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rts/colors1.xml" ContentType="application/vnd.ms-office.chartcolorstyle+xml"/>
  <Override PartName="/ppt/charts/style1.xml" ContentType="application/vnd.ms-office.chartstyl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1" r:id="rId2"/>
  </p:sldMasterIdLst>
  <p:notesMasterIdLst>
    <p:notesMasterId r:id="rId35"/>
  </p:notesMasterIdLst>
  <p:sldIdLst>
    <p:sldId id="288" r:id="rId3"/>
    <p:sldId id="256" r:id="rId4"/>
    <p:sldId id="257" r:id="rId5"/>
    <p:sldId id="258" r:id="rId6"/>
    <p:sldId id="262" r:id="rId7"/>
    <p:sldId id="263" r:id="rId8"/>
    <p:sldId id="280" r:id="rId9"/>
    <p:sldId id="264" r:id="rId10"/>
    <p:sldId id="265" r:id="rId11"/>
    <p:sldId id="259" r:id="rId12"/>
    <p:sldId id="266" r:id="rId13"/>
    <p:sldId id="267" r:id="rId14"/>
    <p:sldId id="281" r:id="rId15"/>
    <p:sldId id="268" r:id="rId16"/>
    <p:sldId id="269" r:id="rId17"/>
    <p:sldId id="260" r:id="rId18"/>
    <p:sldId id="270" r:id="rId19"/>
    <p:sldId id="271" r:id="rId20"/>
    <p:sldId id="272" r:id="rId21"/>
    <p:sldId id="282" r:id="rId22"/>
    <p:sldId id="273" r:id="rId23"/>
    <p:sldId id="261" r:id="rId24"/>
    <p:sldId id="274" r:id="rId25"/>
    <p:sldId id="275" r:id="rId26"/>
    <p:sldId id="276" r:id="rId27"/>
    <p:sldId id="283" r:id="rId28"/>
    <p:sldId id="277" r:id="rId29"/>
    <p:sldId id="278" r:id="rId30"/>
    <p:sldId id="284" r:id="rId31"/>
    <p:sldId id="285" r:id="rId32"/>
    <p:sldId id="286" r:id="rId33"/>
    <p:sldId id="289" r:id="rId3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8" d="100"/>
          <a:sy n="58" d="100"/>
        </p:scale>
        <p:origin x="-84" y="-14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40" Type="http://schemas.microsoft.com/office/2015/10/relationships/revisionInfo" Target="revisionInfo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Sheet1!$A$2:$A$11</c:f>
              <c:numCache>
                <c:formatCode>yyyy/m/d</c:formatCode>
                <c:ptCount val="10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  <c:pt idx="5">
                  <c:v>37266</c:v>
                </c:pt>
                <c:pt idx="6">
                  <c:v>37267</c:v>
                </c:pt>
                <c:pt idx="7">
                  <c:v>37268</c:v>
                </c:pt>
                <c:pt idx="8">
                  <c:v>37269</c:v>
                </c:pt>
                <c:pt idx="9">
                  <c:v>37270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23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12</c:v>
                </c:pt>
                <c:pt idx="6">
                  <c:v>14</c:v>
                </c:pt>
                <c:pt idx="7">
                  <c:v>12</c:v>
                </c:pt>
                <c:pt idx="8">
                  <c:v>21</c:v>
                </c:pt>
                <c:pt idx="9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60-46F3-AFC7-3020330472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6882944"/>
        <c:axId val="240960256"/>
      </c:areaChart>
      <c:dateAx>
        <c:axId val="236882944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40960256"/>
        <c:crosses val="autoZero"/>
        <c:auto val="1"/>
        <c:lblOffset val="100"/>
        <c:baseTimeUnit val="days"/>
      </c:dateAx>
      <c:valAx>
        <c:axId val="24096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3688294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FB1F7D-4E4D-48F4-9713-DEDE9934BCB4}" type="datetimeFigureOut">
              <a:rPr lang="zh-CN" altLang="en-US" smtClean="0"/>
              <a:t>2018/5/3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5203DD-D06D-4143-B4FB-EDD75A14615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52522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49444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04497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11386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2018/5/3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246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2987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9099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574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3"/>
          </p:nvPr>
        </p:nvSpPr>
        <p:spPr>
          <a:xfrm>
            <a:off x="1408256" y="1847273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4"/>
          </p:nvPr>
        </p:nvSpPr>
        <p:spPr>
          <a:xfrm>
            <a:off x="4226222" y="4100945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2018/5/3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8281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30729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99718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77281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5160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2901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690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      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2061FF-90AD-43F4-8CA8-E1B3DF62A795}" type="datetimeFigureOut">
              <a:rPr lang="zh-CN" altLang="en-US" smtClean="0"/>
              <a:t>2018/5/3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2018/5/3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931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5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6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1047926" y="579607"/>
            <a:ext cx="4264854" cy="5461990"/>
            <a:chOff x="1378035" y="1025526"/>
            <a:chExt cx="3604636" cy="4616450"/>
          </a:xfrm>
        </p:grpSpPr>
        <p:grpSp>
          <p:nvGrpSpPr>
            <p:cNvPr id="23" name="组合 22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7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0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1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30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1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2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3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4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5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6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7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</p:grpSp>
      <p:sp>
        <p:nvSpPr>
          <p:cNvPr id="39" name="文本框 38"/>
          <p:cNvSpPr txBox="1"/>
          <p:nvPr/>
        </p:nvSpPr>
        <p:spPr>
          <a:xfrm>
            <a:off x="6046875" y="3447465"/>
            <a:ext cx="48279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 panose="020B0503020204020204" charset="-122"/>
                <a:ea typeface="微软雅黑 Light"/>
              </a:rPr>
              <a:t>BUSINESS</a:t>
            </a:r>
            <a:r>
              <a:rPr lang="en-US" altLang="zh-CN" sz="3600" i="1" dirty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 TEMPLATE</a:t>
            </a:r>
            <a:endParaRPr lang="zh-CN" altLang="en-US" sz="3600" i="1" dirty="0">
              <a:solidFill>
                <a:srgbClr val="0070C0"/>
              </a:solidFill>
              <a:latin typeface="微软雅黑" panose="020B0503020204020204" charset="-122"/>
              <a:ea typeface="微软雅黑 Light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046875" y="4039959"/>
            <a:ext cx="5048676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  <a:ea typeface="微软雅黑 Light"/>
              </a:rPr>
              <a:t>Lorem Ipsum is simply dummy text of the printing and typesetting industry. </a:t>
            </a:r>
            <a:endParaRPr lang="zh-CN" altLang="en-US" sz="1600" i="1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  <a:ea typeface="微软雅黑 Light"/>
            </a:endParaRPr>
          </a:p>
        </p:txBody>
      </p:sp>
      <p:cxnSp>
        <p:nvCxnSpPr>
          <p:cNvPr id="58" name="直接连接符 57"/>
          <p:cNvCxnSpPr/>
          <p:nvPr/>
        </p:nvCxnSpPr>
        <p:spPr>
          <a:xfrm>
            <a:off x="6101142" y="3412297"/>
            <a:ext cx="477372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矩形: 圆角 58"/>
          <p:cNvSpPr/>
          <p:nvPr/>
        </p:nvSpPr>
        <p:spPr>
          <a:xfrm>
            <a:off x="6139240" y="4777244"/>
            <a:ext cx="1660082" cy="35098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i="1" dirty="0"/>
              <a:t> 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6969281" y="1978339"/>
            <a:ext cx="289855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 smtClean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201X</a:t>
            </a:r>
            <a:endParaRPr lang="zh-CN" altLang="en-US" sz="8800" dirty="0">
              <a:solidFill>
                <a:srgbClr val="0070C0"/>
              </a:solidFill>
              <a:latin typeface="微软雅黑" panose="020B0503020204020204" charset="-122"/>
              <a:ea typeface="微软雅黑 Ligh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467026" y="4777244"/>
            <a:ext cx="1004510" cy="348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 Light"/>
                <a:ea typeface="微软雅黑 Light"/>
              </a:rPr>
              <a:t>第一</a:t>
            </a:r>
            <a:r>
              <a:rPr lang="en-US" altLang="zh-CN" sz="1600" dirty="0" smtClean="0">
                <a:solidFill>
                  <a:schemeClr val="bg1"/>
                </a:solidFill>
                <a:latin typeface="微软雅黑 Light"/>
                <a:ea typeface="微软雅黑 Light"/>
              </a:rPr>
              <a:t>PPT</a:t>
            </a:r>
            <a:endParaRPr lang="zh-CN" altLang="en-US" sz="1600" dirty="0">
              <a:solidFill>
                <a:schemeClr val="bg1"/>
              </a:solidFill>
              <a:latin typeface="微软雅黑 Light"/>
              <a:ea typeface="微软雅黑 Ligh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59" grpId="0" animBg="1"/>
      <p:bldP spid="49" grpId="0"/>
      <p:bldP spid="4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02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839855" y="2787729"/>
            <a:ext cx="2512290" cy="3222180"/>
            <a:chOff x="4839855" y="2556820"/>
            <a:chExt cx="2512290" cy="3222180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7843488" y="3270092"/>
            <a:ext cx="3319500" cy="1059971"/>
            <a:chOff x="8291427" y="2152368"/>
            <a:chExt cx="3319500" cy="1059971"/>
          </a:xfrm>
        </p:grpSpPr>
        <p:sp>
          <p:nvSpPr>
            <p:cNvPr id="27" name="矩形 2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029013" y="3270092"/>
            <a:ext cx="3319500" cy="1083374"/>
            <a:chOff x="486239" y="2152368"/>
            <a:chExt cx="3319500" cy="1083374"/>
          </a:xfrm>
        </p:grpSpPr>
        <p:sp>
          <p:nvSpPr>
            <p:cNvPr id="30" name="矩形 2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7843488" y="4542662"/>
            <a:ext cx="3319500" cy="1059971"/>
            <a:chOff x="8291427" y="2152368"/>
            <a:chExt cx="3319500" cy="1059971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029013" y="4542662"/>
            <a:ext cx="3319500" cy="1059971"/>
            <a:chOff x="486239" y="2152368"/>
            <a:chExt cx="3319500" cy="1059971"/>
          </a:xfrm>
        </p:grpSpPr>
        <p:sp>
          <p:nvSpPr>
            <p:cNvPr id="36" name="矩形 3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1898171" y="198767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0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" name="Freeform 7"/>
          <p:cNvSpPr/>
          <p:nvPr/>
        </p:nvSpPr>
        <p:spPr bwMode="auto">
          <a:xfrm>
            <a:off x="2985881" y="2004943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536635" y="2004943"/>
            <a:ext cx="986710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75007" y="2703261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1"/>
          <p:cNvSpPr/>
          <p:nvPr/>
        </p:nvSpPr>
        <p:spPr bwMode="auto">
          <a:xfrm>
            <a:off x="3445362" y="2680603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2"/>
          <p:cNvSpPr/>
          <p:nvPr/>
        </p:nvSpPr>
        <p:spPr bwMode="auto">
          <a:xfrm>
            <a:off x="4391868" y="2726279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" name="组合 28"/>
          <p:cNvGrpSpPr/>
          <p:nvPr/>
        </p:nvGrpSpPr>
        <p:grpSpPr>
          <a:xfrm>
            <a:off x="1712475" y="2047949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75006" y="3448592"/>
            <a:ext cx="2790823" cy="708025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7"/>
          <p:cNvSpPr/>
          <p:nvPr/>
        </p:nvSpPr>
        <p:spPr bwMode="auto">
          <a:xfrm>
            <a:off x="2985881" y="5017475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4572024" y="5034719"/>
            <a:ext cx="1034449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33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712475" y="5060481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36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Freeform 10"/>
          <p:cNvSpPr/>
          <p:nvPr/>
        </p:nvSpPr>
        <p:spPr bwMode="auto">
          <a:xfrm flipH="1">
            <a:off x="2175007" y="4225420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1"/>
          <p:cNvSpPr/>
          <p:nvPr/>
        </p:nvSpPr>
        <p:spPr bwMode="auto">
          <a:xfrm flipH="1">
            <a:off x="3445362" y="4202762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4391868" y="4248438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2073993" y="3617938"/>
            <a:ext cx="29928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049327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746442" y="213883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572024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049327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746442" y="518642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621812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6165305" y="2891232"/>
            <a:ext cx="555132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6165305" y="2402760"/>
            <a:ext cx="23308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  <a:latin typeface="+mj-ea"/>
              </a:rPr>
              <a:t>LOREM IPSUM</a:t>
            </a:r>
            <a:endParaRPr lang="zh-CN" altLang="en-US" sz="2400" dirty="0">
              <a:solidFill>
                <a:schemeClr val="accent1"/>
              </a:solidFill>
              <a:latin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1" grpId="0" animBg="1"/>
      <p:bldP spid="24" grpId="0" animBg="1"/>
      <p:bldP spid="25" grpId="0" animBg="1"/>
      <p:bldP spid="26" grpId="0" animBg="1"/>
      <p:bldP spid="28" grpId="0" animBg="1"/>
      <p:bldP spid="31" grpId="0" animBg="1"/>
      <p:bldP spid="39" grpId="0" animBg="1"/>
      <p:bldP spid="40" grpId="0" animBg="1"/>
      <p:bldP spid="41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1" grpId="0"/>
      <p:bldP spid="5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572747" y="2108215"/>
            <a:ext cx="3046507" cy="2431546"/>
            <a:chOff x="4371632" y="2052709"/>
            <a:chExt cx="3448736" cy="2752582"/>
          </a:xfrm>
        </p:grpSpPr>
        <p:grpSp>
          <p:nvGrpSpPr>
            <p:cNvPr id="50" name="组合 49"/>
            <p:cNvGrpSpPr/>
            <p:nvPr/>
          </p:nvGrpSpPr>
          <p:grpSpPr>
            <a:xfrm>
              <a:off x="5527750" y="2528695"/>
              <a:ext cx="1136500" cy="840022"/>
              <a:chOff x="3476625" y="1952625"/>
              <a:chExt cx="1350963" cy="998538"/>
            </a:xfrm>
          </p:grpSpPr>
          <p:sp>
            <p:nvSpPr>
              <p:cNvPr id="53" name="Freeform 39"/>
              <p:cNvSpPr/>
              <p:nvPr/>
            </p:nvSpPr>
            <p:spPr bwMode="auto">
              <a:xfrm>
                <a:off x="3476625" y="2459038"/>
                <a:ext cx="1350963" cy="492125"/>
              </a:xfrm>
              <a:custGeom>
                <a:avLst/>
                <a:gdLst>
                  <a:gd name="T0" fmla="*/ 288 w 628"/>
                  <a:gd name="T1" fmla="*/ 4 h 229"/>
                  <a:gd name="T2" fmla="*/ 134 w 628"/>
                  <a:gd name="T3" fmla="*/ 11 h 229"/>
                  <a:gd name="T4" fmla="*/ 0 w 628"/>
                  <a:gd name="T5" fmla="*/ 229 h 229"/>
                  <a:gd name="T6" fmla="*/ 628 w 628"/>
                  <a:gd name="T7" fmla="*/ 227 h 229"/>
                  <a:gd name="T8" fmla="*/ 540 w 628"/>
                  <a:gd name="T9" fmla="*/ 24 h 229"/>
                  <a:gd name="T10" fmla="*/ 522 w 628"/>
                  <a:gd name="T11" fmla="*/ 0 h 229"/>
                  <a:gd name="T12" fmla="*/ 364 w 628"/>
                  <a:gd name="T1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29">
                    <a:moveTo>
                      <a:pt x="288" y="4"/>
                    </a:moveTo>
                    <a:cubicBezTo>
                      <a:pt x="237" y="6"/>
                      <a:pt x="186" y="8"/>
                      <a:pt x="134" y="11"/>
                    </a:cubicBezTo>
                    <a:cubicBezTo>
                      <a:pt x="106" y="91"/>
                      <a:pt x="58" y="167"/>
                      <a:pt x="0" y="229"/>
                    </a:cubicBezTo>
                    <a:cubicBezTo>
                      <a:pt x="208" y="222"/>
                      <a:pt x="419" y="225"/>
                      <a:pt x="628" y="227"/>
                    </a:cubicBezTo>
                    <a:cubicBezTo>
                      <a:pt x="602" y="158"/>
                      <a:pt x="571" y="91"/>
                      <a:pt x="540" y="24"/>
                    </a:cubicBezTo>
                    <a:cubicBezTo>
                      <a:pt x="536" y="15"/>
                      <a:pt x="528" y="8"/>
                      <a:pt x="522" y="0"/>
                    </a:cubicBezTo>
                    <a:cubicBezTo>
                      <a:pt x="469" y="0"/>
                      <a:pt x="417" y="1"/>
                      <a:pt x="364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0"/>
              <p:cNvSpPr/>
              <p:nvPr/>
            </p:nvSpPr>
            <p:spPr bwMode="auto">
              <a:xfrm>
                <a:off x="3594100" y="2509838"/>
                <a:ext cx="1123950" cy="393700"/>
              </a:xfrm>
              <a:custGeom>
                <a:avLst/>
                <a:gdLst>
                  <a:gd name="T0" fmla="*/ 300 w 522"/>
                  <a:gd name="T1" fmla="*/ 1 h 183"/>
                  <a:gd name="T2" fmla="*/ 457 w 522"/>
                  <a:gd name="T3" fmla="*/ 0 h 183"/>
                  <a:gd name="T4" fmla="*/ 522 w 522"/>
                  <a:gd name="T5" fmla="*/ 183 h 183"/>
                  <a:gd name="T6" fmla="*/ 0 w 522"/>
                  <a:gd name="T7" fmla="*/ 179 h 183"/>
                  <a:gd name="T8" fmla="*/ 52 w 522"/>
                  <a:gd name="T9" fmla="*/ 98 h 183"/>
                  <a:gd name="T10" fmla="*/ 93 w 522"/>
                  <a:gd name="T11" fmla="*/ 5 h 183"/>
                  <a:gd name="T12" fmla="*/ 241 w 522"/>
                  <a:gd name="T13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2" h="183">
                    <a:moveTo>
                      <a:pt x="300" y="1"/>
                    </a:moveTo>
                    <a:cubicBezTo>
                      <a:pt x="352" y="1"/>
                      <a:pt x="404" y="1"/>
                      <a:pt x="457" y="0"/>
                    </a:cubicBezTo>
                    <a:cubicBezTo>
                      <a:pt x="484" y="59"/>
                      <a:pt x="505" y="121"/>
                      <a:pt x="522" y="183"/>
                    </a:cubicBezTo>
                    <a:cubicBezTo>
                      <a:pt x="350" y="182"/>
                      <a:pt x="173" y="180"/>
                      <a:pt x="0" y="179"/>
                    </a:cubicBezTo>
                    <a:cubicBezTo>
                      <a:pt x="19" y="158"/>
                      <a:pt x="40" y="125"/>
                      <a:pt x="52" y="98"/>
                    </a:cubicBezTo>
                    <a:cubicBezTo>
                      <a:pt x="65" y="70"/>
                      <a:pt x="80" y="33"/>
                      <a:pt x="93" y="5"/>
                    </a:cubicBezTo>
                    <a:cubicBezTo>
                      <a:pt x="143" y="3"/>
                      <a:pt x="192" y="2"/>
                      <a:pt x="241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1"/>
              <p:cNvSpPr/>
              <p:nvPr/>
            </p:nvSpPr>
            <p:spPr bwMode="auto">
              <a:xfrm>
                <a:off x="3706813" y="2516188"/>
                <a:ext cx="149225" cy="381000"/>
              </a:xfrm>
              <a:custGeom>
                <a:avLst/>
                <a:gdLst>
                  <a:gd name="T0" fmla="*/ 70 w 70"/>
                  <a:gd name="T1" fmla="*/ 0 h 177"/>
                  <a:gd name="T2" fmla="*/ 0 w 70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77">
                    <a:moveTo>
                      <a:pt x="70" y="0"/>
                    </a:moveTo>
                    <a:cubicBezTo>
                      <a:pt x="44" y="58"/>
                      <a:pt x="22" y="118"/>
                      <a:pt x="0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2"/>
              <p:cNvSpPr/>
              <p:nvPr/>
            </p:nvSpPr>
            <p:spPr bwMode="auto">
              <a:xfrm>
                <a:off x="3840163" y="2528888"/>
                <a:ext cx="100013" cy="369888"/>
              </a:xfrm>
              <a:custGeom>
                <a:avLst/>
                <a:gdLst>
                  <a:gd name="T0" fmla="*/ 47 w 47"/>
                  <a:gd name="T1" fmla="*/ 0 h 172"/>
                  <a:gd name="T2" fmla="*/ 0 w 47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72">
                    <a:moveTo>
                      <a:pt x="47" y="0"/>
                    </a:moveTo>
                    <a:cubicBezTo>
                      <a:pt x="32" y="57"/>
                      <a:pt x="16" y="114"/>
                      <a:pt x="0" y="17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3"/>
              <p:cNvSpPr/>
              <p:nvPr/>
            </p:nvSpPr>
            <p:spPr bwMode="auto">
              <a:xfrm>
                <a:off x="3970338" y="2516188"/>
                <a:ext cx="58738" cy="374650"/>
              </a:xfrm>
              <a:custGeom>
                <a:avLst/>
                <a:gdLst>
                  <a:gd name="T0" fmla="*/ 27 w 27"/>
                  <a:gd name="T1" fmla="*/ 0 h 174"/>
                  <a:gd name="T2" fmla="*/ 0 w 27"/>
                  <a:gd name="T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74">
                    <a:moveTo>
                      <a:pt x="27" y="0"/>
                    </a:moveTo>
                    <a:cubicBezTo>
                      <a:pt x="16" y="58"/>
                      <a:pt x="8" y="116"/>
                      <a:pt x="0" y="17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Line 44"/>
              <p:cNvSpPr>
                <a:spLocks noChangeShapeType="1"/>
              </p:cNvSpPr>
              <p:nvPr/>
            </p:nvSpPr>
            <p:spPr bwMode="auto">
              <a:xfrm flipH="1">
                <a:off x="4113213" y="2552700"/>
                <a:ext cx="17463" cy="34448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5"/>
              <p:cNvSpPr/>
              <p:nvPr/>
            </p:nvSpPr>
            <p:spPr bwMode="auto">
              <a:xfrm>
                <a:off x="4216400" y="2582863"/>
                <a:ext cx="1588" cy="309563"/>
              </a:xfrm>
              <a:custGeom>
                <a:avLst/>
                <a:gdLst>
                  <a:gd name="T0" fmla="*/ 0 w 1"/>
                  <a:gd name="T1" fmla="*/ 0 h 144"/>
                  <a:gd name="T2" fmla="*/ 1 w 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44">
                    <a:moveTo>
                      <a:pt x="0" y="0"/>
                    </a:moveTo>
                    <a:cubicBezTo>
                      <a:pt x="0" y="44"/>
                      <a:pt x="1" y="100"/>
                      <a:pt x="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6"/>
              <p:cNvSpPr/>
              <p:nvPr/>
            </p:nvSpPr>
            <p:spPr bwMode="auto">
              <a:xfrm>
                <a:off x="4283075" y="2516188"/>
                <a:ext cx="61913" cy="381000"/>
              </a:xfrm>
              <a:custGeom>
                <a:avLst/>
                <a:gdLst>
                  <a:gd name="T0" fmla="*/ 0 w 29"/>
                  <a:gd name="T1" fmla="*/ 0 h 177"/>
                  <a:gd name="T2" fmla="*/ 29 w 29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77">
                    <a:moveTo>
                      <a:pt x="0" y="0"/>
                    </a:moveTo>
                    <a:cubicBezTo>
                      <a:pt x="11" y="59"/>
                      <a:pt x="20" y="118"/>
                      <a:pt x="29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7"/>
              <p:cNvSpPr/>
              <p:nvPr/>
            </p:nvSpPr>
            <p:spPr bwMode="auto">
              <a:xfrm>
                <a:off x="4391025" y="2519363"/>
                <a:ext cx="92075" cy="381000"/>
              </a:xfrm>
              <a:custGeom>
                <a:avLst/>
                <a:gdLst>
                  <a:gd name="T0" fmla="*/ 0 w 43"/>
                  <a:gd name="T1" fmla="*/ 0 h 178"/>
                  <a:gd name="T2" fmla="*/ 43 w 43"/>
                  <a:gd name="T3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78">
                    <a:moveTo>
                      <a:pt x="0" y="0"/>
                    </a:moveTo>
                    <a:cubicBezTo>
                      <a:pt x="14" y="60"/>
                      <a:pt x="28" y="119"/>
                      <a:pt x="43" y="17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"/>
              <p:cNvSpPr/>
              <p:nvPr/>
            </p:nvSpPr>
            <p:spPr bwMode="auto">
              <a:xfrm>
                <a:off x="4489450" y="2522538"/>
                <a:ext cx="122238" cy="376238"/>
              </a:xfrm>
              <a:custGeom>
                <a:avLst/>
                <a:gdLst>
                  <a:gd name="T0" fmla="*/ 0 w 57"/>
                  <a:gd name="T1" fmla="*/ 0 h 175"/>
                  <a:gd name="T2" fmla="*/ 57 w 57"/>
                  <a:gd name="T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75">
                    <a:moveTo>
                      <a:pt x="0" y="0"/>
                    </a:moveTo>
                    <a:cubicBezTo>
                      <a:pt x="21" y="57"/>
                      <a:pt x="39" y="116"/>
                      <a:pt x="57" y="17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9"/>
              <p:cNvSpPr/>
              <p:nvPr/>
            </p:nvSpPr>
            <p:spPr bwMode="auto">
              <a:xfrm>
                <a:off x="4229100" y="2565400"/>
                <a:ext cx="382588" cy="9525"/>
              </a:xfrm>
              <a:custGeom>
                <a:avLst/>
                <a:gdLst>
                  <a:gd name="T0" fmla="*/ 0 w 178"/>
                  <a:gd name="T1" fmla="*/ 1 h 4"/>
                  <a:gd name="T2" fmla="*/ 178 w 178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">
                    <a:moveTo>
                      <a:pt x="0" y="1"/>
                    </a:moveTo>
                    <a:cubicBezTo>
                      <a:pt x="59" y="0"/>
                      <a:pt x="119" y="0"/>
                      <a:pt x="178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0"/>
              <p:cNvSpPr/>
              <p:nvPr/>
            </p:nvSpPr>
            <p:spPr bwMode="auto">
              <a:xfrm>
                <a:off x="3767138" y="2571750"/>
                <a:ext cx="366713" cy="20638"/>
              </a:xfrm>
              <a:custGeom>
                <a:avLst/>
                <a:gdLst>
                  <a:gd name="T0" fmla="*/ 0 w 171"/>
                  <a:gd name="T1" fmla="*/ 9 h 9"/>
                  <a:gd name="T2" fmla="*/ 171 w 171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9">
                    <a:moveTo>
                      <a:pt x="0" y="9"/>
                    </a:moveTo>
                    <a:cubicBezTo>
                      <a:pt x="57" y="6"/>
                      <a:pt x="114" y="3"/>
                      <a:pt x="17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1"/>
              <p:cNvSpPr/>
              <p:nvPr/>
            </p:nvSpPr>
            <p:spPr bwMode="auto">
              <a:xfrm>
                <a:off x="4205288" y="2649538"/>
                <a:ext cx="433388" cy="3175"/>
              </a:xfrm>
              <a:custGeom>
                <a:avLst/>
                <a:gdLst>
                  <a:gd name="T0" fmla="*/ 0 w 201"/>
                  <a:gd name="T1" fmla="*/ 1 h 1"/>
                  <a:gd name="T2" fmla="*/ 201 w 20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">
                    <a:moveTo>
                      <a:pt x="0" y="1"/>
                    </a:moveTo>
                    <a:cubicBezTo>
                      <a:pt x="67" y="0"/>
                      <a:pt x="134" y="0"/>
                      <a:pt x="20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"/>
              <p:cNvSpPr/>
              <p:nvPr/>
            </p:nvSpPr>
            <p:spPr bwMode="auto">
              <a:xfrm>
                <a:off x="3729038" y="2652713"/>
                <a:ext cx="428625" cy="20638"/>
              </a:xfrm>
              <a:custGeom>
                <a:avLst/>
                <a:gdLst>
                  <a:gd name="T0" fmla="*/ 0 w 199"/>
                  <a:gd name="T1" fmla="*/ 10 h 10"/>
                  <a:gd name="T2" fmla="*/ 199 w 199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9" h="10">
                    <a:moveTo>
                      <a:pt x="0" y="10"/>
                    </a:moveTo>
                    <a:cubicBezTo>
                      <a:pt x="66" y="4"/>
                      <a:pt x="133" y="2"/>
                      <a:pt x="19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3"/>
              <p:cNvSpPr/>
              <p:nvPr/>
            </p:nvSpPr>
            <p:spPr bwMode="auto">
              <a:xfrm>
                <a:off x="3679825" y="2770188"/>
                <a:ext cx="1001713" cy="1588"/>
              </a:xfrm>
              <a:custGeom>
                <a:avLst/>
                <a:gdLst>
                  <a:gd name="T0" fmla="*/ 0 w 465"/>
                  <a:gd name="T1" fmla="*/ 0 h 1"/>
                  <a:gd name="T2" fmla="*/ 465 w 465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1">
                    <a:moveTo>
                      <a:pt x="0" y="0"/>
                    </a:moveTo>
                    <a:cubicBezTo>
                      <a:pt x="152" y="0"/>
                      <a:pt x="310" y="0"/>
                      <a:pt x="465" y="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4"/>
              <p:cNvSpPr/>
              <p:nvPr/>
            </p:nvSpPr>
            <p:spPr bwMode="auto">
              <a:xfrm>
                <a:off x="3616325" y="2827338"/>
                <a:ext cx="1074738" cy="39688"/>
              </a:xfrm>
              <a:custGeom>
                <a:avLst/>
                <a:gdLst>
                  <a:gd name="T0" fmla="*/ 0 w 500"/>
                  <a:gd name="T1" fmla="*/ 18 h 18"/>
                  <a:gd name="T2" fmla="*/ 395 w 500"/>
                  <a:gd name="T3" fmla="*/ 2 h 18"/>
                  <a:gd name="T4" fmla="*/ 500 w 500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0" h="18">
                    <a:moveTo>
                      <a:pt x="0" y="18"/>
                    </a:moveTo>
                    <a:cubicBezTo>
                      <a:pt x="132" y="18"/>
                      <a:pt x="263" y="10"/>
                      <a:pt x="395" y="2"/>
                    </a:cubicBezTo>
                    <a:cubicBezTo>
                      <a:pt x="430" y="0"/>
                      <a:pt x="465" y="2"/>
                      <a:pt x="50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5"/>
              <p:cNvSpPr/>
              <p:nvPr/>
            </p:nvSpPr>
            <p:spPr bwMode="auto">
              <a:xfrm>
                <a:off x="3979863" y="1952625"/>
                <a:ext cx="341313" cy="750888"/>
              </a:xfrm>
              <a:custGeom>
                <a:avLst/>
                <a:gdLst>
                  <a:gd name="T0" fmla="*/ 33 w 159"/>
                  <a:gd name="T1" fmla="*/ 185 h 350"/>
                  <a:gd name="T2" fmla="*/ 20 w 159"/>
                  <a:gd name="T3" fmla="*/ 61 h 350"/>
                  <a:gd name="T4" fmla="*/ 57 w 159"/>
                  <a:gd name="T5" fmla="*/ 23 h 350"/>
                  <a:gd name="T6" fmla="*/ 126 w 159"/>
                  <a:gd name="T7" fmla="*/ 13 h 350"/>
                  <a:gd name="T8" fmla="*/ 151 w 159"/>
                  <a:gd name="T9" fmla="*/ 51 h 350"/>
                  <a:gd name="T10" fmla="*/ 152 w 159"/>
                  <a:gd name="T11" fmla="*/ 141 h 350"/>
                  <a:gd name="T12" fmla="*/ 124 w 159"/>
                  <a:gd name="T13" fmla="*/ 254 h 350"/>
                  <a:gd name="T14" fmla="*/ 99 w 159"/>
                  <a:gd name="T15" fmla="*/ 350 h 350"/>
                  <a:gd name="T16" fmla="*/ 33 w 159"/>
                  <a:gd name="T17" fmla="*/ 18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350">
                    <a:moveTo>
                      <a:pt x="33" y="185"/>
                    </a:moveTo>
                    <a:cubicBezTo>
                      <a:pt x="16" y="145"/>
                      <a:pt x="0" y="99"/>
                      <a:pt x="20" y="61"/>
                    </a:cubicBezTo>
                    <a:cubicBezTo>
                      <a:pt x="28" y="45"/>
                      <a:pt x="42" y="32"/>
                      <a:pt x="57" y="23"/>
                    </a:cubicBezTo>
                    <a:cubicBezTo>
                      <a:pt x="77" y="9"/>
                      <a:pt x="105" y="0"/>
                      <a:pt x="126" y="13"/>
                    </a:cubicBezTo>
                    <a:cubicBezTo>
                      <a:pt x="139" y="21"/>
                      <a:pt x="147" y="36"/>
                      <a:pt x="151" y="51"/>
                    </a:cubicBezTo>
                    <a:cubicBezTo>
                      <a:pt x="159" y="80"/>
                      <a:pt x="157" y="111"/>
                      <a:pt x="152" y="141"/>
                    </a:cubicBezTo>
                    <a:cubicBezTo>
                      <a:pt x="146" y="179"/>
                      <a:pt x="137" y="217"/>
                      <a:pt x="124" y="254"/>
                    </a:cubicBezTo>
                    <a:cubicBezTo>
                      <a:pt x="112" y="285"/>
                      <a:pt x="98" y="317"/>
                      <a:pt x="99" y="350"/>
                    </a:cubicBezTo>
                    <a:cubicBezTo>
                      <a:pt x="77" y="295"/>
                      <a:pt x="55" y="240"/>
                      <a:pt x="33" y="185"/>
                    </a:cubicBezTo>
                    <a:close/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6"/>
              <p:cNvSpPr/>
              <p:nvPr/>
            </p:nvSpPr>
            <p:spPr bwMode="auto">
              <a:xfrm>
                <a:off x="4106863" y="2084388"/>
                <a:ext cx="133350" cy="139700"/>
              </a:xfrm>
              <a:custGeom>
                <a:avLst/>
                <a:gdLst>
                  <a:gd name="T0" fmla="*/ 50 w 62"/>
                  <a:gd name="T1" fmla="*/ 13 h 65"/>
                  <a:gd name="T2" fmla="*/ 20 w 62"/>
                  <a:gd name="T3" fmla="*/ 6 h 65"/>
                  <a:gd name="T4" fmla="*/ 6 w 62"/>
                  <a:gd name="T5" fmla="*/ 20 h 65"/>
                  <a:gd name="T6" fmla="*/ 15 w 62"/>
                  <a:gd name="T7" fmla="*/ 58 h 65"/>
                  <a:gd name="T8" fmla="*/ 52 w 62"/>
                  <a:gd name="T9" fmla="*/ 50 h 65"/>
                  <a:gd name="T10" fmla="*/ 50 w 62"/>
                  <a:gd name="T11" fmla="*/ 1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0" y="13"/>
                    </a:moveTo>
                    <a:cubicBezTo>
                      <a:pt x="38" y="0"/>
                      <a:pt x="28" y="4"/>
                      <a:pt x="20" y="6"/>
                    </a:cubicBezTo>
                    <a:cubicBezTo>
                      <a:pt x="13" y="8"/>
                      <a:pt x="9" y="13"/>
                      <a:pt x="6" y="20"/>
                    </a:cubicBezTo>
                    <a:cubicBezTo>
                      <a:pt x="0" y="33"/>
                      <a:pt x="4" y="50"/>
                      <a:pt x="15" y="58"/>
                    </a:cubicBezTo>
                    <a:cubicBezTo>
                      <a:pt x="27" y="65"/>
                      <a:pt x="45" y="62"/>
                      <a:pt x="52" y="50"/>
                    </a:cubicBezTo>
                    <a:cubicBezTo>
                      <a:pt x="60" y="38"/>
                      <a:pt x="62" y="26"/>
                      <a:pt x="50" y="13"/>
                    </a:cubicBezTo>
                  </a:path>
                </a:pathLst>
              </a:custGeom>
              <a:noFill/>
              <a:ln w="9525" cap="flat">
                <a:solidFill>
                  <a:schemeClr val="accent1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>
              <a:off x="4371632" y="2052709"/>
              <a:ext cx="3448736" cy="2752582"/>
              <a:chOff x="4497388" y="4560888"/>
              <a:chExt cx="1879600" cy="1500188"/>
            </a:xfrm>
          </p:grpSpPr>
          <p:sp>
            <p:nvSpPr>
              <p:cNvPr id="72" name="Freeform 142"/>
              <p:cNvSpPr/>
              <p:nvPr/>
            </p:nvSpPr>
            <p:spPr bwMode="auto">
              <a:xfrm>
                <a:off x="4670425" y="4560888"/>
                <a:ext cx="1489075" cy="1003300"/>
              </a:xfrm>
              <a:custGeom>
                <a:avLst/>
                <a:gdLst>
                  <a:gd name="T0" fmla="*/ 685 w 692"/>
                  <a:gd name="T1" fmla="*/ 444 h 467"/>
                  <a:gd name="T2" fmla="*/ 667 w 692"/>
                  <a:gd name="T3" fmla="*/ 26 h 467"/>
                  <a:gd name="T4" fmla="*/ 0 w 692"/>
                  <a:gd name="T5" fmla="*/ 45 h 467"/>
                  <a:gd name="T6" fmla="*/ 5 w 692"/>
                  <a:gd name="T7" fmla="*/ 128 h 467"/>
                  <a:gd name="T8" fmla="*/ 8 w 692"/>
                  <a:gd name="T9" fmla="*/ 467 h 467"/>
                  <a:gd name="T10" fmla="*/ 683 w 692"/>
                  <a:gd name="T11" fmla="*/ 44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2" h="467">
                    <a:moveTo>
                      <a:pt x="685" y="444"/>
                    </a:moveTo>
                    <a:cubicBezTo>
                      <a:pt x="692" y="291"/>
                      <a:pt x="683" y="179"/>
                      <a:pt x="667" y="26"/>
                    </a:cubicBezTo>
                    <a:cubicBezTo>
                      <a:pt x="442" y="6"/>
                      <a:pt x="221" y="0"/>
                      <a:pt x="0" y="45"/>
                    </a:cubicBezTo>
                    <a:cubicBezTo>
                      <a:pt x="5" y="72"/>
                      <a:pt x="5" y="100"/>
                      <a:pt x="5" y="128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234" y="457"/>
                      <a:pt x="456" y="456"/>
                      <a:pt x="683" y="44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3"/>
              <p:cNvSpPr/>
              <p:nvPr/>
            </p:nvSpPr>
            <p:spPr bwMode="auto">
              <a:xfrm>
                <a:off x="4757738" y="4668838"/>
                <a:ext cx="1293813" cy="758825"/>
              </a:xfrm>
              <a:custGeom>
                <a:avLst/>
                <a:gdLst>
                  <a:gd name="T0" fmla="*/ 601 w 601"/>
                  <a:gd name="T1" fmla="*/ 340 h 354"/>
                  <a:gd name="T2" fmla="*/ 22 w 601"/>
                  <a:gd name="T3" fmla="*/ 354 h 354"/>
                  <a:gd name="T4" fmla="*/ 0 w 601"/>
                  <a:gd name="T5" fmla="*/ 39 h 354"/>
                  <a:gd name="T6" fmla="*/ 585 w 601"/>
                  <a:gd name="T7" fmla="*/ 18 h 354"/>
                  <a:gd name="T8" fmla="*/ 601 w 601"/>
                  <a:gd name="T9" fmla="*/ 33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354">
                    <a:moveTo>
                      <a:pt x="601" y="340"/>
                    </a:moveTo>
                    <a:cubicBezTo>
                      <a:pt x="411" y="352"/>
                      <a:pt x="212" y="352"/>
                      <a:pt x="22" y="354"/>
                    </a:cubicBezTo>
                    <a:cubicBezTo>
                      <a:pt x="21" y="249"/>
                      <a:pt x="14" y="143"/>
                      <a:pt x="0" y="39"/>
                    </a:cubicBezTo>
                    <a:cubicBezTo>
                      <a:pt x="201" y="10"/>
                      <a:pt x="391" y="0"/>
                      <a:pt x="585" y="18"/>
                    </a:cubicBezTo>
                    <a:cubicBezTo>
                      <a:pt x="599" y="133"/>
                      <a:pt x="599" y="206"/>
                      <a:pt x="601" y="33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44"/>
              <p:cNvSpPr/>
              <p:nvPr/>
            </p:nvSpPr>
            <p:spPr bwMode="auto">
              <a:xfrm>
                <a:off x="4497388" y="5567363"/>
                <a:ext cx="198438" cy="468313"/>
              </a:xfrm>
              <a:custGeom>
                <a:avLst/>
                <a:gdLst>
                  <a:gd name="T0" fmla="*/ 92 w 92"/>
                  <a:gd name="T1" fmla="*/ 0 h 218"/>
                  <a:gd name="T2" fmla="*/ 0 w 92"/>
                  <a:gd name="T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218">
                    <a:moveTo>
                      <a:pt x="92" y="0"/>
                    </a:moveTo>
                    <a:cubicBezTo>
                      <a:pt x="58" y="71"/>
                      <a:pt x="27" y="144"/>
                      <a:pt x="0" y="21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45"/>
              <p:cNvSpPr/>
              <p:nvPr/>
            </p:nvSpPr>
            <p:spPr bwMode="auto">
              <a:xfrm>
                <a:off x="6137275" y="5516563"/>
                <a:ext cx="239713" cy="492125"/>
              </a:xfrm>
              <a:custGeom>
                <a:avLst/>
                <a:gdLst>
                  <a:gd name="T0" fmla="*/ 0 w 111"/>
                  <a:gd name="T1" fmla="*/ 0 h 229"/>
                  <a:gd name="T2" fmla="*/ 111 w 111"/>
                  <a:gd name="T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1" h="229">
                    <a:moveTo>
                      <a:pt x="0" y="0"/>
                    </a:moveTo>
                    <a:cubicBezTo>
                      <a:pt x="40" y="75"/>
                      <a:pt x="77" y="151"/>
                      <a:pt x="111" y="22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46"/>
              <p:cNvSpPr/>
              <p:nvPr/>
            </p:nvSpPr>
            <p:spPr bwMode="auto">
              <a:xfrm>
                <a:off x="4497388" y="6011863"/>
                <a:ext cx="1879600" cy="49213"/>
              </a:xfrm>
              <a:custGeom>
                <a:avLst/>
                <a:gdLst>
                  <a:gd name="T0" fmla="*/ 0 w 873"/>
                  <a:gd name="T1" fmla="*/ 11 h 23"/>
                  <a:gd name="T2" fmla="*/ 873 w 873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3" h="23">
                    <a:moveTo>
                      <a:pt x="0" y="11"/>
                    </a:moveTo>
                    <a:cubicBezTo>
                      <a:pt x="294" y="23"/>
                      <a:pt x="579" y="16"/>
                      <a:pt x="873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47"/>
              <p:cNvSpPr/>
              <p:nvPr/>
            </p:nvSpPr>
            <p:spPr bwMode="auto">
              <a:xfrm>
                <a:off x="4633913" y="5638800"/>
                <a:ext cx="123825" cy="342900"/>
              </a:xfrm>
              <a:custGeom>
                <a:avLst/>
                <a:gdLst>
                  <a:gd name="T0" fmla="*/ 58 w 58"/>
                  <a:gd name="T1" fmla="*/ 0 h 160"/>
                  <a:gd name="T2" fmla="*/ 0 w 58"/>
                  <a:gd name="T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60">
                    <a:moveTo>
                      <a:pt x="58" y="0"/>
                    </a:moveTo>
                    <a:cubicBezTo>
                      <a:pt x="38" y="53"/>
                      <a:pt x="19" y="106"/>
                      <a:pt x="0" y="16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48"/>
              <p:cNvSpPr/>
              <p:nvPr/>
            </p:nvSpPr>
            <p:spPr bwMode="auto">
              <a:xfrm>
                <a:off x="4719638" y="5634038"/>
                <a:ext cx="127000" cy="346075"/>
              </a:xfrm>
              <a:custGeom>
                <a:avLst/>
                <a:gdLst>
                  <a:gd name="T0" fmla="*/ 59 w 59"/>
                  <a:gd name="T1" fmla="*/ 0 h 161"/>
                  <a:gd name="T2" fmla="*/ 0 w 59"/>
                  <a:gd name="T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61">
                    <a:moveTo>
                      <a:pt x="59" y="0"/>
                    </a:moveTo>
                    <a:cubicBezTo>
                      <a:pt x="39" y="53"/>
                      <a:pt x="19" y="107"/>
                      <a:pt x="0" y="16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9"/>
              <p:cNvSpPr/>
              <p:nvPr/>
            </p:nvSpPr>
            <p:spPr bwMode="auto">
              <a:xfrm>
                <a:off x="4832350" y="5637213"/>
                <a:ext cx="104775" cy="331788"/>
              </a:xfrm>
              <a:custGeom>
                <a:avLst/>
                <a:gdLst>
                  <a:gd name="T0" fmla="*/ 49 w 49"/>
                  <a:gd name="T1" fmla="*/ 0 h 155"/>
                  <a:gd name="T2" fmla="*/ 0 w 49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155">
                    <a:moveTo>
                      <a:pt x="49" y="0"/>
                    </a:moveTo>
                    <a:cubicBezTo>
                      <a:pt x="35" y="52"/>
                      <a:pt x="18" y="104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50"/>
              <p:cNvSpPr/>
              <p:nvPr/>
            </p:nvSpPr>
            <p:spPr bwMode="auto">
              <a:xfrm>
                <a:off x="4941888" y="5640388"/>
                <a:ext cx="77788" cy="320675"/>
              </a:xfrm>
              <a:custGeom>
                <a:avLst/>
                <a:gdLst>
                  <a:gd name="T0" fmla="*/ 36 w 36"/>
                  <a:gd name="T1" fmla="*/ 0 h 149"/>
                  <a:gd name="T2" fmla="*/ 0 w 3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149">
                    <a:moveTo>
                      <a:pt x="36" y="0"/>
                    </a:moveTo>
                    <a:cubicBezTo>
                      <a:pt x="27" y="51"/>
                      <a:pt x="15" y="100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1"/>
              <p:cNvSpPr/>
              <p:nvPr/>
            </p:nvSpPr>
            <p:spPr bwMode="auto">
              <a:xfrm>
                <a:off x="5053013" y="5634038"/>
                <a:ext cx="65088" cy="333375"/>
              </a:xfrm>
              <a:custGeom>
                <a:avLst/>
                <a:gdLst>
                  <a:gd name="T0" fmla="*/ 30 w 30"/>
                  <a:gd name="T1" fmla="*/ 0 h 155"/>
                  <a:gd name="T2" fmla="*/ 0 w 30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155">
                    <a:moveTo>
                      <a:pt x="30" y="0"/>
                    </a:moveTo>
                    <a:cubicBezTo>
                      <a:pt x="19" y="52"/>
                      <a:pt x="9" y="103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52"/>
              <p:cNvSpPr/>
              <p:nvPr/>
            </p:nvSpPr>
            <p:spPr bwMode="auto">
              <a:xfrm>
                <a:off x="5162550" y="5637213"/>
                <a:ext cx="69850" cy="325438"/>
              </a:xfrm>
              <a:custGeom>
                <a:avLst/>
                <a:gdLst>
                  <a:gd name="T0" fmla="*/ 32 w 32"/>
                  <a:gd name="T1" fmla="*/ 0 h 152"/>
                  <a:gd name="T2" fmla="*/ 0 w 32"/>
                  <a:gd name="T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52">
                    <a:moveTo>
                      <a:pt x="32" y="0"/>
                    </a:moveTo>
                    <a:cubicBezTo>
                      <a:pt x="22" y="51"/>
                      <a:pt x="11" y="102"/>
                      <a:pt x="0" y="15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3"/>
              <p:cNvSpPr/>
              <p:nvPr/>
            </p:nvSpPr>
            <p:spPr bwMode="auto">
              <a:xfrm>
                <a:off x="5310188" y="5634038"/>
                <a:ext cx="36513" cy="322263"/>
              </a:xfrm>
              <a:custGeom>
                <a:avLst/>
                <a:gdLst>
                  <a:gd name="T0" fmla="*/ 17 w 17"/>
                  <a:gd name="T1" fmla="*/ 0 h 150"/>
                  <a:gd name="T2" fmla="*/ 0 w 17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0">
                    <a:moveTo>
                      <a:pt x="17" y="0"/>
                    </a:moveTo>
                    <a:cubicBezTo>
                      <a:pt x="12" y="50"/>
                      <a:pt x="7" y="100"/>
                      <a:pt x="0" y="15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54"/>
              <p:cNvSpPr/>
              <p:nvPr/>
            </p:nvSpPr>
            <p:spPr bwMode="auto">
              <a:xfrm>
                <a:off x="5432425" y="5638800"/>
                <a:ext cx="12700" cy="319088"/>
              </a:xfrm>
              <a:custGeom>
                <a:avLst/>
                <a:gdLst>
                  <a:gd name="T0" fmla="*/ 6 w 6"/>
                  <a:gd name="T1" fmla="*/ 0 h 149"/>
                  <a:gd name="T2" fmla="*/ 0 w 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49">
                    <a:moveTo>
                      <a:pt x="6" y="0"/>
                    </a:moveTo>
                    <a:cubicBezTo>
                      <a:pt x="4" y="50"/>
                      <a:pt x="2" y="99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Line 155"/>
              <p:cNvSpPr>
                <a:spLocks noChangeShapeType="1"/>
              </p:cNvSpPr>
              <p:nvPr/>
            </p:nvSpPr>
            <p:spPr bwMode="auto">
              <a:xfrm>
                <a:off x="5553075" y="5638800"/>
                <a:ext cx="6350" cy="31273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6"/>
              <p:cNvSpPr/>
              <p:nvPr/>
            </p:nvSpPr>
            <p:spPr bwMode="auto">
              <a:xfrm>
                <a:off x="5659438" y="5634038"/>
                <a:ext cx="26988" cy="307975"/>
              </a:xfrm>
              <a:custGeom>
                <a:avLst/>
                <a:gdLst>
                  <a:gd name="T0" fmla="*/ 0 w 12"/>
                  <a:gd name="T1" fmla="*/ 0 h 143"/>
                  <a:gd name="T2" fmla="*/ 12 w 12"/>
                  <a:gd name="T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43">
                    <a:moveTo>
                      <a:pt x="0" y="0"/>
                    </a:moveTo>
                    <a:cubicBezTo>
                      <a:pt x="4" y="48"/>
                      <a:pt x="8" y="95"/>
                      <a:pt x="12" y="143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57"/>
              <p:cNvSpPr/>
              <p:nvPr/>
            </p:nvSpPr>
            <p:spPr bwMode="auto">
              <a:xfrm>
                <a:off x="5807075" y="5634038"/>
                <a:ext cx="42863" cy="309563"/>
              </a:xfrm>
              <a:custGeom>
                <a:avLst/>
                <a:gdLst>
                  <a:gd name="T0" fmla="*/ 0 w 20"/>
                  <a:gd name="T1" fmla="*/ 0 h 144"/>
                  <a:gd name="T2" fmla="*/ 20 w 20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144">
                    <a:moveTo>
                      <a:pt x="0" y="0"/>
                    </a:moveTo>
                    <a:cubicBezTo>
                      <a:pt x="7" y="48"/>
                      <a:pt x="13" y="96"/>
                      <a:pt x="20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58"/>
              <p:cNvSpPr/>
              <p:nvPr/>
            </p:nvSpPr>
            <p:spPr bwMode="auto">
              <a:xfrm>
                <a:off x="5894388" y="5632450"/>
                <a:ext cx="66675" cy="309563"/>
              </a:xfrm>
              <a:custGeom>
                <a:avLst/>
                <a:gdLst>
                  <a:gd name="T0" fmla="*/ 0 w 31"/>
                  <a:gd name="T1" fmla="*/ 0 h 144"/>
                  <a:gd name="T2" fmla="*/ 31 w 3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144">
                    <a:moveTo>
                      <a:pt x="0" y="0"/>
                    </a:moveTo>
                    <a:cubicBezTo>
                      <a:pt x="10" y="48"/>
                      <a:pt x="21" y="96"/>
                      <a:pt x="3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59"/>
              <p:cNvSpPr/>
              <p:nvPr/>
            </p:nvSpPr>
            <p:spPr bwMode="auto">
              <a:xfrm>
                <a:off x="6032500" y="5637213"/>
                <a:ext cx="92075" cy="301625"/>
              </a:xfrm>
              <a:custGeom>
                <a:avLst/>
                <a:gdLst>
                  <a:gd name="T0" fmla="*/ 0 w 43"/>
                  <a:gd name="T1" fmla="*/ 0 h 141"/>
                  <a:gd name="T2" fmla="*/ 43 w 43"/>
                  <a:gd name="T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41">
                    <a:moveTo>
                      <a:pt x="0" y="0"/>
                    </a:moveTo>
                    <a:cubicBezTo>
                      <a:pt x="15" y="47"/>
                      <a:pt x="29" y="94"/>
                      <a:pt x="43" y="14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60"/>
              <p:cNvSpPr/>
              <p:nvPr/>
            </p:nvSpPr>
            <p:spPr bwMode="auto">
              <a:xfrm>
                <a:off x="6124575" y="5632450"/>
                <a:ext cx="96838" cy="309563"/>
              </a:xfrm>
              <a:custGeom>
                <a:avLst/>
                <a:gdLst>
                  <a:gd name="T0" fmla="*/ 0 w 45"/>
                  <a:gd name="T1" fmla="*/ 0 h 144"/>
                  <a:gd name="T2" fmla="*/ 45 w 45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44">
                    <a:moveTo>
                      <a:pt x="0" y="0"/>
                    </a:moveTo>
                    <a:cubicBezTo>
                      <a:pt x="17" y="47"/>
                      <a:pt x="32" y="95"/>
                      <a:pt x="45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61"/>
              <p:cNvSpPr/>
              <p:nvPr/>
            </p:nvSpPr>
            <p:spPr bwMode="auto">
              <a:xfrm>
                <a:off x="4760913" y="5622925"/>
                <a:ext cx="1354138" cy="14288"/>
              </a:xfrm>
              <a:custGeom>
                <a:avLst/>
                <a:gdLst>
                  <a:gd name="T0" fmla="*/ 0 w 629"/>
                  <a:gd name="T1" fmla="*/ 6 h 6"/>
                  <a:gd name="T2" fmla="*/ 629 w 62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9" h="6">
                    <a:moveTo>
                      <a:pt x="0" y="6"/>
                    </a:moveTo>
                    <a:cubicBezTo>
                      <a:pt x="212" y="2"/>
                      <a:pt x="418" y="2"/>
                      <a:pt x="62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62"/>
              <p:cNvSpPr/>
              <p:nvPr/>
            </p:nvSpPr>
            <p:spPr bwMode="auto">
              <a:xfrm>
                <a:off x="4724400" y="5705475"/>
                <a:ext cx="1419225" cy="19050"/>
              </a:xfrm>
              <a:custGeom>
                <a:avLst/>
                <a:gdLst>
                  <a:gd name="T0" fmla="*/ 0 w 660"/>
                  <a:gd name="T1" fmla="*/ 9 h 9"/>
                  <a:gd name="T2" fmla="*/ 660 w 660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0" h="9">
                    <a:moveTo>
                      <a:pt x="0" y="9"/>
                    </a:moveTo>
                    <a:cubicBezTo>
                      <a:pt x="221" y="0"/>
                      <a:pt x="443" y="0"/>
                      <a:pt x="66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63"/>
              <p:cNvSpPr/>
              <p:nvPr/>
            </p:nvSpPr>
            <p:spPr bwMode="auto">
              <a:xfrm>
                <a:off x="4681538" y="5767388"/>
                <a:ext cx="1490663" cy="71438"/>
              </a:xfrm>
              <a:custGeom>
                <a:avLst/>
                <a:gdLst>
                  <a:gd name="T0" fmla="*/ 0 w 693"/>
                  <a:gd name="T1" fmla="*/ 33 h 33"/>
                  <a:gd name="T2" fmla="*/ 693 w 693"/>
                  <a:gd name="T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3" h="33">
                    <a:moveTo>
                      <a:pt x="0" y="33"/>
                    </a:moveTo>
                    <a:cubicBezTo>
                      <a:pt x="229" y="32"/>
                      <a:pt x="463" y="0"/>
                      <a:pt x="693" y="6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64"/>
              <p:cNvSpPr/>
              <p:nvPr/>
            </p:nvSpPr>
            <p:spPr bwMode="auto">
              <a:xfrm>
                <a:off x="4659313" y="5864225"/>
                <a:ext cx="1536700" cy="41275"/>
              </a:xfrm>
              <a:custGeom>
                <a:avLst/>
                <a:gdLst>
                  <a:gd name="T0" fmla="*/ 0 w 714"/>
                  <a:gd name="T1" fmla="*/ 18 h 19"/>
                  <a:gd name="T2" fmla="*/ 714 w 714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14" h="19">
                    <a:moveTo>
                      <a:pt x="0" y="18"/>
                    </a:moveTo>
                    <a:cubicBezTo>
                      <a:pt x="239" y="19"/>
                      <a:pt x="477" y="3"/>
                      <a:pt x="714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65"/>
              <p:cNvSpPr/>
              <p:nvPr/>
            </p:nvSpPr>
            <p:spPr bwMode="auto">
              <a:xfrm>
                <a:off x="4633913" y="5942013"/>
                <a:ext cx="1574800" cy="38100"/>
              </a:xfrm>
              <a:custGeom>
                <a:avLst/>
                <a:gdLst>
                  <a:gd name="T0" fmla="*/ 0 w 732"/>
                  <a:gd name="T1" fmla="*/ 18 h 18"/>
                  <a:gd name="T2" fmla="*/ 732 w 73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18">
                    <a:moveTo>
                      <a:pt x="0" y="18"/>
                    </a:moveTo>
                    <a:cubicBezTo>
                      <a:pt x="243" y="12"/>
                      <a:pt x="489" y="4"/>
                      <a:pt x="732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71298" y="2157718"/>
            <a:ext cx="10649405" cy="2332541"/>
            <a:chOff x="706638" y="3270092"/>
            <a:chExt cx="10649405" cy="2332541"/>
          </a:xfrm>
        </p:grpSpPr>
        <p:grpSp>
          <p:nvGrpSpPr>
            <p:cNvPr id="96" name="组合 95"/>
            <p:cNvGrpSpPr/>
            <p:nvPr/>
          </p:nvGrpSpPr>
          <p:grpSpPr>
            <a:xfrm>
              <a:off x="8036543" y="3270092"/>
              <a:ext cx="3319500" cy="1059971"/>
              <a:chOff x="8291427" y="2152368"/>
              <a:chExt cx="3319500" cy="1059971"/>
            </a:xfrm>
          </p:grpSpPr>
          <p:sp>
            <p:nvSpPr>
              <p:cNvPr id="97" name="矩形 96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8" name="矩形 97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9" name="组合 98"/>
            <p:cNvGrpSpPr/>
            <p:nvPr/>
          </p:nvGrpSpPr>
          <p:grpSpPr>
            <a:xfrm>
              <a:off x="706638" y="3270092"/>
              <a:ext cx="3319500" cy="1083374"/>
              <a:chOff x="486239" y="2152368"/>
              <a:chExt cx="3319500" cy="1083374"/>
            </a:xfrm>
          </p:grpSpPr>
          <p:sp>
            <p:nvSpPr>
              <p:cNvPr id="100" name="矩形 99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1" name="矩形 100"/>
              <p:cNvSpPr/>
              <p:nvPr/>
            </p:nvSpPr>
            <p:spPr>
              <a:xfrm>
                <a:off x="486239" y="2552478"/>
                <a:ext cx="3319500" cy="6832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2" name="组合 101"/>
            <p:cNvGrpSpPr/>
            <p:nvPr/>
          </p:nvGrpSpPr>
          <p:grpSpPr>
            <a:xfrm>
              <a:off x="8036543" y="4542662"/>
              <a:ext cx="3319500" cy="1059971"/>
              <a:chOff x="8291427" y="2152368"/>
              <a:chExt cx="3319500" cy="1059971"/>
            </a:xfrm>
          </p:grpSpPr>
          <p:sp>
            <p:nvSpPr>
              <p:cNvPr id="103" name="矩形 102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4" name="矩形 103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5" name="组合 104"/>
            <p:cNvGrpSpPr/>
            <p:nvPr/>
          </p:nvGrpSpPr>
          <p:grpSpPr>
            <a:xfrm>
              <a:off x="706638" y="4542662"/>
              <a:ext cx="3319500" cy="1059971"/>
              <a:chOff x="486239" y="2152368"/>
              <a:chExt cx="3319500" cy="1059971"/>
            </a:xfrm>
          </p:grpSpPr>
          <p:sp>
            <p:nvSpPr>
              <p:cNvPr id="106" name="矩形 105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7" name="矩形 106"/>
              <p:cNvSpPr/>
              <p:nvPr/>
            </p:nvSpPr>
            <p:spPr>
              <a:xfrm>
                <a:off x="486239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08" name="矩形 107"/>
          <p:cNvSpPr/>
          <p:nvPr/>
        </p:nvSpPr>
        <p:spPr>
          <a:xfrm>
            <a:off x="4599576" y="499004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9" name="矩形 108"/>
          <p:cNvSpPr/>
          <p:nvPr/>
        </p:nvSpPr>
        <p:spPr>
          <a:xfrm>
            <a:off x="1898171" y="545171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08" grpId="0"/>
      <p:bldP spid="10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988430" y="2725330"/>
            <a:ext cx="2215140" cy="2338706"/>
            <a:chOff x="4988430" y="2725330"/>
            <a:chExt cx="2215140" cy="2338706"/>
          </a:xfrm>
        </p:grpSpPr>
        <p:sp>
          <p:nvSpPr>
            <p:cNvPr id="8" name="Freeform 5"/>
            <p:cNvSpPr/>
            <p:nvPr/>
          </p:nvSpPr>
          <p:spPr bwMode="auto">
            <a:xfrm>
              <a:off x="6420366" y="2981551"/>
              <a:ext cx="290748" cy="214427"/>
            </a:xfrm>
            <a:custGeom>
              <a:avLst/>
              <a:gdLst>
                <a:gd name="T0" fmla="*/ 100 w 118"/>
                <a:gd name="T1" fmla="*/ 66 h 87"/>
                <a:gd name="T2" fmla="*/ 86 w 118"/>
                <a:gd name="T3" fmla="*/ 53 h 87"/>
                <a:gd name="T4" fmla="*/ 19 w 118"/>
                <a:gd name="T5" fmla="*/ 5 h 87"/>
                <a:gd name="T6" fmla="*/ 5 w 118"/>
                <a:gd name="T7" fmla="*/ 0 h 87"/>
                <a:gd name="T8" fmla="*/ 24 w 118"/>
                <a:gd name="T9" fmla="*/ 16 h 87"/>
                <a:gd name="T10" fmla="*/ 65 w 118"/>
                <a:gd name="T11" fmla="*/ 44 h 87"/>
                <a:gd name="T12" fmla="*/ 103 w 118"/>
                <a:gd name="T13" fmla="*/ 76 h 87"/>
                <a:gd name="T14" fmla="*/ 116 w 118"/>
                <a:gd name="T15" fmla="*/ 87 h 87"/>
                <a:gd name="T16" fmla="*/ 100 w 118"/>
                <a:gd name="T17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7">
                  <a:moveTo>
                    <a:pt x="100" y="66"/>
                  </a:moveTo>
                  <a:cubicBezTo>
                    <a:pt x="95" y="61"/>
                    <a:pt x="93" y="53"/>
                    <a:pt x="86" y="53"/>
                  </a:cubicBezTo>
                  <a:cubicBezTo>
                    <a:pt x="68" y="33"/>
                    <a:pt x="41" y="22"/>
                    <a:pt x="19" y="5"/>
                  </a:cubicBezTo>
                  <a:cubicBezTo>
                    <a:pt x="13" y="4"/>
                    <a:pt x="11" y="0"/>
                    <a:pt x="5" y="0"/>
                  </a:cubicBezTo>
                  <a:cubicBezTo>
                    <a:pt x="0" y="10"/>
                    <a:pt x="16" y="11"/>
                    <a:pt x="24" y="16"/>
                  </a:cubicBezTo>
                  <a:cubicBezTo>
                    <a:pt x="37" y="23"/>
                    <a:pt x="51" y="34"/>
                    <a:pt x="65" y="44"/>
                  </a:cubicBezTo>
                  <a:cubicBezTo>
                    <a:pt x="79" y="54"/>
                    <a:pt x="93" y="65"/>
                    <a:pt x="103" y="76"/>
                  </a:cubicBezTo>
                  <a:cubicBezTo>
                    <a:pt x="108" y="80"/>
                    <a:pt x="107" y="87"/>
                    <a:pt x="116" y="87"/>
                  </a:cubicBezTo>
                  <a:cubicBezTo>
                    <a:pt x="118" y="75"/>
                    <a:pt x="106" y="71"/>
                    <a:pt x="100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6987325" y="3828356"/>
              <a:ext cx="32709" cy="239867"/>
            </a:xfrm>
            <a:custGeom>
              <a:avLst/>
              <a:gdLst>
                <a:gd name="T0" fmla="*/ 2 w 13"/>
                <a:gd name="T1" fmla="*/ 4 h 97"/>
                <a:gd name="T2" fmla="*/ 6 w 13"/>
                <a:gd name="T3" fmla="*/ 82 h 97"/>
                <a:gd name="T4" fmla="*/ 9 w 13"/>
                <a:gd name="T5" fmla="*/ 97 h 97"/>
                <a:gd name="T6" fmla="*/ 9 w 13"/>
                <a:gd name="T7" fmla="*/ 1 h 97"/>
                <a:gd name="T8" fmla="*/ 2 w 13"/>
                <a:gd name="T9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2" y="4"/>
                  </a:moveTo>
                  <a:cubicBezTo>
                    <a:pt x="4" y="29"/>
                    <a:pt x="6" y="57"/>
                    <a:pt x="6" y="82"/>
                  </a:cubicBezTo>
                  <a:cubicBezTo>
                    <a:pt x="6" y="87"/>
                    <a:pt x="0" y="95"/>
                    <a:pt x="9" y="97"/>
                  </a:cubicBezTo>
                  <a:cubicBezTo>
                    <a:pt x="13" y="66"/>
                    <a:pt x="11" y="27"/>
                    <a:pt x="9" y="1"/>
                  </a:cubicBezTo>
                  <a:cubicBezTo>
                    <a:pt x="4" y="0"/>
                    <a:pt x="4" y="3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304619" y="3895592"/>
              <a:ext cx="34527" cy="259857"/>
            </a:xfrm>
            <a:custGeom>
              <a:avLst/>
              <a:gdLst>
                <a:gd name="T0" fmla="*/ 7 w 14"/>
                <a:gd name="T1" fmla="*/ 1 h 106"/>
                <a:gd name="T2" fmla="*/ 4 w 14"/>
                <a:gd name="T3" fmla="*/ 0 h 106"/>
                <a:gd name="T4" fmla="*/ 0 w 14"/>
                <a:gd name="T5" fmla="*/ 8 h 106"/>
                <a:gd name="T6" fmla="*/ 5 w 14"/>
                <a:gd name="T7" fmla="*/ 84 h 106"/>
                <a:gd name="T8" fmla="*/ 12 w 14"/>
                <a:gd name="T9" fmla="*/ 104 h 106"/>
                <a:gd name="T10" fmla="*/ 14 w 14"/>
                <a:gd name="T11" fmla="*/ 102 h 106"/>
                <a:gd name="T12" fmla="*/ 5 w 14"/>
                <a:gd name="T13" fmla="*/ 22 h 106"/>
                <a:gd name="T14" fmla="*/ 7 w 14"/>
                <a:gd name="T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6">
                  <a:moveTo>
                    <a:pt x="7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2" y="3"/>
                    <a:pt x="3" y="8"/>
                    <a:pt x="0" y="8"/>
                  </a:cubicBezTo>
                  <a:cubicBezTo>
                    <a:pt x="0" y="39"/>
                    <a:pt x="1" y="62"/>
                    <a:pt x="5" y="84"/>
                  </a:cubicBezTo>
                  <a:cubicBezTo>
                    <a:pt x="3" y="88"/>
                    <a:pt x="2" y="106"/>
                    <a:pt x="12" y="104"/>
                  </a:cubicBezTo>
                  <a:cubicBezTo>
                    <a:pt x="12" y="103"/>
                    <a:pt x="13" y="103"/>
                    <a:pt x="14" y="102"/>
                  </a:cubicBezTo>
                  <a:cubicBezTo>
                    <a:pt x="5" y="80"/>
                    <a:pt x="10" y="51"/>
                    <a:pt x="5" y="22"/>
                  </a:cubicBezTo>
                  <a:cubicBezTo>
                    <a:pt x="8" y="20"/>
                    <a:pt x="6" y="1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68110" y="4617011"/>
              <a:ext cx="268942" cy="223513"/>
            </a:xfrm>
            <a:custGeom>
              <a:avLst/>
              <a:gdLst>
                <a:gd name="T0" fmla="*/ 107 w 109"/>
                <a:gd name="T1" fmla="*/ 81 h 91"/>
                <a:gd name="T2" fmla="*/ 96 w 109"/>
                <a:gd name="T3" fmla="*/ 79 h 91"/>
                <a:gd name="T4" fmla="*/ 95 w 109"/>
                <a:gd name="T5" fmla="*/ 76 h 91"/>
                <a:gd name="T6" fmla="*/ 75 w 109"/>
                <a:gd name="T7" fmla="*/ 66 h 91"/>
                <a:gd name="T8" fmla="*/ 74 w 109"/>
                <a:gd name="T9" fmla="*/ 61 h 91"/>
                <a:gd name="T10" fmla="*/ 25 w 109"/>
                <a:gd name="T11" fmla="*/ 28 h 91"/>
                <a:gd name="T12" fmla="*/ 2 w 109"/>
                <a:gd name="T13" fmla="*/ 0 h 91"/>
                <a:gd name="T14" fmla="*/ 4 w 109"/>
                <a:gd name="T15" fmla="*/ 12 h 91"/>
                <a:gd name="T16" fmla="*/ 98 w 109"/>
                <a:gd name="T17" fmla="*/ 85 h 91"/>
                <a:gd name="T18" fmla="*/ 100 w 109"/>
                <a:gd name="T19" fmla="*/ 90 h 91"/>
                <a:gd name="T20" fmla="*/ 107 w 109"/>
                <a:gd name="T21" fmla="*/ 91 h 91"/>
                <a:gd name="T22" fmla="*/ 107 w 109"/>
                <a:gd name="T23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1">
                  <a:moveTo>
                    <a:pt x="107" y="81"/>
                  </a:moveTo>
                  <a:cubicBezTo>
                    <a:pt x="101" y="81"/>
                    <a:pt x="100" y="79"/>
                    <a:pt x="96" y="79"/>
                  </a:cubicBezTo>
                  <a:cubicBezTo>
                    <a:pt x="95" y="76"/>
                    <a:pt x="99" y="75"/>
                    <a:pt x="95" y="76"/>
                  </a:cubicBezTo>
                  <a:cubicBezTo>
                    <a:pt x="88" y="73"/>
                    <a:pt x="84" y="66"/>
                    <a:pt x="75" y="66"/>
                  </a:cubicBezTo>
                  <a:cubicBezTo>
                    <a:pt x="75" y="64"/>
                    <a:pt x="75" y="62"/>
                    <a:pt x="74" y="61"/>
                  </a:cubicBezTo>
                  <a:cubicBezTo>
                    <a:pt x="54" y="54"/>
                    <a:pt x="40" y="41"/>
                    <a:pt x="25" y="28"/>
                  </a:cubicBezTo>
                  <a:cubicBezTo>
                    <a:pt x="19" y="17"/>
                    <a:pt x="11" y="8"/>
                    <a:pt x="2" y="0"/>
                  </a:cubicBezTo>
                  <a:cubicBezTo>
                    <a:pt x="0" y="3"/>
                    <a:pt x="5" y="7"/>
                    <a:pt x="4" y="12"/>
                  </a:cubicBezTo>
                  <a:cubicBezTo>
                    <a:pt x="28" y="43"/>
                    <a:pt x="62" y="65"/>
                    <a:pt x="98" y="85"/>
                  </a:cubicBezTo>
                  <a:cubicBezTo>
                    <a:pt x="97" y="88"/>
                    <a:pt x="102" y="86"/>
                    <a:pt x="100" y="90"/>
                  </a:cubicBezTo>
                  <a:cubicBezTo>
                    <a:pt x="103" y="89"/>
                    <a:pt x="105" y="91"/>
                    <a:pt x="107" y="91"/>
                  </a:cubicBezTo>
                  <a:cubicBezTo>
                    <a:pt x="109" y="86"/>
                    <a:pt x="105" y="86"/>
                    <a:pt x="107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416732" y="4693332"/>
              <a:ext cx="276211" cy="154461"/>
            </a:xfrm>
            <a:custGeom>
              <a:avLst/>
              <a:gdLst>
                <a:gd name="T0" fmla="*/ 8 w 112"/>
                <a:gd name="T1" fmla="*/ 55 h 63"/>
                <a:gd name="T2" fmla="*/ 2 w 112"/>
                <a:gd name="T3" fmla="*/ 54 h 63"/>
                <a:gd name="T4" fmla="*/ 2 w 112"/>
                <a:gd name="T5" fmla="*/ 63 h 63"/>
                <a:gd name="T6" fmla="*/ 66 w 112"/>
                <a:gd name="T7" fmla="*/ 31 h 63"/>
                <a:gd name="T8" fmla="*/ 69 w 112"/>
                <a:gd name="T9" fmla="*/ 27 h 63"/>
                <a:gd name="T10" fmla="*/ 109 w 112"/>
                <a:gd name="T11" fmla="*/ 9 h 63"/>
                <a:gd name="T12" fmla="*/ 112 w 112"/>
                <a:gd name="T13" fmla="*/ 1 h 63"/>
                <a:gd name="T14" fmla="*/ 106 w 112"/>
                <a:gd name="T15" fmla="*/ 0 h 63"/>
                <a:gd name="T16" fmla="*/ 8 w 112"/>
                <a:gd name="T17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3">
                  <a:moveTo>
                    <a:pt x="8" y="55"/>
                  </a:moveTo>
                  <a:cubicBezTo>
                    <a:pt x="4" y="56"/>
                    <a:pt x="4" y="51"/>
                    <a:pt x="2" y="54"/>
                  </a:cubicBezTo>
                  <a:cubicBezTo>
                    <a:pt x="0" y="56"/>
                    <a:pt x="0" y="59"/>
                    <a:pt x="2" y="63"/>
                  </a:cubicBezTo>
                  <a:cubicBezTo>
                    <a:pt x="30" y="57"/>
                    <a:pt x="41" y="36"/>
                    <a:pt x="66" y="31"/>
                  </a:cubicBezTo>
                  <a:cubicBezTo>
                    <a:pt x="67" y="30"/>
                    <a:pt x="67" y="28"/>
                    <a:pt x="69" y="27"/>
                  </a:cubicBezTo>
                  <a:cubicBezTo>
                    <a:pt x="82" y="25"/>
                    <a:pt x="94" y="13"/>
                    <a:pt x="109" y="9"/>
                  </a:cubicBezTo>
                  <a:cubicBezTo>
                    <a:pt x="109" y="5"/>
                    <a:pt x="112" y="5"/>
                    <a:pt x="112" y="1"/>
                  </a:cubicBezTo>
                  <a:cubicBezTo>
                    <a:pt x="111" y="0"/>
                    <a:pt x="109" y="0"/>
                    <a:pt x="106" y="0"/>
                  </a:cubicBezTo>
                  <a:cubicBezTo>
                    <a:pt x="76" y="21"/>
                    <a:pt x="40" y="36"/>
                    <a:pt x="8" y="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029673" y="4971361"/>
              <a:ext cx="14537" cy="14537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6"/>
                    <a:pt x="4" y="2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5437273" y="3126926"/>
              <a:ext cx="261674" cy="334361"/>
            </a:xfrm>
            <a:custGeom>
              <a:avLst/>
              <a:gdLst>
                <a:gd name="T0" fmla="*/ 98 w 106"/>
                <a:gd name="T1" fmla="*/ 0 h 136"/>
                <a:gd name="T2" fmla="*/ 13 w 106"/>
                <a:gd name="T3" fmla="*/ 106 h 136"/>
                <a:gd name="T4" fmla="*/ 0 w 106"/>
                <a:gd name="T5" fmla="*/ 133 h 136"/>
                <a:gd name="T6" fmla="*/ 10 w 106"/>
                <a:gd name="T7" fmla="*/ 130 h 136"/>
                <a:gd name="T8" fmla="*/ 10 w 106"/>
                <a:gd name="T9" fmla="*/ 123 h 136"/>
                <a:gd name="T10" fmla="*/ 58 w 106"/>
                <a:gd name="T11" fmla="*/ 47 h 136"/>
                <a:gd name="T12" fmla="*/ 106 w 106"/>
                <a:gd name="T13" fmla="*/ 4 h 136"/>
                <a:gd name="T14" fmla="*/ 98 w 10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6">
                  <a:moveTo>
                    <a:pt x="98" y="0"/>
                  </a:moveTo>
                  <a:cubicBezTo>
                    <a:pt x="61" y="26"/>
                    <a:pt x="37" y="68"/>
                    <a:pt x="13" y="106"/>
                  </a:cubicBezTo>
                  <a:cubicBezTo>
                    <a:pt x="8" y="114"/>
                    <a:pt x="0" y="123"/>
                    <a:pt x="0" y="133"/>
                  </a:cubicBezTo>
                  <a:cubicBezTo>
                    <a:pt x="5" y="136"/>
                    <a:pt x="5" y="130"/>
                    <a:pt x="10" y="130"/>
                  </a:cubicBezTo>
                  <a:cubicBezTo>
                    <a:pt x="10" y="128"/>
                    <a:pt x="10" y="125"/>
                    <a:pt x="10" y="123"/>
                  </a:cubicBezTo>
                  <a:cubicBezTo>
                    <a:pt x="27" y="97"/>
                    <a:pt x="42" y="71"/>
                    <a:pt x="58" y="47"/>
                  </a:cubicBezTo>
                  <a:cubicBezTo>
                    <a:pt x="72" y="30"/>
                    <a:pt x="90" y="19"/>
                    <a:pt x="106" y="4"/>
                  </a:cubicBezTo>
                  <a:cubicBezTo>
                    <a:pt x="104" y="2"/>
                    <a:pt x="10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>
              <a:spLocks noEditPoints="1"/>
            </p:cNvSpPr>
            <p:nvPr/>
          </p:nvSpPr>
          <p:spPr bwMode="auto">
            <a:xfrm>
              <a:off x="5162879" y="3361342"/>
              <a:ext cx="170815" cy="239867"/>
            </a:xfrm>
            <a:custGeom>
              <a:avLst/>
              <a:gdLst>
                <a:gd name="T0" fmla="*/ 12 w 69"/>
                <a:gd name="T1" fmla="*/ 80 h 98"/>
                <a:gd name="T2" fmla="*/ 37 w 69"/>
                <a:gd name="T3" fmla="*/ 98 h 98"/>
                <a:gd name="T4" fmla="*/ 47 w 69"/>
                <a:gd name="T5" fmla="*/ 91 h 98"/>
                <a:gd name="T6" fmla="*/ 69 w 69"/>
                <a:gd name="T7" fmla="*/ 49 h 98"/>
                <a:gd name="T8" fmla="*/ 53 w 69"/>
                <a:gd name="T9" fmla="*/ 3 h 98"/>
                <a:gd name="T10" fmla="*/ 12 w 69"/>
                <a:gd name="T11" fmla="*/ 80 h 98"/>
                <a:gd name="T12" fmla="*/ 22 w 69"/>
                <a:gd name="T13" fmla="*/ 28 h 98"/>
                <a:gd name="T14" fmla="*/ 32 w 69"/>
                <a:gd name="T15" fmla="*/ 11 h 98"/>
                <a:gd name="T16" fmla="*/ 42 w 69"/>
                <a:gd name="T17" fmla="*/ 10 h 98"/>
                <a:gd name="T18" fmla="*/ 16 w 69"/>
                <a:gd name="T19" fmla="*/ 42 h 98"/>
                <a:gd name="T20" fmla="*/ 22 w 69"/>
                <a:gd name="T21" fmla="*/ 28 h 98"/>
                <a:gd name="T22" fmla="*/ 60 w 69"/>
                <a:gd name="T23" fmla="*/ 35 h 98"/>
                <a:gd name="T24" fmla="*/ 53 w 69"/>
                <a:gd name="T25" fmla="*/ 41 h 98"/>
                <a:gd name="T26" fmla="*/ 39 w 69"/>
                <a:gd name="T27" fmla="*/ 65 h 98"/>
                <a:gd name="T28" fmla="*/ 21 w 69"/>
                <a:gd name="T29" fmla="*/ 79 h 98"/>
                <a:gd name="T30" fmla="*/ 57 w 69"/>
                <a:gd name="T31" fmla="*/ 29 h 98"/>
                <a:gd name="T32" fmla="*/ 60 w 69"/>
                <a:gd name="T33" fmla="*/ 35 h 98"/>
                <a:gd name="T34" fmla="*/ 46 w 69"/>
                <a:gd name="T35" fmla="*/ 25 h 98"/>
                <a:gd name="T36" fmla="*/ 17 w 69"/>
                <a:gd name="T37" fmla="*/ 65 h 98"/>
                <a:gd name="T38" fmla="*/ 32 w 69"/>
                <a:gd name="T39" fmla="*/ 42 h 98"/>
                <a:gd name="T40" fmla="*/ 17 w 69"/>
                <a:gd name="T41" fmla="*/ 51 h 98"/>
                <a:gd name="T42" fmla="*/ 32 w 69"/>
                <a:gd name="T43" fmla="*/ 28 h 98"/>
                <a:gd name="T44" fmla="*/ 53 w 69"/>
                <a:gd name="T45" fmla="*/ 14 h 98"/>
                <a:gd name="T46" fmla="*/ 55 w 69"/>
                <a:gd name="T47" fmla="*/ 18 h 98"/>
                <a:gd name="T48" fmla="*/ 46 w 69"/>
                <a:gd name="T4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98">
                  <a:moveTo>
                    <a:pt x="12" y="80"/>
                  </a:moveTo>
                  <a:cubicBezTo>
                    <a:pt x="20" y="86"/>
                    <a:pt x="26" y="94"/>
                    <a:pt x="37" y="98"/>
                  </a:cubicBezTo>
                  <a:cubicBezTo>
                    <a:pt x="37" y="92"/>
                    <a:pt x="43" y="92"/>
                    <a:pt x="47" y="91"/>
                  </a:cubicBezTo>
                  <a:cubicBezTo>
                    <a:pt x="59" y="81"/>
                    <a:pt x="65" y="67"/>
                    <a:pt x="69" y="49"/>
                  </a:cubicBezTo>
                  <a:cubicBezTo>
                    <a:pt x="63" y="31"/>
                    <a:pt x="66" y="15"/>
                    <a:pt x="53" y="3"/>
                  </a:cubicBezTo>
                  <a:cubicBezTo>
                    <a:pt x="11" y="0"/>
                    <a:pt x="0" y="44"/>
                    <a:pt x="12" y="80"/>
                  </a:cubicBezTo>
                  <a:close/>
                  <a:moveTo>
                    <a:pt x="22" y="28"/>
                  </a:moveTo>
                  <a:cubicBezTo>
                    <a:pt x="18" y="19"/>
                    <a:pt x="33" y="16"/>
                    <a:pt x="32" y="11"/>
                  </a:cubicBezTo>
                  <a:cubicBezTo>
                    <a:pt x="34" y="8"/>
                    <a:pt x="39" y="10"/>
                    <a:pt x="42" y="10"/>
                  </a:cubicBezTo>
                  <a:cubicBezTo>
                    <a:pt x="36" y="23"/>
                    <a:pt x="23" y="30"/>
                    <a:pt x="16" y="42"/>
                  </a:cubicBezTo>
                  <a:cubicBezTo>
                    <a:pt x="14" y="37"/>
                    <a:pt x="16" y="28"/>
                    <a:pt x="22" y="28"/>
                  </a:cubicBezTo>
                  <a:close/>
                  <a:moveTo>
                    <a:pt x="60" y="35"/>
                  </a:moveTo>
                  <a:cubicBezTo>
                    <a:pt x="59" y="39"/>
                    <a:pt x="55" y="39"/>
                    <a:pt x="53" y="41"/>
                  </a:cubicBezTo>
                  <a:cubicBezTo>
                    <a:pt x="50" y="51"/>
                    <a:pt x="41" y="54"/>
                    <a:pt x="39" y="65"/>
                  </a:cubicBezTo>
                  <a:cubicBezTo>
                    <a:pt x="33" y="69"/>
                    <a:pt x="31" y="85"/>
                    <a:pt x="21" y="79"/>
                  </a:cubicBezTo>
                  <a:cubicBezTo>
                    <a:pt x="31" y="60"/>
                    <a:pt x="43" y="44"/>
                    <a:pt x="57" y="29"/>
                  </a:cubicBezTo>
                  <a:cubicBezTo>
                    <a:pt x="60" y="28"/>
                    <a:pt x="60" y="32"/>
                    <a:pt x="60" y="35"/>
                  </a:cubicBezTo>
                  <a:close/>
                  <a:moveTo>
                    <a:pt x="46" y="25"/>
                  </a:moveTo>
                  <a:cubicBezTo>
                    <a:pt x="44" y="41"/>
                    <a:pt x="27" y="52"/>
                    <a:pt x="17" y="65"/>
                  </a:cubicBezTo>
                  <a:cubicBezTo>
                    <a:pt x="14" y="56"/>
                    <a:pt x="31" y="53"/>
                    <a:pt x="32" y="42"/>
                  </a:cubicBezTo>
                  <a:cubicBezTo>
                    <a:pt x="28" y="41"/>
                    <a:pt x="23" y="53"/>
                    <a:pt x="17" y="51"/>
                  </a:cubicBezTo>
                  <a:cubicBezTo>
                    <a:pt x="22" y="43"/>
                    <a:pt x="32" y="36"/>
                    <a:pt x="32" y="28"/>
                  </a:cubicBezTo>
                  <a:cubicBezTo>
                    <a:pt x="43" y="27"/>
                    <a:pt x="43" y="15"/>
                    <a:pt x="53" y="14"/>
                  </a:cubicBezTo>
                  <a:cubicBezTo>
                    <a:pt x="53" y="15"/>
                    <a:pt x="54" y="16"/>
                    <a:pt x="55" y="18"/>
                  </a:cubicBezTo>
                  <a:cubicBezTo>
                    <a:pt x="54" y="23"/>
                    <a:pt x="49" y="22"/>
                    <a:pt x="4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6754727" y="3583037"/>
              <a:ext cx="448843" cy="201707"/>
            </a:xfrm>
            <a:custGeom>
              <a:avLst/>
              <a:gdLst>
                <a:gd name="T0" fmla="*/ 168 w 182"/>
                <a:gd name="T1" fmla="*/ 20 h 82"/>
                <a:gd name="T2" fmla="*/ 159 w 182"/>
                <a:gd name="T3" fmla="*/ 9 h 82"/>
                <a:gd name="T4" fmla="*/ 71 w 182"/>
                <a:gd name="T5" fmla="*/ 9 h 82"/>
                <a:gd name="T6" fmla="*/ 4 w 182"/>
                <a:gd name="T7" fmla="*/ 80 h 82"/>
                <a:gd name="T8" fmla="*/ 24 w 182"/>
                <a:gd name="T9" fmla="*/ 82 h 82"/>
                <a:gd name="T10" fmla="*/ 156 w 182"/>
                <a:gd name="T11" fmla="*/ 68 h 82"/>
                <a:gd name="T12" fmla="*/ 173 w 182"/>
                <a:gd name="T13" fmla="*/ 44 h 82"/>
                <a:gd name="T14" fmla="*/ 177 w 182"/>
                <a:gd name="T15" fmla="*/ 16 h 82"/>
                <a:gd name="T16" fmla="*/ 144 w 182"/>
                <a:gd name="T17" fmla="*/ 37 h 82"/>
                <a:gd name="T18" fmla="*/ 131 w 182"/>
                <a:gd name="T19" fmla="*/ 12 h 82"/>
                <a:gd name="T20" fmla="*/ 131 w 182"/>
                <a:gd name="T21" fmla="*/ 12 h 82"/>
                <a:gd name="T22" fmla="*/ 76 w 182"/>
                <a:gd name="T23" fmla="*/ 45 h 82"/>
                <a:gd name="T24" fmla="*/ 107 w 182"/>
                <a:gd name="T25" fmla="*/ 13 h 82"/>
                <a:gd name="T26" fmla="*/ 86 w 182"/>
                <a:gd name="T27" fmla="*/ 15 h 82"/>
                <a:gd name="T28" fmla="*/ 65 w 182"/>
                <a:gd name="T29" fmla="*/ 25 h 82"/>
                <a:gd name="T30" fmla="*/ 48 w 182"/>
                <a:gd name="T31" fmla="*/ 18 h 82"/>
                <a:gd name="T32" fmla="*/ 23 w 182"/>
                <a:gd name="T33" fmla="*/ 54 h 82"/>
                <a:gd name="T34" fmla="*/ 29 w 182"/>
                <a:gd name="T35" fmla="*/ 40 h 82"/>
                <a:gd name="T36" fmla="*/ 12 w 182"/>
                <a:gd name="T37" fmla="*/ 57 h 82"/>
                <a:gd name="T38" fmla="*/ 12 w 182"/>
                <a:gd name="T39" fmla="*/ 57 h 82"/>
                <a:gd name="T40" fmla="*/ 19 w 182"/>
                <a:gd name="T41" fmla="*/ 68 h 82"/>
                <a:gd name="T42" fmla="*/ 54 w 182"/>
                <a:gd name="T43" fmla="*/ 27 h 82"/>
                <a:gd name="T44" fmla="*/ 25 w 182"/>
                <a:gd name="T45" fmla="*/ 66 h 82"/>
                <a:gd name="T46" fmla="*/ 71 w 182"/>
                <a:gd name="T47" fmla="*/ 33 h 82"/>
                <a:gd name="T48" fmla="*/ 67 w 182"/>
                <a:gd name="T49" fmla="*/ 62 h 82"/>
                <a:gd name="T50" fmla="*/ 73 w 182"/>
                <a:gd name="T51" fmla="*/ 63 h 82"/>
                <a:gd name="T52" fmla="*/ 94 w 182"/>
                <a:gd name="T53" fmla="*/ 62 h 82"/>
                <a:gd name="T54" fmla="*/ 122 w 182"/>
                <a:gd name="T55" fmla="*/ 23 h 82"/>
                <a:gd name="T56" fmla="*/ 94 w 182"/>
                <a:gd name="T57" fmla="*/ 62 h 82"/>
                <a:gd name="T58" fmla="*/ 141 w 182"/>
                <a:gd name="T59" fmla="*/ 12 h 82"/>
                <a:gd name="T60" fmla="*/ 106 w 182"/>
                <a:gd name="T61" fmla="*/ 56 h 82"/>
                <a:gd name="T62" fmla="*/ 110 w 182"/>
                <a:gd name="T63" fmla="*/ 63 h 82"/>
                <a:gd name="T64" fmla="*/ 120 w 182"/>
                <a:gd name="T65" fmla="*/ 62 h 82"/>
                <a:gd name="T66" fmla="*/ 141 w 182"/>
                <a:gd name="T67" fmla="*/ 61 h 82"/>
                <a:gd name="T68" fmla="*/ 160 w 182"/>
                <a:gd name="T69" fmla="*/ 28 h 82"/>
                <a:gd name="T70" fmla="*/ 141 w 182"/>
                <a:gd name="T71" fmla="*/ 6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2" h="82">
                  <a:moveTo>
                    <a:pt x="177" y="16"/>
                  </a:moveTo>
                  <a:cubicBezTo>
                    <a:pt x="174" y="13"/>
                    <a:pt x="172" y="20"/>
                    <a:pt x="168" y="20"/>
                  </a:cubicBezTo>
                  <a:cubicBezTo>
                    <a:pt x="166" y="15"/>
                    <a:pt x="167" y="11"/>
                    <a:pt x="165" y="7"/>
                  </a:cubicBezTo>
                  <a:cubicBezTo>
                    <a:pt x="161" y="6"/>
                    <a:pt x="161" y="8"/>
                    <a:pt x="159" y="9"/>
                  </a:cubicBezTo>
                  <a:cubicBezTo>
                    <a:pt x="137" y="0"/>
                    <a:pt x="109" y="7"/>
                    <a:pt x="82" y="9"/>
                  </a:cubicBezTo>
                  <a:cubicBezTo>
                    <a:pt x="78" y="9"/>
                    <a:pt x="75" y="8"/>
                    <a:pt x="71" y="9"/>
                  </a:cubicBezTo>
                  <a:cubicBezTo>
                    <a:pt x="53" y="11"/>
                    <a:pt x="28" y="13"/>
                    <a:pt x="16" y="22"/>
                  </a:cubicBezTo>
                  <a:cubicBezTo>
                    <a:pt x="0" y="34"/>
                    <a:pt x="4" y="57"/>
                    <a:pt x="4" y="80"/>
                  </a:cubicBezTo>
                  <a:cubicBezTo>
                    <a:pt x="9" y="79"/>
                    <a:pt x="13" y="77"/>
                    <a:pt x="19" y="77"/>
                  </a:cubicBezTo>
                  <a:cubicBezTo>
                    <a:pt x="21" y="78"/>
                    <a:pt x="20" y="82"/>
                    <a:pt x="24" y="82"/>
                  </a:cubicBezTo>
                  <a:cubicBezTo>
                    <a:pt x="38" y="67"/>
                    <a:pt x="70" y="67"/>
                    <a:pt x="95" y="72"/>
                  </a:cubicBezTo>
                  <a:cubicBezTo>
                    <a:pt x="116" y="67"/>
                    <a:pt x="132" y="70"/>
                    <a:pt x="156" y="68"/>
                  </a:cubicBezTo>
                  <a:cubicBezTo>
                    <a:pt x="160" y="69"/>
                    <a:pt x="163" y="76"/>
                    <a:pt x="167" y="75"/>
                  </a:cubicBezTo>
                  <a:cubicBezTo>
                    <a:pt x="175" y="70"/>
                    <a:pt x="178" y="54"/>
                    <a:pt x="173" y="44"/>
                  </a:cubicBezTo>
                  <a:cubicBezTo>
                    <a:pt x="178" y="40"/>
                    <a:pt x="171" y="36"/>
                    <a:pt x="172" y="28"/>
                  </a:cubicBezTo>
                  <a:cubicBezTo>
                    <a:pt x="174" y="24"/>
                    <a:pt x="182" y="20"/>
                    <a:pt x="177" y="16"/>
                  </a:cubicBezTo>
                  <a:close/>
                  <a:moveTo>
                    <a:pt x="161" y="24"/>
                  </a:moveTo>
                  <a:cubicBezTo>
                    <a:pt x="156" y="30"/>
                    <a:pt x="151" y="34"/>
                    <a:pt x="144" y="37"/>
                  </a:cubicBezTo>
                  <a:cubicBezTo>
                    <a:pt x="147" y="32"/>
                    <a:pt x="156" y="14"/>
                    <a:pt x="161" y="24"/>
                  </a:cubicBezTo>
                  <a:close/>
                  <a:moveTo>
                    <a:pt x="131" y="12"/>
                  </a:moveTo>
                  <a:cubicBezTo>
                    <a:pt x="122" y="22"/>
                    <a:pt x="111" y="30"/>
                    <a:pt x="101" y="40"/>
                  </a:cubicBezTo>
                  <a:cubicBezTo>
                    <a:pt x="107" y="31"/>
                    <a:pt x="112" y="11"/>
                    <a:pt x="131" y="12"/>
                  </a:cubicBezTo>
                  <a:close/>
                  <a:moveTo>
                    <a:pt x="107" y="13"/>
                  </a:moveTo>
                  <a:cubicBezTo>
                    <a:pt x="97" y="24"/>
                    <a:pt x="85" y="33"/>
                    <a:pt x="76" y="45"/>
                  </a:cubicBezTo>
                  <a:cubicBezTo>
                    <a:pt x="77" y="33"/>
                    <a:pt x="93" y="25"/>
                    <a:pt x="96" y="14"/>
                  </a:cubicBezTo>
                  <a:cubicBezTo>
                    <a:pt x="100" y="13"/>
                    <a:pt x="101" y="13"/>
                    <a:pt x="107" y="13"/>
                  </a:cubicBezTo>
                  <a:close/>
                  <a:moveTo>
                    <a:pt x="71" y="15"/>
                  </a:moveTo>
                  <a:cubicBezTo>
                    <a:pt x="76" y="16"/>
                    <a:pt x="79" y="14"/>
                    <a:pt x="86" y="15"/>
                  </a:cubicBezTo>
                  <a:cubicBezTo>
                    <a:pt x="74" y="24"/>
                    <a:pt x="64" y="35"/>
                    <a:pt x="54" y="45"/>
                  </a:cubicBezTo>
                  <a:cubicBezTo>
                    <a:pt x="52" y="41"/>
                    <a:pt x="66" y="31"/>
                    <a:pt x="65" y="25"/>
                  </a:cubicBezTo>
                  <a:cubicBezTo>
                    <a:pt x="68" y="22"/>
                    <a:pt x="71" y="19"/>
                    <a:pt x="71" y="15"/>
                  </a:cubicBezTo>
                  <a:close/>
                  <a:moveTo>
                    <a:pt x="48" y="18"/>
                  </a:moveTo>
                  <a:cubicBezTo>
                    <a:pt x="53" y="19"/>
                    <a:pt x="56" y="15"/>
                    <a:pt x="59" y="18"/>
                  </a:cubicBezTo>
                  <a:cubicBezTo>
                    <a:pt x="47" y="30"/>
                    <a:pt x="34" y="44"/>
                    <a:pt x="23" y="54"/>
                  </a:cubicBezTo>
                  <a:cubicBezTo>
                    <a:pt x="22" y="53"/>
                    <a:pt x="23" y="52"/>
                    <a:pt x="22" y="49"/>
                  </a:cubicBezTo>
                  <a:cubicBezTo>
                    <a:pt x="27" y="48"/>
                    <a:pt x="31" y="44"/>
                    <a:pt x="29" y="40"/>
                  </a:cubicBezTo>
                  <a:cubicBezTo>
                    <a:pt x="39" y="37"/>
                    <a:pt x="47" y="27"/>
                    <a:pt x="48" y="18"/>
                  </a:cubicBezTo>
                  <a:close/>
                  <a:moveTo>
                    <a:pt x="12" y="57"/>
                  </a:moveTo>
                  <a:cubicBezTo>
                    <a:pt x="2" y="37"/>
                    <a:pt x="24" y="24"/>
                    <a:pt x="41" y="20"/>
                  </a:cubicBezTo>
                  <a:cubicBezTo>
                    <a:pt x="35" y="32"/>
                    <a:pt x="19" y="43"/>
                    <a:pt x="12" y="57"/>
                  </a:cubicBezTo>
                  <a:close/>
                  <a:moveTo>
                    <a:pt x="25" y="66"/>
                  </a:moveTo>
                  <a:cubicBezTo>
                    <a:pt x="22" y="66"/>
                    <a:pt x="22" y="68"/>
                    <a:pt x="19" y="68"/>
                  </a:cubicBezTo>
                  <a:cubicBezTo>
                    <a:pt x="22" y="59"/>
                    <a:pt x="28" y="54"/>
                    <a:pt x="35" y="48"/>
                  </a:cubicBezTo>
                  <a:cubicBezTo>
                    <a:pt x="40" y="40"/>
                    <a:pt x="47" y="33"/>
                    <a:pt x="54" y="27"/>
                  </a:cubicBezTo>
                  <a:cubicBezTo>
                    <a:pt x="58" y="32"/>
                    <a:pt x="46" y="38"/>
                    <a:pt x="45" y="45"/>
                  </a:cubicBezTo>
                  <a:cubicBezTo>
                    <a:pt x="37" y="51"/>
                    <a:pt x="31" y="59"/>
                    <a:pt x="25" y="66"/>
                  </a:cubicBezTo>
                  <a:close/>
                  <a:moveTo>
                    <a:pt x="41" y="64"/>
                  </a:moveTo>
                  <a:cubicBezTo>
                    <a:pt x="49" y="52"/>
                    <a:pt x="59" y="41"/>
                    <a:pt x="71" y="33"/>
                  </a:cubicBezTo>
                  <a:cubicBezTo>
                    <a:pt x="66" y="43"/>
                    <a:pt x="57" y="64"/>
                    <a:pt x="41" y="64"/>
                  </a:cubicBezTo>
                  <a:close/>
                  <a:moveTo>
                    <a:pt x="67" y="62"/>
                  </a:moveTo>
                  <a:cubicBezTo>
                    <a:pt x="77" y="45"/>
                    <a:pt x="89" y="31"/>
                    <a:pt x="104" y="20"/>
                  </a:cubicBezTo>
                  <a:cubicBezTo>
                    <a:pt x="97" y="37"/>
                    <a:pt x="81" y="46"/>
                    <a:pt x="73" y="63"/>
                  </a:cubicBezTo>
                  <a:cubicBezTo>
                    <a:pt x="70" y="64"/>
                    <a:pt x="71" y="62"/>
                    <a:pt x="67" y="62"/>
                  </a:cubicBezTo>
                  <a:close/>
                  <a:moveTo>
                    <a:pt x="94" y="62"/>
                  </a:moveTo>
                  <a:cubicBezTo>
                    <a:pt x="90" y="64"/>
                    <a:pt x="89" y="62"/>
                    <a:pt x="86" y="63"/>
                  </a:cubicBezTo>
                  <a:cubicBezTo>
                    <a:pt x="97" y="48"/>
                    <a:pt x="108" y="37"/>
                    <a:pt x="122" y="23"/>
                  </a:cubicBezTo>
                  <a:cubicBezTo>
                    <a:pt x="123" y="23"/>
                    <a:pt x="123" y="25"/>
                    <a:pt x="123" y="26"/>
                  </a:cubicBezTo>
                  <a:cubicBezTo>
                    <a:pt x="112" y="36"/>
                    <a:pt x="101" y="48"/>
                    <a:pt x="94" y="62"/>
                  </a:cubicBezTo>
                  <a:close/>
                  <a:moveTo>
                    <a:pt x="127" y="28"/>
                  </a:moveTo>
                  <a:cubicBezTo>
                    <a:pt x="132" y="26"/>
                    <a:pt x="138" y="18"/>
                    <a:pt x="141" y="12"/>
                  </a:cubicBezTo>
                  <a:cubicBezTo>
                    <a:pt x="143" y="13"/>
                    <a:pt x="147" y="13"/>
                    <a:pt x="149" y="14"/>
                  </a:cubicBezTo>
                  <a:cubicBezTo>
                    <a:pt x="137" y="30"/>
                    <a:pt x="122" y="44"/>
                    <a:pt x="106" y="56"/>
                  </a:cubicBezTo>
                  <a:cubicBezTo>
                    <a:pt x="107" y="50"/>
                    <a:pt x="124" y="36"/>
                    <a:pt x="127" y="28"/>
                  </a:cubicBezTo>
                  <a:close/>
                  <a:moveTo>
                    <a:pt x="110" y="63"/>
                  </a:moveTo>
                  <a:cubicBezTo>
                    <a:pt x="113" y="48"/>
                    <a:pt x="128" y="44"/>
                    <a:pt x="136" y="32"/>
                  </a:cubicBezTo>
                  <a:cubicBezTo>
                    <a:pt x="136" y="43"/>
                    <a:pt x="125" y="52"/>
                    <a:pt x="120" y="62"/>
                  </a:cubicBezTo>
                  <a:cubicBezTo>
                    <a:pt x="115" y="63"/>
                    <a:pt x="114" y="62"/>
                    <a:pt x="110" y="63"/>
                  </a:cubicBezTo>
                  <a:close/>
                  <a:moveTo>
                    <a:pt x="141" y="61"/>
                  </a:moveTo>
                  <a:cubicBezTo>
                    <a:pt x="137" y="62"/>
                    <a:pt x="137" y="62"/>
                    <a:pt x="132" y="61"/>
                  </a:cubicBezTo>
                  <a:cubicBezTo>
                    <a:pt x="140" y="49"/>
                    <a:pt x="149" y="37"/>
                    <a:pt x="160" y="28"/>
                  </a:cubicBezTo>
                  <a:cubicBezTo>
                    <a:pt x="161" y="28"/>
                    <a:pt x="161" y="29"/>
                    <a:pt x="162" y="30"/>
                  </a:cubicBezTo>
                  <a:cubicBezTo>
                    <a:pt x="155" y="40"/>
                    <a:pt x="148" y="51"/>
                    <a:pt x="14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4988430" y="3633918"/>
              <a:ext cx="519713" cy="223513"/>
            </a:xfrm>
            <a:custGeom>
              <a:avLst/>
              <a:gdLst>
                <a:gd name="T0" fmla="*/ 153 w 211"/>
                <a:gd name="T1" fmla="*/ 1 h 91"/>
                <a:gd name="T2" fmla="*/ 6 w 211"/>
                <a:gd name="T3" fmla="*/ 43 h 91"/>
                <a:gd name="T4" fmla="*/ 4 w 211"/>
                <a:gd name="T5" fmla="*/ 86 h 91"/>
                <a:gd name="T6" fmla="*/ 18 w 211"/>
                <a:gd name="T7" fmla="*/ 91 h 91"/>
                <a:gd name="T8" fmla="*/ 92 w 211"/>
                <a:gd name="T9" fmla="*/ 78 h 91"/>
                <a:gd name="T10" fmla="*/ 137 w 211"/>
                <a:gd name="T11" fmla="*/ 74 h 91"/>
                <a:gd name="T12" fmla="*/ 149 w 211"/>
                <a:gd name="T13" fmla="*/ 77 h 91"/>
                <a:gd name="T14" fmla="*/ 157 w 211"/>
                <a:gd name="T15" fmla="*/ 72 h 91"/>
                <a:gd name="T16" fmla="*/ 183 w 211"/>
                <a:gd name="T17" fmla="*/ 72 h 91"/>
                <a:gd name="T18" fmla="*/ 192 w 211"/>
                <a:gd name="T19" fmla="*/ 69 h 91"/>
                <a:gd name="T20" fmla="*/ 199 w 211"/>
                <a:gd name="T21" fmla="*/ 87 h 91"/>
                <a:gd name="T22" fmla="*/ 211 w 211"/>
                <a:gd name="T23" fmla="*/ 30 h 91"/>
                <a:gd name="T24" fmla="*/ 62 w 211"/>
                <a:gd name="T25" fmla="*/ 20 h 91"/>
                <a:gd name="T26" fmla="*/ 41 w 211"/>
                <a:gd name="T27" fmla="*/ 33 h 91"/>
                <a:gd name="T28" fmla="*/ 9 w 211"/>
                <a:gd name="T29" fmla="*/ 63 h 91"/>
                <a:gd name="T30" fmla="*/ 38 w 211"/>
                <a:gd name="T31" fmla="*/ 27 h 91"/>
                <a:gd name="T32" fmla="*/ 17 w 211"/>
                <a:gd name="T33" fmla="*/ 78 h 91"/>
                <a:gd name="T34" fmla="*/ 17 w 211"/>
                <a:gd name="T35" fmla="*/ 78 h 91"/>
                <a:gd name="T36" fmla="*/ 30 w 211"/>
                <a:gd name="T37" fmla="*/ 78 h 91"/>
                <a:gd name="T38" fmla="*/ 68 w 211"/>
                <a:gd name="T39" fmla="*/ 26 h 91"/>
                <a:gd name="T40" fmla="*/ 88 w 211"/>
                <a:gd name="T41" fmla="*/ 14 h 91"/>
                <a:gd name="T42" fmla="*/ 44 w 211"/>
                <a:gd name="T43" fmla="*/ 78 h 91"/>
                <a:gd name="T44" fmla="*/ 59 w 211"/>
                <a:gd name="T45" fmla="*/ 60 h 91"/>
                <a:gd name="T46" fmla="*/ 97 w 211"/>
                <a:gd name="T47" fmla="*/ 16 h 91"/>
                <a:gd name="T48" fmla="*/ 115 w 211"/>
                <a:gd name="T49" fmla="*/ 11 h 91"/>
                <a:gd name="T50" fmla="*/ 53 w 211"/>
                <a:gd name="T51" fmla="*/ 72 h 91"/>
                <a:gd name="T52" fmla="*/ 82 w 211"/>
                <a:gd name="T53" fmla="*/ 73 h 91"/>
                <a:gd name="T54" fmla="*/ 76 w 211"/>
                <a:gd name="T55" fmla="*/ 69 h 91"/>
                <a:gd name="T56" fmla="*/ 126 w 211"/>
                <a:gd name="T57" fmla="*/ 9 h 91"/>
                <a:gd name="T58" fmla="*/ 125 w 211"/>
                <a:gd name="T59" fmla="*/ 23 h 91"/>
                <a:gd name="T60" fmla="*/ 93 w 211"/>
                <a:gd name="T61" fmla="*/ 73 h 91"/>
                <a:gd name="T62" fmla="*/ 136 w 211"/>
                <a:gd name="T63" fmla="*/ 41 h 91"/>
                <a:gd name="T64" fmla="*/ 141 w 211"/>
                <a:gd name="T65" fmla="*/ 67 h 91"/>
                <a:gd name="T66" fmla="*/ 159 w 211"/>
                <a:gd name="T67" fmla="*/ 33 h 91"/>
                <a:gd name="T68" fmla="*/ 159 w 211"/>
                <a:gd name="T69" fmla="*/ 23 h 91"/>
                <a:gd name="T70" fmla="*/ 133 w 211"/>
                <a:gd name="T71" fmla="*/ 29 h 91"/>
                <a:gd name="T72" fmla="*/ 179 w 211"/>
                <a:gd name="T73" fmla="*/ 12 h 91"/>
                <a:gd name="T74" fmla="*/ 160 w 211"/>
                <a:gd name="T75" fmla="*/ 66 h 91"/>
                <a:gd name="T76" fmla="*/ 184 w 211"/>
                <a:gd name="T77" fmla="*/ 16 h 91"/>
                <a:gd name="T78" fmla="*/ 192 w 211"/>
                <a:gd name="T79" fmla="*/ 22 h 91"/>
                <a:gd name="T80" fmla="*/ 170 w 211"/>
                <a:gd name="T81" fmla="*/ 63 h 91"/>
                <a:gd name="T82" fmla="*/ 170 w 211"/>
                <a:gd name="T83" fmla="*/ 63 h 91"/>
                <a:gd name="T84" fmla="*/ 193 w 211"/>
                <a:gd name="T85" fmla="*/ 62 h 91"/>
                <a:gd name="T86" fmla="*/ 196 w 211"/>
                <a:gd name="T8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91">
                  <a:moveTo>
                    <a:pt x="202" y="30"/>
                  </a:moveTo>
                  <a:cubicBezTo>
                    <a:pt x="204" y="5"/>
                    <a:pt x="179" y="2"/>
                    <a:pt x="153" y="1"/>
                  </a:cubicBezTo>
                  <a:cubicBezTo>
                    <a:pt x="120" y="0"/>
                    <a:pt x="74" y="11"/>
                    <a:pt x="51" y="12"/>
                  </a:cubicBezTo>
                  <a:cubicBezTo>
                    <a:pt x="36" y="22"/>
                    <a:pt x="15" y="27"/>
                    <a:pt x="6" y="43"/>
                  </a:cubicBezTo>
                  <a:cubicBezTo>
                    <a:pt x="4" y="56"/>
                    <a:pt x="4" y="62"/>
                    <a:pt x="5" y="76"/>
                  </a:cubicBezTo>
                  <a:cubicBezTo>
                    <a:pt x="4" y="79"/>
                    <a:pt x="0" y="83"/>
                    <a:pt x="4" y="86"/>
                  </a:cubicBezTo>
                  <a:cubicBezTo>
                    <a:pt x="4" y="87"/>
                    <a:pt x="9" y="84"/>
                    <a:pt x="11" y="84"/>
                  </a:cubicBezTo>
                  <a:cubicBezTo>
                    <a:pt x="13" y="87"/>
                    <a:pt x="15" y="89"/>
                    <a:pt x="18" y="91"/>
                  </a:cubicBezTo>
                  <a:cubicBezTo>
                    <a:pt x="26" y="87"/>
                    <a:pt x="33" y="83"/>
                    <a:pt x="45" y="88"/>
                  </a:cubicBezTo>
                  <a:cubicBezTo>
                    <a:pt x="54" y="77"/>
                    <a:pt x="78" y="83"/>
                    <a:pt x="92" y="78"/>
                  </a:cubicBezTo>
                  <a:cubicBezTo>
                    <a:pt x="95" y="77"/>
                    <a:pt x="94" y="81"/>
                    <a:pt x="96" y="81"/>
                  </a:cubicBezTo>
                  <a:cubicBezTo>
                    <a:pt x="106" y="75"/>
                    <a:pt x="123" y="76"/>
                    <a:pt x="137" y="74"/>
                  </a:cubicBezTo>
                  <a:cubicBezTo>
                    <a:pt x="134" y="79"/>
                    <a:pt x="135" y="82"/>
                    <a:pt x="139" y="86"/>
                  </a:cubicBezTo>
                  <a:cubicBezTo>
                    <a:pt x="142" y="83"/>
                    <a:pt x="148" y="83"/>
                    <a:pt x="149" y="77"/>
                  </a:cubicBezTo>
                  <a:cubicBezTo>
                    <a:pt x="149" y="74"/>
                    <a:pt x="143" y="78"/>
                    <a:pt x="144" y="75"/>
                  </a:cubicBezTo>
                  <a:cubicBezTo>
                    <a:pt x="146" y="72"/>
                    <a:pt x="151" y="72"/>
                    <a:pt x="157" y="72"/>
                  </a:cubicBezTo>
                  <a:cubicBezTo>
                    <a:pt x="159" y="73"/>
                    <a:pt x="158" y="77"/>
                    <a:pt x="161" y="77"/>
                  </a:cubicBezTo>
                  <a:cubicBezTo>
                    <a:pt x="166" y="73"/>
                    <a:pt x="175" y="73"/>
                    <a:pt x="183" y="72"/>
                  </a:cubicBezTo>
                  <a:cubicBezTo>
                    <a:pt x="183" y="75"/>
                    <a:pt x="183" y="77"/>
                    <a:pt x="186" y="77"/>
                  </a:cubicBezTo>
                  <a:cubicBezTo>
                    <a:pt x="189" y="75"/>
                    <a:pt x="187" y="68"/>
                    <a:pt x="192" y="69"/>
                  </a:cubicBezTo>
                  <a:cubicBezTo>
                    <a:pt x="195" y="69"/>
                    <a:pt x="197" y="69"/>
                    <a:pt x="197" y="71"/>
                  </a:cubicBezTo>
                  <a:cubicBezTo>
                    <a:pt x="196" y="76"/>
                    <a:pt x="193" y="84"/>
                    <a:pt x="199" y="87"/>
                  </a:cubicBezTo>
                  <a:cubicBezTo>
                    <a:pt x="206" y="75"/>
                    <a:pt x="208" y="54"/>
                    <a:pt x="204" y="39"/>
                  </a:cubicBezTo>
                  <a:cubicBezTo>
                    <a:pt x="208" y="37"/>
                    <a:pt x="211" y="34"/>
                    <a:pt x="211" y="30"/>
                  </a:cubicBezTo>
                  <a:cubicBezTo>
                    <a:pt x="207" y="29"/>
                    <a:pt x="204" y="32"/>
                    <a:pt x="202" y="30"/>
                  </a:cubicBezTo>
                  <a:close/>
                  <a:moveTo>
                    <a:pt x="62" y="20"/>
                  </a:moveTo>
                  <a:cubicBezTo>
                    <a:pt x="49" y="36"/>
                    <a:pt x="35" y="50"/>
                    <a:pt x="21" y="65"/>
                  </a:cubicBezTo>
                  <a:cubicBezTo>
                    <a:pt x="26" y="57"/>
                    <a:pt x="33" y="44"/>
                    <a:pt x="41" y="33"/>
                  </a:cubicBezTo>
                  <a:cubicBezTo>
                    <a:pt x="47" y="25"/>
                    <a:pt x="50" y="20"/>
                    <a:pt x="62" y="20"/>
                  </a:cubicBezTo>
                  <a:close/>
                  <a:moveTo>
                    <a:pt x="9" y="63"/>
                  </a:moveTo>
                  <a:cubicBezTo>
                    <a:pt x="10" y="59"/>
                    <a:pt x="14" y="54"/>
                    <a:pt x="10" y="52"/>
                  </a:cubicBezTo>
                  <a:cubicBezTo>
                    <a:pt x="16" y="39"/>
                    <a:pt x="25" y="31"/>
                    <a:pt x="38" y="27"/>
                  </a:cubicBezTo>
                  <a:cubicBezTo>
                    <a:pt x="29" y="39"/>
                    <a:pt x="21" y="59"/>
                    <a:pt x="9" y="63"/>
                  </a:cubicBezTo>
                  <a:close/>
                  <a:moveTo>
                    <a:pt x="17" y="78"/>
                  </a:moveTo>
                  <a:cubicBezTo>
                    <a:pt x="26" y="64"/>
                    <a:pt x="37" y="51"/>
                    <a:pt x="49" y="40"/>
                  </a:cubicBezTo>
                  <a:cubicBezTo>
                    <a:pt x="45" y="55"/>
                    <a:pt x="28" y="71"/>
                    <a:pt x="17" y="78"/>
                  </a:cubicBezTo>
                  <a:close/>
                  <a:moveTo>
                    <a:pt x="44" y="78"/>
                  </a:moveTo>
                  <a:cubicBezTo>
                    <a:pt x="38" y="77"/>
                    <a:pt x="35" y="80"/>
                    <a:pt x="30" y="78"/>
                  </a:cubicBezTo>
                  <a:cubicBezTo>
                    <a:pt x="33" y="70"/>
                    <a:pt x="44" y="63"/>
                    <a:pt x="50" y="56"/>
                  </a:cubicBezTo>
                  <a:cubicBezTo>
                    <a:pt x="55" y="45"/>
                    <a:pt x="60" y="34"/>
                    <a:pt x="68" y="26"/>
                  </a:cubicBezTo>
                  <a:cubicBezTo>
                    <a:pt x="68" y="22"/>
                    <a:pt x="71" y="20"/>
                    <a:pt x="72" y="16"/>
                  </a:cubicBezTo>
                  <a:cubicBezTo>
                    <a:pt x="78" y="16"/>
                    <a:pt x="82" y="14"/>
                    <a:pt x="88" y="14"/>
                  </a:cubicBezTo>
                  <a:cubicBezTo>
                    <a:pt x="85" y="26"/>
                    <a:pt x="73" y="29"/>
                    <a:pt x="71" y="41"/>
                  </a:cubicBezTo>
                  <a:cubicBezTo>
                    <a:pt x="59" y="51"/>
                    <a:pt x="52" y="65"/>
                    <a:pt x="44" y="78"/>
                  </a:cubicBezTo>
                  <a:close/>
                  <a:moveTo>
                    <a:pt x="53" y="72"/>
                  </a:moveTo>
                  <a:cubicBezTo>
                    <a:pt x="55" y="66"/>
                    <a:pt x="60" y="67"/>
                    <a:pt x="59" y="60"/>
                  </a:cubicBezTo>
                  <a:cubicBezTo>
                    <a:pt x="60" y="59"/>
                    <a:pt x="61" y="58"/>
                    <a:pt x="64" y="59"/>
                  </a:cubicBezTo>
                  <a:cubicBezTo>
                    <a:pt x="72" y="41"/>
                    <a:pt x="86" y="31"/>
                    <a:pt x="97" y="16"/>
                  </a:cubicBezTo>
                  <a:cubicBezTo>
                    <a:pt x="97" y="14"/>
                    <a:pt x="96" y="14"/>
                    <a:pt x="96" y="12"/>
                  </a:cubicBezTo>
                  <a:cubicBezTo>
                    <a:pt x="103" y="14"/>
                    <a:pt x="107" y="10"/>
                    <a:pt x="115" y="11"/>
                  </a:cubicBezTo>
                  <a:cubicBezTo>
                    <a:pt x="101" y="34"/>
                    <a:pt x="79" y="48"/>
                    <a:pt x="68" y="74"/>
                  </a:cubicBezTo>
                  <a:cubicBezTo>
                    <a:pt x="61" y="77"/>
                    <a:pt x="56" y="73"/>
                    <a:pt x="53" y="72"/>
                  </a:cubicBezTo>
                  <a:close/>
                  <a:moveTo>
                    <a:pt x="93" y="73"/>
                  </a:moveTo>
                  <a:cubicBezTo>
                    <a:pt x="89" y="72"/>
                    <a:pt x="84" y="74"/>
                    <a:pt x="82" y="73"/>
                  </a:cubicBezTo>
                  <a:cubicBezTo>
                    <a:pt x="88" y="64"/>
                    <a:pt x="94" y="56"/>
                    <a:pt x="101" y="49"/>
                  </a:cubicBezTo>
                  <a:cubicBezTo>
                    <a:pt x="89" y="51"/>
                    <a:pt x="86" y="67"/>
                    <a:pt x="76" y="69"/>
                  </a:cubicBezTo>
                  <a:cubicBezTo>
                    <a:pt x="84" y="54"/>
                    <a:pt x="100" y="46"/>
                    <a:pt x="104" y="32"/>
                  </a:cubicBezTo>
                  <a:cubicBezTo>
                    <a:pt x="113" y="26"/>
                    <a:pt x="120" y="18"/>
                    <a:pt x="126" y="9"/>
                  </a:cubicBezTo>
                  <a:cubicBezTo>
                    <a:pt x="131" y="10"/>
                    <a:pt x="135" y="8"/>
                    <a:pt x="140" y="8"/>
                  </a:cubicBezTo>
                  <a:cubicBezTo>
                    <a:pt x="136" y="15"/>
                    <a:pt x="128" y="17"/>
                    <a:pt x="125" y="23"/>
                  </a:cubicBezTo>
                  <a:cubicBezTo>
                    <a:pt x="124" y="26"/>
                    <a:pt x="127" y="24"/>
                    <a:pt x="128" y="26"/>
                  </a:cubicBezTo>
                  <a:cubicBezTo>
                    <a:pt x="117" y="42"/>
                    <a:pt x="103" y="56"/>
                    <a:pt x="93" y="73"/>
                  </a:cubicBezTo>
                  <a:close/>
                  <a:moveTo>
                    <a:pt x="109" y="70"/>
                  </a:moveTo>
                  <a:cubicBezTo>
                    <a:pt x="117" y="59"/>
                    <a:pt x="123" y="47"/>
                    <a:pt x="136" y="41"/>
                  </a:cubicBezTo>
                  <a:cubicBezTo>
                    <a:pt x="127" y="51"/>
                    <a:pt x="126" y="68"/>
                    <a:pt x="109" y="70"/>
                  </a:cubicBezTo>
                  <a:close/>
                  <a:moveTo>
                    <a:pt x="141" y="67"/>
                  </a:moveTo>
                  <a:cubicBezTo>
                    <a:pt x="137" y="66"/>
                    <a:pt x="137" y="68"/>
                    <a:pt x="134" y="67"/>
                  </a:cubicBezTo>
                  <a:cubicBezTo>
                    <a:pt x="139" y="51"/>
                    <a:pt x="150" y="43"/>
                    <a:pt x="159" y="33"/>
                  </a:cubicBezTo>
                  <a:cubicBezTo>
                    <a:pt x="152" y="34"/>
                    <a:pt x="146" y="46"/>
                    <a:pt x="140" y="51"/>
                  </a:cubicBezTo>
                  <a:cubicBezTo>
                    <a:pt x="143" y="42"/>
                    <a:pt x="152" y="31"/>
                    <a:pt x="159" y="23"/>
                  </a:cubicBezTo>
                  <a:cubicBezTo>
                    <a:pt x="151" y="10"/>
                    <a:pt x="139" y="37"/>
                    <a:pt x="129" y="37"/>
                  </a:cubicBezTo>
                  <a:cubicBezTo>
                    <a:pt x="129" y="34"/>
                    <a:pt x="135" y="31"/>
                    <a:pt x="133" y="29"/>
                  </a:cubicBezTo>
                  <a:cubicBezTo>
                    <a:pt x="138" y="26"/>
                    <a:pt x="145" y="15"/>
                    <a:pt x="149" y="7"/>
                  </a:cubicBezTo>
                  <a:cubicBezTo>
                    <a:pt x="161" y="10"/>
                    <a:pt x="169" y="10"/>
                    <a:pt x="179" y="12"/>
                  </a:cubicBezTo>
                  <a:cubicBezTo>
                    <a:pt x="166" y="30"/>
                    <a:pt x="154" y="49"/>
                    <a:pt x="141" y="67"/>
                  </a:cubicBezTo>
                  <a:close/>
                  <a:moveTo>
                    <a:pt x="160" y="66"/>
                  </a:moveTo>
                  <a:cubicBezTo>
                    <a:pt x="157" y="66"/>
                    <a:pt x="154" y="66"/>
                    <a:pt x="151" y="66"/>
                  </a:cubicBezTo>
                  <a:cubicBezTo>
                    <a:pt x="162" y="49"/>
                    <a:pt x="172" y="31"/>
                    <a:pt x="184" y="16"/>
                  </a:cubicBezTo>
                  <a:cubicBezTo>
                    <a:pt x="186" y="16"/>
                    <a:pt x="188" y="16"/>
                    <a:pt x="189" y="16"/>
                  </a:cubicBezTo>
                  <a:cubicBezTo>
                    <a:pt x="191" y="18"/>
                    <a:pt x="191" y="21"/>
                    <a:pt x="192" y="22"/>
                  </a:cubicBezTo>
                  <a:cubicBezTo>
                    <a:pt x="183" y="38"/>
                    <a:pt x="171" y="51"/>
                    <a:pt x="160" y="66"/>
                  </a:cubicBezTo>
                  <a:close/>
                  <a:moveTo>
                    <a:pt x="170" y="63"/>
                  </a:moveTo>
                  <a:cubicBezTo>
                    <a:pt x="177" y="53"/>
                    <a:pt x="186" y="45"/>
                    <a:pt x="192" y="34"/>
                  </a:cubicBezTo>
                  <a:cubicBezTo>
                    <a:pt x="202" y="38"/>
                    <a:pt x="182" y="78"/>
                    <a:pt x="170" y="63"/>
                  </a:cubicBezTo>
                  <a:close/>
                  <a:moveTo>
                    <a:pt x="197" y="63"/>
                  </a:moveTo>
                  <a:cubicBezTo>
                    <a:pt x="197" y="62"/>
                    <a:pt x="195" y="62"/>
                    <a:pt x="193" y="62"/>
                  </a:cubicBezTo>
                  <a:cubicBezTo>
                    <a:pt x="193" y="60"/>
                    <a:pt x="193" y="58"/>
                    <a:pt x="193" y="57"/>
                  </a:cubicBezTo>
                  <a:cubicBezTo>
                    <a:pt x="195" y="57"/>
                    <a:pt x="196" y="57"/>
                    <a:pt x="196" y="56"/>
                  </a:cubicBezTo>
                  <a:cubicBezTo>
                    <a:pt x="198" y="57"/>
                    <a:pt x="198" y="62"/>
                    <a:pt x="197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>
              <a:spLocks noEditPoints="1"/>
            </p:cNvSpPr>
            <p:nvPr/>
          </p:nvSpPr>
          <p:spPr bwMode="auto">
            <a:xfrm>
              <a:off x="5121085" y="4193609"/>
              <a:ext cx="472466" cy="397962"/>
            </a:xfrm>
            <a:custGeom>
              <a:avLst/>
              <a:gdLst>
                <a:gd name="T0" fmla="*/ 180 w 191"/>
                <a:gd name="T1" fmla="*/ 85 h 162"/>
                <a:gd name="T2" fmla="*/ 118 w 191"/>
                <a:gd name="T3" fmla="*/ 72 h 162"/>
                <a:gd name="T4" fmla="*/ 105 w 191"/>
                <a:gd name="T5" fmla="*/ 2 h 162"/>
                <a:gd name="T6" fmla="*/ 63 w 191"/>
                <a:gd name="T7" fmla="*/ 35 h 162"/>
                <a:gd name="T8" fmla="*/ 8 w 191"/>
                <a:gd name="T9" fmla="*/ 101 h 162"/>
                <a:gd name="T10" fmla="*/ 134 w 191"/>
                <a:gd name="T11" fmla="*/ 150 h 162"/>
                <a:gd name="T12" fmla="*/ 154 w 191"/>
                <a:gd name="T13" fmla="*/ 152 h 162"/>
                <a:gd name="T14" fmla="*/ 184 w 191"/>
                <a:gd name="T15" fmla="*/ 128 h 162"/>
                <a:gd name="T16" fmla="*/ 179 w 191"/>
                <a:gd name="T17" fmla="*/ 91 h 162"/>
                <a:gd name="T18" fmla="*/ 145 w 191"/>
                <a:gd name="T19" fmla="*/ 109 h 162"/>
                <a:gd name="T20" fmla="*/ 134 w 191"/>
                <a:gd name="T21" fmla="*/ 80 h 162"/>
                <a:gd name="T22" fmla="*/ 134 w 191"/>
                <a:gd name="T23" fmla="*/ 80 h 162"/>
                <a:gd name="T24" fmla="*/ 105 w 191"/>
                <a:gd name="T25" fmla="*/ 51 h 162"/>
                <a:gd name="T26" fmla="*/ 114 w 191"/>
                <a:gd name="T27" fmla="*/ 40 h 162"/>
                <a:gd name="T28" fmla="*/ 99 w 191"/>
                <a:gd name="T29" fmla="*/ 70 h 162"/>
                <a:gd name="T30" fmla="*/ 110 w 191"/>
                <a:gd name="T31" fmla="*/ 53 h 162"/>
                <a:gd name="T32" fmla="*/ 107 w 191"/>
                <a:gd name="T33" fmla="*/ 30 h 162"/>
                <a:gd name="T34" fmla="*/ 93 w 191"/>
                <a:gd name="T35" fmla="*/ 57 h 162"/>
                <a:gd name="T36" fmla="*/ 105 w 191"/>
                <a:gd name="T37" fmla="*/ 31 h 162"/>
                <a:gd name="T38" fmla="*/ 89 w 191"/>
                <a:gd name="T39" fmla="*/ 62 h 162"/>
                <a:gd name="T40" fmla="*/ 76 w 191"/>
                <a:gd name="T41" fmla="*/ 74 h 162"/>
                <a:gd name="T42" fmla="*/ 93 w 191"/>
                <a:gd name="T43" fmla="*/ 29 h 162"/>
                <a:gd name="T44" fmla="*/ 80 w 191"/>
                <a:gd name="T45" fmla="*/ 46 h 162"/>
                <a:gd name="T46" fmla="*/ 103 w 191"/>
                <a:gd name="T47" fmla="*/ 10 h 162"/>
                <a:gd name="T48" fmla="*/ 91 w 191"/>
                <a:gd name="T49" fmla="*/ 10 h 162"/>
                <a:gd name="T50" fmla="*/ 71 w 191"/>
                <a:gd name="T51" fmla="*/ 25 h 162"/>
                <a:gd name="T52" fmla="*/ 10 w 191"/>
                <a:gd name="T53" fmla="*/ 125 h 162"/>
                <a:gd name="T54" fmla="*/ 13 w 191"/>
                <a:gd name="T55" fmla="*/ 119 h 162"/>
                <a:gd name="T56" fmla="*/ 10 w 191"/>
                <a:gd name="T57" fmla="*/ 111 h 162"/>
                <a:gd name="T58" fmla="*/ 42 w 191"/>
                <a:gd name="T59" fmla="*/ 92 h 162"/>
                <a:gd name="T60" fmla="*/ 10 w 191"/>
                <a:gd name="T61" fmla="*/ 125 h 162"/>
                <a:gd name="T62" fmla="*/ 32 w 191"/>
                <a:gd name="T63" fmla="*/ 121 h 162"/>
                <a:gd name="T64" fmla="*/ 63 w 191"/>
                <a:gd name="T65" fmla="*/ 86 h 162"/>
                <a:gd name="T66" fmla="*/ 21 w 191"/>
                <a:gd name="T67" fmla="*/ 149 h 162"/>
                <a:gd name="T68" fmla="*/ 32 w 191"/>
                <a:gd name="T69" fmla="*/ 148 h 162"/>
                <a:gd name="T70" fmla="*/ 55 w 191"/>
                <a:gd name="T71" fmla="*/ 115 h 162"/>
                <a:gd name="T72" fmla="*/ 73 w 191"/>
                <a:gd name="T73" fmla="*/ 99 h 162"/>
                <a:gd name="T74" fmla="*/ 64 w 191"/>
                <a:gd name="T75" fmla="*/ 120 h 162"/>
                <a:gd name="T76" fmla="*/ 53 w 191"/>
                <a:gd name="T77" fmla="*/ 148 h 162"/>
                <a:gd name="T78" fmla="*/ 88 w 191"/>
                <a:gd name="T79" fmla="*/ 93 h 162"/>
                <a:gd name="T80" fmla="*/ 66 w 191"/>
                <a:gd name="T81" fmla="*/ 141 h 162"/>
                <a:gd name="T82" fmla="*/ 86 w 191"/>
                <a:gd name="T83" fmla="*/ 129 h 162"/>
                <a:gd name="T84" fmla="*/ 110 w 191"/>
                <a:gd name="T85" fmla="*/ 110 h 162"/>
                <a:gd name="T86" fmla="*/ 53 w 191"/>
                <a:gd name="T87" fmla="*/ 148 h 162"/>
                <a:gd name="T88" fmla="*/ 100 w 191"/>
                <a:gd name="T89" fmla="*/ 143 h 162"/>
                <a:gd name="T90" fmla="*/ 98 w 191"/>
                <a:gd name="T91" fmla="*/ 136 h 162"/>
                <a:gd name="T92" fmla="*/ 150 w 191"/>
                <a:gd name="T93" fmla="*/ 83 h 162"/>
                <a:gd name="T94" fmla="*/ 128 w 191"/>
                <a:gd name="T95" fmla="*/ 141 h 162"/>
                <a:gd name="T96" fmla="*/ 159 w 191"/>
                <a:gd name="T97" fmla="*/ 103 h 162"/>
                <a:gd name="T98" fmla="*/ 157 w 191"/>
                <a:gd name="T99" fmla="*/ 138 h 162"/>
                <a:gd name="T100" fmla="*/ 160 w 191"/>
                <a:gd name="T101" fmla="*/ 119 h 162"/>
                <a:gd name="T102" fmla="*/ 173 w 191"/>
                <a:gd name="T103" fmla="*/ 97 h 162"/>
                <a:gd name="T104" fmla="*/ 168 w 191"/>
                <a:gd name="T105" fmla="*/ 136 h 162"/>
                <a:gd name="T106" fmla="*/ 168 w 191"/>
                <a:gd name="T107" fmla="*/ 1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62">
                  <a:moveTo>
                    <a:pt x="179" y="91"/>
                  </a:moveTo>
                  <a:cubicBezTo>
                    <a:pt x="178" y="88"/>
                    <a:pt x="180" y="87"/>
                    <a:pt x="180" y="85"/>
                  </a:cubicBezTo>
                  <a:cubicBezTo>
                    <a:pt x="173" y="82"/>
                    <a:pt x="169" y="76"/>
                    <a:pt x="164" y="72"/>
                  </a:cubicBezTo>
                  <a:cubicBezTo>
                    <a:pt x="156" y="76"/>
                    <a:pt x="129" y="72"/>
                    <a:pt x="118" y="72"/>
                  </a:cubicBezTo>
                  <a:cubicBezTo>
                    <a:pt x="118" y="62"/>
                    <a:pt x="127" y="45"/>
                    <a:pt x="117" y="37"/>
                  </a:cubicBezTo>
                  <a:cubicBezTo>
                    <a:pt x="125" y="22"/>
                    <a:pt x="109" y="14"/>
                    <a:pt x="105" y="2"/>
                  </a:cubicBezTo>
                  <a:cubicBezTo>
                    <a:pt x="82" y="0"/>
                    <a:pt x="65" y="13"/>
                    <a:pt x="59" y="31"/>
                  </a:cubicBezTo>
                  <a:cubicBezTo>
                    <a:pt x="62" y="31"/>
                    <a:pt x="63" y="33"/>
                    <a:pt x="63" y="35"/>
                  </a:cubicBezTo>
                  <a:cubicBezTo>
                    <a:pt x="62" y="50"/>
                    <a:pt x="63" y="65"/>
                    <a:pt x="68" y="78"/>
                  </a:cubicBezTo>
                  <a:cubicBezTo>
                    <a:pt x="45" y="83"/>
                    <a:pt x="25" y="86"/>
                    <a:pt x="8" y="101"/>
                  </a:cubicBezTo>
                  <a:cubicBezTo>
                    <a:pt x="0" y="117"/>
                    <a:pt x="8" y="139"/>
                    <a:pt x="8" y="155"/>
                  </a:cubicBezTo>
                  <a:cubicBezTo>
                    <a:pt x="47" y="162"/>
                    <a:pt x="92" y="147"/>
                    <a:pt x="134" y="150"/>
                  </a:cubicBezTo>
                  <a:cubicBezTo>
                    <a:pt x="138" y="147"/>
                    <a:pt x="146" y="147"/>
                    <a:pt x="153" y="146"/>
                  </a:cubicBezTo>
                  <a:cubicBezTo>
                    <a:pt x="151" y="150"/>
                    <a:pt x="153" y="148"/>
                    <a:pt x="154" y="152"/>
                  </a:cubicBezTo>
                  <a:cubicBezTo>
                    <a:pt x="159" y="152"/>
                    <a:pt x="157" y="144"/>
                    <a:pt x="162" y="144"/>
                  </a:cubicBezTo>
                  <a:cubicBezTo>
                    <a:pt x="173" y="145"/>
                    <a:pt x="181" y="139"/>
                    <a:pt x="184" y="128"/>
                  </a:cubicBezTo>
                  <a:cubicBezTo>
                    <a:pt x="184" y="127"/>
                    <a:pt x="182" y="129"/>
                    <a:pt x="182" y="127"/>
                  </a:cubicBezTo>
                  <a:cubicBezTo>
                    <a:pt x="181" y="122"/>
                    <a:pt x="191" y="100"/>
                    <a:pt x="179" y="91"/>
                  </a:cubicBezTo>
                  <a:close/>
                  <a:moveTo>
                    <a:pt x="166" y="88"/>
                  </a:moveTo>
                  <a:cubicBezTo>
                    <a:pt x="160" y="96"/>
                    <a:pt x="151" y="101"/>
                    <a:pt x="145" y="109"/>
                  </a:cubicBezTo>
                  <a:cubicBezTo>
                    <a:pt x="146" y="101"/>
                    <a:pt x="155" y="81"/>
                    <a:pt x="166" y="88"/>
                  </a:cubicBezTo>
                  <a:close/>
                  <a:moveTo>
                    <a:pt x="134" y="80"/>
                  </a:moveTo>
                  <a:cubicBezTo>
                    <a:pt x="121" y="91"/>
                    <a:pt x="110" y="104"/>
                    <a:pt x="96" y="115"/>
                  </a:cubicBezTo>
                  <a:cubicBezTo>
                    <a:pt x="109" y="103"/>
                    <a:pt x="109" y="79"/>
                    <a:pt x="134" y="80"/>
                  </a:cubicBezTo>
                  <a:close/>
                  <a:moveTo>
                    <a:pt x="114" y="40"/>
                  </a:moveTo>
                  <a:cubicBezTo>
                    <a:pt x="113" y="46"/>
                    <a:pt x="108" y="48"/>
                    <a:pt x="105" y="51"/>
                  </a:cubicBezTo>
                  <a:cubicBezTo>
                    <a:pt x="107" y="47"/>
                    <a:pt x="109" y="44"/>
                    <a:pt x="111" y="40"/>
                  </a:cubicBezTo>
                  <a:cubicBezTo>
                    <a:pt x="112" y="40"/>
                    <a:pt x="113" y="40"/>
                    <a:pt x="114" y="40"/>
                  </a:cubicBezTo>
                  <a:close/>
                  <a:moveTo>
                    <a:pt x="110" y="53"/>
                  </a:moveTo>
                  <a:cubicBezTo>
                    <a:pt x="108" y="60"/>
                    <a:pt x="104" y="66"/>
                    <a:pt x="99" y="70"/>
                  </a:cubicBezTo>
                  <a:cubicBezTo>
                    <a:pt x="98" y="64"/>
                    <a:pt x="102" y="59"/>
                    <a:pt x="103" y="52"/>
                  </a:cubicBezTo>
                  <a:cubicBezTo>
                    <a:pt x="106" y="54"/>
                    <a:pt x="106" y="54"/>
                    <a:pt x="110" y="53"/>
                  </a:cubicBezTo>
                  <a:close/>
                  <a:moveTo>
                    <a:pt x="109" y="24"/>
                  </a:moveTo>
                  <a:cubicBezTo>
                    <a:pt x="112" y="23"/>
                    <a:pt x="110" y="31"/>
                    <a:pt x="107" y="30"/>
                  </a:cubicBezTo>
                  <a:cubicBezTo>
                    <a:pt x="106" y="26"/>
                    <a:pt x="110" y="27"/>
                    <a:pt x="109" y="24"/>
                  </a:cubicBezTo>
                  <a:close/>
                  <a:moveTo>
                    <a:pt x="93" y="57"/>
                  </a:moveTo>
                  <a:cubicBezTo>
                    <a:pt x="91" y="55"/>
                    <a:pt x="89" y="58"/>
                    <a:pt x="86" y="57"/>
                  </a:cubicBezTo>
                  <a:cubicBezTo>
                    <a:pt x="92" y="48"/>
                    <a:pt x="98" y="39"/>
                    <a:pt x="105" y="31"/>
                  </a:cubicBezTo>
                  <a:cubicBezTo>
                    <a:pt x="107" y="38"/>
                    <a:pt x="96" y="49"/>
                    <a:pt x="93" y="57"/>
                  </a:cubicBezTo>
                  <a:close/>
                  <a:moveTo>
                    <a:pt x="89" y="62"/>
                  </a:moveTo>
                  <a:cubicBezTo>
                    <a:pt x="87" y="68"/>
                    <a:pt x="82" y="70"/>
                    <a:pt x="81" y="76"/>
                  </a:cubicBezTo>
                  <a:cubicBezTo>
                    <a:pt x="78" y="76"/>
                    <a:pt x="79" y="72"/>
                    <a:pt x="76" y="74"/>
                  </a:cubicBezTo>
                  <a:cubicBezTo>
                    <a:pt x="81" y="70"/>
                    <a:pt x="84" y="66"/>
                    <a:pt x="89" y="62"/>
                  </a:cubicBezTo>
                  <a:close/>
                  <a:moveTo>
                    <a:pt x="93" y="29"/>
                  </a:moveTo>
                  <a:cubicBezTo>
                    <a:pt x="92" y="43"/>
                    <a:pt x="79" y="54"/>
                    <a:pt x="72" y="64"/>
                  </a:cubicBezTo>
                  <a:cubicBezTo>
                    <a:pt x="67" y="54"/>
                    <a:pt x="76" y="52"/>
                    <a:pt x="80" y="46"/>
                  </a:cubicBezTo>
                  <a:cubicBezTo>
                    <a:pt x="79" y="43"/>
                    <a:pt x="75" y="46"/>
                    <a:pt x="75" y="44"/>
                  </a:cubicBezTo>
                  <a:cubicBezTo>
                    <a:pt x="77" y="30"/>
                    <a:pt x="91" y="18"/>
                    <a:pt x="103" y="10"/>
                  </a:cubicBezTo>
                  <a:cubicBezTo>
                    <a:pt x="109" y="16"/>
                    <a:pt x="99" y="25"/>
                    <a:pt x="93" y="29"/>
                  </a:cubicBezTo>
                  <a:close/>
                  <a:moveTo>
                    <a:pt x="91" y="10"/>
                  </a:moveTo>
                  <a:cubicBezTo>
                    <a:pt x="85" y="19"/>
                    <a:pt x="78" y="27"/>
                    <a:pt x="72" y="36"/>
                  </a:cubicBezTo>
                  <a:cubicBezTo>
                    <a:pt x="69" y="33"/>
                    <a:pt x="73" y="29"/>
                    <a:pt x="71" y="25"/>
                  </a:cubicBezTo>
                  <a:cubicBezTo>
                    <a:pt x="76" y="20"/>
                    <a:pt x="79" y="11"/>
                    <a:pt x="91" y="10"/>
                  </a:cubicBezTo>
                  <a:close/>
                  <a:moveTo>
                    <a:pt x="10" y="125"/>
                  </a:moveTo>
                  <a:cubicBezTo>
                    <a:pt x="9" y="121"/>
                    <a:pt x="9" y="119"/>
                    <a:pt x="11" y="123"/>
                  </a:cubicBezTo>
                  <a:cubicBezTo>
                    <a:pt x="14" y="123"/>
                    <a:pt x="8" y="118"/>
                    <a:pt x="13" y="119"/>
                  </a:cubicBezTo>
                  <a:cubicBezTo>
                    <a:pt x="13" y="117"/>
                    <a:pt x="9" y="118"/>
                    <a:pt x="9" y="117"/>
                  </a:cubicBezTo>
                  <a:cubicBezTo>
                    <a:pt x="9" y="115"/>
                    <a:pt x="9" y="112"/>
                    <a:pt x="10" y="111"/>
                  </a:cubicBezTo>
                  <a:cubicBezTo>
                    <a:pt x="11" y="112"/>
                    <a:pt x="12" y="113"/>
                    <a:pt x="12" y="115"/>
                  </a:cubicBezTo>
                  <a:cubicBezTo>
                    <a:pt x="11" y="103"/>
                    <a:pt x="28" y="95"/>
                    <a:pt x="42" y="92"/>
                  </a:cubicBezTo>
                  <a:cubicBezTo>
                    <a:pt x="36" y="106"/>
                    <a:pt x="24" y="114"/>
                    <a:pt x="16" y="126"/>
                  </a:cubicBezTo>
                  <a:cubicBezTo>
                    <a:pt x="13" y="127"/>
                    <a:pt x="13" y="124"/>
                    <a:pt x="10" y="125"/>
                  </a:cubicBezTo>
                  <a:close/>
                  <a:moveTo>
                    <a:pt x="17" y="149"/>
                  </a:moveTo>
                  <a:cubicBezTo>
                    <a:pt x="17" y="137"/>
                    <a:pt x="26" y="131"/>
                    <a:pt x="32" y="121"/>
                  </a:cubicBezTo>
                  <a:cubicBezTo>
                    <a:pt x="32" y="119"/>
                    <a:pt x="27" y="122"/>
                    <a:pt x="29" y="118"/>
                  </a:cubicBezTo>
                  <a:cubicBezTo>
                    <a:pt x="42" y="109"/>
                    <a:pt x="46" y="90"/>
                    <a:pt x="63" y="86"/>
                  </a:cubicBezTo>
                  <a:cubicBezTo>
                    <a:pt x="65" y="86"/>
                    <a:pt x="66" y="87"/>
                    <a:pt x="64" y="88"/>
                  </a:cubicBezTo>
                  <a:cubicBezTo>
                    <a:pt x="51" y="110"/>
                    <a:pt x="35" y="129"/>
                    <a:pt x="21" y="149"/>
                  </a:cubicBezTo>
                  <a:cubicBezTo>
                    <a:pt x="20" y="149"/>
                    <a:pt x="18" y="149"/>
                    <a:pt x="17" y="149"/>
                  </a:cubicBezTo>
                  <a:close/>
                  <a:moveTo>
                    <a:pt x="32" y="148"/>
                  </a:moveTo>
                  <a:cubicBezTo>
                    <a:pt x="43" y="129"/>
                    <a:pt x="59" y="119"/>
                    <a:pt x="72" y="101"/>
                  </a:cubicBezTo>
                  <a:cubicBezTo>
                    <a:pt x="67" y="102"/>
                    <a:pt x="61" y="111"/>
                    <a:pt x="55" y="115"/>
                  </a:cubicBezTo>
                  <a:cubicBezTo>
                    <a:pt x="60" y="106"/>
                    <a:pt x="67" y="86"/>
                    <a:pt x="83" y="88"/>
                  </a:cubicBezTo>
                  <a:cubicBezTo>
                    <a:pt x="80" y="93"/>
                    <a:pt x="77" y="95"/>
                    <a:pt x="73" y="99"/>
                  </a:cubicBezTo>
                  <a:cubicBezTo>
                    <a:pt x="74" y="102"/>
                    <a:pt x="75" y="97"/>
                    <a:pt x="77" y="100"/>
                  </a:cubicBezTo>
                  <a:cubicBezTo>
                    <a:pt x="72" y="106"/>
                    <a:pt x="67" y="112"/>
                    <a:pt x="64" y="120"/>
                  </a:cubicBezTo>
                  <a:cubicBezTo>
                    <a:pt x="51" y="126"/>
                    <a:pt x="51" y="151"/>
                    <a:pt x="32" y="148"/>
                  </a:cubicBezTo>
                  <a:close/>
                  <a:moveTo>
                    <a:pt x="53" y="148"/>
                  </a:moveTo>
                  <a:cubicBezTo>
                    <a:pt x="60" y="137"/>
                    <a:pt x="69" y="128"/>
                    <a:pt x="73" y="113"/>
                  </a:cubicBezTo>
                  <a:cubicBezTo>
                    <a:pt x="81" y="110"/>
                    <a:pt x="83" y="100"/>
                    <a:pt x="88" y="93"/>
                  </a:cubicBezTo>
                  <a:cubicBezTo>
                    <a:pt x="97" y="90"/>
                    <a:pt x="99" y="81"/>
                    <a:pt x="111" y="82"/>
                  </a:cubicBezTo>
                  <a:cubicBezTo>
                    <a:pt x="100" y="105"/>
                    <a:pt x="79" y="119"/>
                    <a:pt x="66" y="141"/>
                  </a:cubicBezTo>
                  <a:cubicBezTo>
                    <a:pt x="67" y="143"/>
                    <a:pt x="68" y="144"/>
                    <a:pt x="68" y="145"/>
                  </a:cubicBezTo>
                  <a:cubicBezTo>
                    <a:pt x="76" y="142"/>
                    <a:pt x="83" y="138"/>
                    <a:pt x="86" y="129"/>
                  </a:cubicBezTo>
                  <a:cubicBezTo>
                    <a:pt x="98" y="122"/>
                    <a:pt x="106" y="109"/>
                    <a:pt x="116" y="99"/>
                  </a:cubicBezTo>
                  <a:cubicBezTo>
                    <a:pt x="117" y="102"/>
                    <a:pt x="113" y="106"/>
                    <a:pt x="110" y="110"/>
                  </a:cubicBezTo>
                  <a:cubicBezTo>
                    <a:pt x="104" y="118"/>
                    <a:pt x="99" y="125"/>
                    <a:pt x="93" y="134"/>
                  </a:cubicBezTo>
                  <a:cubicBezTo>
                    <a:pt x="84" y="146"/>
                    <a:pt x="71" y="150"/>
                    <a:pt x="53" y="148"/>
                  </a:cubicBezTo>
                  <a:close/>
                  <a:moveTo>
                    <a:pt x="114" y="144"/>
                  </a:moveTo>
                  <a:cubicBezTo>
                    <a:pt x="110" y="144"/>
                    <a:pt x="103" y="146"/>
                    <a:pt x="100" y="143"/>
                  </a:cubicBezTo>
                  <a:cubicBezTo>
                    <a:pt x="102" y="134"/>
                    <a:pt x="113" y="127"/>
                    <a:pt x="119" y="118"/>
                  </a:cubicBezTo>
                  <a:cubicBezTo>
                    <a:pt x="113" y="121"/>
                    <a:pt x="106" y="132"/>
                    <a:pt x="98" y="136"/>
                  </a:cubicBezTo>
                  <a:cubicBezTo>
                    <a:pt x="111" y="118"/>
                    <a:pt x="127" y="102"/>
                    <a:pt x="139" y="83"/>
                  </a:cubicBezTo>
                  <a:cubicBezTo>
                    <a:pt x="145" y="83"/>
                    <a:pt x="146" y="81"/>
                    <a:pt x="150" y="83"/>
                  </a:cubicBezTo>
                  <a:cubicBezTo>
                    <a:pt x="142" y="102"/>
                    <a:pt x="125" y="127"/>
                    <a:pt x="114" y="144"/>
                  </a:cubicBezTo>
                  <a:close/>
                  <a:moveTo>
                    <a:pt x="128" y="141"/>
                  </a:moveTo>
                  <a:cubicBezTo>
                    <a:pt x="136" y="126"/>
                    <a:pt x="147" y="114"/>
                    <a:pt x="157" y="101"/>
                  </a:cubicBezTo>
                  <a:cubicBezTo>
                    <a:pt x="158" y="101"/>
                    <a:pt x="158" y="102"/>
                    <a:pt x="159" y="103"/>
                  </a:cubicBezTo>
                  <a:cubicBezTo>
                    <a:pt x="146" y="114"/>
                    <a:pt x="142" y="132"/>
                    <a:pt x="128" y="141"/>
                  </a:cubicBezTo>
                  <a:close/>
                  <a:moveTo>
                    <a:pt x="157" y="138"/>
                  </a:moveTo>
                  <a:cubicBezTo>
                    <a:pt x="153" y="138"/>
                    <a:pt x="152" y="140"/>
                    <a:pt x="147" y="139"/>
                  </a:cubicBezTo>
                  <a:cubicBezTo>
                    <a:pt x="149" y="130"/>
                    <a:pt x="156" y="126"/>
                    <a:pt x="160" y="119"/>
                  </a:cubicBezTo>
                  <a:cubicBezTo>
                    <a:pt x="154" y="120"/>
                    <a:pt x="154" y="127"/>
                    <a:pt x="148" y="128"/>
                  </a:cubicBezTo>
                  <a:cubicBezTo>
                    <a:pt x="156" y="117"/>
                    <a:pt x="162" y="105"/>
                    <a:pt x="173" y="97"/>
                  </a:cubicBezTo>
                  <a:cubicBezTo>
                    <a:pt x="174" y="111"/>
                    <a:pt x="163" y="126"/>
                    <a:pt x="157" y="138"/>
                  </a:cubicBezTo>
                  <a:close/>
                  <a:moveTo>
                    <a:pt x="168" y="136"/>
                  </a:moveTo>
                  <a:cubicBezTo>
                    <a:pt x="169" y="130"/>
                    <a:pt x="171" y="124"/>
                    <a:pt x="176" y="121"/>
                  </a:cubicBezTo>
                  <a:cubicBezTo>
                    <a:pt x="174" y="129"/>
                    <a:pt x="176" y="135"/>
                    <a:pt x="16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>
              <a:spLocks noEditPoints="1"/>
            </p:cNvSpPr>
            <p:nvPr/>
          </p:nvSpPr>
          <p:spPr bwMode="auto">
            <a:xfrm>
              <a:off x="6685674" y="4148179"/>
              <a:ext cx="461563" cy="430671"/>
            </a:xfrm>
            <a:custGeom>
              <a:avLst/>
              <a:gdLst>
                <a:gd name="T0" fmla="*/ 135 w 187"/>
                <a:gd name="T1" fmla="*/ 28 h 175"/>
                <a:gd name="T2" fmla="*/ 76 w 187"/>
                <a:gd name="T3" fmla="*/ 20 h 175"/>
                <a:gd name="T4" fmla="*/ 80 w 187"/>
                <a:gd name="T5" fmla="*/ 92 h 175"/>
                <a:gd name="T6" fmla="*/ 13 w 187"/>
                <a:gd name="T7" fmla="*/ 163 h 175"/>
                <a:gd name="T8" fmla="*/ 15 w 187"/>
                <a:gd name="T9" fmla="*/ 171 h 175"/>
                <a:gd name="T10" fmla="*/ 170 w 187"/>
                <a:gd name="T11" fmla="*/ 148 h 175"/>
                <a:gd name="T12" fmla="*/ 183 w 187"/>
                <a:gd name="T13" fmla="*/ 154 h 175"/>
                <a:gd name="T14" fmla="*/ 129 w 187"/>
                <a:gd name="T15" fmla="*/ 88 h 175"/>
                <a:gd name="T16" fmla="*/ 87 w 187"/>
                <a:gd name="T17" fmla="*/ 77 h 175"/>
                <a:gd name="T18" fmla="*/ 106 w 187"/>
                <a:gd name="T19" fmla="*/ 52 h 175"/>
                <a:gd name="T20" fmla="*/ 104 w 187"/>
                <a:gd name="T21" fmla="*/ 51 h 175"/>
                <a:gd name="T22" fmla="*/ 103 w 187"/>
                <a:gd name="T23" fmla="*/ 88 h 175"/>
                <a:gd name="T24" fmla="*/ 103 w 187"/>
                <a:gd name="T25" fmla="*/ 88 h 175"/>
                <a:gd name="T26" fmla="*/ 90 w 187"/>
                <a:gd name="T27" fmla="*/ 122 h 175"/>
                <a:gd name="T28" fmla="*/ 104 w 187"/>
                <a:gd name="T29" fmla="*/ 74 h 175"/>
                <a:gd name="T30" fmla="*/ 104 w 187"/>
                <a:gd name="T31" fmla="*/ 74 h 175"/>
                <a:gd name="T32" fmla="*/ 110 w 187"/>
                <a:gd name="T33" fmla="*/ 92 h 175"/>
                <a:gd name="T34" fmla="*/ 120 w 187"/>
                <a:gd name="T35" fmla="*/ 22 h 175"/>
                <a:gd name="T36" fmla="*/ 103 w 187"/>
                <a:gd name="T37" fmla="*/ 50 h 175"/>
                <a:gd name="T38" fmla="*/ 115 w 187"/>
                <a:gd name="T39" fmla="*/ 15 h 175"/>
                <a:gd name="T40" fmla="*/ 115 w 187"/>
                <a:gd name="T41" fmla="*/ 15 h 175"/>
                <a:gd name="T42" fmla="*/ 85 w 187"/>
                <a:gd name="T43" fmla="*/ 39 h 175"/>
                <a:gd name="T44" fmla="*/ 104 w 187"/>
                <a:gd name="T45" fmla="*/ 32 h 175"/>
                <a:gd name="T46" fmla="*/ 83 w 187"/>
                <a:gd name="T47" fmla="*/ 61 h 175"/>
                <a:gd name="T48" fmla="*/ 87 w 187"/>
                <a:gd name="T49" fmla="*/ 102 h 175"/>
                <a:gd name="T50" fmla="*/ 80 w 187"/>
                <a:gd name="T51" fmla="*/ 101 h 175"/>
                <a:gd name="T52" fmla="*/ 23 w 187"/>
                <a:gd name="T53" fmla="*/ 120 h 175"/>
                <a:gd name="T54" fmla="*/ 23 w 187"/>
                <a:gd name="T55" fmla="*/ 139 h 175"/>
                <a:gd name="T56" fmla="*/ 24 w 187"/>
                <a:gd name="T57" fmla="*/ 161 h 175"/>
                <a:gd name="T58" fmla="*/ 26 w 187"/>
                <a:gd name="T59" fmla="*/ 148 h 175"/>
                <a:gd name="T60" fmla="*/ 60 w 187"/>
                <a:gd name="T61" fmla="*/ 112 h 175"/>
                <a:gd name="T62" fmla="*/ 24 w 187"/>
                <a:gd name="T63" fmla="*/ 161 h 175"/>
                <a:gd name="T64" fmla="*/ 90 w 187"/>
                <a:gd name="T65" fmla="*/ 106 h 175"/>
                <a:gd name="T66" fmla="*/ 47 w 187"/>
                <a:gd name="T67" fmla="*/ 159 h 175"/>
                <a:gd name="T68" fmla="*/ 106 w 187"/>
                <a:gd name="T69" fmla="*/ 113 h 175"/>
                <a:gd name="T70" fmla="*/ 67 w 187"/>
                <a:gd name="T71" fmla="*/ 156 h 175"/>
                <a:gd name="T72" fmla="*/ 110 w 187"/>
                <a:gd name="T73" fmla="*/ 127 h 175"/>
                <a:gd name="T74" fmla="*/ 112 w 187"/>
                <a:gd name="T75" fmla="*/ 112 h 175"/>
                <a:gd name="T76" fmla="*/ 151 w 187"/>
                <a:gd name="T77" fmla="*/ 103 h 175"/>
                <a:gd name="T78" fmla="*/ 137 w 187"/>
                <a:gd name="T79" fmla="*/ 102 h 175"/>
                <a:gd name="T80" fmla="*/ 116 w 187"/>
                <a:gd name="T81" fmla="*/ 123 h 175"/>
                <a:gd name="T82" fmla="*/ 88 w 187"/>
                <a:gd name="T83" fmla="*/ 154 h 175"/>
                <a:gd name="T84" fmla="*/ 112 w 187"/>
                <a:gd name="T85" fmla="*/ 147 h 175"/>
                <a:gd name="T86" fmla="*/ 121 w 187"/>
                <a:gd name="T87" fmla="*/ 149 h 175"/>
                <a:gd name="T88" fmla="*/ 132 w 187"/>
                <a:gd name="T89" fmla="*/ 144 h 175"/>
                <a:gd name="T90" fmla="*/ 163 w 187"/>
                <a:gd name="T91" fmla="*/ 110 h 175"/>
                <a:gd name="T92" fmla="*/ 154 w 187"/>
                <a:gd name="T93" fmla="*/ 135 h 175"/>
                <a:gd name="T94" fmla="*/ 154 w 187"/>
                <a:gd name="T95" fmla="*/ 135 h 175"/>
                <a:gd name="T96" fmla="*/ 173 w 187"/>
                <a:gd name="T97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175">
                  <a:moveTo>
                    <a:pt x="129" y="88"/>
                  </a:moveTo>
                  <a:cubicBezTo>
                    <a:pt x="135" y="68"/>
                    <a:pt x="133" y="43"/>
                    <a:pt x="135" y="28"/>
                  </a:cubicBezTo>
                  <a:cubicBezTo>
                    <a:pt x="127" y="21"/>
                    <a:pt x="128" y="8"/>
                    <a:pt x="118" y="6"/>
                  </a:cubicBezTo>
                  <a:cubicBezTo>
                    <a:pt x="100" y="0"/>
                    <a:pt x="82" y="9"/>
                    <a:pt x="76" y="20"/>
                  </a:cubicBezTo>
                  <a:cubicBezTo>
                    <a:pt x="68" y="37"/>
                    <a:pt x="73" y="63"/>
                    <a:pt x="73" y="80"/>
                  </a:cubicBezTo>
                  <a:cubicBezTo>
                    <a:pt x="75" y="85"/>
                    <a:pt x="80" y="86"/>
                    <a:pt x="80" y="92"/>
                  </a:cubicBezTo>
                  <a:cubicBezTo>
                    <a:pt x="62" y="100"/>
                    <a:pt x="23" y="100"/>
                    <a:pt x="15" y="119"/>
                  </a:cubicBezTo>
                  <a:cubicBezTo>
                    <a:pt x="10" y="132"/>
                    <a:pt x="18" y="149"/>
                    <a:pt x="13" y="163"/>
                  </a:cubicBezTo>
                  <a:cubicBezTo>
                    <a:pt x="10" y="163"/>
                    <a:pt x="1" y="162"/>
                    <a:pt x="0" y="168"/>
                  </a:cubicBezTo>
                  <a:cubicBezTo>
                    <a:pt x="0" y="175"/>
                    <a:pt x="8" y="172"/>
                    <a:pt x="15" y="171"/>
                  </a:cubicBezTo>
                  <a:cubicBezTo>
                    <a:pt x="62" y="163"/>
                    <a:pt x="117" y="153"/>
                    <a:pt x="161" y="155"/>
                  </a:cubicBezTo>
                  <a:cubicBezTo>
                    <a:pt x="163" y="152"/>
                    <a:pt x="167" y="150"/>
                    <a:pt x="170" y="148"/>
                  </a:cubicBezTo>
                  <a:cubicBezTo>
                    <a:pt x="174" y="152"/>
                    <a:pt x="170" y="156"/>
                    <a:pt x="172" y="160"/>
                  </a:cubicBezTo>
                  <a:cubicBezTo>
                    <a:pt x="177" y="160"/>
                    <a:pt x="179" y="156"/>
                    <a:pt x="183" y="154"/>
                  </a:cubicBezTo>
                  <a:cubicBezTo>
                    <a:pt x="187" y="134"/>
                    <a:pt x="182" y="120"/>
                    <a:pt x="174" y="105"/>
                  </a:cubicBezTo>
                  <a:cubicBezTo>
                    <a:pt x="163" y="95"/>
                    <a:pt x="143" y="94"/>
                    <a:pt x="129" y="88"/>
                  </a:cubicBezTo>
                  <a:close/>
                  <a:moveTo>
                    <a:pt x="106" y="52"/>
                  </a:moveTo>
                  <a:cubicBezTo>
                    <a:pt x="103" y="60"/>
                    <a:pt x="96" y="72"/>
                    <a:pt x="87" y="77"/>
                  </a:cubicBezTo>
                  <a:cubicBezTo>
                    <a:pt x="89" y="71"/>
                    <a:pt x="92" y="66"/>
                    <a:pt x="98" y="64"/>
                  </a:cubicBezTo>
                  <a:cubicBezTo>
                    <a:pt x="95" y="61"/>
                    <a:pt x="104" y="56"/>
                    <a:pt x="106" y="52"/>
                  </a:cubicBezTo>
                  <a:close/>
                  <a:moveTo>
                    <a:pt x="93" y="62"/>
                  </a:moveTo>
                  <a:cubicBezTo>
                    <a:pt x="92" y="57"/>
                    <a:pt x="99" y="53"/>
                    <a:pt x="104" y="51"/>
                  </a:cubicBezTo>
                  <a:cubicBezTo>
                    <a:pt x="100" y="55"/>
                    <a:pt x="98" y="59"/>
                    <a:pt x="93" y="62"/>
                  </a:cubicBezTo>
                  <a:close/>
                  <a:moveTo>
                    <a:pt x="103" y="88"/>
                  </a:moveTo>
                  <a:cubicBezTo>
                    <a:pt x="101" y="94"/>
                    <a:pt x="98" y="94"/>
                    <a:pt x="91" y="93"/>
                  </a:cubicBezTo>
                  <a:cubicBezTo>
                    <a:pt x="94" y="89"/>
                    <a:pt x="98" y="89"/>
                    <a:pt x="103" y="88"/>
                  </a:cubicBezTo>
                  <a:close/>
                  <a:moveTo>
                    <a:pt x="106" y="107"/>
                  </a:moveTo>
                  <a:cubicBezTo>
                    <a:pt x="101" y="112"/>
                    <a:pt x="97" y="118"/>
                    <a:pt x="90" y="122"/>
                  </a:cubicBezTo>
                  <a:cubicBezTo>
                    <a:pt x="95" y="116"/>
                    <a:pt x="96" y="108"/>
                    <a:pt x="106" y="107"/>
                  </a:cubicBezTo>
                  <a:close/>
                  <a:moveTo>
                    <a:pt x="104" y="74"/>
                  </a:moveTo>
                  <a:cubicBezTo>
                    <a:pt x="106" y="69"/>
                    <a:pt x="110" y="65"/>
                    <a:pt x="114" y="61"/>
                  </a:cubicBezTo>
                  <a:cubicBezTo>
                    <a:pt x="115" y="62"/>
                    <a:pt x="110" y="74"/>
                    <a:pt x="104" y="74"/>
                  </a:cubicBezTo>
                  <a:close/>
                  <a:moveTo>
                    <a:pt x="127" y="63"/>
                  </a:moveTo>
                  <a:cubicBezTo>
                    <a:pt x="125" y="72"/>
                    <a:pt x="123" y="90"/>
                    <a:pt x="110" y="92"/>
                  </a:cubicBezTo>
                  <a:cubicBezTo>
                    <a:pt x="114" y="81"/>
                    <a:pt x="121" y="72"/>
                    <a:pt x="127" y="63"/>
                  </a:cubicBezTo>
                  <a:close/>
                  <a:moveTo>
                    <a:pt x="120" y="22"/>
                  </a:moveTo>
                  <a:cubicBezTo>
                    <a:pt x="128" y="27"/>
                    <a:pt x="121" y="31"/>
                    <a:pt x="116" y="37"/>
                  </a:cubicBezTo>
                  <a:cubicBezTo>
                    <a:pt x="111" y="42"/>
                    <a:pt x="107" y="50"/>
                    <a:pt x="103" y="50"/>
                  </a:cubicBezTo>
                  <a:cubicBezTo>
                    <a:pt x="108" y="40"/>
                    <a:pt x="114" y="31"/>
                    <a:pt x="120" y="22"/>
                  </a:cubicBezTo>
                  <a:close/>
                  <a:moveTo>
                    <a:pt x="115" y="15"/>
                  </a:moveTo>
                  <a:cubicBezTo>
                    <a:pt x="112" y="17"/>
                    <a:pt x="111" y="21"/>
                    <a:pt x="107" y="22"/>
                  </a:cubicBezTo>
                  <a:cubicBezTo>
                    <a:pt x="107" y="18"/>
                    <a:pt x="111" y="12"/>
                    <a:pt x="115" y="15"/>
                  </a:cubicBezTo>
                  <a:close/>
                  <a:moveTo>
                    <a:pt x="99" y="14"/>
                  </a:moveTo>
                  <a:cubicBezTo>
                    <a:pt x="96" y="20"/>
                    <a:pt x="91" y="32"/>
                    <a:pt x="85" y="39"/>
                  </a:cubicBezTo>
                  <a:cubicBezTo>
                    <a:pt x="81" y="30"/>
                    <a:pt x="93" y="19"/>
                    <a:pt x="99" y="14"/>
                  </a:cubicBezTo>
                  <a:close/>
                  <a:moveTo>
                    <a:pt x="104" y="32"/>
                  </a:moveTo>
                  <a:cubicBezTo>
                    <a:pt x="102" y="28"/>
                    <a:pt x="103" y="27"/>
                    <a:pt x="108" y="27"/>
                  </a:cubicBezTo>
                  <a:cubicBezTo>
                    <a:pt x="100" y="39"/>
                    <a:pt x="95" y="53"/>
                    <a:pt x="83" y="61"/>
                  </a:cubicBezTo>
                  <a:cubicBezTo>
                    <a:pt x="87" y="48"/>
                    <a:pt x="95" y="40"/>
                    <a:pt x="104" y="32"/>
                  </a:cubicBezTo>
                  <a:close/>
                  <a:moveTo>
                    <a:pt x="87" y="102"/>
                  </a:moveTo>
                  <a:cubicBezTo>
                    <a:pt x="79" y="113"/>
                    <a:pt x="67" y="120"/>
                    <a:pt x="59" y="132"/>
                  </a:cubicBezTo>
                  <a:cubicBezTo>
                    <a:pt x="62" y="121"/>
                    <a:pt x="73" y="110"/>
                    <a:pt x="80" y="101"/>
                  </a:cubicBezTo>
                  <a:cubicBezTo>
                    <a:pt x="83" y="101"/>
                    <a:pt x="86" y="100"/>
                    <a:pt x="87" y="102"/>
                  </a:cubicBezTo>
                  <a:close/>
                  <a:moveTo>
                    <a:pt x="23" y="120"/>
                  </a:moveTo>
                  <a:cubicBezTo>
                    <a:pt x="29" y="117"/>
                    <a:pt x="33" y="111"/>
                    <a:pt x="42" y="111"/>
                  </a:cubicBezTo>
                  <a:cubicBezTo>
                    <a:pt x="35" y="120"/>
                    <a:pt x="31" y="131"/>
                    <a:pt x="23" y="139"/>
                  </a:cubicBezTo>
                  <a:cubicBezTo>
                    <a:pt x="20" y="134"/>
                    <a:pt x="23" y="126"/>
                    <a:pt x="23" y="120"/>
                  </a:cubicBezTo>
                  <a:close/>
                  <a:moveTo>
                    <a:pt x="24" y="161"/>
                  </a:moveTo>
                  <a:cubicBezTo>
                    <a:pt x="30" y="145"/>
                    <a:pt x="47" y="134"/>
                    <a:pt x="56" y="118"/>
                  </a:cubicBezTo>
                  <a:cubicBezTo>
                    <a:pt x="44" y="127"/>
                    <a:pt x="38" y="140"/>
                    <a:pt x="26" y="148"/>
                  </a:cubicBezTo>
                  <a:cubicBezTo>
                    <a:pt x="36" y="129"/>
                    <a:pt x="44" y="108"/>
                    <a:pt x="67" y="103"/>
                  </a:cubicBezTo>
                  <a:cubicBezTo>
                    <a:pt x="68" y="105"/>
                    <a:pt x="64" y="111"/>
                    <a:pt x="60" y="112"/>
                  </a:cubicBezTo>
                  <a:cubicBezTo>
                    <a:pt x="54" y="132"/>
                    <a:pt x="40" y="143"/>
                    <a:pt x="32" y="161"/>
                  </a:cubicBezTo>
                  <a:cubicBezTo>
                    <a:pt x="29" y="161"/>
                    <a:pt x="26" y="161"/>
                    <a:pt x="24" y="161"/>
                  </a:cubicBezTo>
                  <a:close/>
                  <a:moveTo>
                    <a:pt x="47" y="159"/>
                  </a:moveTo>
                  <a:cubicBezTo>
                    <a:pt x="55" y="136"/>
                    <a:pt x="70" y="118"/>
                    <a:pt x="90" y="106"/>
                  </a:cubicBezTo>
                  <a:cubicBezTo>
                    <a:pt x="85" y="123"/>
                    <a:pt x="71" y="134"/>
                    <a:pt x="60" y="147"/>
                  </a:cubicBezTo>
                  <a:cubicBezTo>
                    <a:pt x="56" y="152"/>
                    <a:pt x="54" y="160"/>
                    <a:pt x="47" y="159"/>
                  </a:cubicBezTo>
                  <a:close/>
                  <a:moveTo>
                    <a:pt x="67" y="156"/>
                  </a:moveTo>
                  <a:cubicBezTo>
                    <a:pt x="80" y="142"/>
                    <a:pt x="89" y="124"/>
                    <a:pt x="106" y="113"/>
                  </a:cubicBezTo>
                  <a:cubicBezTo>
                    <a:pt x="98" y="128"/>
                    <a:pt x="81" y="139"/>
                    <a:pt x="78" y="156"/>
                  </a:cubicBezTo>
                  <a:cubicBezTo>
                    <a:pt x="75" y="156"/>
                    <a:pt x="71" y="156"/>
                    <a:pt x="67" y="156"/>
                  </a:cubicBezTo>
                  <a:close/>
                  <a:moveTo>
                    <a:pt x="88" y="154"/>
                  </a:moveTo>
                  <a:cubicBezTo>
                    <a:pt x="95" y="145"/>
                    <a:pt x="102" y="136"/>
                    <a:pt x="110" y="127"/>
                  </a:cubicBezTo>
                  <a:cubicBezTo>
                    <a:pt x="107" y="125"/>
                    <a:pt x="103" y="135"/>
                    <a:pt x="99" y="132"/>
                  </a:cubicBezTo>
                  <a:cubicBezTo>
                    <a:pt x="106" y="126"/>
                    <a:pt x="111" y="118"/>
                    <a:pt x="112" y="112"/>
                  </a:cubicBezTo>
                  <a:cubicBezTo>
                    <a:pt x="118" y="111"/>
                    <a:pt x="122" y="102"/>
                    <a:pt x="123" y="99"/>
                  </a:cubicBezTo>
                  <a:cubicBezTo>
                    <a:pt x="131" y="96"/>
                    <a:pt x="141" y="100"/>
                    <a:pt x="151" y="103"/>
                  </a:cubicBezTo>
                  <a:cubicBezTo>
                    <a:pt x="138" y="114"/>
                    <a:pt x="129" y="129"/>
                    <a:pt x="113" y="137"/>
                  </a:cubicBezTo>
                  <a:cubicBezTo>
                    <a:pt x="122" y="127"/>
                    <a:pt x="135" y="115"/>
                    <a:pt x="137" y="102"/>
                  </a:cubicBezTo>
                  <a:cubicBezTo>
                    <a:pt x="125" y="104"/>
                    <a:pt x="122" y="115"/>
                    <a:pt x="113" y="121"/>
                  </a:cubicBezTo>
                  <a:cubicBezTo>
                    <a:pt x="113" y="124"/>
                    <a:pt x="115" y="121"/>
                    <a:pt x="116" y="123"/>
                  </a:cubicBezTo>
                  <a:cubicBezTo>
                    <a:pt x="111" y="134"/>
                    <a:pt x="101" y="140"/>
                    <a:pt x="98" y="153"/>
                  </a:cubicBezTo>
                  <a:cubicBezTo>
                    <a:pt x="94" y="153"/>
                    <a:pt x="93" y="155"/>
                    <a:pt x="88" y="154"/>
                  </a:cubicBezTo>
                  <a:close/>
                  <a:moveTo>
                    <a:pt x="113" y="151"/>
                  </a:moveTo>
                  <a:cubicBezTo>
                    <a:pt x="113" y="149"/>
                    <a:pt x="112" y="149"/>
                    <a:pt x="112" y="147"/>
                  </a:cubicBezTo>
                  <a:cubicBezTo>
                    <a:pt x="119" y="139"/>
                    <a:pt x="127" y="130"/>
                    <a:pt x="135" y="122"/>
                  </a:cubicBezTo>
                  <a:cubicBezTo>
                    <a:pt x="134" y="131"/>
                    <a:pt x="122" y="137"/>
                    <a:pt x="121" y="149"/>
                  </a:cubicBezTo>
                  <a:cubicBezTo>
                    <a:pt x="118" y="149"/>
                    <a:pt x="116" y="152"/>
                    <a:pt x="113" y="151"/>
                  </a:cubicBezTo>
                  <a:close/>
                  <a:moveTo>
                    <a:pt x="132" y="144"/>
                  </a:moveTo>
                  <a:cubicBezTo>
                    <a:pt x="134" y="130"/>
                    <a:pt x="150" y="121"/>
                    <a:pt x="156" y="108"/>
                  </a:cubicBezTo>
                  <a:cubicBezTo>
                    <a:pt x="160" y="107"/>
                    <a:pt x="162" y="108"/>
                    <a:pt x="163" y="110"/>
                  </a:cubicBezTo>
                  <a:cubicBezTo>
                    <a:pt x="156" y="124"/>
                    <a:pt x="143" y="133"/>
                    <a:pt x="132" y="144"/>
                  </a:cubicBezTo>
                  <a:close/>
                  <a:moveTo>
                    <a:pt x="154" y="135"/>
                  </a:moveTo>
                  <a:cubicBezTo>
                    <a:pt x="158" y="129"/>
                    <a:pt x="167" y="112"/>
                    <a:pt x="173" y="121"/>
                  </a:cubicBezTo>
                  <a:cubicBezTo>
                    <a:pt x="165" y="124"/>
                    <a:pt x="162" y="132"/>
                    <a:pt x="154" y="135"/>
                  </a:cubicBezTo>
                  <a:close/>
                  <a:moveTo>
                    <a:pt x="164" y="140"/>
                  </a:moveTo>
                  <a:cubicBezTo>
                    <a:pt x="167" y="135"/>
                    <a:pt x="171" y="132"/>
                    <a:pt x="173" y="127"/>
                  </a:cubicBezTo>
                  <a:cubicBezTo>
                    <a:pt x="180" y="133"/>
                    <a:pt x="169" y="139"/>
                    <a:pt x="164" y="1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5891568" y="4591570"/>
              <a:ext cx="510627" cy="472466"/>
            </a:xfrm>
            <a:custGeom>
              <a:avLst/>
              <a:gdLst>
                <a:gd name="T0" fmla="*/ 197 w 207"/>
                <a:gd name="T1" fmla="*/ 137 h 192"/>
                <a:gd name="T2" fmla="*/ 156 w 207"/>
                <a:gd name="T3" fmla="*/ 98 h 192"/>
                <a:gd name="T4" fmla="*/ 124 w 207"/>
                <a:gd name="T5" fmla="*/ 21 h 192"/>
                <a:gd name="T6" fmla="*/ 107 w 207"/>
                <a:gd name="T7" fmla="*/ 4 h 192"/>
                <a:gd name="T8" fmla="*/ 66 w 207"/>
                <a:gd name="T9" fmla="*/ 25 h 192"/>
                <a:gd name="T10" fmla="*/ 69 w 207"/>
                <a:gd name="T11" fmla="*/ 90 h 192"/>
                <a:gd name="T12" fmla="*/ 29 w 207"/>
                <a:gd name="T13" fmla="*/ 118 h 192"/>
                <a:gd name="T14" fmla="*/ 0 w 207"/>
                <a:gd name="T15" fmla="*/ 182 h 192"/>
                <a:gd name="T16" fmla="*/ 35 w 207"/>
                <a:gd name="T17" fmla="*/ 185 h 192"/>
                <a:gd name="T18" fmla="*/ 159 w 207"/>
                <a:gd name="T19" fmla="*/ 175 h 192"/>
                <a:gd name="T20" fmla="*/ 179 w 207"/>
                <a:gd name="T21" fmla="*/ 176 h 192"/>
                <a:gd name="T22" fmla="*/ 202 w 207"/>
                <a:gd name="T23" fmla="*/ 163 h 192"/>
                <a:gd name="T24" fmla="*/ 205 w 207"/>
                <a:gd name="T25" fmla="*/ 139 h 192"/>
                <a:gd name="T26" fmla="*/ 134 w 207"/>
                <a:gd name="T27" fmla="*/ 138 h 192"/>
                <a:gd name="T28" fmla="*/ 139 w 207"/>
                <a:gd name="T29" fmla="*/ 110 h 192"/>
                <a:gd name="T30" fmla="*/ 133 w 207"/>
                <a:gd name="T31" fmla="*/ 109 h 192"/>
                <a:gd name="T32" fmla="*/ 131 w 207"/>
                <a:gd name="T33" fmla="*/ 128 h 192"/>
                <a:gd name="T34" fmla="*/ 131 w 207"/>
                <a:gd name="T35" fmla="*/ 128 h 192"/>
                <a:gd name="T36" fmla="*/ 84 w 207"/>
                <a:gd name="T37" fmla="*/ 151 h 192"/>
                <a:gd name="T38" fmla="*/ 123 w 207"/>
                <a:gd name="T39" fmla="*/ 110 h 192"/>
                <a:gd name="T40" fmla="*/ 99 w 207"/>
                <a:gd name="T41" fmla="*/ 83 h 192"/>
                <a:gd name="T42" fmla="*/ 125 w 207"/>
                <a:gd name="T43" fmla="*/ 45 h 192"/>
                <a:gd name="T44" fmla="*/ 115 w 207"/>
                <a:gd name="T45" fmla="*/ 43 h 192"/>
                <a:gd name="T46" fmla="*/ 84 w 207"/>
                <a:gd name="T47" fmla="*/ 77 h 192"/>
                <a:gd name="T48" fmla="*/ 93 w 207"/>
                <a:gd name="T49" fmla="*/ 61 h 192"/>
                <a:gd name="T50" fmla="*/ 118 w 207"/>
                <a:gd name="T51" fmla="*/ 27 h 192"/>
                <a:gd name="T52" fmla="*/ 99 w 207"/>
                <a:gd name="T53" fmla="*/ 84 h 192"/>
                <a:gd name="T54" fmla="*/ 95 w 207"/>
                <a:gd name="T55" fmla="*/ 84 h 192"/>
                <a:gd name="T56" fmla="*/ 97 w 207"/>
                <a:gd name="T57" fmla="*/ 11 h 192"/>
                <a:gd name="T58" fmla="*/ 97 w 207"/>
                <a:gd name="T59" fmla="*/ 11 h 192"/>
                <a:gd name="T60" fmla="*/ 92 w 207"/>
                <a:gd name="T61" fmla="*/ 45 h 192"/>
                <a:gd name="T62" fmla="*/ 108 w 207"/>
                <a:gd name="T63" fmla="*/ 14 h 192"/>
                <a:gd name="T64" fmla="*/ 75 w 207"/>
                <a:gd name="T65" fmla="*/ 71 h 192"/>
                <a:gd name="T66" fmla="*/ 24 w 207"/>
                <a:gd name="T67" fmla="*/ 153 h 192"/>
                <a:gd name="T68" fmla="*/ 31 w 207"/>
                <a:gd name="T69" fmla="*/ 175 h 192"/>
                <a:gd name="T70" fmla="*/ 25 w 207"/>
                <a:gd name="T71" fmla="*/ 162 h 192"/>
                <a:gd name="T72" fmla="*/ 82 w 207"/>
                <a:gd name="T73" fmla="*/ 111 h 192"/>
                <a:gd name="T74" fmla="*/ 48 w 207"/>
                <a:gd name="T75" fmla="*/ 175 h 192"/>
                <a:gd name="T76" fmla="*/ 47 w 207"/>
                <a:gd name="T77" fmla="*/ 168 h 192"/>
                <a:gd name="T78" fmla="*/ 91 w 207"/>
                <a:gd name="T79" fmla="*/ 109 h 192"/>
                <a:gd name="T80" fmla="*/ 57 w 207"/>
                <a:gd name="T81" fmla="*/ 174 h 192"/>
                <a:gd name="T82" fmla="*/ 70 w 207"/>
                <a:gd name="T83" fmla="*/ 173 h 192"/>
                <a:gd name="T84" fmla="*/ 112 w 207"/>
                <a:gd name="T85" fmla="*/ 122 h 192"/>
                <a:gd name="T86" fmla="*/ 76 w 207"/>
                <a:gd name="T87" fmla="*/ 173 h 192"/>
                <a:gd name="T88" fmla="*/ 95 w 207"/>
                <a:gd name="T89" fmla="*/ 169 h 192"/>
                <a:gd name="T90" fmla="*/ 106 w 207"/>
                <a:gd name="T91" fmla="*/ 168 h 192"/>
                <a:gd name="T92" fmla="*/ 117 w 207"/>
                <a:gd name="T93" fmla="*/ 168 h 192"/>
                <a:gd name="T94" fmla="*/ 162 w 207"/>
                <a:gd name="T95" fmla="*/ 121 h 192"/>
                <a:gd name="T96" fmla="*/ 117 w 207"/>
                <a:gd name="T97" fmla="*/ 168 h 192"/>
                <a:gd name="T98" fmla="*/ 164 w 207"/>
                <a:gd name="T99" fmla="*/ 114 h 192"/>
                <a:gd name="T100" fmla="*/ 140 w 207"/>
                <a:gd name="T101" fmla="*/ 161 h 192"/>
                <a:gd name="T102" fmla="*/ 145 w 207"/>
                <a:gd name="T103" fmla="*/ 165 h 192"/>
                <a:gd name="T104" fmla="*/ 145 w 207"/>
                <a:gd name="T105" fmla="*/ 165 h 192"/>
                <a:gd name="T106" fmla="*/ 173 w 207"/>
                <a:gd name="T107" fmla="*/ 163 h 192"/>
                <a:gd name="T108" fmla="*/ 170 w 207"/>
                <a:gd name="T109" fmla="*/ 160 h 192"/>
                <a:gd name="T110" fmla="*/ 188 w 207"/>
                <a:gd name="T111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92">
                  <a:moveTo>
                    <a:pt x="205" y="139"/>
                  </a:moveTo>
                  <a:cubicBezTo>
                    <a:pt x="203" y="136"/>
                    <a:pt x="200" y="140"/>
                    <a:pt x="197" y="137"/>
                  </a:cubicBezTo>
                  <a:cubicBezTo>
                    <a:pt x="193" y="120"/>
                    <a:pt x="183" y="103"/>
                    <a:pt x="160" y="106"/>
                  </a:cubicBezTo>
                  <a:cubicBezTo>
                    <a:pt x="158" y="104"/>
                    <a:pt x="157" y="101"/>
                    <a:pt x="156" y="98"/>
                  </a:cubicBezTo>
                  <a:cubicBezTo>
                    <a:pt x="142" y="107"/>
                    <a:pt x="122" y="100"/>
                    <a:pt x="103" y="101"/>
                  </a:cubicBezTo>
                  <a:cubicBezTo>
                    <a:pt x="121" y="86"/>
                    <a:pt x="142" y="47"/>
                    <a:pt x="124" y="21"/>
                  </a:cubicBezTo>
                  <a:cubicBezTo>
                    <a:pt x="125" y="20"/>
                    <a:pt x="125" y="16"/>
                    <a:pt x="124" y="15"/>
                  </a:cubicBezTo>
                  <a:cubicBezTo>
                    <a:pt x="117" y="12"/>
                    <a:pt x="114" y="5"/>
                    <a:pt x="107" y="4"/>
                  </a:cubicBezTo>
                  <a:cubicBezTo>
                    <a:pt x="90" y="0"/>
                    <a:pt x="79" y="13"/>
                    <a:pt x="73" y="27"/>
                  </a:cubicBezTo>
                  <a:cubicBezTo>
                    <a:pt x="71" y="26"/>
                    <a:pt x="70" y="24"/>
                    <a:pt x="66" y="25"/>
                  </a:cubicBezTo>
                  <a:cubicBezTo>
                    <a:pt x="57" y="38"/>
                    <a:pt x="61" y="57"/>
                    <a:pt x="62" y="72"/>
                  </a:cubicBezTo>
                  <a:cubicBezTo>
                    <a:pt x="66" y="78"/>
                    <a:pt x="71" y="81"/>
                    <a:pt x="69" y="90"/>
                  </a:cubicBezTo>
                  <a:cubicBezTo>
                    <a:pt x="75" y="92"/>
                    <a:pt x="82" y="94"/>
                    <a:pt x="81" y="103"/>
                  </a:cubicBezTo>
                  <a:cubicBezTo>
                    <a:pt x="61" y="106"/>
                    <a:pt x="41" y="109"/>
                    <a:pt x="29" y="118"/>
                  </a:cubicBezTo>
                  <a:cubicBezTo>
                    <a:pt x="11" y="131"/>
                    <a:pt x="19" y="154"/>
                    <a:pt x="9" y="178"/>
                  </a:cubicBezTo>
                  <a:cubicBezTo>
                    <a:pt x="5" y="178"/>
                    <a:pt x="1" y="178"/>
                    <a:pt x="0" y="182"/>
                  </a:cubicBezTo>
                  <a:cubicBezTo>
                    <a:pt x="2" y="192"/>
                    <a:pt x="21" y="186"/>
                    <a:pt x="26" y="183"/>
                  </a:cubicBezTo>
                  <a:cubicBezTo>
                    <a:pt x="29" y="185"/>
                    <a:pt x="33" y="181"/>
                    <a:pt x="35" y="185"/>
                  </a:cubicBezTo>
                  <a:cubicBezTo>
                    <a:pt x="75" y="178"/>
                    <a:pt x="119" y="174"/>
                    <a:pt x="155" y="172"/>
                  </a:cubicBezTo>
                  <a:cubicBezTo>
                    <a:pt x="158" y="171"/>
                    <a:pt x="156" y="176"/>
                    <a:pt x="159" y="175"/>
                  </a:cubicBezTo>
                  <a:cubicBezTo>
                    <a:pt x="163" y="172"/>
                    <a:pt x="167" y="170"/>
                    <a:pt x="175" y="171"/>
                  </a:cubicBezTo>
                  <a:cubicBezTo>
                    <a:pt x="173" y="175"/>
                    <a:pt x="179" y="173"/>
                    <a:pt x="179" y="176"/>
                  </a:cubicBezTo>
                  <a:cubicBezTo>
                    <a:pt x="175" y="178"/>
                    <a:pt x="173" y="184"/>
                    <a:pt x="178" y="187"/>
                  </a:cubicBezTo>
                  <a:cubicBezTo>
                    <a:pt x="183" y="176"/>
                    <a:pt x="188" y="165"/>
                    <a:pt x="202" y="163"/>
                  </a:cubicBezTo>
                  <a:cubicBezTo>
                    <a:pt x="202" y="157"/>
                    <a:pt x="201" y="157"/>
                    <a:pt x="200" y="150"/>
                  </a:cubicBezTo>
                  <a:cubicBezTo>
                    <a:pt x="201" y="146"/>
                    <a:pt x="207" y="144"/>
                    <a:pt x="205" y="139"/>
                  </a:cubicBezTo>
                  <a:close/>
                  <a:moveTo>
                    <a:pt x="162" y="114"/>
                  </a:moveTo>
                  <a:cubicBezTo>
                    <a:pt x="152" y="121"/>
                    <a:pt x="143" y="130"/>
                    <a:pt x="134" y="138"/>
                  </a:cubicBezTo>
                  <a:cubicBezTo>
                    <a:pt x="139" y="130"/>
                    <a:pt x="146" y="108"/>
                    <a:pt x="162" y="114"/>
                  </a:cubicBezTo>
                  <a:close/>
                  <a:moveTo>
                    <a:pt x="139" y="110"/>
                  </a:moveTo>
                  <a:cubicBezTo>
                    <a:pt x="129" y="125"/>
                    <a:pt x="119" y="138"/>
                    <a:pt x="106" y="149"/>
                  </a:cubicBezTo>
                  <a:cubicBezTo>
                    <a:pt x="116" y="137"/>
                    <a:pt x="124" y="123"/>
                    <a:pt x="133" y="109"/>
                  </a:cubicBezTo>
                  <a:cubicBezTo>
                    <a:pt x="136" y="108"/>
                    <a:pt x="136" y="111"/>
                    <a:pt x="139" y="110"/>
                  </a:cubicBezTo>
                  <a:close/>
                  <a:moveTo>
                    <a:pt x="131" y="128"/>
                  </a:moveTo>
                  <a:cubicBezTo>
                    <a:pt x="127" y="132"/>
                    <a:pt x="126" y="138"/>
                    <a:pt x="121" y="139"/>
                  </a:cubicBezTo>
                  <a:cubicBezTo>
                    <a:pt x="123" y="135"/>
                    <a:pt x="126" y="130"/>
                    <a:pt x="131" y="128"/>
                  </a:cubicBezTo>
                  <a:close/>
                  <a:moveTo>
                    <a:pt x="123" y="110"/>
                  </a:moveTo>
                  <a:cubicBezTo>
                    <a:pt x="110" y="123"/>
                    <a:pt x="97" y="137"/>
                    <a:pt x="84" y="151"/>
                  </a:cubicBezTo>
                  <a:cubicBezTo>
                    <a:pt x="80" y="150"/>
                    <a:pt x="92" y="144"/>
                    <a:pt x="88" y="141"/>
                  </a:cubicBezTo>
                  <a:cubicBezTo>
                    <a:pt x="101" y="132"/>
                    <a:pt x="106" y="108"/>
                    <a:pt x="123" y="110"/>
                  </a:cubicBezTo>
                  <a:close/>
                  <a:moveTo>
                    <a:pt x="125" y="45"/>
                  </a:moveTo>
                  <a:cubicBezTo>
                    <a:pt x="119" y="61"/>
                    <a:pt x="114" y="76"/>
                    <a:pt x="99" y="83"/>
                  </a:cubicBezTo>
                  <a:cubicBezTo>
                    <a:pt x="102" y="66"/>
                    <a:pt x="115" y="58"/>
                    <a:pt x="122" y="44"/>
                  </a:cubicBezTo>
                  <a:cubicBezTo>
                    <a:pt x="124" y="44"/>
                    <a:pt x="124" y="45"/>
                    <a:pt x="125" y="45"/>
                  </a:cubicBezTo>
                  <a:close/>
                  <a:moveTo>
                    <a:pt x="121" y="29"/>
                  </a:moveTo>
                  <a:cubicBezTo>
                    <a:pt x="123" y="36"/>
                    <a:pt x="117" y="39"/>
                    <a:pt x="115" y="43"/>
                  </a:cubicBezTo>
                  <a:cubicBezTo>
                    <a:pt x="107" y="57"/>
                    <a:pt x="98" y="75"/>
                    <a:pt x="87" y="86"/>
                  </a:cubicBezTo>
                  <a:cubicBezTo>
                    <a:pt x="82" y="85"/>
                    <a:pt x="85" y="82"/>
                    <a:pt x="84" y="77"/>
                  </a:cubicBezTo>
                  <a:cubicBezTo>
                    <a:pt x="92" y="75"/>
                    <a:pt x="94" y="68"/>
                    <a:pt x="97" y="61"/>
                  </a:cubicBezTo>
                  <a:cubicBezTo>
                    <a:pt x="94" y="60"/>
                    <a:pt x="93" y="64"/>
                    <a:pt x="93" y="61"/>
                  </a:cubicBezTo>
                  <a:cubicBezTo>
                    <a:pt x="93" y="58"/>
                    <a:pt x="99" y="59"/>
                    <a:pt x="101" y="56"/>
                  </a:cubicBezTo>
                  <a:cubicBezTo>
                    <a:pt x="103" y="46"/>
                    <a:pt x="113" y="38"/>
                    <a:pt x="118" y="27"/>
                  </a:cubicBezTo>
                  <a:cubicBezTo>
                    <a:pt x="119" y="27"/>
                    <a:pt x="119" y="29"/>
                    <a:pt x="121" y="29"/>
                  </a:cubicBezTo>
                  <a:close/>
                  <a:moveTo>
                    <a:pt x="99" y="84"/>
                  </a:moveTo>
                  <a:cubicBezTo>
                    <a:pt x="97" y="85"/>
                    <a:pt x="98" y="88"/>
                    <a:pt x="95" y="88"/>
                  </a:cubicBezTo>
                  <a:cubicBezTo>
                    <a:pt x="93" y="86"/>
                    <a:pt x="95" y="86"/>
                    <a:pt x="95" y="84"/>
                  </a:cubicBezTo>
                  <a:cubicBezTo>
                    <a:pt x="96" y="84"/>
                    <a:pt x="97" y="84"/>
                    <a:pt x="99" y="84"/>
                  </a:cubicBezTo>
                  <a:close/>
                  <a:moveTo>
                    <a:pt x="97" y="11"/>
                  </a:moveTo>
                  <a:cubicBezTo>
                    <a:pt x="99" y="24"/>
                    <a:pt x="84" y="36"/>
                    <a:pt x="74" y="46"/>
                  </a:cubicBezTo>
                  <a:cubicBezTo>
                    <a:pt x="78" y="34"/>
                    <a:pt x="83" y="16"/>
                    <a:pt x="97" y="11"/>
                  </a:cubicBezTo>
                  <a:close/>
                  <a:moveTo>
                    <a:pt x="75" y="71"/>
                  </a:moveTo>
                  <a:cubicBezTo>
                    <a:pt x="75" y="59"/>
                    <a:pt x="88" y="54"/>
                    <a:pt x="92" y="45"/>
                  </a:cubicBezTo>
                  <a:cubicBezTo>
                    <a:pt x="84" y="45"/>
                    <a:pt x="81" y="63"/>
                    <a:pt x="70" y="59"/>
                  </a:cubicBezTo>
                  <a:cubicBezTo>
                    <a:pt x="85" y="47"/>
                    <a:pt x="95" y="29"/>
                    <a:pt x="108" y="14"/>
                  </a:cubicBezTo>
                  <a:cubicBezTo>
                    <a:pt x="111" y="14"/>
                    <a:pt x="113" y="16"/>
                    <a:pt x="115" y="18"/>
                  </a:cubicBezTo>
                  <a:cubicBezTo>
                    <a:pt x="108" y="38"/>
                    <a:pt x="90" y="56"/>
                    <a:pt x="75" y="71"/>
                  </a:cubicBezTo>
                  <a:close/>
                  <a:moveTo>
                    <a:pt x="51" y="115"/>
                  </a:moveTo>
                  <a:cubicBezTo>
                    <a:pt x="47" y="129"/>
                    <a:pt x="34" y="142"/>
                    <a:pt x="24" y="153"/>
                  </a:cubicBezTo>
                  <a:cubicBezTo>
                    <a:pt x="16" y="131"/>
                    <a:pt x="37" y="122"/>
                    <a:pt x="51" y="115"/>
                  </a:cubicBezTo>
                  <a:close/>
                  <a:moveTo>
                    <a:pt x="31" y="175"/>
                  </a:moveTo>
                  <a:cubicBezTo>
                    <a:pt x="28" y="175"/>
                    <a:pt x="27" y="172"/>
                    <a:pt x="25" y="172"/>
                  </a:cubicBezTo>
                  <a:cubicBezTo>
                    <a:pt x="25" y="167"/>
                    <a:pt x="29" y="165"/>
                    <a:pt x="25" y="162"/>
                  </a:cubicBezTo>
                  <a:cubicBezTo>
                    <a:pt x="35" y="141"/>
                    <a:pt x="55" y="132"/>
                    <a:pt x="65" y="112"/>
                  </a:cubicBezTo>
                  <a:cubicBezTo>
                    <a:pt x="72" y="113"/>
                    <a:pt x="78" y="109"/>
                    <a:pt x="82" y="111"/>
                  </a:cubicBezTo>
                  <a:cubicBezTo>
                    <a:pt x="68" y="135"/>
                    <a:pt x="48" y="154"/>
                    <a:pt x="31" y="175"/>
                  </a:cubicBezTo>
                  <a:close/>
                  <a:moveTo>
                    <a:pt x="48" y="175"/>
                  </a:moveTo>
                  <a:cubicBezTo>
                    <a:pt x="49" y="169"/>
                    <a:pt x="53" y="166"/>
                    <a:pt x="56" y="162"/>
                  </a:cubicBezTo>
                  <a:cubicBezTo>
                    <a:pt x="52" y="159"/>
                    <a:pt x="50" y="166"/>
                    <a:pt x="47" y="168"/>
                  </a:cubicBezTo>
                  <a:cubicBezTo>
                    <a:pt x="52" y="151"/>
                    <a:pt x="70" y="142"/>
                    <a:pt x="79" y="124"/>
                  </a:cubicBezTo>
                  <a:cubicBezTo>
                    <a:pt x="87" y="123"/>
                    <a:pt x="91" y="115"/>
                    <a:pt x="91" y="109"/>
                  </a:cubicBezTo>
                  <a:cubicBezTo>
                    <a:pt x="97" y="109"/>
                    <a:pt x="101" y="105"/>
                    <a:pt x="106" y="109"/>
                  </a:cubicBezTo>
                  <a:cubicBezTo>
                    <a:pt x="92" y="133"/>
                    <a:pt x="72" y="151"/>
                    <a:pt x="57" y="174"/>
                  </a:cubicBezTo>
                  <a:cubicBezTo>
                    <a:pt x="54" y="174"/>
                    <a:pt x="52" y="175"/>
                    <a:pt x="48" y="175"/>
                  </a:cubicBezTo>
                  <a:close/>
                  <a:moveTo>
                    <a:pt x="70" y="173"/>
                  </a:moveTo>
                  <a:cubicBezTo>
                    <a:pt x="80" y="168"/>
                    <a:pt x="78" y="152"/>
                    <a:pt x="92" y="150"/>
                  </a:cubicBezTo>
                  <a:cubicBezTo>
                    <a:pt x="93" y="140"/>
                    <a:pt x="107" y="133"/>
                    <a:pt x="112" y="122"/>
                  </a:cubicBezTo>
                  <a:cubicBezTo>
                    <a:pt x="115" y="123"/>
                    <a:pt x="115" y="120"/>
                    <a:pt x="118" y="121"/>
                  </a:cubicBezTo>
                  <a:cubicBezTo>
                    <a:pt x="107" y="141"/>
                    <a:pt x="91" y="156"/>
                    <a:pt x="76" y="173"/>
                  </a:cubicBezTo>
                  <a:cubicBezTo>
                    <a:pt x="74" y="173"/>
                    <a:pt x="72" y="173"/>
                    <a:pt x="70" y="173"/>
                  </a:cubicBezTo>
                  <a:close/>
                  <a:moveTo>
                    <a:pt x="95" y="169"/>
                  </a:moveTo>
                  <a:cubicBezTo>
                    <a:pt x="103" y="160"/>
                    <a:pt x="110" y="149"/>
                    <a:pt x="120" y="140"/>
                  </a:cubicBezTo>
                  <a:cubicBezTo>
                    <a:pt x="123" y="148"/>
                    <a:pt x="105" y="158"/>
                    <a:pt x="106" y="168"/>
                  </a:cubicBezTo>
                  <a:cubicBezTo>
                    <a:pt x="102" y="168"/>
                    <a:pt x="99" y="169"/>
                    <a:pt x="95" y="169"/>
                  </a:cubicBezTo>
                  <a:close/>
                  <a:moveTo>
                    <a:pt x="117" y="168"/>
                  </a:moveTo>
                  <a:cubicBezTo>
                    <a:pt x="128" y="148"/>
                    <a:pt x="142" y="131"/>
                    <a:pt x="160" y="119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51" y="136"/>
                    <a:pt x="139" y="149"/>
                    <a:pt x="129" y="166"/>
                  </a:cubicBezTo>
                  <a:cubicBezTo>
                    <a:pt x="125" y="166"/>
                    <a:pt x="122" y="168"/>
                    <a:pt x="117" y="168"/>
                  </a:cubicBezTo>
                  <a:close/>
                  <a:moveTo>
                    <a:pt x="169" y="120"/>
                  </a:moveTo>
                  <a:cubicBezTo>
                    <a:pt x="168" y="117"/>
                    <a:pt x="167" y="115"/>
                    <a:pt x="164" y="114"/>
                  </a:cubicBezTo>
                  <a:cubicBezTo>
                    <a:pt x="171" y="113"/>
                    <a:pt x="179" y="121"/>
                    <a:pt x="183" y="126"/>
                  </a:cubicBezTo>
                  <a:cubicBezTo>
                    <a:pt x="167" y="137"/>
                    <a:pt x="156" y="150"/>
                    <a:pt x="140" y="161"/>
                  </a:cubicBezTo>
                  <a:cubicBezTo>
                    <a:pt x="148" y="145"/>
                    <a:pt x="161" y="134"/>
                    <a:pt x="169" y="120"/>
                  </a:cubicBezTo>
                  <a:close/>
                  <a:moveTo>
                    <a:pt x="145" y="165"/>
                  </a:moveTo>
                  <a:cubicBezTo>
                    <a:pt x="154" y="150"/>
                    <a:pt x="168" y="140"/>
                    <a:pt x="183" y="131"/>
                  </a:cubicBezTo>
                  <a:cubicBezTo>
                    <a:pt x="170" y="142"/>
                    <a:pt x="165" y="168"/>
                    <a:pt x="145" y="165"/>
                  </a:cubicBezTo>
                  <a:close/>
                  <a:moveTo>
                    <a:pt x="185" y="162"/>
                  </a:moveTo>
                  <a:cubicBezTo>
                    <a:pt x="179" y="161"/>
                    <a:pt x="177" y="163"/>
                    <a:pt x="173" y="163"/>
                  </a:cubicBezTo>
                  <a:cubicBezTo>
                    <a:pt x="172" y="158"/>
                    <a:pt x="177" y="159"/>
                    <a:pt x="178" y="155"/>
                  </a:cubicBezTo>
                  <a:cubicBezTo>
                    <a:pt x="173" y="155"/>
                    <a:pt x="172" y="157"/>
                    <a:pt x="170" y="160"/>
                  </a:cubicBezTo>
                  <a:cubicBezTo>
                    <a:pt x="169" y="154"/>
                    <a:pt x="178" y="152"/>
                    <a:pt x="178" y="144"/>
                  </a:cubicBezTo>
                  <a:cubicBezTo>
                    <a:pt x="184" y="145"/>
                    <a:pt x="182" y="137"/>
                    <a:pt x="188" y="137"/>
                  </a:cubicBezTo>
                  <a:cubicBezTo>
                    <a:pt x="194" y="145"/>
                    <a:pt x="192" y="154"/>
                    <a:pt x="185" y="1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>
              <a:spLocks noEditPoints="1"/>
            </p:cNvSpPr>
            <p:nvPr/>
          </p:nvSpPr>
          <p:spPr bwMode="auto">
            <a:xfrm>
              <a:off x="5980609" y="2725330"/>
              <a:ext cx="172632" cy="263491"/>
            </a:xfrm>
            <a:custGeom>
              <a:avLst/>
              <a:gdLst>
                <a:gd name="T0" fmla="*/ 33 w 70"/>
                <a:gd name="T1" fmla="*/ 6 h 107"/>
                <a:gd name="T2" fmla="*/ 10 w 70"/>
                <a:gd name="T3" fmla="*/ 21 h 107"/>
                <a:gd name="T4" fmla="*/ 7 w 70"/>
                <a:gd name="T5" fmla="*/ 84 h 107"/>
                <a:gd name="T6" fmla="*/ 40 w 70"/>
                <a:gd name="T7" fmla="*/ 107 h 107"/>
                <a:gd name="T8" fmla="*/ 70 w 70"/>
                <a:gd name="T9" fmla="*/ 60 h 107"/>
                <a:gd name="T10" fmla="*/ 33 w 70"/>
                <a:gd name="T11" fmla="*/ 6 h 107"/>
                <a:gd name="T12" fmla="*/ 28 w 70"/>
                <a:gd name="T13" fmla="*/ 17 h 107"/>
                <a:gd name="T14" fmla="*/ 20 w 70"/>
                <a:gd name="T15" fmla="*/ 28 h 107"/>
                <a:gd name="T16" fmla="*/ 28 w 70"/>
                <a:gd name="T17" fmla="*/ 17 h 107"/>
                <a:gd name="T18" fmla="*/ 19 w 70"/>
                <a:gd name="T19" fmla="*/ 60 h 107"/>
                <a:gd name="T20" fmla="*/ 29 w 70"/>
                <a:gd name="T21" fmla="*/ 40 h 107"/>
                <a:gd name="T22" fmla="*/ 19 w 70"/>
                <a:gd name="T23" fmla="*/ 60 h 107"/>
                <a:gd name="T24" fmla="*/ 29 w 70"/>
                <a:gd name="T25" fmla="*/ 32 h 107"/>
                <a:gd name="T26" fmla="*/ 28 w 70"/>
                <a:gd name="T27" fmla="*/ 28 h 107"/>
                <a:gd name="T28" fmla="*/ 34 w 70"/>
                <a:gd name="T29" fmla="*/ 21 h 107"/>
                <a:gd name="T30" fmla="*/ 38 w 70"/>
                <a:gd name="T31" fmla="*/ 22 h 107"/>
                <a:gd name="T32" fmla="*/ 29 w 70"/>
                <a:gd name="T33" fmla="*/ 32 h 107"/>
                <a:gd name="T34" fmla="*/ 51 w 70"/>
                <a:gd name="T35" fmla="*/ 83 h 107"/>
                <a:gd name="T36" fmla="*/ 54 w 70"/>
                <a:gd name="T37" fmla="*/ 72 h 107"/>
                <a:gd name="T38" fmla="*/ 51 w 70"/>
                <a:gd name="T39" fmla="*/ 83 h 107"/>
                <a:gd name="T40" fmla="*/ 38 w 70"/>
                <a:gd name="T41" fmla="*/ 61 h 107"/>
                <a:gd name="T42" fmla="*/ 56 w 70"/>
                <a:gd name="T43" fmla="*/ 31 h 107"/>
                <a:gd name="T44" fmla="*/ 38 w 70"/>
                <a:gd name="T45" fmla="*/ 61 h 107"/>
                <a:gd name="T46" fmla="*/ 39 w 70"/>
                <a:gd name="T47" fmla="*/ 40 h 107"/>
                <a:gd name="T48" fmla="*/ 48 w 70"/>
                <a:gd name="T49" fmla="*/ 24 h 107"/>
                <a:gd name="T50" fmla="*/ 44 w 70"/>
                <a:gd name="T51" fmla="*/ 22 h 107"/>
                <a:gd name="T52" fmla="*/ 43 w 70"/>
                <a:gd name="T53" fmla="*/ 15 h 107"/>
                <a:gd name="T54" fmla="*/ 56 w 70"/>
                <a:gd name="T55" fmla="*/ 29 h 107"/>
                <a:gd name="T56" fmla="*/ 39 w 70"/>
                <a:gd name="T5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7">
                  <a:moveTo>
                    <a:pt x="33" y="6"/>
                  </a:moveTo>
                  <a:cubicBezTo>
                    <a:pt x="26" y="7"/>
                    <a:pt x="15" y="13"/>
                    <a:pt x="10" y="21"/>
                  </a:cubicBezTo>
                  <a:cubicBezTo>
                    <a:pt x="0" y="36"/>
                    <a:pt x="0" y="71"/>
                    <a:pt x="7" y="84"/>
                  </a:cubicBezTo>
                  <a:cubicBezTo>
                    <a:pt x="10" y="91"/>
                    <a:pt x="32" y="107"/>
                    <a:pt x="40" y="107"/>
                  </a:cubicBezTo>
                  <a:cubicBezTo>
                    <a:pt x="53" y="106"/>
                    <a:pt x="70" y="81"/>
                    <a:pt x="70" y="60"/>
                  </a:cubicBezTo>
                  <a:cubicBezTo>
                    <a:pt x="69" y="35"/>
                    <a:pt x="61" y="0"/>
                    <a:pt x="33" y="6"/>
                  </a:cubicBezTo>
                  <a:close/>
                  <a:moveTo>
                    <a:pt x="28" y="17"/>
                  </a:moveTo>
                  <a:cubicBezTo>
                    <a:pt x="25" y="20"/>
                    <a:pt x="26" y="27"/>
                    <a:pt x="20" y="28"/>
                  </a:cubicBezTo>
                  <a:cubicBezTo>
                    <a:pt x="21" y="22"/>
                    <a:pt x="23" y="18"/>
                    <a:pt x="28" y="17"/>
                  </a:cubicBezTo>
                  <a:close/>
                  <a:moveTo>
                    <a:pt x="19" y="60"/>
                  </a:moveTo>
                  <a:cubicBezTo>
                    <a:pt x="17" y="51"/>
                    <a:pt x="25" y="46"/>
                    <a:pt x="29" y="40"/>
                  </a:cubicBezTo>
                  <a:cubicBezTo>
                    <a:pt x="32" y="45"/>
                    <a:pt x="25" y="58"/>
                    <a:pt x="19" y="60"/>
                  </a:cubicBezTo>
                  <a:close/>
                  <a:moveTo>
                    <a:pt x="29" y="32"/>
                  </a:moveTo>
                  <a:cubicBezTo>
                    <a:pt x="26" y="32"/>
                    <a:pt x="31" y="27"/>
                    <a:pt x="28" y="28"/>
                  </a:cubicBezTo>
                  <a:cubicBezTo>
                    <a:pt x="31" y="26"/>
                    <a:pt x="32" y="25"/>
                    <a:pt x="34" y="21"/>
                  </a:cubicBezTo>
                  <a:cubicBezTo>
                    <a:pt x="36" y="21"/>
                    <a:pt x="36" y="22"/>
                    <a:pt x="38" y="22"/>
                  </a:cubicBezTo>
                  <a:cubicBezTo>
                    <a:pt x="38" y="27"/>
                    <a:pt x="32" y="28"/>
                    <a:pt x="29" y="32"/>
                  </a:cubicBezTo>
                  <a:close/>
                  <a:moveTo>
                    <a:pt x="51" y="83"/>
                  </a:moveTo>
                  <a:cubicBezTo>
                    <a:pt x="49" y="80"/>
                    <a:pt x="53" y="76"/>
                    <a:pt x="54" y="72"/>
                  </a:cubicBezTo>
                  <a:cubicBezTo>
                    <a:pt x="57" y="73"/>
                    <a:pt x="55" y="84"/>
                    <a:pt x="51" y="83"/>
                  </a:cubicBezTo>
                  <a:close/>
                  <a:moveTo>
                    <a:pt x="38" y="61"/>
                  </a:moveTo>
                  <a:cubicBezTo>
                    <a:pt x="39" y="51"/>
                    <a:pt x="53" y="43"/>
                    <a:pt x="56" y="31"/>
                  </a:cubicBezTo>
                  <a:cubicBezTo>
                    <a:pt x="62" y="42"/>
                    <a:pt x="43" y="52"/>
                    <a:pt x="38" y="61"/>
                  </a:cubicBezTo>
                  <a:close/>
                  <a:moveTo>
                    <a:pt x="39" y="40"/>
                  </a:moveTo>
                  <a:cubicBezTo>
                    <a:pt x="43" y="35"/>
                    <a:pt x="44" y="28"/>
                    <a:pt x="48" y="24"/>
                  </a:cubicBezTo>
                  <a:cubicBezTo>
                    <a:pt x="48" y="22"/>
                    <a:pt x="47" y="22"/>
                    <a:pt x="44" y="22"/>
                  </a:cubicBezTo>
                  <a:cubicBezTo>
                    <a:pt x="45" y="18"/>
                    <a:pt x="44" y="17"/>
                    <a:pt x="43" y="15"/>
                  </a:cubicBezTo>
                  <a:cubicBezTo>
                    <a:pt x="51" y="16"/>
                    <a:pt x="53" y="22"/>
                    <a:pt x="56" y="29"/>
                  </a:cubicBezTo>
                  <a:cubicBezTo>
                    <a:pt x="46" y="25"/>
                    <a:pt x="47" y="38"/>
                    <a:pt x="39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>
              <a:spLocks noEditPoints="1"/>
            </p:cNvSpPr>
            <p:nvPr/>
          </p:nvSpPr>
          <p:spPr bwMode="auto">
            <a:xfrm>
              <a:off x="5824332" y="2988820"/>
              <a:ext cx="501541" cy="194438"/>
            </a:xfrm>
            <a:custGeom>
              <a:avLst/>
              <a:gdLst>
                <a:gd name="T0" fmla="*/ 142 w 203"/>
                <a:gd name="T1" fmla="*/ 6 h 79"/>
                <a:gd name="T2" fmla="*/ 91 w 203"/>
                <a:gd name="T3" fmla="*/ 5 h 79"/>
                <a:gd name="T4" fmla="*/ 0 w 203"/>
                <a:gd name="T5" fmla="*/ 53 h 79"/>
                <a:gd name="T6" fmla="*/ 10 w 203"/>
                <a:gd name="T7" fmla="*/ 77 h 79"/>
                <a:gd name="T8" fmla="*/ 63 w 203"/>
                <a:gd name="T9" fmla="*/ 71 h 79"/>
                <a:gd name="T10" fmla="*/ 153 w 203"/>
                <a:gd name="T11" fmla="*/ 64 h 79"/>
                <a:gd name="T12" fmla="*/ 189 w 203"/>
                <a:gd name="T13" fmla="*/ 67 h 79"/>
                <a:gd name="T14" fmla="*/ 203 w 203"/>
                <a:gd name="T15" fmla="*/ 39 h 79"/>
                <a:gd name="T16" fmla="*/ 157 w 203"/>
                <a:gd name="T17" fmla="*/ 14 h 79"/>
                <a:gd name="T18" fmla="*/ 149 w 203"/>
                <a:gd name="T19" fmla="*/ 34 h 79"/>
                <a:gd name="T20" fmla="*/ 150 w 203"/>
                <a:gd name="T21" fmla="*/ 12 h 79"/>
                <a:gd name="T22" fmla="*/ 150 w 203"/>
                <a:gd name="T23" fmla="*/ 12 h 79"/>
                <a:gd name="T24" fmla="*/ 128 w 203"/>
                <a:gd name="T25" fmla="*/ 11 h 79"/>
                <a:gd name="T26" fmla="*/ 122 w 203"/>
                <a:gd name="T27" fmla="*/ 10 h 79"/>
                <a:gd name="T28" fmla="*/ 83 w 203"/>
                <a:gd name="T29" fmla="*/ 39 h 79"/>
                <a:gd name="T30" fmla="*/ 111 w 203"/>
                <a:gd name="T31" fmla="*/ 10 h 79"/>
                <a:gd name="T32" fmla="*/ 10 w 203"/>
                <a:gd name="T33" fmla="*/ 52 h 79"/>
                <a:gd name="T34" fmla="*/ 14 w 203"/>
                <a:gd name="T35" fmla="*/ 68 h 79"/>
                <a:gd name="T36" fmla="*/ 14 w 203"/>
                <a:gd name="T37" fmla="*/ 68 h 79"/>
                <a:gd name="T38" fmla="*/ 52 w 203"/>
                <a:gd name="T39" fmla="*/ 41 h 79"/>
                <a:gd name="T40" fmla="*/ 55 w 203"/>
                <a:gd name="T41" fmla="*/ 64 h 79"/>
                <a:gd name="T42" fmla="*/ 55 w 203"/>
                <a:gd name="T43" fmla="*/ 49 h 79"/>
                <a:gd name="T44" fmla="*/ 74 w 203"/>
                <a:gd name="T45" fmla="*/ 14 h 79"/>
                <a:gd name="T46" fmla="*/ 52 w 203"/>
                <a:gd name="T47" fmla="*/ 22 h 79"/>
                <a:gd name="T48" fmla="*/ 23 w 203"/>
                <a:gd name="T49" fmla="*/ 40 h 79"/>
                <a:gd name="T50" fmla="*/ 93 w 203"/>
                <a:gd name="T51" fmla="*/ 11 h 79"/>
                <a:gd name="T52" fmla="*/ 83 w 203"/>
                <a:gd name="T53" fmla="*/ 27 h 79"/>
                <a:gd name="T54" fmla="*/ 55 w 203"/>
                <a:gd name="T55" fmla="*/ 64 h 79"/>
                <a:gd name="T56" fmla="*/ 82 w 203"/>
                <a:gd name="T57" fmla="*/ 47 h 79"/>
                <a:gd name="T58" fmla="*/ 106 w 203"/>
                <a:gd name="T59" fmla="*/ 23 h 79"/>
                <a:gd name="T60" fmla="*/ 77 w 203"/>
                <a:gd name="T61" fmla="*/ 61 h 79"/>
                <a:gd name="T62" fmla="*/ 97 w 203"/>
                <a:gd name="T63" fmla="*/ 58 h 79"/>
                <a:gd name="T64" fmla="*/ 118 w 203"/>
                <a:gd name="T65" fmla="*/ 29 h 79"/>
                <a:gd name="T66" fmla="*/ 125 w 203"/>
                <a:gd name="T67" fmla="*/ 21 h 79"/>
                <a:gd name="T68" fmla="*/ 104 w 203"/>
                <a:gd name="T69" fmla="*/ 58 h 79"/>
                <a:gd name="T70" fmla="*/ 144 w 203"/>
                <a:gd name="T71" fmla="*/ 22 h 79"/>
                <a:gd name="T72" fmla="*/ 119 w 203"/>
                <a:gd name="T73" fmla="*/ 56 h 79"/>
                <a:gd name="T74" fmla="*/ 167 w 203"/>
                <a:gd name="T75" fmla="*/ 20 h 79"/>
                <a:gd name="T76" fmla="*/ 142 w 203"/>
                <a:gd name="T77" fmla="*/ 55 h 79"/>
                <a:gd name="T78" fmla="*/ 174 w 203"/>
                <a:gd name="T79" fmla="*/ 37 h 79"/>
                <a:gd name="T80" fmla="*/ 167 w 203"/>
                <a:gd name="T81" fmla="*/ 38 h 79"/>
                <a:gd name="T82" fmla="*/ 176 w 203"/>
                <a:gd name="T83" fmla="*/ 21 h 79"/>
                <a:gd name="T84" fmla="*/ 167 w 203"/>
                <a:gd name="T85" fmla="*/ 38 h 79"/>
                <a:gd name="T86" fmla="*/ 179 w 203"/>
                <a:gd name="T87" fmla="*/ 47 h 79"/>
                <a:gd name="T88" fmla="*/ 185 w 203"/>
                <a:gd name="T8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79">
                  <a:moveTo>
                    <a:pt x="176" y="8"/>
                  </a:moveTo>
                  <a:cubicBezTo>
                    <a:pt x="167" y="4"/>
                    <a:pt x="153" y="7"/>
                    <a:pt x="142" y="6"/>
                  </a:cubicBezTo>
                  <a:cubicBezTo>
                    <a:pt x="126" y="5"/>
                    <a:pt x="110" y="0"/>
                    <a:pt x="99" y="2"/>
                  </a:cubicBezTo>
                  <a:cubicBezTo>
                    <a:pt x="97" y="2"/>
                    <a:pt x="94" y="5"/>
                    <a:pt x="91" y="5"/>
                  </a:cubicBezTo>
                  <a:cubicBezTo>
                    <a:pt x="85" y="5"/>
                    <a:pt x="79" y="3"/>
                    <a:pt x="73" y="4"/>
                  </a:cubicBezTo>
                  <a:cubicBezTo>
                    <a:pt x="35" y="8"/>
                    <a:pt x="4" y="19"/>
                    <a:pt x="0" y="53"/>
                  </a:cubicBezTo>
                  <a:cubicBezTo>
                    <a:pt x="3" y="60"/>
                    <a:pt x="5" y="63"/>
                    <a:pt x="4" y="71"/>
                  </a:cubicBezTo>
                  <a:cubicBezTo>
                    <a:pt x="7" y="72"/>
                    <a:pt x="10" y="73"/>
                    <a:pt x="10" y="77"/>
                  </a:cubicBezTo>
                  <a:cubicBezTo>
                    <a:pt x="23" y="79"/>
                    <a:pt x="36" y="74"/>
                    <a:pt x="45" y="72"/>
                  </a:cubicBezTo>
                  <a:cubicBezTo>
                    <a:pt x="51" y="70"/>
                    <a:pt x="57" y="71"/>
                    <a:pt x="63" y="71"/>
                  </a:cubicBezTo>
                  <a:cubicBezTo>
                    <a:pt x="81" y="68"/>
                    <a:pt x="107" y="59"/>
                    <a:pt x="129" y="66"/>
                  </a:cubicBezTo>
                  <a:cubicBezTo>
                    <a:pt x="135" y="62"/>
                    <a:pt x="145" y="60"/>
                    <a:pt x="153" y="64"/>
                  </a:cubicBezTo>
                  <a:cubicBezTo>
                    <a:pt x="159" y="56"/>
                    <a:pt x="172" y="61"/>
                    <a:pt x="179" y="59"/>
                  </a:cubicBezTo>
                  <a:cubicBezTo>
                    <a:pt x="184" y="62"/>
                    <a:pt x="184" y="64"/>
                    <a:pt x="189" y="67"/>
                  </a:cubicBezTo>
                  <a:cubicBezTo>
                    <a:pt x="193" y="64"/>
                    <a:pt x="192" y="54"/>
                    <a:pt x="198" y="56"/>
                  </a:cubicBezTo>
                  <a:cubicBezTo>
                    <a:pt x="194" y="49"/>
                    <a:pt x="202" y="46"/>
                    <a:pt x="203" y="39"/>
                  </a:cubicBezTo>
                  <a:cubicBezTo>
                    <a:pt x="194" y="31"/>
                    <a:pt x="190" y="14"/>
                    <a:pt x="176" y="8"/>
                  </a:cubicBezTo>
                  <a:close/>
                  <a:moveTo>
                    <a:pt x="157" y="14"/>
                  </a:moveTo>
                  <a:cubicBezTo>
                    <a:pt x="162" y="13"/>
                    <a:pt x="165" y="13"/>
                    <a:pt x="169" y="15"/>
                  </a:cubicBezTo>
                  <a:cubicBezTo>
                    <a:pt x="163" y="21"/>
                    <a:pt x="157" y="29"/>
                    <a:pt x="149" y="34"/>
                  </a:cubicBezTo>
                  <a:cubicBezTo>
                    <a:pt x="152" y="28"/>
                    <a:pt x="158" y="21"/>
                    <a:pt x="157" y="14"/>
                  </a:cubicBezTo>
                  <a:close/>
                  <a:moveTo>
                    <a:pt x="150" y="12"/>
                  </a:moveTo>
                  <a:cubicBezTo>
                    <a:pt x="145" y="17"/>
                    <a:pt x="142" y="23"/>
                    <a:pt x="135" y="25"/>
                  </a:cubicBezTo>
                  <a:cubicBezTo>
                    <a:pt x="138" y="18"/>
                    <a:pt x="139" y="10"/>
                    <a:pt x="150" y="12"/>
                  </a:cubicBezTo>
                  <a:close/>
                  <a:moveTo>
                    <a:pt x="122" y="10"/>
                  </a:moveTo>
                  <a:cubicBezTo>
                    <a:pt x="123" y="10"/>
                    <a:pt x="128" y="12"/>
                    <a:pt x="128" y="11"/>
                  </a:cubicBezTo>
                  <a:cubicBezTo>
                    <a:pt x="127" y="15"/>
                    <a:pt x="119" y="20"/>
                    <a:pt x="114" y="24"/>
                  </a:cubicBezTo>
                  <a:cubicBezTo>
                    <a:pt x="116" y="18"/>
                    <a:pt x="121" y="16"/>
                    <a:pt x="122" y="10"/>
                  </a:cubicBezTo>
                  <a:close/>
                  <a:moveTo>
                    <a:pt x="111" y="10"/>
                  </a:moveTo>
                  <a:cubicBezTo>
                    <a:pt x="103" y="20"/>
                    <a:pt x="94" y="31"/>
                    <a:pt x="83" y="39"/>
                  </a:cubicBezTo>
                  <a:cubicBezTo>
                    <a:pt x="88" y="29"/>
                    <a:pt x="99" y="25"/>
                    <a:pt x="99" y="11"/>
                  </a:cubicBezTo>
                  <a:cubicBezTo>
                    <a:pt x="104" y="9"/>
                    <a:pt x="107" y="9"/>
                    <a:pt x="111" y="10"/>
                  </a:cubicBezTo>
                  <a:close/>
                  <a:moveTo>
                    <a:pt x="26" y="25"/>
                  </a:moveTo>
                  <a:cubicBezTo>
                    <a:pt x="21" y="35"/>
                    <a:pt x="15" y="43"/>
                    <a:pt x="10" y="52"/>
                  </a:cubicBezTo>
                  <a:cubicBezTo>
                    <a:pt x="8" y="39"/>
                    <a:pt x="17" y="29"/>
                    <a:pt x="26" y="25"/>
                  </a:cubicBezTo>
                  <a:close/>
                  <a:moveTo>
                    <a:pt x="14" y="68"/>
                  </a:moveTo>
                  <a:cubicBezTo>
                    <a:pt x="22" y="55"/>
                    <a:pt x="29" y="43"/>
                    <a:pt x="39" y="33"/>
                  </a:cubicBezTo>
                  <a:cubicBezTo>
                    <a:pt x="33" y="43"/>
                    <a:pt x="27" y="61"/>
                    <a:pt x="14" y="68"/>
                  </a:cubicBezTo>
                  <a:close/>
                  <a:moveTo>
                    <a:pt x="32" y="67"/>
                  </a:moveTo>
                  <a:cubicBezTo>
                    <a:pt x="35" y="55"/>
                    <a:pt x="45" y="50"/>
                    <a:pt x="52" y="41"/>
                  </a:cubicBezTo>
                  <a:cubicBezTo>
                    <a:pt x="49" y="49"/>
                    <a:pt x="45" y="66"/>
                    <a:pt x="32" y="67"/>
                  </a:cubicBezTo>
                  <a:close/>
                  <a:moveTo>
                    <a:pt x="55" y="64"/>
                  </a:moveTo>
                  <a:cubicBezTo>
                    <a:pt x="58" y="52"/>
                    <a:pt x="71" y="41"/>
                    <a:pt x="77" y="29"/>
                  </a:cubicBezTo>
                  <a:cubicBezTo>
                    <a:pt x="68" y="34"/>
                    <a:pt x="63" y="47"/>
                    <a:pt x="55" y="49"/>
                  </a:cubicBezTo>
                  <a:cubicBezTo>
                    <a:pt x="63" y="39"/>
                    <a:pt x="73" y="30"/>
                    <a:pt x="77" y="16"/>
                  </a:cubicBezTo>
                  <a:cubicBezTo>
                    <a:pt x="76" y="15"/>
                    <a:pt x="74" y="15"/>
                    <a:pt x="74" y="14"/>
                  </a:cubicBezTo>
                  <a:cubicBezTo>
                    <a:pt x="62" y="21"/>
                    <a:pt x="53" y="32"/>
                    <a:pt x="45" y="42"/>
                  </a:cubicBezTo>
                  <a:cubicBezTo>
                    <a:pt x="41" y="37"/>
                    <a:pt x="52" y="30"/>
                    <a:pt x="52" y="22"/>
                  </a:cubicBezTo>
                  <a:cubicBezTo>
                    <a:pt x="51" y="20"/>
                    <a:pt x="49" y="19"/>
                    <a:pt x="48" y="18"/>
                  </a:cubicBezTo>
                  <a:cubicBezTo>
                    <a:pt x="38" y="24"/>
                    <a:pt x="34" y="36"/>
                    <a:pt x="23" y="40"/>
                  </a:cubicBezTo>
                  <a:cubicBezTo>
                    <a:pt x="28" y="33"/>
                    <a:pt x="35" y="29"/>
                    <a:pt x="37" y="19"/>
                  </a:cubicBezTo>
                  <a:cubicBezTo>
                    <a:pt x="53" y="14"/>
                    <a:pt x="73" y="11"/>
                    <a:pt x="93" y="11"/>
                  </a:cubicBezTo>
                  <a:cubicBezTo>
                    <a:pt x="88" y="17"/>
                    <a:pt x="82" y="22"/>
                    <a:pt x="77" y="28"/>
                  </a:cubicBezTo>
                  <a:cubicBezTo>
                    <a:pt x="79" y="31"/>
                    <a:pt x="80" y="26"/>
                    <a:pt x="83" y="27"/>
                  </a:cubicBezTo>
                  <a:cubicBezTo>
                    <a:pt x="81" y="33"/>
                    <a:pt x="77" y="37"/>
                    <a:pt x="73" y="40"/>
                  </a:cubicBezTo>
                  <a:cubicBezTo>
                    <a:pt x="67" y="49"/>
                    <a:pt x="65" y="60"/>
                    <a:pt x="55" y="64"/>
                  </a:cubicBezTo>
                  <a:close/>
                  <a:moveTo>
                    <a:pt x="77" y="61"/>
                  </a:moveTo>
                  <a:cubicBezTo>
                    <a:pt x="75" y="57"/>
                    <a:pt x="80" y="50"/>
                    <a:pt x="82" y="47"/>
                  </a:cubicBezTo>
                  <a:cubicBezTo>
                    <a:pt x="88" y="38"/>
                    <a:pt x="97" y="29"/>
                    <a:pt x="104" y="21"/>
                  </a:cubicBezTo>
                  <a:cubicBezTo>
                    <a:pt x="106" y="21"/>
                    <a:pt x="106" y="22"/>
                    <a:pt x="106" y="23"/>
                  </a:cubicBezTo>
                  <a:cubicBezTo>
                    <a:pt x="99" y="36"/>
                    <a:pt x="90" y="47"/>
                    <a:pt x="82" y="60"/>
                  </a:cubicBezTo>
                  <a:cubicBezTo>
                    <a:pt x="81" y="60"/>
                    <a:pt x="77" y="58"/>
                    <a:pt x="77" y="61"/>
                  </a:cubicBezTo>
                  <a:close/>
                  <a:moveTo>
                    <a:pt x="104" y="58"/>
                  </a:moveTo>
                  <a:cubicBezTo>
                    <a:pt x="103" y="56"/>
                    <a:pt x="101" y="58"/>
                    <a:pt x="97" y="58"/>
                  </a:cubicBezTo>
                  <a:cubicBezTo>
                    <a:pt x="98" y="47"/>
                    <a:pt x="109" y="42"/>
                    <a:pt x="109" y="34"/>
                  </a:cubicBezTo>
                  <a:cubicBezTo>
                    <a:pt x="112" y="32"/>
                    <a:pt x="115" y="31"/>
                    <a:pt x="118" y="29"/>
                  </a:cubicBezTo>
                  <a:cubicBezTo>
                    <a:pt x="115" y="26"/>
                    <a:pt x="122" y="26"/>
                    <a:pt x="121" y="20"/>
                  </a:cubicBezTo>
                  <a:cubicBezTo>
                    <a:pt x="123" y="20"/>
                    <a:pt x="123" y="21"/>
                    <a:pt x="125" y="21"/>
                  </a:cubicBezTo>
                  <a:cubicBezTo>
                    <a:pt x="125" y="19"/>
                    <a:pt x="126" y="13"/>
                    <a:pt x="132" y="15"/>
                  </a:cubicBezTo>
                  <a:cubicBezTo>
                    <a:pt x="126" y="33"/>
                    <a:pt x="113" y="42"/>
                    <a:pt x="104" y="58"/>
                  </a:cubicBezTo>
                  <a:close/>
                  <a:moveTo>
                    <a:pt x="119" y="56"/>
                  </a:moveTo>
                  <a:cubicBezTo>
                    <a:pt x="124" y="42"/>
                    <a:pt x="137" y="35"/>
                    <a:pt x="144" y="22"/>
                  </a:cubicBezTo>
                  <a:cubicBezTo>
                    <a:pt x="145" y="23"/>
                    <a:pt x="146" y="23"/>
                    <a:pt x="147" y="23"/>
                  </a:cubicBezTo>
                  <a:cubicBezTo>
                    <a:pt x="137" y="34"/>
                    <a:pt x="138" y="56"/>
                    <a:pt x="119" y="56"/>
                  </a:cubicBezTo>
                  <a:close/>
                  <a:moveTo>
                    <a:pt x="142" y="55"/>
                  </a:moveTo>
                  <a:cubicBezTo>
                    <a:pt x="144" y="41"/>
                    <a:pt x="161" y="33"/>
                    <a:pt x="167" y="20"/>
                  </a:cubicBezTo>
                  <a:cubicBezTo>
                    <a:pt x="168" y="20"/>
                    <a:pt x="168" y="20"/>
                    <a:pt x="169" y="20"/>
                  </a:cubicBezTo>
                  <a:cubicBezTo>
                    <a:pt x="161" y="29"/>
                    <a:pt x="160" y="53"/>
                    <a:pt x="142" y="55"/>
                  </a:cubicBezTo>
                  <a:close/>
                  <a:moveTo>
                    <a:pt x="166" y="52"/>
                  </a:moveTo>
                  <a:cubicBezTo>
                    <a:pt x="164" y="46"/>
                    <a:pt x="173" y="43"/>
                    <a:pt x="174" y="37"/>
                  </a:cubicBezTo>
                  <a:cubicBezTo>
                    <a:pt x="179" y="42"/>
                    <a:pt x="167" y="47"/>
                    <a:pt x="166" y="52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6"/>
                    <a:pt x="166" y="36"/>
                  </a:cubicBezTo>
                  <a:cubicBezTo>
                    <a:pt x="172" y="33"/>
                    <a:pt x="174" y="27"/>
                    <a:pt x="176" y="21"/>
                  </a:cubicBezTo>
                  <a:cubicBezTo>
                    <a:pt x="179" y="21"/>
                    <a:pt x="180" y="21"/>
                    <a:pt x="181" y="22"/>
                  </a:cubicBezTo>
                  <a:cubicBezTo>
                    <a:pt x="181" y="32"/>
                    <a:pt x="172" y="33"/>
                    <a:pt x="167" y="38"/>
                  </a:cubicBezTo>
                  <a:close/>
                  <a:moveTo>
                    <a:pt x="185" y="50"/>
                  </a:moveTo>
                  <a:cubicBezTo>
                    <a:pt x="185" y="47"/>
                    <a:pt x="183" y="45"/>
                    <a:pt x="179" y="47"/>
                  </a:cubicBezTo>
                  <a:cubicBezTo>
                    <a:pt x="182" y="43"/>
                    <a:pt x="183" y="37"/>
                    <a:pt x="189" y="36"/>
                  </a:cubicBezTo>
                  <a:cubicBezTo>
                    <a:pt x="192" y="42"/>
                    <a:pt x="192" y="49"/>
                    <a:pt x="185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>
              <a:spLocks noEditPoints="1"/>
            </p:cNvSpPr>
            <p:nvPr/>
          </p:nvSpPr>
          <p:spPr bwMode="auto">
            <a:xfrm>
              <a:off x="6885563" y="3301374"/>
              <a:ext cx="179901" cy="278029"/>
            </a:xfrm>
            <a:custGeom>
              <a:avLst/>
              <a:gdLst>
                <a:gd name="T0" fmla="*/ 69 w 73"/>
                <a:gd name="T1" fmla="*/ 27 h 113"/>
                <a:gd name="T2" fmla="*/ 57 w 73"/>
                <a:gd name="T3" fmla="*/ 6 h 113"/>
                <a:gd name="T4" fmla="*/ 34 w 73"/>
                <a:gd name="T5" fmla="*/ 2 h 113"/>
                <a:gd name="T6" fmla="*/ 0 w 73"/>
                <a:gd name="T7" fmla="*/ 49 h 113"/>
                <a:gd name="T8" fmla="*/ 18 w 73"/>
                <a:gd name="T9" fmla="*/ 106 h 113"/>
                <a:gd name="T10" fmla="*/ 45 w 73"/>
                <a:gd name="T11" fmla="*/ 113 h 113"/>
                <a:gd name="T12" fmla="*/ 73 w 73"/>
                <a:gd name="T13" fmla="*/ 78 h 113"/>
                <a:gd name="T14" fmla="*/ 73 w 73"/>
                <a:gd name="T15" fmla="*/ 55 h 113"/>
                <a:gd name="T16" fmla="*/ 69 w 73"/>
                <a:gd name="T17" fmla="*/ 27 h 113"/>
                <a:gd name="T18" fmla="*/ 57 w 73"/>
                <a:gd name="T19" fmla="*/ 17 h 113"/>
                <a:gd name="T20" fmla="*/ 22 w 73"/>
                <a:gd name="T21" fmla="*/ 48 h 113"/>
                <a:gd name="T22" fmla="*/ 32 w 73"/>
                <a:gd name="T23" fmla="*/ 29 h 113"/>
                <a:gd name="T24" fmla="*/ 57 w 73"/>
                <a:gd name="T25" fmla="*/ 17 h 113"/>
                <a:gd name="T26" fmla="*/ 37 w 73"/>
                <a:gd name="T27" fmla="*/ 9 h 113"/>
                <a:gd name="T28" fmla="*/ 39 w 73"/>
                <a:gd name="T29" fmla="*/ 11 h 113"/>
                <a:gd name="T30" fmla="*/ 10 w 73"/>
                <a:gd name="T31" fmla="*/ 52 h 113"/>
                <a:gd name="T32" fmla="*/ 37 w 73"/>
                <a:gd name="T33" fmla="*/ 9 h 113"/>
                <a:gd name="T34" fmla="*/ 13 w 73"/>
                <a:gd name="T35" fmla="*/ 76 h 113"/>
                <a:gd name="T36" fmla="*/ 12 w 73"/>
                <a:gd name="T37" fmla="*/ 66 h 113"/>
                <a:gd name="T38" fmla="*/ 42 w 73"/>
                <a:gd name="T39" fmla="*/ 40 h 113"/>
                <a:gd name="T40" fmla="*/ 13 w 73"/>
                <a:gd name="T41" fmla="*/ 76 h 113"/>
                <a:gd name="T42" fmla="*/ 19 w 73"/>
                <a:gd name="T43" fmla="*/ 91 h 113"/>
                <a:gd name="T44" fmla="*/ 57 w 73"/>
                <a:gd name="T45" fmla="*/ 48 h 113"/>
                <a:gd name="T46" fmla="*/ 46 w 73"/>
                <a:gd name="T47" fmla="*/ 61 h 113"/>
                <a:gd name="T48" fmla="*/ 28 w 73"/>
                <a:gd name="T49" fmla="*/ 84 h 113"/>
                <a:gd name="T50" fmla="*/ 19 w 73"/>
                <a:gd name="T51" fmla="*/ 91 h 113"/>
                <a:gd name="T52" fmla="*/ 49 w 73"/>
                <a:gd name="T53" fmla="*/ 79 h 113"/>
                <a:gd name="T54" fmla="*/ 32 w 73"/>
                <a:gd name="T55" fmla="*/ 102 h 113"/>
                <a:gd name="T56" fmla="*/ 53 w 73"/>
                <a:gd name="T57" fmla="*/ 71 h 113"/>
                <a:gd name="T58" fmla="*/ 49 w 73"/>
                <a:gd name="T59" fmla="*/ 79 h 113"/>
                <a:gd name="T60" fmla="*/ 56 w 73"/>
                <a:gd name="T61" fmla="*/ 85 h 113"/>
                <a:gd name="T62" fmla="*/ 63 w 73"/>
                <a:gd name="T63" fmla="*/ 77 h 113"/>
                <a:gd name="T64" fmla="*/ 56 w 73"/>
                <a:gd name="T65" fmla="*/ 85 h 113"/>
                <a:gd name="T66" fmla="*/ 57 w 73"/>
                <a:gd name="T67" fmla="*/ 64 h 113"/>
                <a:gd name="T68" fmla="*/ 59 w 73"/>
                <a:gd name="T69" fmla="*/ 67 h 113"/>
                <a:gd name="T70" fmla="*/ 46 w 73"/>
                <a:gd name="T71" fmla="*/ 74 h 113"/>
                <a:gd name="T72" fmla="*/ 65 w 73"/>
                <a:gd name="T73" fmla="*/ 51 h 113"/>
                <a:gd name="T74" fmla="*/ 57 w 73"/>
                <a:gd name="T75" fmla="*/ 64 h 113"/>
                <a:gd name="T76" fmla="*/ 47 w 73"/>
                <a:gd name="T77" fmla="*/ 49 h 113"/>
                <a:gd name="T78" fmla="*/ 63 w 73"/>
                <a:gd name="T79" fmla="*/ 27 h 113"/>
                <a:gd name="T80" fmla="*/ 65 w 73"/>
                <a:gd name="T81" fmla="*/ 37 h 113"/>
                <a:gd name="T82" fmla="*/ 47 w 73"/>
                <a:gd name="T83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13">
                  <a:moveTo>
                    <a:pt x="69" y="27"/>
                  </a:moveTo>
                  <a:cubicBezTo>
                    <a:pt x="67" y="19"/>
                    <a:pt x="58" y="15"/>
                    <a:pt x="57" y="6"/>
                  </a:cubicBezTo>
                  <a:cubicBezTo>
                    <a:pt x="51" y="2"/>
                    <a:pt x="41" y="0"/>
                    <a:pt x="34" y="2"/>
                  </a:cubicBezTo>
                  <a:cubicBezTo>
                    <a:pt x="11" y="6"/>
                    <a:pt x="12" y="34"/>
                    <a:pt x="0" y="49"/>
                  </a:cubicBezTo>
                  <a:cubicBezTo>
                    <a:pt x="3" y="76"/>
                    <a:pt x="7" y="88"/>
                    <a:pt x="18" y="106"/>
                  </a:cubicBezTo>
                  <a:cubicBezTo>
                    <a:pt x="27" y="109"/>
                    <a:pt x="34" y="113"/>
                    <a:pt x="45" y="113"/>
                  </a:cubicBezTo>
                  <a:cubicBezTo>
                    <a:pt x="59" y="106"/>
                    <a:pt x="65" y="91"/>
                    <a:pt x="73" y="78"/>
                  </a:cubicBezTo>
                  <a:cubicBezTo>
                    <a:pt x="69" y="72"/>
                    <a:pt x="70" y="61"/>
                    <a:pt x="73" y="55"/>
                  </a:cubicBezTo>
                  <a:cubicBezTo>
                    <a:pt x="67" y="46"/>
                    <a:pt x="72" y="36"/>
                    <a:pt x="69" y="27"/>
                  </a:cubicBezTo>
                  <a:close/>
                  <a:moveTo>
                    <a:pt x="57" y="17"/>
                  </a:moveTo>
                  <a:cubicBezTo>
                    <a:pt x="48" y="30"/>
                    <a:pt x="36" y="40"/>
                    <a:pt x="22" y="48"/>
                  </a:cubicBezTo>
                  <a:cubicBezTo>
                    <a:pt x="25" y="40"/>
                    <a:pt x="31" y="37"/>
                    <a:pt x="32" y="29"/>
                  </a:cubicBezTo>
                  <a:cubicBezTo>
                    <a:pt x="41" y="26"/>
                    <a:pt x="47" y="3"/>
                    <a:pt x="57" y="17"/>
                  </a:cubicBezTo>
                  <a:close/>
                  <a:moveTo>
                    <a:pt x="37" y="9"/>
                  </a:moveTo>
                  <a:cubicBezTo>
                    <a:pt x="38" y="9"/>
                    <a:pt x="39" y="10"/>
                    <a:pt x="39" y="11"/>
                  </a:cubicBezTo>
                  <a:cubicBezTo>
                    <a:pt x="29" y="25"/>
                    <a:pt x="21" y="39"/>
                    <a:pt x="10" y="52"/>
                  </a:cubicBezTo>
                  <a:cubicBezTo>
                    <a:pt x="13" y="36"/>
                    <a:pt x="17" y="12"/>
                    <a:pt x="37" y="9"/>
                  </a:cubicBezTo>
                  <a:close/>
                  <a:moveTo>
                    <a:pt x="13" y="76"/>
                  </a:moveTo>
                  <a:cubicBezTo>
                    <a:pt x="14" y="72"/>
                    <a:pt x="12" y="71"/>
                    <a:pt x="12" y="66"/>
                  </a:cubicBezTo>
                  <a:cubicBezTo>
                    <a:pt x="21" y="57"/>
                    <a:pt x="31" y="48"/>
                    <a:pt x="42" y="40"/>
                  </a:cubicBezTo>
                  <a:cubicBezTo>
                    <a:pt x="36" y="52"/>
                    <a:pt x="24" y="65"/>
                    <a:pt x="13" y="76"/>
                  </a:cubicBezTo>
                  <a:close/>
                  <a:moveTo>
                    <a:pt x="19" y="91"/>
                  </a:moveTo>
                  <a:cubicBezTo>
                    <a:pt x="27" y="74"/>
                    <a:pt x="39" y="59"/>
                    <a:pt x="57" y="48"/>
                  </a:cubicBezTo>
                  <a:cubicBezTo>
                    <a:pt x="54" y="53"/>
                    <a:pt x="51" y="58"/>
                    <a:pt x="46" y="61"/>
                  </a:cubicBezTo>
                  <a:cubicBezTo>
                    <a:pt x="41" y="70"/>
                    <a:pt x="35" y="78"/>
                    <a:pt x="28" y="84"/>
                  </a:cubicBezTo>
                  <a:cubicBezTo>
                    <a:pt x="27" y="88"/>
                    <a:pt x="23" y="94"/>
                    <a:pt x="19" y="91"/>
                  </a:cubicBezTo>
                  <a:close/>
                  <a:moveTo>
                    <a:pt x="49" y="79"/>
                  </a:moveTo>
                  <a:cubicBezTo>
                    <a:pt x="44" y="86"/>
                    <a:pt x="39" y="97"/>
                    <a:pt x="32" y="102"/>
                  </a:cubicBezTo>
                  <a:cubicBezTo>
                    <a:pt x="37" y="90"/>
                    <a:pt x="46" y="82"/>
                    <a:pt x="53" y="71"/>
                  </a:cubicBezTo>
                  <a:cubicBezTo>
                    <a:pt x="57" y="75"/>
                    <a:pt x="51" y="76"/>
                    <a:pt x="49" y="79"/>
                  </a:cubicBezTo>
                  <a:close/>
                  <a:moveTo>
                    <a:pt x="56" y="85"/>
                  </a:moveTo>
                  <a:cubicBezTo>
                    <a:pt x="57" y="81"/>
                    <a:pt x="58" y="78"/>
                    <a:pt x="63" y="77"/>
                  </a:cubicBezTo>
                  <a:cubicBezTo>
                    <a:pt x="62" y="81"/>
                    <a:pt x="60" y="84"/>
                    <a:pt x="56" y="85"/>
                  </a:cubicBezTo>
                  <a:close/>
                  <a:moveTo>
                    <a:pt x="57" y="64"/>
                  </a:moveTo>
                  <a:cubicBezTo>
                    <a:pt x="58" y="65"/>
                    <a:pt x="59" y="65"/>
                    <a:pt x="59" y="67"/>
                  </a:cubicBezTo>
                  <a:cubicBezTo>
                    <a:pt x="53" y="69"/>
                    <a:pt x="50" y="70"/>
                    <a:pt x="46" y="74"/>
                  </a:cubicBezTo>
                  <a:cubicBezTo>
                    <a:pt x="52" y="66"/>
                    <a:pt x="57" y="57"/>
                    <a:pt x="65" y="51"/>
                  </a:cubicBezTo>
                  <a:cubicBezTo>
                    <a:pt x="65" y="58"/>
                    <a:pt x="61" y="61"/>
                    <a:pt x="57" y="64"/>
                  </a:cubicBezTo>
                  <a:close/>
                  <a:moveTo>
                    <a:pt x="47" y="49"/>
                  </a:moveTo>
                  <a:cubicBezTo>
                    <a:pt x="49" y="42"/>
                    <a:pt x="55" y="33"/>
                    <a:pt x="63" y="27"/>
                  </a:cubicBezTo>
                  <a:cubicBezTo>
                    <a:pt x="64" y="29"/>
                    <a:pt x="64" y="34"/>
                    <a:pt x="65" y="37"/>
                  </a:cubicBezTo>
                  <a:cubicBezTo>
                    <a:pt x="57" y="35"/>
                    <a:pt x="53" y="46"/>
                    <a:pt x="47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851590" y="3517619"/>
              <a:ext cx="586949" cy="656001"/>
            </a:xfrm>
            <a:custGeom>
              <a:avLst/>
              <a:gdLst>
                <a:gd name="T0" fmla="*/ 215 w 238"/>
                <a:gd name="T1" fmla="*/ 15 h 266"/>
                <a:gd name="T2" fmla="*/ 9 w 238"/>
                <a:gd name="T3" fmla="*/ 93 h 266"/>
                <a:gd name="T4" fmla="*/ 3 w 238"/>
                <a:gd name="T5" fmla="*/ 113 h 266"/>
                <a:gd name="T6" fmla="*/ 73 w 238"/>
                <a:gd name="T7" fmla="*/ 196 h 266"/>
                <a:gd name="T8" fmla="*/ 105 w 238"/>
                <a:gd name="T9" fmla="*/ 266 h 266"/>
                <a:gd name="T10" fmla="*/ 115 w 238"/>
                <a:gd name="T11" fmla="*/ 240 h 266"/>
                <a:gd name="T12" fmla="*/ 238 w 238"/>
                <a:gd name="T13" fmla="*/ 4 h 266"/>
                <a:gd name="T14" fmla="*/ 183 w 238"/>
                <a:gd name="T15" fmla="*/ 48 h 266"/>
                <a:gd name="T16" fmla="*/ 183 w 238"/>
                <a:gd name="T17" fmla="*/ 48 h 266"/>
                <a:gd name="T18" fmla="*/ 160 w 238"/>
                <a:gd name="T19" fmla="*/ 70 h 266"/>
                <a:gd name="T20" fmla="*/ 134 w 238"/>
                <a:gd name="T21" fmla="*/ 89 h 266"/>
                <a:gd name="T22" fmla="*/ 118 w 238"/>
                <a:gd name="T23" fmla="*/ 147 h 266"/>
                <a:gd name="T24" fmla="*/ 112 w 238"/>
                <a:gd name="T25" fmla="*/ 173 h 266"/>
                <a:gd name="T26" fmla="*/ 104 w 238"/>
                <a:gd name="T27" fmla="*/ 206 h 266"/>
                <a:gd name="T28" fmla="*/ 104 w 238"/>
                <a:gd name="T29" fmla="*/ 150 h 266"/>
                <a:gd name="T30" fmla="*/ 117 w 238"/>
                <a:gd name="T31" fmla="*/ 107 h 266"/>
                <a:gd name="T32" fmla="*/ 31 w 238"/>
                <a:gd name="T33" fmla="*/ 125 h 266"/>
                <a:gd name="T34" fmla="*/ 20 w 238"/>
                <a:gd name="T35" fmla="*/ 115 h 266"/>
                <a:gd name="T36" fmla="*/ 46 w 238"/>
                <a:gd name="T37" fmla="*/ 114 h 266"/>
                <a:gd name="T38" fmla="*/ 54 w 238"/>
                <a:gd name="T39" fmla="*/ 119 h 266"/>
                <a:gd name="T40" fmla="*/ 55 w 238"/>
                <a:gd name="T41" fmla="*/ 151 h 266"/>
                <a:gd name="T42" fmla="*/ 66 w 238"/>
                <a:gd name="T43" fmla="*/ 166 h 266"/>
                <a:gd name="T44" fmla="*/ 67 w 238"/>
                <a:gd name="T45" fmla="*/ 125 h 266"/>
                <a:gd name="T46" fmla="*/ 66 w 238"/>
                <a:gd name="T47" fmla="*/ 166 h 266"/>
                <a:gd name="T48" fmla="*/ 91 w 238"/>
                <a:gd name="T49" fmla="*/ 132 h 266"/>
                <a:gd name="T50" fmla="*/ 81 w 238"/>
                <a:gd name="T51" fmla="*/ 130 h 266"/>
                <a:gd name="T52" fmla="*/ 88 w 238"/>
                <a:gd name="T53" fmla="*/ 202 h 266"/>
                <a:gd name="T54" fmla="*/ 82 w 238"/>
                <a:gd name="T55" fmla="*/ 199 h 266"/>
                <a:gd name="T56" fmla="*/ 90 w 238"/>
                <a:gd name="T57" fmla="*/ 163 h 266"/>
                <a:gd name="T58" fmla="*/ 90 w 238"/>
                <a:gd name="T59" fmla="*/ 201 h 266"/>
                <a:gd name="T60" fmla="*/ 93 w 238"/>
                <a:gd name="T61" fmla="*/ 224 h 266"/>
                <a:gd name="T62" fmla="*/ 99 w 238"/>
                <a:gd name="T63" fmla="*/ 228 h 266"/>
                <a:gd name="T64" fmla="*/ 106 w 238"/>
                <a:gd name="T65" fmla="*/ 245 h 266"/>
                <a:gd name="T66" fmla="*/ 108 w 238"/>
                <a:gd name="T67" fmla="*/ 231 h 266"/>
                <a:gd name="T68" fmla="*/ 105 w 238"/>
                <a:gd name="T69" fmla="*/ 218 h 266"/>
                <a:gd name="T70" fmla="*/ 113 w 238"/>
                <a:gd name="T71" fmla="*/ 183 h 266"/>
                <a:gd name="T72" fmla="*/ 116 w 238"/>
                <a:gd name="T73" fmla="*/ 171 h 266"/>
                <a:gd name="T74" fmla="*/ 145 w 238"/>
                <a:gd name="T75" fmla="*/ 91 h 266"/>
                <a:gd name="T76" fmla="*/ 160 w 238"/>
                <a:gd name="T77" fmla="*/ 71 h 266"/>
                <a:gd name="T78" fmla="*/ 106 w 238"/>
                <a:gd name="T79" fmla="*/ 245 h 266"/>
                <a:gd name="T80" fmla="*/ 147 w 238"/>
                <a:gd name="T81" fmla="*/ 115 h 266"/>
                <a:gd name="T82" fmla="*/ 162 w 238"/>
                <a:gd name="T83" fmla="*/ 97 h 266"/>
                <a:gd name="T84" fmla="*/ 167 w 238"/>
                <a:gd name="T85" fmla="*/ 78 h 266"/>
                <a:gd name="T86" fmla="*/ 185 w 238"/>
                <a:gd name="T87" fmla="*/ 61 h 266"/>
                <a:gd name="T88" fmla="*/ 188 w 238"/>
                <a:gd name="T89" fmla="*/ 52 h 266"/>
                <a:gd name="T90" fmla="*/ 188 w 238"/>
                <a:gd name="T91" fmla="*/ 5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8" h="266">
                  <a:moveTo>
                    <a:pt x="228" y="0"/>
                  </a:moveTo>
                  <a:cubicBezTo>
                    <a:pt x="223" y="5"/>
                    <a:pt x="220" y="11"/>
                    <a:pt x="215" y="15"/>
                  </a:cubicBezTo>
                  <a:cubicBezTo>
                    <a:pt x="170" y="46"/>
                    <a:pt x="131" y="82"/>
                    <a:pt x="94" y="121"/>
                  </a:cubicBezTo>
                  <a:cubicBezTo>
                    <a:pt x="66" y="114"/>
                    <a:pt x="42" y="97"/>
                    <a:pt x="9" y="93"/>
                  </a:cubicBezTo>
                  <a:cubicBezTo>
                    <a:pt x="6" y="96"/>
                    <a:pt x="2" y="98"/>
                    <a:pt x="0" y="102"/>
                  </a:cubicBezTo>
                  <a:cubicBezTo>
                    <a:pt x="2" y="104"/>
                    <a:pt x="2" y="110"/>
                    <a:pt x="3" y="113"/>
                  </a:cubicBezTo>
                  <a:cubicBezTo>
                    <a:pt x="28" y="134"/>
                    <a:pt x="53" y="156"/>
                    <a:pt x="66" y="189"/>
                  </a:cubicBezTo>
                  <a:cubicBezTo>
                    <a:pt x="68" y="191"/>
                    <a:pt x="72" y="192"/>
                    <a:pt x="73" y="196"/>
                  </a:cubicBezTo>
                  <a:cubicBezTo>
                    <a:pt x="77" y="207"/>
                    <a:pt x="83" y="218"/>
                    <a:pt x="89" y="230"/>
                  </a:cubicBezTo>
                  <a:cubicBezTo>
                    <a:pt x="94" y="243"/>
                    <a:pt x="97" y="257"/>
                    <a:pt x="105" y="266"/>
                  </a:cubicBezTo>
                  <a:cubicBezTo>
                    <a:pt x="108" y="264"/>
                    <a:pt x="109" y="258"/>
                    <a:pt x="114" y="258"/>
                  </a:cubicBezTo>
                  <a:cubicBezTo>
                    <a:pt x="113" y="250"/>
                    <a:pt x="117" y="247"/>
                    <a:pt x="115" y="240"/>
                  </a:cubicBezTo>
                  <a:cubicBezTo>
                    <a:pt x="141" y="152"/>
                    <a:pt x="176" y="73"/>
                    <a:pt x="229" y="12"/>
                  </a:cubicBezTo>
                  <a:cubicBezTo>
                    <a:pt x="231" y="9"/>
                    <a:pt x="238" y="10"/>
                    <a:pt x="238" y="4"/>
                  </a:cubicBezTo>
                  <a:cubicBezTo>
                    <a:pt x="237" y="0"/>
                    <a:pt x="232" y="1"/>
                    <a:pt x="228" y="0"/>
                  </a:cubicBezTo>
                  <a:close/>
                  <a:moveTo>
                    <a:pt x="183" y="48"/>
                  </a:moveTo>
                  <a:cubicBezTo>
                    <a:pt x="186" y="51"/>
                    <a:pt x="180" y="58"/>
                    <a:pt x="176" y="54"/>
                  </a:cubicBezTo>
                  <a:cubicBezTo>
                    <a:pt x="179" y="53"/>
                    <a:pt x="180" y="50"/>
                    <a:pt x="183" y="48"/>
                  </a:cubicBezTo>
                  <a:close/>
                  <a:moveTo>
                    <a:pt x="169" y="59"/>
                  </a:moveTo>
                  <a:cubicBezTo>
                    <a:pt x="177" y="63"/>
                    <a:pt x="164" y="69"/>
                    <a:pt x="160" y="70"/>
                  </a:cubicBezTo>
                  <a:cubicBezTo>
                    <a:pt x="160" y="64"/>
                    <a:pt x="166" y="63"/>
                    <a:pt x="169" y="59"/>
                  </a:cubicBezTo>
                  <a:close/>
                  <a:moveTo>
                    <a:pt x="134" y="89"/>
                  </a:moveTo>
                  <a:cubicBezTo>
                    <a:pt x="138" y="98"/>
                    <a:pt x="127" y="109"/>
                    <a:pt x="128" y="122"/>
                  </a:cubicBezTo>
                  <a:cubicBezTo>
                    <a:pt x="123" y="128"/>
                    <a:pt x="123" y="140"/>
                    <a:pt x="118" y="147"/>
                  </a:cubicBezTo>
                  <a:cubicBezTo>
                    <a:pt x="118" y="149"/>
                    <a:pt x="118" y="151"/>
                    <a:pt x="119" y="151"/>
                  </a:cubicBezTo>
                  <a:cubicBezTo>
                    <a:pt x="113" y="156"/>
                    <a:pt x="116" y="175"/>
                    <a:pt x="112" y="173"/>
                  </a:cubicBezTo>
                  <a:cubicBezTo>
                    <a:pt x="112" y="179"/>
                    <a:pt x="112" y="178"/>
                    <a:pt x="113" y="182"/>
                  </a:cubicBezTo>
                  <a:cubicBezTo>
                    <a:pt x="108" y="183"/>
                    <a:pt x="108" y="198"/>
                    <a:pt x="104" y="206"/>
                  </a:cubicBezTo>
                  <a:cubicBezTo>
                    <a:pt x="99" y="202"/>
                    <a:pt x="100" y="209"/>
                    <a:pt x="96" y="205"/>
                  </a:cubicBezTo>
                  <a:cubicBezTo>
                    <a:pt x="97" y="179"/>
                    <a:pt x="102" y="169"/>
                    <a:pt x="104" y="150"/>
                  </a:cubicBezTo>
                  <a:cubicBezTo>
                    <a:pt x="109" y="137"/>
                    <a:pt x="112" y="122"/>
                    <a:pt x="119" y="109"/>
                  </a:cubicBezTo>
                  <a:cubicBezTo>
                    <a:pt x="119" y="108"/>
                    <a:pt x="117" y="108"/>
                    <a:pt x="117" y="107"/>
                  </a:cubicBezTo>
                  <a:cubicBezTo>
                    <a:pt x="121" y="99"/>
                    <a:pt x="131" y="97"/>
                    <a:pt x="134" y="89"/>
                  </a:cubicBezTo>
                  <a:close/>
                  <a:moveTo>
                    <a:pt x="31" y="125"/>
                  </a:moveTo>
                  <a:cubicBezTo>
                    <a:pt x="35" y="122"/>
                    <a:pt x="35" y="113"/>
                    <a:pt x="30" y="111"/>
                  </a:cubicBezTo>
                  <a:cubicBezTo>
                    <a:pt x="24" y="110"/>
                    <a:pt x="25" y="115"/>
                    <a:pt x="20" y="115"/>
                  </a:cubicBezTo>
                  <a:cubicBezTo>
                    <a:pt x="18" y="112"/>
                    <a:pt x="13" y="110"/>
                    <a:pt x="12" y="106"/>
                  </a:cubicBezTo>
                  <a:cubicBezTo>
                    <a:pt x="27" y="105"/>
                    <a:pt x="34" y="112"/>
                    <a:pt x="46" y="114"/>
                  </a:cubicBezTo>
                  <a:cubicBezTo>
                    <a:pt x="47" y="124"/>
                    <a:pt x="39" y="135"/>
                    <a:pt x="48" y="140"/>
                  </a:cubicBezTo>
                  <a:cubicBezTo>
                    <a:pt x="52" y="133"/>
                    <a:pt x="50" y="124"/>
                    <a:pt x="54" y="119"/>
                  </a:cubicBezTo>
                  <a:cubicBezTo>
                    <a:pt x="57" y="118"/>
                    <a:pt x="58" y="120"/>
                    <a:pt x="60" y="120"/>
                  </a:cubicBezTo>
                  <a:cubicBezTo>
                    <a:pt x="57" y="133"/>
                    <a:pt x="57" y="137"/>
                    <a:pt x="55" y="151"/>
                  </a:cubicBezTo>
                  <a:cubicBezTo>
                    <a:pt x="44" y="145"/>
                    <a:pt x="39" y="133"/>
                    <a:pt x="31" y="125"/>
                  </a:cubicBezTo>
                  <a:close/>
                  <a:moveTo>
                    <a:pt x="66" y="166"/>
                  </a:moveTo>
                  <a:cubicBezTo>
                    <a:pt x="61" y="164"/>
                    <a:pt x="62" y="157"/>
                    <a:pt x="59" y="155"/>
                  </a:cubicBezTo>
                  <a:cubicBezTo>
                    <a:pt x="65" y="148"/>
                    <a:pt x="62" y="133"/>
                    <a:pt x="67" y="125"/>
                  </a:cubicBezTo>
                  <a:cubicBezTo>
                    <a:pt x="69" y="123"/>
                    <a:pt x="74" y="124"/>
                    <a:pt x="75" y="126"/>
                  </a:cubicBezTo>
                  <a:cubicBezTo>
                    <a:pt x="72" y="141"/>
                    <a:pt x="69" y="152"/>
                    <a:pt x="66" y="166"/>
                  </a:cubicBezTo>
                  <a:close/>
                  <a:moveTo>
                    <a:pt x="81" y="130"/>
                  </a:moveTo>
                  <a:cubicBezTo>
                    <a:pt x="84" y="128"/>
                    <a:pt x="89" y="131"/>
                    <a:pt x="91" y="132"/>
                  </a:cubicBezTo>
                  <a:cubicBezTo>
                    <a:pt x="89" y="154"/>
                    <a:pt x="80" y="171"/>
                    <a:pt x="78" y="187"/>
                  </a:cubicBezTo>
                  <a:cubicBezTo>
                    <a:pt x="63" y="175"/>
                    <a:pt x="80" y="144"/>
                    <a:pt x="81" y="130"/>
                  </a:cubicBezTo>
                  <a:close/>
                  <a:moveTo>
                    <a:pt x="87" y="208"/>
                  </a:moveTo>
                  <a:cubicBezTo>
                    <a:pt x="84" y="206"/>
                    <a:pt x="89" y="206"/>
                    <a:pt x="88" y="202"/>
                  </a:cubicBezTo>
                  <a:cubicBezTo>
                    <a:pt x="92" y="201"/>
                    <a:pt x="89" y="209"/>
                    <a:pt x="87" y="208"/>
                  </a:cubicBezTo>
                  <a:close/>
                  <a:moveTo>
                    <a:pt x="82" y="199"/>
                  </a:moveTo>
                  <a:cubicBezTo>
                    <a:pt x="79" y="186"/>
                    <a:pt x="85" y="174"/>
                    <a:pt x="87" y="163"/>
                  </a:cubicBezTo>
                  <a:cubicBezTo>
                    <a:pt x="88" y="163"/>
                    <a:pt x="89" y="163"/>
                    <a:pt x="90" y="163"/>
                  </a:cubicBezTo>
                  <a:cubicBezTo>
                    <a:pt x="95" y="151"/>
                    <a:pt x="95" y="134"/>
                    <a:pt x="106" y="128"/>
                  </a:cubicBezTo>
                  <a:cubicBezTo>
                    <a:pt x="97" y="152"/>
                    <a:pt x="98" y="175"/>
                    <a:pt x="90" y="201"/>
                  </a:cubicBezTo>
                  <a:cubicBezTo>
                    <a:pt x="86" y="200"/>
                    <a:pt x="88" y="197"/>
                    <a:pt x="82" y="199"/>
                  </a:cubicBezTo>
                  <a:close/>
                  <a:moveTo>
                    <a:pt x="93" y="224"/>
                  </a:moveTo>
                  <a:cubicBezTo>
                    <a:pt x="95" y="219"/>
                    <a:pt x="100" y="217"/>
                    <a:pt x="100" y="210"/>
                  </a:cubicBezTo>
                  <a:cubicBezTo>
                    <a:pt x="105" y="215"/>
                    <a:pt x="97" y="222"/>
                    <a:pt x="99" y="228"/>
                  </a:cubicBezTo>
                  <a:cubicBezTo>
                    <a:pt x="96" y="232"/>
                    <a:pt x="95" y="225"/>
                    <a:pt x="93" y="224"/>
                  </a:cubicBezTo>
                  <a:close/>
                  <a:moveTo>
                    <a:pt x="106" y="245"/>
                  </a:moveTo>
                  <a:cubicBezTo>
                    <a:pt x="104" y="245"/>
                    <a:pt x="104" y="242"/>
                    <a:pt x="101" y="242"/>
                  </a:cubicBezTo>
                  <a:cubicBezTo>
                    <a:pt x="102" y="237"/>
                    <a:pt x="107" y="236"/>
                    <a:pt x="108" y="231"/>
                  </a:cubicBezTo>
                  <a:cubicBezTo>
                    <a:pt x="104" y="231"/>
                    <a:pt x="105" y="227"/>
                    <a:pt x="103" y="225"/>
                  </a:cubicBezTo>
                  <a:cubicBezTo>
                    <a:pt x="104" y="223"/>
                    <a:pt x="104" y="220"/>
                    <a:pt x="105" y="218"/>
                  </a:cubicBezTo>
                  <a:cubicBezTo>
                    <a:pt x="105" y="216"/>
                    <a:pt x="107" y="217"/>
                    <a:pt x="108" y="215"/>
                  </a:cubicBezTo>
                  <a:cubicBezTo>
                    <a:pt x="113" y="205"/>
                    <a:pt x="110" y="194"/>
                    <a:pt x="113" y="183"/>
                  </a:cubicBezTo>
                  <a:cubicBezTo>
                    <a:pt x="113" y="182"/>
                    <a:pt x="116" y="183"/>
                    <a:pt x="116" y="182"/>
                  </a:cubicBezTo>
                  <a:cubicBezTo>
                    <a:pt x="118" y="179"/>
                    <a:pt x="115" y="175"/>
                    <a:pt x="116" y="171"/>
                  </a:cubicBezTo>
                  <a:cubicBezTo>
                    <a:pt x="118" y="160"/>
                    <a:pt x="124" y="146"/>
                    <a:pt x="129" y="134"/>
                  </a:cubicBezTo>
                  <a:cubicBezTo>
                    <a:pt x="135" y="121"/>
                    <a:pt x="135" y="103"/>
                    <a:pt x="145" y="91"/>
                  </a:cubicBezTo>
                  <a:cubicBezTo>
                    <a:pt x="144" y="86"/>
                    <a:pt x="145" y="86"/>
                    <a:pt x="143" y="82"/>
                  </a:cubicBezTo>
                  <a:cubicBezTo>
                    <a:pt x="147" y="77"/>
                    <a:pt x="152" y="73"/>
                    <a:pt x="160" y="71"/>
                  </a:cubicBezTo>
                  <a:cubicBezTo>
                    <a:pt x="157" y="96"/>
                    <a:pt x="132" y="120"/>
                    <a:pt x="142" y="146"/>
                  </a:cubicBezTo>
                  <a:cubicBezTo>
                    <a:pt x="129" y="179"/>
                    <a:pt x="115" y="212"/>
                    <a:pt x="106" y="245"/>
                  </a:cubicBezTo>
                  <a:close/>
                  <a:moveTo>
                    <a:pt x="146" y="136"/>
                  </a:moveTo>
                  <a:cubicBezTo>
                    <a:pt x="136" y="132"/>
                    <a:pt x="150" y="123"/>
                    <a:pt x="147" y="115"/>
                  </a:cubicBezTo>
                  <a:cubicBezTo>
                    <a:pt x="150" y="113"/>
                    <a:pt x="152" y="106"/>
                    <a:pt x="151" y="102"/>
                  </a:cubicBezTo>
                  <a:cubicBezTo>
                    <a:pt x="156" y="101"/>
                    <a:pt x="156" y="95"/>
                    <a:pt x="162" y="97"/>
                  </a:cubicBezTo>
                  <a:cubicBezTo>
                    <a:pt x="164" y="93"/>
                    <a:pt x="160" y="83"/>
                    <a:pt x="169" y="82"/>
                  </a:cubicBezTo>
                  <a:cubicBezTo>
                    <a:pt x="169" y="79"/>
                    <a:pt x="169" y="78"/>
                    <a:pt x="167" y="78"/>
                  </a:cubicBezTo>
                  <a:cubicBezTo>
                    <a:pt x="172" y="73"/>
                    <a:pt x="176" y="67"/>
                    <a:pt x="178" y="58"/>
                  </a:cubicBezTo>
                  <a:cubicBezTo>
                    <a:pt x="181" y="58"/>
                    <a:pt x="181" y="62"/>
                    <a:pt x="185" y="61"/>
                  </a:cubicBezTo>
                  <a:cubicBezTo>
                    <a:pt x="173" y="87"/>
                    <a:pt x="156" y="111"/>
                    <a:pt x="146" y="136"/>
                  </a:cubicBezTo>
                  <a:close/>
                  <a:moveTo>
                    <a:pt x="188" y="52"/>
                  </a:moveTo>
                  <a:cubicBezTo>
                    <a:pt x="191" y="47"/>
                    <a:pt x="192" y="41"/>
                    <a:pt x="195" y="37"/>
                  </a:cubicBezTo>
                  <a:cubicBezTo>
                    <a:pt x="200" y="41"/>
                    <a:pt x="192" y="50"/>
                    <a:pt x="188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843488" y="2270067"/>
            <a:ext cx="3319500" cy="1083374"/>
            <a:chOff x="8291427" y="2152368"/>
            <a:chExt cx="3319500" cy="1083374"/>
          </a:xfrm>
        </p:grpSpPr>
        <p:sp>
          <p:nvSpPr>
            <p:cNvPr id="37" name="矩形 3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291427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029013" y="2270067"/>
            <a:ext cx="3319500" cy="1059971"/>
            <a:chOff x="486239" y="2152368"/>
            <a:chExt cx="3319500" cy="1059971"/>
          </a:xfrm>
        </p:grpSpPr>
        <p:sp>
          <p:nvSpPr>
            <p:cNvPr id="40" name="矩形 3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3" name="矩形 4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6" name="矩形 4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49" name="矩形 4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2" name="矩形 5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2399317" y="2501131"/>
            <a:ext cx="1542790" cy="3151128"/>
            <a:chOff x="4538663" y="2840037"/>
            <a:chExt cx="1046163" cy="2136776"/>
          </a:xfrm>
          <a:solidFill>
            <a:schemeClr val="accent1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681538" y="2840037"/>
              <a:ext cx="350838" cy="504825"/>
            </a:xfrm>
            <a:custGeom>
              <a:avLst/>
              <a:gdLst>
                <a:gd name="T0" fmla="*/ 14 w 162"/>
                <a:gd name="T1" fmla="*/ 178 h 235"/>
                <a:gd name="T2" fmla="*/ 146 w 162"/>
                <a:gd name="T3" fmla="*/ 141 h 235"/>
                <a:gd name="T4" fmla="*/ 113 w 162"/>
                <a:gd name="T5" fmla="*/ 194 h 235"/>
                <a:gd name="T6" fmla="*/ 58 w 162"/>
                <a:gd name="T7" fmla="*/ 194 h 235"/>
                <a:gd name="T8" fmla="*/ 136 w 162"/>
                <a:gd name="T9" fmla="*/ 95 h 235"/>
                <a:gd name="T10" fmla="*/ 135 w 162"/>
                <a:gd name="T11" fmla="*/ 107 h 235"/>
                <a:gd name="T12" fmla="*/ 86 w 162"/>
                <a:gd name="T13" fmla="*/ 141 h 235"/>
                <a:gd name="T14" fmla="*/ 54 w 162"/>
                <a:gd name="T15" fmla="*/ 141 h 235"/>
                <a:gd name="T16" fmla="*/ 42 w 162"/>
                <a:gd name="T17" fmla="*/ 106 h 235"/>
                <a:gd name="T18" fmla="*/ 115 w 162"/>
                <a:gd name="T19" fmla="*/ 89 h 235"/>
                <a:gd name="T20" fmla="*/ 69 w 162"/>
                <a:gd name="T21" fmla="*/ 103 h 235"/>
                <a:gd name="T22" fmla="*/ 67 w 162"/>
                <a:gd name="T23" fmla="*/ 105 h 235"/>
                <a:gd name="T24" fmla="*/ 85 w 162"/>
                <a:gd name="T25" fmla="*/ 118 h 235"/>
                <a:gd name="T26" fmla="*/ 92 w 162"/>
                <a:gd name="T27" fmla="*/ 106 h 235"/>
                <a:gd name="T28" fmla="*/ 100 w 162"/>
                <a:gd name="T29" fmla="*/ 115 h 235"/>
                <a:gd name="T30" fmla="*/ 104 w 162"/>
                <a:gd name="T31" fmla="*/ 97 h 235"/>
                <a:gd name="T32" fmla="*/ 110 w 162"/>
                <a:gd name="T33" fmla="*/ 77 h 235"/>
                <a:gd name="T34" fmla="*/ 106 w 162"/>
                <a:gd name="T35" fmla="*/ 68 h 235"/>
                <a:gd name="T36" fmla="*/ 85 w 162"/>
                <a:gd name="T37" fmla="*/ 72 h 235"/>
                <a:gd name="T38" fmla="*/ 72 w 162"/>
                <a:gd name="T39" fmla="*/ 61 h 235"/>
                <a:gd name="T40" fmla="*/ 69 w 162"/>
                <a:gd name="T41" fmla="*/ 57 h 235"/>
                <a:gd name="T42" fmla="*/ 52 w 162"/>
                <a:gd name="T43" fmla="*/ 75 h 235"/>
                <a:gd name="T44" fmla="*/ 52 w 162"/>
                <a:gd name="T45" fmla="*/ 99 h 235"/>
                <a:gd name="T46" fmla="*/ 76 w 162"/>
                <a:gd name="T47" fmla="*/ 133 h 235"/>
                <a:gd name="T48" fmla="*/ 90 w 162"/>
                <a:gd name="T49" fmla="*/ 144 h 235"/>
                <a:gd name="T50" fmla="*/ 99 w 162"/>
                <a:gd name="T51" fmla="*/ 146 h 235"/>
                <a:gd name="T52" fmla="*/ 113 w 162"/>
                <a:gd name="T53" fmla="*/ 138 h 235"/>
                <a:gd name="T54" fmla="*/ 126 w 162"/>
                <a:gd name="T55" fmla="*/ 92 h 235"/>
                <a:gd name="T56" fmla="*/ 112 w 162"/>
                <a:gd name="T57" fmla="*/ 50 h 235"/>
                <a:gd name="T58" fmla="*/ 108 w 162"/>
                <a:gd name="T59" fmla="*/ 39 h 235"/>
                <a:gd name="T60" fmla="*/ 88 w 162"/>
                <a:gd name="T61" fmla="*/ 58 h 235"/>
                <a:gd name="T62" fmla="*/ 83 w 162"/>
                <a:gd name="T63" fmla="*/ 28 h 235"/>
                <a:gd name="T64" fmla="*/ 73 w 162"/>
                <a:gd name="T65" fmla="*/ 42 h 235"/>
                <a:gd name="T66" fmla="*/ 61 w 162"/>
                <a:gd name="T67" fmla="*/ 35 h 235"/>
                <a:gd name="T68" fmla="*/ 36 w 162"/>
                <a:gd name="T69" fmla="*/ 85 h 235"/>
                <a:gd name="T70" fmla="*/ 36 w 162"/>
                <a:gd name="T71" fmla="*/ 111 h 235"/>
                <a:gd name="T72" fmla="*/ 34 w 162"/>
                <a:gd name="T73" fmla="*/ 81 h 235"/>
                <a:gd name="T74" fmla="*/ 28 w 162"/>
                <a:gd name="T75" fmla="*/ 143 h 235"/>
                <a:gd name="T76" fmla="*/ 23 w 162"/>
                <a:gd name="T77" fmla="*/ 107 h 235"/>
                <a:gd name="T78" fmla="*/ 32 w 162"/>
                <a:gd name="T79" fmla="*/ 162 h 235"/>
                <a:gd name="T80" fmla="*/ 44 w 162"/>
                <a:gd name="T81" fmla="*/ 157 h 235"/>
                <a:gd name="T82" fmla="*/ 54 w 162"/>
                <a:gd name="T83" fmla="*/ 114 h 235"/>
                <a:gd name="T84" fmla="*/ 62 w 162"/>
                <a:gd name="T85" fmla="*/ 192 h 235"/>
                <a:gd name="T86" fmla="*/ 61 w 162"/>
                <a:gd name="T87" fmla="*/ 128 h 235"/>
                <a:gd name="T88" fmla="*/ 76 w 162"/>
                <a:gd name="T89" fmla="*/ 143 h 235"/>
                <a:gd name="T90" fmla="*/ 86 w 162"/>
                <a:gd name="T91" fmla="*/ 202 h 235"/>
                <a:gd name="T92" fmla="*/ 95 w 162"/>
                <a:gd name="T93" fmla="*/ 189 h 235"/>
                <a:gd name="T94" fmla="*/ 101 w 162"/>
                <a:gd name="T95" fmla="*/ 202 h 235"/>
                <a:gd name="T96" fmla="*/ 110 w 162"/>
                <a:gd name="T97" fmla="*/ 158 h 235"/>
                <a:gd name="T98" fmla="*/ 126 w 162"/>
                <a:gd name="T99" fmla="*/ 118 h 235"/>
                <a:gd name="T100" fmla="*/ 139 w 162"/>
                <a:gd name="T101" fmla="*/ 70 h 235"/>
                <a:gd name="T102" fmla="*/ 147 w 162"/>
                <a:gd name="T103" fmla="*/ 65 h 235"/>
                <a:gd name="T104" fmla="*/ 68 w 162"/>
                <a:gd name="T105" fmla="*/ 26 h 235"/>
                <a:gd name="T106" fmla="*/ 22 w 162"/>
                <a:gd name="T107" fmla="*/ 84 h 235"/>
                <a:gd name="T108" fmla="*/ 12 w 162"/>
                <a:gd name="T109" fmla="*/ 111 h 235"/>
                <a:gd name="T110" fmla="*/ 24 w 162"/>
                <a:gd name="T111" fmla="*/ 193 h 235"/>
                <a:gd name="T112" fmla="*/ 54 w 162"/>
                <a:gd name="T113" fmla="*/ 164 h 235"/>
                <a:gd name="T114" fmla="*/ 67 w 162"/>
                <a:gd name="T115" fmla="*/ 217 h 235"/>
                <a:gd name="T116" fmla="*/ 75 w 162"/>
                <a:gd name="T117" fmla="*/ 197 h 235"/>
                <a:gd name="T118" fmla="*/ 83 w 162"/>
                <a:gd name="T119" fmla="*/ 205 h 235"/>
                <a:gd name="T120" fmla="*/ 107 w 162"/>
                <a:gd name="T121" fmla="*/ 206 h 235"/>
                <a:gd name="T122" fmla="*/ 125 w 162"/>
                <a:gd name="T123" fmla="*/ 183 h 235"/>
                <a:gd name="T124" fmla="*/ 133 w 162"/>
                <a:gd name="T125" fmla="*/ 17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35">
                  <a:moveTo>
                    <a:pt x="162" y="113"/>
                  </a:moveTo>
                  <a:cubicBezTo>
                    <a:pt x="161" y="104"/>
                    <a:pt x="158" y="96"/>
                    <a:pt x="157" y="88"/>
                  </a:cubicBezTo>
                  <a:cubicBezTo>
                    <a:pt x="157" y="82"/>
                    <a:pt x="157" y="76"/>
                    <a:pt x="156" y="70"/>
                  </a:cubicBezTo>
                  <a:cubicBezTo>
                    <a:pt x="152" y="58"/>
                    <a:pt x="143" y="51"/>
                    <a:pt x="136" y="42"/>
                  </a:cubicBezTo>
                  <a:cubicBezTo>
                    <a:pt x="131" y="34"/>
                    <a:pt x="124" y="26"/>
                    <a:pt x="117" y="19"/>
                  </a:cubicBezTo>
                  <a:cubicBezTo>
                    <a:pt x="103" y="12"/>
                    <a:pt x="88" y="0"/>
                    <a:pt x="68" y="5"/>
                  </a:cubicBezTo>
                  <a:cubicBezTo>
                    <a:pt x="60" y="2"/>
                    <a:pt x="51" y="9"/>
                    <a:pt x="45" y="13"/>
                  </a:cubicBezTo>
                  <a:cubicBezTo>
                    <a:pt x="41" y="17"/>
                    <a:pt x="38" y="23"/>
                    <a:pt x="33" y="28"/>
                  </a:cubicBezTo>
                  <a:cubicBezTo>
                    <a:pt x="27" y="33"/>
                    <a:pt x="21" y="36"/>
                    <a:pt x="18" y="41"/>
                  </a:cubicBezTo>
                  <a:cubicBezTo>
                    <a:pt x="7" y="57"/>
                    <a:pt x="2" y="83"/>
                    <a:pt x="0" y="107"/>
                  </a:cubicBezTo>
                  <a:cubicBezTo>
                    <a:pt x="0" y="111"/>
                    <a:pt x="1" y="116"/>
                    <a:pt x="1" y="116"/>
                  </a:cubicBezTo>
                  <a:cubicBezTo>
                    <a:pt x="0" y="128"/>
                    <a:pt x="3" y="141"/>
                    <a:pt x="7" y="152"/>
                  </a:cubicBezTo>
                  <a:cubicBezTo>
                    <a:pt x="9" y="154"/>
                    <a:pt x="6" y="154"/>
                    <a:pt x="7" y="156"/>
                  </a:cubicBezTo>
                  <a:cubicBezTo>
                    <a:pt x="14" y="160"/>
                    <a:pt x="10" y="170"/>
                    <a:pt x="9" y="179"/>
                  </a:cubicBezTo>
                  <a:cubicBezTo>
                    <a:pt x="11" y="181"/>
                    <a:pt x="12" y="176"/>
                    <a:pt x="14" y="178"/>
                  </a:cubicBezTo>
                  <a:cubicBezTo>
                    <a:pt x="20" y="209"/>
                    <a:pt x="42" y="225"/>
                    <a:pt x="70" y="232"/>
                  </a:cubicBezTo>
                  <a:cubicBezTo>
                    <a:pt x="72" y="232"/>
                    <a:pt x="71" y="231"/>
                    <a:pt x="74" y="232"/>
                  </a:cubicBezTo>
                  <a:cubicBezTo>
                    <a:pt x="89" y="235"/>
                    <a:pt x="99" y="235"/>
                    <a:pt x="110" y="231"/>
                  </a:cubicBezTo>
                  <a:cubicBezTo>
                    <a:pt x="123" y="223"/>
                    <a:pt x="131" y="210"/>
                    <a:pt x="139" y="198"/>
                  </a:cubicBezTo>
                  <a:cubicBezTo>
                    <a:pt x="144" y="200"/>
                    <a:pt x="148" y="206"/>
                    <a:pt x="155" y="204"/>
                  </a:cubicBezTo>
                  <a:cubicBezTo>
                    <a:pt x="154" y="197"/>
                    <a:pt x="147" y="196"/>
                    <a:pt x="145" y="191"/>
                  </a:cubicBezTo>
                  <a:cubicBezTo>
                    <a:pt x="145" y="192"/>
                    <a:pt x="147" y="189"/>
                    <a:pt x="147" y="189"/>
                  </a:cubicBezTo>
                  <a:cubicBezTo>
                    <a:pt x="147" y="188"/>
                    <a:pt x="145" y="186"/>
                    <a:pt x="146" y="185"/>
                  </a:cubicBezTo>
                  <a:cubicBezTo>
                    <a:pt x="154" y="166"/>
                    <a:pt x="162" y="140"/>
                    <a:pt x="162" y="113"/>
                  </a:cubicBezTo>
                  <a:close/>
                  <a:moveTo>
                    <a:pt x="149" y="152"/>
                  </a:moveTo>
                  <a:cubicBezTo>
                    <a:pt x="144" y="149"/>
                    <a:pt x="141" y="155"/>
                    <a:pt x="139" y="159"/>
                  </a:cubicBezTo>
                  <a:cubicBezTo>
                    <a:pt x="138" y="159"/>
                    <a:pt x="137" y="158"/>
                    <a:pt x="136" y="158"/>
                  </a:cubicBezTo>
                  <a:cubicBezTo>
                    <a:pt x="137" y="155"/>
                    <a:pt x="139" y="152"/>
                    <a:pt x="140" y="150"/>
                  </a:cubicBezTo>
                  <a:cubicBezTo>
                    <a:pt x="142" y="151"/>
                    <a:pt x="143" y="150"/>
                    <a:pt x="145" y="150"/>
                  </a:cubicBezTo>
                  <a:cubicBezTo>
                    <a:pt x="143" y="146"/>
                    <a:pt x="143" y="144"/>
                    <a:pt x="146" y="141"/>
                  </a:cubicBezTo>
                  <a:cubicBezTo>
                    <a:pt x="147" y="142"/>
                    <a:pt x="147" y="144"/>
                    <a:pt x="150" y="143"/>
                  </a:cubicBezTo>
                  <a:cubicBezTo>
                    <a:pt x="150" y="147"/>
                    <a:pt x="149" y="149"/>
                    <a:pt x="149" y="152"/>
                  </a:cubicBezTo>
                  <a:close/>
                  <a:moveTo>
                    <a:pt x="133" y="125"/>
                  </a:moveTo>
                  <a:cubicBezTo>
                    <a:pt x="128" y="123"/>
                    <a:pt x="135" y="117"/>
                    <a:pt x="136" y="113"/>
                  </a:cubicBezTo>
                  <a:cubicBezTo>
                    <a:pt x="137" y="115"/>
                    <a:pt x="136" y="118"/>
                    <a:pt x="136" y="120"/>
                  </a:cubicBezTo>
                  <a:cubicBezTo>
                    <a:pt x="134" y="120"/>
                    <a:pt x="134" y="121"/>
                    <a:pt x="133" y="121"/>
                  </a:cubicBezTo>
                  <a:cubicBezTo>
                    <a:pt x="134" y="122"/>
                    <a:pt x="131" y="123"/>
                    <a:pt x="133" y="125"/>
                  </a:cubicBezTo>
                  <a:close/>
                  <a:moveTo>
                    <a:pt x="116" y="176"/>
                  </a:moveTo>
                  <a:cubicBezTo>
                    <a:pt x="114" y="176"/>
                    <a:pt x="114" y="174"/>
                    <a:pt x="112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7" y="170"/>
                    <a:pt x="117" y="171"/>
                    <a:pt x="120" y="169"/>
                  </a:cubicBezTo>
                  <a:cubicBezTo>
                    <a:pt x="119" y="172"/>
                    <a:pt x="117" y="174"/>
                    <a:pt x="116" y="176"/>
                  </a:cubicBezTo>
                  <a:close/>
                  <a:moveTo>
                    <a:pt x="119" y="193"/>
                  </a:moveTo>
                  <a:cubicBezTo>
                    <a:pt x="119" y="194"/>
                    <a:pt x="118" y="195"/>
                    <a:pt x="118" y="196"/>
                  </a:cubicBezTo>
                  <a:cubicBezTo>
                    <a:pt x="115" y="196"/>
                    <a:pt x="115" y="194"/>
                    <a:pt x="113" y="194"/>
                  </a:cubicBezTo>
                  <a:cubicBezTo>
                    <a:pt x="113" y="192"/>
                    <a:pt x="115" y="192"/>
                    <a:pt x="115" y="190"/>
                  </a:cubicBezTo>
                  <a:cubicBezTo>
                    <a:pt x="117" y="190"/>
                    <a:pt x="118" y="192"/>
                    <a:pt x="119" y="193"/>
                  </a:cubicBezTo>
                  <a:close/>
                  <a:moveTo>
                    <a:pt x="104" y="143"/>
                  </a:moveTo>
                  <a:cubicBezTo>
                    <a:pt x="102" y="143"/>
                    <a:pt x="103" y="144"/>
                    <a:pt x="102" y="143"/>
                  </a:cubicBezTo>
                  <a:cubicBezTo>
                    <a:pt x="102" y="140"/>
                    <a:pt x="103" y="138"/>
                    <a:pt x="105" y="137"/>
                  </a:cubicBezTo>
                  <a:cubicBezTo>
                    <a:pt x="106" y="140"/>
                    <a:pt x="108" y="140"/>
                    <a:pt x="109" y="142"/>
                  </a:cubicBezTo>
                  <a:cubicBezTo>
                    <a:pt x="110" y="145"/>
                    <a:pt x="107" y="145"/>
                    <a:pt x="107" y="148"/>
                  </a:cubicBezTo>
                  <a:cubicBezTo>
                    <a:pt x="105" y="145"/>
                    <a:pt x="105" y="146"/>
                    <a:pt x="104" y="143"/>
                  </a:cubicBezTo>
                  <a:close/>
                  <a:moveTo>
                    <a:pt x="107" y="155"/>
                  </a:moveTo>
                  <a:cubicBezTo>
                    <a:pt x="106" y="156"/>
                    <a:pt x="106" y="157"/>
                    <a:pt x="105" y="156"/>
                  </a:cubicBezTo>
                  <a:cubicBezTo>
                    <a:pt x="105" y="155"/>
                    <a:pt x="105" y="155"/>
                    <a:pt x="105" y="154"/>
                  </a:cubicBezTo>
                  <a:cubicBezTo>
                    <a:pt x="106" y="154"/>
                    <a:pt x="106" y="155"/>
                    <a:pt x="107" y="155"/>
                  </a:cubicBezTo>
                  <a:close/>
                  <a:moveTo>
                    <a:pt x="58" y="194"/>
                  </a:moveTo>
                  <a:cubicBezTo>
                    <a:pt x="59" y="195"/>
                    <a:pt x="62" y="198"/>
                    <a:pt x="59" y="199"/>
                  </a:cubicBezTo>
                  <a:cubicBezTo>
                    <a:pt x="60" y="196"/>
                    <a:pt x="58" y="196"/>
                    <a:pt x="58" y="194"/>
                  </a:cubicBezTo>
                  <a:close/>
                  <a:moveTo>
                    <a:pt x="46" y="68"/>
                  </a:moveTo>
                  <a:cubicBezTo>
                    <a:pt x="48" y="68"/>
                    <a:pt x="48" y="71"/>
                    <a:pt x="50" y="71"/>
                  </a:cubicBezTo>
                  <a:cubicBezTo>
                    <a:pt x="50" y="73"/>
                    <a:pt x="49" y="75"/>
                    <a:pt x="47" y="75"/>
                  </a:cubicBezTo>
                  <a:cubicBezTo>
                    <a:pt x="47" y="72"/>
                    <a:pt x="47" y="74"/>
                    <a:pt x="45" y="72"/>
                  </a:cubicBezTo>
                  <a:cubicBezTo>
                    <a:pt x="44" y="70"/>
                    <a:pt x="46" y="69"/>
                    <a:pt x="46" y="68"/>
                  </a:cubicBezTo>
                  <a:close/>
                  <a:moveTo>
                    <a:pt x="46" y="53"/>
                  </a:moveTo>
                  <a:cubicBezTo>
                    <a:pt x="50" y="53"/>
                    <a:pt x="49" y="58"/>
                    <a:pt x="46" y="60"/>
                  </a:cubicBezTo>
                  <a:cubicBezTo>
                    <a:pt x="43" y="58"/>
                    <a:pt x="45" y="56"/>
                    <a:pt x="46" y="53"/>
                  </a:cubicBezTo>
                  <a:close/>
                  <a:moveTo>
                    <a:pt x="57" y="42"/>
                  </a:moveTo>
                  <a:cubicBezTo>
                    <a:pt x="58" y="44"/>
                    <a:pt x="54" y="47"/>
                    <a:pt x="54" y="50"/>
                  </a:cubicBezTo>
                  <a:cubicBezTo>
                    <a:pt x="52" y="50"/>
                    <a:pt x="51" y="48"/>
                    <a:pt x="50" y="48"/>
                  </a:cubicBezTo>
                  <a:cubicBezTo>
                    <a:pt x="51" y="44"/>
                    <a:pt x="53" y="41"/>
                    <a:pt x="55" y="38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136" y="95"/>
                  </a:moveTo>
                  <a:cubicBezTo>
                    <a:pt x="137" y="97"/>
                    <a:pt x="137" y="101"/>
                    <a:pt x="137" y="102"/>
                  </a:cubicBezTo>
                  <a:cubicBezTo>
                    <a:pt x="134" y="99"/>
                    <a:pt x="128" y="97"/>
                    <a:pt x="129" y="92"/>
                  </a:cubicBezTo>
                  <a:cubicBezTo>
                    <a:pt x="132" y="92"/>
                    <a:pt x="133" y="97"/>
                    <a:pt x="136" y="95"/>
                  </a:cubicBezTo>
                  <a:close/>
                  <a:moveTo>
                    <a:pt x="134" y="85"/>
                  </a:moveTo>
                  <a:cubicBezTo>
                    <a:pt x="136" y="85"/>
                    <a:pt x="135" y="88"/>
                    <a:pt x="136" y="89"/>
                  </a:cubicBezTo>
                  <a:cubicBezTo>
                    <a:pt x="134" y="88"/>
                    <a:pt x="134" y="87"/>
                    <a:pt x="134" y="85"/>
                  </a:cubicBezTo>
                  <a:close/>
                  <a:moveTo>
                    <a:pt x="131" y="84"/>
                  </a:moveTo>
                  <a:cubicBezTo>
                    <a:pt x="129" y="83"/>
                    <a:pt x="129" y="81"/>
                    <a:pt x="127" y="79"/>
                  </a:cubicBezTo>
                  <a:cubicBezTo>
                    <a:pt x="127" y="77"/>
                    <a:pt x="129" y="77"/>
                    <a:pt x="130" y="75"/>
                  </a:cubicBezTo>
                  <a:cubicBezTo>
                    <a:pt x="133" y="76"/>
                    <a:pt x="133" y="81"/>
                    <a:pt x="131" y="84"/>
                  </a:cubicBezTo>
                  <a:close/>
                  <a:moveTo>
                    <a:pt x="135" y="107"/>
                  </a:moveTo>
                  <a:cubicBezTo>
                    <a:pt x="135" y="111"/>
                    <a:pt x="129" y="112"/>
                    <a:pt x="128" y="116"/>
                  </a:cubicBezTo>
                  <a:cubicBezTo>
                    <a:pt x="125" y="114"/>
                    <a:pt x="124" y="110"/>
                    <a:pt x="120" y="109"/>
                  </a:cubicBezTo>
                  <a:cubicBezTo>
                    <a:pt x="121" y="105"/>
                    <a:pt x="124" y="102"/>
                    <a:pt x="126" y="99"/>
                  </a:cubicBezTo>
                  <a:cubicBezTo>
                    <a:pt x="127" y="101"/>
                    <a:pt x="134" y="104"/>
                    <a:pt x="135" y="107"/>
                  </a:cubicBezTo>
                  <a:close/>
                  <a:moveTo>
                    <a:pt x="130" y="128"/>
                  </a:moveTo>
                  <a:cubicBezTo>
                    <a:pt x="129" y="129"/>
                    <a:pt x="129" y="130"/>
                    <a:pt x="127" y="130"/>
                  </a:cubicBezTo>
                  <a:cubicBezTo>
                    <a:pt x="126" y="129"/>
                    <a:pt x="128" y="128"/>
                    <a:pt x="128" y="126"/>
                  </a:cubicBezTo>
                  <a:cubicBezTo>
                    <a:pt x="129" y="126"/>
                    <a:pt x="129" y="128"/>
                    <a:pt x="130" y="128"/>
                  </a:cubicBezTo>
                  <a:close/>
                  <a:moveTo>
                    <a:pt x="122" y="125"/>
                  </a:moveTo>
                  <a:cubicBezTo>
                    <a:pt x="119" y="122"/>
                    <a:pt x="115" y="121"/>
                    <a:pt x="115" y="116"/>
                  </a:cubicBezTo>
                  <a:cubicBezTo>
                    <a:pt x="118" y="114"/>
                    <a:pt x="121" y="120"/>
                    <a:pt x="123" y="122"/>
                  </a:cubicBezTo>
                  <a:cubicBezTo>
                    <a:pt x="123" y="124"/>
                    <a:pt x="121" y="123"/>
                    <a:pt x="122" y="125"/>
                  </a:cubicBezTo>
                  <a:close/>
                  <a:moveTo>
                    <a:pt x="120" y="141"/>
                  </a:moveTo>
                  <a:cubicBezTo>
                    <a:pt x="121" y="139"/>
                    <a:pt x="122" y="138"/>
                    <a:pt x="123" y="136"/>
                  </a:cubicBezTo>
                  <a:cubicBezTo>
                    <a:pt x="125" y="137"/>
                    <a:pt x="123" y="141"/>
                    <a:pt x="120" y="141"/>
                  </a:cubicBezTo>
                  <a:close/>
                  <a:moveTo>
                    <a:pt x="81" y="136"/>
                  </a:moveTo>
                  <a:cubicBezTo>
                    <a:pt x="82" y="134"/>
                    <a:pt x="83" y="134"/>
                    <a:pt x="83" y="132"/>
                  </a:cubicBezTo>
                  <a:cubicBezTo>
                    <a:pt x="85" y="133"/>
                    <a:pt x="87" y="135"/>
                    <a:pt x="89" y="137"/>
                  </a:cubicBezTo>
                  <a:cubicBezTo>
                    <a:pt x="89" y="139"/>
                    <a:pt x="88" y="140"/>
                    <a:pt x="86" y="141"/>
                  </a:cubicBezTo>
                  <a:cubicBezTo>
                    <a:pt x="84" y="140"/>
                    <a:pt x="83" y="138"/>
                    <a:pt x="81" y="136"/>
                  </a:cubicBezTo>
                  <a:close/>
                  <a:moveTo>
                    <a:pt x="85" y="162"/>
                  </a:moveTo>
                  <a:cubicBezTo>
                    <a:pt x="85" y="162"/>
                    <a:pt x="84" y="162"/>
                    <a:pt x="84" y="162"/>
                  </a:cubicBezTo>
                  <a:cubicBezTo>
                    <a:pt x="82" y="163"/>
                    <a:pt x="83" y="161"/>
                    <a:pt x="82" y="161"/>
                  </a:cubicBezTo>
                  <a:cubicBezTo>
                    <a:pt x="82" y="159"/>
                    <a:pt x="82" y="157"/>
                    <a:pt x="85" y="158"/>
                  </a:cubicBezTo>
                  <a:cubicBezTo>
                    <a:pt x="84" y="159"/>
                    <a:pt x="86" y="160"/>
                    <a:pt x="85" y="162"/>
                  </a:cubicBezTo>
                  <a:close/>
                  <a:moveTo>
                    <a:pt x="72" y="140"/>
                  </a:moveTo>
                  <a:cubicBezTo>
                    <a:pt x="72" y="137"/>
                    <a:pt x="75" y="137"/>
                    <a:pt x="75" y="134"/>
                  </a:cubicBezTo>
                  <a:cubicBezTo>
                    <a:pt x="76" y="134"/>
                    <a:pt x="77" y="134"/>
                    <a:pt x="78" y="135"/>
                  </a:cubicBezTo>
                  <a:cubicBezTo>
                    <a:pt x="76" y="136"/>
                    <a:pt x="75" y="140"/>
                    <a:pt x="72" y="140"/>
                  </a:cubicBezTo>
                  <a:close/>
                  <a:moveTo>
                    <a:pt x="76" y="155"/>
                  </a:moveTo>
                  <a:cubicBezTo>
                    <a:pt x="75" y="152"/>
                    <a:pt x="72" y="153"/>
                    <a:pt x="73" y="149"/>
                  </a:cubicBezTo>
                  <a:cubicBezTo>
                    <a:pt x="75" y="149"/>
                    <a:pt x="80" y="154"/>
                    <a:pt x="76" y="155"/>
                  </a:cubicBezTo>
                  <a:close/>
                  <a:moveTo>
                    <a:pt x="62" y="149"/>
                  </a:moveTo>
                  <a:cubicBezTo>
                    <a:pt x="59" y="147"/>
                    <a:pt x="57" y="143"/>
                    <a:pt x="54" y="141"/>
                  </a:cubicBezTo>
                  <a:cubicBezTo>
                    <a:pt x="54" y="140"/>
                    <a:pt x="56" y="141"/>
                    <a:pt x="56" y="139"/>
                  </a:cubicBezTo>
                  <a:cubicBezTo>
                    <a:pt x="58" y="142"/>
                    <a:pt x="64" y="144"/>
                    <a:pt x="62" y="149"/>
                  </a:cubicBezTo>
                  <a:close/>
                  <a:moveTo>
                    <a:pt x="63" y="159"/>
                  </a:moveTo>
                  <a:cubicBezTo>
                    <a:pt x="63" y="161"/>
                    <a:pt x="61" y="162"/>
                    <a:pt x="61" y="164"/>
                  </a:cubicBezTo>
                  <a:cubicBezTo>
                    <a:pt x="60" y="164"/>
                    <a:pt x="60" y="163"/>
                    <a:pt x="59" y="163"/>
                  </a:cubicBezTo>
                  <a:cubicBezTo>
                    <a:pt x="59" y="161"/>
                    <a:pt x="61" y="160"/>
                    <a:pt x="61" y="158"/>
                  </a:cubicBezTo>
                  <a:cubicBezTo>
                    <a:pt x="62" y="158"/>
                    <a:pt x="62" y="159"/>
                    <a:pt x="63" y="159"/>
                  </a:cubicBezTo>
                  <a:close/>
                  <a:moveTo>
                    <a:pt x="53" y="136"/>
                  </a:moveTo>
                  <a:cubicBezTo>
                    <a:pt x="54" y="136"/>
                    <a:pt x="54" y="136"/>
                    <a:pt x="55" y="136"/>
                  </a:cubicBezTo>
                  <a:cubicBezTo>
                    <a:pt x="55" y="138"/>
                    <a:pt x="53" y="138"/>
                    <a:pt x="53" y="139"/>
                  </a:cubicBezTo>
                  <a:cubicBezTo>
                    <a:pt x="51" y="139"/>
                    <a:pt x="54" y="138"/>
                    <a:pt x="53" y="136"/>
                  </a:cubicBezTo>
                  <a:close/>
                  <a:moveTo>
                    <a:pt x="43" y="98"/>
                  </a:moveTo>
                  <a:cubicBezTo>
                    <a:pt x="45" y="97"/>
                    <a:pt x="47" y="100"/>
                    <a:pt x="45" y="101"/>
                  </a:cubicBezTo>
                  <a:cubicBezTo>
                    <a:pt x="43" y="101"/>
                    <a:pt x="43" y="99"/>
                    <a:pt x="43" y="98"/>
                  </a:cubicBezTo>
                  <a:close/>
                  <a:moveTo>
                    <a:pt x="42" y="106"/>
                  </a:moveTo>
                  <a:cubicBezTo>
                    <a:pt x="34" y="103"/>
                    <a:pt x="47" y="99"/>
                    <a:pt x="42" y="106"/>
                  </a:cubicBezTo>
                  <a:close/>
                  <a:moveTo>
                    <a:pt x="49" y="84"/>
                  </a:moveTo>
                  <a:cubicBezTo>
                    <a:pt x="48" y="88"/>
                    <a:pt x="45" y="89"/>
                    <a:pt x="44" y="92"/>
                  </a:cubicBezTo>
                  <a:cubicBezTo>
                    <a:pt x="42" y="90"/>
                    <a:pt x="46" y="85"/>
                    <a:pt x="49" y="84"/>
                  </a:cubicBezTo>
                  <a:close/>
                  <a:moveTo>
                    <a:pt x="46" y="109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9" y="107"/>
                    <a:pt x="47" y="110"/>
                    <a:pt x="47" y="111"/>
                  </a:cubicBezTo>
                  <a:cubicBezTo>
                    <a:pt x="45" y="112"/>
                    <a:pt x="46" y="110"/>
                    <a:pt x="44" y="110"/>
                  </a:cubicBezTo>
                  <a:cubicBezTo>
                    <a:pt x="44" y="109"/>
                    <a:pt x="45" y="110"/>
                    <a:pt x="46" y="109"/>
                  </a:cubicBezTo>
                  <a:close/>
                  <a:moveTo>
                    <a:pt x="45" y="93"/>
                  </a:moveTo>
                  <a:cubicBezTo>
                    <a:pt x="47" y="90"/>
                    <a:pt x="47" y="88"/>
                    <a:pt x="51" y="86"/>
                  </a:cubicBezTo>
                  <a:cubicBezTo>
                    <a:pt x="50" y="88"/>
                    <a:pt x="53" y="87"/>
                    <a:pt x="52" y="89"/>
                  </a:cubicBezTo>
                  <a:cubicBezTo>
                    <a:pt x="52" y="92"/>
                    <a:pt x="50" y="93"/>
                    <a:pt x="49" y="95"/>
                  </a:cubicBezTo>
                  <a:cubicBezTo>
                    <a:pt x="47" y="95"/>
                    <a:pt x="46" y="94"/>
                    <a:pt x="45" y="93"/>
                  </a:cubicBezTo>
                  <a:close/>
                  <a:moveTo>
                    <a:pt x="115" y="89"/>
                  </a:moveTo>
                  <a:cubicBezTo>
                    <a:pt x="114" y="93"/>
                    <a:pt x="112" y="95"/>
                    <a:pt x="110" y="98"/>
                  </a:cubicBezTo>
                  <a:cubicBezTo>
                    <a:pt x="103" y="96"/>
                    <a:pt x="108" y="89"/>
                    <a:pt x="110" y="85"/>
                  </a:cubicBezTo>
                  <a:cubicBezTo>
                    <a:pt x="113" y="86"/>
                    <a:pt x="114" y="88"/>
                    <a:pt x="115" y="89"/>
                  </a:cubicBezTo>
                  <a:close/>
                  <a:moveTo>
                    <a:pt x="113" y="80"/>
                  </a:moveTo>
                  <a:cubicBezTo>
                    <a:pt x="114" y="79"/>
                    <a:pt x="115" y="79"/>
                    <a:pt x="115" y="78"/>
                  </a:cubicBezTo>
                  <a:cubicBezTo>
                    <a:pt x="117" y="79"/>
                    <a:pt x="119" y="81"/>
                    <a:pt x="119" y="84"/>
                  </a:cubicBezTo>
                  <a:cubicBezTo>
                    <a:pt x="116" y="84"/>
                    <a:pt x="116" y="81"/>
                    <a:pt x="113" y="80"/>
                  </a:cubicBezTo>
                  <a:close/>
                  <a:moveTo>
                    <a:pt x="87" y="126"/>
                  </a:moveTo>
                  <a:cubicBezTo>
                    <a:pt x="88" y="125"/>
                    <a:pt x="88" y="123"/>
                    <a:pt x="91" y="122"/>
                  </a:cubicBezTo>
                  <a:cubicBezTo>
                    <a:pt x="91" y="124"/>
                    <a:pt x="93" y="125"/>
                    <a:pt x="94" y="127"/>
                  </a:cubicBezTo>
                  <a:cubicBezTo>
                    <a:pt x="94" y="130"/>
                    <a:pt x="91" y="129"/>
                    <a:pt x="92" y="132"/>
                  </a:cubicBezTo>
                  <a:cubicBezTo>
                    <a:pt x="90" y="133"/>
                    <a:pt x="90" y="130"/>
                    <a:pt x="89" y="132"/>
                  </a:cubicBezTo>
                  <a:cubicBezTo>
                    <a:pt x="90" y="131"/>
                    <a:pt x="90" y="127"/>
                    <a:pt x="87" y="126"/>
                  </a:cubicBezTo>
                  <a:close/>
                  <a:moveTo>
                    <a:pt x="66" y="99"/>
                  </a:moveTo>
                  <a:cubicBezTo>
                    <a:pt x="68" y="100"/>
                    <a:pt x="69" y="101"/>
                    <a:pt x="69" y="103"/>
                  </a:cubicBezTo>
                  <a:cubicBezTo>
                    <a:pt x="67" y="103"/>
                    <a:pt x="65" y="101"/>
                    <a:pt x="66" y="99"/>
                  </a:cubicBezTo>
                  <a:close/>
                  <a:moveTo>
                    <a:pt x="78" y="121"/>
                  </a:moveTo>
                  <a:cubicBezTo>
                    <a:pt x="74" y="119"/>
                    <a:pt x="72" y="115"/>
                    <a:pt x="68" y="113"/>
                  </a:cubicBezTo>
                  <a:cubicBezTo>
                    <a:pt x="67" y="111"/>
                    <a:pt x="69" y="111"/>
                    <a:pt x="68" y="109"/>
                  </a:cubicBezTo>
                  <a:cubicBezTo>
                    <a:pt x="73" y="112"/>
                    <a:pt x="76" y="116"/>
                    <a:pt x="78" y="121"/>
                  </a:cubicBezTo>
                  <a:close/>
                  <a:moveTo>
                    <a:pt x="66" y="92"/>
                  </a:moveTo>
                  <a:cubicBezTo>
                    <a:pt x="64" y="90"/>
                    <a:pt x="57" y="88"/>
                    <a:pt x="60" y="84"/>
                  </a:cubicBezTo>
                  <a:cubicBezTo>
                    <a:pt x="63" y="86"/>
                    <a:pt x="68" y="88"/>
                    <a:pt x="66" y="92"/>
                  </a:cubicBezTo>
                  <a:close/>
                  <a:moveTo>
                    <a:pt x="62" y="80"/>
                  </a:moveTo>
                  <a:cubicBezTo>
                    <a:pt x="64" y="81"/>
                    <a:pt x="65" y="85"/>
                    <a:pt x="69" y="87"/>
                  </a:cubicBezTo>
                  <a:cubicBezTo>
                    <a:pt x="67" y="88"/>
                    <a:pt x="63" y="83"/>
                    <a:pt x="62" y="80"/>
                  </a:cubicBezTo>
                  <a:close/>
                  <a:moveTo>
                    <a:pt x="67" y="105"/>
                  </a:moveTo>
                  <a:cubicBezTo>
                    <a:pt x="66" y="107"/>
                    <a:pt x="65" y="109"/>
                    <a:pt x="62" y="109"/>
                  </a:cubicBezTo>
                  <a:cubicBezTo>
                    <a:pt x="63" y="107"/>
                    <a:pt x="64" y="105"/>
                    <a:pt x="65" y="104"/>
                  </a:cubicBezTo>
                  <a:cubicBezTo>
                    <a:pt x="66" y="103"/>
                    <a:pt x="65" y="106"/>
                    <a:pt x="67" y="105"/>
                  </a:cubicBezTo>
                  <a:close/>
                  <a:moveTo>
                    <a:pt x="68" y="97"/>
                  </a:moveTo>
                  <a:cubicBezTo>
                    <a:pt x="68" y="95"/>
                    <a:pt x="70" y="95"/>
                    <a:pt x="69" y="94"/>
                  </a:cubicBezTo>
                  <a:cubicBezTo>
                    <a:pt x="71" y="93"/>
                    <a:pt x="71" y="95"/>
                    <a:pt x="72" y="94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0" y="98"/>
                    <a:pt x="70" y="97"/>
                    <a:pt x="68" y="97"/>
                  </a:cubicBezTo>
                  <a:close/>
                  <a:moveTo>
                    <a:pt x="72" y="89"/>
                  </a:moveTo>
                  <a:cubicBezTo>
                    <a:pt x="74" y="90"/>
                    <a:pt x="75" y="92"/>
                    <a:pt x="74" y="94"/>
                  </a:cubicBezTo>
                  <a:cubicBezTo>
                    <a:pt x="72" y="94"/>
                    <a:pt x="72" y="92"/>
                    <a:pt x="72" y="89"/>
                  </a:cubicBezTo>
                  <a:close/>
                  <a:moveTo>
                    <a:pt x="74" y="83"/>
                  </a:moveTo>
                  <a:cubicBezTo>
                    <a:pt x="76" y="84"/>
                    <a:pt x="77" y="86"/>
                    <a:pt x="78" y="88"/>
                  </a:cubicBezTo>
                  <a:cubicBezTo>
                    <a:pt x="75" y="87"/>
                    <a:pt x="74" y="86"/>
                    <a:pt x="74" y="83"/>
                  </a:cubicBezTo>
                  <a:close/>
                  <a:moveTo>
                    <a:pt x="85" y="111"/>
                  </a:moveTo>
                  <a:cubicBezTo>
                    <a:pt x="80" y="108"/>
                    <a:pt x="77" y="104"/>
                    <a:pt x="74" y="100"/>
                  </a:cubicBezTo>
                  <a:cubicBezTo>
                    <a:pt x="79" y="100"/>
                    <a:pt x="83" y="106"/>
                    <a:pt x="85" y="111"/>
                  </a:cubicBezTo>
                  <a:close/>
                  <a:moveTo>
                    <a:pt x="85" y="118"/>
                  </a:moveTo>
                  <a:cubicBezTo>
                    <a:pt x="87" y="118"/>
                    <a:pt x="86" y="122"/>
                    <a:pt x="83" y="122"/>
                  </a:cubicBezTo>
                  <a:cubicBezTo>
                    <a:pt x="82" y="121"/>
                    <a:pt x="84" y="119"/>
                    <a:pt x="85" y="118"/>
                  </a:cubicBezTo>
                  <a:close/>
                  <a:moveTo>
                    <a:pt x="76" y="96"/>
                  </a:moveTo>
                  <a:cubicBezTo>
                    <a:pt x="77" y="96"/>
                    <a:pt x="77" y="95"/>
                    <a:pt x="78" y="95"/>
                  </a:cubicBezTo>
                  <a:cubicBezTo>
                    <a:pt x="81" y="98"/>
                    <a:pt x="87" y="100"/>
                    <a:pt x="88" y="105"/>
                  </a:cubicBezTo>
                  <a:cubicBezTo>
                    <a:pt x="88" y="106"/>
                    <a:pt x="87" y="106"/>
                    <a:pt x="86" y="107"/>
                  </a:cubicBezTo>
                  <a:cubicBezTo>
                    <a:pt x="83" y="104"/>
                    <a:pt x="79" y="100"/>
                    <a:pt x="76" y="96"/>
                  </a:cubicBezTo>
                  <a:close/>
                  <a:moveTo>
                    <a:pt x="80" y="90"/>
                  </a:moveTo>
                  <a:cubicBezTo>
                    <a:pt x="84" y="90"/>
                    <a:pt x="88" y="96"/>
                    <a:pt x="91" y="99"/>
                  </a:cubicBezTo>
                  <a:cubicBezTo>
                    <a:pt x="87" y="99"/>
                    <a:pt x="83" y="94"/>
                    <a:pt x="80" y="90"/>
                  </a:cubicBezTo>
                  <a:close/>
                  <a:moveTo>
                    <a:pt x="89" y="112"/>
                  </a:moveTo>
                  <a:cubicBezTo>
                    <a:pt x="89" y="113"/>
                    <a:pt x="89" y="114"/>
                    <a:pt x="89" y="115"/>
                  </a:cubicBezTo>
                  <a:cubicBezTo>
                    <a:pt x="88" y="114"/>
                    <a:pt x="87" y="114"/>
                    <a:pt x="87" y="113"/>
                  </a:cubicBezTo>
                  <a:cubicBezTo>
                    <a:pt x="88" y="112"/>
                    <a:pt x="88" y="112"/>
                    <a:pt x="89" y="112"/>
                  </a:cubicBezTo>
                  <a:close/>
                  <a:moveTo>
                    <a:pt x="92" y="106"/>
                  </a:moveTo>
                  <a:cubicBezTo>
                    <a:pt x="94" y="108"/>
                    <a:pt x="92" y="110"/>
                    <a:pt x="91" y="111"/>
                  </a:cubicBezTo>
                  <a:cubicBezTo>
                    <a:pt x="88" y="111"/>
                    <a:pt x="90" y="107"/>
                    <a:pt x="92" y="106"/>
                  </a:cubicBezTo>
                  <a:close/>
                  <a:moveTo>
                    <a:pt x="91" y="97"/>
                  </a:moveTo>
                  <a:cubicBezTo>
                    <a:pt x="88" y="93"/>
                    <a:pt x="83" y="91"/>
                    <a:pt x="82" y="87"/>
                  </a:cubicBezTo>
                  <a:cubicBezTo>
                    <a:pt x="83" y="86"/>
                    <a:pt x="83" y="84"/>
                    <a:pt x="84" y="83"/>
                  </a:cubicBezTo>
                  <a:cubicBezTo>
                    <a:pt x="88" y="86"/>
                    <a:pt x="91" y="90"/>
                    <a:pt x="95" y="93"/>
                  </a:cubicBezTo>
                  <a:cubicBezTo>
                    <a:pt x="94" y="94"/>
                    <a:pt x="94" y="97"/>
                    <a:pt x="91" y="97"/>
                  </a:cubicBezTo>
                  <a:close/>
                  <a:moveTo>
                    <a:pt x="94" y="101"/>
                  </a:moveTo>
                  <a:cubicBezTo>
                    <a:pt x="96" y="100"/>
                    <a:pt x="96" y="96"/>
                    <a:pt x="99" y="96"/>
                  </a:cubicBezTo>
                  <a:cubicBezTo>
                    <a:pt x="100" y="99"/>
                    <a:pt x="98" y="100"/>
                    <a:pt x="97" y="102"/>
                  </a:cubicBezTo>
                  <a:cubicBezTo>
                    <a:pt x="95" y="102"/>
                    <a:pt x="96" y="100"/>
                    <a:pt x="94" y="101"/>
                  </a:cubicBezTo>
                  <a:close/>
                  <a:moveTo>
                    <a:pt x="93" y="104"/>
                  </a:moveTo>
                  <a:cubicBezTo>
                    <a:pt x="93" y="102"/>
                    <a:pt x="95" y="103"/>
                    <a:pt x="95" y="102"/>
                  </a:cubicBezTo>
                  <a:cubicBezTo>
                    <a:pt x="97" y="102"/>
                    <a:pt x="96" y="105"/>
                    <a:pt x="93" y="104"/>
                  </a:cubicBezTo>
                  <a:close/>
                  <a:moveTo>
                    <a:pt x="100" y="115"/>
                  </a:moveTo>
                  <a:cubicBezTo>
                    <a:pt x="100" y="117"/>
                    <a:pt x="99" y="118"/>
                    <a:pt x="98" y="119"/>
                  </a:cubicBezTo>
                  <a:cubicBezTo>
                    <a:pt x="96" y="118"/>
                    <a:pt x="96" y="116"/>
                    <a:pt x="93" y="115"/>
                  </a:cubicBezTo>
                  <a:cubicBezTo>
                    <a:pt x="94" y="109"/>
                    <a:pt x="98" y="112"/>
                    <a:pt x="100" y="115"/>
                  </a:cubicBezTo>
                  <a:close/>
                  <a:moveTo>
                    <a:pt x="98" y="106"/>
                  </a:moveTo>
                  <a:cubicBezTo>
                    <a:pt x="100" y="108"/>
                    <a:pt x="101" y="109"/>
                    <a:pt x="103" y="111"/>
                  </a:cubicBezTo>
                  <a:cubicBezTo>
                    <a:pt x="102" y="111"/>
                    <a:pt x="99" y="109"/>
                    <a:pt x="98" y="106"/>
                  </a:cubicBezTo>
                  <a:close/>
                  <a:moveTo>
                    <a:pt x="100" y="104"/>
                  </a:moveTo>
                  <a:cubicBezTo>
                    <a:pt x="100" y="102"/>
                    <a:pt x="101" y="102"/>
                    <a:pt x="102" y="101"/>
                  </a:cubicBezTo>
                  <a:cubicBezTo>
                    <a:pt x="104" y="101"/>
                    <a:pt x="105" y="103"/>
                    <a:pt x="106" y="105"/>
                  </a:cubicBezTo>
                  <a:cubicBezTo>
                    <a:pt x="106" y="106"/>
                    <a:pt x="105" y="107"/>
                    <a:pt x="105" y="108"/>
                  </a:cubicBezTo>
                  <a:cubicBezTo>
                    <a:pt x="102" y="108"/>
                    <a:pt x="101" y="106"/>
                    <a:pt x="100" y="104"/>
                  </a:cubicBezTo>
                  <a:close/>
                  <a:moveTo>
                    <a:pt x="100" y="91"/>
                  </a:moveTo>
                  <a:cubicBezTo>
                    <a:pt x="101" y="91"/>
                    <a:pt x="102" y="92"/>
                    <a:pt x="102" y="94"/>
                  </a:cubicBezTo>
                  <a:cubicBezTo>
                    <a:pt x="100" y="94"/>
                    <a:pt x="100" y="93"/>
                    <a:pt x="100" y="91"/>
                  </a:cubicBezTo>
                  <a:close/>
                  <a:moveTo>
                    <a:pt x="104" y="97"/>
                  </a:moveTo>
                  <a:cubicBezTo>
                    <a:pt x="105" y="95"/>
                    <a:pt x="108" y="99"/>
                    <a:pt x="109" y="101"/>
                  </a:cubicBezTo>
                  <a:cubicBezTo>
                    <a:pt x="105" y="102"/>
                    <a:pt x="107" y="97"/>
                    <a:pt x="104" y="97"/>
                  </a:cubicBezTo>
                  <a:close/>
                  <a:moveTo>
                    <a:pt x="110" y="118"/>
                  </a:moveTo>
                  <a:cubicBezTo>
                    <a:pt x="108" y="118"/>
                    <a:pt x="106" y="117"/>
                    <a:pt x="106" y="114"/>
                  </a:cubicBezTo>
                  <a:cubicBezTo>
                    <a:pt x="108" y="115"/>
                    <a:pt x="109" y="116"/>
                    <a:pt x="110" y="118"/>
                  </a:cubicBezTo>
                  <a:close/>
                  <a:moveTo>
                    <a:pt x="118" y="131"/>
                  </a:moveTo>
                  <a:cubicBezTo>
                    <a:pt x="116" y="132"/>
                    <a:pt x="116" y="135"/>
                    <a:pt x="113" y="135"/>
                  </a:cubicBezTo>
                  <a:cubicBezTo>
                    <a:pt x="112" y="133"/>
                    <a:pt x="111" y="131"/>
                    <a:pt x="108" y="130"/>
                  </a:cubicBezTo>
                  <a:cubicBezTo>
                    <a:pt x="110" y="122"/>
                    <a:pt x="115" y="127"/>
                    <a:pt x="118" y="131"/>
                  </a:cubicBezTo>
                  <a:close/>
                  <a:moveTo>
                    <a:pt x="110" y="116"/>
                  </a:moveTo>
                  <a:cubicBezTo>
                    <a:pt x="110" y="114"/>
                    <a:pt x="109" y="113"/>
                    <a:pt x="108" y="112"/>
                  </a:cubicBezTo>
                  <a:cubicBezTo>
                    <a:pt x="108" y="110"/>
                    <a:pt x="109" y="109"/>
                    <a:pt x="109" y="108"/>
                  </a:cubicBezTo>
                  <a:cubicBezTo>
                    <a:pt x="112" y="108"/>
                    <a:pt x="112" y="111"/>
                    <a:pt x="113" y="112"/>
                  </a:cubicBezTo>
                  <a:cubicBezTo>
                    <a:pt x="113" y="114"/>
                    <a:pt x="112" y="115"/>
                    <a:pt x="110" y="116"/>
                  </a:cubicBezTo>
                  <a:close/>
                  <a:moveTo>
                    <a:pt x="110" y="77"/>
                  </a:moveTo>
                  <a:cubicBezTo>
                    <a:pt x="109" y="77"/>
                    <a:pt x="110" y="75"/>
                    <a:pt x="108" y="75"/>
                  </a:cubicBezTo>
                  <a:cubicBezTo>
                    <a:pt x="108" y="73"/>
                    <a:pt x="109" y="72"/>
                    <a:pt x="110" y="72"/>
                  </a:cubicBezTo>
                  <a:cubicBezTo>
                    <a:pt x="111" y="74"/>
                    <a:pt x="112" y="75"/>
                    <a:pt x="110" y="77"/>
                  </a:cubicBezTo>
                  <a:close/>
                  <a:moveTo>
                    <a:pt x="106" y="61"/>
                  </a:moveTo>
                  <a:cubicBezTo>
                    <a:pt x="107" y="61"/>
                    <a:pt x="108" y="61"/>
                    <a:pt x="108" y="61"/>
                  </a:cubicBezTo>
                  <a:cubicBezTo>
                    <a:pt x="108" y="63"/>
                    <a:pt x="109" y="63"/>
                    <a:pt x="109" y="64"/>
                  </a:cubicBezTo>
                  <a:cubicBezTo>
                    <a:pt x="107" y="64"/>
                    <a:pt x="106" y="63"/>
                    <a:pt x="106" y="61"/>
                  </a:cubicBezTo>
                  <a:close/>
                  <a:moveTo>
                    <a:pt x="107" y="81"/>
                  </a:moveTo>
                  <a:cubicBezTo>
                    <a:pt x="108" y="84"/>
                    <a:pt x="105" y="89"/>
                    <a:pt x="102" y="91"/>
                  </a:cubicBezTo>
                  <a:cubicBezTo>
                    <a:pt x="101" y="87"/>
                    <a:pt x="103" y="82"/>
                    <a:pt x="107" y="81"/>
                  </a:cubicBezTo>
                  <a:close/>
                  <a:moveTo>
                    <a:pt x="106" y="68"/>
                  </a:moveTo>
                  <a:cubicBezTo>
                    <a:pt x="106" y="71"/>
                    <a:pt x="105" y="71"/>
                    <a:pt x="105" y="73"/>
                  </a:cubicBezTo>
                  <a:cubicBezTo>
                    <a:pt x="104" y="69"/>
                    <a:pt x="99" y="69"/>
                    <a:pt x="100" y="65"/>
                  </a:cubicBezTo>
                  <a:cubicBezTo>
                    <a:pt x="99" y="68"/>
                    <a:pt x="96" y="63"/>
                    <a:pt x="97" y="61"/>
                  </a:cubicBezTo>
                  <a:cubicBezTo>
                    <a:pt x="101" y="62"/>
                    <a:pt x="103" y="65"/>
                    <a:pt x="106" y="68"/>
                  </a:cubicBezTo>
                  <a:close/>
                  <a:moveTo>
                    <a:pt x="100" y="55"/>
                  </a:moveTo>
                  <a:cubicBezTo>
                    <a:pt x="104" y="54"/>
                    <a:pt x="106" y="58"/>
                    <a:pt x="106" y="61"/>
                  </a:cubicBezTo>
                  <a:cubicBezTo>
                    <a:pt x="103" y="60"/>
                    <a:pt x="100" y="60"/>
                    <a:pt x="100" y="55"/>
                  </a:cubicBezTo>
                  <a:close/>
                  <a:moveTo>
                    <a:pt x="97" y="65"/>
                  </a:moveTo>
                  <a:cubicBezTo>
                    <a:pt x="97" y="66"/>
                    <a:pt x="97" y="67"/>
                    <a:pt x="98" y="67"/>
                  </a:cubicBezTo>
                  <a:cubicBezTo>
                    <a:pt x="97" y="69"/>
                    <a:pt x="94" y="66"/>
                    <a:pt x="95" y="65"/>
                  </a:cubicBezTo>
                  <a:cubicBezTo>
                    <a:pt x="95" y="65"/>
                    <a:pt x="96" y="65"/>
                    <a:pt x="97" y="65"/>
                  </a:cubicBezTo>
                  <a:close/>
                  <a:moveTo>
                    <a:pt x="102" y="77"/>
                  </a:moveTo>
                  <a:cubicBezTo>
                    <a:pt x="101" y="81"/>
                    <a:pt x="98" y="85"/>
                    <a:pt x="97" y="89"/>
                  </a:cubicBezTo>
                  <a:cubicBezTo>
                    <a:pt x="93" y="86"/>
                    <a:pt x="86" y="83"/>
                    <a:pt x="87" y="78"/>
                  </a:cubicBezTo>
                  <a:cubicBezTo>
                    <a:pt x="91" y="79"/>
                    <a:pt x="92" y="84"/>
                    <a:pt x="96" y="85"/>
                  </a:cubicBezTo>
                  <a:cubicBezTo>
                    <a:pt x="96" y="83"/>
                    <a:pt x="91" y="79"/>
                    <a:pt x="88" y="76"/>
                  </a:cubicBezTo>
                  <a:cubicBezTo>
                    <a:pt x="89" y="73"/>
                    <a:pt x="91" y="72"/>
                    <a:pt x="92" y="69"/>
                  </a:cubicBezTo>
                  <a:cubicBezTo>
                    <a:pt x="97" y="71"/>
                    <a:pt x="98" y="74"/>
                    <a:pt x="102" y="77"/>
                  </a:cubicBezTo>
                  <a:close/>
                  <a:moveTo>
                    <a:pt x="85" y="72"/>
                  </a:moveTo>
                  <a:cubicBezTo>
                    <a:pt x="81" y="70"/>
                    <a:pt x="83" y="67"/>
                    <a:pt x="85" y="63"/>
                  </a:cubicBezTo>
                  <a:cubicBezTo>
                    <a:pt x="87" y="63"/>
                    <a:pt x="88" y="65"/>
                    <a:pt x="89" y="66"/>
                  </a:cubicBezTo>
                  <a:cubicBezTo>
                    <a:pt x="88" y="69"/>
                    <a:pt x="88" y="72"/>
                    <a:pt x="85" y="72"/>
                  </a:cubicBezTo>
                  <a:close/>
                  <a:moveTo>
                    <a:pt x="83" y="77"/>
                  </a:moveTo>
                  <a:cubicBezTo>
                    <a:pt x="82" y="77"/>
                    <a:pt x="82" y="75"/>
                    <a:pt x="79" y="75"/>
                  </a:cubicBezTo>
                  <a:cubicBezTo>
                    <a:pt x="80" y="74"/>
                    <a:pt x="80" y="72"/>
                    <a:pt x="81" y="71"/>
                  </a:cubicBezTo>
                  <a:cubicBezTo>
                    <a:pt x="83" y="72"/>
                    <a:pt x="85" y="75"/>
                    <a:pt x="83" y="77"/>
                  </a:cubicBezTo>
                  <a:close/>
                  <a:moveTo>
                    <a:pt x="81" y="80"/>
                  </a:moveTo>
                  <a:cubicBezTo>
                    <a:pt x="81" y="82"/>
                    <a:pt x="80" y="83"/>
                    <a:pt x="79" y="85"/>
                  </a:cubicBezTo>
                  <a:cubicBezTo>
                    <a:pt x="77" y="85"/>
                    <a:pt x="78" y="82"/>
                    <a:pt x="76" y="82"/>
                  </a:cubicBezTo>
                  <a:cubicBezTo>
                    <a:pt x="76" y="80"/>
                    <a:pt x="78" y="80"/>
                    <a:pt x="78" y="77"/>
                  </a:cubicBezTo>
                  <a:cubicBezTo>
                    <a:pt x="80" y="77"/>
                    <a:pt x="80" y="79"/>
                    <a:pt x="81" y="80"/>
                  </a:cubicBezTo>
                  <a:close/>
                  <a:moveTo>
                    <a:pt x="77" y="71"/>
                  </a:moveTo>
                  <a:cubicBezTo>
                    <a:pt x="75" y="69"/>
                    <a:pt x="72" y="68"/>
                    <a:pt x="71" y="65"/>
                  </a:cubicBezTo>
                  <a:cubicBezTo>
                    <a:pt x="70" y="63"/>
                    <a:pt x="72" y="63"/>
                    <a:pt x="72" y="61"/>
                  </a:cubicBezTo>
                  <a:cubicBezTo>
                    <a:pt x="75" y="63"/>
                    <a:pt x="80" y="67"/>
                    <a:pt x="77" y="71"/>
                  </a:cubicBezTo>
                  <a:close/>
                  <a:moveTo>
                    <a:pt x="75" y="75"/>
                  </a:moveTo>
                  <a:cubicBezTo>
                    <a:pt x="74" y="77"/>
                    <a:pt x="72" y="80"/>
                    <a:pt x="71" y="82"/>
                  </a:cubicBezTo>
                  <a:cubicBezTo>
                    <a:pt x="68" y="80"/>
                    <a:pt x="64" y="79"/>
                    <a:pt x="64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8" y="75"/>
                    <a:pt x="69" y="78"/>
                    <a:pt x="71" y="79"/>
                  </a:cubicBezTo>
                  <a:cubicBezTo>
                    <a:pt x="72" y="77"/>
                    <a:pt x="68" y="74"/>
                    <a:pt x="66" y="72"/>
                  </a:cubicBezTo>
                  <a:cubicBezTo>
                    <a:pt x="66" y="71"/>
                    <a:pt x="67" y="71"/>
                    <a:pt x="68" y="69"/>
                  </a:cubicBezTo>
                  <a:cubicBezTo>
                    <a:pt x="71" y="70"/>
                    <a:pt x="72" y="73"/>
                    <a:pt x="75" y="75"/>
                  </a:cubicBezTo>
                  <a:close/>
                  <a:moveTo>
                    <a:pt x="67" y="62"/>
                  </a:moveTo>
                  <a:cubicBezTo>
                    <a:pt x="66" y="62"/>
                    <a:pt x="65" y="62"/>
                    <a:pt x="64" y="61"/>
                  </a:cubicBezTo>
                  <a:cubicBezTo>
                    <a:pt x="64" y="59"/>
                    <a:pt x="65" y="59"/>
                    <a:pt x="66" y="58"/>
                  </a:cubicBezTo>
                  <a:cubicBezTo>
                    <a:pt x="64" y="56"/>
                    <a:pt x="65" y="61"/>
                    <a:pt x="62" y="60"/>
                  </a:cubicBezTo>
                  <a:cubicBezTo>
                    <a:pt x="63" y="57"/>
                    <a:pt x="65" y="56"/>
                    <a:pt x="66" y="54"/>
                  </a:cubicBezTo>
                  <a:cubicBezTo>
                    <a:pt x="67" y="54"/>
                    <a:pt x="68" y="56"/>
                    <a:pt x="69" y="57"/>
                  </a:cubicBezTo>
                  <a:cubicBezTo>
                    <a:pt x="69" y="59"/>
                    <a:pt x="68" y="60"/>
                    <a:pt x="67" y="62"/>
                  </a:cubicBezTo>
                  <a:close/>
                  <a:moveTo>
                    <a:pt x="64" y="68"/>
                  </a:moveTo>
                  <a:cubicBezTo>
                    <a:pt x="61" y="68"/>
                    <a:pt x="60" y="66"/>
                    <a:pt x="60" y="63"/>
                  </a:cubicBezTo>
                  <a:cubicBezTo>
                    <a:pt x="63" y="63"/>
                    <a:pt x="65" y="66"/>
                    <a:pt x="64" y="68"/>
                  </a:cubicBezTo>
                  <a:close/>
                  <a:moveTo>
                    <a:pt x="62" y="72"/>
                  </a:moveTo>
                  <a:cubicBezTo>
                    <a:pt x="61" y="73"/>
                    <a:pt x="61" y="74"/>
                    <a:pt x="58" y="73"/>
                  </a:cubicBezTo>
                  <a:cubicBezTo>
                    <a:pt x="58" y="70"/>
                    <a:pt x="57" y="71"/>
                    <a:pt x="56" y="71"/>
                  </a:cubicBezTo>
                  <a:cubicBezTo>
                    <a:pt x="56" y="69"/>
                    <a:pt x="57" y="68"/>
                    <a:pt x="58" y="67"/>
                  </a:cubicBezTo>
                  <a:cubicBezTo>
                    <a:pt x="60" y="67"/>
                    <a:pt x="62" y="69"/>
                    <a:pt x="62" y="72"/>
                  </a:cubicBezTo>
                  <a:close/>
                  <a:moveTo>
                    <a:pt x="54" y="57"/>
                  </a:moveTo>
                  <a:cubicBezTo>
                    <a:pt x="55" y="57"/>
                    <a:pt x="57" y="58"/>
                    <a:pt x="57" y="61"/>
                  </a:cubicBezTo>
                  <a:cubicBezTo>
                    <a:pt x="55" y="60"/>
                    <a:pt x="54" y="58"/>
                    <a:pt x="54" y="57"/>
                  </a:cubicBezTo>
                  <a:close/>
                  <a:moveTo>
                    <a:pt x="56" y="83"/>
                  </a:moveTo>
                  <a:cubicBezTo>
                    <a:pt x="54" y="82"/>
                    <a:pt x="53" y="80"/>
                    <a:pt x="51" y="79"/>
                  </a:cubicBezTo>
                  <a:cubicBezTo>
                    <a:pt x="51" y="77"/>
                    <a:pt x="53" y="77"/>
                    <a:pt x="52" y="75"/>
                  </a:cubicBezTo>
                  <a:cubicBezTo>
                    <a:pt x="56" y="76"/>
                    <a:pt x="58" y="80"/>
                    <a:pt x="56" y="83"/>
                  </a:cubicBezTo>
                  <a:close/>
                  <a:moveTo>
                    <a:pt x="49" y="102"/>
                  </a:moveTo>
                  <a:cubicBezTo>
                    <a:pt x="50" y="102"/>
                    <a:pt x="51" y="103"/>
                    <a:pt x="51" y="105"/>
                  </a:cubicBezTo>
                  <a:cubicBezTo>
                    <a:pt x="49" y="104"/>
                    <a:pt x="50" y="106"/>
                    <a:pt x="48" y="106"/>
                  </a:cubicBezTo>
                  <a:cubicBezTo>
                    <a:pt x="47" y="105"/>
                    <a:pt x="48" y="104"/>
                    <a:pt x="49" y="102"/>
                  </a:cubicBezTo>
                  <a:close/>
                  <a:moveTo>
                    <a:pt x="56" y="112"/>
                  </a:moveTo>
                  <a:cubicBezTo>
                    <a:pt x="52" y="112"/>
                    <a:pt x="53" y="108"/>
                    <a:pt x="50" y="108"/>
                  </a:cubicBezTo>
                  <a:cubicBezTo>
                    <a:pt x="51" y="101"/>
                    <a:pt x="58" y="108"/>
                    <a:pt x="56" y="112"/>
                  </a:cubicBezTo>
                  <a:close/>
                  <a:moveTo>
                    <a:pt x="58" y="148"/>
                  </a:moveTo>
                  <a:cubicBezTo>
                    <a:pt x="56" y="149"/>
                    <a:pt x="55" y="145"/>
                    <a:pt x="54" y="144"/>
                  </a:cubicBezTo>
                  <a:cubicBezTo>
                    <a:pt x="53" y="143"/>
                    <a:pt x="57" y="146"/>
                    <a:pt x="58" y="148"/>
                  </a:cubicBezTo>
                  <a:close/>
                  <a:moveTo>
                    <a:pt x="57" y="118"/>
                  </a:moveTo>
                  <a:cubicBezTo>
                    <a:pt x="59" y="118"/>
                    <a:pt x="57" y="120"/>
                    <a:pt x="57" y="122"/>
                  </a:cubicBezTo>
                  <a:cubicBezTo>
                    <a:pt x="54" y="121"/>
                    <a:pt x="58" y="120"/>
                    <a:pt x="57" y="118"/>
                  </a:cubicBezTo>
                  <a:close/>
                  <a:moveTo>
                    <a:pt x="52" y="99"/>
                  </a:moveTo>
                  <a:cubicBezTo>
                    <a:pt x="52" y="96"/>
                    <a:pt x="54" y="95"/>
                    <a:pt x="55" y="93"/>
                  </a:cubicBezTo>
                  <a:cubicBezTo>
                    <a:pt x="59" y="96"/>
                    <a:pt x="64" y="101"/>
                    <a:pt x="59" y="105"/>
                  </a:cubicBezTo>
                  <a:cubicBezTo>
                    <a:pt x="56" y="103"/>
                    <a:pt x="54" y="101"/>
                    <a:pt x="52" y="99"/>
                  </a:cubicBezTo>
                  <a:close/>
                  <a:moveTo>
                    <a:pt x="60" y="112"/>
                  </a:moveTo>
                  <a:cubicBezTo>
                    <a:pt x="62" y="112"/>
                    <a:pt x="61" y="117"/>
                    <a:pt x="59" y="116"/>
                  </a:cubicBezTo>
                  <a:cubicBezTo>
                    <a:pt x="57" y="115"/>
                    <a:pt x="60" y="114"/>
                    <a:pt x="60" y="112"/>
                  </a:cubicBezTo>
                  <a:close/>
                  <a:moveTo>
                    <a:pt x="61" y="95"/>
                  </a:moveTo>
                  <a:cubicBezTo>
                    <a:pt x="61" y="94"/>
                    <a:pt x="64" y="95"/>
                    <a:pt x="63" y="97"/>
                  </a:cubicBezTo>
                  <a:cubicBezTo>
                    <a:pt x="61" y="98"/>
                    <a:pt x="62" y="95"/>
                    <a:pt x="61" y="95"/>
                  </a:cubicBezTo>
                  <a:close/>
                  <a:moveTo>
                    <a:pt x="65" y="116"/>
                  </a:moveTo>
                  <a:cubicBezTo>
                    <a:pt x="68" y="119"/>
                    <a:pt x="73" y="121"/>
                    <a:pt x="76" y="125"/>
                  </a:cubicBezTo>
                  <a:cubicBezTo>
                    <a:pt x="75" y="127"/>
                    <a:pt x="74" y="128"/>
                    <a:pt x="74" y="129"/>
                  </a:cubicBezTo>
                  <a:cubicBezTo>
                    <a:pt x="69" y="127"/>
                    <a:pt x="66" y="123"/>
                    <a:pt x="62" y="120"/>
                  </a:cubicBezTo>
                  <a:cubicBezTo>
                    <a:pt x="63" y="118"/>
                    <a:pt x="64" y="117"/>
                    <a:pt x="65" y="116"/>
                  </a:cubicBezTo>
                  <a:close/>
                  <a:moveTo>
                    <a:pt x="76" y="133"/>
                  </a:moveTo>
                  <a:cubicBezTo>
                    <a:pt x="76" y="130"/>
                    <a:pt x="79" y="130"/>
                    <a:pt x="79" y="128"/>
                  </a:cubicBezTo>
                  <a:cubicBezTo>
                    <a:pt x="82" y="129"/>
                    <a:pt x="78" y="131"/>
                    <a:pt x="79" y="133"/>
                  </a:cubicBezTo>
                  <a:cubicBezTo>
                    <a:pt x="78" y="134"/>
                    <a:pt x="77" y="133"/>
                    <a:pt x="76" y="133"/>
                  </a:cubicBezTo>
                  <a:close/>
                  <a:moveTo>
                    <a:pt x="74" y="108"/>
                  </a:moveTo>
                  <a:cubicBezTo>
                    <a:pt x="73" y="106"/>
                    <a:pt x="71" y="109"/>
                    <a:pt x="71" y="107"/>
                  </a:cubicBezTo>
                  <a:cubicBezTo>
                    <a:pt x="70" y="105"/>
                    <a:pt x="72" y="106"/>
                    <a:pt x="72" y="105"/>
                  </a:cubicBezTo>
                  <a:cubicBezTo>
                    <a:pt x="75" y="107"/>
                    <a:pt x="79" y="111"/>
                    <a:pt x="82" y="114"/>
                  </a:cubicBezTo>
                  <a:cubicBezTo>
                    <a:pt x="82" y="116"/>
                    <a:pt x="80" y="115"/>
                    <a:pt x="81" y="117"/>
                  </a:cubicBezTo>
                  <a:cubicBezTo>
                    <a:pt x="77" y="115"/>
                    <a:pt x="71" y="111"/>
                    <a:pt x="74" y="108"/>
                  </a:cubicBezTo>
                  <a:close/>
                  <a:moveTo>
                    <a:pt x="89" y="146"/>
                  </a:moveTo>
                  <a:cubicBezTo>
                    <a:pt x="90" y="146"/>
                    <a:pt x="90" y="147"/>
                    <a:pt x="92" y="148"/>
                  </a:cubicBezTo>
                  <a:cubicBezTo>
                    <a:pt x="91" y="150"/>
                    <a:pt x="91" y="152"/>
                    <a:pt x="89" y="153"/>
                  </a:cubicBezTo>
                  <a:cubicBezTo>
                    <a:pt x="87" y="153"/>
                    <a:pt x="87" y="151"/>
                    <a:pt x="86" y="151"/>
                  </a:cubicBezTo>
                  <a:cubicBezTo>
                    <a:pt x="87" y="149"/>
                    <a:pt x="88" y="148"/>
                    <a:pt x="89" y="146"/>
                  </a:cubicBezTo>
                  <a:close/>
                  <a:moveTo>
                    <a:pt x="90" y="144"/>
                  </a:moveTo>
                  <a:cubicBezTo>
                    <a:pt x="90" y="142"/>
                    <a:pt x="92" y="142"/>
                    <a:pt x="92" y="140"/>
                  </a:cubicBezTo>
                  <a:cubicBezTo>
                    <a:pt x="94" y="140"/>
                    <a:pt x="93" y="142"/>
                    <a:pt x="95" y="142"/>
                  </a:cubicBezTo>
                  <a:cubicBezTo>
                    <a:pt x="94" y="143"/>
                    <a:pt x="93" y="144"/>
                    <a:pt x="93" y="146"/>
                  </a:cubicBezTo>
                  <a:cubicBezTo>
                    <a:pt x="92" y="145"/>
                    <a:pt x="91" y="144"/>
                    <a:pt x="90" y="144"/>
                  </a:cubicBezTo>
                  <a:close/>
                  <a:moveTo>
                    <a:pt x="92" y="117"/>
                  </a:moveTo>
                  <a:cubicBezTo>
                    <a:pt x="94" y="119"/>
                    <a:pt x="97" y="119"/>
                    <a:pt x="97" y="123"/>
                  </a:cubicBezTo>
                  <a:cubicBezTo>
                    <a:pt x="93" y="123"/>
                    <a:pt x="93" y="120"/>
                    <a:pt x="92" y="117"/>
                  </a:cubicBezTo>
                  <a:close/>
                  <a:moveTo>
                    <a:pt x="98" y="129"/>
                  </a:moveTo>
                  <a:cubicBezTo>
                    <a:pt x="98" y="131"/>
                    <a:pt x="99" y="132"/>
                    <a:pt x="100" y="133"/>
                  </a:cubicBezTo>
                  <a:cubicBezTo>
                    <a:pt x="99" y="134"/>
                    <a:pt x="98" y="135"/>
                    <a:pt x="98" y="136"/>
                  </a:cubicBezTo>
                  <a:cubicBezTo>
                    <a:pt x="97" y="137"/>
                    <a:pt x="97" y="136"/>
                    <a:pt x="97" y="135"/>
                  </a:cubicBezTo>
                  <a:cubicBezTo>
                    <a:pt x="95" y="136"/>
                    <a:pt x="99" y="137"/>
                    <a:pt x="98" y="139"/>
                  </a:cubicBezTo>
                  <a:cubicBezTo>
                    <a:pt x="97" y="138"/>
                    <a:pt x="96" y="137"/>
                    <a:pt x="95" y="136"/>
                  </a:cubicBezTo>
                  <a:cubicBezTo>
                    <a:pt x="95" y="133"/>
                    <a:pt x="97" y="132"/>
                    <a:pt x="98" y="129"/>
                  </a:cubicBezTo>
                  <a:close/>
                  <a:moveTo>
                    <a:pt x="99" y="146"/>
                  </a:moveTo>
                  <a:cubicBezTo>
                    <a:pt x="101" y="147"/>
                    <a:pt x="101" y="150"/>
                    <a:pt x="104" y="151"/>
                  </a:cubicBezTo>
                  <a:cubicBezTo>
                    <a:pt x="104" y="153"/>
                    <a:pt x="103" y="153"/>
                    <a:pt x="103" y="154"/>
                  </a:cubicBezTo>
                  <a:cubicBezTo>
                    <a:pt x="101" y="153"/>
                    <a:pt x="100" y="151"/>
                    <a:pt x="98" y="151"/>
                  </a:cubicBezTo>
                  <a:cubicBezTo>
                    <a:pt x="97" y="148"/>
                    <a:pt x="99" y="148"/>
                    <a:pt x="99" y="146"/>
                  </a:cubicBezTo>
                  <a:close/>
                  <a:moveTo>
                    <a:pt x="100" y="125"/>
                  </a:moveTo>
                  <a:cubicBezTo>
                    <a:pt x="103" y="127"/>
                    <a:pt x="101" y="128"/>
                    <a:pt x="104" y="130"/>
                  </a:cubicBezTo>
                  <a:cubicBezTo>
                    <a:pt x="101" y="130"/>
                    <a:pt x="99" y="127"/>
                    <a:pt x="100" y="125"/>
                  </a:cubicBezTo>
                  <a:close/>
                  <a:moveTo>
                    <a:pt x="102" y="124"/>
                  </a:moveTo>
                  <a:cubicBezTo>
                    <a:pt x="100" y="122"/>
                    <a:pt x="103" y="120"/>
                    <a:pt x="103" y="118"/>
                  </a:cubicBezTo>
                  <a:cubicBezTo>
                    <a:pt x="105" y="118"/>
                    <a:pt x="105" y="119"/>
                    <a:pt x="106" y="119"/>
                  </a:cubicBezTo>
                  <a:cubicBezTo>
                    <a:pt x="105" y="121"/>
                    <a:pt x="105" y="124"/>
                    <a:pt x="102" y="124"/>
                  </a:cubicBezTo>
                  <a:close/>
                  <a:moveTo>
                    <a:pt x="107" y="121"/>
                  </a:moveTo>
                  <a:cubicBezTo>
                    <a:pt x="109" y="122"/>
                    <a:pt x="106" y="126"/>
                    <a:pt x="105" y="126"/>
                  </a:cubicBezTo>
                  <a:cubicBezTo>
                    <a:pt x="105" y="124"/>
                    <a:pt x="106" y="123"/>
                    <a:pt x="107" y="121"/>
                  </a:cubicBezTo>
                  <a:close/>
                  <a:moveTo>
                    <a:pt x="113" y="138"/>
                  </a:moveTo>
                  <a:cubicBezTo>
                    <a:pt x="110" y="139"/>
                    <a:pt x="107" y="135"/>
                    <a:pt x="106" y="132"/>
                  </a:cubicBezTo>
                  <a:cubicBezTo>
                    <a:pt x="109" y="134"/>
                    <a:pt x="111" y="136"/>
                    <a:pt x="113" y="138"/>
                  </a:cubicBezTo>
                  <a:close/>
                  <a:moveTo>
                    <a:pt x="115" y="149"/>
                  </a:moveTo>
                  <a:cubicBezTo>
                    <a:pt x="115" y="149"/>
                    <a:pt x="116" y="149"/>
                    <a:pt x="116" y="149"/>
                  </a:cubicBezTo>
                  <a:cubicBezTo>
                    <a:pt x="116" y="152"/>
                    <a:pt x="115" y="154"/>
                    <a:pt x="113" y="154"/>
                  </a:cubicBezTo>
                  <a:cubicBezTo>
                    <a:pt x="113" y="152"/>
                    <a:pt x="115" y="152"/>
                    <a:pt x="115" y="149"/>
                  </a:cubicBezTo>
                  <a:close/>
                  <a:moveTo>
                    <a:pt x="114" y="142"/>
                  </a:moveTo>
                  <a:cubicBezTo>
                    <a:pt x="113" y="139"/>
                    <a:pt x="118" y="136"/>
                    <a:pt x="119" y="132"/>
                  </a:cubicBezTo>
                  <a:cubicBezTo>
                    <a:pt x="120" y="136"/>
                    <a:pt x="116" y="139"/>
                    <a:pt x="114" y="142"/>
                  </a:cubicBezTo>
                  <a:close/>
                  <a:moveTo>
                    <a:pt x="118" y="105"/>
                  </a:moveTo>
                  <a:cubicBezTo>
                    <a:pt x="116" y="104"/>
                    <a:pt x="115" y="102"/>
                    <a:pt x="113" y="101"/>
                  </a:cubicBezTo>
                  <a:cubicBezTo>
                    <a:pt x="114" y="97"/>
                    <a:pt x="117" y="96"/>
                    <a:pt x="118" y="92"/>
                  </a:cubicBezTo>
                  <a:cubicBezTo>
                    <a:pt x="120" y="93"/>
                    <a:pt x="122" y="95"/>
                    <a:pt x="123" y="97"/>
                  </a:cubicBezTo>
                  <a:cubicBezTo>
                    <a:pt x="121" y="99"/>
                    <a:pt x="120" y="103"/>
                    <a:pt x="118" y="105"/>
                  </a:cubicBezTo>
                  <a:close/>
                  <a:moveTo>
                    <a:pt x="126" y="92"/>
                  </a:moveTo>
                  <a:cubicBezTo>
                    <a:pt x="124" y="90"/>
                    <a:pt x="122" y="89"/>
                    <a:pt x="123" y="86"/>
                  </a:cubicBezTo>
                  <a:cubicBezTo>
                    <a:pt x="125" y="87"/>
                    <a:pt x="128" y="89"/>
                    <a:pt x="126" y="92"/>
                  </a:cubicBezTo>
                  <a:close/>
                  <a:moveTo>
                    <a:pt x="124" y="75"/>
                  </a:moveTo>
                  <a:cubicBezTo>
                    <a:pt x="121" y="74"/>
                    <a:pt x="121" y="70"/>
                    <a:pt x="123" y="68"/>
                  </a:cubicBezTo>
                  <a:cubicBezTo>
                    <a:pt x="125" y="68"/>
                    <a:pt x="125" y="70"/>
                    <a:pt x="126" y="71"/>
                  </a:cubicBezTo>
                  <a:cubicBezTo>
                    <a:pt x="126" y="73"/>
                    <a:pt x="125" y="74"/>
                    <a:pt x="124" y="75"/>
                  </a:cubicBezTo>
                  <a:close/>
                  <a:moveTo>
                    <a:pt x="122" y="65"/>
                  </a:moveTo>
                  <a:cubicBezTo>
                    <a:pt x="120" y="66"/>
                    <a:pt x="118" y="66"/>
                    <a:pt x="118" y="68"/>
                  </a:cubicBezTo>
                  <a:cubicBezTo>
                    <a:pt x="116" y="67"/>
                    <a:pt x="116" y="64"/>
                    <a:pt x="113" y="65"/>
                  </a:cubicBezTo>
                  <a:cubicBezTo>
                    <a:pt x="113" y="63"/>
                    <a:pt x="114" y="62"/>
                    <a:pt x="115" y="60"/>
                  </a:cubicBezTo>
                  <a:cubicBezTo>
                    <a:pt x="118" y="61"/>
                    <a:pt x="119" y="64"/>
                    <a:pt x="122" y="65"/>
                  </a:cubicBezTo>
                  <a:close/>
                  <a:moveTo>
                    <a:pt x="119" y="54"/>
                  </a:moveTo>
                  <a:cubicBezTo>
                    <a:pt x="121" y="52"/>
                    <a:pt x="121" y="57"/>
                    <a:pt x="122" y="57"/>
                  </a:cubicBezTo>
                  <a:cubicBezTo>
                    <a:pt x="121" y="59"/>
                    <a:pt x="120" y="55"/>
                    <a:pt x="119" y="54"/>
                  </a:cubicBezTo>
                  <a:close/>
                  <a:moveTo>
                    <a:pt x="112" y="50"/>
                  </a:moveTo>
                  <a:cubicBezTo>
                    <a:pt x="115" y="47"/>
                    <a:pt x="111" y="47"/>
                    <a:pt x="110" y="44"/>
                  </a:cubicBezTo>
                  <a:cubicBezTo>
                    <a:pt x="110" y="43"/>
                    <a:pt x="111" y="42"/>
                    <a:pt x="111" y="41"/>
                  </a:cubicBezTo>
                  <a:cubicBezTo>
                    <a:pt x="115" y="42"/>
                    <a:pt x="115" y="45"/>
                    <a:pt x="116" y="48"/>
                  </a:cubicBezTo>
                  <a:cubicBezTo>
                    <a:pt x="115" y="48"/>
                    <a:pt x="115" y="51"/>
                    <a:pt x="112" y="50"/>
                  </a:cubicBezTo>
                  <a:close/>
                  <a:moveTo>
                    <a:pt x="111" y="56"/>
                  </a:moveTo>
                  <a:cubicBezTo>
                    <a:pt x="113" y="57"/>
                    <a:pt x="111" y="59"/>
                    <a:pt x="110" y="60"/>
                  </a:cubicBezTo>
                  <a:cubicBezTo>
                    <a:pt x="109" y="60"/>
                    <a:pt x="110" y="58"/>
                    <a:pt x="109" y="58"/>
                  </a:cubicBezTo>
                  <a:cubicBezTo>
                    <a:pt x="108" y="56"/>
                    <a:pt x="112" y="58"/>
                    <a:pt x="111" y="56"/>
                  </a:cubicBezTo>
                  <a:close/>
                  <a:moveTo>
                    <a:pt x="108" y="56"/>
                  </a:moveTo>
                  <a:cubicBezTo>
                    <a:pt x="106" y="57"/>
                    <a:pt x="106" y="55"/>
                    <a:pt x="105" y="55"/>
                  </a:cubicBezTo>
                  <a:cubicBezTo>
                    <a:pt x="105" y="54"/>
                    <a:pt x="105" y="50"/>
                    <a:pt x="103" y="52"/>
                  </a:cubicBezTo>
                  <a:cubicBezTo>
                    <a:pt x="104" y="48"/>
                    <a:pt x="108" y="50"/>
                    <a:pt x="109" y="54"/>
                  </a:cubicBezTo>
                  <a:cubicBezTo>
                    <a:pt x="110" y="55"/>
                    <a:pt x="108" y="55"/>
                    <a:pt x="108" y="56"/>
                  </a:cubicBezTo>
                  <a:close/>
                  <a:moveTo>
                    <a:pt x="101" y="33"/>
                  </a:moveTo>
                  <a:cubicBezTo>
                    <a:pt x="104" y="34"/>
                    <a:pt x="106" y="36"/>
                    <a:pt x="108" y="39"/>
                  </a:cubicBezTo>
                  <a:cubicBezTo>
                    <a:pt x="104" y="40"/>
                    <a:pt x="102" y="36"/>
                    <a:pt x="101" y="33"/>
                  </a:cubicBezTo>
                  <a:close/>
                  <a:moveTo>
                    <a:pt x="102" y="47"/>
                  </a:moveTo>
                  <a:cubicBezTo>
                    <a:pt x="98" y="46"/>
                    <a:pt x="97" y="44"/>
                    <a:pt x="96" y="40"/>
                  </a:cubicBezTo>
                  <a:cubicBezTo>
                    <a:pt x="99" y="41"/>
                    <a:pt x="102" y="45"/>
                    <a:pt x="102" y="47"/>
                  </a:cubicBezTo>
                  <a:close/>
                  <a:moveTo>
                    <a:pt x="92" y="28"/>
                  </a:moveTo>
                  <a:cubicBezTo>
                    <a:pt x="94" y="29"/>
                    <a:pt x="94" y="31"/>
                    <a:pt x="96" y="32"/>
                  </a:cubicBezTo>
                  <a:cubicBezTo>
                    <a:pt x="95" y="33"/>
                    <a:pt x="93" y="30"/>
                    <a:pt x="92" y="28"/>
                  </a:cubicBezTo>
                  <a:close/>
                  <a:moveTo>
                    <a:pt x="94" y="45"/>
                  </a:moveTo>
                  <a:cubicBezTo>
                    <a:pt x="97" y="46"/>
                    <a:pt x="97" y="49"/>
                    <a:pt x="99" y="51"/>
                  </a:cubicBezTo>
                  <a:cubicBezTo>
                    <a:pt x="99" y="52"/>
                    <a:pt x="97" y="52"/>
                    <a:pt x="98" y="54"/>
                  </a:cubicBezTo>
                  <a:cubicBezTo>
                    <a:pt x="95" y="53"/>
                    <a:pt x="94" y="50"/>
                    <a:pt x="92" y="50"/>
                  </a:cubicBezTo>
                  <a:cubicBezTo>
                    <a:pt x="93" y="48"/>
                    <a:pt x="93" y="47"/>
                    <a:pt x="94" y="45"/>
                  </a:cubicBezTo>
                  <a:close/>
                  <a:moveTo>
                    <a:pt x="95" y="58"/>
                  </a:moveTo>
                  <a:cubicBezTo>
                    <a:pt x="94" y="60"/>
                    <a:pt x="92" y="61"/>
                    <a:pt x="92" y="62"/>
                  </a:cubicBezTo>
                  <a:cubicBezTo>
                    <a:pt x="90" y="61"/>
                    <a:pt x="88" y="61"/>
                    <a:pt x="88" y="58"/>
                  </a:cubicBezTo>
                  <a:cubicBezTo>
                    <a:pt x="89" y="58"/>
                    <a:pt x="90" y="60"/>
                    <a:pt x="92" y="60"/>
                  </a:cubicBezTo>
                  <a:cubicBezTo>
                    <a:pt x="92" y="59"/>
                    <a:pt x="92" y="59"/>
                    <a:pt x="92" y="60"/>
                  </a:cubicBezTo>
                  <a:cubicBezTo>
                    <a:pt x="91" y="57"/>
                    <a:pt x="89" y="57"/>
                    <a:pt x="89" y="54"/>
                  </a:cubicBezTo>
                  <a:cubicBezTo>
                    <a:pt x="91" y="53"/>
                    <a:pt x="94" y="56"/>
                    <a:pt x="95" y="58"/>
                  </a:cubicBezTo>
                  <a:close/>
                  <a:moveTo>
                    <a:pt x="89" y="45"/>
                  </a:moveTo>
                  <a:cubicBezTo>
                    <a:pt x="87" y="46"/>
                    <a:pt x="85" y="43"/>
                    <a:pt x="83" y="42"/>
                  </a:cubicBezTo>
                  <a:cubicBezTo>
                    <a:pt x="83" y="38"/>
                    <a:pt x="86" y="37"/>
                    <a:pt x="87" y="34"/>
                  </a:cubicBezTo>
                  <a:cubicBezTo>
                    <a:pt x="88" y="36"/>
                    <a:pt x="90" y="38"/>
                    <a:pt x="91" y="40"/>
                  </a:cubicBezTo>
                  <a:cubicBezTo>
                    <a:pt x="92" y="43"/>
                    <a:pt x="88" y="44"/>
                    <a:pt x="89" y="45"/>
                  </a:cubicBezTo>
                  <a:close/>
                  <a:moveTo>
                    <a:pt x="86" y="51"/>
                  </a:moveTo>
                  <a:cubicBezTo>
                    <a:pt x="83" y="51"/>
                    <a:pt x="81" y="47"/>
                    <a:pt x="81" y="45"/>
                  </a:cubicBezTo>
                  <a:cubicBezTo>
                    <a:pt x="83" y="46"/>
                    <a:pt x="85" y="48"/>
                    <a:pt x="86" y="51"/>
                  </a:cubicBezTo>
                  <a:close/>
                  <a:moveTo>
                    <a:pt x="79" y="37"/>
                  </a:moveTo>
                  <a:cubicBezTo>
                    <a:pt x="79" y="37"/>
                    <a:pt x="78" y="36"/>
                    <a:pt x="78" y="36"/>
                  </a:cubicBezTo>
                  <a:cubicBezTo>
                    <a:pt x="78" y="32"/>
                    <a:pt x="81" y="31"/>
                    <a:pt x="83" y="28"/>
                  </a:cubicBezTo>
                  <a:cubicBezTo>
                    <a:pt x="83" y="29"/>
                    <a:pt x="83" y="30"/>
                    <a:pt x="85" y="30"/>
                  </a:cubicBezTo>
                  <a:cubicBezTo>
                    <a:pt x="83" y="32"/>
                    <a:pt x="83" y="37"/>
                    <a:pt x="79" y="37"/>
                  </a:cubicBezTo>
                  <a:close/>
                  <a:moveTo>
                    <a:pt x="80" y="48"/>
                  </a:moveTo>
                  <a:cubicBezTo>
                    <a:pt x="81" y="51"/>
                    <a:pt x="87" y="53"/>
                    <a:pt x="84" y="56"/>
                  </a:cubicBezTo>
                  <a:cubicBezTo>
                    <a:pt x="81" y="56"/>
                    <a:pt x="85" y="55"/>
                    <a:pt x="84" y="54"/>
                  </a:cubicBezTo>
                  <a:cubicBezTo>
                    <a:pt x="81" y="55"/>
                    <a:pt x="79" y="52"/>
                    <a:pt x="78" y="51"/>
                  </a:cubicBezTo>
                  <a:cubicBezTo>
                    <a:pt x="78" y="49"/>
                    <a:pt x="78" y="48"/>
                    <a:pt x="80" y="48"/>
                  </a:cubicBezTo>
                  <a:close/>
                  <a:moveTo>
                    <a:pt x="82" y="60"/>
                  </a:moveTo>
                  <a:cubicBezTo>
                    <a:pt x="82" y="63"/>
                    <a:pt x="79" y="64"/>
                    <a:pt x="79" y="65"/>
                  </a:cubicBezTo>
                  <a:cubicBezTo>
                    <a:pt x="77" y="66"/>
                    <a:pt x="76" y="60"/>
                    <a:pt x="74" y="59"/>
                  </a:cubicBezTo>
                  <a:cubicBezTo>
                    <a:pt x="73" y="57"/>
                    <a:pt x="75" y="57"/>
                    <a:pt x="75" y="55"/>
                  </a:cubicBezTo>
                  <a:cubicBezTo>
                    <a:pt x="78" y="56"/>
                    <a:pt x="79" y="59"/>
                    <a:pt x="82" y="60"/>
                  </a:cubicBezTo>
                  <a:close/>
                  <a:moveTo>
                    <a:pt x="75" y="48"/>
                  </a:moveTo>
                  <a:cubicBezTo>
                    <a:pt x="73" y="48"/>
                    <a:pt x="73" y="46"/>
                    <a:pt x="71" y="45"/>
                  </a:cubicBezTo>
                  <a:cubicBezTo>
                    <a:pt x="71" y="44"/>
                    <a:pt x="73" y="44"/>
                    <a:pt x="73" y="42"/>
                  </a:cubicBezTo>
                  <a:cubicBezTo>
                    <a:pt x="75" y="42"/>
                    <a:pt x="75" y="43"/>
                    <a:pt x="76" y="44"/>
                  </a:cubicBezTo>
                  <a:cubicBezTo>
                    <a:pt x="76" y="46"/>
                    <a:pt x="74" y="46"/>
                    <a:pt x="75" y="48"/>
                  </a:cubicBezTo>
                  <a:close/>
                  <a:moveTo>
                    <a:pt x="72" y="52"/>
                  </a:moveTo>
                  <a:cubicBezTo>
                    <a:pt x="72" y="53"/>
                    <a:pt x="71" y="55"/>
                    <a:pt x="71" y="55"/>
                  </a:cubicBezTo>
                  <a:cubicBezTo>
                    <a:pt x="69" y="54"/>
                    <a:pt x="67" y="51"/>
                    <a:pt x="69" y="50"/>
                  </a:cubicBezTo>
                  <a:cubicBezTo>
                    <a:pt x="71" y="49"/>
                    <a:pt x="71" y="51"/>
                    <a:pt x="72" y="52"/>
                  </a:cubicBezTo>
                  <a:close/>
                  <a:moveTo>
                    <a:pt x="68" y="42"/>
                  </a:moveTo>
                  <a:cubicBezTo>
                    <a:pt x="67" y="42"/>
                    <a:pt x="66" y="40"/>
                    <a:pt x="65" y="40"/>
                  </a:cubicBezTo>
                  <a:cubicBezTo>
                    <a:pt x="65" y="37"/>
                    <a:pt x="67" y="37"/>
                    <a:pt x="67" y="35"/>
                  </a:cubicBezTo>
                  <a:cubicBezTo>
                    <a:pt x="69" y="35"/>
                    <a:pt x="69" y="37"/>
                    <a:pt x="71" y="38"/>
                  </a:cubicBezTo>
                  <a:cubicBezTo>
                    <a:pt x="70" y="40"/>
                    <a:pt x="69" y="41"/>
                    <a:pt x="68" y="42"/>
                  </a:cubicBezTo>
                  <a:close/>
                  <a:moveTo>
                    <a:pt x="66" y="47"/>
                  </a:moveTo>
                  <a:cubicBezTo>
                    <a:pt x="64" y="47"/>
                    <a:pt x="64" y="45"/>
                    <a:pt x="62" y="44"/>
                  </a:cubicBezTo>
                  <a:cubicBezTo>
                    <a:pt x="63" y="43"/>
                    <a:pt x="66" y="46"/>
                    <a:pt x="66" y="47"/>
                  </a:cubicBezTo>
                  <a:close/>
                  <a:moveTo>
                    <a:pt x="61" y="35"/>
                  </a:moveTo>
                  <a:cubicBezTo>
                    <a:pt x="60" y="35"/>
                    <a:pt x="59" y="34"/>
                    <a:pt x="59" y="33"/>
                  </a:cubicBezTo>
                  <a:cubicBezTo>
                    <a:pt x="59" y="31"/>
                    <a:pt x="61" y="31"/>
                    <a:pt x="62" y="28"/>
                  </a:cubicBezTo>
                  <a:cubicBezTo>
                    <a:pt x="64" y="28"/>
                    <a:pt x="62" y="30"/>
                    <a:pt x="64" y="30"/>
                  </a:cubicBezTo>
                  <a:cubicBezTo>
                    <a:pt x="62" y="32"/>
                    <a:pt x="65" y="33"/>
                    <a:pt x="61" y="35"/>
                  </a:cubicBezTo>
                  <a:close/>
                  <a:moveTo>
                    <a:pt x="60" y="46"/>
                  </a:moveTo>
                  <a:cubicBezTo>
                    <a:pt x="62" y="46"/>
                    <a:pt x="62" y="48"/>
                    <a:pt x="63" y="50"/>
                  </a:cubicBezTo>
                  <a:cubicBezTo>
                    <a:pt x="62" y="52"/>
                    <a:pt x="62" y="54"/>
                    <a:pt x="60" y="55"/>
                  </a:cubicBezTo>
                  <a:cubicBezTo>
                    <a:pt x="57" y="56"/>
                    <a:pt x="58" y="54"/>
                    <a:pt x="56" y="53"/>
                  </a:cubicBezTo>
                  <a:cubicBezTo>
                    <a:pt x="57" y="51"/>
                    <a:pt x="59" y="48"/>
                    <a:pt x="60" y="46"/>
                  </a:cubicBezTo>
                  <a:close/>
                  <a:moveTo>
                    <a:pt x="53" y="67"/>
                  </a:moveTo>
                  <a:cubicBezTo>
                    <a:pt x="51" y="66"/>
                    <a:pt x="51" y="64"/>
                    <a:pt x="49" y="63"/>
                  </a:cubicBezTo>
                  <a:cubicBezTo>
                    <a:pt x="50" y="56"/>
                    <a:pt x="58" y="64"/>
                    <a:pt x="53" y="67"/>
                  </a:cubicBezTo>
                  <a:close/>
                  <a:moveTo>
                    <a:pt x="45" y="79"/>
                  </a:moveTo>
                  <a:cubicBezTo>
                    <a:pt x="44" y="82"/>
                    <a:pt x="42" y="85"/>
                    <a:pt x="41" y="88"/>
                  </a:cubicBezTo>
                  <a:cubicBezTo>
                    <a:pt x="37" y="88"/>
                    <a:pt x="39" y="84"/>
                    <a:pt x="36" y="85"/>
                  </a:cubicBezTo>
                  <a:cubicBezTo>
                    <a:pt x="37" y="81"/>
                    <a:pt x="40" y="79"/>
                    <a:pt x="42" y="76"/>
                  </a:cubicBezTo>
                  <a:cubicBezTo>
                    <a:pt x="44" y="76"/>
                    <a:pt x="44" y="79"/>
                    <a:pt x="45" y="79"/>
                  </a:cubicBezTo>
                  <a:close/>
                  <a:moveTo>
                    <a:pt x="37" y="125"/>
                  </a:moveTo>
                  <a:cubicBezTo>
                    <a:pt x="39" y="126"/>
                    <a:pt x="38" y="128"/>
                    <a:pt x="37" y="129"/>
                  </a:cubicBezTo>
                  <a:cubicBezTo>
                    <a:pt x="35" y="128"/>
                    <a:pt x="37" y="126"/>
                    <a:pt x="37" y="125"/>
                  </a:cubicBezTo>
                  <a:close/>
                  <a:moveTo>
                    <a:pt x="34" y="139"/>
                  </a:moveTo>
                  <a:cubicBezTo>
                    <a:pt x="38" y="138"/>
                    <a:pt x="38" y="144"/>
                    <a:pt x="34" y="139"/>
                  </a:cubicBezTo>
                  <a:close/>
                  <a:moveTo>
                    <a:pt x="35" y="94"/>
                  </a:moveTo>
                  <a:cubicBezTo>
                    <a:pt x="35" y="94"/>
                    <a:pt x="36" y="94"/>
                    <a:pt x="36" y="94"/>
                  </a:cubicBezTo>
                  <a:cubicBezTo>
                    <a:pt x="36" y="95"/>
                    <a:pt x="36" y="97"/>
                    <a:pt x="34" y="96"/>
                  </a:cubicBezTo>
                  <a:cubicBezTo>
                    <a:pt x="34" y="95"/>
                    <a:pt x="34" y="94"/>
                    <a:pt x="35" y="94"/>
                  </a:cubicBezTo>
                  <a:close/>
                  <a:moveTo>
                    <a:pt x="33" y="89"/>
                  </a:moveTo>
                  <a:cubicBezTo>
                    <a:pt x="34" y="90"/>
                    <a:pt x="35" y="91"/>
                    <a:pt x="35" y="93"/>
                  </a:cubicBezTo>
                  <a:cubicBezTo>
                    <a:pt x="32" y="93"/>
                    <a:pt x="32" y="91"/>
                    <a:pt x="33" y="89"/>
                  </a:cubicBezTo>
                  <a:close/>
                  <a:moveTo>
                    <a:pt x="36" y="111"/>
                  </a:moveTo>
                  <a:cubicBezTo>
                    <a:pt x="38" y="111"/>
                    <a:pt x="39" y="112"/>
                    <a:pt x="38" y="114"/>
                  </a:cubicBezTo>
                  <a:cubicBezTo>
                    <a:pt x="36" y="114"/>
                    <a:pt x="36" y="112"/>
                    <a:pt x="36" y="111"/>
                  </a:cubicBezTo>
                  <a:close/>
                  <a:moveTo>
                    <a:pt x="42" y="68"/>
                  </a:moveTo>
                  <a:cubicBezTo>
                    <a:pt x="39" y="67"/>
                    <a:pt x="39" y="65"/>
                    <a:pt x="41" y="62"/>
                  </a:cubicBezTo>
                  <a:cubicBezTo>
                    <a:pt x="42" y="62"/>
                    <a:pt x="43" y="64"/>
                    <a:pt x="44" y="65"/>
                  </a:cubicBezTo>
                  <a:cubicBezTo>
                    <a:pt x="44" y="67"/>
                    <a:pt x="42" y="66"/>
                    <a:pt x="42" y="68"/>
                  </a:cubicBezTo>
                  <a:close/>
                  <a:moveTo>
                    <a:pt x="40" y="51"/>
                  </a:moveTo>
                  <a:cubicBezTo>
                    <a:pt x="38" y="51"/>
                    <a:pt x="38" y="50"/>
                    <a:pt x="37" y="50"/>
                  </a:cubicBezTo>
                  <a:cubicBezTo>
                    <a:pt x="35" y="52"/>
                    <a:pt x="37" y="56"/>
                    <a:pt x="34" y="59"/>
                  </a:cubicBezTo>
                  <a:cubicBezTo>
                    <a:pt x="29" y="54"/>
                    <a:pt x="38" y="49"/>
                    <a:pt x="39" y="44"/>
                  </a:cubicBezTo>
                  <a:cubicBezTo>
                    <a:pt x="41" y="45"/>
                    <a:pt x="42" y="45"/>
                    <a:pt x="42" y="47"/>
                  </a:cubicBezTo>
                  <a:cubicBezTo>
                    <a:pt x="41" y="48"/>
                    <a:pt x="41" y="49"/>
                    <a:pt x="40" y="51"/>
                  </a:cubicBezTo>
                  <a:close/>
                  <a:moveTo>
                    <a:pt x="36" y="71"/>
                  </a:moveTo>
                  <a:cubicBezTo>
                    <a:pt x="37" y="70"/>
                    <a:pt x="37" y="72"/>
                    <a:pt x="38" y="72"/>
                  </a:cubicBezTo>
                  <a:cubicBezTo>
                    <a:pt x="38" y="76"/>
                    <a:pt x="35" y="78"/>
                    <a:pt x="34" y="81"/>
                  </a:cubicBezTo>
                  <a:cubicBezTo>
                    <a:pt x="29" y="78"/>
                    <a:pt x="35" y="74"/>
                    <a:pt x="36" y="71"/>
                  </a:cubicBezTo>
                  <a:close/>
                  <a:moveTo>
                    <a:pt x="35" y="121"/>
                  </a:moveTo>
                  <a:cubicBezTo>
                    <a:pt x="34" y="123"/>
                    <a:pt x="33" y="124"/>
                    <a:pt x="32" y="125"/>
                  </a:cubicBezTo>
                  <a:cubicBezTo>
                    <a:pt x="29" y="123"/>
                    <a:pt x="31" y="121"/>
                    <a:pt x="32" y="119"/>
                  </a:cubicBezTo>
                  <a:cubicBezTo>
                    <a:pt x="34" y="118"/>
                    <a:pt x="34" y="120"/>
                    <a:pt x="35" y="121"/>
                  </a:cubicBezTo>
                  <a:close/>
                  <a:moveTo>
                    <a:pt x="26" y="102"/>
                  </a:moveTo>
                  <a:cubicBezTo>
                    <a:pt x="26" y="101"/>
                    <a:pt x="27" y="100"/>
                    <a:pt x="28" y="99"/>
                  </a:cubicBezTo>
                  <a:cubicBezTo>
                    <a:pt x="30" y="99"/>
                    <a:pt x="27" y="102"/>
                    <a:pt x="26" y="102"/>
                  </a:cubicBezTo>
                  <a:close/>
                  <a:moveTo>
                    <a:pt x="28" y="88"/>
                  </a:moveTo>
                  <a:cubicBezTo>
                    <a:pt x="28" y="86"/>
                    <a:pt x="28" y="85"/>
                    <a:pt x="29" y="84"/>
                  </a:cubicBezTo>
                  <a:cubicBezTo>
                    <a:pt x="30" y="84"/>
                    <a:pt x="30" y="86"/>
                    <a:pt x="30" y="88"/>
                  </a:cubicBezTo>
                  <a:cubicBezTo>
                    <a:pt x="29" y="88"/>
                    <a:pt x="28" y="88"/>
                    <a:pt x="28" y="88"/>
                  </a:cubicBezTo>
                  <a:close/>
                  <a:moveTo>
                    <a:pt x="28" y="143"/>
                  </a:moveTo>
                  <a:cubicBezTo>
                    <a:pt x="30" y="143"/>
                    <a:pt x="30" y="146"/>
                    <a:pt x="27" y="145"/>
                  </a:cubicBezTo>
                  <a:cubicBezTo>
                    <a:pt x="27" y="144"/>
                    <a:pt x="28" y="144"/>
                    <a:pt x="28" y="143"/>
                  </a:cubicBezTo>
                  <a:close/>
                  <a:moveTo>
                    <a:pt x="27" y="129"/>
                  </a:moveTo>
                  <a:cubicBezTo>
                    <a:pt x="28" y="130"/>
                    <a:pt x="28" y="131"/>
                    <a:pt x="29" y="132"/>
                  </a:cubicBezTo>
                  <a:cubicBezTo>
                    <a:pt x="27" y="132"/>
                    <a:pt x="26" y="130"/>
                    <a:pt x="27" y="129"/>
                  </a:cubicBezTo>
                  <a:close/>
                  <a:moveTo>
                    <a:pt x="31" y="102"/>
                  </a:moveTo>
                  <a:cubicBezTo>
                    <a:pt x="31" y="103"/>
                    <a:pt x="32" y="105"/>
                    <a:pt x="31" y="106"/>
                  </a:cubicBezTo>
                  <a:cubicBezTo>
                    <a:pt x="28" y="107"/>
                    <a:pt x="27" y="102"/>
                    <a:pt x="31" y="102"/>
                  </a:cubicBezTo>
                  <a:close/>
                  <a:moveTo>
                    <a:pt x="27" y="75"/>
                  </a:moveTo>
                  <a:cubicBezTo>
                    <a:pt x="27" y="72"/>
                    <a:pt x="30" y="70"/>
                    <a:pt x="32" y="67"/>
                  </a:cubicBezTo>
                  <a:cubicBezTo>
                    <a:pt x="32" y="67"/>
                    <a:pt x="30" y="75"/>
                    <a:pt x="27" y="75"/>
                  </a:cubicBezTo>
                  <a:close/>
                  <a:moveTo>
                    <a:pt x="22" y="73"/>
                  </a:moveTo>
                  <a:cubicBezTo>
                    <a:pt x="25" y="70"/>
                    <a:pt x="26" y="59"/>
                    <a:pt x="31" y="63"/>
                  </a:cubicBezTo>
                  <a:cubicBezTo>
                    <a:pt x="28" y="67"/>
                    <a:pt x="26" y="70"/>
                    <a:pt x="22" y="73"/>
                  </a:cubicBezTo>
                  <a:close/>
                  <a:moveTo>
                    <a:pt x="23" y="107"/>
                  </a:moveTo>
                  <a:cubicBezTo>
                    <a:pt x="24" y="108"/>
                    <a:pt x="22" y="111"/>
                    <a:pt x="21" y="112"/>
                  </a:cubicBezTo>
                  <a:cubicBezTo>
                    <a:pt x="21" y="110"/>
                    <a:pt x="22" y="109"/>
                    <a:pt x="23" y="107"/>
                  </a:cubicBezTo>
                  <a:close/>
                  <a:moveTo>
                    <a:pt x="22" y="122"/>
                  </a:moveTo>
                  <a:cubicBezTo>
                    <a:pt x="23" y="123"/>
                    <a:pt x="22" y="123"/>
                    <a:pt x="22" y="124"/>
                  </a:cubicBezTo>
                  <a:cubicBezTo>
                    <a:pt x="20" y="123"/>
                    <a:pt x="18" y="122"/>
                    <a:pt x="18" y="120"/>
                  </a:cubicBezTo>
                  <a:cubicBezTo>
                    <a:pt x="19" y="119"/>
                    <a:pt x="21" y="121"/>
                    <a:pt x="22" y="122"/>
                  </a:cubicBezTo>
                  <a:close/>
                  <a:moveTo>
                    <a:pt x="24" y="141"/>
                  </a:moveTo>
                  <a:cubicBezTo>
                    <a:pt x="23" y="140"/>
                    <a:pt x="22" y="139"/>
                    <a:pt x="22" y="137"/>
                  </a:cubicBezTo>
                  <a:cubicBezTo>
                    <a:pt x="24" y="137"/>
                    <a:pt x="25" y="139"/>
                    <a:pt x="24" y="141"/>
                  </a:cubicBezTo>
                  <a:close/>
                  <a:moveTo>
                    <a:pt x="23" y="115"/>
                  </a:moveTo>
                  <a:cubicBezTo>
                    <a:pt x="23" y="113"/>
                    <a:pt x="24" y="112"/>
                    <a:pt x="25" y="111"/>
                  </a:cubicBezTo>
                  <a:cubicBezTo>
                    <a:pt x="27" y="110"/>
                    <a:pt x="27" y="112"/>
                    <a:pt x="28" y="112"/>
                  </a:cubicBezTo>
                  <a:cubicBezTo>
                    <a:pt x="28" y="114"/>
                    <a:pt x="26" y="115"/>
                    <a:pt x="25" y="116"/>
                  </a:cubicBezTo>
                  <a:cubicBezTo>
                    <a:pt x="24" y="117"/>
                    <a:pt x="24" y="115"/>
                    <a:pt x="23" y="115"/>
                  </a:cubicBezTo>
                  <a:close/>
                  <a:moveTo>
                    <a:pt x="32" y="162"/>
                  </a:moveTo>
                  <a:cubicBezTo>
                    <a:pt x="29" y="160"/>
                    <a:pt x="27" y="158"/>
                    <a:pt x="26" y="155"/>
                  </a:cubicBezTo>
                  <a:cubicBezTo>
                    <a:pt x="28" y="155"/>
                    <a:pt x="33" y="158"/>
                    <a:pt x="32" y="162"/>
                  </a:cubicBezTo>
                  <a:close/>
                  <a:moveTo>
                    <a:pt x="30" y="146"/>
                  </a:moveTo>
                  <a:cubicBezTo>
                    <a:pt x="32" y="147"/>
                    <a:pt x="33" y="149"/>
                    <a:pt x="35" y="151"/>
                  </a:cubicBezTo>
                  <a:cubicBezTo>
                    <a:pt x="36" y="150"/>
                    <a:pt x="36" y="148"/>
                    <a:pt x="38" y="149"/>
                  </a:cubicBezTo>
                  <a:cubicBezTo>
                    <a:pt x="37" y="150"/>
                    <a:pt x="37" y="152"/>
                    <a:pt x="35" y="152"/>
                  </a:cubicBezTo>
                  <a:cubicBezTo>
                    <a:pt x="33" y="151"/>
                    <a:pt x="30" y="150"/>
                    <a:pt x="30" y="146"/>
                  </a:cubicBezTo>
                  <a:close/>
                  <a:moveTo>
                    <a:pt x="32" y="143"/>
                  </a:moveTo>
                  <a:cubicBezTo>
                    <a:pt x="34" y="145"/>
                    <a:pt x="37" y="145"/>
                    <a:pt x="38" y="148"/>
                  </a:cubicBezTo>
                  <a:cubicBezTo>
                    <a:pt x="36" y="147"/>
                    <a:pt x="31" y="145"/>
                    <a:pt x="32" y="143"/>
                  </a:cubicBezTo>
                  <a:close/>
                  <a:moveTo>
                    <a:pt x="36" y="135"/>
                  </a:moveTo>
                  <a:cubicBezTo>
                    <a:pt x="38" y="137"/>
                    <a:pt x="41" y="137"/>
                    <a:pt x="41" y="141"/>
                  </a:cubicBezTo>
                  <a:cubicBezTo>
                    <a:pt x="41" y="139"/>
                    <a:pt x="35" y="138"/>
                    <a:pt x="36" y="135"/>
                  </a:cubicBezTo>
                  <a:close/>
                  <a:moveTo>
                    <a:pt x="39" y="128"/>
                  </a:moveTo>
                  <a:cubicBezTo>
                    <a:pt x="42" y="130"/>
                    <a:pt x="45" y="131"/>
                    <a:pt x="45" y="135"/>
                  </a:cubicBezTo>
                  <a:cubicBezTo>
                    <a:pt x="42" y="135"/>
                    <a:pt x="38" y="132"/>
                    <a:pt x="39" y="128"/>
                  </a:cubicBezTo>
                  <a:close/>
                  <a:moveTo>
                    <a:pt x="44" y="157"/>
                  </a:moveTo>
                  <a:cubicBezTo>
                    <a:pt x="43" y="157"/>
                    <a:pt x="44" y="153"/>
                    <a:pt x="45" y="154"/>
                  </a:cubicBezTo>
                  <a:cubicBezTo>
                    <a:pt x="45" y="156"/>
                    <a:pt x="44" y="156"/>
                    <a:pt x="44" y="157"/>
                  </a:cubicBezTo>
                  <a:close/>
                  <a:moveTo>
                    <a:pt x="48" y="173"/>
                  </a:moveTo>
                  <a:cubicBezTo>
                    <a:pt x="45" y="172"/>
                    <a:pt x="45" y="168"/>
                    <a:pt x="42" y="167"/>
                  </a:cubicBezTo>
                  <a:cubicBezTo>
                    <a:pt x="44" y="166"/>
                    <a:pt x="51" y="171"/>
                    <a:pt x="48" y="173"/>
                  </a:cubicBezTo>
                  <a:close/>
                  <a:moveTo>
                    <a:pt x="41" y="124"/>
                  </a:moveTo>
                  <a:cubicBezTo>
                    <a:pt x="44" y="125"/>
                    <a:pt x="45" y="128"/>
                    <a:pt x="47" y="129"/>
                  </a:cubicBezTo>
                  <a:cubicBezTo>
                    <a:pt x="47" y="130"/>
                    <a:pt x="47" y="131"/>
                    <a:pt x="46" y="131"/>
                  </a:cubicBezTo>
                  <a:cubicBezTo>
                    <a:pt x="44" y="129"/>
                    <a:pt x="42" y="127"/>
                    <a:pt x="41" y="124"/>
                  </a:cubicBezTo>
                  <a:close/>
                  <a:moveTo>
                    <a:pt x="44" y="119"/>
                  </a:moveTo>
                  <a:cubicBezTo>
                    <a:pt x="46" y="121"/>
                    <a:pt x="48" y="123"/>
                    <a:pt x="49" y="125"/>
                  </a:cubicBezTo>
                  <a:cubicBezTo>
                    <a:pt x="47" y="124"/>
                    <a:pt x="45" y="122"/>
                    <a:pt x="44" y="119"/>
                  </a:cubicBezTo>
                  <a:close/>
                  <a:moveTo>
                    <a:pt x="47" y="112"/>
                  </a:moveTo>
                  <a:cubicBezTo>
                    <a:pt x="48" y="112"/>
                    <a:pt x="49" y="111"/>
                    <a:pt x="48" y="109"/>
                  </a:cubicBezTo>
                  <a:cubicBezTo>
                    <a:pt x="51" y="110"/>
                    <a:pt x="52" y="113"/>
                    <a:pt x="54" y="114"/>
                  </a:cubicBezTo>
                  <a:cubicBezTo>
                    <a:pt x="54" y="116"/>
                    <a:pt x="53" y="117"/>
                    <a:pt x="51" y="118"/>
                  </a:cubicBezTo>
                  <a:cubicBezTo>
                    <a:pt x="50" y="116"/>
                    <a:pt x="49" y="114"/>
                    <a:pt x="47" y="112"/>
                  </a:cubicBezTo>
                  <a:close/>
                  <a:moveTo>
                    <a:pt x="51" y="148"/>
                  </a:moveTo>
                  <a:cubicBezTo>
                    <a:pt x="54" y="150"/>
                    <a:pt x="56" y="153"/>
                    <a:pt x="58" y="155"/>
                  </a:cubicBezTo>
                  <a:cubicBezTo>
                    <a:pt x="58" y="157"/>
                    <a:pt x="57" y="158"/>
                    <a:pt x="56" y="159"/>
                  </a:cubicBezTo>
                  <a:cubicBezTo>
                    <a:pt x="53" y="157"/>
                    <a:pt x="47" y="153"/>
                    <a:pt x="51" y="148"/>
                  </a:cubicBezTo>
                  <a:close/>
                  <a:moveTo>
                    <a:pt x="56" y="167"/>
                  </a:moveTo>
                  <a:cubicBezTo>
                    <a:pt x="57" y="167"/>
                    <a:pt x="57" y="168"/>
                    <a:pt x="58" y="168"/>
                  </a:cubicBezTo>
                  <a:cubicBezTo>
                    <a:pt x="58" y="170"/>
                    <a:pt x="57" y="170"/>
                    <a:pt x="57" y="171"/>
                  </a:cubicBezTo>
                  <a:cubicBezTo>
                    <a:pt x="55" y="171"/>
                    <a:pt x="56" y="169"/>
                    <a:pt x="56" y="167"/>
                  </a:cubicBezTo>
                  <a:close/>
                  <a:moveTo>
                    <a:pt x="60" y="185"/>
                  </a:moveTo>
                  <a:cubicBezTo>
                    <a:pt x="57" y="184"/>
                    <a:pt x="56" y="181"/>
                    <a:pt x="57" y="179"/>
                  </a:cubicBezTo>
                  <a:cubicBezTo>
                    <a:pt x="59" y="180"/>
                    <a:pt x="61" y="182"/>
                    <a:pt x="60" y="185"/>
                  </a:cubicBezTo>
                  <a:close/>
                  <a:moveTo>
                    <a:pt x="60" y="189"/>
                  </a:moveTo>
                  <a:cubicBezTo>
                    <a:pt x="61" y="189"/>
                    <a:pt x="62" y="190"/>
                    <a:pt x="62" y="192"/>
                  </a:cubicBezTo>
                  <a:cubicBezTo>
                    <a:pt x="61" y="192"/>
                    <a:pt x="60" y="191"/>
                    <a:pt x="60" y="189"/>
                  </a:cubicBezTo>
                  <a:close/>
                  <a:moveTo>
                    <a:pt x="62" y="186"/>
                  </a:moveTo>
                  <a:cubicBezTo>
                    <a:pt x="62" y="184"/>
                    <a:pt x="66" y="185"/>
                    <a:pt x="65" y="188"/>
                  </a:cubicBezTo>
                  <a:cubicBezTo>
                    <a:pt x="62" y="188"/>
                    <a:pt x="64" y="186"/>
                    <a:pt x="62" y="186"/>
                  </a:cubicBezTo>
                  <a:close/>
                  <a:moveTo>
                    <a:pt x="59" y="176"/>
                  </a:moveTo>
                  <a:cubicBezTo>
                    <a:pt x="59" y="173"/>
                    <a:pt x="61" y="173"/>
                    <a:pt x="61" y="172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3" y="177"/>
                    <a:pt x="62" y="175"/>
                    <a:pt x="59" y="176"/>
                  </a:cubicBezTo>
                  <a:close/>
                  <a:moveTo>
                    <a:pt x="58" y="135"/>
                  </a:moveTo>
                  <a:cubicBezTo>
                    <a:pt x="61" y="134"/>
                    <a:pt x="66" y="140"/>
                    <a:pt x="66" y="143"/>
                  </a:cubicBezTo>
                  <a:cubicBezTo>
                    <a:pt x="63" y="140"/>
                    <a:pt x="61" y="137"/>
                    <a:pt x="58" y="135"/>
                  </a:cubicBezTo>
                  <a:close/>
                  <a:moveTo>
                    <a:pt x="66" y="149"/>
                  </a:moveTo>
                  <a:cubicBezTo>
                    <a:pt x="69" y="150"/>
                    <a:pt x="67" y="152"/>
                    <a:pt x="66" y="153"/>
                  </a:cubicBezTo>
                  <a:cubicBezTo>
                    <a:pt x="64" y="152"/>
                    <a:pt x="66" y="150"/>
                    <a:pt x="66" y="149"/>
                  </a:cubicBezTo>
                  <a:close/>
                  <a:moveTo>
                    <a:pt x="61" y="128"/>
                  </a:moveTo>
                  <a:cubicBezTo>
                    <a:pt x="61" y="127"/>
                    <a:pt x="63" y="127"/>
                    <a:pt x="62" y="125"/>
                  </a:cubicBezTo>
                  <a:cubicBezTo>
                    <a:pt x="60" y="124"/>
                    <a:pt x="61" y="127"/>
                    <a:pt x="59" y="126"/>
                  </a:cubicBezTo>
                  <a:cubicBezTo>
                    <a:pt x="59" y="124"/>
                    <a:pt x="61" y="124"/>
                    <a:pt x="61" y="122"/>
                  </a:cubicBezTo>
                  <a:cubicBezTo>
                    <a:pt x="65" y="125"/>
                    <a:pt x="69" y="128"/>
                    <a:pt x="72" y="131"/>
                  </a:cubicBezTo>
                  <a:cubicBezTo>
                    <a:pt x="71" y="133"/>
                    <a:pt x="71" y="135"/>
                    <a:pt x="69" y="136"/>
                  </a:cubicBezTo>
                  <a:cubicBezTo>
                    <a:pt x="67" y="134"/>
                    <a:pt x="64" y="131"/>
                    <a:pt x="61" y="128"/>
                  </a:cubicBezTo>
                  <a:close/>
                  <a:moveTo>
                    <a:pt x="71" y="154"/>
                  </a:moveTo>
                  <a:cubicBezTo>
                    <a:pt x="72" y="155"/>
                    <a:pt x="75" y="158"/>
                    <a:pt x="74" y="161"/>
                  </a:cubicBezTo>
                  <a:cubicBezTo>
                    <a:pt x="72" y="160"/>
                    <a:pt x="68" y="157"/>
                    <a:pt x="71" y="154"/>
                  </a:cubicBezTo>
                  <a:close/>
                  <a:moveTo>
                    <a:pt x="76" y="172"/>
                  </a:moveTo>
                  <a:cubicBezTo>
                    <a:pt x="77" y="172"/>
                    <a:pt x="78" y="173"/>
                    <a:pt x="78" y="175"/>
                  </a:cubicBezTo>
                  <a:cubicBezTo>
                    <a:pt x="77" y="176"/>
                    <a:pt x="77" y="179"/>
                    <a:pt x="74" y="179"/>
                  </a:cubicBezTo>
                  <a:cubicBezTo>
                    <a:pt x="74" y="179"/>
                    <a:pt x="74" y="178"/>
                    <a:pt x="74" y="178"/>
                  </a:cubicBezTo>
                  <a:cubicBezTo>
                    <a:pt x="75" y="177"/>
                    <a:pt x="74" y="174"/>
                    <a:pt x="76" y="172"/>
                  </a:cubicBezTo>
                  <a:close/>
                  <a:moveTo>
                    <a:pt x="76" y="143"/>
                  </a:moveTo>
                  <a:cubicBezTo>
                    <a:pt x="77" y="141"/>
                    <a:pt x="79" y="140"/>
                    <a:pt x="79" y="138"/>
                  </a:cubicBezTo>
                  <a:cubicBezTo>
                    <a:pt x="82" y="139"/>
                    <a:pt x="83" y="140"/>
                    <a:pt x="84" y="142"/>
                  </a:cubicBezTo>
                  <a:cubicBezTo>
                    <a:pt x="83" y="143"/>
                    <a:pt x="83" y="146"/>
                    <a:pt x="81" y="146"/>
                  </a:cubicBezTo>
                  <a:cubicBezTo>
                    <a:pt x="79" y="146"/>
                    <a:pt x="78" y="144"/>
                    <a:pt x="76" y="143"/>
                  </a:cubicBezTo>
                  <a:close/>
                  <a:moveTo>
                    <a:pt x="80" y="164"/>
                  </a:moveTo>
                  <a:cubicBezTo>
                    <a:pt x="81" y="165"/>
                    <a:pt x="83" y="167"/>
                    <a:pt x="81" y="168"/>
                  </a:cubicBezTo>
                  <a:cubicBezTo>
                    <a:pt x="79" y="167"/>
                    <a:pt x="78" y="166"/>
                    <a:pt x="80" y="164"/>
                  </a:cubicBezTo>
                  <a:close/>
                  <a:moveTo>
                    <a:pt x="83" y="179"/>
                  </a:moveTo>
                  <a:cubicBezTo>
                    <a:pt x="85" y="180"/>
                    <a:pt x="86" y="181"/>
                    <a:pt x="87" y="183"/>
                  </a:cubicBezTo>
                  <a:cubicBezTo>
                    <a:pt x="86" y="183"/>
                    <a:pt x="85" y="185"/>
                    <a:pt x="85" y="186"/>
                  </a:cubicBezTo>
                  <a:cubicBezTo>
                    <a:pt x="83" y="186"/>
                    <a:pt x="83" y="184"/>
                    <a:pt x="81" y="184"/>
                  </a:cubicBezTo>
                  <a:cubicBezTo>
                    <a:pt x="82" y="182"/>
                    <a:pt x="83" y="181"/>
                    <a:pt x="83" y="179"/>
                  </a:cubicBezTo>
                  <a:close/>
                  <a:moveTo>
                    <a:pt x="87" y="199"/>
                  </a:moveTo>
                  <a:cubicBezTo>
                    <a:pt x="89" y="198"/>
                    <a:pt x="88" y="200"/>
                    <a:pt x="89" y="200"/>
                  </a:cubicBezTo>
                  <a:cubicBezTo>
                    <a:pt x="89" y="201"/>
                    <a:pt x="87" y="203"/>
                    <a:pt x="86" y="202"/>
                  </a:cubicBezTo>
                  <a:cubicBezTo>
                    <a:pt x="86" y="200"/>
                    <a:pt x="87" y="200"/>
                    <a:pt x="87" y="199"/>
                  </a:cubicBezTo>
                  <a:close/>
                  <a:moveTo>
                    <a:pt x="88" y="189"/>
                  </a:moveTo>
                  <a:cubicBezTo>
                    <a:pt x="86" y="188"/>
                    <a:pt x="88" y="185"/>
                    <a:pt x="90" y="185"/>
                  </a:cubicBezTo>
                  <a:cubicBezTo>
                    <a:pt x="89" y="186"/>
                    <a:pt x="88" y="188"/>
                    <a:pt x="88" y="189"/>
                  </a:cubicBezTo>
                  <a:close/>
                  <a:moveTo>
                    <a:pt x="86" y="172"/>
                  </a:moveTo>
                  <a:cubicBezTo>
                    <a:pt x="89" y="172"/>
                    <a:pt x="90" y="174"/>
                    <a:pt x="91" y="176"/>
                  </a:cubicBezTo>
                  <a:cubicBezTo>
                    <a:pt x="88" y="176"/>
                    <a:pt x="87" y="174"/>
                    <a:pt x="86" y="172"/>
                  </a:cubicBezTo>
                  <a:close/>
                  <a:moveTo>
                    <a:pt x="89" y="168"/>
                  </a:moveTo>
                  <a:cubicBezTo>
                    <a:pt x="88" y="166"/>
                    <a:pt x="90" y="166"/>
                    <a:pt x="90" y="165"/>
                  </a:cubicBezTo>
                  <a:cubicBezTo>
                    <a:pt x="92" y="166"/>
                    <a:pt x="94" y="167"/>
                    <a:pt x="95" y="169"/>
                  </a:cubicBezTo>
                  <a:cubicBezTo>
                    <a:pt x="94" y="169"/>
                    <a:pt x="94" y="170"/>
                    <a:pt x="94" y="171"/>
                  </a:cubicBezTo>
                  <a:cubicBezTo>
                    <a:pt x="91" y="172"/>
                    <a:pt x="91" y="169"/>
                    <a:pt x="89" y="168"/>
                  </a:cubicBezTo>
                  <a:close/>
                  <a:moveTo>
                    <a:pt x="95" y="189"/>
                  </a:moveTo>
                  <a:cubicBezTo>
                    <a:pt x="95" y="192"/>
                    <a:pt x="91" y="192"/>
                    <a:pt x="92" y="196"/>
                  </a:cubicBezTo>
                  <a:cubicBezTo>
                    <a:pt x="89" y="194"/>
                    <a:pt x="92" y="187"/>
                    <a:pt x="95" y="189"/>
                  </a:cubicBezTo>
                  <a:close/>
                  <a:moveTo>
                    <a:pt x="96" y="170"/>
                  </a:moveTo>
                  <a:cubicBezTo>
                    <a:pt x="99" y="170"/>
                    <a:pt x="97" y="175"/>
                    <a:pt x="95" y="175"/>
                  </a:cubicBezTo>
                  <a:cubicBezTo>
                    <a:pt x="94" y="173"/>
                    <a:pt x="96" y="171"/>
                    <a:pt x="96" y="170"/>
                  </a:cubicBezTo>
                  <a:close/>
                  <a:moveTo>
                    <a:pt x="98" y="192"/>
                  </a:moveTo>
                  <a:cubicBezTo>
                    <a:pt x="99" y="194"/>
                    <a:pt x="96" y="195"/>
                    <a:pt x="96" y="198"/>
                  </a:cubicBezTo>
                  <a:cubicBezTo>
                    <a:pt x="95" y="198"/>
                    <a:pt x="95" y="197"/>
                    <a:pt x="95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6" y="195"/>
                    <a:pt x="95" y="194"/>
                    <a:pt x="98" y="192"/>
                  </a:cubicBezTo>
                  <a:close/>
                  <a:moveTo>
                    <a:pt x="93" y="158"/>
                  </a:moveTo>
                  <a:cubicBezTo>
                    <a:pt x="94" y="155"/>
                    <a:pt x="95" y="154"/>
                    <a:pt x="96" y="152"/>
                  </a:cubicBezTo>
                  <a:cubicBezTo>
                    <a:pt x="99" y="153"/>
                    <a:pt x="99" y="155"/>
                    <a:pt x="102" y="156"/>
                  </a:cubicBezTo>
                  <a:cubicBezTo>
                    <a:pt x="101" y="158"/>
                    <a:pt x="99" y="159"/>
                    <a:pt x="99" y="162"/>
                  </a:cubicBezTo>
                  <a:cubicBezTo>
                    <a:pt x="96" y="161"/>
                    <a:pt x="95" y="159"/>
                    <a:pt x="93" y="158"/>
                  </a:cubicBezTo>
                  <a:close/>
                  <a:moveTo>
                    <a:pt x="103" y="196"/>
                  </a:moveTo>
                  <a:cubicBezTo>
                    <a:pt x="105" y="199"/>
                    <a:pt x="102" y="200"/>
                    <a:pt x="101" y="202"/>
                  </a:cubicBezTo>
                  <a:cubicBezTo>
                    <a:pt x="100" y="202"/>
                    <a:pt x="99" y="201"/>
                    <a:pt x="99" y="200"/>
                  </a:cubicBezTo>
                  <a:cubicBezTo>
                    <a:pt x="99" y="197"/>
                    <a:pt x="101" y="197"/>
                    <a:pt x="103" y="196"/>
                  </a:cubicBezTo>
                  <a:close/>
                  <a:moveTo>
                    <a:pt x="99" y="180"/>
                  </a:moveTo>
                  <a:cubicBezTo>
                    <a:pt x="98" y="178"/>
                    <a:pt x="100" y="177"/>
                    <a:pt x="101" y="175"/>
                  </a:cubicBezTo>
                  <a:cubicBezTo>
                    <a:pt x="104" y="176"/>
                    <a:pt x="101" y="180"/>
                    <a:pt x="99" y="180"/>
                  </a:cubicBezTo>
                  <a:close/>
                  <a:moveTo>
                    <a:pt x="100" y="164"/>
                  </a:moveTo>
                  <a:cubicBezTo>
                    <a:pt x="100" y="161"/>
                    <a:pt x="103" y="161"/>
                    <a:pt x="103" y="158"/>
                  </a:cubicBezTo>
                  <a:cubicBezTo>
                    <a:pt x="106" y="158"/>
                    <a:pt x="103" y="164"/>
                    <a:pt x="100" y="164"/>
                  </a:cubicBezTo>
                  <a:close/>
                  <a:moveTo>
                    <a:pt x="111" y="145"/>
                  </a:moveTo>
                  <a:cubicBezTo>
                    <a:pt x="114" y="145"/>
                    <a:pt x="110" y="152"/>
                    <a:pt x="108" y="150"/>
                  </a:cubicBezTo>
                  <a:cubicBezTo>
                    <a:pt x="109" y="148"/>
                    <a:pt x="110" y="146"/>
                    <a:pt x="111" y="145"/>
                  </a:cubicBezTo>
                  <a:close/>
                  <a:moveTo>
                    <a:pt x="110" y="158"/>
                  </a:moveTo>
                  <a:cubicBezTo>
                    <a:pt x="111" y="158"/>
                    <a:pt x="111" y="159"/>
                    <a:pt x="112" y="159"/>
                  </a:cubicBezTo>
                  <a:cubicBezTo>
                    <a:pt x="111" y="160"/>
                    <a:pt x="111" y="161"/>
                    <a:pt x="109" y="161"/>
                  </a:cubicBezTo>
                  <a:cubicBezTo>
                    <a:pt x="109" y="159"/>
                    <a:pt x="110" y="159"/>
                    <a:pt x="110" y="158"/>
                  </a:cubicBezTo>
                  <a:close/>
                  <a:moveTo>
                    <a:pt x="113" y="179"/>
                  </a:moveTo>
                  <a:cubicBezTo>
                    <a:pt x="113" y="181"/>
                    <a:pt x="109" y="181"/>
                    <a:pt x="110" y="178"/>
                  </a:cubicBezTo>
                  <a:cubicBezTo>
                    <a:pt x="112" y="178"/>
                    <a:pt x="112" y="179"/>
                    <a:pt x="113" y="179"/>
                  </a:cubicBezTo>
                  <a:close/>
                  <a:moveTo>
                    <a:pt x="116" y="166"/>
                  </a:moveTo>
                  <a:cubicBezTo>
                    <a:pt x="117" y="164"/>
                    <a:pt x="121" y="166"/>
                    <a:pt x="120" y="169"/>
                  </a:cubicBezTo>
                  <a:cubicBezTo>
                    <a:pt x="118" y="169"/>
                    <a:pt x="119" y="166"/>
                    <a:pt x="116" y="166"/>
                  </a:cubicBezTo>
                  <a:close/>
                  <a:moveTo>
                    <a:pt x="122" y="154"/>
                  </a:moveTo>
                  <a:cubicBezTo>
                    <a:pt x="124" y="156"/>
                    <a:pt x="126" y="157"/>
                    <a:pt x="126" y="159"/>
                  </a:cubicBezTo>
                  <a:cubicBezTo>
                    <a:pt x="125" y="160"/>
                    <a:pt x="125" y="163"/>
                    <a:pt x="123" y="164"/>
                  </a:cubicBezTo>
                  <a:cubicBezTo>
                    <a:pt x="118" y="163"/>
                    <a:pt x="119" y="157"/>
                    <a:pt x="122" y="154"/>
                  </a:cubicBezTo>
                  <a:close/>
                  <a:moveTo>
                    <a:pt x="123" y="151"/>
                  </a:moveTo>
                  <a:cubicBezTo>
                    <a:pt x="125" y="150"/>
                    <a:pt x="126" y="151"/>
                    <a:pt x="126" y="153"/>
                  </a:cubicBezTo>
                  <a:cubicBezTo>
                    <a:pt x="124" y="153"/>
                    <a:pt x="124" y="152"/>
                    <a:pt x="123" y="151"/>
                  </a:cubicBezTo>
                  <a:close/>
                  <a:moveTo>
                    <a:pt x="119" y="112"/>
                  </a:moveTo>
                  <a:cubicBezTo>
                    <a:pt x="122" y="111"/>
                    <a:pt x="124" y="116"/>
                    <a:pt x="126" y="118"/>
                  </a:cubicBezTo>
                  <a:cubicBezTo>
                    <a:pt x="124" y="118"/>
                    <a:pt x="122" y="113"/>
                    <a:pt x="119" y="112"/>
                  </a:cubicBezTo>
                  <a:close/>
                  <a:moveTo>
                    <a:pt x="129" y="142"/>
                  </a:moveTo>
                  <a:cubicBezTo>
                    <a:pt x="130" y="142"/>
                    <a:pt x="131" y="143"/>
                    <a:pt x="132" y="143"/>
                  </a:cubicBezTo>
                  <a:cubicBezTo>
                    <a:pt x="132" y="147"/>
                    <a:pt x="131" y="149"/>
                    <a:pt x="130" y="152"/>
                  </a:cubicBezTo>
                  <a:cubicBezTo>
                    <a:pt x="128" y="150"/>
                    <a:pt x="127" y="149"/>
                    <a:pt x="126" y="146"/>
                  </a:cubicBezTo>
                  <a:cubicBezTo>
                    <a:pt x="128" y="145"/>
                    <a:pt x="128" y="143"/>
                    <a:pt x="129" y="142"/>
                  </a:cubicBezTo>
                  <a:close/>
                  <a:moveTo>
                    <a:pt x="139" y="82"/>
                  </a:moveTo>
                  <a:cubicBezTo>
                    <a:pt x="144" y="88"/>
                    <a:pt x="147" y="96"/>
                    <a:pt x="148" y="105"/>
                  </a:cubicBezTo>
                  <a:cubicBezTo>
                    <a:pt x="145" y="105"/>
                    <a:pt x="145" y="107"/>
                    <a:pt x="143" y="108"/>
                  </a:cubicBezTo>
                  <a:cubicBezTo>
                    <a:pt x="142" y="106"/>
                    <a:pt x="142" y="103"/>
                    <a:pt x="143" y="102"/>
                  </a:cubicBezTo>
                  <a:cubicBezTo>
                    <a:pt x="139" y="97"/>
                    <a:pt x="142" y="88"/>
                    <a:pt x="139" y="82"/>
                  </a:cubicBezTo>
                  <a:close/>
                  <a:moveTo>
                    <a:pt x="139" y="70"/>
                  </a:moveTo>
                  <a:cubicBezTo>
                    <a:pt x="138" y="70"/>
                    <a:pt x="139" y="68"/>
                    <a:pt x="137" y="68"/>
                  </a:cubicBezTo>
                  <a:cubicBezTo>
                    <a:pt x="137" y="67"/>
                    <a:pt x="140" y="68"/>
                    <a:pt x="140" y="68"/>
                  </a:cubicBezTo>
                  <a:cubicBezTo>
                    <a:pt x="140" y="69"/>
                    <a:pt x="140" y="69"/>
                    <a:pt x="139" y="70"/>
                  </a:cubicBezTo>
                  <a:close/>
                  <a:moveTo>
                    <a:pt x="138" y="136"/>
                  </a:moveTo>
                  <a:cubicBezTo>
                    <a:pt x="139" y="136"/>
                    <a:pt x="139" y="138"/>
                    <a:pt x="140" y="138"/>
                  </a:cubicBezTo>
                  <a:cubicBezTo>
                    <a:pt x="139" y="139"/>
                    <a:pt x="139" y="141"/>
                    <a:pt x="137" y="139"/>
                  </a:cubicBezTo>
                  <a:cubicBezTo>
                    <a:pt x="137" y="138"/>
                    <a:pt x="139" y="138"/>
                    <a:pt x="138" y="136"/>
                  </a:cubicBezTo>
                  <a:close/>
                  <a:moveTo>
                    <a:pt x="140" y="127"/>
                  </a:moveTo>
                  <a:cubicBezTo>
                    <a:pt x="140" y="119"/>
                    <a:pt x="145" y="116"/>
                    <a:pt x="147" y="111"/>
                  </a:cubicBezTo>
                  <a:cubicBezTo>
                    <a:pt x="150" y="117"/>
                    <a:pt x="150" y="129"/>
                    <a:pt x="150" y="136"/>
                  </a:cubicBezTo>
                  <a:cubicBezTo>
                    <a:pt x="146" y="134"/>
                    <a:pt x="143" y="131"/>
                    <a:pt x="140" y="127"/>
                  </a:cubicBezTo>
                  <a:close/>
                  <a:moveTo>
                    <a:pt x="148" y="65"/>
                  </a:moveTo>
                  <a:cubicBezTo>
                    <a:pt x="152" y="71"/>
                    <a:pt x="153" y="76"/>
                    <a:pt x="153" y="84"/>
                  </a:cubicBezTo>
                  <a:cubicBezTo>
                    <a:pt x="154" y="103"/>
                    <a:pt x="159" y="124"/>
                    <a:pt x="156" y="142"/>
                  </a:cubicBezTo>
                  <a:cubicBezTo>
                    <a:pt x="152" y="142"/>
                    <a:pt x="156" y="138"/>
                    <a:pt x="153" y="137"/>
                  </a:cubicBezTo>
                  <a:cubicBezTo>
                    <a:pt x="154" y="123"/>
                    <a:pt x="153" y="105"/>
                    <a:pt x="149" y="92"/>
                  </a:cubicBezTo>
                  <a:cubicBezTo>
                    <a:pt x="147" y="85"/>
                    <a:pt x="142" y="80"/>
                    <a:pt x="141" y="75"/>
                  </a:cubicBezTo>
                  <a:cubicBezTo>
                    <a:pt x="143" y="71"/>
                    <a:pt x="146" y="68"/>
                    <a:pt x="147" y="65"/>
                  </a:cubicBezTo>
                  <a:cubicBezTo>
                    <a:pt x="148" y="65"/>
                    <a:pt x="148" y="65"/>
                    <a:pt x="148" y="65"/>
                  </a:cubicBezTo>
                  <a:close/>
                  <a:moveTo>
                    <a:pt x="94" y="14"/>
                  </a:moveTo>
                  <a:cubicBezTo>
                    <a:pt x="103" y="16"/>
                    <a:pt x="110" y="21"/>
                    <a:pt x="117" y="25"/>
                  </a:cubicBezTo>
                  <a:cubicBezTo>
                    <a:pt x="126" y="37"/>
                    <a:pt x="138" y="49"/>
                    <a:pt x="145" y="61"/>
                  </a:cubicBezTo>
                  <a:cubicBezTo>
                    <a:pt x="142" y="63"/>
                    <a:pt x="142" y="65"/>
                    <a:pt x="141" y="67"/>
                  </a:cubicBezTo>
                  <a:cubicBezTo>
                    <a:pt x="140" y="66"/>
                    <a:pt x="140" y="65"/>
                    <a:pt x="138" y="65"/>
                  </a:cubicBezTo>
                  <a:cubicBezTo>
                    <a:pt x="138" y="63"/>
                    <a:pt x="137" y="63"/>
                    <a:pt x="137" y="61"/>
                  </a:cubicBezTo>
                  <a:cubicBezTo>
                    <a:pt x="127" y="46"/>
                    <a:pt x="114" y="32"/>
                    <a:pt x="98" y="22"/>
                  </a:cubicBezTo>
                  <a:cubicBezTo>
                    <a:pt x="97" y="20"/>
                    <a:pt x="99" y="21"/>
                    <a:pt x="99" y="19"/>
                  </a:cubicBezTo>
                  <a:cubicBezTo>
                    <a:pt x="90" y="20"/>
                    <a:pt x="88" y="11"/>
                    <a:pt x="80" y="10"/>
                  </a:cubicBezTo>
                  <a:cubicBezTo>
                    <a:pt x="84" y="8"/>
                    <a:pt x="90" y="12"/>
                    <a:pt x="94" y="14"/>
                  </a:cubicBezTo>
                  <a:close/>
                  <a:moveTo>
                    <a:pt x="83" y="21"/>
                  </a:moveTo>
                  <a:cubicBezTo>
                    <a:pt x="80" y="23"/>
                    <a:pt x="78" y="33"/>
                    <a:pt x="72" y="31"/>
                  </a:cubicBezTo>
                  <a:cubicBezTo>
                    <a:pt x="74" y="28"/>
                    <a:pt x="76" y="26"/>
                    <a:pt x="78" y="23"/>
                  </a:cubicBezTo>
                  <a:cubicBezTo>
                    <a:pt x="74" y="19"/>
                    <a:pt x="71" y="26"/>
                    <a:pt x="68" y="26"/>
                  </a:cubicBezTo>
                  <a:cubicBezTo>
                    <a:pt x="67" y="25"/>
                    <a:pt x="67" y="24"/>
                    <a:pt x="66" y="24"/>
                  </a:cubicBezTo>
                  <a:cubicBezTo>
                    <a:pt x="68" y="16"/>
                    <a:pt x="78" y="15"/>
                    <a:pt x="83" y="21"/>
                  </a:cubicBezTo>
                  <a:close/>
                  <a:moveTo>
                    <a:pt x="71" y="10"/>
                  </a:moveTo>
                  <a:cubicBezTo>
                    <a:pt x="69" y="13"/>
                    <a:pt x="63" y="13"/>
                    <a:pt x="60" y="14"/>
                  </a:cubicBezTo>
                  <a:cubicBezTo>
                    <a:pt x="61" y="12"/>
                    <a:pt x="66" y="10"/>
                    <a:pt x="71" y="10"/>
                  </a:cubicBezTo>
                  <a:close/>
                  <a:moveTo>
                    <a:pt x="63" y="18"/>
                  </a:moveTo>
                  <a:cubicBezTo>
                    <a:pt x="62" y="22"/>
                    <a:pt x="57" y="23"/>
                    <a:pt x="58" y="28"/>
                  </a:cubicBezTo>
                  <a:cubicBezTo>
                    <a:pt x="51" y="27"/>
                    <a:pt x="51" y="38"/>
                    <a:pt x="46" y="41"/>
                  </a:cubicBezTo>
                  <a:cubicBezTo>
                    <a:pt x="44" y="42"/>
                    <a:pt x="44" y="40"/>
                    <a:pt x="43" y="40"/>
                  </a:cubicBezTo>
                  <a:cubicBezTo>
                    <a:pt x="47" y="30"/>
                    <a:pt x="56" y="25"/>
                    <a:pt x="63" y="18"/>
                  </a:cubicBezTo>
                  <a:close/>
                  <a:moveTo>
                    <a:pt x="49" y="23"/>
                  </a:moveTo>
                  <a:cubicBezTo>
                    <a:pt x="50" y="22"/>
                    <a:pt x="50" y="23"/>
                    <a:pt x="50" y="24"/>
                  </a:cubicBezTo>
                  <a:cubicBezTo>
                    <a:pt x="38" y="36"/>
                    <a:pt x="30" y="51"/>
                    <a:pt x="21" y="66"/>
                  </a:cubicBezTo>
                  <a:cubicBezTo>
                    <a:pt x="25" y="51"/>
                    <a:pt x="34" y="30"/>
                    <a:pt x="49" y="23"/>
                  </a:cubicBezTo>
                  <a:close/>
                  <a:moveTo>
                    <a:pt x="22" y="84"/>
                  </a:moveTo>
                  <a:cubicBezTo>
                    <a:pt x="23" y="87"/>
                    <a:pt x="20" y="90"/>
                    <a:pt x="19" y="92"/>
                  </a:cubicBezTo>
                  <a:cubicBezTo>
                    <a:pt x="17" y="93"/>
                    <a:pt x="16" y="90"/>
                    <a:pt x="15" y="91"/>
                  </a:cubicBezTo>
                  <a:cubicBezTo>
                    <a:pt x="14" y="87"/>
                    <a:pt x="16" y="85"/>
                    <a:pt x="17" y="80"/>
                  </a:cubicBezTo>
                  <a:cubicBezTo>
                    <a:pt x="18" y="81"/>
                    <a:pt x="19" y="86"/>
                    <a:pt x="22" y="84"/>
                  </a:cubicBezTo>
                  <a:close/>
                  <a:moveTo>
                    <a:pt x="17" y="97"/>
                  </a:moveTo>
                  <a:cubicBezTo>
                    <a:pt x="16" y="99"/>
                    <a:pt x="15" y="101"/>
                    <a:pt x="14" y="103"/>
                  </a:cubicBezTo>
                  <a:cubicBezTo>
                    <a:pt x="13" y="100"/>
                    <a:pt x="14" y="97"/>
                    <a:pt x="14" y="95"/>
                  </a:cubicBezTo>
                  <a:cubicBezTo>
                    <a:pt x="16" y="94"/>
                    <a:pt x="15" y="97"/>
                    <a:pt x="17" y="97"/>
                  </a:cubicBezTo>
                  <a:close/>
                  <a:moveTo>
                    <a:pt x="7" y="95"/>
                  </a:moveTo>
                  <a:cubicBezTo>
                    <a:pt x="6" y="81"/>
                    <a:pt x="10" y="67"/>
                    <a:pt x="15" y="58"/>
                  </a:cubicBezTo>
                  <a:cubicBezTo>
                    <a:pt x="14" y="69"/>
                    <a:pt x="9" y="83"/>
                    <a:pt x="7" y="95"/>
                  </a:cubicBezTo>
                  <a:close/>
                  <a:moveTo>
                    <a:pt x="12" y="111"/>
                  </a:moveTo>
                  <a:cubicBezTo>
                    <a:pt x="14" y="111"/>
                    <a:pt x="14" y="112"/>
                    <a:pt x="15" y="112"/>
                  </a:cubicBezTo>
                  <a:cubicBezTo>
                    <a:pt x="15" y="115"/>
                    <a:pt x="14" y="116"/>
                    <a:pt x="14" y="117"/>
                  </a:cubicBezTo>
                  <a:cubicBezTo>
                    <a:pt x="12" y="116"/>
                    <a:pt x="12" y="113"/>
                    <a:pt x="12" y="111"/>
                  </a:cubicBezTo>
                  <a:close/>
                  <a:moveTo>
                    <a:pt x="15" y="127"/>
                  </a:moveTo>
                  <a:cubicBezTo>
                    <a:pt x="16" y="128"/>
                    <a:pt x="17" y="129"/>
                    <a:pt x="18" y="129"/>
                  </a:cubicBezTo>
                  <a:cubicBezTo>
                    <a:pt x="18" y="132"/>
                    <a:pt x="16" y="133"/>
                    <a:pt x="15" y="135"/>
                  </a:cubicBezTo>
                  <a:cubicBezTo>
                    <a:pt x="14" y="133"/>
                    <a:pt x="14" y="129"/>
                    <a:pt x="15" y="127"/>
                  </a:cubicBezTo>
                  <a:close/>
                  <a:moveTo>
                    <a:pt x="18" y="143"/>
                  </a:moveTo>
                  <a:cubicBezTo>
                    <a:pt x="23" y="145"/>
                    <a:pt x="20" y="150"/>
                    <a:pt x="18" y="152"/>
                  </a:cubicBezTo>
                  <a:cubicBezTo>
                    <a:pt x="17" y="150"/>
                    <a:pt x="16" y="145"/>
                    <a:pt x="18" y="143"/>
                  </a:cubicBezTo>
                  <a:close/>
                  <a:moveTo>
                    <a:pt x="18" y="176"/>
                  </a:moveTo>
                  <a:cubicBezTo>
                    <a:pt x="22" y="179"/>
                    <a:pt x="22" y="186"/>
                    <a:pt x="24" y="191"/>
                  </a:cubicBezTo>
                  <a:cubicBezTo>
                    <a:pt x="21" y="187"/>
                    <a:pt x="19" y="182"/>
                    <a:pt x="18" y="176"/>
                  </a:cubicBezTo>
                  <a:close/>
                  <a:moveTo>
                    <a:pt x="21" y="160"/>
                  </a:moveTo>
                  <a:cubicBezTo>
                    <a:pt x="25" y="161"/>
                    <a:pt x="26" y="165"/>
                    <a:pt x="29" y="166"/>
                  </a:cubicBezTo>
                  <a:cubicBezTo>
                    <a:pt x="29" y="168"/>
                    <a:pt x="28" y="169"/>
                    <a:pt x="28" y="171"/>
                  </a:cubicBezTo>
                  <a:cubicBezTo>
                    <a:pt x="22" y="171"/>
                    <a:pt x="20" y="163"/>
                    <a:pt x="21" y="160"/>
                  </a:cubicBezTo>
                  <a:close/>
                  <a:moveTo>
                    <a:pt x="24" y="193"/>
                  </a:moveTo>
                  <a:cubicBezTo>
                    <a:pt x="29" y="199"/>
                    <a:pt x="33" y="206"/>
                    <a:pt x="39" y="210"/>
                  </a:cubicBezTo>
                  <a:cubicBezTo>
                    <a:pt x="31" y="208"/>
                    <a:pt x="27" y="200"/>
                    <a:pt x="24" y="193"/>
                  </a:cubicBezTo>
                  <a:close/>
                  <a:moveTo>
                    <a:pt x="41" y="183"/>
                  </a:moveTo>
                  <a:cubicBezTo>
                    <a:pt x="40" y="182"/>
                    <a:pt x="39" y="180"/>
                    <a:pt x="38" y="179"/>
                  </a:cubicBezTo>
                  <a:cubicBezTo>
                    <a:pt x="39" y="178"/>
                    <a:pt x="44" y="182"/>
                    <a:pt x="41" y="183"/>
                  </a:cubicBezTo>
                  <a:close/>
                  <a:moveTo>
                    <a:pt x="40" y="170"/>
                  </a:moveTo>
                  <a:cubicBezTo>
                    <a:pt x="42" y="170"/>
                    <a:pt x="45" y="173"/>
                    <a:pt x="46" y="175"/>
                  </a:cubicBezTo>
                  <a:cubicBezTo>
                    <a:pt x="44" y="176"/>
                    <a:pt x="41" y="172"/>
                    <a:pt x="40" y="170"/>
                  </a:cubicBezTo>
                  <a:close/>
                  <a:moveTo>
                    <a:pt x="48" y="189"/>
                  </a:moveTo>
                  <a:cubicBezTo>
                    <a:pt x="47" y="188"/>
                    <a:pt x="45" y="187"/>
                    <a:pt x="45" y="186"/>
                  </a:cubicBezTo>
                  <a:cubicBezTo>
                    <a:pt x="47" y="187"/>
                    <a:pt x="47" y="188"/>
                    <a:pt x="49" y="186"/>
                  </a:cubicBezTo>
                  <a:cubicBezTo>
                    <a:pt x="49" y="188"/>
                    <a:pt x="48" y="188"/>
                    <a:pt x="48" y="189"/>
                  </a:cubicBezTo>
                  <a:close/>
                  <a:moveTo>
                    <a:pt x="46" y="160"/>
                  </a:moveTo>
                  <a:cubicBezTo>
                    <a:pt x="46" y="159"/>
                    <a:pt x="47" y="158"/>
                    <a:pt x="46" y="157"/>
                  </a:cubicBezTo>
                  <a:cubicBezTo>
                    <a:pt x="49" y="159"/>
                    <a:pt x="52" y="161"/>
                    <a:pt x="54" y="164"/>
                  </a:cubicBezTo>
                  <a:cubicBezTo>
                    <a:pt x="52" y="165"/>
                    <a:pt x="52" y="167"/>
                    <a:pt x="50" y="166"/>
                  </a:cubicBezTo>
                  <a:cubicBezTo>
                    <a:pt x="50" y="163"/>
                    <a:pt x="48" y="161"/>
                    <a:pt x="46" y="160"/>
                  </a:cubicBezTo>
                  <a:close/>
                  <a:moveTo>
                    <a:pt x="63" y="215"/>
                  </a:moveTo>
                  <a:cubicBezTo>
                    <a:pt x="57" y="212"/>
                    <a:pt x="53" y="208"/>
                    <a:pt x="51" y="202"/>
                  </a:cubicBezTo>
                  <a:cubicBezTo>
                    <a:pt x="56" y="205"/>
                    <a:pt x="61" y="206"/>
                    <a:pt x="65" y="210"/>
                  </a:cubicBezTo>
                  <a:cubicBezTo>
                    <a:pt x="65" y="213"/>
                    <a:pt x="63" y="213"/>
                    <a:pt x="63" y="215"/>
                  </a:cubicBezTo>
                  <a:close/>
                  <a:moveTo>
                    <a:pt x="66" y="205"/>
                  </a:moveTo>
                  <a:cubicBezTo>
                    <a:pt x="65" y="205"/>
                    <a:pt x="65" y="203"/>
                    <a:pt x="64" y="203"/>
                  </a:cubicBezTo>
                  <a:cubicBezTo>
                    <a:pt x="64" y="203"/>
                    <a:pt x="65" y="203"/>
                    <a:pt x="65" y="203"/>
                  </a:cubicBezTo>
                  <a:cubicBezTo>
                    <a:pt x="66" y="203"/>
                    <a:pt x="65" y="203"/>
                    <a:pt x="65" y="202"/>
                  </a:cubicBezTo>
                  <a:cubicBezTo>
                    <a:pt x="67" y="201"/>
                    <a:pt x="67" y="204"/>
                    <a:pt x="66" y="205"/>
                  </a:cubicBezTo>
                  <a:close/>
                  <a:moveTo>
                    <a:pt x="67" y="178"/>
                  </a:moveTo>
                  <a:cubicBezTo>
                    <a:pt x="70" y="179"/>
                    <a:pt x="67" y="181"/>
                    <a:pt x="66" y="182"/>
                  </a:cubicBezTo>
                  <a:cubicBezTo>
                    <a:pt x="65" y="181"/>
                    <a:pt x="67" y="178"/>
                    <a:pt x="67" y="178"/>
                  </a:cubicBezTo>
                  <a:close/>
                  <a:moveTo>
                    <a:pt x="67" y="217"/>
                  </a:moveTo>
                  <a:cubicBezTo>
                    <a:pt x="67" y="214"/>
                    <a:pt x="68" y="214"/>
                    <a:pt x="68" y="212"/>
                  </a:cubicBezTo>
                  <a:cubicBezTo>
                    <a:pt x="70" y="212"/>
                    <a:pt x="70" y="217"/>
                    <a:pt x="67" y="217"/>
                  </a:cubicBezTo>
                  <a:close/>
                  <a:moveTo>
                    <a:pt x="68" y="171"/>
                  </a:moveTo>
                  <a:cubicBezTo>
                    <a:pt x="63" y="170"/>
                    <a:pt x="63" y="166"/>
                    <a:pt x="66" y="162"/>
                  </a:cubicBezTo>
                  <a:cubicBezTo>
                    <a:pt x="68" y="163"/>
                    <a:pt x="69" y="165"/>
                    <a:pt x="71" y="166"/>
                  </a:cubicBezTo>
                  <a:cubicBezTo>
                    <a:pt x="70" y="168"/>
                    <a:pt x="69" y="170"/>
                    <a:pt x="68" y="171"/>
                  </a:cubicBezTo>
                  <a:close/>
                  <a:moveTo>
                    <a:pt x="71" y="186"/>
                  </a:moveTo>
                  <a:cubicBezTo>
                    <a:pt x="70" y="184"/>
                    <a:pt x="70" y="184"/>
                    <a:pt x="71" y="182"/>
                  </a:cubicBezTo>
                  <a:cubicBezTo>
                    <a:pt x="72" y="182"/>
                    <a:pt x="72" y="183"/>
                    <a:pt x="73" y="183"/>
                  </a:cubicBezTo>
                  <a:cubicBezTo>
                    <a:pt x="72" y="184"/>
                    <a:pt x="72" y="186"/>
                    <a:pt x="71" y="186"/>
                  </a:cubicBezTo>
                  <a:close/>
                  <a:moveTo>
                    <a:pt x="73" y="202"/>
                  </a:moveTo>
                  <a:cubicBezTo>
                    <a:pt x="74" y="202"/>
                    <a:pt x="75" y="204"/>
                    <a:pt x="75" y="205"/>
                  </a:cubicBezTo>
                  <a:cubicBezTo>
                    <a:pt x="74" y="205"/>
                    <a:pt x="73" y="204"/>
                    <a:pt x="73" y="202"/>
                  </a:cubicBezTo>
                  <a:close/>
                  <a:moveTo>
                    <a:pt x="75" y="199"/>
                  </a:moveTo>
                  <a:cubicBezTo>
                    <a:pt x="75" y="198"/>
                    <a:pt x="75" y="198"/>
                    <a:pt x="75" y="197"/>
                  </a:cubicBezTo>
                  <a:cubicBezTo>
                    <a:pt x="77" y="198"/>
                    <a:pt x="79" y="199"/>
                    <a:pt x="77" y="200"/>
                  </a:cubicBezTo>
                  <a:cubicBezTo>
                    <a:pt x="75" y="201"/>
                    <a:pt x="76" y="199"/>
                    <a:pt x="75" y="199"/>
                  </a:cubicBezTo>
                  <a:close/>
                  <a:moveTo>
                    <a:pt x="80" y="216"/>
                  </a:moveTo>
                  <a:cubicBezTo>
                    <a:pt x="79" y="216"/>
                    <a:pt x="78" y="216"/>
                    <a:pt x="78" y="216"/>
                  </a:cubicBezTo>
                  <a:cubicBezTo>
                    <a:pt x="78" y="215"/>
                    <a:pt x="78" y="213"/>
                    <a:pt x="81" y="213"/>
                  </a:cubicBezTo>
                  <a:cubicBezTo>
                    <a:pt x="81" y="215"/>
                    <a:pt x="79" y="215"/>
                    <a:pt x="80" y="216"/>
                  </a:cubicBezTo>
                  <a:close/>
                  <a:moveTo>
                    <a:pt x="78" y="190"/>
                  </a:moveTo>
                  <a:cubicBezTo>
                    <a:pt x="80" y="189"/>
                    <a:pt x="79" y="192"/>
                    <a:pt x="81" y="192"/>
                  </a:cubicBezTo>
                  <a:cubicBezTo>
                    <a:pt x="80" y="194"/>
                    <a:pt x="78" y="192"/>
                    <a:pt x="78" y="190"/>
                  </a:cubicBezTo>
                  <a:close/>
                  <a:moveTo>
                    <a:pt x="81" y="185"/>
                  </a:moveTo>
                  <a:cubicBezTo>
                    <a:pt x="82" y="185"/>
                    <a:pt x="82" y="187"/>
                    <a:pt x="84" y="187"/>
                  </a:cubicBezTo>
                  <a:cubicBezTo>
                    <a:pt x="84" y="189"/>
                    <a:pt x="80" y="187"/>
                    <a:pt x="81" y="185"/>
                  </a:cubicBezTo>
                  <a:close/>
                  <a:moveTo>
                    <a:pt x="83" y="205"/>
                  </a:moveTo>
                  <a:cubicBezTo>
                    <a:pt x="85" y="204"/>
                    <a:pt x="86" y="207"/>
                    <a:pt x="85" y="208"/>
                  </a:cubicBezTo>
                  <a:cubicBezTo>
                    <a:pt x="83" y="208"/>
                    <a:pt x="82" y="207"/>
                    <a:pt x="83" y="205"/>
                  </a:cubicBezTo>
                  <a:close/>
                  <a:moveTo>
                    <a:pt x="83" y="222"/>
                  </a:moveTo>
                  <a:cubicBezTo>
                    <a:pt x="84" y="219"/>
                    <a:pt x="88" y="221"/>
                    <a:pt x="88" y="222"/>
                  </a:cubicBezTo>
                  <a:cubicBezTo>
                    <a:pt x="88" y="224"/>
                    <a:pt x="84" y="223"/>
                    <a:pt x="83" y="222"/>
                  </a:cubicBezTo>
                  <a:close/>
                  <a:moveTo>
                    <a:pt x="103" y="228"/>
                  </a:moveTo>
                  <a:cubicBezTo>
                    <a:pt x="100" y="228"/>
                    <a:pt x="94" y="230"/>
                    <a:pt x="89" y="229"/>
                  </a:cubicBezTo>
                  <a:cubicBezTo>
                    <a:pt x="93" y="225"/>
                    <a:pt x="99" y="226"/>
                    <a:pt x="105" y="223"/>
                  </a:cubicBezTo>
                  <a:cubicBezTo>
                    <a:pt x="104" y="225"/>
                    <a:pt x="105" y="226"/>
                    <a:pt x="103" y="228"/>
                  </a:cubicBezTo>
                  <a:close/>
                  <a:moveTo>
                    <a:pt x="102" y="182"/>
                  </a:moveTo>
                  <a:cubicBezTo>
                    <a:pt x="102" y="181"/>
                    <a:pt x="102" y="180"/>
                    <a:pt x="102" y="179"/>
                  </a:cubicBezTo>
                  <a:cubicBezTo>
                    <a:pt x="105" y="178"/>
                    <a:pt x="104" y="177"/>
                    <a:pt x="105" y="175"/>
                  </a:cubicBezTo>
                  <a:cubicBezTo>
                    <a:pt x="108" y="177"/>
                    <a:pt x="104" y="182"/>
                    <a:pt x="102" y="182"/>
                  </a:cubicBezTo>
                  <a:close/>
                  <a:moveTo>
                    <a:pt x="108" y="162"/>
                  </a:moveTo>
                  <a:cubicBezTo>
                    <a:pt x="110" y="164"/>
                    <a:pt x="107" y="167"/>
                    <a:pt x="106" y="169"/>
                  </a:cubicBezTo>
                  <a:cubicBezTo>
                    <a:pt x="104" y="167"/>
                    <a:pt x="107" y="164"/>
                    <a:pt x="108" y="162"/>
                  </a:cubicBezTo>
                  <a:close/>
                  <a:moveTo>
                    <a:pt x="107" y="206"/>
                  </a:moveTo>
                  <a:cubicBezTo>
                    <a:pt x="107" y="204"/>
                    <a:pt x="108" y="204"/>
                    <a:pt x="109" y="202"/>
                  </a:cubicBezTo>
                  <a:cubicBezTo>
                    <a:pt x="110" y="203"/>
                    <a:pt x="111" y="203"/>
                    <a:pt x="112" y="205"/>
                  </a:cubicBezTo>
                  <a:cubicBezTo>
                    <a:pt x="110" y="205"/>
                    <a:pt x="109" y="206"/>
                    <a:pt x="107" y="206"/>
                  </a:cubicBezTo>
                  <a:close/>
                  <a:moveTo>
                    <a:pt x="112" y="224"/>
                  </a:moveTo>
                  <a:cubicBezTo>
                    <a:pt x="110" y="223"/>
                    <a:pt x="111" y="220"/>
                    <a:pt x="112" y="219"/>
                  </a:cubicBezTo>
                  <a:cubicBezTo>
                    <a:pt x="114" y="218"/>
                    <a:pt x="112" y="222"/>
                    <a:pt x="114" y="222"/>
                  </a:cubicBezTo>
                  <a:cubicBezTo>
                    <a:pt x="114" y="223"/>
                    <a:pt x="112" y="222"/>
                    <a:pt x="112" y="224"/>
                  </a:cubicBezTo>
                  <a:close/>
                  <a:moveTo>
                    <a:pt x="117" y="216"/>
                  </a:moveTo>
                  <a:cubicBezTo>
                    <a:pt x="119" y="215"/>
                    <a:pt x="121" y="214"/>
                    <a:pt x="122" y="213"/>
                  </a:cubicBezTo>
                  <a:cubicBezTo>
                    <a:pt x="125" y="214"/>
                    <a:pt x="117" y="221"/>
                    <a:pt x="117" y="216"/>
                  </a:cubicBezTo>
                  <a:close/>
                  <a:moveTo>
                    <a:pt x="122" y="189"/>
                  </a:moveTo>
                  <a:cubicBezTo>
                    <a:pt x="118" y="190"/>
                    <a:pt x="117" y="186"/>
                    <a:pt x="119" y="184"/>
                  </a:cubicBezTo>
                  <a:cubicBezTo>
                    <a:pt x="121" y="185"/>
                    <a:pt x="122" y="186"/>
                    <a:pt x="123" y="187"/>
                  </a:cubicBezTo>
                  <a:cubicBezTo>
                    <a:pt x="123" y="188"/>
                    <a:pt x="121" y="188"/>
                    <a:pt x="122" y="189"/>
                  </a:cubicBezTo>
                  <a:close/>
                  <a:moveTo>
                    <a:pt x="125" y="183"/>
                  </a:moveTo>
                  <a:cubicBezTo>
                    <a:pt x="124" y="182"/>
                    <a:pt x="123" y="181"/>
                    <a:pt x="121" y="182"/>
                  </a:cubicBezTo>
                  <a:cubicBezTo>
                    <a:pt x="121" y="179"/>
                    <a:pt x="123" y="178"/>
                    <a:pt x="124" y="176"/>
                  </a:cubicBezTo>
                  <a:cubicBezTo>
                    <a:pt x="125" y="177"/>
                    <a:pt x="125" y="179"/>
                    <a:pt x="127" y="179"/>
                  </a:cubicBezTo>
                  <a:cubicBezTo>
                    <a:pt x="127" y="180"/>
                    <a:pt x="126" y="181"/>
                    <a:pt x="125" y="183"/>
                  </a:cubicBezTo>
                  <a:close/>
                  <a:moveTo>
                    <a:pt x="128" y="177"/>
                  </a:moveTo>
                  <a:cubicBezTo>
                    <a:pt x="127" y="177"/>
                    <a:pt x="127" y="175"/>
                    <a:pt x="125" y="175"/>
                  </a:cubicBezTo>
                  <a:cubicBezTo>
                    <a:pt x="125" y="175"/>
                    <a:pt x="126" y="174"/>
                    <a:pt x="126" y="173"/>
                  </a:cubicBezTo>
                  <a:cubicBezTo>
                    <a:pt x="126" y="173"/>
                    <a:pt x="127" y="173"/>
                    <a:pt x="127" y="173"/>
                  </a:cubicBezTo>
                  <a:cubicBezTo>
                    <a:pt x="127" y="176"/>
                    <a:pt x="130" y="176"/>
                    <a:pt x="128" y="177"/>
                  </a:cubicBezTo>
                  <a:close/>
                  <a:moveTo>
                    <a:pt x="134" y="163"/>
                  </a:moveTo>
                  <a:cubicBezTo>
                    <a:pt x="134" y="164"/>
                    <a:pt x="134" y="164"/>
                    <a:pt x="135" y="165"/>
                  </a:cubicBezTo>
                  <a:cubicBezTo>
                    <a:pt x="134" y="168"/>
                    <a:pt x="133" y="169"/>
                    <a:pt x="132" y="172"/>
                  </a:cubicBezTo>
                  <a:cubicBezTo>
                    <a:pt x="130" y="172"/>
                    <a:pt x="130" y="170"/>
                    <a:pt x="129" y="170"/>
                  </a:cubicBezTo>
                  <a:cubicBezTo>
                    <a:pt x="130" y="168"/>
                    <a:pt x="130" y="164"/>
                    <a:pt x="134" y="163"/>
                  </a:cubicBezTo>
                  <a:close/>
                  <a:moveTo>
                    <a:pt x="133" y="172"/>
                  </a:moveTo>
                  <a:cubicBezTo>
                    <a:pt x="133" y="170"/>
                    <a:pt x="134" y="170"/>
                    <a:pt x="135" y="169"/>
                  </a:cubicBezTo>
                  <a:cubicBezTo>
                    <a:pt x="136" y="170"/>
                    <a:pt x="136" y="173"/>
                    <a:pt x="133" y="172"/>
                  </a:cubicBezTo>
                  <a:close/>
                  <a:moveTo>
                    <a:pt x="135" y="190"/>
                  </a:moveTo>
                  <a:cubicBezTo>
                    <a:pt x="133" y="190"/>
                    <a:pt x="134" y="186"/>
                    <a:pt x="132" y="186"/>
                  </a:cubicBezTo>
                  <a:cubicBezTo>
                    <a:pt x="133" y="182"/>
                    <a:pt x="135" y="187"/>
                    <a:pt x="136" y="186"/>
                  </a:cubicBezTo>
                  <a:cubicBezTo>
                    <a:pt x="138" y="187"/>
                    <a:pt x="136" y="189"/>
                    <a:pt x="135" y="190"/>
                  </a:cubicBezTo>
                  <a:close/>
                  <a:moveTo>
                    <a:pt x="142" y="181"/>
                  </a:moveTo>
                  <a:cubicBezTo>
                    <a:pt x="139" y="181"/>
                    <a:pt x="138" y="179"/>
                    <a:pt x="137" y="176"/>
                  </a:cubicBezTo>
                  <a:cubicBezTo>
                    <a:pt x="140" y="170"/>
                    <a:pt x="143" y="165"/>
                    <a:pt x="146" y="159"/>
                  </a:cubicBezTo>
                  <a:cubicBezTo>
                    <a:pt x="149" y="166"/>
                    <a:pt x="145" y="176"/>
                    <a:pt x="142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538663" y="3314700"/>
              <a:ext cx="1046163" cy="1662113"/>
            </a:xfrm>
            <a:custGeom>
              <a:avLst/>
              <a:gdLst>
                <a:gd name="T0" fmla="*/ 27 w 484"/>
                <a:gd name="T1" fmla="*/ 411 h 773"/>
                <a:gd name="T2" fmla="*/ 98 w 484"/>
                <a:gd name="T3" fmla="*/ 753 h 773"/>
                <a:gd name="T4" fmla="*/ 174 w 484"/>
                <a:gd name="T5" fmla="*/ 743 h 773"/>
                <a:gd name="T6" fmla="*/ 218 w 484"/>
                <a:gd name="T7" fmla="*/ 369 h 773"/>
                <a:gd name="T8" fmla="*/ 50 w 484"/>
                <a:gd name="T9" fmla="*/ 385 h 773"/>
                <a:gd name="T10" fmla="*/ 90 w 484"/>
                <a:gd name="T11" fmla="*/ 750 h 773"/>
                <a:gd name="T12" fmla="*/ 220 w 484"/>
                <a:gd name="T13" fmla="*/ 41 h 773"/>
                <a:gd name="T14" fmla="*/ 181 w 484"/>
                <a:gd name="T15" fmla="*/ 403 h 773"/>
                <a:gd name="T16" fmla="*/ 75 w 484"/>
                <a:gd name="T17" fmla="*/ 547 h 773"/>
                <a:gd name="T18" fmla="*/ 174 w 484"/>
                <a:gd name="T19" fmla="*/ 70 h 773"/>
                <a:gd name="T20" fmla="*/ 212 w 484"/>
                <a:gd name="T21" fmla="*/ 564 h 773"/>
                <a:gd name="T22" fmla="*/ 205 w 484"/>
                <a:gd name="T23" fmla="*/ 140 h 773"/>
                <a:gd name="T24" fmla="*/ 210 w 484"/>
                <a:gd name="T25" fmla="*/ 518 h 773"/>
                <a:gd name="T26" fmla="*/ 196 w 484"/>
                <a:gd name="T27" fmla="*/ 156 h 773"/>
                <a:gd name="T28" fmla="*/ 188 w 484"/>
                <a:gd name="T29" fmla="*/ 284 h 773"/>
                <a:gd name="T30" fmla="*/ 197 w 484"/>
                <a:gd name="T31" fmla="*/ 418 h 773"/>
                <a:gd name="T32" fmla="*/ 183 w 484"/>
                <a:gd name="T33" fmla="*/ 120 h 773"/>
                <a:gd name="T34" fmla="*/ 185 w 484"/>
                <a:gd name="T35" fmla="*/ 354 h 773"/>
                <a:gd name="T36" fmla="*/ 204 w 484"/>
                <a:gd name="T37" fmla="*/ 557 h 773"/>
                <a:gd name="T38" fmla="*/ 204 w 484"/>
                <a:gd name="T39" fmla="*/ 30 h 773"/>
                <a:gd name="T40" fmla="*/ 102 w 484"/>
                <a:gd name="T41" fmla="*/ 89 h 773"/>
                <a:gd name="T42" fmla="*/ 99 w 484"/>
                <a:gd name="T43" fmla="*/ 355 h 773"/>
                <a:gd name="T44" fmla="*/ 106 w 484"/>
                <a:gd name="T45" fmla="*/ 192 h 773"/>
                <a:gd name="T46" fmla="*/ 148 w 484"/>
                <a:gd name="T47" fmla="*/ 179 h 773"/>
                <a:gd name="T48" fmla="*/ 118 w 484"/>
                <a:gd name="T49" fmla="*/ 218 h 773"/>
                <a:gd name="T50" fmla="*/ 124 w 484"/>
                <a:gd name="T51" fmla="*/ 174 h 773"/>
                <a:gd name="T52" fmla="*/ 144 w 484"/>
                <a:gd name="T53" fmla="*/ 152 h 773"/>
                <a:gd name="T54" fmla="*/ 149 w 484"/>
                <a:gd name="T55" fmla="*/ 146 h 773"/>
                <a:gd name="T56" fmla="*/ 115 w 484"/>
                <a:gd name="T57" fmla="*/ 184 h 773"/>
                <a:gd name="T58" fmla="*/ 122 w 484"/>
                <a:gd name="T59" fmla="*/ 242 h 773"/>
                <a:gd name="T60" fmla="*/ 161 w 484"/>
                <a:gd name="T61" fmla="*/ 212 h 773"/>
                <a:gd name="T62" fmla="*/ 161 w 484"/>
                <a:gd name="T63" fmla="*/ 110 h 773"/>
                <a:gd name="T64" fmla="*/ 93 w 484"/>
                <a:gd name="T65" fmla="*/ 116 h 773"/>
                <a:gd name="T66" fmla="*/ 97 w 484"/>
                <a:gd name="T67" fmla="*/ 233 h 773"/>
                <a:gd name="T68" fmla="*/ 112 w 484"/>
                <a:gd name="T69" fmla="*/ 292 h 773"/>
                <a:gd name="T70" fmla="*/ 158 w 484"/>
                <a:gd name="T71" fmla="*/ 260 h 773"/>
                <a:gd name="T72" fmla="*/ 131 w 484"/>
                <a:gd name="T73" fmla="*/ 100 h 773"/>
                <a:gd name="T74" fmla="*/ 84 w 484"/>
                <a:gd name="T75" fmla="*/ 138 h 773"/>
                <a:gd name="T76" fmla="*/ 90 w 484"/>
                <a:gd name="T77" fmla="*/ 416 h 773"/>
                <a:gd name="T78" fmla="*/ 107 w 484"/>
                <a:gd name="T79" fmla="*/ 361 h 773"/>
                <a:gd name="T80" fmla="*/ 123 w 484"/>
                <a:gd name="T81" fmla="*/ 308 h 773"/>
                <a:gd name="T82" fmla="*/ 168 w 484"/>
                <a:gd name="T83" fmla="*/ 216 h 773"/>
                <a:gd name="T84" fmla="*/ 134 w 484"/>
                <a:gd name="T85" fmla="*/ 79 h 773"/>
                <a:gd name="T86" fmla="*/ 72 w 484"/>
                <a:gd name="T87" fmla="*/ 52 h 773"/>
                <a:gd name="T88" fmla="*/ 91 w 484"/>
                <a:gd name="T89" fmla="*/ 282 h 773"/>
                <a:gd name="T90" fmla="*/ 86 w 484"/>
                <a:gd name="T91" fmla="*/ 541 h 773"/>
                <a:gd name="T92" fmla="*/ 118 w 484"/>
                <a:gd name="T93" fmla="*/ 361 h 773"/>
                <a:gd name="T94" fmla="*/ 159 w 484"/>
                <a:gd name="T95" fmla="*/ 327 h 773"/>
                <a:gd name="T96" fmla="*/ 186 w 484"/>
                <a:gd name="T97" fmla="*/ 436 h 773"/>
                <a:gd name="T98" fmla="*/ 206 w 484"/>
                <a:gd name="T99" fmla="*/ 45 h 773"/>
                <a:gd name="T100" fmla="*/ 158 w 484"/>
                <a:gd name="T101" fmla="*/ 32 h 773"/>
                <a:gd name="T102" fmla="*/ 93 w 484"/>
                <a:gd name="T103" fmla="*/ 25 h 773"/>
                <a:gd name="T104" fmla="*/ 69 w 484"/>
                <a:gd name="T105" fmla="*/ 138 h 773"/>
                <a:gd name="T106" fmla="*/ 67 w 484"/>
                <a:gd name="T107" fmla="*/ 607 h 773"/>
                <a:gd name="T108" fmla="*/ 76 w 484"/>
                <a:gd name="T109" fmla="*/ 745 h 773"/>
                <a:gd name="T110" fmla="*/ 104 w 484"/>
                <a:gd name="T111" fmla="*/ 489 h 773"/>
                <a:gd name="T112" fmla="*/ 142 w 484"/>
                <a:gd name="T113" fmla="*/ 353 h 773"/>
                <a:gd name="T114" fmla="*/ 189 w 484"/>
                <a:gd name="T115" fmla="*/ 510 h 773"/>
                <a:gd name="T116" fmla="*/ 216 w 484"/>
                <a:gd name="T117" fmla="*/ 713 h 773"/>
                <a:gd name="T118" fmla="*/ 216 w 484"/>
                <a:gd name="T119" fmla="*/ 721 h 773"/>
                <a:gd name="T120" fmla="*/ 238 w 484"/>
                <a:gd name="T121" fmla="*/ 73 h 773"/>
                <a:gd name="T122" fmla="*/ 422 w 484"/>
                <a:gd name="T123" fmla="*/ 30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773">
                  <a:moveTo>
                    <a:pt x="472" y="325"/>
                  </a:moveTo>
                  <a:cubicBezTo>
                    <a:pt x="473" y="322"/>
                    <a:pt x="470" y="321"/>
                    <a:pt x="472" y="319"/>
                  </a:cubicBezTo>
                  <a:cubicBezTo>
                    <a:pt x="469" y="319"/>
                    <a:pt x="470" y="315"/>
                    <a:pt x="468" y="313"/>
                  </a:cubicBezTo>
                  <a:cubicBezTo>
                    <a:pt x="467" y="312"/>
                    <a:pt x="464" y="311"/>
                    <a:pt x="463" y="310"/>
                  </a:cubicBezTo>
                  <a:cubicBezTo>
                    <a:pt x="462" y="309"/>
                    <a:pt x="461" y="306"/>
                    <a:pt x="459" y="305"/>
                  </a:cubicBezTo>
                  <a:cubicBezTo>
                    <a:pt x="453" y="298"/>
                    <a:pt x="450" y="291"/>
                    <a:pt x="448" y="284"/>
                  </a:cubicBezTo>
                  <a:cubicBezTo>
                    <a:pt x="434" y="289"/>
                    <a:pt x="412" y="267"/>
                    <a:pt x="400" y="276"/>
                  </a:cubicBezTo>
                  <a:cubicBezTo>
                    <a:pt x="399" y="278"/>
                    <a:pt x="400" y="279"/>
                    <a:pt x="399" y="282"/>
                  </a:cubicBezTo>
                  <a:cubicBezTo>
                    <a:pt x="400" y="283"/>
                    <a:pt x="403" y="282"/>
                    <a:pt x="404" y="283"/>
                  </a:cubicBezTo>
                  <a:cubicBezTo>
                    <a:pt x="402" y="285"/>
                    <a:pt x="400" y="288"/>
                    <a:pt x="397" y="289"/>
                  </a:cubicBezTo>
                  <a:cubicBezTo>
                    <a:pt x="396" y="285"/>
                    <a:pt x="398" y="284"/>
                    <a:pt x="397" y="280"/>
                  </a:cubicBezTo>
                  <a:cubicBezTo>
                    <a:pt x="393" y="278"/>
                    <a:pt x="391" y="281"/>
                    <a:pt x="390" y="283"/>
                  </a:cubicBezTo>
                  <a:cubicBezTo>
                    <a:pt x="389" y="282"/>
                    <a:pt x="388" y="282"/>
                    <a:pt x="386" y="282"/>
                  </a:cubicBezTo>
                  <a:cubicBezTo>
                    <a:pt x="385" y="280"/>
                    <a:pt x="387" y="279"/>
                    <a:pt x="387" y="276"/>
                  </a:cubicBezTo>
                  <a:cubicBezTo>
                    <a:pt x="385" y="276"/>
                    <a:pt x="383" y="276"/>
                    <a:pt x="381" y="276"/>
                  </a:cubicBezTo>
                  <a:cubicBezTo>
                    <a:pt x="365" y="266"/>
                    <a:pt x="349" y="255"/>
                    <a:pt x="337" y="240"/>
                  </a:cubicBezTo>
                  <a:cubicBezTo>
                    <a:pt x="331" y="233"/>
                    <a:pt x="329" y="224"/>
                    <a:pt x="321" y="219"/>
                  </a:cubicBezTo>
                  <a:cubicBezTo>
                    <a:pt x="319" y="219"/>
                    <a:pt x="318" y="221"/>
                    <a:pt x="317" y="220"/>
                  </a:cubicBezTo>
                  <a:cubicBezTo>
                    <a:pt x="291" y="157"/>
                    <a:pt x="263" y="99"/>
                    <a:pt x="242" y="36"/>
                  </a:cubicBezTo>
                  <a:cubicBezTo>
                    <a:pt x="243" y="34"/>
                    <a:pt x="242" y="34"/>
                    <a:pt x="242" y="32"/>
                  </a:cubicBezTo>
                  <a:cubicBezTo>
                    <a:pt x="240" y="30"/>
                    <a:pt x="237" y="28"/>
                    <a:pt x="234" y="29"/>
                  </a:cubicBezTo>
                  <a:cubicBezTo>
                    <a:pt x="236" y="35"/>
                    <a:pt x="235" y="43"/>
                    <a:pt x="235" y="46"/>
                  </a:cubicBezTo>
                  <a:cubicBezTo>
                    <a:pt x="235" y="46"/>
                    <a:pt x="234" y="46"/>
                    <a:pt x="234" y="46"/>
                  </a:cubicBezTo>
                  <a:cubicBezTo>
                    <a:pt x="233" y="31"/>
                    <a:pt x="231" y="20"/>
                    <a:pt x="229" y="5"/>
                  </a:cubicBezTo>
                  <a:cubicBezTo>
                    <a:pt x="228" y="5"/>
                    <a:pt x="225" y="5"/>
                    <a:pt x="225" y="6"/>
                  </a:cubicBezTo>
                  <a:cubicBezTo>
                    <a:pt x="225" y="11"/>
                    <a:pt x="226" y="14"/>
                    <a:pt x="223" y="17"/>
                  </a:cubicBezTo>
                  <a:cubicBezTo>
                    <a:pt x="220" y="13"/>
                    <a:pt x="219" y="7"/>
                    <a:pt x="213" y="5"/>
                  </a:cubicBezTo>
                  <a:cubicBezTo>
                    <a:pt x="211" y="6"/>
                    <a:pt x="213" y="10"/>
                    <a:pt x="211" y="11"/>
                  </a:cubicBezTo>
                  <a:cubicBezTo>
                    <a:pt x="196" y="13"/>
                    <a:pt x="186" y="17"/>
                    <a:pt x="175" y="22"/>
                  </a:cubicBezTo>
                  <a:cubicBezTo>
                    <a:pt x="171" y="19"/>
                    <a:pt x="163" y="20"/>
                    <a:pt x="159" y="21"/>
                  </a:cubicBezTo>
                  <a:cubicBezTo>
                    <a:pt x="153" y="28"/>
                    <a:pt x="138" y="22"/>
                    <a:pt x="129" y="22"/>
                  </a:cubicBezTo>
                  <a:cubicBezTo>
                    <a:pt x="116" y="17"/>
                    <a:pt x="100" y="16"/>
                    <a:pt x="87" y="10"/>
                  </a:cubicBezTo>
                  <a:cubicBezTo>
                    <a:pt x="83" y="8"/>
                    <a:pt x="79" y="5"/>
                    <a:pt x="74" y="5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3" y="0"/>
                    <a:pt x="63" y="8"/>
                    <a:pt x="58" y="12"/>
                  </a:cubicBezTo>
                  <a:cubicBezTo>
                    <a:pt x="56" y="12"/>
                    <a:pt x="56" y="12"/>
                    <a:pt x="54" y="12"/>
                  </a:cubicBezTo>
                  <a:cubicBezTo>
                    <a:pt x="44" y="43"/>
                    <a:pt x="41" y="80"/>
                    <a:pt x="31" y="109"/>
                  </a:cubicBezTo>
                  <a:cubicBezTo>
                    <a:pt x="26" y="150"/>
                    <a:pt x="9" y="184"/>
                    <a:pt x="6" y="230"/>
                  </a:cubicBezTo>
                  <a:cubicBezTo>
                    <a:pt x="4" y="228"/>
                    <a:pt x="2" y="229"/>
                    <a:pt x="0" y="231"/>
                  </a:cubicBezTo>
                  <a:cubicBezTo>
                    <a:pt x="7" y="259"/>
                    <a:pt x="7" y="289"/>
                    <a:pt x="16" y="316"/>
                  </a:cubicBezTo>
                  <a:cubicBezTo>
                    <a:pt x="17" y="316"/>
                    <a:pt x="18" y="316"/>
                    <a:pt x="19" y="317"/>
                  </a:cubicBezTo>
                  <a:cubicBezTo>
                    <a:pt x="24" y="336"/>
                    <a:pt x="29" y="352"/>
                    <a:pt x="26" y="373"/>
                  </a:cubicBezTo>
                  <a:cubicBezTo>
                    <a:pt x="25" y="384"/>
                    <a:pt x="22" y="394"/>
                    <a:pt x="20" y="407"/>
                  </a:cubicBezTo>
                  <a:cubicBezTo>
                    <a:pt x="20" y="410"/>
                    <a:pt x="17" y="416"/>
                    <a:pt x="22" y="418"/>
                  </a:cubicBezTo>
                  <a:cubicBezTo>
                    <a:pt x="25" y="417"/>
                    <a:pt x="25" y="412"/>
                    <a:pt x="27" y="411"/>
                  </a:cubicBezTo>
                  <a:cubicBezTo>
                    <a:pt x="30" y="427"/>
                    <a:pt x="27" y="451"/>
                    <a:pt x="33" y="473"/>
                  </a:cubicBezTo>
                  <a:cubicBezTo>
                    <a:pt x="36" y="475"/>
                    <a:pt x="39" y="473"/>
                    <a:pt x="40" y="476"/>
                  </a:cubicBezTo>
                  <a:cubicBezTo>
                    <a:pt x="41" y="470"/>
                    <a:pt x="42" y="469"/>
                    <a:pt x="43" y="462"/>
                  </a:cubicBezTo>
                  <a:cubicBezTo>
                    <a:pt x="52" y="448"/>
                    <a:pt x="47" y="423"/>
                    <a:pt x="55" y="409"/>
                  </a:cubicBezTo>
                  <a:cubicBezTo>
                    <a:pt x="52" y="405"/>
                    <a:pt x="53" y="402"/>
                    <a:pt x="51" y="398"/>
                  </a:cubicBezTo>
                  <a:cubicBezTo>
                    <a:pt x="52" y="396"/>
                    <a:pt x="54" y="398"/>
                    <a:pt x="54" y="397"/>
                  </a:cubicBezTo>
                  <a:cubicBezTo>
                    <a:pt x="53" y="392"/>
                    <a:pt x="57" y="384"/>
                    <a:pt x="56" y="379"/>
                  </a:cubicBezTo>
                  <a:cubicBezTo>
                    <a:pt x="55" y="370"/>
                    <a:pt x="38" y="356"/>
                    <a:pt x="44" y="345"/>
                  </a:cubicBezTo>
                  <a:cubicBezTo>
                    <a:pt x="41" y="340"/>
                    <a:pt x="41" y="333"/>
                    <a:pt x="40" y="327"/>
                  </a:cubicBezTo>
                  <a:cubicBezTo>
                    <a:pt x="35" y="299"/>
                    <a:pt x="29" y="269"/>
                    <a:pt x="24" y="241"/>
                  </a:cubicBezTo>
                  <a:cubicBezTo>
                    <a:pt x="22" y="232"/>
                    <a:pt x="21" y="224"/>
                    <a:pt x="24" y="216"/>
                  </a:cubicBezTo>
                  <a:cubicBezTo>
                    <a:pt x="23" y="208"/>
                    <a:pt x="27" y="201"/>
                    <a:pt x="29" y="195"/>
                  </a:cubicBezTo>
                  <a:cubicBezTo>
                    <a:pt x="36" y="169"/>
                    <a:pt x="42" y="145"/>
                    <a:pt x="52" y="120"/>
                  </a:cubicBezTo>
                  <a:cubicBezTo>
                    <a:pt x="53" y="118"/>
                    <a:pt x="52" y="115"/>
                    <a:pt x="54" y="114"/>
                  </a:cubicBezTo>
                  <a:cubicBezTo>
                    <a:pt x="56" y="120"/>
                    <a:pt x="55" y="133"/>
                    <a:pt x="58" y="137"/>
                  </a:cubicBezTo>
                  <a:cubicBezTo>
                    <a:pt x="62" y="179"/>
                    <a:pt x="74" y="226"/>
                    <a:pt x="77" y="271"/>
                  </a:cubicBezTo>
                  <a:cubicBezTo>
                    <a:pt x="76" y="269"/>
                    <a:pt x="74" y="269"/>
                    <a:pt x="73" y="270"/>
                  </a:cubicBezTo>
                  <a:cubicBezTo>
                    <a:pt x="73" y="309"/>
                    <a:pt x="73" y="354"/>
                    <a:pt x="71" y="396"/>
                  </a:cubicBezTo>
                  <a:cubicBezTo>
                    <a:pt x="69" y="433"/>
                    <a:pt x="70" y="475"/>
                    <a:pt x="67" y="512"/>
                  </a:cubicBezTo>
                  <a:cubicBezTo>
                    <a:pt x="64" y="542"/>
                    <a:pt x="61" y="572"/>
                    <a:pt x="58" y="599"/>
                  </a:cubicBezTo>
                  <a:cubicBezTo>
                    <a:pt x="62" y="603"/>
                    <a:pt x="58" y="610"/>
                    <a:pt x="60" y="615"/>
                  </a:cubicBezTo>
                  <a:cubicBezTo>
                    <a:pt x="59" y="619"/>
                    <a:pt x="57" y="623"/>
                    <a:pt x="56" y="627"/>
                  </a:cubicBezTo>
                  <a:cubicBezTo>
                    <a:pt x="55" y="632"/>
                    <a:pt x="57" y="637"/>
                    <a:pt x="53" y="641"/>
                  </a:cubicBezTo>
                  <a:cubicBezTo>
                    <a:pt x="53" y="636"/>
                    <a:pt x="56" y="627"/>
                    <a:pt x="54" y="624"/>
                  </a:cubicBezTo>
                  <a:cubicBezTo>
                    <a:pt x="51" y="629"/>
                    <a:pt x="50" y="637"/>
                    <a:pt x="48" y="646"/>
                  </a:cubicBezTo>
                  <a:cubicBezTo>
                    <a:pt x="53" y="652"/>
                    <a:pt x="57" y="644"/>
                    <a:pt x="60" y="643"/>
                  </a:cubicBezTo>
                  <a:cubicBezTo>
                    <a:pt x="58" y="659"/>
                    <a:pt x="50" y="671"/>
                    <a:pt x="51" y="684"/>
                  </a:cubicBezTo>
                  <a:cubicBezTo>
                    <a:pt x="52" y="685"/>
                    <a:pt x="55" y="685"/>
                    <a:pt x="55" y="687"/>
                  </a:cubicBezTo>
                  <a:cubicBezTo>
                    <a:pt x="52" y="692"/>
                    <a:pt x="52" y="701"/>
                    <a:pt x="48" y="704"/>
                  </a:cubicBezTo>
                  <a:cubicBezTo>
                    <a:pt x="41" y="704"/>
                    <a:pt x="34" y="710"/>
                    <a:pt x="33" y="716"/>
                  </a:cubicBezTo>
                  <a:cubicBezTo>
                    <a:pt x="32" y="715"/>
                    <a:pt x="31" y="716"/>
                    <a:pt x="30" y="716"/>
                  </a:cubicBezTo>
                  <a:cubicBezTo>
                    <a:pt x="26" y="722"/>
                    <a:pt x="22" y="730"/>
                    <a:pt x="18" y="736"/>
                  </a:cubicBezTo>
                  <a:cubicBezTo>
                    <a:pt x="17" y="738"/>
                    <a:pt x="14" y="740"/>
                    <a:pt x="16" y="743"/>
                  </a:cubicBezTo>
                  <a:cubicBezTo>
                    <a:pt x="20" y="744"/>
                    <a:pt x="20" y="738"/>
                    <a:pt x="22" y="739"/>
                  </a:cubicBezTo>
                  <a:cubicBezTo>
                    <a:pt x="21" y="745"/>
                    <a:pt x="17" y="751"/>
                    <a:pt x="18" y="755"/>
                  </a:cubicBezTo>
                  <a:cubicBezTo>
                    <a:pt x="19" y="755"/>
                    <a:pt x="20" y="753"/>
                    <a:pt x="20" y="755"/>
                  </a:cubicBezTo>
                  <a:cubicBezTo>
                    <a:pt x="26" y="747"/>
                    <a:pt x="27" y="735"/>
                    <a:pt x="33" y="727"/>
                  </a:cubicBezTo>
                  <a:cubicBezTo>
                    <a:pt x="40" y="732"/>
                    <a:pt x="28" y="744"/>
                    <a:pt x="37" y="746"/>
                  </a:cubicBezTo>
                  <a:cubicBezTo>
                    <a:pt x="39" y="745"/>
                    <a:pt x="38" y="741"/>
                    <a:pt x="40" y="741"/>
                  </a:cubicBezTo>
                  <a:cubicBezTo>
                    <a:pt x="42" y="742"/>
                    <a:pt x="44" y="745"/>
                    <a:pt x="44" y="748"/>
                  </a:cubicBezTo>
                  <a:cubicBezTo>
                    <a:pt x="38" y="746"/>
                    <a:pt x="32" y="749"/>
                    <a:pt x="33" y="756"/>
                  </a:cubicBezTo>
                  <a:cubicBezTo>
                    <a:pt x="36" y="760"/>
                    <a:pt x="39" y="755"/>
                    <a:pt x="43" y="754"/>
                  </a:cubicBezTo>
                  <a:cubicBezTo>
                    <a:pt x="48" y="753"/>
                    <a:pt x="60" y="757"/>
                    <a:pt x="70" y="757"/>
                  </a:cubicBezTo>
                  <a:cubicBezTo>
                    <a:pt x="77" y="757"/>
                    <a:pt x="85" y="756"/>
                    <a:pt x="93" y="757"/>
                  </a:cubicBezTo>
                  <a:cubicBezTo>
                    <a:pt x="94" y="755"/>
                    <a:pt x="96" y="754"/>
                    <a:pt x="98" y="753"/>
                  </a:cubicBezTo>
                  <a:cubicBezTo>
                    <a:pt x="101" y="754"/>
                    <a:pt x="102" y="757"/>
                    <a:pt x="106" y="758"/>
                  </a:cubicBezTo>
                  <a:cubicBezTo>
                    <a:pt x="107" y="757"/>
                    <a:pt x="109" y="757"/>
                    <a:pt x="108" y="754"/>
                  </a:cubicBezTo>
                  <a:cubicBezTo>
                    <a:pt x="101" y="753"/>
                    <a:pt x="99" y="746"/>
                    <a:pt x="97" y="740"/>
                  </a:cubicBezTo>
                  <a:cubicBezTo>
                    <a:pt x="102" y="739"/>
                    <a:pt x="104" y="726"/>
                    <a:pt x="101" y="719"/>
                  </a:cubicBezTo>
                  <a:cubicBezTo>
                    <a:pt x="99" y="715"/>
                    <a:pt x="94" y="715"/>
                    <a:pt x="94" y="711"/>
                  </a:cubicBezTo>
                  <a:cubicBezTo>
                    <a:pt x="91" y="710"/>
                    <a:pt x="91" y="713"/>
                    <a:pt x="88" y="712"/>
                  </a:cubicBezTo>
                  <a:cubicBezTo>
                    <a:pt x="83" y="709"/>
                    <a:pt x="77" y="713"/>
                    <a:pt x="74" y="708"/>
                  </a:cubicBezTo>
                  <a:cubicBezTo>
                    <a:pt x="75" y="706"/>
                    <a:pt x="75" y="704"/>
                    <a:pt x="75" y="701"/>
                  </a:cubicBezTo>
                  <a:cubicBezTo>
                    <a:pt x="77" y="701"/>
                    <a:pt x="79" y="701"/>
                    <a:pt x="80" y="701"/>
                  </a:cubicBezTo>
                  <a:cubicBezTo>
                    <a:pt x="81" y="691"/>
                    <a:pt x="74" y="684"/>
                    <a:pt x="77" y="677"/>
                  </a:cubicBezTo>
                  <a:cubicBezTo>
                    <a:pt x="78" y="677"/>
                    <a:pt x="78" y="679"/>
                    <a:pt x="81" y="679"/>
                  </a:cubicBezTo>
                  <a:cubicBezTo>
                    <a:pt x="83" y="673"/>
                    <a:pt x="77" y="664"/>
                    <a:pt x="81" y="658"/>
                  </a:cubicBezTo>
                  <a:cubicBezTo>
                    <a:pt x="83" y="658"/>
                    <a:pt x="83" y="659"/>
                    <a:pt x="84" y="658"/>
                  </a:cubicBezTo>
                  <a:cubicBezTo>
                    <a:pt x="85" y="652"/>
                    <a:pt x="82" y="647"/>
                    <a:pt x="83" y="641"/>
                  </a:cubicBezTo>
                  <a:cubicBezTo>
                    <a:pt x="83" y="639"/>
                    <a:pt x="86" y="637"/>
                    <a:pt x="86" y="635"/>
                  </a:cubicBezTo>
                  <a:cubicBezTo>
                    <a:pt x="88" y="628"/>
                    <a:pt x="87" y="621"/>
                    <a:pt x="88" y="614"/>
                  </a:cubicBezTo>
                  <a:cubicBezTo>
                    <a:pt x="88" y="614"/>
                    <a:pt x="90" y="613"/>
                    <a:pt x="90" y="613"/>
                  </a:cubicBezTo>
                  <a:cubicBezTo>
                    <a:pt x="91" y="609"/>
                    <a:pt x="90" y="604"/>
                    <a:pt x="91" y="598"/>
                  </a:cubicBezTo>
                  <a:cubicBezTo>
                    <a:pt x="92" y="597"/>
                    <a:pt x="94" y="597"/>
                    <a:pt x="95" y="597"/>
                  </a:cubicBezTo>
                  <a:cubicBezTo>
                    <a:pt x="97" y="588"/>
                    <a:pt x="94" y="580"/>
                    <a:pt x="95" y="572"/>
                  </a:cubicBezTo>
                  <a:cubicBezTo>
                    <a:pt x="97" y="572"/>
                    <a:pt x="98" y="571"/>
                    <a:pt x="100" y="571"/>
                  </a:cubicBezTo>
                  <a:cubicBezTo>
                    <a:pt x="96" y="545"/>
                    <a:pt x="106" y="520"/>
                    <a:pt x="107" y="495"/>
                  </a:cubicBezTo>
                  <a:cubicBezTo>
                    <a:pt x="108" y="489"/>
                    <a:pt x="111" y="481"/>
                    <a:pt x="110" y="473"/>
                  </a:cubicBezTo>
                  <a:cubicBezTo>
                    <a:pt x="113" y="471"/>
                    <a:pt x="111" y="467"/>
                    <a:pt x="112" y="463"/>
                  </a:cubicBezTo>
                  <a:cubicBezTo>
                    <a:pt x="113" y="455"/>
                    <a:pt x="116" y="447"/>
                    <a:pt x="117" y="439"/>
                  </a:cubicBezTo>
                  <a:cubicBezTo>
                    <a:pt x="121" y="434"/>
                    <a:pt x="122" y="426"/>
                    <a:pt x="123" y="420"/>
                  </a:cubicBezTo>
                  <a:cubicBezTo>
                    <a:pt x="127" y="417"/>
                    <a:pt x="128" y="411"/>
                    <a:pt x="129" y="405"/>
                  </a:cubicBezTo>
                  <a:cubicBezTo>
                    <a:pt x="136" y="393"/>
                    <a:pt x="140" y="381"/>
                    <a:pt x="147" y="369"/>
                  </a:cubicBezTo>
                  <a:cubicBezTo>
                    <a:pt x="150" y="369"/>
                    <a:pt x="150" y="366"/>
                    <a:pt x="153" y="366"/>
                  </a:cubicBezTo>
                  <a:cubicBezTo>
                    <a:pt x="155" y="368"/>
                    <a:pt x="156" y="371"/>
                    <a:pt x="157" y="375"/>
                  </a:cubicBezTo>
                  <a:cubicBezTo>
                    <a:pt x="161" y="375"/>
                    <a:pt x="161" y="370"/>
                    <a:pt x="164" y="369"/>
                  </a:cubicBezTo>
                  <a:cubicBezTo>
                    <a:pt x="163" y="371"/>
                    <a:pt x="166" y="372"/>
                    <a:pt x="165" y="375"/>
                  </a:cubicBezTo>
                  <a:cubicBezTo>
                    <a:pt x="165" y="376"/>
                    <a:pt x="162" y="375"/>
                    <a:pt x="163" y="377"/>
                  </a:cubicBezTo>
                  <a:cubicBezTo>
                    <a:pt x="159" y="398"/>
                    <a:pt x="174" y="423"/>
                    <a:pt x="170" y="452"/>
                  </a:cubicBezTo>
                  <a:cubicBezTo>
                    <a:pt x="171" y="454"/>
                    <a:pt x="172" y="456"/>
                    <a:pt x="173" y="457"/>
                  </a:cubicBezTo>
                  <a:cubicBezTo>
                    <a:pt x="181" y="524"/>
                    <a:pt x="185" y="593"/>
                    <a:pt x="192" y="661"/>
                  </a:cubicBezTo>
                  <a:cubicBezTo>
                    <a:pt x="194" y="673"/>
                    <a:pt x="193" y="684"/>
                    <a:pt x="192" y="695"/>
                  </a:cubicBezTo>
                  <a:cubicBezTo>
                    <a:pt x="195" y="696"/>
                    <a:pt x="195" y="700"/>
                    <a:pt x="195" y="705"/>
                  </a:cubicBezTo>
                  <a:cubicBezTo>
                    <a:pt x="187" y="711"/>
                    <a:pt x="180" y="716"/>
                    <a:pt x="178" y="726"/>
                  </a:cubicBezTo>
                  <a:cubicBezTo>
                    <a:pt x="175" y="726"/>
                    <a:pt x="175" y="727"/>
                    <a:pt x="174" y="728"/>
                  </a:cubicBezTo>
                  <a:cubicBezTo>
                    <a:pt x="173" y="731"/>
                    <a:pt x="174" y="733"/>
                    <a:pt x="175" y="735"/>
                  </a:cubicBezTo>
                  <a:cubicBezTo>
                    <a:pt x="173" y="737"/>
                    <a:pt x="167" y="742"/>
                    <a:pt x="171" y="746"/>
                  </a:cubicBezTo>
                  <a:cubicBezTo>
                    <a:pt x="169" y="747"/>
                    <a:pt x="169" y="746"/>
                    <a:pt x="168" y="746"/>
                  </a:cubicBezTo>
                  <a:cubicBezTo>
                    <a:pt x="168" y="750"/>
                    <a:pt x="166" y="758"/>
                    <a:pt x="171" y="761"/>
                  </a:cubicBezTo>
                  <a:cubicBezTo>
                    <a:pt x="172" y="754"/>
                    <a:pt x="168" y="748"/>
                    <a:pt x="174" y="743"/>
                  </a:cubicBezTo>
                  <a:cubicBezTo>
                    <a:pt x="177" y="745"/>
                    <a:pt x="177" y="748"/>
                    <a:pt x="179" y="751"/>
                  </a:cubicBezTo>
                  <a:cubicBezTo>
                    <a:pt x="178" y="754"/>
                    <a:pt x="174" y="753"/>
                    <a:pt x="174" y="756"/>
                  </a:cubicBezTo>
                  <a:cubicBezTo>
                    <a:pt x="185" y="767"/>
                    <a:pt x="205" y="755"/>
                    <a:pt x="216" y="764"/>
                  </a:cubicBezTo>
                  <a:cubicBezTo>
                    <a:pt x="217" y="763"/>
                    <a:pt x="218" y="762"/>
                    <a:pt x="219" y="762"/>
                  </a:cubicBezTo>
                  <a:cubicBezTo>
                    <a:pt x="227" y="765"/>
                    <a:pt x="236" y="773"/>
                    <a:pt x="246" y="769"/>
                  </a:cubicBezTo>
                  <a:cubicBezTo>
                    <a:pt x="249" y="768"/>
                    <a:pt x="251" y="764"/>
                    <a:pt x="256" y="764"/>
                  </a:cubicBezTo>
                  <a:cubicBezTo>
                    <a:pt x="260" y="759"/>
                    <a:pt x="264" y="753"/>
                    <a:pt x="263" y="745"/>
                  </a:cubicBezTo>
                  <a:cubicBezTo>
                    <a:pt x="260" y="744"/>
                    <a:pt x="260" y="739"/>
                    <a:pt x="256" y="738"/>
                  </a:cubicBezTo>
                  <a:cubicBezTo>
                    <a:pt x="255" y="742"/>
                    <a:pt x="257" y="747"/>
                    <a:pt x="259" y="749"/>
                  </a:cubicBezTo>
                  <a:cubicBezTo>
                    <a:pt x="258" y="755"/>
                    <a:pt x="253" y="759"/>
                    <a:pt x="247" y="761"/>
                  </a:cubicBezTo>
                  <a:cubicBezTo>
                    <a:pt x="246" y="756"/>
                    <a:pt x="242" y="752"/>
                    <a:pt x="240" y="747"/>
                  </a:cubicBezTo>
                  <a:cubicBezTo>
                    <a:pt x="240" y="747"/>
                    <a:pt x="241" y="744"/>
                    <a:pt x="241" y="744"/>
                  </a:cubicBezTo>
                  <a:cubicBezTo>
                    <a:pt x="244" y="744"/>
                    <a:pt x="247" y="755"/>
                    <a:pt x="253" y="752"/>
                  </a:cubicBezTo>
                  <a:cubicBezTo>
                    <a:pt x="253" y="750"/>
                    <a:pt x="254" y="749"/>
                    <a:pt x="253" y="747"/>
                  </a:cubicBezTo>
                  <a:cubicBezTo>
                    <a:pt x="252" y="745"/>
                    <a:pt x="250" y="747"/>
                    <a:pt x="249" y="746"/>
                  </a:cubicBezTo>
                  <a:cubicBezTo>
                    <a:pt x="244" y="740"/>
                    <a:pt x="238" y="736"/>
                    <a:pt x="239" y="726"/>
                  </a:cubicBezTo>
                  <a:cubicBezTo>
                    <a:pt x="245" y="724"/>
                    <a:pt x="244" y="723"/>
                    <a:pt x="246" y="718"/>
                  </a:cubicBezTo>
                  <a:cubicBezTo>
                    <a:pt x="240" y="709"/>
                    <a:pt x="228" y="707"/>
                    <a:pt x="221" y="700"/>
                  </a:cubicBezTo>
                  <a:cubicBezTo>
                    <a:pt x="224" y="697"/>
                    <a:pt x="221" y="693"/>
                    <a:pt x="221" y="690"/>
                  </a:cubicBezTo>
                  <a:cubicBezTo>
                    <a:pt x="220" y="682"/>
                    <a:pt x="220" y="675"/>
                    <a:pt x="221" y="668"/>
                  </a:cubicBezTo>
                  <a:cubicBezTo>
                    <a:pt x="224" y="669"/>
                    <a:pt x="224" y="673"/>
                    <a:pt x="228" y="672"/>
                  </a:cubicBezTo>
                  <a:cubicBezTo>
                    <a:pt x="229" y="666"/>
                    <a:pt x="226" y="658"/>
                    <a:pt x="222" y="654"/>
                  </a:cubicBezTo>
                  <a:cubicBezTo>
                    <a:pt x="223" y="650"/>
                    <a:pt x="220" y="646"/>
                    <a:pt x="219" y="642"/>
                  </a:cubicBezTo>
                  <a:cubicBezTo>
                    <a:pt x="221" y="642"/>
                    <a:pt x="222" y="642"/>
                    <a:pt x="223" y="642"/>
                  </a:cubicBezTo>
                  <a:cubicBezTo>
                    <a:pt x="224" y="636"/>
                    <a:pt x="219" y="632"/>
                    <a:pt x="218" y="628"/>
                  </a:cubicBezTo>
                  <a:cubicBezTo>
                    <a:pt x="217" y="623"/>
                    <a:pt x="218" y="618"/>
                    <a:pt x="218" y="613"/>
                  </a:cubicBezTo>
                  <a:cubicBezTo>
                    <a:pt x="218" y="605"/>
                    <a:pt x="217" y="593"/>
                    <a:pt x="217" y="587"/>
                  </a:cubicBezTo>
                  <a:cubicBezTo>
                    <a:pt x="217" y="574"/>
                    <a:pt x="219" y="558"/>
                    <a:pt x="222" y="545"/>
                  </a:cubicBezTo>
                  <a:cubicBezTo>
                    <a:pt x="221" y="544"/>
                    <a:pt x="219" y="544"/>
                    <a:pt x="219" y="543"/>
                  </a:cubicBezTo>
                  <a:cubicBezTo>
                    <a:pt x="219" y="535"/>
                    <a:pt x="220" y="533"/>
                    <a:pt x="218" y="526"/>
                  </a:cubicBezTo>
                  <a:cubicBezTo>
                    <a:pt x="220" y="526"/>
                    <a:pt x="221" y="526"/>
                    <a:pt x="221" y="524"/>
                  </a:cubicBezTo>
                  <a:cubicBezTo>
                    <a:pt x="222" y="520"/>
                    <a:pt x="219" y="519"/>
                    <a:pt x="219" y="516"/>
                  </a:cubicBezTo>
                  <a:cubicBezTo>
                    <a:pt x="219" y="511"/>
                    <a:pt x="218" y="503"/>
                    <a:pt x="218" y="498"/>
                  </a:cubicBezTo>
                  <a:cubicBezTo>
                    <a:pt x="218" y="497"/>
                    <a:pt x="219" y="495"/>
                    <a:pt x="219" y="494"/>
                  </a:cubicBezTo>
                  <a:cubicBezTo>
                    <a:pt x="219" y="492"/>
                    <a:pt x="218" y="490"/>
                    <a:pt x="218" y="488"/>
                  </a:cubicBezTo>
                  <a:cubicBezTo>
                    <a:pt x="218" y="486"/>
                    <a:pt x="219" y="483"/>
                    <a:pt x="219" y="480"/>
                  </a:cubicBezTo>
                  <a:cubicBezTo>
                    <a:pt x="219" y="479"/>
                    <a:pt x="218" y="478"/>
                    <a:pt x="218" y="476"/>
                  </a:cubicBezTo>
                  <a:cubicBezTo>
                    <a:pt x="218" y="474"/>
                    <a:pt x="219" y="471"/>
                    <a:pt x="219" y="469"/>
                  </a:cubicBezTo>
                  <a:cubicBezTo>
                    <a:pt x="220" y="465"/>
                    <a:pt x="217" y="457"/>
                    <a:pt x="217" y="453"/>
                  </a:cubicBezTo>
                  <a:cubicBezTo>
                    <a:pt x="219" y="452"/>
                    <a:pt x="217" y="446"/>
                    <a:pt x="218" y="442"/>
                  </a:cubicBezTo>
                  <a:cubicBezTo>
                    <a:pt x="218" y="436"/>
                    <a:pt x="223" y="431"/>
                    <a:pt x="222" y="425"/>
                  </a:cubicBezTo>
                  <a:cubicBezTo>
                    <a:pt x="220" y="424"/>
                    <a:pt x="219" y="424"/>
                    <a:pt x="218" y="423"/>
                  </a:cubicBezTo>
                  <a:cubicBezTo>
                    <a:pt x="218" y="418"/>
                    <a:pt x="218" y="410"/>
                    <a:pt x="219" y="405"/>
                  </a:cubicBezTo>
                  <a:cubicBezTo>
                    <a:pt x="219" y="404"/>
                    <a:pt x="217" y="405"/>
                    <a:pt x="218" y="403"/>
                  </a:cubicBezTo>
                  <a:cubicBezTo>
                    <a:pt x="218" y="394"/>
                    <a:pt x="218" y="379"/>
                    <a:pt x="218" y="369"/>
                  </a:cubicBezTo>
                  <a:cubicBezTo>
                    <a:pt x="218" y="359"/>
                    <a:pt x="219" y="348"/>
                    <a:pt x="218" y="336"/>
                  </a:cubicBezTo>
                  <a:cubicBezTo>
                    <a:pt x="219" y="336"/>
                    <a:pt x="219" y="334"/>
                    <a:pt x="219" y="334"/>
                  </a:cubicBezTo>
                  <a:cubicBezTo>
                    <a:pt x="224" y="332"/>
                    <a:pt x="223" y="321"/>
                    <a:pt x="222" y="317"/>
                  </a:cubicBezTo>
                  <a:cubicBezTo>
                    <a:pt x="224" y="317"/>
                    <a:pt x="222" y="315"/>
                    <a:pt x="224" y="315"/>
                  </a:cubicBezTo>
                  <a:cubicBezTo>
                    <a:pt x="224" y="300"/>
                    <a:pt x="227" y="286"/>
                    <a:pt x="228" y="272"/>
                  </a:cubicBezTo>
                  <a:cubicBezTo>
                    <a:pt x="230" y="252"/>
                    <a:pt x="229" y="233"/>
                    <a:pt x="230" y="213"/>
                  </a:cubicBezTo>
                  <a:cubicBezTo>
                    <a:pt x="231" y="190"/>
                    <a:pt x="233" y="165"/>
                    <a:pt x="233" y="140"/>
                  </a:cubicBezTo>
                  <a:cubicBezTo>
                    <a:pt x="236" y="127"/>
                    <a:pt x="234" y="105"/>
                    <a:pt x="238" y="92"/>
                  </a:cubicBezTo>
                  <a:cubicBezTo>
                    <a:pt x="239" y="99"/>
                    <a:pt x="240" y="106"/>
                    <a:pt x="245" y="110"/>
                  </a:cubicBezTo>
                  <a:cubicBezTo>
                    <a:pt x="262" y="150"/>
                    <a:pt x="281" y="188"/>
                    <a:pt x="301" y="225"/>
                  </a:cubicBezTo>
                  <a:cubicBezTo>
                    <a:pt x="306" y="226"/>
                    <a:pt x="306" y="230"/>
                    <a:pt x="309" y="233"/>
                  </a:cubicBezTo>
                  <a:cubicBezTo>
                    <a:pt x="311" y="235"/>
                    <a:pt x="314" y="237"/>
                    <a:pt x="317" y="240"/>
                  </a:cubicBezTo>
                  <a:cubicBezTo>
                    <a:pt x="325" y="248"/>
                    <a:pt x="334" y="257"/>
                    <a:pt x="343" y="265"/>
                  </a:cubicBezTo>
                  <a:cubicBezTo>
                    <a:pt x="347" y="268"/>
                    <a:pt x="351" y="272"/>
                    <a:pt x="353" y="276"/>
                  </a:cubicBezTo>
                  <a:cubicBezTo>
                    <a:pt x="365" y="285"/>
                    <a:pt x="372" y="298"/>
                    <a:pt x="380" y="309"/>
                  </a:cubicBezTo>
                  <a:cubicBezTo>
                    <a:pt x="380" y="311"/>
                    <a:pt x="380" y="312"/>
                    <a:pt x="379" y="314"/>
                  </a:cubicBezTo>
                  <a:cubicBezTo>
                    <a:pt x="398" y="317"/>
                    <a:pt x="412" y="326"/>
                    <a:pt x="434" y="324"/>
                  </a:cubicBezTo>
                  <a:cubicBezTo>
                    <a:pt x="438" y="329"/>
                    <a:pt x="450" y="331"/>
                    <a:pt x="456" y="326"/>
                  </a:cubicBezTo>
                  <a:cubicBezTo>
                    <a:pt x="455" y="326"/>
                    <a:pt x="454" y="326"/>
                    <a:pt x="454" y="325"/>
                  </a:cubicBezTo>
                  <a:cubicBezTo>
                    <a:pt x="457" y="323"/>
                    <a:pt x="459" y="320"/>
                    <a:pt x="463" y="319"/>
                  </a:cubicBezTo>
                  <a:cubicBezTo>
                    <a:pt x="466" y="322"/>
                    <a:pt x="465" y="325"/>
                    <a:pt x="464" y="328"/>
                  </a:cubicBezTo>
                  <a:cubicBezTo>
                    <a:pt x="459" y="329"/>
                    <a:pt x="454" y="331"/>
                    <a:pt x="453" y="335"/>
                  </a:cubicBezTo>
                  <a:cubicBezTo>
                    <a:pt x="457" y="340"/>
                    <a:pt x="467" y="336"/>
                    <a:pt x="470" y="332"/>
                  </a:cubicBezTo>
                  <a:cubicBezTo>
                    <a:pt x="477" y="331"/>
                    <a:pt x="484" y="327"/>
                    <a:pt x="483" y="319"/>
                  </a:cubicBezTo>
                  <a:cubicBezTo>
                    <a:pt x="478" y="318"/>
                    <a:pt x="476" y="323"/>
                    <a:pt x="472" y="325"/>
                  </a:cubicBezTo>
                  <a:close/>
                  <a:moveTo>
                    <a:pt x="27" y="328"/>
                  </a:moveTo>
                  <a:cubicBezTo>
                    <a:pt x="23" y="313"/>
                    <a:pt x="19" y="299"/>
                    <a:pt x="16" y="282"/>
                  </a:cubicBezTo>
                  <a:cubicBezTo>
                    <a:pt x="20" y="296"/>
                    <a:pt x="28" y="318"/>
                    <a:pt x="32" y="334"/>
                  </a:cubicBezTo>
                  <a:cubicBezTo>
                    <a:pt x="34" y="340"/>
                    <a:pt x="34" y="345"/>
                    <a:pt x="33" y="352"/>
                  </a:cubicBezTo>
                  <a:cubicBezTo>
                    <a:pt x="28" y="345"/>
                    <a:pt x="29" y="336"/>
                    <a:pt x="27" y="328"/>
                  </a:cubicBezTo>
                  <a:close/>
                  <a:moveTo>
                    <a:pt x="31" y="394"/>
                  </a:moveTo>
                  <a:cubicBezTo>
                    <a:pt x="34" y="399"/>
                    <a:pt x="35" y="406"/>
                    <a:pt x="35" y="411"/>
                  </a:cubicBezTo>
                  <a:cubicBezTo>
                    <a:pt x="32" y="406"/>
                    <a:pt x="31" y="401"/>
                    <a:pt x="31" y="394"/>
                  </a:cubicBezTo>
                  <a:close/>
                  <a:moveTo>
                    <a:pt x="37" y="437"/>
                  </a:moveTo>
                  <a:cubicBezTo>
                    <a:pt x="36" y="433"/>
                    <a:pt x="35" y="430"/>
                    <a:pt x="36" y="425"/>
                  </a:cubicBezTo>
                  <a:cubicBezTo>
                    <a:pt x="39" y="428"/>
                    <a:pt x="39" y="432"/>
                    <a:pt x="37" y="437"/>
                  </a:cubicBezTo>
                  <a:close/>
                  <a:moveTo>
                    <a:pt x="40" y="455"/>
                  </a:moveTo>
                  <a:cubicBezTo>
                    <a:pt x="37" y="444"/>
                    <a:pt x="43" y="437"/>
                    <a:pt x="45" y="428"/>
                  </a:cubicBezTo>
                  <a:cubicBezTo>
                    <a:pt x="47" y="436"/>
                    <a:pt x="44" y="446"/>
                    <a:pt x="40" y="455"/>
                  </a:cubicBezTo>
                  <a:close/>
                  <a:moveTo>
                    <a:pt x="40" y="406"/>
                  </a:moveTo>
                  <a:cubicBezTo>
                    <a:pt x="41" y="409"/>
                    <a:pt x="42" y="413"/>
                    <a:pt x="45" y="415"/>
                  </a:cubicBezTo>
                  <a:cubicBezTo>
                    <a:pt x="44" y="417"/>
                    <a:pt x="44" y="421"/>
                    <a:pt x="41" y="422"/>
                  </a:cubicBezTo>
                  <a:cubicBezTo>
                    <a:pt x="41" y="416"/>
                    <a:pt x="38" y="409"/>
                    <a:pt x="40" y="406"/>
                  </a:cubicBezTo>
                  <a:close/>
                  <a:moveTo>
                    <a:pt x="51" y="389"/>
                  </a:moveTo>
                  <a:cubicBezTo>
                    <a:pt x="48" y="389"/>
                    <a:pt x="52" y="386"/>
                    <a:pt x="50" y="385"/>
                  </a:cubicBezTo>
                  <a:cubicBezTo>
                    <a:pt x="51" y="384"/>
                    <a:pt x="52" y="387"/>
                    <a:pt x="51" y="389"/>
                  </a:cubicBezTo>
                  <a:close/>
                  <a:moveTo>
                    <a:pt x="47" y="409"/>
                  </a:moveTo>
                  <a:cubicBezTo>
                    <a:pt x="39" y="401"/>
                    <a:pt x="39" y="388"/>
                    <a:pt x="34" y="377"/>
                  </a:cubicBezTo>
                  <a:cubicBezTo>
                    <a:pt x="36" y="374"/>
                    <a:pt x="34" y="366"/>
                    <a:pt x="38" y="364"/>
                  </a:cubicBezTo>
                  <a:cubicBezTo>
                    <a:pt x="42" y="379"/>
                    <a:pt x="45" y="393"/>
                    <a:pt x="47" y="409"/>
                  </a:cubicBezTo>
                  <a:close/>
                  <a:moveTo>
                    <a:pt x="34" y="321"/>
                  </a:moveTo>
                  <a:cubicBezTo>
                    <a:pt x="29" y="309"/>
                    <a:pt x="25" y="288"/>
                    <a:pt x="21" y="275"/>
                  </a:cubicBezTo>
                  <a:cubicBezTo>
                    <a:pt x="22" y="275"/>
                    <a:pt x="21" y="272"/>
                    <a:pt x="23" y="274"/>
                  </a:cubicBezTo>
                  <a:cubicBezTo>
                    <a:pt x="18" y="264"/>
                    <a:pt x="17" y="251"/>
                    <a:pt x="11" y="244"/>
                  </a:cubicBezTo>
                  <a:cubicBezTo>
                    <a:pt x="11" y="241"/>
                    <a:pt x="13" y="240"/>
                    <a:pt x="13" y="237"/>
                  </a:cubicBezTo>
                  <a:cubicBezTo>
                    <a:pt x="16" y="238"/>
                    <a:pt x="13" y="242"/>
                    <a:pt x="16" y="244"/>
                  </a:cubicBezTo>
                  <a:cubicBezTo>
                    <a:pt x="19" y="244"/>
                    <a:pt x="16" y="237"/>
                    <a:pt x="19" y="236"/>
                  </a:cubicBezTo>
                  <a:cubicBezTo>
                    <a:pt x="24" y="266"/>
                    <a:pt x="30" y="293"/>
                    <a:pt x="34" y="321"/>
                  </a:cubicBezTo>
                  <a:close/>
                  <a:moveTo>
                    <a:pt x="38" y="142"/>
                  </a:moveTo>
                  <a:cubicBezTo>
                    <a:pt x="38" y="132"/>
                    <a:pt x="43" y="122"/>
                    <a:pt x="46" y="111"/>
                  </a:cubicBezTo>
                  <a:cubicBezTo>
                    <a:pt x="46" y="111"/>
                    <a:pt x="47" y="111"/>
                    <a:pt x="47" y="112"/>
                  </a:cubicBezTo>
                  <a:cubicBezTo>
                    <a:pt x="44" y="122"/>
                    <a:pt x="40" y="133"/>
                    <a:pt x="38" y="142"/>
                  </a:cubicBezTo>
                  <a:close/>
                  <a:moveTo>
                    <a:pt x="40" y="103"/>
                  </a:moveTo>
                  <a:cubicBezTo>
                    <a:pt x="34" y="128"/>
                    <a:pt x="30" y="154"/>
                    <a:pt x="21" y="178"/>
                  </a:cubicBezTo>
                  <a:cubicBezTo>
                    <a:pt x="24" y="162"/>
                    <a:pt x="27" y="143"/>
                    <a:pt x="32" y="123"/>
                  </a:cubicBezTo>
                  <a:cubicBezTo>
                    <a:pt x="33" y="121"/>
                    <a:pt x="34" y="119"/>
                    <a:pt x="35" y="116"/>
                  </a:cubicBezTo>
                  <a:cubicBezTo>
                    <a:pt x="36" y="111"/>
                    <a:pt x="36" y="107"/>
                    <a:pt x="37" y="102"/>
                  </a:cubicBezTo>
                  <a:cubicBezTo>
                    <a:pt x="38" y="99"/>
                    <a:pt x="39" y="95"/>
                    <a:pt x="40" y="92"/>
                  </a:cubicBezTo>
                  <a:cubicBezTo>
                    <a:pt x="41" y="84"/>
                    <a:pt x="43" y="76"/>
                    <a:pt x="47" y="69"/>
                  </a:cubicBezTo>
                  <a:cubicBezTo>
                    <a:pt x="46" y="65"/>
                    <a:pt x="46" y="63"/>
                    <a:pt x="47" y="59"/>
                  </a:cubicBezTo>
                  <a:cubicBezTo>
                    <a:pt x="50" y="74"/>
                    <a:pt x="43" y="91"/>
                    <a:pt x="40" y="103"/>
                  </a:cubicBezTo>
                  <a:close/>
                  <a:moveTo>
                    <a:pt x="47" y="732"/>
                  </a:moveTo>
                  <a:cubicBezTo>
                    <a:pt x="44" y="732"/>
                    <a:pt x="45" y="729"/>
                    <a:pt x="46" y="728"/>
                  </a:cubicBezTo>
                  <a:cubicBezTo>
                    <a:pt x="48" y="729"/>
                    <a:pt x="46" y="730"/>
                    <a:pt x="47" y="732"/>
                  </a:cubicBezTo>
                  <a:close/>
                  <a:moveTo>
                    <a:pt x="93" y="719"/>
                  </a:moveTo>
                  <a:cubicBezTo>
                    <a:pt x="97" y="719"/>
                    <a:pt x="97" y="722"/>
                    <a:pt x="97" y="726"/>
                  </a:cubicBezTo>
                  <a:cubicBezTo>
                    <a:pt x="95" y="726"/>
                    <a:pt x="93" y="726"/>
                    <a:pt x="93" y="725"/>
                  </a:cubicBezTo>
                  <a:cubicBezTo>
                    <a:pt x="93" y="723"/>
                    <a:pt x="93" y="722"/>
                    <a:pt x="93" y="719"/>
                  </a:cubicBezTo>
                  <a:close/>
                  <a:moveTo>
                    <a:pt x="93" y="747"/>
                  </a:moveTo>
                  <a:cubicBezTo>
                    <a:pt x="90" y="746"/>
                    <a:pt x="90" y="743"/>
                    <a:pt x="87" y="742"/>
                  </a:cubicBezTo>
                  <a:cubicBezTo>
                    <a:pt x="91" y="737"/>
                    <a:pt x="92" y="744"/>
                    <a:pt x="93" y="747"/>
                  </a:cubicBezTo>
                  <a:close/>
                  <a:moveTo>
                    <a:pt x="90" y="736"/>
                  </a:moveTo>
                  <a:cubicBezTo>
                    <a:pt x="88" y="736"/>
                    <a:pt x="86" y="736"/>
                    <a:pt x="84" y="736"/>
                  </a:cubicBezTo>
                  <a:cubicBezTo>
                    <a:pt x="84" y="733"/>
                    <a:pt x="84" y="730"/>
                    <a:pt x="88" y="730"/>
                  </a:cubicBezTo>
                  <a:cubicBezTo>
                    <a:pt x="86" y="733"/>
                    <a:pt x="92" y="734"/>
                    <a:pt x="90" y="736"/>
                  </a:cubicBezTo>
                  <a:close/>
                  <a:moveTo>
                    <a:pt x="83" y="717"/>
                  </a:moveTo>
                  <a:cubicBezTo>
                    <a:pt x="85" y="716"/>
                    <a:pt x="85" y="717"/>
                    <a:pt x="87" y="717"/>
                  </a:cubicBezTo>
                  <a:cubicBezTo>
                    <a:pt x="87" y="721"/>
                    <a:pt x="84" y="722"/>
                    <a:pt x="83" y="725"/>
                  </a:cubicBezTo>
                  <a:cubicBezTo>
                    <a:pt x="82" y="724"/>
                    <a:pt x="84" y="720"/>
                    <a:pt x="83" y="717"/>
                  </a:cubicBezTo>
                  <a:close/>
                  <a:moveTo>
                    <a:pt x="90" y="750"/>
                  </a:moveTo>
                  <a:cubicBezTo>
                    <a:pt x="84" y="752"/>
                    <a:pt x="82" y="745"/>
                    <a:pt x="82" y="742"/>
                  </a:cubicBezTo>
                  <a:cubicBezTo>
                    <a:pt x="86" y="743"/>
                    <a:pt x="87" y="748"/>
                    <a:pt x="90" y="750"/>
                  </a:cubicBezTo>
                  <a:close/>
                  <a:moveTo>
                    <a:pt x="184" y="725"/>
                  </a:moveTo>
                  <a:cubicBezTo>
                    <a:pt x="185" y="725"/>
                    <a:pt x="185" y="726"/>
                    <a:pt x="186" y="726"/>
                  </a:cubicBezTo>
                  <a:cubicBezTo>
                    <a:pt x="186" y="727"/>
                    <a:pt x="186" y="727"/>
                    <a:pt x="186" y="729"/>
                  </a:cubicBezTo>
                  <a:cubicBezTo>
                    <a:pt x="184" y="729"/>
                    <a:pt x="183" y="726"/>
                    <a:pt x="184" y="725"/>
                  </a:cubicBezTo>
                  <a:close/>
                  <a:moveTo>
                    <a:pt x="181" y="738"/>
                  </a:moveTo>
                  <a:cubicBezTo>
                    <a:pt x="183" y="740"/>
                    <a:pt x="186" y="743"/>
                    <a:pt x="188" y="746"/>
                  </a:cubicBezTo>
                  <a:cubicBezTo>
                    <a:pt x="187" y="747"/>
                    <a:pt x="186" y="747"/>
                    <a:pt x="184" y="748"/>
                  </a:cubicBezTo>
                  <a:cubicBezTo>
                    <a:pt x="183" y="744"/>
                    <a:pt x="181" y="742"/>
                    <a:pt x="181" y="738"/>
                  </a:cubicBezTo>
                  <a:close/>
                  <a:moveTo>
                    <a:pt x="189" y="756"/>
                  </a:moveTo>
                  <a:cubicBezTo>
                    <a:pt x="188" y="756"/>
                    <a:pt x="187" y="756"/>
                    <a:pt x="186" y="756"/>
                  </a:cubicBezTo>
                  <a:cubicBezTo>
                    <a:pt x="186" y="755"/>
                    <a:pt x="186" y="755"/>
                    <a:pt x="186" y="752"/>
                  </a:cubicBezTo>
                  <a:cubicBezTo>
                    <a:pt x="187" y="752"/>
                    <a:pt x="187" y="752"/>
                    <a:pt x="188" y="751"/>
                  </a:cubicBezTo>
                  <a:cubicBezTo>
                    <a:pt x="190" y="751"/>
                    <a:pt x="188" y="755"/>
                    <a:pt x="189" y="756"/>
                  </a:cubicBezTo>
                  <a:close/>
                  <a:moveTo>
                    <a:pt x="191" y="742"/>
                  </a:moveTo>
                  <a:cubicBezTo>
                    <a:pt x="188" y="740"/>
                    <a:pt x="186" y="737"/>
                    <a:pt x="185" y="733"/>
                  </a:cubicBezTo>
                  <a:cubicBezTo>
                    <a:pt x="185" y="734"/>
                    <a:pt x="187" y="734"/>
                    <a:pt x="189" y="734"/>
                  </a:cubicBezTo>
                  <a:cubicBezTo>
                    <a:pt x="189" y="737"/>
                    <a:pt x="191" y="739"/>
                    <a:pt x="191" y="742"/>
                  </a:cubicBezTo>
                  <a:close/>
                  <a:moveTo>
                    <a:pt x="191" y="726"/>
                  </a:moveTo>
                  <a:cubicBezTo>
                    <a:pt x="189" y="724"/>
                    <a:pt x="189" y="720"/>
                    <a:pt x="185" y="721"/>
                  </a:cubicBezTo>
                  <a:cubicBezTo>
                    <a:pt x="187" y="717"/>
                    <a:pt x="191" y="715"/>
                    <a:pt x="193" y="711"/>
                  </a:cubicBezTo>
                  <a:cubicBezTo>
                    <a:pt x="197" y="714"/>
                    <a:pt x="192" y="721"/>
                    <a:pt x="191" y="726"/>
                  </a:cubicBezTo>
                  <a:close/>
                  <a:moveTo>
                    <a:pt x="226" y="25"/>
                  </a:moveTo>
                  <a:cubicBezTo>
                    <a:pt x="229" y="29"/>
                    <a:pt x="228" y="33"/>
                    <a:pt x="229" y="38"/>
                  </a:cubicBezTo>
                  <a:cubicBezTo>
                    <a:pt x="227" y="35"/>
                    <a:pt x="226" y="28"/>
                    <a:pt x="226" y="25"/>
                  </a:cubicBezTo>
                  <a:close/>
                  <a:moveTo>
                    <a:pt x="228" y="86"/>
                  </a:moveTo>
                  <a:cubicBezTo>
                    <a:pt x="228" y="87"/>
                    <a:pt x="227" y="88"/>
                    <a:pt x="228" y="89"/>
                  </a:cubicBezTo>
                  <a:cubicBezTo>
                    <a:pt x="226" y="89"/>
                    <a:pt x="227" y="86"/>
                    <a:pt x="226" y="86"/>
                  </a:cubicBezTo>
                  <a:cubicBezTo>
                    <a:pt x="226" y="85"/>
                    <a:pt x="228" y="86"/>
                    <a:pt x="228" y="86"/>
                  </a:cubicBezTo>
                  <a:close/>
                  <a:moveTo>
                    <a:pt x="227" y="93"/>
                  </a:moveTo>
                  <a:cubicBezTo>
                    <a:pt x="226" y="92"/>
                    <a:pt x="227" y="92"/>
                    <a:pt x="228" y="92"/>
                  </a:cubicBezTo>
                  <a:cubicBezTo>
                    <a:pt x="227" y="99"/>
                    <a:pt x="229" y="112"/>
                    <a:pt x="223" y="116"/>
                  </a:cubicBezTo>
                  <a:cubicBezTo>
                    <a:pt x="222" y="114"/>
                    <a:pt x="224" y="110"/>
                    <a:pt x="225" y="109"/>
                  </a:cubicBezTo>
                  <a:cubicBezTo>
                    <a:pt x="223" y="106"/>
                    <a:pt x="221" y="104"/>
                    <a:pt x="220" y="100"/>
                  </a:cubicBezTo>
                  <a:cubicBezTo>
                    <a:pt x="224" y="100"/>
                    <a:pt x="222" y="97"/>
                    <a:pt x="223" y="95"/>
                  </a:cubicBezTo>
                  <a:cubicBezTo>
                    <a:pt x="224" y="93"/>
                    <a:pt x="227" y="95"/>
                    <a:pt x="227" y="93"/>
                  </a:cubicBezTo>
                  <a:close/>
                  <a:moveTo>
                    <a:pt x="218" y="51"/>
                  </a:moveTo>
                  <a:cubicBezTo>
                    <a:pt x="219" y="51"/>
                    <a:pt x="219" y="51"/>
                    <a:pt x="220" y="51"/>
                  </a:cubicBezTo>
                  <a:cubicBezTo>
                    <a:pt x="221" y="56"/>
                    <a:pt x="223" y="60"/>
                    <a:pt x="223" y="67"/>
                  </a:cubicBezTo>
                  <a:cubicBezTo>
                    <a:pt x="222" y="62"/>
                    <a:pt x="219" y="57"/>
                    <a:pt x="218" y="51"/>
                  </a:cubicBezTo>
                  <a:close/>
                  <a:moveTo>
                    <a:pt x="223" y="51"/>
                  </a:moveTo>
                  <a:cubicBezTo>
                    <a:pt x="221" y="51"/>
                    <a:pt x="223" y="49"/>
                    <a:pt x="222" y="47"/>
                  </a:cubicBezTo>
                  <a:cubicBezTo>
                    <a:pt x="224" y="47"/>
                    <a:pt x="224" y="51"/>
                    <a:pt x="223" y="51"/>
                  </a:cubicBezTo>
                  <a:close/>
                  <a:moveTo>
                    <a:pt x="220" y="41"/>
                  </a:moveTo>
                  <a:cubicBezTo>
                    <a:pt x="218" y="36"/>
                    <a:pt x="218" y="30"/>
                    <a:pt x="216" y="26"/>
                  </a:cubicBezTo>
                  <a:cubicBezTo>
                    <a:pt x="222" y="20"/>
                    <a:pt x="224" y="40"/>
                    <a:pt x="220" y="41"/>
                  </a:cubicBezTo>
                  <a:close/>
                  <a:moveTo>
                    <a:pt x="214" y="20"/>
                  </a:moveTo>
                  <a:cubicBezTo>
                    <a:pt x="216" y="20"/>
                    <a:pt x="215" y="17"/>
                    <a:pt x="216" y="17"/>
                  </a:cubicBezTo>
                  <a:cubicBezTo>
                    <a:pt x="218" y="18"/>
                    <a:pt x="219" y="20"/>
                    <a:pt x="218" y="22"/>
                  </a:cubicBezTo>
                  <a:cubicBezTo>
                    <a:pt x="216" y="22"/>
                    <a:pt x="215" y="21"/>
                    <a:pt x="213" y="21"/>
                  </a:cubicBezTo>
                  <a:cubicBezTo>
                    <a:pt x="213" y="23"/>
                    <a:pt x="210" y="23"/>
                    <a:pt x="208" y="22"/>
                  </a:cubicBezTo>
                  <a:cubicBezTo>
                    <a:pt x="204" y="23"/>
                    <a:pt x="198" y="24"/>
                    <a:pt x="195" y="21"/>
                  </a:cubicBezTo>
                  <a:cubicBezTo>
                    <a:pt x="192" y="21"/>
                    <a:pt x="192" y="24"/>
                    <a:pt x="190" y="22"/>
                  </a:cubicBezTo>
                  <a:cubicBezTo>
                    <a:pt x="195" y="19"/>
                    <a:pt x="209" y="14"/>
                    <a:pt x="214" y="20"/>
                  </a:cubicBezTo>
                  <a:close/>
                  <a:moveTo>
                    <a:pt x="216" y="198"/>
                  </a:moveTo>
                  <a:cubicBezTo>
                    <a:pt x="213" y="197"/>
                    <a:pt x="214" y="193"/>
                    <a:pt x="215" y="191"/>
                  </a:cubicBezTo>
                  <a:cubicBezTo>
                    <a:pt x="217" y="192"/>
                    <a:pt x="214" y="196"/>
                    <a:pt x="216" y="198"/>
                  </a:cubicBezTo>
                  <a:close/>
                  <a:moveTo>
                    <a:pt x="199" y="725"/>
                  </a:moveTo>
                  <a:cubicBezTo>
                    <a:pt x="201" y="726"/>
                    <a:pt x="202" y="728"/>
                    <a:pt x="202" y="731"/>
                  </a:cubicBezTo>
                  <a:cubicBezTo>
                    <a:pt x="200" y="731"/>
                    <a:pt x="200" y="729"/>
                    <a:pt x="198" y="729"/>
                  </a:cubicBezTo>
                  <a:cubicBezTo>
                    <a:pt x="198" y="727"/>
                    <a:pt x="199" y="727"/>
                    <a:pt x="199" y="725"/>
                  </a:cubicBezTo>
                  <a:close/>
                  <a:moveTo>
                    <a:pt x="198" y="682"/>
                  </a:moveTo>
                  <a:cubicBezTo>
                    <a:pt x="197" y="680"/>
                    <a:pt x="199" y="675"/>
                    <a:pt x="199" y="672"/>
                  </a:cubicBezTo>
                  <a:cubicBezTo>
                    <a:pt x="202" y="673"/>
                    <a:pt x="202" y="682"/>
                    <a:pt x="198" y="682"/>
                  </a:cubicBezTo>
                  <a:close/>
                  <a:moveTo>
                    <a:pt x="198" y="597"/>
                  </a:moveTo>
                  <a:cubicBezTo>
                    <a:pt x="199" y="597"/>
                    <a:pt x="199" y="597"/>
                    <a:pt x="199" y="596"/>
                  </a:cubicBezTo>
                  <a:cubicBezTo>
                    <a:pt x="201" y="598"/>
                    <a:pt x="204" y="602"/>
                    <a:pt x="202" y="605"/>
                  </a:cubicBezTo>
                  <a:cubicBezTo>
                    <a:pt x="200" y="603"/>
                    <a:pt x="199" y="599"/>
                    <a:pt x="198" y="597"/>
                  </a:cubicBezTo>
                  <a:close/>
                  <a:moveTo>
                    <a:pt x="193" y="524"/>
                  </a:moveTo>
                  <a:cubicBezTo>
                    <a:pt x="191" y="524"/>
                    <a:pt x="192" y="521"/>
                    <a:pt x="190" y="521"/>
                  </a:cubicBezTo>
                  <a:cubicBezTo>
                    <a:pt x="190" y="519"/>
                    <a:pt x="193" y="522"/>
                    <a:pt x="193" y="520"/>
                  </a:cubicBezTo>
                  <a:cubicBezTo>
                    <a:pt x="195" y="521"/>
                    <a:pt x="192" y="522"/>
                    <a:pt x="193" y="524"/>
                  </a:cubicBezTo>
                  <a:close/>
                  <a:moveTo>
                    <a:pt x="192" y="585"/>
                  </a:moveTo>
                  <a:cubicBezTo>
                    <a:pt x="190" y="584"/>
                    <a:pt x="192" y="581"/>
                    <a:pt x="191" y="580"/>
                  </a:cubicBezTo>
                  <a:cubicBezTo>
                    <a:pt x="193" y="581"/>
                    <a:pt x="194" y="584"/>
                    <a:pt x="192" y="585"/>
                  </a:cubicBezTo>
                  <a:close/>
                  <a:moveTo>
                    <a:pt x="183" y="442"/>
                  </a:moveTo>
                  <a:cubicBezTo>
                    <a:pt x="186" y="443"/>
                    <a:pt x="186" y="447"/>
                    <a:pt x="185" y="450"/>
                  </a:cubicBezTo>
                  <a:cubicBezTo>
                    <a:pt x="180" y="449"/>
                    <a:pt x="183" y="445"/>
                    <a:pt x="183" y="442"/>
                  </a:cubicBezTo>
                  <a:close/>
                  <a:moveTo>
                    <a:pt x="183" y="426"/>
                  </a:moveTo>
                  <a:cubicBezTo>
                    <a:pt x="185" y="427"/>
                    <a:pt x="186" y="429"/>
                    <a:pt x="185" y="432"/>
                  </a:cubicBezTo>
                  <a:cubicBezTo>
                    <a:pt x="185" y="433"/>
                    <a:pt x="182" y="432"/>
                    <a:pt x="182" y="433"/>
                  </a:cubicBezTo>
                  <a:cubicBezTo>
                    <a:pt x="181" y="431"/>
                    <a:pt x="183" y="428"/>
                    <a:pt x="183" y="426"/>
                  </a:cubicBezTo>
                  <a:close/>
                  <a:moveTo>
                    <a:pt x="184" y="395"/>
                  </a:moveTo>
                  <a:cubicBezTo>
                    <a:pt x="179" y="394"/>
                    <a:pt x="181" y="388"/>
                    <a:pt x="183" y="385"/>
                  </a:cubicBezTo>
                  <a:cubicBezTo>
                    <a:pt x="187" y="387"/>
                    <a:pt x="187" y="392"/>
                    <a:pt x="184" y="395"/>
                  </a:cubicBezTo>
                  <a:close/>
                  <a:moveTo>
                    <a:pt x="179" y="407"/>
                  </a:moveTo>
                  <a:cubicBezTo>
                    <a:pt x="177" y="405"/>
                    <a:pt x="176" y="402"/>
                    <a:pt x="175" y="401"/>
                  </a:cubicBezTo>
                  <a:cubicBezTo>
                    <a:pt x="175" y="398"/>
                    <a:pt x="177" y="398"/>
                    <a:pt x="178" y="397"/>
                  </a:cubicBezTo>
                  <a:cubicBezTo>
                    <a:pt x="180" y="398"/>
                    <a:pt x="180" y="401"/>
                    <a:pt x="181" y="403"/>
                  </a:cubicBezTo>
                  <a:cubicBezTo>
                    <a:pt x="180" y="404"/>
                    <a:pt x="180" y="406"/>
                    <a:pt x="179" y="407"/>
                  </a:cubicBezTo>
                  <a:close/>
                  <a:moveTo>
                    <a:pt x="180" y="443"/>
                  </a:moveTo>
                  <a:cubicBezTo>
                    <a:pt x="179" y="442"/>
                    <a:pt x="178" y="442"/>
                    <a:pt x="177" y="442"/>
                  </a:cubicBezTo>
                  <a:cubicBezTo>
                    <a:pt x="177" y="439"/>
                    <a:pt x="179" y="439"/>
                    <a:pt x="179" y="436"/>
                  </a:cubicBezTo>
                  <a:cubicBezTo>
                    <a:pt x="181" y="437"/>
                    <a:pt x="182" y="441"/>
                    <a:pt x="180" y="443"/>
                  </a:cubicBezTo>
                  <a:close/>
                  <a:moveTo>
                    <a:pt x="172" y="332"/>
                  </a:moveTo>
                  <a:cubicBezTo>
                    <a:pt x="171" y="331"/>
                    <a:pt x="170" y="329"/>
                    <a:pt x="168" y="329"/>
                  </a:cubicBezTo>
                  <a:cubicBezTo>
                    <a:pt x="169" y="327"/>
                    <a:pt x="170" y="328"/>
                    <a:pt x="168" y="327"/>
                  </a:cubicBezTo>
                  <a:cubicBezTo>
                    <a:pt x="169" y="325"/>
                    <a:pt x="169" y="324"/>
                    <a:pt x="169" y="322"/>
                  </a:cubicBezTo>
                  <a:cubicBezTo>
                    <a:pt x="172" y="324"/>
                    <a:pt x="174" y="328"/>
                    <a:pt x="174" y="331"/>
                  </a:cubicBezTo>
                  <a:cubicBezTo>
                    <a:pt x="172" y="331"/>
                    <a:pt x="172" y="329"/>
                    <a:pt x="170" y="328"/>
                  </a:cubicBezTo>
                  <a:cubicBezTo>
                    <a:pt x="170" y="330"/>
                    <a:pt x="172" y="330"/>
                    <a:pt x="172" y="332"/>
                  </a:cubicBezTo>
                  <a:close/>
                  <a:moveTo>
                    <a:pt x="153" y="331"/>
                  </a:moveTo>
                  <a:cubicBezTo>
                    <a:pt x="150" y="330"/>
                    <a:pt x="151" y="326"/>
                    <a:pt x="147" y="326"/>
                  </a:cubicBezTo>
                  <a:cubicBezTo>
                    <a:pt x="149" y="325"/>
                    <a:pt x="147" y="324"/>
                    <a:pt x="148" y="322"/>
                  </a:cubicBezTo>
                  <a:cubicBezTo>
                    <a:pt x="151" y="324"/>
                    <a:pt x="152" y="327"/>
                    <a:pt x="154" y="329"/>
                  </a:cubicBezTo>
                  <a:cubicBezTo>
                    <a:pt x="154" y="330"/>
                    <a:pt x="153" y="330"/>
                    <a:pt x="153" y="331"/>
                  </a:cubicBezTo>
                  <a:close/>
                  <a:moveTo>
                    <a:pt x="154" y="341"/>
                  </a:moveTo>
                  <a:cubicBezTo>
                    <a:pt x="154" y="344"/>
                    <a:pt x="152" y="345"/>
                    <a:pt x="151" y="347"/>
                  </a:cubicBezTo>
                  <a:cubicBezTo>
                    <a:pt x="149" y="345"/>
                    <a:pt x="152" y="342"/>
                    <a:pt x="153" y="340"/>
                  </a:cubicBezTo>
                  <a:cubicBezTo>
                    <a:pt x="154" y="340"/>
                    <a:pt x="154" y="341"/>
                    <a:pt x="154" y="341"/>
                  </a:cubicBezTo>
                  <a:close/>
                  <a:moveTo>
                    <a:pt x="120" y="341"/>
                  </a:moveTo>
                  <a:cubicBezTo>
                    <a:pt x="119" y="339"/>
                    <a:pt x="122" y="339"/>
                    <a:pt x="122" y="337"/>
                  </a:cubicBezTo>
                  <a:cubicBezTo>
                    <a:pt x="125" y="339"/>
                    <a:pt x="129" y="344"/>
                    <a:pt x="125" y="348"/>
                  </a:cubicBezTo>
                  <a:cubicBezTo>
                    <a:pt x="122" y="347"/>
                    <a:pt x="121" y="344"/>
                    <a:pt x="120" y="341"/>
                  </a:cubicBezTo>
                  <a:close/>
                  <a:moveTo>
                    <a:pt x="124" y="376"/>
                  </a:moveTo>
                  <a:cubicBezTo>
                    <a:pt x="123" y="376"/>
                    <a:pt x="123" y="375"/>
                    <a:pt x="122" y="373"/>
                  </a:cubicBezTo>
                  <a:cubicBezTo>
                    <a:pt x="124" y="373"/>
                    <a:pt x="124" y="375"/>
                    <a:pt x="124" y="376"/>
                  </a:cubicBezTo>
                  <a:close/>
                  <a:moveTo>
                    <a:pt x="100" y="466"/>
                  </a:moveTo>
                  <a:cubicBezTo>
                    <a:pt x="98" y="466"/>
                    <a:pt x="99" y="464"/>
                    <a:pt x="98" y="462"/>
                  </a:cubicBezTo>
                  <a:cubicBezTo>
                    <a:pt x="100" y="462"/>
                    <a:pt x="100" y="464"/>
                    <a:pt x="100" y="466"/>
                  </a:cubicBezTo>
                  <a:close/>
                  <a:moveTo>
                    <a:pt x="100" y="448"/>
                  </a:moveTo>
                  <a:cubicBezTo>
                    <a:pt x="102" y="449"/>
                    <a:pt x="102" y="454"/>
                    <a:pt x="102" y="457"/>
                  </a:cubicBezTo>
                  <a:cubicBezTo>
                    <a:pt x="101" y="455"/>
                    <a:pt x="98" y="451"/>
                    <a:pt x="100" y="448"/>
                  </a:cubicBezTo>
                  <a:close/>
                  <a:moveTo>
                    <a:pt x="73" y="620"/>
                  </a:moveTo>
                  <a:cubicBezTo>
                    <a:pt x="76" y="624"/>
                    <a:pt x="71" y="629"/>
                    <a:pt x="71" y="633"/>
                  </a:cubicBezTo>
                  <a:cubicBezTo>
                    <a:pt x="69" y="633"/>
                    <a:pt x="70" y="630"/>
                    <a:pt x="68" y="630"/>
                  </a:cubicBezTo>
                  <a:cubicBezTo>
                    <a:pt x="70" y="627"/>
                    <a:pt x="70" y="624"/>
                    <a:pt x="73" y="620"/>
                  </a:cubicBezTo>
                  <a:close/>
                  <a:moveTo>
                    <a:pt x="71" y="595"/>
                  </a:moveTo>
                  <a:cubicBezTo>
                    <a:pt x="75" y="596"/>
                    <a:pt x="73" y="600"/>
                    <a:pt x="72" y="603"/>
                  </a:cubicBezTo>
                  <a:cubicBezTo>
                    <a:pt x="69" y="601"/>
                    <a:pt x="69" y="597"/>
                    <a:pt x="71" y="595"/>
                  </a:cubicBezTo>
                  <a:close/>
                  <a:moveTo>
                    <a:pt x="73" y="578"/>
                  </a:moveTo>
                  <a:cubicBezTo>
                    <a:pt x="69" y="575"/>
                    <a:pt x="70" y="568"/>
                    <a:pt x="73" y="563"/>
                  </a:cubicBezTo>
                  <a:cubicBezTo>
                    <a:pt x="77" y="567"/>
                    <a:pt x="74" y="573"/>
                    <a:pt x="73" y="578"/>
                  </a:cubicBezTo>
                  <a:close/>
                  <a:moveTo>
                    <a:pt x="75" y="547"/>
                  </a:moveTo>
                  <a:cubicBezTo>
                    <a:pt x="75" y="545"/>
                    <a:pt x="77" y="540"/>
                    <a:pt x="78" y="537"/>
                  </a:cubicBezTo>
                  <a:cubicBezTo>
                    <a:pt x="80" y="541"/>
                    <a:pt x="76" y="544"/>
                    <a:pt x="75" y="547"/>
                  </a:cubicBezTo>
                  <a:close/>
                  <a:moveTo>
                    <a:pt x="84" y="396"/>
                  </a:moveTo>
                  <a:cubicBezTo>
                    <a:pt x="91" y="406"/>
                    <a:pt x="80" y="413"/>
                    <a:pt x="76" y="421"/>
                  </a:cubicBezTo>
                  <a:cubicBezTo>
                    <a:pt x="75" y="412"/>
                    <a:pt x="82" y="404"/>
                    <a:pt x="84" y="396"/>
                  </a:cubicBezTo>
                  <a:close/>
                  <a:moveTo>
                    <a:pt x="78" y="383"/>
                  </a:moveTo>
                  <a:cubicBezTo>
                    <a:pt x="84" y="388"/>
                    <a:pt x="80" y="395"/>
                    <a:pt x="78" y="401"/>
                  </a:cubicBezTo>
                  <a:cubicBezTo>
                    <a:pt x="77" y="396"/>
                    <a:pt x="78" y="390"/>
                    <a:pt x="78" y="383"/>
                  </a:cubicBezTo>
                  <a:close/>
                  <a:moveTo>
                    <a:pt x="87" y="409"/>
                  </a:moveTo>
                  <a:cubicBezTo>
                    <a:pt x="87" y="409"/>
                    <a:pt x="87" y="409"/>
                    <a:pt x="88" y="409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8" y="409"/>
                    <a:pt x="88" y="409"/>
                    <a:pt x="89" y="409"/>
                  </a:cubicBezTo>
                  <a:cubicBezTo>
                    <a:pt x="88" y="411"/>
                    <a:pt x="87" y="414"/>
                    <a:pt x="85" y="415"/>
                  </a:cubicBezTo>
                  <a:cubicBezTo>
                    <a:pt x="86" y="413"/>
                    <a:pt x="86" y="410"/>
                    <a:pt x="87" y="409"/>
                  </a:cubicBezTo>
                  <a:cubicBezTo>
                    <a:pt x="87" y="409"/>
                    <a:pt x="87" y="409"/>
                    <a:pt x="87" y="409"/>
                  </a:cubicBezTo>
                  <a:close/>
                  <a:moveTo>
                    <a:pt x="68" y="73"/>
                  </a:moveTo>
                  <a:cubicBezTo>
                    <a:pt x="68" y="71"/>
                    <a:pt x="73" y="70"/>
                    <a:pt x="72" y="68"/>
                  </a:cubicBezTo>
                  <a:cubicBezTo>
                    <a:pt x="72" y="66"/>
                    <a:pt x="74" y="68"/>
                    <a:pt x="75" y="68"/>
                  </a:cubicBezTo>
                  <a:cubicBezTo>
                    <a:pt x="73" y="74"/>
                    <a:pt x="70" y="77"/>
                    <a:pt x="68" y="82"/>
                  </a:cubicBezTo>
                  <a:cubicBezTo>
                    <a:pt x="66" y="80"/>
                    <a:pt x="68" y="74"/>
                    <a:pt x="68" y="73"/>
                  </a:cubicBezTo>
                  <a:close/>
                  <a:moveTo>
                    <a:pt x="70" y="63"/>
                  </a:moveTo>
                  <a:cubicBezTo>
                    <a:pt x="72" y="66"/>
                    <a:pt x="67" y="68"/>
                    <a:pt x="68" y="70"/>
                  </a:cubicBezTo>
                  <a:cubicBezTo>
                    <a:pt x="65" y="68"/>
                    <a:pt x="70" y="66"/>
                    <a:pt x="70" y="63"/>
                  </a:cubicBezTo>
                  <a:close/>
                  <a:moveTo>
                    <a:pt x="91" y="52"/>
                  </a:moveTo>
                  <a:cubicBezTo>
                    <a:pt x="93" y="54"/>
                    <a:pt x="94" y="56"/>
                    <a:pt x="93" y="59"/>
                  </a:cubicBezTo>
                  <a:cubicBezTo>
                    <a:pt x="89" y="60"/>
                    <a:pt x="89" y="66"/>
                    <a:pt x="85" y="68"/>
                  </a:cubicBezTo>
                  <a:cubicBezTo>
                    <a:pt x="82" y="64"/>
                    <a:pt x="86" y="55"/>
                    <a:pt x="91" y="52"/>
                  </a:cubicBezTo>
                  <a:close/>
                  <a:moveTo>
                    <a:pt x="86" y="48"/>
                  </a:moveTo>
                  <a:cubicBezTo>
                    <a:pt x="87" y="48"/>
                    <a:pt x="87" y="48"/>
                    <a:pt x="88" y="48"/>
                  </a:cubicBezTo>
                  <a:cubicBezTo>
                    <a:pt x="87" y="49"/>
                    <a:pt x="86" y="49"/>
                    <a:pt x="86" y="51"/>
                  </a:cubicBezTo>
                  <a:cubicBezTo>
                    <a:pt x="84" y="50"/>
                    <a:pt x="86" y="49"/>
                    <a:pt x="86" y="48"/>
                  </a:cubicBezTo>
                  <a:close/>
                  <a:moveTo>
                    <a:pt x="118" y="72"/>
                  </a:moveTo>
                  <a:cubicBezTo>
                    <a:pt x="119" y="74"/>
                    <a:pt x="120" y="76"/>
                    <a:pt x="122" y="78"/>
                  </a:cubicBezTo>
                  <a:cubicBezTo>
                    <a:pt x="122" y="79"/>
                    <a:pt x="121" y="80"/>
                    <a:pt x="121" y="81"/>
                  </a:cubicBezTo>
                  <a:cubicBezTo>
                    <a:pt x="119" y="80"/>
                    <a:pt x="119" y="78"/>
                    <a:pt x="118" y="77"/>
                  </a:cubicBezTo>
                  <a:cubicBezTo>
                    <a:pt x="117" y="78"/>
                    <a:pt x="120" y="81"/>
                    <a:pt x="118" y="83"/>
                  </a:cubicBezTo>
                  <a:cubicBezTo>
                    <a:pt x="117" y="81"/>
                    <a:pt x="114" y="78"/>
                    <a:pt x="115" y="76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7" y="75"/>
                    <a:pt x="116" y="74"/>
                    <a:pt x="118" y="72"/>
                  </a:cubicBezTo>
                  <a:close/>
                  <a:moveTo>
                    <a:pt x="177" y="84"/>
                  </a:moveTo>
                  <a:cubicBezTo>
                    <a:pt x="173" y="83"/>
                    <a:pt x="173" y="78"/>
                    <a:pt x="171" y="76"/>
                  </a:cubicBezTo>
                  <a:cubicBezTo>
                    <a:pt x="173" y="76"/>
                    <a:pt x="176" y="81"/>
                    <a:pt x="177" y="84"/>
                  </a:cubicBezTo>
                  <a:close/>
                  <a:moveTo>
                    <a:pt x="174" y="70"/>
                  </a:moveTo>
                  <a:cubicBezTo>
                    <a:pt x="176" y="71"/>
                    <a:pt x="175" y="73"/>
                    <a:pt x="176" y="73"/>
                  </a:cubicBezTo>
                  <a:cubicBezTo>
                    <a:pt x="175" y="75"/>
                    <a:pt x="174" y="72"/>
                    <a:pt x="174" y="70"/>
                  </a:cubicBezTo>
                  <a:close/>
                  <a:moveTo>
                    <a:pt x="185" y="60"/>
                  </a:moveTo>
                  <a:cubicBezTo>
                    <a:pt x="185" y="59"/>
                    <a:pt x="183" y="59"/>
                    <a:pt x="183" y="58"/>
                  </a:cubicBezTo>
                  <a:cubicBezTo>
                    <a:pt x="183" y="56"/>
                    <a:pt x="184" y="56"/>
                    <a:pt x="185" y="55"/>
                  </a:cubicBezTo>
                  <a:cubicBezTo>
                    <a:pt x="187" y="57"/>
                    <a:pt x="189" y="60"/>
                    <a:pt x="189" y="64"/>
                  </a:cubicBezTo>
                  <a:cubicBezTo>
                    <a:pt x="187" y="64"/>
                    <a:pt x="186" y="62"/>
                    <a:pt x="187" y="60"/>
                  </a:cubicBezTo>
                  <a:cubicBezTo>
                    <a:pt x="186" y="60"/>
                    <a:pt x="185" y="60"/>
                    <a:pt x="185" y="60"/>
                  </a:cubicBezTo>
                  <a:close/>
                  <a:moveTo>
                    <a:pt x="187" y="73"/>
                  </a:moveTo>
                  <a:cubicBezTo>
                    <a:pt x="191" y="77"/>
                    <a:pt x="198" y="85"/>
                    <a:pt x="189" y="89"/>
                  </a:cubicBezTo>
                  <a:cubicBezTo>
                    <a:pt x="189" y="88"/>
                    <a:pt x="190" y="87"/>
                    <a:pt x="190" y="86"/>
                  </a:cubicBezTo>
                  <a:cubicBezTo>
                    <a:pt x="188" y="86"/>
                    <a:pt x="184" y="82"/>
                    <a:pt x="184" y="77"/>
                  </a:cubicBezTo>
                  <a:cubicBezTo>
                    <a:pt x="186" y="76"/>
                    <a:pt x="187" y="75"/>
                    <a:pt x="187" y="73"/>
                  </a:cubicBezTo>
                  <a:close/>
                  <a:moveTo>
                    <a:pt x="176" y="321"/>
                  </a:moveTo>
                  <a:cubicBezTo>
                    <a:pt x="177" y="319"/>
                    <a:pt x="178" y="322"/>
                    <a:pt x="178" y="323"/>
                  </a:cubicBezTo>
                  <a:cubicBezTo>
                    <a:pt x="175" y="323"/>
                    <a:pt x="177" y="321"/>
                    <a:pt x="176" y="321"/>
                  </a:cubicBezTo>
                  <a:close/>
                  <a:moveTo>
                    <a:pt x="185" y="169"/>
                  </a:moveTo>
                  <a:cubicBezTo>
                    <a:pt x="184" y="169"/>
                    <a:pt x="184" y="171"/>
                    <a:pt x="184" y="171"/>
                  </a:cubicBezTo>
                  <a:cubicBezTo>
                    <a:pt x="178" y="169"/>
                    <a:pt x="171" y="160"/>
                    <a:pt x="177" y="154"/>
                  </a:cubicBezTo>
                  <a:cubicBezTo>
                    <a:pt x="178" y="155"/>
                    <a:pt x="180" y="156"/>
                    <a:pt x="180" y="159"/>
                  </a:cubicBezTo>
                  <a:cubicBezTo>
                    <a:pt x="180" y="158"/>
                    <a:pt x="178" y="158"/>
                    <a:pt x="178" y="157"/>
                  </a:cubicBezTo>
                  <a:cubicBezTo>
                    <a:pt x="178" y="161"/>
                    <a:pt x="184" y="164"/>
                    <a:pt x="185" y="169"/>
                  </a:cubicBezTo>
                  <a:close/>
                  <a:moveTo>
                    <a:pt x="188" y="111"/>
                  </a:moveTo>
                  <a:cubicBezTo>
                    <a:pt x="190" y="112"/>
                    <a:pt x="194" y="116"/>
                    <a:pt x="192" y="120"/>
                  </a:cubicBezTo>
                  <a:cubicBezTo>
                    <a:pt x="189" y="120"/>
                    <a:pt x="189" y="116"/>
                    <a:pt x="186" y="116"/>
                  </a:cubicBezTo>
                  <a:cubicBezTo>
                    <a:pt x="186" y="113"/>
                    <a:pt x="188" y="113"/>
                    <a:pt x="188" y="111"/>
                  </a:cubicBezTo>
                  <a:close/>
                  <a:moveTo>
                    <a:pt x="189" y="99"/>
                  </a:moveTo>
                  <a:cubicBezTo>
                    <a:pt x="191" y="100"/>
                    <a:pt x="188" y="101"/>
                    <a:pt x="188" y="103"/>
                  </a:cubicBezTo>
                  <a:cubicBezTo>
                    <a:pt x="186" y="102"/>
                    <a:pt x="188" y="101"/>
                    <a:pt x="189" y="99"/>
                  </a:cubicBezTo>
                  <a:close/>
                  <a:moveTo>
                    <a:pt x="201" y="292"/>
                  </a:moveTo>
                  <a:cubicBezTo>
                    <a:pt x="203" y="292"/>
                    <a:pt x="203" y="293"/>
                    <a:pt x="204" y="294"/>
                  </a:cubicBezTo>
                  <a:cubicBezTo>
                    <a:pt x="203" y="296"/>
                    <a:pt x="201" y="301"/>
                    <a:pt x="201" y="298"/>
                  </a:cubicBezTo>
                  <a:cubicBezTo>
                    <a:pt x="203" y="297"/>
                    <a:pt x="201" y="294"/>
                    <a:pt x="201" y="292"/>
                  </a:cubicBezTo>
                  <a:close/>
                  <a:moveTo>
                    <a:pt x="203" y="189"/>
                  </a:moveTo>
                  <a:cubicBezTo>
                    <a:pt x="204" y="191"/>
                    <a:pt x="208" y="195"/>
                    <a:pt x="206" y="200"/>
                  </a:cubicBezTo>
                  <a:cubicBezTo>
                    <a:pt x="203" y="200"/>
                    <a:pt x="204" y="196"/>
                    <a:pt x="202" y="196"/>
                  </a:cubicBezTo>
                  <a:cubicBezTo>
                    <a:pt x="204" y="194"/>
                    <a:pt x="203" y="191"/>
                    <a:pt x="203" y="189"/>
                  </a:cubicBezTo>
                  <a:close/>
                  <a:moveTo>
                    <a:pt x="208" y="566"/>
                  </a:moveTo>
                  <a:cubicBezTo>
                    <a:pt x="205" y="564"/>
                    <a:pt x="208" y="562"/>
                    <a:pt x="208" y="560"/>
                  </a:cubicBezTo>
                  <a:cubicBezTo>
                    <a:pt x="209" y="561"/>
                    <a:pt x="209" y="561"/>
                    <a:pt x="210" y="561"/>
                  </a:cubicBezTo>
                  <a:cubicBezTo>
                    <a:pt x="209" y="562"/>
                    <a:pt x="210" y="565"/>
                    <a:pt x="208" y="566"/>
                  </a:cubicBezTo>
                  <a:close/>
                  <a:moveTo>
                    <a:pt x="212" y="564"/>
                  </a:moveTo>
                  <a:cubicBezTo>
                    <a:pt x="214" y="565"/>
                    <a:pt x="212" y="570"/>
                    <a:pt x="210" y="571"/>
                  </a:cubicBezTo>
                  <a:cubicBezTo>
                    <a:pt x="210" y="570"/>
                    <a:pt x="210" y="570"/>
                    <a:pt x="209" y="570"/>
                  </a:cubicBezTo>
                  <a:cubicBezTo>
                    <a:pt x="210" y="568"/>
                    <a:pt x="211" y="566"/>
                    <a:pt x="212" y="564"/>
                  </a:cubicBezTo>
                  <a:close/>
                  <a:moveTo>
                    <a:pt x="213" y="611"/>
                  </a:moveTo>
                  <a:cubicBezTo>
                    <a:pt x="213" y="613"/>
                    <a:pt x="213" y="615"/>
                    <a:pt x="213" y="617"/>
                  </a:cubicBezTo>
                  <a:cubicBezTo>
                    <a:pt x="210" y="615"/>
                    <a:pt x="210" y="611"/>
                    <a:pt x="208" y="608"/>
                  </a:cubicBezTo>
                  <a:cubicBezTo>
                    <a:pt x="209" y="607"/>
                    <a:pt x="211" y="611"/>
                    <a:pt x="213" y="611"/>
                  </a:cubicBezTo>
                  <a:close/>
                  <a:moveTo>
                    <a:pt x="209" y="601"/>
                  </a:moveTo>
                  <a:cubicBezTo>
                    <a:pt x="210" y="600"/>
                    <a:pt x="210" y="599"/>
                    <a:pt x="211" y="598"/>
                  </a:cubicBezTo>
                  <a:cubicBezTo>
                    <a:pt x="213" y="599"/>
                    <a:pt x="212" y="603"/>
                    <a:pt x="213" y="604"/>
                  </a:cubicBezTo>
                  <a:cubicBezTo>
                    <a:pt x="212" y="606"/>
                    <a:pt x="211" y="602"/>
                    <a:pt x="209" y="601"/>
                  </a:cubicBezTo>
                  <a:close/>
                  <a:moveTo>
                    <a:pt x="213" y="588"/>
                  </a:moveTo>
                  <a:cubicBezTo>
                    <a:pt x="215" y="589"/>
                    <a:pt x="213" y="591"/>
                    <a:pt x="214" y="594"/>
                  </a:cubicBezTo>
                  <a:cubicBezTo>
                    <a:pt x="212" y="593"/>
                    <a:pt x="212" y="590"/>
                    <a:pt x="213" y="588"/>
                  </a:cubicBezTo>
                  <a:close/>
                  <a:moveTo>
                    <a:pt x="203" y="531"/>
                  </a:moveTo>
                  <a:cubicBezTo>
                    <a:pt x="207" y="533"/>
                    <a:pt x="210" y="541"/>
                    <a:pt x="215" y="542"/>
                  </a:cubicBezTo>
                  <a:cubicBezTo>
                    <a:pt x="215" y="545"/>
                    <a:pt x="215" y="548"/>
                    <a:pt x="215" y="550"/>
                  </a:cubicBezTo>
                  <a:cubicBezTo>
                    <a:pt x="208" y="546"/>
                    <a:pt x="208" y="537"/>
                    <a:pt x="203" y="531"/>
                  </a:cubicBezTo>
                  <a:close/>
                  <a:moveTo>
                    <a:pt x="201" y="389"/>
                  </a:moveTo>
                  <a:cubicBezTo>
                    <a:pt x="203" y="390"/>
                    <a:pt x="202" y="393"/>
                    <a:pt x="201" y="394"/>
                  </a:cubicBezTo>
                  <a:cubicBezTo>
                    <a:pt x="200" y="393"/>
                    <a:pt x="202" y="391"/>
                    <a:pt x="201" y="389"/>
                  </a:cubicBezTo>
                  <a:close/>
                  <a:moveTo>
                    <a:pt x="203" y="481"/>
                  </a:moveTo>
                  <a:cubicBezTo>
                    <a:pt x="205" y="481"/>
                    <a:pt x="204" y="486"/>
                    <a:pt x="204" y="486"/>
                  </a:cubicBezTo>
                  <a:cubicBezTo>
                    <a:pt x="202" y="487"/>
                    <a:pt x="203" y="485"/>
                    <a:pt x="202" y="485"/>
                  </a:cubicBezTo>
                  <a:cubicBezTo>
                    <a:pt x="202" y="483"/>
                    <a:pt x="202" y="482"/>
                    <a:pt x="203" y="481"/>
                  </a:cubicBezTo>
                  <a:close/>
                  <a:moveTo>
                    <a:pt x="202" y="508"/>
                  </a:moveTo>
                  <a:cubicBezTo>
                    <a:pt x="205" y="508"/>
                    <a:pt x="206" y="512"/>
                    <a:pt x="205" y="514"/>
                  </a:cubicBezTo>
                  <a:cubicBezTo>
                    <a:pt x="203" y="512"/>
                    <a:pt x="202" y="511"/>
                    <a:pt x="202" y="508"/>
                  </a:cubicBezTo>
                  <a:close/>
                  <a:moveTo>
                    <a:pt x="202" y="520"/>
                  </a:moveTo>
                  <a:cubicBezTo>
                    <a:pt x="201" y="520"/>
                    <a:pt x="199" y="516"/>
                    <a:pt x="201" y="514"/>
                  </a:cubicBezTo>
                  <a:cubicBezTo>
                    <a:pt x="202" y="516"/>
                    <a:pt x="203" y="519"/>
                    <a:pt x="202" y="520"/>
                  </a:cubicBezTo>
                  <a:close/>
                  <a:moveTo>
                    <a:pt x="202" y="265"/>
                  </a:moveTo>
                  <a:cubicBezTo>
                    <a:pt x="203" y="264"/>
                    <a:pt x="202" y="264"/>
                    <a:pt x="203" y="263"/>
                  </a:cubicBezTo>
                  <a:cubicBezTo>
                    <a:pt x="205" y="264"/>
                    <a:pt x="206" y="265"/>
                    <a:pt x="205" y="268"/>
                  </a:cubicBezTo>
                  <a:cubicBezTo>
                    <a:pt x="204" y="267"/>
                    <a:pt x="204" y="266"/>
                    <a:pt x="202" y="265"/>
                  </a:cubicBezTo>
                  <a:close/>
                  <a:moveTo>
                    <a:pt x="205" y="233"/>
                  </a:moveTo>
                  <a:cubicBezTo>
                    <a:pt x="207" y="232"/>
                    <a:pt x="205" y="237"/>
                    <a:pt x="206" y="237"/>
                  </a:cubicBezTo>
                  <a:cubicBezTo>
                    <a:pt x="205" y="239"/>
                    <a:pt x="204" y="236"/>
                    <a:pt x="203" y="235"/>
                  </a:cubicBezTo>
                  <a:cubicBezTo>
                    <a:pt x="204" y="235"/>
                    <a:pt x="205" y="234"/>
                    <a:pt x="205" y="233"/>
                  </a:cubicBezTo>
                  <a:close/>
                  <a:moveTo>
                    <a:pt x="203" y="216"/>
                  </a:moveTo>
                  <a:cubicBezTo>
                    <a:pt x="205" y="216"/>
                    <a:pt x="208" y="220"/>
                    <a:pt x="204" y="221"/>
                  </a:cubicBezTo>
                  <a:cubicBezTo>
                    <a:pt x="203" y="219"/>
                    <a:pt x="203" y="218"/>
                    <a:pt x="203" y="216"/>
                  </a:cubicBezTo>
                  <a:close/>
                  <a:moveTo>
                    <a:pt x="207" y="335"/>
                  </a:moveTo>
                  <a:cubicBezTo>
                    <a:pt x="208" y="335"/>
                    <a:pt x="208" y="335"/>
                    <a:pt x="209" y="335"/>
                  </a:cubicBezTo>
                  <a:cubicBezTo>
                    <a:pt x="208" y="336"/>
                    <a:pt x="209" y="340"/>
                    <a:pt x="206" y="340"/>
                  </a:cubicBezTo>
                  <a:cubicBezTo>
                    <a:pt x="207" y="338"/>
                    <a:pt x="208" y="337"/>
                    <a:pt x="207" y="335"/>
                  </a:cubicBezTo>
                  <a:close/>
                  <a:moveTo>
                    <a:pt x="207" y="141"/>
                  </a:moveTo>
                  <a:cubicBezTo>
                    <a:pt x="206" y="141"/>
                    <a:pt x="206" y="140"/>
                    <a:pt x="205" y="140"/>
                  </a:cubicBezTo>
                  <a:cubicBezTo>
                    <a:pt x="205" y="139"/>
                    <a:pt x="206" y="139"/>
                    <a:pt x="206" y="137"/>
                  </a:cubicBezTo>
                  <a:cubicBezTo>
                    <a:pt x="208" y="137"/>
                    <a:pt x="207" y="140"/>
                    <a:pt x="207" y="141"/>
                  </a:cubicBezTo>
                  <a:close/>
                  <a:moveTo>
                    <a:pt x="206" y="169"/>
                  </a:moveTo>
                  <a:cubicBezTo>
                    <a:pt x="205" y="168"/>
                    <a:pt x="203" y="167"/>
                    <a:pt x="203" y="165"/>
                  </a:cubicBezTo>
                  <a:cubicBezTo>
                    <a:pt x="205" y="166"/>
                    <a:pt x="205" y="167"/>
                    <a:pt x="206" y="169"/>
                  </a:cubicBezTo>
                  <a:close/>
                  <a:moveTo>
                    <a:pt x="206" y="177"/>
                  </a:moveTo>
                  <a:cubicBezTo>
                    <a:pt x="208" y="178"/>
                    <a:pt x="206" y="180"/>
                    <a:pt x="207" y="184"/>
                  </a:cubicBezTo>
                  <a:cubicBezTo>
                    <a:pt x="205" y="184"/>
                    <a:pt x="206" y="182"/>
                    <a:pt x="205" y="181"/>
                  </a:cubicBezTo>
                  <a:cubicBezTo>
                    <a:pt x="205" y="179"/>
                    <a:pt x="207" y="180"/>
                    <a:pt x="206" y="177"/>
                  </a:cubicBezTo>
                  <a:close/>
                  <a:moveTo>
                    <a:pt x="206" y="359"/>
                  </a:moveTo>
                  <a:cubicBezTo>
                    <a:pt x="214" y="361"/>
                    <a:pt x="209" y="374"/>
                    <a:pt x="209" y="382"/>
                  </a:cubicBezTo>
                  <a:cubicBezTo>
                    <a:pt x="210" y="383"/>
                    <a:pt x="212" y="380"/>
                    <a:pt x="212" y="378"/>
                  </a:cubicBezTo>
                  <a:cubicBezTo>
                    <a:pt x="213" y="381"/>
                    <a:pt x="213" y="389"/>
                    <a:pt x="212" y="392"/>
                  </a:cubicBezTo>
                  <a:cubicBezTo>
                    <a:pt x="208" y="391"/>
                    <a:pt x="209" y="389"/>
                    <a:pt x="206" y="387"/>
                  </a:cubicBezTo>
                  <a:cubicBezTo>
                    <a:pt x="207" y="379"/>
                    <a:pt x="206" y="371"/>
                    <a:pt x="209" y="364"/>
                  </a:cubicBezTo>
                  <a:cubicBezTo>
                    <a:pt x="209" y="362"/>
                    <a:pt x="207" y="361"/>
                    <a:pt x="206" y="359"/>
                  </a:cubicBezTo>
                  <a:close/>
                  <a:moveTo>
                    <a:pt x="208" y="351"/>
                  </a:moveTo>
                  <a:cubicBezTo>
                    <a:pt x="209" y="348"/>
                    <a:pt x="210" y="345"/>
                    <a:pt x="212" y="342"/>
                  </a:cubicBezTo>
                  <a:cubicBezTo>
                    <a:pt x="212" y="345"/>
                    <a:pt x="212" y="349"/>
                    <a:pt x="212" y="355"/>
                  </a:cubicBezTo>
                  <a:cubicBezTo>
                    <a:pt x="210" y="354"/>
                    <a:pt x="209" y="352"/>
                    <a:pt x="208" y="351"/>
                  </a:cubicBezTo>
                  <a:close/>
                  <a:moveTo>
                    <a:pt x="207" y="398"/>
                  </a:moveTo>
                  <a:cubicBezTo>
                    <a:pt x="210" y="399"/>
                    <a:pt x="210" y="402"/>
                    <a:pt x="212" y="403"/>
                  </a:cubicBezTo>
                  <a:cubicBezTo>
                    <a:pt x="212" y="407"/>
                    <a:pt x="210" y="408"/>
                    <a:pt x="209" y="411"/>
                  </a:cubicBezTo>
                  <a:cubicBezTo>
                    <a:pt x="205" y="408"/>
                    <a:pt x="207" y="402"/>
                    <a:pt x="207" y="398"/>
                  </a:cubicBezTo>
                  <a:close/>
                  <a:moveTo>
                    <a:pt x="211" y="416"/>
                  </a:moveTo>
                  <a:cubicBezTo>
                    <a:pt x="210" y="413"/>
                    <a:pt x="211" y="412"/>
                    <a:pt x="212" y="410"/>
                  </a:cubicBezTo>
                  <a:cubicBezTo>
                    <a:pt x="214" y="417"/>
                    <a:pt x="210" y="422"/>
                    <a:pt x="209" y="428"/>
                  </a:cubicBezTo>
                  <a:cubicBezTo>
                    <a:pt x="205" y="426"/>
                    <a:pt x="206" y="417"/>
                    <a:pt x="211" y="416"/>
                  </a:cubicBezTo>
                  <a:close/>
                  <a:moveTo>
                    <a:pt x="213" y="472"/>
                  </a:moveTo>
                  <a:cubicBezTo>
                    <a:pt x="210" y="471"/>
                    <a:pt x="208" y="467"/>
                    <a:pt x="209" y="463"/>
                  </a:cubicBezTo>
                  <a:cubicBezTo>
                    <a:pt x="212" y="464"/>
                    <a:pt x="215" y="468"/>
                    <a:pt x="213" y="472"/>
                  </a:cubicBezTo>
                  <a:close/>
                  <a:moveTo>
                    <a:pt x="214" y="492"/>
                  </a:moveTo>
                  <a:cubicBezTo>
                    <a:pt x="212" y="490"/>
                    <a:pt x="210" y="486"/>
                    <a:pt x="211" y="482"/>
                  </a:cubicBezTo>
                  <a:cubicBezTo>
                    <a:pt x="214" y="484"/>
                    <a:pt x="215" y="488"/>
                    <a:pt x="214" y="492"/>
                  </a:cubicBezTo>
                  <a:close/>
                  <a:moveTo>
                    <a:pt x="211" y="495"/>
                  </a:moveTo>
                  <a:cubicBezTo>
                    <a:pt x="209" y="497"/>
                    <a:pt x="208" y="493"/>
                    <a:pt x="208" y="492"/>
                  </a:cubicBezTo>
                  <a:cubicBezTo>
                    <a:pt x="210" y="492"/>
                    <a:pt x="209" y="495"/>
                    <a:pt x="211" y="495"/>
                  </a:cubicBezTo>
                  <a:close/>
                  <a:moveTo>
                    <a:pt x="208" y="440"/>
                  </a:moveTo>
                  <a:cubicBezTo>
                    <a:pt x="209" y="440"/>
                    <a:pt x="209" y="440"/>
                    <a:pt x="210" y="440"/>
                  </a:cubicBezTo>
                  <a:cubicBezTo>
                    <a:pt x="210" y="442"/>
                    <a:pt x="209" y="442"/>
                    <a:pt x="209" y="443"/>
                  </a:cubicBezTo>
                  <a:cubicBezTo>
                    <a:pt x="208" y="443"/>
                    <a:pt x="207" y="441"/>
                    <a:pt x="208" y="440"/>
                  </a:cubicBezTo>
                  <a:close/>
                  <a:moveTo>
                    <a:pt x="213" y="435"/>
                  </a:moveTo>
                  <a:cubicBezTo>
                    <a:pt x="211" y="434"/>
                    <a:pt x="212" y="431"/>
                    <a:pt x="212" y="430"/>
                  </a:cubicBezTo>
                  <a:cubicBezTo>
                    <a:pt x="214" y="430"/>
                    <a:pt x="213" y="433"/>
                    <a:pt x="213" y="435"/>
                  </a:cubicBezTo>
                  <a:close/>
                  <a:moveTo>
                    <a:pt x="210" y="518"/>
                  </a:moveTo>
                  <a:cubicBezTo>
                    <a:pt x="216" y="521"/>
                    <a:pt x="215" y="526"/>
                    <a:pt x="215" y="533"/>
                  </a:cubicBezTo>
                  <a:cubicBezTo>
                    <a:pt x="211" y="530"/>
                    <a:pt x="208" y="524"/>
                    <a:pt x="208" y="519"/>
                  </a:cubicBezTo>
                  <a:cubicBezTo>
                    <a:pt x="209" y="519"/>
                    <a:pt x="211" y="520"/>
                    <a:pt x="210" y="518"/>
                  </a:cubicBezTo>
                  <a:close/>
                  <a:moveTo>
                    <a:pt x="213" y="323"/>
                  </a:moveTo>
                  <a:cubicBezTo>
                    <a:pt x="212" y="323"/>
                    <a:pt x="212" y="324"/>
                    <a:pt x="211" y="324"/>
                  </a:cubicBezTo>
                  <a:cubicBezTo>
                    <a:pt x="211" y="322"/>
                    <a:pt x="212" y="320"/>
                    <a:pt x="212" y="318"/>
                  </a:cubicBezTo>
                  <a:cubicBezTo>
                    <a:pt x="213" y="318"/>
                    <a:pt x="213" y="319"/>
                    <a:pt x="215" y="319"/>
                  </a:cubicBezTo>
                  <a:cubicBezTo>
                    <a:pt x="215" y="321"/>
                    <a:pt x="214" y="321"/>
                    <a:pt x="213" y="323"/>
                  </a:cubicBezTo>
                  <a:close/>
                  <a:moveTo>
                    <a:pt x="209" y="312"/>
                  </a:moveTo>
                  <a:cubicBezTo>
                    <a:pt x="209" y="311"/>
                    <a:pt x="209" y="311"/>
                    <a:pt x="208" y="311"/>
                  </a:cubicBezTo>
                  <a:cubicBezTo>
                    <a:pt x="209" y="308"/>
                    <a:pt x="212" y="308"/>
                    <a:pt x="212" y="305"/>
                  </a:cubicBezTo>
                  <a:cubicBezTo>
                    <a:pt x="214" y="306"/>
                    <a:pt x="212" y="311"/>
                    <a:pt x="209" y="312"/>
                  </a:cubicBezTo>
                  <a:close/>
                  <a:moveTo>
                    <a:pt x="214" y="298"/>
                  </a:moveTo>
                  <a:cubicBezTo>
                    <a:pt x="212" y="296"/>
                    <a:pt x="211" y="296"/>
                    <a:pt x="212" y="292"/>
                  </a:cubicBezTo>
                  <a:cubicBezTo>
                    <a:pt x="210" y="292"/>
                    <a:pt x="212" y="296"/>
                    <a:pt x="210" y="295"/>
                  </a:cubicBezTo>
                  <a:cubicBezTo>
                    <a:pt x="209" y="292"/>
                    <a:pt x="212" y="287"/>
                    <a:pt x="215" y="287"/>
                  </a:cubicBezTo>
                  <a:cubicBezTo>
                    <a:pt x="214" y="291"/>
                    <a:pt x="215" y="294"/>
                    <a:pt x="214" y="298"/>
                  </a:cubicBezTo>
                  <a:close/>
                  <a:moveTo>
                    <a:pt x="213" y="277"/>
                  </a:moveTo>
                  <a:cubicBezTo>
                    <a:pt x="212" y="275"/>
                    <a:pt x="210" y="274"/>
                    <a:pt x="209" y="271"/>
                  </a:cubicBezTo>
                  <a:cubicBezTo>
                    <a:pt x="211" y="271"/>
                    <a:pt x="215" y="274"/>
                    <a:pt x="213" y="277"/>
                  </a:cubicBezTo>
                  <a:close/>
                  <a:moveTo>
                    <a:pt x="211" y="301"/>
                  </a:moveTo>
                  <a:cubicBezTo>
                    <a:pt x="210" y="304"/>
                    <a:pt x="208" y="305"/>
                    <a:pt x="208" y="307"/>
                  </a:cubicBezTo>
                  <a:cubicBezTo>
                    <a:pt x="207" y="305"/>
                    <a:pt x="209" y="301"/>
                    <a:pt x="208" y="298"/>
                  </a:cubicBezTo>
                  <a:cubicBezTo>
                    <a:pt x="209" y="299"/>
                    <a:pt x="209" y="300"/>
                    <a:pt x="211" y="301"/>
                  </a:cubicBezTo>
                  <a:close/>
                  <a:moveTo>
                    <a:pt x="204" y="126"/>
                  </a:moveTo>
                  <a:cubicBezTo>
                    <a:pt x="203" y="122"/>
                    <a:pt x="203" y="121"/>
                    <a:pt x="203" y="118"/>
                  </a:cubicBezTo>
                  <a:cubicBezTo>
                    <a:pt x="207" y="121"/>
                    <a:pt x="207" y="124"/>
                    <a:pt x="208" y="127"/>
                  </a:cubicBezTo>
                  <a:cubicBezTo>
                    <a:pt x="206" y="127"/>
                    <a:pt x="206" y="125"/>
                    <a:pt x="204" y="126"/>
                  </a:cubicBezTo>
                  <a:close/>
                  <a:moveTo>
                    <a:pt x="205" y="255"/>
                  </a:moveTo>
                  <a:cubicBezTo>
                    <a:pt x="203" y="255"/>
                    <a:pt x="203" y="252"/>
                    <a:pt x="202" y="251"/>
                  </a:cubicBezTo>
                  <a:cubicBezTo>
                    <a:pt x="203" y="250"/>
                    <a:pt x="206" y="253"/>
                    <a:pt x="205" y="255"/>
                  </a:cubicBezTo>
                  <a:close/>
                  <a:moveTo>
                    <a:pt x="201" y="332"/>
                  </a:moveTo>
                  <a:cubicBezTo>
                    <a:pt x="200" y="331"/>
                    <a:pt x="200" y="328"/>
                    <a:pt x="201" y="327"/>
                  </a:cubicBezTo>
                  <a:cubicBezTo>
                    <a:pt x="203" y="328"/>
                    <a:pt x="202" y="331"/>
                    <a:pt x="201" y="332"/>
                  </a:cubicBezTo>
                  <a:close/>
                  <a:moveTo>
                    <a:pt x="200" y="102"/>
                  </a:moveTo>
                  <a:cubicBezTo>
                    <a:pt x="197" y="101"/>
                    <a:pt x="198" y="97"/>
                    <a:pt x="198" y="93"/>
                  </a:cubicBezTo>
                  <a:cubicBezTo>
                    <a:pt x="202" y="94"/>
                    <a:pt x="200" y="99"/>
                    <a:pt x="200" y="102"/>
                  </a:cubicBezTo>
                  <a:close/>
                  <a:moveTo>
                    <a:pt x="198" y="110"/>
                  </a:moveTo>
                  <a:cubicBezTo>
                    <a:pt x="198" y="112"/>
                    <a:pt x="197" y="112"/>
                    <a:pt x="196" y="113"/>
                  </a:cubicBezTo>
                  <a:cubicBezTo>
                    <a:pt x="195" y="111"/>
                    <a:pt x="198" y="110"/>
                    <a:pt x="196" y="107"/>
                  </a:cubicBezTo>
                  <a:cubicBezTo>
                    <a:pt x="197" y="108"/>
                    <a:pt x="197" y="110"/>
                    <a:pt x="198" y="110"/>
                  </a:cubicBezTo>
                  <a:close/>
                  <a:moveTo>
                    <a:pt x="200" y="132"/>
                  </a:moveTo>
                  <a:cubicBezTo>
                    <a:pt x="196" y="131"/>
                    <a:pt x="195" y="125"/>
                    <a:pt x="196" y="122"/>
                  </a:cubicBezTo>
                  <a:cubicBezTo>
                    <a:pt x="199" y="123"/>
                    <a:pt x="200" y="127"/>
                    <a:pt x="200" y="132"/>
                  </a:cubicBezTo>
                  <a:close/>
                  <a:moveTo>
                    <a:pt x="196" y="156"/>
                  </a:moveTo>
                  <a:cubicBezTo>
                    <a:pt x="198" y="155"/>
                    <a:pt x="198" y="159"/>
                    <a:pt x="196" y="159"/>
                  </a:cubicBezTo>
                  <a:cubicBezTo>
                    <a:pt x="196" y="157"/>
                    <a:pt x="195" y="157"/>
                    <a:pt x="196" y="156"/>
                  </a:cubicBezTo>
                  <a:close/>
                  <a:moveTo>
                    <a:pt x="198" y="164"/>
                  </a:moveTo>
                  <a:cubicBezTo>
                    <a:pt x="198" y="164"/>
                    <a:pt x="199" y="164"/>
                    <a:pt x="199" y="164"/>
                  </a:cubicBezTo>
                  <a:cubicBezTo>
                    <a:pt x="200" y="167"/>
                    <a:pt x="200" y="170"/>
                    <a:pt x="200" y="173"/>
                  </a:cubicBezTo>
                  <a:cubicBezTo>
                    <a:pt x="196" y="174"/>
                    <a:pt x="198" y="169"/>
                    <a:pt x="195" y="169"/>
                  </a:cubicBezTo>
                  <a:cubicBezTo>
                    <a:pt x="196" y="167"/>
                    <a:pt x="197" y="166"/>
                    <a:pt x="198" y="164"/>
                  </a:cubicBezTo>
                  <a:close/>
                  <a:moveTo>
                    <a:pt x="189" y="324"/>
                  </a:moveTo>
                  <a:cubicBezTo>
                    <a:pt x="187" y="325"/>
                    <a:pt x="186" y="321"/>
                    <a:pt x="184" y="321"/>
                  </a:cubicBezTo>
                  <a:cubicBezTo>
                    <a:pt x="185" y="318"/>
                    <a:pt x="187" y="316"/>
                    <a:pt x="188" y="313"/>
                  </a:cubicBezTo>
                  <a:cubicBezTo>
                    <a:pt x="190" y="314"/>
                    <a:pt x="188" y="320"/>
                    <a:pt x="189" y="324"/>
                  </a:cubicBezTo>
                  <a:close/>
                  <a:moveTo>
                    <a:pt x="182" y="315"/>
                  </a:moveTo>
                  <a:cubicBezTo>
                    <a:pt x="179" y="315"/>
                    <a:pt x="178" y="311"/>
                    <a:pt x="176" y="310"/>
                  </a:cubicBezTo>
                  <a:cubicBezTo>
                    <a:pt x="177" y="307"/>
                    <a:pt x="179" y="304"/>
                    <a:pt x="181" y="301"/>
                  </a:cubicBezTo>
                  <a:cubicBezTo>
                    <a:pt x="183" y="303"/>
                    <a:pt x="184" y="305"/>
                    <a:pt x="186" y="307"/>
                  </a:cubicBezTo>
                  <a:cubicBezTo>
                    <a:pt x="185" y="311"/>
                    <a:pt x="184" y="313"/>
                    <a:pt x="182" y="315"/>
                  </a:cubicBezTo>
                  <a:close/>
                  <a:moveTo>
                    <a:pt x="183" y="354"/>
                  </a:moveTo>
                  <a:cubicBezTo>
                    <a:pt x="181" y="353"/>
                    <a:pt x="180" y="352"/>
                    <a:pt x="180" y="349"/>
                  </a:cubicBezTo>
                  <a:cubicBezTo>
                    <a:pt x="183" y="349"/>
                    <a:pt x="184" y="351"/>
                    <a:pt x="183" y="354"/>
                  </a:cubicBezTo>
                  <a:close/>
                  <a:moveTo>
                    <a:pt x="178" y="231"/>
                  </a:moveTo>
                  <a:cubicBezTo>
                    <a:pt x="181" y="233"/>
                    <a:pt x="187" y="238"/>
                    <a:pt x="184" y="241"/>
                  </a:cubicBezTo>
                  <a:cubicBezTo>
                    <a:pt x="182" y="239"/>
                    <a:pt x="180" y="237"/>
                    <a:pt x="178" y="234"/>
                  </a:cubicBezTo>
                  <a:cubicBezTo>
                    <a:pt x="177" y="233"/>
                    <a:pt x="178" y="232"/>
                    <a:pt x="178" y="231"/>
                  </a:cubicBezTo>
                  <a:close/>
                  <a:moveTo>
                    <a:pt x="178" y="200"/>
                  </a:moveTo>
                  <a:cubicBezTo>
                    <a:pt x="177" y="198"/>
                    <a:pt x="180" y="199"/>
                    <a:pt x="179" y="197"/>
                  </a:cubicBezTo>
                  <a:cubicBezTo>
                    <a:pt x="182" y="201"/>
                    <a:pt x="187" y="204"/>
                    <a:pt x="185" y="210"/>
                  </a:cubicBezTo>
                  <a:cubicBezTo>
                    <a:pt x="181" y="208"/>
                    <a:pt x="181" y="202"/>
                    <a:pt x="178" y="200"/>
                  </a:cubicBezTo>
                  <a:close/>
                  <a:moveTo>
                    <a:pt x="184" y="259"/>
                  </a:moveTo>
                  <a:cubicBezTo>
                    <a:pt x="185" y="256"/>
                    <a:pt x="190" y="261"/>
                    <a:pt x="185" y="261"/>
                  </a:cubicBezTo>
                  <a:cubicBezTo>
                    <a:pt x="185" y="260"/>
                    <a:pt x="186" y="258"/>
                    <a:pt x="184" y="259"/>
                  </a:cubicBezTo>
                  <a:close/>
                  <a:moveTo>
                    <a:pt x="186" y="253"/>
                  </a:moveTo>
                  <a:cubicBezTo>
                    <a:pt x="184" y="252"/>
                    <a:pt x="183" y="251"/>
                    <a:pt x="184" y="250"/>
                  </a:cubicBezTo>
                  <a:cubicBezTo>
                    <a:pt x="185" y="250"/>
                    <a:pt x="185" y="250"/>
                    <a:pt x="186" y="250"/>
                  </a:cubicBezTo>
                  <a:cubicBezTo>
                    <a:pt x="185" y="252"/>
                    <a:pt x="187" y="252"/>
                    <a:pt x="186" y="253"/>
                  </a:cubicBezTo>
                  <a:close/>
                  <a:moveTo>
                    <a:pt x="181" y="247"/>
                  </a:moveTo>
                  <a:cubicBezTo>
                    <a:pt x="179" y="246"/>
                    <a:pt x="176" y="243"/>
                    <a:pt x="176" y="240"/>
                  </a:cubicBezTo>
                  <a:cubicBezTo>
                    <a:pt x="179" y="241"/>
                    <a:pt x="182" y="244"/>
                    <a:pt x="181" y="247"/>
                  </a:cubicBezTo>
                  <a:close/>
                  <a:moveTo>
                    <a:pt x="181" y="274"/>
                  </a:moveTo>
                  <a:cubicBezTo>
                    <a:pt x="179" y="274"/>
                    <a:pt x="179" y="273"/>
                    <a:pt x="178" y="272"/>
                  </a:cubicBezTo>
                  <a:cubicBezTo>
                    <a:pt x="177" y="268"/>
                    <a:pt x="180" y="267"/>
                    <a:pt x="181" y="264"/>
                  </a:cubicBezTo>
                  <a:cubicBezTo>
                    <a:pt x="185" y="266"/>
                    <a:pt x="182" y="271"/>
                    <a:pt x="181" y="274"/>
                  </a:cubicBezTo>
                  <a:close/>
                  <a:moveTo>
                    <a:pt x="181" y="283"/>
                  </a:moveTo>
                  <a:cubicBezTo>
                    <a:pt x="182" y="284"/>
                    <a:pt x="187" y="289"/>
                    <a:pt x="183" y="290"/>
                  </a:cubicBezTo>
                  <a:cubicBezTo>
                    <a:pt x="185" y="287"/>
                    <a:pt x="179" y="286"/>
                    <a:pt x="181" y="283"/>
                  </a:cubicBezTo>
                  <a:close/>
                  <a:moveTo>
                    <a:pt x="188" y="284"/>
                  </a:moveTo>
                  <a:cubicBezTo>
                    <a:pt x="186" y="282"/>
                    <a:pt x="185" y="279"/>
                    <a:pt x="183" y="278"/>
                  </a:cubicBezTo>
                  <a:cubicBezTo>
                    <a:pt x="184" y="276"/>
                    <a:pt x="185" y="274"/>
                    <a:pt x="186" y="271"/>
                  </a:cubicBezTo>
                  <a:cubicBezTo>
                    <a:pt x="189" y="273"/>
                    <a:pt x="191" y="280"/>
                    <a:pt x="188" y="284"/>
                  </a:cubicBezTo>
                  <a:close/>
                  <a:moveTo>
                    <a:pt x="186" y="253"/>
                  </a:moveTo>
                  <a:cubicBezTo>
                    <a:pt x="188" y="254"/>
                    <a:pt x="189" y="254"/>
                    <a:pt x="189" y="257"/>
                  </a:cubicBezTo>
                  <a:cubicBezTo>
                    <a:pt x="188" y="256"/>
                    <a:pt x="186" y="256"/>
                    <a:pt x="186" y="253"/>
                  </a:cubicBezTo>
                  <a:close/>
                  <a:moveTo>
                    <a:pt x="185" y="233"/>
                  </a:moveTo>
                  <a:cubicBezTo>
                    <a:pt x="185" y="232"/>
                    <a:pt x="185" y="231"/>
                    <a:pt x="184" y="231"/>
                  </a:cubicBezTo>
                  <a:cubicBezTo>
                    <a:pt x="185" y="230"/>
                    <a:pt x="185" y="230"/>
                    <a:pt x="185" y="229"/>
                  </a:cubicBezTo>
                  <a:cubicBezTo>
                    <a:pt x="187" y="229"/>
                    <a:pt x="187" y="231"/>
                    <a:pt x="189" y="232"/>
                  </a:cubicBezTo>
                  <a:cubicBezTo>
                    <a:pt x="188" y="233"/>
                    <a:pt x="187" y="233"/>
                    <a:pt x="185" y="233"/>
                  </a:cubicBezTo>
                  <a:close/>
                  <a:moveTo>
                    <a:pt x="184" y="189"/>
                  </a:moveTo>
                  <a:cubicBezTo>
                    <a:pt x="186" y="192"/>
                    <a:pt x="191" y="196"/>
                    <a:pt x="190" y="200"/>
                  </a:cubicBezTo>
                  <a:cubicBezTo>
                    <a:pt x="189" y="196"/>
                    <a:pt x="181" y="194"/>
                    <a:pt x="184" y="189"/>
                  </a:cubicBezTo>
                  <a:close/>
                  <a:moveTo>
                    <a:pt x="186" y="173"/>
                  </a:moveTo>
                  <a:cubicBezTo>
                    <a:pt x="187" y="173"/>
                    <a:pt x="187" y="172"/>
                    <a:pt x="189" y="171"/>
                  </a:cubicBezTo>
                  <a:cubicBezTo>
                    <a:pt x="188" y="173"/>
                    <a:pt x="189" y="176"/>
                    <a:pt x="186" y="176"/>
                  </a:cubicBezTo>
                  <a:cubicBezTo>
                    <a:pt x="185" y="175"/>
                    <a:pt x="188" y="174"/>
                    <a:pt x="186" y="173"/>
                  </a:cubicBezTo>
                  <a:close/>
                  <a:moveTo>
                    <a:pt x="188" y="189"/>
                  </a:moveTo>
                  <a:cubicBezTo>
                    <a:pt x="187" y="189"/>
                    <a:pt x="186" y="187"/>
                    <a:pt x="186" y="186"/>
                  </a:cubicBezTo>
                  <a:cubicBezTo>
                    <a:pt x="188" y="186"/>
                    <a:pt x="188" y="188"/>
                    <a:pt x="188" y="189"/>
                  </a:cubicBezTo>
                  <a:close/>
                  <a:moveTo>
                    <a:pt x="190" y="177"/>
                  </a:moveTo>
                  <a:cubicBezTo>
                    <a:pt x="192" y="175"/>
                    <a:pt x="192" y="180"/>
                    <a:pt x="192" y="182"/>
                  </a:cubicBezTo>
                  <a:cubicBezTo>
                    <a:pt x="188" y="182"/>
                    <a:pt x="191" y="178"/>
                    <a:pt x="190" y="177"/>
                  </a:cubicBezTo>
                  <a:close/>
                  <a:moveTo>
                    <a:pt x="193" y="292"/>
                  </a:moveTo>
                  <a:cubicBezTo>
                    <a:pt x="191" y="289"/>
                    <a:pt x="194" y="285"/>
                    <a:pt x="192" y="282"/>
                  </a:cubicBezTo>
                  <a:cubicBezTo>
                    <a:pt x="197" y="281"/>
                    <a:pt x="199" y="291"/>
                    <a:pt x="193" y="292"/>
                  </a:cubicBezTo>
                  <a:close/>
                  <a:moveTo>
                    <a:pt x="193" y="261"/>
                  </a:moveTo>
                  <a:cubicBezTo>
                    <a:pt x="194" y="262"/>
                    <a:pt x="195" y="263"/>
                    <a:pt x="195" y="264"/>
                  </a:cubicBezTo>
                  <a:cubicBezTo>
                    <a:pt x="194" y="263"/>
                    <a:pt x="193" y="263"/>
                    <a:pt x="193" y="261"/>
                  </a:cubicBezTo>
                  <a:close/>
                  <a:moveTo>
                    <a:pt x="195" y="321"/>
                  </a:moveTo>
                  <a:cubicBezTo>
                    <a:pt x="196" y="320"/>
                    <a:pt x="196" y="321"/>
                    <a:pt x="196" y="321"/>
                  </a:cubicBezTo>
                  <a:cubicBezTo>
                    <a:pt x="198" y="325"/>
                    <a:pt x="196" y="330"/>
                    <a:pt x="193" y="331"/>
                  </a:cubicBezTo>
                  <a:cubicBezTo>
                    <a:pt x="190" y="328"/>
                    <a:pt x="194" y="323"/>
                    <a:pt x="195" y="321"/>
                  </a:cubicBezTo>
                  <a:close/>
                  <a:moveTo>
                    <a:pt x="193" y="364"/>
                  </a:moveTo>
                  <a:cubicBezTo>
                    <a:pt x="197" y="364"/>
                    <a:pt x="196" y="368"/>
                    <a:pt x="195" y="371"/>
                  </a:cubicBezTo>
                  <a:cubicBezTo>
                    <a:pt x="192" y="370"/>
                    <a:pt x="193" y="367"/>
                    <a:pt x="193" y="364"/>
                  </a:cubicBezTo>
                  <a:close/>
                  <a:moveTo>
                    <a:pt x="192" y="342"/>
                  </a:moveTo>
                  <a:cubicBezTo>
                    <a:pt x="195" y="341"/>
                    <a:pt x="194" y="344"/>
                    <a:pt x="195" y="344"/>
                  </a:cubicBezTo>
                  <a:cubicBezTo>
                    <a:pt x="195" y="345"/>
                    <a:pt x="192" y="343"/>
                    <a:pt x="192" y="342"/>
                  </a:cubicBezTo>
                  <a:close/>
                  <a:moveTo>
                    <a:pt x="196" y="384"/>
                  </a:moveTo>
                  <a:cubicBezTo>
                    <a:pt x="198" y="384"/>
                    <a:pt x="196" y="388"/>
                    <a:pt x="195" y="388"/>
                  </a:cubicBezTo>
                  <a:cubicBezTo>
                    <a:pt x="194" y="386"/>
                    <a:pt x="196" y="386"/>
                    <a:pt x="196" y="384"/>
                  </a:cubicBezTo>
                  <a:close/>
                  <a:moveTo>
                    <a:pt x="196" y="412"/>
                  </a:moveTo>
                  <a:cubicBezTo>
                    <a:pt x="198" y="413"/>
                    <a:pt x="197" y="416"/>
                    <a:pt x="197" y="418"/>
                  </a:cubicBezTo>
                  <a:cubicBezTo>
                    <a:pt x="195" y="417"/>
                    <a:pt x="195" y="414"/>
                    <a:pt x="196" y="412"/>
                  </a:cubicBezTo>
                  <a:close/>
                  <a:moveTo>
                    <a:pt x="192" y="142"/>
                  </a:moveTo>
                  <a:cubicBezTo>
                    <a:pt x="190" y="140"/>
                    <a:pt x="187" y="139"/>
                    <a:pt x="186" y="136"/>
                  </a:cubicBezTo>
                  <a:cubicBezTo>
                    <a:pt x="186" y="134"/>
                    <a:pt x="189" y="136"/>
                    <a:pt x="188" y="133"/>
                  </a:cubicBezTo>
                  <a:cubicBezTo>
                    <a:pt x="191" y="135"/>
                    <a:pt x="193" y="139"/>
                    <a:pt x="192" y="142"/>
                  </a:cubicBezTo>
                  <a:close/>
                  <a:moveTo>
                    <a:pt x="192" y="151"/>
                  </a:moveTo>
                  <a:cubicBezTo>
                    <a:pt x="189" y="148"/>
                    <a:pt x="185" y="146"/>
                    <a:pt x="184" y="142"/>
                  </a:cubicBezTo>
                  <a:cubicBezTo>
                    <a:pt x="184" y="141"/>
                    <a:pt x="185" y="140"/>
                    <a:pt x="185" y="139"/>
                  </a:cubicBezTo>
                  <a:cubicBezTo>
                    <a:pt x="187" y="144"/>
                    <a:pt x="190" y="145"/>
                    <a:pt x="192" y="151"/>
                  </a:cubicBezTo>
                  <a:close/>
                  <a:moveTo>
                    <a:pt x="193" y="405"/>
                  </a:moveTo>
                  <a:cubicBezTo>
                    <a:pt x="196" y="406"/>
                    <a:pt x="194" y="409"/>
                    <a:pt x="194" y="412"/>
                  </a:cubicBezTo>
                  <a:cubicBezTo>
                    <a:pt x="190" y="412"/>
                    <a:pt x="191" y="407"/>
                    <a:pt x="193" y="405"/>
                  </a:cubicBezTo>
                  <a:close/>
                  <a:moveTo>
                    <a:pt x="196" y="439"/>
                  </a:moveTo>
                  <a:cubicBezTo>
                    <a:pt x="193" y="437"/>
                    <a:pt x="196" y="432"/>
                    <a:pt x="197" y="428"/>
                  </a:cubicBezTo>
                  <a:cubicBezTo>
                    <a:pt x="200" y="431"/>
                    <a:pt x="198" y="436"/>
                    <a:pt x="196" y="439"/>
                  </a:cubicBezTo>
                  <a:close/>
                  <a:moveTo>
                    <a:pt x="198" y="450"/>
                  </a:moveTo>
                  <a:cubicBezTo>
                    <a:pt x="199" y="452"/>
                    <a:pt x="197" y="453"/>
                    <a:pt x="198" y="455"/>
                  </a:cubicBezTo>
                  <a:cubicBezTo>
                    <a:pt x="195" y="455"/>
                    <a:pt x="194" y="451"/>
                    <a:pt x="195" y="449"/>
                  </a:cubicBezTo>
                  <a:cubicBezTo>
                    <a:pt x="197" y="449"/>
                    <a:pt x="197" y="450"/>
                    <a:pt x="198" y="450"/>
                  </a:cubicBezTo>
                  <a:close/>
                  <a:moveTo>
                    <a:pt x="197" y="272"/>
                  </a:moveTo>
                  <a:cubicBezTo>
                    <a:pt x="199" y="272"/>
                    <a:pt x="197" y="276"/>
                    <a:pt x="199" y="276"/>
                  </a:cubicBezTo>
                  <a:cubicBezTo>
                    <a:pt x="197" y="278"/>
                    <a:pt x="195" y="273"/>
                    <a:pt x="197" y="272"/>
                  </a:cubicBezTo>
                  <a:close/>
                  <a:moveTo>
                    <a:pt x="195" y="253"/>
                  </a:moveTo>
                  <a:cubicBezTo>
                    <a:pt x="197" y="254"/>
                    <a:pt x="199" y="255"/>
                    <a:pt x="199" y="258"/>
                  </a:cubicBezTo>
                  <a:cubicBezTo>
                    <a:pt x="197" y="257"/>
                    <a:pt x="194" y="255"/>
                    <a:pt x="195" y="253"/>
                  </a:cubicBezTo>
                  <a:close/>
                  <a:moveTo>
                    <a:pt x="195" y="206"/>
                  </a:moveTo>
                  <a:cubicBezTo>
                    <a:pt x="196" y="205"/>
                    <a:pt x="199" y="209"/>
                    <a:pt x="199" y="212"/>
                  </a:cubicBezTo>
                  <a:cubicBezTo>
                    <a:pt x="197" y="212"/>
                    <a:pt x="197" y="209"/>
                    <a:pt x="195" y="208"/>
                  </a:cubicBezTo>
                  <a:cubicBezTo>
                    <a:pt x="194" y="207"/>
                    <a:pt x="196" y="206"/>
                    <a:pt x="195" y="206"/>
                  </a:cubicBezTo>
                  <a:close/>
                  <a:moveTo>
                    <a:pt x="199" y="224"/>
                  </a:moveTo>
                  <a:cubicBezTo>
                    <a:pt x="199" y="227"/>
                    <a:pt x="200" y="228"/>
                    <a:pt x="199" y="230"/>
                  </a:cubicBezTo>
                  <a:cubicBezTo>
                    <a:pt x="196" y="229"/>
                    <a:pt x="196" y="224"/>
                    <a:pt x="199" y="224"/>
                  </a:cubicBezTo>
                  <a:close/>
                  <a:moveTo>
                    <a:pt x="196" y="189"/>
                  </a:moveTo>
                  <a:cubicBezTo>
                    <a:pt x="193" y="186"/>
                    <a:pt x="195" y="183"/>
                    <a:pt x="195" y="180"/>
                  </a:cubicBezTo>
                  <a:cubicBezTo>
                    <a:pt x="200" y="180"/>
                    <a:pt x="199" y="186"/>
                    <a:pt x="196" y="189"/>
                  </a:cubicBezTo>
                  <a:close/>
                  <a:moveTo>
                    <a:pt x="195" y="240"/>
                  </a:moveTo>
                  <a:cubicBezTo>
                    <a:pt x="196" y="241"/>
                    <a:pt x="196" y="242"/>
                    <a:pt x="196" y="243"/>
                  </a:cubicBezTo>
                  <a:cubicBezTo>
                    <a:pt x="194" y="243"/>
                    <a:pt x="195" y="241"/>
                    <a:pt x="193" y="241"/>
                  </a:cubicBezTo>
                  <a:cubicBezTo>
                    <a:pt x="194" y="240"/>
                    <a:pt x="195" y="240"/>
                    <a:pt x="195" y="240"/>
                  </a:cubicBezTo>
                  <a:close/>
                  <a:moveTo>
                    <a:pt x="193" y="110"/>
                  </a:moveTo>
                  <a:cubicBezTo>
                    <a:pt x="191" y="111"/>
                    <a:pt x="192" y="108"/>
                    <a:pt x="191" y="107"/>
                  </a:cubicBezTo>
                  <a:cubicBezTo>
                    <a:pt x="191" y="106"/>
                    <a:pt x="192" y="105"/>
                    <a:pt x="193" y="103"/>
                  </a:cubicBezTo>
                  <a:cubicBezTo>
                    <a:pt x="195" y="105"/>
                    <a:pt x="193" y="108"/>
                    <a:pt x="193" y="110"/>
                  </a:cubicBezTo>
                  <a:close/>
                  <a:moveTo>
                    <a:pt x="189" y="124"/>
                  </a:moveTo>
                  <a:cubicBezTo>
                    <a:pt x="186" y="126"/>
                    <a:pt x="186" y="120"/>
                    <a:pt x="183" y="120"/>
                  </a:cubicBezTo>
                  <a:cubicBezTo>
                    <a:pt x="182" y="118"/>
                    <a:pt x="186" y="120"/>
                    <a:pt x="184" y="120"/>
                  </a:cubicBezTo>
                  <a:cubicBezTo>
                    <a:pt x="187" y="121"/>
                    <a:pt x="187" y="123"/>
                    <a:pt x="189" y="124"/>
                  </a:cubicBezTo>
                  <a:close/>
                  <a:moveTo>
                    <a:pt x="182" y="110"/>
                  </a:moveTo>
                  <a:cubicBezTo>
                    <a:pt x="183" y="109"/>
                    <a:pt x="183" y="107"/>
                    <a:pt x="185" y="107"/>
                  </a:cubicBezTo>
                  <a:cubicBezTo>
                    <a:pt x="184" y="108"/>
                    <a:pt x="184" y="110"/>
                    <a:pt x="182" y="110"/>
                  </a:cubicBezTo>
                  <a:close/>
                  <a:moveTo>
                    <a:pt x="186" y="129"/>
                  </a:moveTo>
                  <a:cubicBezTo>
                    <a:pt x="187" y="131"/>
                    <a:pt x="185" y="131"/>
                    <a:pt x="185" y="133"/>
                  </a:cubicBezTo>
                  <a:cubicBezTo>
                    <a:pt x="181" y="132"/>
                    <a:pt x="178" y="127"/>
                    <a:pt x="181" y="123"/>
                  </a:cubicBezTo>
                  <a:cubicBezTo>
                    <a:pt x="183" y="124"/>
                    <a:pt x="184" y="128"/>
                    <a:pt x="186" y="129"/>
                  </a:cubicBezTo>
                  <a:close/>
                  <a:moveTo>
                    <a:pt x="192" y="155"/>
                  </a:moveTo>
                  <a:cubicBezTo>
                    <a:pt x="192" y="157"/>
                    <a:pt x="190" y="157"/>
                    <a:pt x="190" y="159"/>
                  </a:cubicBezTo>
                  <a:cubicBezTo>
                    <a:pt x="186" y="157"/>
                    <a:pt x="186" y="151"/>
                    <a:pt x="181" y="150"/>
                  </a:cubicBezTo>
                  <a:cubicBezTo>
                    <a:pt x="181" y="147"/>
                    <a:pt x="182" y="145"/>
                    <a:pt x="182" y="143"/>
                  </a:cubicBezTo>
                  <a:cubicBezTo>
                    <a:pt x="186" y="147"/>
                    <a:pt x="188" y="151"/>
                    <a:pt x="192" y="155"/>
                  </a:cubicBezTo>
                  <a:close/>
                  <a:moveTo>
                    <a:pt x="178" y="173"/>
                  </a:moveTo>
                  <a:cubicBezTo>
                    <a:pt x="176" y="173"/>
                    <a:pt x="177" y="171"/>
                    <a:pt x="175" y="171"/>
                  </a:cubicBezTo>
                  <a:cubicBezTo>
                    <a:pt x="175" y="170"/>
                    <a:pt x="175" y="170"/>
                    <a:pt x="175" y="169"/>
                  </a:cubicBezTo>
                  <a:cubicBezTo>
                    <a:pt x="176" y="170"/>
                    <a:pt x="177" y="171"/>
                    <a:pt x="178" y="173"/>
                  </a:cubicBezTo>
                  <a:close/>
                  <a:moveTo>
                    <a:pt x="178" y="183"/>
                  </a:moveTo>
                  <a:cubicBezTo>
                    <a:pt x="177" y="182"/>
                    <a:pt x="176" y="181"/>
                    <a:pt x="175" y="180"/>
                  </a:cubicBezTo>
                  <a:cubicBezTo>
                    <a:pt x="175" y="178"/>
                    <a:pt x="178" y="180"/>
                    <a:pt x="178" y="183"/>
                  </a:cubicBezTo>
                  <a:close/>
                  <a:moveTo>
                    <a:pt x="178" y="261"/>
                  </a:moveTo>
                  <a:cubicBezTo>
                    <a:pt x="181" y="262"/>
                    <a:pt x="179" y="266"/>
                    <a:pt x="178" y="267"/>
                  </a:cubicBezTo>
                  <a:cubicBezTo>
                    <a:pt x="176" y="268"/>
                    <a:pt x="177" y="265"/>
                    <a:pt x="175" y="265"/>
                  </a:cubicBezTo>
                  <a:cubicBezTo>
                    <a:pt x="176" y="264"/>
                    <a:pt x="178" y="263"/>
                    <a:pt x="178" y="261"/>
                  </a:cubicBezTo>
                  <a:close/>
                  <a:moveTo>
                    <a:pt x="176" y="295"/>
                  </a:moveTo>
                  <a:cubicBezTo>
                    <a:pt x="179" y="295"/>
                    <a:pt x="179" y="298"/>
                    <a:pt x="179" y="300"/>
                  </a:cubicBezTo>
                  <a:cubicBezTo>
                    <a:pt x="178" y="300"/>
                    <a:pt x="178" y="302"/>
                    <a:pt x="177" y="302"/>
                  </a:cubicBezTo>
                  <a:cubicBezTo>
                    <a:pt x="175" y="301"/>
                    <a:pt x="176" y="298"/>
                    <a:pt x="176" y="295"/>
                  </a:cubicBezTo>
                  <a:close/>
                  <a:moveTo>
                    <a:pt x="179" y="361"/>
                  </a:moveTo>
                  <a:cubicBezTo>
                    <a:pt x="177" y="361"/>
                    <a:pt x="177" y="359"/>
                    <a:pt x="177" y="357"/>
                  </a:cubicBezTo>
                  <a:cubicBezTo>
                    <a:pt x="178" y="358"/>
                    <a:pt x="179" y="359"/>
                    <a:pt x="179" y="361"/>
                  </a:cubicBezTo>
                  <a:close/>
                  <a:moveTo>
                    <a:pt x="179" y="335"/>
                  </a:moveTo>
                  <a:cubicBezTo>
                    <a:pt x="181" y="335"/>
                    <a:pt x="180" y="337"/>
                    <a:pt x="182" y="338"/>
                  </a:cubicBezTo>
                  <a:cubicBezTo>
                    <a:pt x="181" y="339"/>
                    <a:pt x="181" y="341"/>
                    <a:pt x="179" y="341"/>
                  </a:cubicBezTo>
                  <a:cubicBezTo>
                    <a:pt x="178" y="338"/>
                    <a:pt x="178" y="337"/>
                    <a:pt x="179" y="335"/>
                  </a:cubicBezTo>
                  <a:close/>
                  <a:moveTo>
                    <a:pt x="184" y="367"/>
                  </a:moveTo>
                  <a:cubicBezTo>
                    <a:pt x="183" y="367"/>
                    <a:pt x="183" y="368"/>
                    <a:pt x="183" y="369"/>
                  </a:cubicBezTo>
                  <a:cubicBezTo>
                    <a:pt x="180" y="368"/>
                    <a:pt x="180" y="367"/>
                    <a:pt x="180" y="363"/>
                  </a:cubicBezTo>
                  <a:cubicBezTo>
                    <a:pt x="182" y="364"/>
                    <a:pt x="183" y="365"/>
                    <a:pt x="184" y="367"/>
                  </a:cubicBezTo>
                  <a:close/>
                  <a:moveTo>
                    <a:pt x="183" y="345"/>
                  </a:moveTo>
                  <a:cubicBezTo>
                    <a:pt x="183" y="344"/>
                    <a:pt x="184" y="342"/>
                    <a:pt x="185" y="341"/>
                  </a:cubicBezTo>
                  <a:cubicBezTo>
                    <a:pt x="187" y="342"/>
                    <a:pt x="187" y="344"/>
                    <a:pt x="186" y="347"/>
                  </a:cubicBezTo>
                  <a:cubicBezTo>
                    <a:pt x="185" y="347"/>
                    <a:pt x="185" y="345"/>
                    <a:pt x="183" y="345"/>
                  </a:cubicBezTo>
                  <a:close/>
                  <a:moveTo>
                    <a:pt x="185" y="354"/>
                  </a:moveTo>
                  <a:cubicBezTo>
                    <a:pt x="187" y="355"/>
                    <a:pt x="188" y="356"/>
                    <a:pt x="189" y="358"/>
                  </a:cubicBezTo>
                  <a:cubicBezTo>
                    <a:pt x="188" y="358"/>
                    <a:pt x="188" y="360"/>
                    <a:pt x="187" y="360"/>
                  </a:cubicBezTo>
                  <a:cubicBezTo>
                    <a:pt x="184" y="359"/>
                    <a:pt x="185" y="356"/>
                    <a:pt x="185" y="354"/>
                  </a:cubicBezTo>
                  <a:close/>
                  <a:moveTo>
                    <a:pt x="188" y="372"/>
                  </a:moveTo>
                  <a:cubicBezTo>
                    <a:pt x="191" y="375"/>
                    <a:pt x="190" y="377"/>
                    <a:pt x="190" y="382"/>
                  </a:cubicBezTo>
                  <a:cubicBezTo>
                    <a:pt x="186" y="380"/>
                    <a:pt x="187" y="375"/>
                    <a:pt x="188" y="372"/>
                  </a:cubicBezTo>
                  <a:close/>
                  <a:moveTo>
                    <a:pt x="188" y="248"/>
                  </a:moveTo>
                  <a:cubicBezTo>
                    <a:pt x="187" y="245"/>
                    <a:pt x="186" y="245"/>
                    <a:pt x="188" y="243"/>
                  </a:cubicBezTo>
                  <a:cubicBezTo>
                    <a:pt x="189" y="243"/>
                    <a:pt x="189" y="245"/>
                    <a:pt x="191" y="247"/>
                  </a:cubicBezTo>
                  <a:cubicBezTo>
                    <a:pt x="191" y="248"/>
                    <a:pt x="189" y="248"/>
                    <a:pt x="188" y="248"/>
                  </a:cubicBezTo>
                  <a:close/>
                  <a:moveTo>
                    <a:pt x="189" y="210"/>
                  </a:moveTo>
                  <a:cubicBezTo>
                    <a:pt x="190" y="212"/>
                    <a:pt x="192" y="215"/>
                    <a:pt x="191" y="218"/>
                  </a:cubicBezTo>
                  <a:cubicBezTo>
                    <a:pt x="187" y="217"/>
                    <a:pt x="187" y="213"/>
                    <a:pt x="189" y="210"/>
                  </a:cubicBezTo>
                  <a:close/>
                  <a:moveTo>
                    <a:pt x="195" y="422"/>
                  </a:moveTo>
                  <a:cubicBezTo>
                    <a:pt x="195" y="426"/>
                    <a:pt x="193" y="428"/>
                    <a:pt x="192" y="431"/>
                  </a:cubicBezTo>
                  <a:cubicBezTo>
                    <a:pt x="190" y="431"/>
                    <a:pt x="191" y="429"/>
                    <a:pt x="189" y="429"/>
                  </a:cubicBezTo>
                  <a:cubicBezTo>
                    <a:pt x="192" y="427"/>
                    <a:pt x="191" y="422"/>
                    <a:pt x="195" y="422"/>
                  </a:cubicBezTo>
                  <a:close/>
                  <a:moveTo>
                    <a:pt x="193" y="447"/>
                  </a:moveTo>
                  <a:cubicBezTo>
                    <a:pt x="191" y="446"/>
                    <a:pt x="191" y="443"/>
                    <a:pt x="192" y="441"/>
                  </a:cubicBezTo>
                  <a:cubicBezTo>
                    <a:pt x="194" y="443"/>
                    <a:pt x="195" y="444"/>
                    <a:pt x="193" y="447"/>
                  </a:cubicBezTo>
                  <a:close/>
                  <a:moveTo>
                    <a:pt x="191" y="453"/>
                  </a:moveTo>
                  <a:cubicBezTo>
                    <a:pt x="189" y="455"/>
                    <a:pt x="190" y="458"/>
                    <a:pt x="187" y="459"/>
                  </a:cubicBezTo>
                  <a:cubicBezTo>
                    <a:pt x="186" y="455"/>
                    <a:pt x="188" y="453"/>
                    <a:pt x="189" y="450"/>
                  </a:cubicBezTo>
                  <a:cubicBezTo>
                    <a:pt x="190" y="451"/>
                    <a:pt x="190" y="452"/>
                    <a:pt x="191" y="453"/>
                  </a:cubicBezTo>
                  <a:close/>
                  <a:moveTo>
                    <a:pt x="192" y="457"/>
                  </a:moveTo>
                  <a:cubicBezTo>
                    <a:pt x="197" y="458"/>
                    <a:pt x="194" y="464"/>
                    <a:pt x="193" y="469"/>
                  </a:cubicBezTo>
                  <a:cubicBezTo>
                    <a:pt x="189" y="466"/>
                    <a:pt x="190" y="462"/>
                    <a:pt x="192" y="457"/>
                  </a:cubicBezTo>
                  <a:close/>
                  <a:moveTo>
                    <a:pt x="196" y="484"/>
                  </a:moveTo>
                  <a:cubicBezTo>
                    <a:pt x="197" y="487"/>
                    <a:pt x="196" y="487"/>
                    <a:pt x="195" y="489"/>
                  </a:cubicBezTo>
                  <a:cubicBezTo>
                    <a:pt x="194" y="488"/>
                    <a:pt x="193" y="487"/>
                    <a:pt x="193" y="485"/>
                  </a:cubicBezTo>
                  <a:cubicBezTo>
                    <a:pt x="195" y="486"/>
                    <a:pt x="194" y="485"/>
                    <a:pt x="196" y="484"/>
                  </a:cubicBezTo>
                  <a:close/>
                  <a:moveTo>
                    <a:pt x="194" y="504"/>
                  </a:moveTo>
                  <a:cubicBezTo>
                    <a:pt x="195" y="504"/>
                    <a:pt x="195" y="504"/>
                    <a:pt x="196" y="504"/>
                  </a:cubicBezTo>
                  <a:cubicBezTo>
                    <a:pt x="197" y="506"/>
                    <a:pt x="197" y="507"/>
                    <a:pt x="196" y="510"/>
                  </a:cubicBezTo>
                  <a:cubicBezTo>
                    <a:pt x="193" y="509"/>
                    <a:pt x="194" y="507"/>
                    <a:pt x="194" y="504"/>
                  </a:cubicBezTo>
                  <a:close/>
                  <a:moveTo>
                    <a:pt x="197" y="525"/>
                  </a:moveTo>
                  <a:cubicBezTo>
                    <a:pt x="200" y="527"/>
                    <a:pt x="199" y="531"/>
                    <a:pt x="198" y="534"/>
                  </a:cubicBezTo>
                  <a:cubicBezTo>
                    <a:pt x="195" y="532"/>
                    <a:pt x="196" y="528"/>
                    <a:pt x="197" y="525"/>
                  </a:cubicBezTo>
                  <a:close/>
                  <a:moveTo>
                    <a:pt x="198" y="496"/>
                  </a:moveTo>
                  <a:cubicBezTo>
                    <a:pt x="199" y="494"/>
                    <a:pt x="198" y="492"/>
                    <a:pt x="199" y="490"/>
                  </a:cubicBezTo>
                  <a:cubicBezTo>
                    <a:pt x="202" y="491"/>
                    <a:pt x="202" y="493"/>
                    <a:pt x="202" y="496"/>
                  </a:cubicBezTo>
                  <a:cubicBezTo>
                    <a:pt x="200" y="498"/>
                    <a:pt x="200" y="495"/>
                    <a:pt x="198" y="496"/>
                  </a:cubicBezTo>
                  <a:close/>
                  <a:moveTo>
                    <a:pt x="204" y="557"/>
                  </a:moveTo>
                  <a:cubicBezTo>
                    <a:pt x="201" y="555"/>
                    <a:pt x="199" y="550"/>
                    <a:pt x="199" y="546"/>
                  </a:cubicBezTo>
                  <a:cubicBezTo>
                    <a:pt x="202" y="548"/>
                    <a:pt x="205" y="553"/>
                    <a:pt x="204" y="557"/>
                  </a:cubicBezTo>
                  <a:close/>
                  <a:moveTo>
                    <a:pt x="205" y="584"/>
                  </a:moveTo>
                  <a:cubicBezTo>
                    <a:pt x="208" y="586"/>
                    <a:pt x="206" y="591"/>
                    <a:pt x="205" y="593"/>
                  </a:cubicBezTo>
                  <a:cubicBezTo>
                    <a:pt x="201" y="591"/>
                    <a:pt x="203" y="587"/>
                    <a:pt x="205" y="584"/>
                  </a:cubicBezTo>
                  <a:close/>
                  <a:moveTo>
                    <a:pt x="201" y="543"/>
                  </a:moveTo>
                  <a:cubicBezTo>
                    <a:pt x="201" y="540"/>
                    <a:pt x="201" y="538"/>
                    <a:pt x="202" y="536"/>
                  </a:cubicBezTo>
                  <a:cubicBezTo>
                    <a:pt x="206" y="539"/>
                    <a:pt x="206" y="544"/>
                    <a:pt x="209" y="547"/>
                  </a:cubicBezTo>
                  <a:cubicBezTo>
                    <a:pt x="209" y="548"/>
                    <a:pt x="207" y="548"/>
                    <a:pt x="207" y="549"/>
                  </a:cubicBezTo>
                  <a:cubicBezTo>
                    <a:pt x="205" y="547"/>
                    <a:pt x="204" y="544"/>
                    <a:pt x="201" y="543"/>
                  </a:cubicBezTo>
                  <a:close/>
                  <a:moveTo>
                    <a:pt x="207" y="611"/>
                  </a:moveTo>
                  <a:cubicBezTo>
                    <a:pt x="209" y="611"/>
                    <a:pt x="209" y="616"/>
                    <a:pt x="206" y="615"/>
                  </a:cubicBezTo>
                  <a:cubicBezTo>
                    <a:pt x="206" y="613"/>
                    <a:pt x="207" y="613"/>
                    <a:pt x="207" y="611"/>
                  </a:cubicBezTo>
                  <a:close/>
                  <a:moveTo>
                    <a:pt x="209" y="630"/>
                  </a:moveTo>
                  <a:cubicBezTo>
                    <a:pt x="215" y="634"/>
                    <a:pt x="216" y="645"/>
                    <a:pt x="214" y="651"/>
                  </a:cubicBezTo>
                  <a:cubicBezTo>
                    <a:pt x="209" y="647"/>
                    <a:pt x="205" y="639"/>
                    <a:pt x="209" y="630"/>
                  </a:cubicBezTo>
                  <a:close/>
                  <a:moveTo>
                    <a:pt x="216" y="668"/>
                  </a:moveTo>
                  <a:cubicBezTo>
                    <a:pt x="212" y="663"/>
                    <a:pt x="210" y="657"/>
                    <a:pt x="208" y="651"/>
                  </a:cubicBezTo>
                  <a:cubicBezTo>
                    <a:pt x="212" y="655"/>
                    <a:pt x="216" y="659"/>
                    <a:pt x="216" y="668"/>
                  </a:cubicBezTo>
                  <a:close/>
                  <a:moveTo>
                    <a:pt x="214" y="265"/>
                  </a:moveTo>
                  <a:cubicBezTo>
                    <a:pt x="213" y="264"/>
                    <a:pt x="214" y="262"/>
                    <a:pt x="215" y="260"/>
                  </a:cubicBezTo>
                  <a:cubicBezTo>
                    <a:pt x="217" y="260"/>
                    <a:pt x="216" y="266"/>
                    <a:pt x="214" y="265"/>
                  </a:cubicBezTo>
                  <a:close/>
                  <a:moveTo>
                    <a:pt x="212" y="246"/>
                  </a:moveTo>
                  <a:cubicBezTo>
                    <a:pt x="209" y="245"/>
                    <a:pt x="208" y="243"/>
                    <a:pt x="209" y="240"/>
                  </a:cubicBezTo>
                  <a:cubicBezTo>
                    <a:pt x="210" y="240"/>
                    <a:pt x="210" y="240"/>
                    <a:pt x="211" y="240"/>
                  </a:cubicBezTo>
                  <a:cubicBezTo>
                    <a:pt x="212" y="242"/>
                    <a:pt x="217" y="244"/>
                    <a:pt x="212" y="246"/>
                  </a:cubicBezTo>
                  <a:close/>
                  <a:moveTo>
                    <a:pt x="211" y="260"/>
                  </a:moveTo>
                  <a:cubicBezTo>
                    <a:pt x="209" y="261"/>
                    <a:pt x="209" y="259"/>
                    <a:pt x="208" y="258"/>
                  </a:cubicBezTo>
                  <a:cubicBezTo>
                    <a:pt x="209" y="257"/>
                    <a:pt x="211" y="258"/>
                    <a:pt x="211" y="260"/>
                  </a:cubicBezTo>
                  <a:close/>
                  <a:moveTo>
                    <a:pt x="209" y="71"/>
                  </a:moveTo>
                  <a:cubicBezTo>
                    <a:pt x="205" y="71"/>
                    <a:pt x="208" y="68"/>
                    <a:pt x="207" y="66"/>
                  </a:cubicBezTo>
                  <a:cubicBezTo>
                    <a:pt x="209" y="67"/>
                    <a:pt x="210" y="70"/>
                    <a:pt x="209" y="71"/>
                  </a:cubicBezTo>
                  <a:close/>
                  <a:moveTo>
                    <a:pt x="209" y="87"/>
                  </a:moveTo>
                  <a:cubicBezTo>
                    <a:pt x="207" y="86"/>
                    <a:pt x="205" y="82"/>
                    <a:pt x="207" y="80"/>
                  </a:cubicBezTo>
                  <a:cubicBezTo>
                    <a:pt x="208" y="82"/>
                    <a:pt x="209" y="84"/>
                    <a:pt x="209" y="87"/>
                  </a:cubicBezTo>
                  <a:close/>
                  <a:moveTo>
                    <a:pt x="208" y="115"/>
                  </a:moveTo>
                  <a:cubicBezTo>
                    <a:pt x="206" y="113"/>
                    <a:pt x="205" y="110"/>
                    <a:pt x="204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7" y="108"/>
                    <a:pt x="210" y="111"/>
                    <a:pt x="208" y="115"/>
                  </a:cubicBezTo>
                  <a:close/>
                  <a:moveTo>
                    <a:pt x="205" y="59"/>
                  </a:moveTo>
                  <a:cubicBezTo>
                    <a:pt x="204" y="60"/>
                    <a:pt x="204" y="61"/>
                    <a:pt x="202" y="61"/>
                  </a:cubicBezTo>
                  <a:cubicBezTo>
                    <a:pt x="201" y="58"/>
                    <a:pt x="200" y="56"/>
                    <a:pt x="199" y="54"/>
                  </a:cubicBezTo>
                  <a:cubicBezTo>
                    <a:pt x="199" y="52"/>
                    <a:pt x="201" y="52"/>
                    <a:pt x="201" y="50"/>
                  </a:cubicBezTo>
                  <a:cubicBezTo>
                    <a:pt x="203" y="52"/>
                    <a:pt x="202" y="57"/>
                    <a:pt x="205" y="59"/>
                  </a:cubicBezTo>
                  <a:close/>
                  <a:moveTo>
                    <a:pt x="204" y="30"/>
                  </a:moveTo>
                  <a:cubicBezTo>
                    <a:pt x="205" y="33"/>
                    <a:pt x="208" y="37"/>
                    <a:pt x="203" y="38"/>
                  </a:cubicBezTo>
                  <a:cubicBezTo>
                    <a:pt x="201" y="35"/>
                    <a:pt x="201" y="32"/>
                    <a:pt x="204" y="30"/>
                  </a:cubicBezTo>
                  <a:close/>
                  <a:moveTo>
                    <a:pt x="201" y="72"/>
                  </a:moveTo>
                  <a:cubicBezTo>
                    <a:pt x="197" y="69"/>
                    <a:pt x="194" y="63"/>
                    <a:pt x="196" y="58"/>
                  </a:cubicBezTo>
                  <a:cubicBezTo>
                    <a:pt x="198" y="62"/>
                    <a:pt x="202" y="68"/>
                    <a:pt x="201" y="72"/>
                  </a:cubicBezTo>
                  <a:close/>
                  <a:moveTo>
                    <a:pt x="196" y="76"/>
                  </a:moveTo>
                  <a:cubicBezTo>
                    <a:pt x="193" y="75"/>
                    <a:pt x="191" y="69"/>
                    <a:pt x="191" y="66"/>
                  </a:cubicBezTo>
                  <a:cubicBezTo>
                    <a:pt x="194" y="69"/>
                    <a:pt x="195" y="72"/>
                    <a:pt x="196" y="76"/>
                  </a:cubicBezTo>
                  <a:close/>
                  <a:moveTo>
                    <a:pt x="193" y="56"/>
                  </a:moveTo>
                  <a:cubicBezTo>
                    <a:pt x="192" y="53"/>
                    <a:pt x="186" y="50"/>
                    <a:pt x="191" y="48"/>
                  </a:cubicBezTo>
                  <a:cubicBezTo>
                    <a:pt x="193" y="49"/>
                    <a:pt x="195" y="54"/>
                    <a:pt x="193" y="56"/>
                  </a:cubicBezTo>
                  <a:close/>
                  <a:moveTo>
                    <a:pt x="186" y="98"/>
                  </a:moveTo>
                  <a:cubicBezTo>
                    <a:pt x="183" y="98"/>
                    <a:pt x="184" y="95"/>
                    <a:pt x="182" y="94"/>
                  </a:cubicBezTo>
                  <a:cubicBezTo>
                    <a:pt x="183" y="98"/>
                    <a:pt x="178" y="92"/>
                    <a:pt x="177" y="89"/>
                  </a:cubicBezTo>
                  <a:cubicBezTo>
                    <a:pt x="178" y="88"/>
                    <a:pt x="179" y="88"/>
                    <a:pt x="179" y="86"/>
                  </a:cubicBezTo>
                  <a:cubicBezTo>
                    <a:pt x="182" y="90"/>
                    <a:pt x="187" y="93"/>
                    <a:pt x="186" y="98"/>
                  </a:cubicBezTo>
                  <a:close/>
                  <a:moveTo>
                    <a:pt x="164" y="295"/>
                  </a:moveTo>
                  <a:cubicBezTo>
                    <a:pt x="165" y="291"/>
                    <a:pt x="168" y="289"/>
                    <a:pt x="169" y="285"/>
                  </a:cubicBezTo>
                  <a:cubicBezTo>
                    <a:pt x="175" y="289"/>
                    <a:pt x="170" y="295"/>
                    <a:pt x="169" y="299"/>
                  </a:cubicBezTo>
                  <a:cubicBezTo>
                    <a:pt x="167" y="298"/>
                    <a:pt x="165" y="297"/>
                    <a:pt x="164" y="295"/>
                  </a:cubicBezTo>
                  <a:close/>
                  <a:moveTo>
                    <a:pt x="171" y="314"/>
                  </a:moveTo>
                  <a:cubicBezTo>
                    <a:pt x="168" y="315"/>
                    <a:pt x="170" y="311"/>
                    <a:pt x="167" y="312"/>
                  </a:cubicBezTo>
                  <a:cubicBezTo>
                    <a:pt x="168" y="311"/>
                    <a:pt x="168" y="310"/>
                    <a:pt x="168" y="308"/>
                  </a:cubicBezTo>
                  <a:cubicBezTo>
                    <a:pt x="170" y="310"/>
                    <a:pt x="171" y="311"/>
                    <a:pt x="171" y="314"/>
                  </a:cubicBezTo>
                  <a:close/>
                  <a:moveTo>
                    <a:pt x="81" y="501"/>
                  </a:moveTo>
                  <a:cubicBezTo>
                    <a:pt x="82" y="500"/>
                    <a:pt x="83" y="500"/>
                    <a:pt x="83" y="499"/>
                  </a:cubicBezTo>
                  <a:cubicBezTo>
                    <a:pt x="87" y="500"/>
                    <a:pt x="83" y="503"/>
                    <a:pt x="83" y="506"/>
                  </a:cubicBezTo>
                  <a:cubicBezTo>
                    <a:pt x="80" y="505"/>
                    <a:pt x="82" y="503"/>
                    <a:pt x="81" y="501"/>
                  </a:cubicBezTo>
                  <a:close/>
                  <a:moveTo>
                    <a:pt x="87" y="475"/>
                  </a:moveTo>
                  <a:cubicBezTo>
                    <a:pt x="88" y="475"/>
                    <a:pt x="88" y="477"/>
                    <a:pt x="89" y="477"/>
                  </a:cubicBezTo>
                  <a:cubicBezTo>
                    <a:pt x="87" y="480"/>
                    <a:pt x="88" y="485"/>
                    <a:pt x="85" y="486"/>
                  </a:cubicBezTo>
                  <a:cubicBezTo>
                    <a:pt x="83" y="481"/>
                    <a:pt x="87" y="479"/>
                    <a:pt x="87" y="475"/>
                  </a:cubicBezTo>
                  <a:close/>
                  <a:moveTo>
                    <a:pt x="92" y="289"/>
                  </a:moveTo>
                  <a:cubicBezTo>
                    <a:pt x="91" y="287"/>
                    <a:pt x="93" y="288"/>
                    <a:pt x="93" y="287"/>
                  </a:cubicBezTo>
                  <a:cubicBezTo>
                    <a:pt x="94" y="287"/>
                    <a:pt x="95" y="289"/>
                    <a:pt x="95" y="291"/>
                  </a:cubicBezTo>
                  <a:cubicBezTo>
                    <a:pt x="95" y="291"/>
                    <a:pt x="95" y="292"/>
                    <a:pt x="94" y="292"/>
                  </a:cubicBezTo>
                  <a:cubicBezTo>
                    <a:pt x="93" y="290"/>
                    <a:pt x="95" y="290"/>
                    <a:pt x="92" y="289"/>
                  </a:cubicBezTo>
                  <a:close/>
                  <a:moveTo>
                    <a:pt x="91" y="72"/>
                  </a:moveTo>
                  <a:cubicBezTo>
                    <a:pt x="94" y="71"/>
                    <a:pt x="94" y="68"/>
                    <a:pt x="96" y="66"/>
                  </a:cubicBezTo>
                  <a:cubicBezTo>
                    <a:pt x="102" y="70"/>
                    <a:pt x="94" y="75"/>
                    <a:pt x="94" y="78"/>
                  </a:cubicBezTo>
                  <a:cubicBezTo>
                    <a:pt x="92" y="80"/>
                    <a:pt x="91" y="75"/>
                    <a:pt x="91" y="74"/>
                  </a:cubicBezTo>
                  <a:cubicBezTo>
                    <a:pt x="91" y="74"/>
                    <a:pt x="92" y="75"/>
                    <a:pt x="92" y="75"/>
                  </a:cubicBezTo>
                  <a:cubicBezTo>
                    <a:pt x="94" y="75"/>
                    <a:pt x="90" y="74"/>
                    <a:pt x="91" y="72"/>
                  </a:cubicBezTo>
                  <a:close/>
                  <a:moveTo>
                    <a:pt x="102" y="76"/>
                  </a:moveTo>
                  <a:cubicBezTo>
                    <a:pt x="105" y="77"/>
                    <a:pt x="103" y="79"/>
                    <a:pt x="102" y="80"/>
                  </a:cubicBezTo>
                  <a:cubicBezTo>
                    <a:pt x="104" y="81"/>
                    <a:pt x="103" y="80"/>
                    <a:pt x="105" y="80"/>
                  </a:cubicBezTo>
                  <a:cubicBezTo>
                    <a:pt x="109" y="83"/>
                    <a:pt x="104" y="86"/>
                    <a:pt x="102" y="89"/>
                  </a:cubicBezTo>
                  <a:cubicBezTo>
                    <a:pt x="100" y="87"/>
                    <a:pt x="100" y="86"/>
                    <a:pt x="101" y="83"/>
                  </a:cubicBezTo>
                  <a:cubicBezTo>
                    <a:pt x="99" y="83"/>
                    <a:pt x="100" y="86"/>
                    <a:pt x="98" y="85"/>
                  </a:cubicBezTo>
                  <a:cubicBezTo>
                    <a:pt x="98" y="81"/>
                    <a:pt x="101" y="79"/>
                    <a:pt x="102" y="76"/>
                  </a:cubicBezTo>
                  <a:close/>
                  <a:moveTo>
                    <a:pt x="101" y="61"/>
                  </a:moveTo>
                  <a:cubicBezTo>
                    <a:pt x="100" y="53"/>
                    <a:pt x="108" y="58"/>
                    <a:pt x="104" y="62"/>
                  </a:cubicBezTo>
                  <a:cubicBezTo>
                    <a:pt x="102" y="62"/>
                    <a:pt x="102" y="61"/>
                    <a:pt x="101" y="61"/>
                  </a:cubicBezTo>
                  <a:close/>
                  <a:moveTo>
                    <a:pt x="138" y="82"/>
                  </a:moveTo>
                  <a:cubicBezTo>
                    <a:pt x="139" y="82"/>
                    <a:pt x="138" y="80"/>
                    <a:pt x="140" y="80"/>
                  </a:cubicBezTo>
                  <a:cubicBezTo>
                    <a:pt x="142" y="84"/>
                    <a:pt x="147" y="87"/>
                    <a:pt x="142" y="90"/>
                  </a:cubicBezTo>
                  <a:cubicBezTo>
                    <a:pt x="142" y="91"/>
                    <a:pt x="141" y="90"/>
                    <a:pt x="141" y="90"/>
                  </a:cubicBezTo>
                  <a:cubicBezTo>
                    <a:pt x="141" y="91"/>
                    <a:pt x="141" y="93"/>
                    <a:pt x="140" y="93"/>
                  </a:cubicBezTo>
                  <a:cubicBezTo>
                    <a:pt x="138" y="92"/>
                    <a:pt x="136" y="91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8" y="86"/>
                    <a:pt x="140" y="87"/>
                    <a:pt x="140" y="89"/>
                  </a:cubicBezTo>
                  <a:cubicBezTo>
                    <a:pt x="143" y="87"/>
                    <a:pt x="138" y="84"/>
                    <a:pt x="138" y="82"/>
                  </a:cubicBezTo>
                  <a:close/>
                  <a:moveTo>
                    <a:pt x="159" y="86"/>
                  </a:moveTo>
                  <a:cubicBezTo>
                    <a:pt x="158" y="88"/>
                    <a:pt x="157" y="89"/>
                    <a:pt x="156" y="90"/>
                  </a:cubicBezTo>
                  <a:cubicBezTo>
                    <a:pt x="153" y="90"/>
                    <a:pt x="152" y="87"/>
                    <a:pt x="150" y="86"/>
                  </a:cubicBezTo>
                  <a:cubicBezTo>
                    <a:pt x="152" y="83"/>
                    <a:pt x="153" y="79"/>
                    <a:pt x="155" y="77"/>
                  </a:cubicBezTo>
                  <a:cubicBezTo>
                    <a:pt x="157" y="77"/>
                    <a:pt x="157" y="79"/>
                    <a:pt x="155" y="79"/>
                  </a:cubicBezTo>
                  <a:cubicBezTo>
                    <a:pt x="156" y="81"/>
                    <a:pt x="157" y="84"/>
                    <a:pt x="159" y="86"/>
                  </a:cubicBezTo>
                  <a:close/>
                  <a:moveTo>
                    <a:pt x="162" y="252"/>
                  </a:moveTo>
                  <a:cubicBezTo>
                    <a:pt x="156" y="247"/>
                    <a:pt x="153" y="242"/>
                    <a:pt x="159" y="235"/>
                  </a:cubicBezTo>
                  <a:cubicBezTo>
                    <a:pt x="162" y="238"/>
                    <a:pt x="165" y="240"/>
                    <a:pt x="166" y="244"/>
                  </a:cubicBezTo>
                  <a:cubicBezTo>
                    <a:pt x="165" y="247"/>
                    <a:pt x="164" y="249"/>
                    <a:pt x="162" y="252"/>
                  </a:cubicBezTo>
                  <a:close/>
                  <a:moveTo>
                    <a:pt x="163" y="268"/>
                  </a:moveTo>
                  <a:cubicBezTo>
                    <a:pt x="162" y="266"/>
                    <a:pt x="159" y="265"/>
                    <a:pt x="161" y="263"/>
                  </a:cubicBezTo>
                  <a:cubicBezTo>
                    <a:pt x="162" y="264"/>
                    <a:pt x="164" y="266"/>
                    <a:pt x="163" y="268"/>
                  </a:cubicBezTo>
                  <a:close/>
                  <a:moveTo>
                    <a:pt x="136" y="271"/>
                  </a:moveTo>
                  <a:cubicBezTo>
                    <a:pt x="137" y="272"/>
                    <a:pt x="137" y="274"/>
                    <a:pt x="137" y="275"/>
                  </a:cubicBezTo>
                  <a:cubicBezTo>
                    <a:pt x="134" y="275"/>
                    <a:pt x="135" y="272"/>
                    <a:pt x="136" y="271"/>
                  </a:cubicBezTo>
                  <a:close/>
                  <a:moveTo>
                    <a:pt x="135" y="278"/>
                  </a:moveTo>
                  <a:cubicBezTo>
                    <a:pt x="135" y="280"/>
                    <a:pt x="131" y="277"/>
                    <a:pt x="133" y="276"/>
                  </a:cubicBezTo>
                  <a:cubicBezTo>
                    <a:pt x="134" y="276"/>
                    <a:pt x="134" y="278"/>
                    <a:pt x="135" y="278"/>
                  </a:cubicBezTo>
                  <a:close/>
                  <a:moveTo>
                    <a:pt x="135" y="258"/>
                  </a:moveTo>
                  <a:cubicBezTo>
                    <a:pt x="127" y="256"/>
                    <a:pt x="131" y="245"/>
                    <a:pt x="135" y="240"/>
                  </a:cubicBezTo>
                  <a:cubicBezTo>
                    <a:pt x="139" y="240"/>
                    <a:pt x="140" y="244"/>
                    <a:pt x="142" y="247"/>
                  </a:cubicBezTo>
                  <a:cubicBezTo>
                    <a:pt x="140" y="251"/>
                    <a:pt x="137" y="253"/>
                    <a:pt x="135" y="258"/>
                  </a:cubicBezTo>
                  <a:close/>
                  <a:moveTo>
                    <a:pt x="107" y="322"/>
                  </a:moveTo>
                  <a:cubicBezTo>
                    <a:pt x="107" y="321"/>
                    <a:pt x="109" y="321"/>
                    <a:pt x="108" y="319"/>
                  </a:cubicBezTo>
                  <a:cubicBezTo>
                    <a:pt x="111" y="319"/>
                    <a:pt x="110" y="322"/>
                    <a:pt x="112" y="322"/>
                  </a:cubicBezTo>
                  <a:cubicBezTo>
                    <a:pt x="111" y="324"/>
                    <a:pt x="110" y="326"/>
                    <a:pt x="110" y="328"/>
                  </a:cubicBezTo>
                  <a:cubicBezTo>
                    <a:pt x="108" y="326"/>
                    <a:pt x="110" y="324"/>
                    <a:pt x="107" y="322"/>
                  </a:cubicBezTo>
                  <a:close/>
                  <a:moveTo>
                    <a:pt x="97" y="358"/>
                  </a:moveTo>
                  <a:cubicBezTo>
                    <a:pt x="97" y="356"/>
                    <a:pt x="97" y="355"/>
                    <a:pt x="99" y="355"/>
                  </a:cubicBezTo>
                  <a:cubicBezTo>
                    <a:pt x="100" y="358"/>
                    <a:pt x="99" y="359"/>
                    <a:pt x="98" y="361"/>
                  </a:cubicBezTo>
                  <a:cubicBezTo>
                    <a:pt x="97" y="360"/>
                    <a:pt x="99" y="359"/>
                    <a:pt x="97" y="358"/>
                  </a:cubicBezTo>
                  <a:close/>
                  <a:moveTo>
                    <a:pt x="88" y="106"/>
                  </a:moveTo>
                  <a:cubicBezTo>
                    <a:pt x="89" y="106"/>
                    <a:pt x="88" y="109"/>
                    <a:pt x="90" y="109"/>
                  </a:cubicBezTo>
                  <a:cubicBezTo>
                    <a:pt x="92" y="107"/>
                    <a:pt x="88" y="107"/>
                    <a:pt x="88" y="105"/>
                  </a:cubicBezTo>
                  <a:cubicBezTo>
                    <a:pt x="90" y="104"/>
                    <a:pt x="91" y="101"/>
                    <a:pt x="92" y="99"/>
                  </a:cubicBezTo>
                  <a:cubicBezTo>
                    <a:pt x="94" y="99"/>
                    <a:pt x="94" y="101"/>
                    <a:pt x="95" y="102"/>
                  </a:cubicBezTo>
                  <a:cubicBezTo>
                    <a:pt x="94" y="105"/>
                    <a:pt x="91" y="107"/>
                    <a:pt x="90" y="110"/>
                  </a:cubicBezTo>
                  <a:cubicBezTo>
                    <a:pt x="88" y="110"/>
                    <a:pt x="87" y="107"/>
                    <a:pt x="88" y="106"/>
                  </a:cubicBezTo>
                  <a:close/>
                  <a:moveTo>
                    <a:pt x="86" y="189"/>
                  </a:moveTo>
                  <a:cubicBezTo>
                    <a:pt x="82" y="186"/>
                    <a:pt x="86" y="183"/>
                    <a:pt x="87" y="180"/>
                  </a:cubicBezTo>
                  <a:cubicBezTo>
                    <a:pt x="90" y="182"/>
                    <a:pt x="87" y="184"/>
                    <a:pt x="86" y="189"/>
                  </a:cubicBezTo>
                  <a:close/>
                  <a:moveTo>
                    <a:pt x="115" y="129"/>
                  </a:moveTo>
                  <a:cubicBezTo>
                    <a:pt x="116" y="130"/>
                    <a:pt x="117" y="131"/>
                    <a:pt x="117" y="132"/>
                  </a:cubicBezTo>
                  <a:cubicBezTo>
                    <a:pt x="116" y="135"/>
                    <a:pt x="113" y="137"/>
                    <a:pt x="112" y="140"/>
                  </a:cubicBezTo>
                  <a:cubicBezTo>
                    <a:pt x="107" y="138"/>
                    <a:pt x="112" y="132"/>
                    <a:pt x="115" y="129"/>
                  </a:cubicBezTo>
                  <a:close/>
                  <a:moveTo>
                    <a:pt x="111" y="106"/>
                  </a:moveTo>
                  <a:cubicBezTo>
                    <a:pt x="112" y="108"/>
                    <a:pt x="116" y="110"/>
                    <a:pt x="114" y="112"/>
                  </a:cubicBezTo>
                  <a:cubicBezTo>
                    <a:pt x="112" y="111"/>
                    <a:pt x="110" y="109"/>
                    <a:pt x="111" y="106"/>
                  </a:cubicBezTo>
                  <a:close/>
                  <a:moveTo>
                    <a:pt x="105" y="272"/>
                  </a:moveTo>
                  <a:cubicBezTo>
                    <a:pt x="104" y="274"/>
                    <a:pt x="104" y="272"/>
                    <a:pt x="102" y="272"/>
                  </a:cubicBezTo>
                  <a:cubicBezTo>
                    <a:pt x="103" y="271"/>
                    <a:pt x="103" y="270"/>
                    <a:pt x="105" y="270"/>
                  </a:cubicBezTo>
                  <a:cubicBezTo>
                    <a:pt x="106" y="271"/>
                    <a:pt x="103" y="272"/>
                    <a:pt x="105" y="272"/>
                  </a:cubicBezTo>
                  <a:close/>
                  <a:moveTo>
                    <a:pt x="102" y="259"/>
                  </a:moveTo>
                  <a:cubicBezTo>
                    <a:pt x="103" y="255"/>
                    <a:pt x="102" y="254"/>
                    <a:pt x="105" y="252"/>
                  </a:cubicBezTo>
                  <a:cubicBezTo>
                    <a:pt x="107" y="253"/>
                    <a:pt x="107" y="255"/>
                    <a:pt x="108" y="257"/>
                  </a:cubicBezTo>
                  <a:cubicBezTo>
                    <a:pt x="108" y="259"/>
                    <a:pt x="106" y="260"/>
                    <a:pt x="105" y="262"/>
                  </a:cubicBezTo>
                  <a:cubicBezTo>
                    <a:pt x="103" y="262"/>
                    <a:pt x="104" y="259"/>
                    <a:pt x="102" y="259"/>
                  </a:cubicBezTo>
                  <a:close/>
                  <a:moveTo>
                    <a:pt x="95" y="163"/>
                  </a:moveTo>
                  <a:cubicBezTo>
                    <a:pt x="97" y="162"/>
                    <a:pt x="98" y="160"/>
                    <a:pt x="98" y="158"/>
                  </a:cubicBezTo>
                  <a:cubicBezTo>
                    <a:pt x="99" y="158"/>
                    <a:pt x="100" y="159"/>
                    <a:pt x="100" y="160"/>
                  </a:cubicBezTo>
                  <a:cubicBezTo>
                    <a:pt x="99" y="163"/>
                    <a:pt x="99" y="164"/>
                    <a:pt x="96" y="166"/>
                  </a:cubicBezTo>
                  <a:cubicBezTo>
                    <a:pt x="97" y="165"/>
                    <a:pt x="95" y="165"/>
                    <a:pt x="95" y="163"/>
                  </a:cubicBezTo>
                  <a:close/>
                  <a:moveTo>
                    <a:pt x="104" y="164"/>
                  </a:moveTo>
                  <a:cubicBezTo>
                    <a:pt x="106" y="168"/>
                    <a:pt x="108" y="172"/>
                    <a:pt x="104" y="176"/>
                  </a:cubicBezTo>
                  <a:cubicBezTo>
                    <a:pt x="102" y="174"/>
                    <a:pt x="100" y="172"/>
                    <a:pt x="100" y="170"/>
                  </a:cubicBezTo>
                  <a:cubicBezTo>
                    <a:pt x="101" y="168"/>
                    <a:pt x="102" y="166"/>
                    <a:pt x="102" y="164"/>
                  </a:cubicBezTo>
                  <a:cubicBezTo>
                    <a:pt x="103" y="164"/>
                    <a:pt x="104" y="164"/>
                    <a:pt x="104" y="164"/>
                  </a:cubicBezTo>
                  <a:close/>
                  <a:moveTo>
                    <a:pt x="102" y="154"/>
                  </a:moveTo>
                  <a:cubicBezTo>
                    <a:pt x="102" y="152"/>
                    <a:pt x="103" y="151"/>
                    <a:pt x="104" y="149"/>
                  </a:cubicBezTo>
                  <a:cubicBezTo>
                    <a:pt x="105" y="149"/>
                    <a:pt x="104" y="151"/>
                    <a:pt x="105" y="151"/>
                  </a:cubicBezTo>
                  <a:cubicBezTo>
                    <a:pt x="105" y="152"/>
                    <a:pt x="104" y="154"/>
                    <a:pt x="102" y="154"/>
                  </a:cubicBezTo>
                  <a:close/>
                  <a:moveTo>
                    <a:pt x="106" y="197"/>
                  </a:moveTo>
                  <a:cubicBezTo>
                    <a:pt x="105" y="197"/>
                    <a:pt x="105" y="196"/>
                    <a:pt x="104" y="196"/>
                  </a:cubicBezTo>
                  <a:cubicBezTo>
                    <a:pt x="104" y="194"/>
                    <a:pt x="105" y="194"/>
                    <a:pt x="106" y="192"/>
                  </a:cubicBezTo>
                  <a:cubicBezTo>
                    <a:pt x="109" y="193"/>
                    <a:pt x="107" y="196"/>
                    <a:pt x="106" y="197"/>
                  </a:cubicBezTo>
                  <a:close/>
                  <a:moveTo>
                    <a:pt x="100" y="150"/>
                  </a:moveTo>
                  <a:cubicBezTo>
                    <a:pt x="98" y="150"/>
                    <a:pt x="101" y="148"/>
                    <a:pt x="101" y="147"/>
                  </a:cubicBezTo>
                  <a:cubicBezTo>
                    <a:pt x="103" y="147"/>
                    <a:pt x="100" y="149"/>
                    <a:pt x="100" y="150"/>
                  </a:cubicBezTo>
                  <a:close/>
                  <a:moveTo>
                    <a:pt x="98" y="132"/>
                  </a:moveTo>
                  <a:cubicBezTo>
                    <a:pt x="96" y="131"/>
                    <a:pt x="97" y="133"/>
                    <a:pt x="95" y="133"/>
                  </a:cubicBezTo>
                  <a:cubicBezTo>
                    <a:pt x="96" y="132"/>
                    <a:pt x="96" y="131"/>
                    <a:pt x="96" y="130"/>
                  </a:cubicBezTo>
                  <a:cubicBezTo>
                    <a:pt x="98" y="131"/>
                    <a:pt x="99" y="133"/>
                    <a:pt x="100" y="136"/>
                  </a:cubicBezTo>
                  <a:cubicBezTo>
                    <a:pt x="99" y="135"/>
                    <a:pt x="98" y="134"/>
                    <a:pt x="98" y="132"/>
                  </a:cubicBezTo>
                  <a:close/>
                  <a:moveTo>
                    <a:pt x="97" y="140"/>
                  </a:moveTo>
                  <a:cubicBezTo>
                    <a:pt x="97" y="142"/>
                    <a:pt x="96" y="143"/>
                    <a:pt x="95" y="144"/>
                  </a:cubicBezTo>
                  <a:cubicBezTo>
                    <a:pt x="93" y="143"/>
                    <a:pt x="92" y="140"/>
                    <a:pt x="91" y="138"/>
                  </a:cubicBezTo>
                  <a:cubicBezTo>
                    <a:pt x="92" y="137"/>
                    <a:pt x="92" y="136"/>
                    <a:pt x="93" y="135"/>
                  </a:cubicBezTo>
                  <a:cubicBezTo>
                    <a:pt x="95" y="136"/>
                    <a:pt x="96" y="139"/>
                    <a:pt x="97" y="140"/>
                  </a:cubicBezTo>
                  <a:close/>
                  <a:moveTo>
                    <a:pt x="97" y="154"/>
                  </a:moveTo>
                  <a:cubicBezTo>
                    <a:pt x="98" y="155"/>
                    <a:pt x="95" y="159"/>
                    <a:pt x="93" y="160"/>
                  </a:cubicBezTo>
                  <a:cubicBezTo>
                    <a:pt x="94" y="158"/>
                    <a:pt x="96" y="156"/>
                    <a:pt x="97" y="154"/>
                  </a:cubicBezTo>
                  <a:close/>
                  <a:moveTo>
                    <a:pt x="101" y="179"/>
                  </a:moveTo>
                  <a:cubicBezTo>
                    <a:pt x="99" y="178"/>
                    <a:pt x="98" y="176"/>
                    <a:pt x="97" y="174"/>
                  </a:cubicBezTo>
                  <a:cubicBezTo>
                    <a:pt x="100" y="175"/>
                    <a:pt x="100" y="177"/>
                    <a:pt x="101" y="179"/>
                  </a:cubicBezTo>
                  <a:close/>
                  <a:moveTo>
                    <a:pt x="101" y="199"/>
                  </a:moveTo>
                  <a:cubicBezTo>
                    <a:pt x="103" y="199"/>
                    <a:pt x="103" y="201"/>
                    <a:pt x="104" y="202"/>
                  </a:cubicBezTo>
                  <a:cubicBezTo>
                    <a:pt x="101" y="203"/>
                    <a:pt x="101" y="206"/>
                    <a:pt x="100" y="208"/>
                  </a:cubicBezTo>
                  <a:cubicBezTo>
                    <a:pt x="98" y="208"/>
                    <a:pt x="97" y="208"/>
                    <a:pt x="97" y="206"/>
                  </a:cubicBezTo>
                  <a:cubicBezTo>
                    <a:pt x="99" y="205"/>
                    <a:pt x="101" y="202"/>
                    <a:pt x="101" y="199"/>
                  </a:cubicBezTo>
                  <a:close/>
                  <a:moveTo>
                    <a:pt x="100" y="213"/>
                  </a:moveTo>
                  <a:cubicBezTo>
                    <a:pt x="102" y="213"/>
                    <a:pt x="104" y="207"/>
                    <a:pt x="106" y="204"/>
                  </a:cubicBezTo>
                  <a:cubicBezTo>
                    <a:pt x="109" y="204"/>
                    <a:pt x="109" y="208"/>
                    <a:pt x="111" y="209"/>
                  </a:cubicBezTo>
                  <a:cubicBezTo>
                    <a:pt x="108" y="212"/>
                    <a:pt x="108" y="218"/>
                    <a:pt x="102" y="218"/>
                  </a:cubicBezTo>
                  <a:cubicBezTo>
                    <a:pt x="101" y="217"/>
                    <a:pt x="102" y="216"/>
                    <a:pt x="100" y="216"/>
                  </a:cubicBezTo>
                  <a:cubicBezTo>
                    <a:pt x="100" y="215"/>
                    <a:pt x="100" y="214"/>
                    <a:pt x="100" y="213"/>
                  </a:cubicBezTo>
                  <a:close/>
                  <a:moveTo>
                    <a:pt x="111" y="150"/>
                  </a:moveTo>
                  <a:cubicBezTo>
                    <a:pt x="112" y="149"/>
                    <a:pt x="111" y="147"/>
                    <a:pt x="113" y="147"/>
                  </a:cubicBezTo>
                  <a:cubicBezTo>
                    <a:pt x="113" y="151"/>
                    <a:pt x="116" y="151"/>
                    <a:pt x="117" y="155"/>
                  </a:cubicBezTo>
                  <a:cubicBezTo>
                    <a:pt x="116" y="155"/>
                    <a:pt x="114" y="152"/>
                    <a:pt x="113" y="154"/>
                  </a:cubicBezTo>
                  <a:cubicBezTo>
                    <a:pt x="111" y="154"/>
                    <a:pt x="115" y="149"/>
                    <a:pt x="111" y="150"/>
                  </a:cubicBezTo>
                  <a:close/>
                  <a:moveTo>
                    <a:pt x="122" y="170"/>
                  </a:moveTo>
                  <a:cubicBezTo>
                    <a:pt x="121" y="172"/>
                    <a:pt x="120" y="174"/>
                    <a:pt x="119" y="176"/>
                  </a:cubicBezTo>
                  <a:cubicBezTo>
                    <a:pt x="115" y="175"/>
                    <a:pt x="117" y="170"/>
                    <a:pt x="118" y="168"/>
                  </a:cubicBezTo>
                  <a:cubicBezTo>
                    <a:pt x="120" y="168"/>
                    <a:pt x="120" y="170"/>
                    <a:pt x="122" y="170"/>
                  </a:cubicBezTo>
                  <a:close/>
                  <a:moveTo>
                    <a:pt x="120" y="162"/>
                  </a:moveTo>
                  <a:cubicBezTo>
                    <a:pt x="120" y="160"/>
                    <a:pt x="119" y="160"/>
                    <a:pt x="120" y="159"/>
                  </a:cubicBezTo>
                  <a:cubicBezTo>
                    <a:pt x="121" y="159"/>
                    <a:pt x="121" y="163"/>
                    <a:pt x="120" y="162"/>
                  </a:cubicBezTo>
                  <a:close/>
                  <a:moveTo>
                    <a:pt x="146" y="184"/>
                  </a:moveTo>
                  <a:cubicBezTo>
                    <a:pt x="146" y="183"/>
                    <a:pt x="147" y="181"/>
                    <a:pt x="148" y="179"/>
                  </a:cubicBezTo>
                  <a:cubicBezTo>
                    <a:pt x="150" y="179"/>
                    <a:pt x="150" y="181"/>
                    <a:pt x="152" y="181"/>
                  </a:cubicBezTo>
                  <a:cubicBezTo>
                    <a:pt x="149" y="183"/>
                    <a:pt x="153" y="185"/>
                    <a:pt x="154" y="186"/>
                  </a:cubicBezTo>
                  <a:cubicBezTo>
                    <a:pt x="153" y="188"/>
                    <a:pt x="153" y="190"/>
                    <a:pt x="151" y="190"/>
                  </a:cubicBezTo>
                  <a:cubicBezTo>
                    <a:pt x="151" y="187"/>
                    <a:pt x="148" y="186"/>
                    <a:pt x="146" y="184"/>
                  </a:cubicBezTo>
                  <a:close/>
                  <a:moveTo>
                    <a:pt x="149" y="196"/>
                  </a:moveTo>
                  <a:cubicBezTo>
                    <a:pt x="147" y="195"/>
                    <a:pt x="146" y="193"/>
                    <a:pt x="148" y="191"/>
                  </a:cubicBezTo>
                  <a:cubicBezTo>
                    <a:pt x="150" y="193"/>
                    <a:pt x="151" y="194"/>
                    <a:pt x="149" y="196"/>
                  </a:cubicBezTo>
                  <a:close/>
                  <a:moveTo>
                    <a:pt x="144" y="202"/>
                  </a:moveTo>
                  <a:cubicBezTo>
                    <a:pt x="144" y="203"/>
                    <a:pt x="144" y="205"/>
                    <a:pt x="144" y="206"/>
                  </a:cubicBezTo>
                  <a:cubicBezTo>
                    <a:pt x="143" y="205"/>
                    <a:pt x="143" y="204"/>
                    <a:pt x="141" y="204"/>
                  </a:cubicBezTo>
                  <a:cubicBezTo>
                    <a:pt x="141" y="203"/>
                    <a:pt x="141" y="202"/>
                    <a:pt x="141" y="201"/>
                  </a:cubicBezTo>
                  <a:cubicBezTo>
                    <a:pt x="143" y="201"/>
                    <a:pt x="143" y="202"/>
                    <a:pt x="144" y="202"/>
                  </a:cubicBezTo>
                  <a:close/>
                  <a:moveTo>
                    <a:pt x="142" y="188"/>
                  </a:moveTo>
                  <a:cubicBezTo>
                    <a:pt x="145" y="186"/>
                    <a:pt x="147" y="191"/>
                    <a:pt x="145" y="193"/>
                  </a:cubicBezTo>
                  <a:cubicBezTo>
                    <a:pt x="144" y="191"/>
                    <a:pt x="142" y="190"/>
                    <a:pt x="142" y="188"/>
                  </a:cubicBezTo>
                  <a:close/>
                  <a:moveTo>
                    <a:pt x="137" y="215"/>
                  </a:moveTo>
                  <a:cubicBezTo>
                    <a:pt x="135" y="212"/>
                    <a:pt x="138" y="210"/>
                    <a:pt x="139" y="207"/>
                  </a:cubicBezTo>
                  <a:cubicBezTo>
                    <a:pt x="140" y="207"/>
                    <a:pt x="140" y="208"/>
                    <a:pt x="141" y="208"/>
                  </a:cubicBezTo>
                  <a:cubicBezTo>
                    <a:pt x="140" y="210"/>
                    <a:pt x="140" y="214"/>
                    <a:pt x="137" y="215"/>
                  </a:cubicBezTo>
                  <a:close/>
                  <a:moveTo>
                    <a:pt x="140" y="221"/>
                  </a:moveTo>
                  <a:cubicBezTo>
                    <a:pt x="140" y="224"/>
                    <a:pt x="142" y="223"/>
                    <a:pt x="142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40" y="225"/>
                    <a:pt x="135" y="222"/>
                    <a:pt x="140" y="221"/>
                  </a:cubicBezTo>
                  <a:close/>
                  <a:moveTo>
                    <a:pt x="135" y="211"/>
                  </a:moveTo>
                  <a:cubicBezTo>
                    <a:pt x="134" y="211"/>
                    <a:pt x="134" y="210"/>
                    <a:pt x="133" y="210"/>
                  </a:cubicBezTo>
                  <a:cubicBezTo>
                    <a:pt x="133" y="211"/>
                    <a:pt x="135" y="215"/>
                    <a:pt x="132" y="216"/>
                  </a:cubicBezTo>
                  <a:cubicBezTo>
                    <a:pt x="129" y="216"/>
                    <a:pt x="130" y="213"/>
                    <a:pt x="128" y="213"/>
                  </a:cubicBezTo>
                  <a:cubicBezTo>
                    <a:pt x="130" y="209"/>
                    <a:pt x="133" y="206"/>
                    <a:pt x="134" y="201"/>
                  </a:cubicBezTo>
                  <a:cubicBezTo>
                    <a:pt x="137" y="201"/>
                    <a:pt x="137" y="203"/>
                    <a:pt x="138" y="204"/>
                  </a:cubicBezTo>
                  <a:cubicBezTo>
                    <a:pt x="137" y="207"/>
                    <a:pt x="136" y="209"/>
                    <a:pt x="135" y="211"/>
                  </a:cubicBezTo>
                  <a:close/>
                  <a:moveTo>
                    <a:pt x="136" y="219"/>
                  </a:moveTo>
                  <a:cubicBezTo>
                    <a:pt x="133" y="219"/>
                    <a:pt x="134" y="216"/>
                    <a:pt x="135" y="215"/>
                  </a:cubicBezTo>
                  <a:cubicBezTo>
                    <a:pt x="136" y="216"/>
                    <a:pt x="137" y="217"/>
                    <a:pt x="136" y="219"/>
                  </a:cubicBezTo>
                  <a:close/>
                  <a:moveTo>
                    <a:pt x="118" y="236"/>
                  </a:moveTo>
                  <a:cubicBezTo>
                    <a:pt x="114" y="237"/>
                    <a:pt x="116" y="233"/>
                    <a:pt x="117" y="231"/>
                  </a:cubicBezTo>
                  <a:cubicBezTo>
                    <a:pt x="119" y="232"/>
                    <a:pt x="117" y="234"/>
                    <a:pt x="118" y="236"/>
                  </a:cubicBezTo>
                  <a:close/>
                  <a:moveTo>
                    <a:pt x="120" y="245"/>
                  </a:moveTo>
                  <a:cubicBezTo>
                    <a:pt x="119" y="248"/>
                    <a:pt x="118" y="249"/>
                    <a:pt x="115" y="250"/>
                  </a:cubicBezTo>
                  <a:cubicBezTo>
                    <a:pt x="117" y="249"/>
                    <a:pt x="117" y="247"/>
                    <a:pt x="118" y="245"/>
                  </a:cubicBezTo>
                  <a:cubicBezTo>
                    <a:pt x="119" y="245"/>
                    <a:pt x="119" y="245"/>
                    <a:pt x="120" y="245"/>
                  </a:cubicBezTo>
                  <a:close/>
                  <a:moveTo>
                    <a:pt x="115" y="229"/>
                  </a:moveTo>
                  <a:cubicBezTo>
                    <a:pt x="113" y="229"/>
                    <a:pt x="114" y="232"/>
                    <a:pt x="112" y="231"/>
                  </a:cubicBezTo>
                  <a:cubicBezTo>
                    <a:pt x="114" y="230"/>
                    <a:pt x="111" y="230"/>
                    <a:pt x="112" y="227"/>
                  </a:cubicBezTo>
                  <a:cubicBezTo>
                    <a:pt x="113" y="226"/>
                    <a:pt x="114" y="225"/>
                    <a:pt x="115" y="226"/>
                  </a:cubicBezTo>
                  <a:cubicBezTo>
                    <a:pt x="113" y="222"/>
                    <a:pt x="115" y="221"/>
                    <a:pt x="118" y="218"/>
                  </a:cubicBezTo>
                  <a:cubicBezTo>
                    <a:pt x="120" y="218"/>
                    <a:pt x="119" y="220"/>
                    <a:pt x="120" y="221"/>
                  </a:cubicBezTo>
                  <a:cubicBezTo>
                    <a:pt x="118" y="224"/>
                    <a:pt x="115" y="225"/>
                    <a:pt x="115" y="229"/>
                  </a:cubicBezTo>
                  <a:close/>
                  <a:moveTo>
                    <a:pt x="109" y="224"/>
                  </a:moveTo>
                  <a:cubicBezTo>
                    <a:pt x="107" y="224"/>
                    <a:pt x="108" y="222"/>
                    <a:pt x="106" y="222"/>
                  </a:cubicBezTo>
                  <a:cubicBezTo>
                    <a:pt x="106" y="221"/>
                    <a:pt x="107" y="222"/>
                    <a:pt x="107" y="222"/>
                  </a:cubicBezTo>
                  <a:cubicBezTo>
                    <a:pt x="107" y="219"/>
                    <a:pt x="111" y="215"/>
                    <a:pt x="112" y="211"/>
                  </a:cubicBezTo>
                  <a:cubicBezTo>
                    <a:pt x="114" y="211"/>
                    <a:pt x="114" y="214"/>
                    <a:pt x="116" y="214"/>
                  </a:cubicBezTo>
                  <a:cubicBezTo>
                    <a:pt x="113" y="217"/>
                    <a:pt x="112" y="222"/>
                    <a:pt x="109" y="224"/>
                  </a:cubicBezTo>
                  <a:close/>
                  <a:moveTo>
                    <a:pt x="111" y="234"/>
                  </a:moveTo>
                  <a:cubicBezTo>
                    <a:pt x="111" y="237"/>
                    <a:pt x="109" y="237"/>
                    <a:pt x="108" y="239"/>
                  </a:cubicBezTo>
                  <a:cubicBezTo>
                    <a:pt x="107" y="239"/>
                    <a:pt x="108" y="237"/>
                    <a:pt x="106" y="238"/>
                  </a:cubicBezTo>
                  <a:cubicBezTo>
                    <a:pt x="107" y="236"/>
                    <a:pt x="108" y="234"/>
                    <a:pt x="109" y="233"/>
                  </a:cubicBezTo>
                  <a:cubicBezTo>
                    <a:pt x="110" y="233"/>
                    <a:pt x="110" y="234"/>
                    <a:pt x="111" y="234"/>
                  </a:cubicBezTo>
                  <a:close/>
                  <a:moveTo>
                    <a:pt x="117" y="211"/>
                  </a:moveTo>
                  <a:cubicBezTo>
                    <a:pt x="116" y="211"/>
                    <a:pt x="116" y="209"/>
                    <a:pt x="115" y="208"/>
                  </a:cubicBezTo>
                  <a:cubicBezTo>
                    <a:pt x="115" y="207"/>
                    <a:pt x="116" y="206"/>
                    <a:pt x="117" y="204"/>
                  </a:cubicBezTo>
                  <a:cubicBezTo>
                    <a:pt x="118" y="204"/>
                    <a:pt x="118" y="206"/>
                    <a:pt x="120" y="207"/>
                  </a:cubicBezTo>
                  <a:cubicBezTo>
                    <a:pt x="119" y="209"/>
                    <a:pt x="118" y="210"/>
                    <a:pt x="117" y="211"/>
                  </a:cubicBezTo>
                  <a:close/>
                  <a:moveTo>
                    <a:pt x="114" y="192"/>
                  </a:moveTo>
                  <a:cubicBezTo>
                    <a:pt x="115" y="188"/>
                    <a:pt x="119" y="186"/>
                    <a:pt x="120" y="181"/>
                  </a:cubicBezTo>
                  <a:cubicBezTo>
                    <a:pt x="121" y="184"/>
                    <a:pt x="123" y="185"/>
                    <a:pt x="124" y="189"/>
                  </a:cubicBezTo>
                  <a:cubicBezTo>
                    <a:pt x="120" y="195"/>
                    <a:pt x="118" y="200"/>
                    <a:pt x="114" y="192"/>
                  </a:cubicBezTo>
                  <a:close/>
                  <a:moveTo>
                    <a:pt x="135" y="180"/>
                  </a:moveTo>
                  <a:cubicBezTo>
                    <a:pt x="134" y="179"/>
                    <a:pt x="133" y="177"/>
                    <a:pt x="133" y="176"/>
                  </a:cubicBezTo>
                  <a:cubicBezTo>
                    <a:pt x="136" y="175"/>
                    <a:pt x="135" y="178"/>
                    <a:pt x="137" y="178"/>
                  </a:cubicBezTo>
                  <a:cubicBezTo>
                    <a:pt x="136" y="179"/>
                    <a:pt x="137" y="181"/>
                    <a:pt x="135" y="180"/>
                  </a:cubicBezTo>
                  <a:close/>
                  <a:moveTo>
                    <a:pt x="137" y="191"/>
                  </a:moveTo>
                  <a:cubicBezTo>
                    <a:pt x="136" y="193"/>
                    <a:pt x="134" y="195"/>
                    <a:pt x="132" y="193"/>
                  </a:cubicBezTo>
                  <a:cubicBezTo>
                    <a:pt x="133" y="192"/>
                    <a:pt x="134" y="190"/>
                    <a:pt x="135" y="190"/>
                  </a:cubicBezTo>
                  <a:cubicBezTo>
                    <a:pt x="136" y="190"/>
                    <a:pt x="136" y="191"/>
                    <a:pt x="137" y="191"/>
                  </a:cubicBezTo>
                  <a:close/>
                  <a:moveTo>
                    <a:pt x="135" y="170"/>
                  </a:moveTo>
                  <a:cubicBezTo>
                    <a:pt x="133" y="169"/>
                    <a:pt x="132" y="167"/>
                    <a:pt x="130" y="165"/>
                  </a:cubicBezTo>
                  <a:cubicBezTo>
                    <a:pt x="132" y="162"/>
                    <a:pt x="133" y="160"/>
                    <a:pt x="135" y="157"/>
                  </a:cubicBezTo>
                  <a:cubicBezTo>
                    <a:pt x="136" y="159"/>
                    <a:pt x="138" y="161"/>
                    <a:pt x="139" y="163"/>
                  </a:cubicBezTo>
                  <a:cubicBezTo>
                    <a:pt x="138" y="166"/>
                    <a:pt x="136" y="168"/>
                    <a:pt x="135" y="170"/>
                  </a:cubicBezTo>
                  <a:close/>
                  <a:moveTo>
                    <a:pt x="132" y="176"/>
                  </a:moveTo>
                  <a:cubicBezTo>
                    <a:pt x="128" y="175"/>
                    <a:pt x="130" y="172"/>
                    <a:pt x="126" y="171"/>
                  </a:cubicBezTo>
                  <a:cubicBezTo>
                    <a:pt x="126" y="170"/>
                    <a:pt x="128" y="170"/>
                    <a:pt x="128" y="168"/>
                  </a:cubicBezTo>
                  <a:cubicBezTo>
                    <a:pt x="130" y="170"/>
                    <a:pt x="133" y="172"/>
                    <a:pt x="132" y="176"/>
                  </a:cubicBezTo>
                  <a:close/>
                  <a:moveTo>
                    <a:pt x="129" y="189"/>
                  </a:moveTo>
                  <a:cubicBezTo>
                    <a:pt x="127" y="187"/>
                    <a:pt x="129" y="185"/>
                    <a:pt x="130" y="183"/>
                  </a:cubicBezTo>
                  <a:cubicBezTo>
                    <a:pt x="133" y="184"/>
                    <a:pt x="133" y="189"/>
                    <a:pt x="129" y="189"/>
                  </a:cubicBezTo>
                  <a:close/>
                  <a:moveTo>
                    <a:pt x="127" y="184"/>
                  </a:moveTo>
                  <a:cubicBezTo>
                    <a:pt x="124" y="183"/>
                    <a:pt x="122" y="181"/>
                    <a:pt x="121" y="179"/>
                  </a:cubicBezTo>
                  <a:cubicBezTo>
                    <a:pt x="122" y="177"/>
                    <a:pt x="123" y="176"/>
                    <a:pt x="124" y="174"/>
                  </a:cubicBezTo>
                  <a:cubicBezTo>
                    <a:pt x="127" y="175"/>
                    <a:pt x="131" y="181"/>
                    <a:pt x="127" y="184"/>
                  </a:cubicBezTo>
                  <a:close/>
                  <a:moveTo>
                    <a:pt x="122" y="203"/>
                  </a:moveTo>
                  <a:cubicBezTo>
                    <a:pt x="122" y="201"/>
                    <a:pt x="120" y="200"/>
                    <a:pt x="120" y="198"/>
                  </a:cubicBezTo>
                  <a:cubicBezTo>
                    <a:pt x="121" y="198"/>
                    <a:pt x="121" y="196"/>
                    <a:pt x="122" y="196"/>
                  </a:cubicBezTo>
                  <a:cubicBezTo>
                    <a:pt x="123" y="196"/>
                    <a:pt x="123" y="197"/>
                    <a:pt x="124" y="197"/>
                  </a:cubicBezTo>
                  <a:cubicBezTo>
                    <a:pt x="125" y="200"/>
                    <a:pt x="123" y="201"/>
                    <a:pt x="122" y="203"/>
                  </a:cubicBezTo>
                  <a:close/>
                  <a:moveTo>
                    <a:pt x="120" y="216"/>
                  </a:moveTo>
                  <a:cubicBezTo>
                    <a:pt x="119" y="214"/>
                    <a:pt x="122" y="213"/>
                    <a:pt x="122" y="211"/>
                  </a:cubicBezTo>
                  <a:cubicBezTo>
                    <a:pt x="125" y="211"/>
                    <a:pt x="124" y="217"/>
                    <a:pt x="120" y="216"/>
                  </a:cubicBezTo>
                  <a:close/>
                  <a:moveTo>
                    <a:pt x="122" y="223"/>
                  </a:moveTo>
                  <a:cubicBezTo>
                    <a:pt x="124" y="223"/>
                    <a:pt x="124" y="225"/>
                    <a:pt x="125" y="226"/>
                  </a:cubicBezTo>
                  <a:cubicBezTo>
                    <a:pt x="124" y="230"/>
                    <a:pt x="123" y="231"/>
                    <a:pt x="121" y="235"/>
                  </a:cubicBezTo>
                  <a:cubicBezTo>
                    <a:pt x="118" y="232"/>
                    <a:pt x="120" y="226"/>
                    <a:pt x="122" y="223"/>
                  </a:cubicBezTo>
                  <a:close/>
                  <a:moveTo>
                    <a:pt x="125" y="190"/>
                  </a:moveTo>
                  <a:cubicBezTo>
                    <a:pt x="130" y="190"/>
                    <a:pt x="127" y="195"/>
                    <a:pt x="126" y="197"/>
                  </a:cubicBezTo>
                  <a:cubicBezTo>
                    <a:pt x="123" y="196"/>
                    <a:pt x="123" y="193"/>
                    <a:pt x="125" y="190"/>
                  </a:cubicBezTo>
                  <a:close/>
                  <a:moveTo>
                    <a:pt x="127" y="203"/>
                  </a:moveTo>
                  <a:cubicBezTo>
                    <a:pt x="129" y="203"/>
                    <a:pt x="129" y="208"/>
                    <a:pt x="126" y="208"/>
                  </a:cubicBezTo>
                  <a:cubicBezTo>
                    <a:pt x="125" y="206"/>
                    <a:pt x="126" y="204"/>
                    <a:pt x="127" y="203"/>
                  </a:cubicBezTo>
                  <a:close/>
                  <a:moveTo>
                    <a:pt x="127" y="200"/>
                  </a:moveTo>
                  <a:cubicBezTo>
                    <a:pt x="128" y="199"/>
                    <a:pt x="130" y="198"/>
                    <a:pt x="130" y="196"/>
                  </a:cubicBezTo>
                  <a:cubicBezTo>
                    <a:pt x="132" y="196"/>
                    <a:pt x="131" y="198"/>
                    <a:pt x="132" y="198"/>
                  </a:cubicBezTo>
                  <a:cubicBezTo>
                    <a:pt x="132" y="200"/>
                    <a:pt x="130" y="201"/>
                    <a:pt x="129" y="203"/>
                  </a:cubicBezTo>
                  <a:cubicBezTo>
                    <a:pt x="128" y="203"/>
                    <a:pt x="128" y="201"/>
                    <a:pt x="127" y="200"/>
                  </a:cubicBezTo>
                  <a:close/>
                  <a:moveTo>
                    <a:pt x="141" y="201"/>
                  </a:moveTo>
                  <a:cubicBezTo>
                    <a:pt x="138" y="201"/>
                    <a:pt x="138" y="199"/>
                    <a:pt x="137" y="198"/>
                  </a:cubicBezTo>
                  <a:cubicBezTo>
                    <a:pt x="137" y="197"/>
                    <a:pt x="139" y="198"/>
                    <a:pt x="138" y="196"/>
                  </a:cubicBezTo>
                  <a:cubicBezTo>
                    <a:pt x="140" y="196"/>
                    <a:pt x="141" y="198"/>
                    <a:pt x="141" y="200"/>
                  </a:cubicBezTo>
                  <a:cubicBezTo>
                    <a:pt x="141" y="200"/>
                    <a:pt x="141" y="200"/>
                    <a:pt x="141" y="201"/>
                  </a:cubicBezTo>
                  <a:close/>
                  <a:moveTo>
                    <a:pt x="139" y="186"/>
                  </a:moveTo>
                  <a:cubicBezTo>
                    <a:pt x="138" y="185"/>
                    <a:pt x="138" y="184"/>
                    <a:pt x="139" y="182"/>
                  </a:cubicBezTo>
                  <a:cubicBezTo>
                    <a:pt x="140" y="182"/>
                    <a:pt x="140" y="183"/>
                    <a:pt x="141" y="183"/>
                  </a:cubicBezTo>
                  <a:cubicBezTo>
                    <a:pt x="141" y="185"/>
                    <a:pt x="141" y="186"/>
                    <a:pt x="139" y="186"/>
                  </a:cubicBezTo>
                  <a:close/>
                  <a:moveTo>
                    <a:pt x="140" y="174"/>
                  </a:moveTo>
                  <a:cubicBezTo>
                    <a:pt x="138" y="175"/>
                    <a:pt x="138" y="173"/>
                    <a:pt x="137" y="172"/>
                  </a:cubicBezTo>
                  <a:cubicBezTo>
                    <a:pt x="137" y="169"/>
                    <a:pt x="139" y="168"/>
                    <a:pt x="140" y="166"/>
                  </a:cubicBezTo>
                  <a:cubicBezTo>
                    <a:pt x="141" y="166"/>
                    <a:pt x="142" y="168"/>
                    <a:pt x="142" y="170"/>
                  </a:cubicBezTo>
                  <a:cubicBezTo>
                    <a:pt x="141" y="171"/>
                    <a:pt x="140" y="172"/>
                    <a:pt x="140" y="174"/>
                  </a:cubicBezTo>
                  <a:close/>
                  <a:moveTo>
                    <a:pt x="138" y="153"/>
                  </a:moveTo>
                  <a:cubicBezTo>
                    <a:pt x="138" y="153"/>
                    <a:pt x="138" y="152"/>
                    <a:pt x="138" y="151"/>
                  </a:cubicBezTo>
                  <a:cubicBezTo>
                    <a:pt x="141" y="152"/>
                    <a:pt x="144" y="155"/>
                    <a:pt x="142" y="158"/>
                  </a:cubicBezTo>
                  <a:cubicBezTo>
                    <a:pt x="140" y="157"/>
                    <a:pt x="141" y="154"/>
                    <a:pt x="138" y="153"/>
                  </a:cubicBezTo>
                  <a:close/>
                  <a:moveTo>
                    <a:pt x="141" y="147"/>
                  </a:moveTo>
                  <a:cubicBezTo>
                    <a:pt x="142" y="146"/>
                    <a:pt x="142" y="145"/>
                    <a:pt x="143" y="144"/>
                  </a:cubicBezTo>
                  <a:cubicBezTo>
                    <a:pt x="146" y="147"/>
                    <a:pt x="150" y="153"/>
                    <a:pt x="144" y="152"/>
                  </a:cubicBezTo>
                  <a:cubicBezTo>
                    <a:pt x="144" y="149"/>
                    <a:pt x="141" y="149"/>
                    <a:pt x="141" y="147"/>
                  </a:cubicBezTo>
                  <a:close/>
                  <a:moveTo>
                    <a:pt x="144" y="158"/>
                  </a:moveTo>
                  <a:cubicBezTo>
                    <a:pt x="146" y="159"/>
                    <a:pt x="146" y="161"/>
                    <a:pt x="147" y="162"/>
                  </a:cubicBezTo>
                  <a:cubicBezTo>
                    <a:pt x="145" y="162"/>
                    <a:pt x="145" y="161"/>
                    <a:pt x="144" y="161"/>
                  </a:cubicBezTo>
                  <a:cubicBezTo>
                    <a:pt x="143" y="160"/>
                    <a:pt x="144" y="159"/>
                    <a:pt x="144" y="158"/>
                  </a:cubicBezTo>
                  <a:close/>
                  <a:moveTo>
                    <a:pt x="147" y="157"/>
                  </a:moveTo>
                  <a:cubicBezTo>
                    <a:pt x="147" y="154"/>
                    <a:pt x="147" y="152"/>
                    <a:pt x="148" y="151"/>
                  </a:cubicBezTo>
                  <a:cubicBezTo>
                    <a:pt x="151" y="152"/>
                    <a:pt x="151" y="155"/>
                    <a:pt x="149" y="157"/>
                  </a:cubicBezTo>
                  <a:cubicBezTo>
                    <a:pt x="148" y="157"/>
                    <a:pt x="148" y="157"/>
                    <a:pt x="147" y="157"/>
                  </a:cubicBezTo>
                  <a:close/>
                  <a:moveTo>
                    <a:pt x="152" y="164"/>
                  </a:moveTo>
                  <a:cubicBezTo>
                    <a:pt x="151" y="160"/>
                    <a:pt x="152" y="160"/>
                    <a:pt x="154" y="157"/>
                  </a:cubicBezTo>
                  <a:cubicBezTo>
                    <a:pt x="154" y="158"/>
                    <a:pt x="155" y="159"/>
                    <a:pt x="155" y="160"/>
                  </a:cubicBezTo>
                  <a:cubicBezTo>
                    <a:pt x="154" y="161"/>
                    <a:pt x="154" y="163"/>
                    <a:pt x="152" y="164"/>
                  </a:cubicBezTo>
                  <a:close/>
                  <a:moveTo>
                    <a:pt x="155" y="174"/>
                  </a:moveTo>
                  <a:cubicBezTo>
                    <a:pt x="153" y="174"/>
                    <a:pt x="153" y="173"/>
                    <a:pt x="153" y="171"/>
                  </a:cubicBezTo>
                  <a:cubicBezTo>
                    <a:pt x="153" y="172"/>
                    <a:pt x="156" y="172"/>
                    <a:pt x="155" y="174"/>
                  </a:cubicBezTo>
                  <a:close/>
                  <a:moveTo>
                    <a:pt x="152" y="197"/>
                  </a:moveTo>
                  <a:cubicBezTo>
                    <a:pt x="154" y="198"/>
                    <a:pt x="155" y="199"/>
                    <a:pt x="155" y="202"/>
                  </a:cubicBezTo>
                  <a:cubicBezTo>
                    <a:pt x="153" y="203"/>
                    <a:pt x="151" y="201"/>
                    <a:pt x="151" y="198"/>
                  </a:cubicBezTo>
                  <a:cubicBezTo>
                    <a:pt x="152" y="199"/>
                    <a:pt x="152" y="198"/>
                    <a:pt x="152" y="197"/>
                  </a:cubicBezTo>
                  <a:close/>
                  <a:moveTo>
                    <a:pt x="155" y="194"/>
                  </a:moveTo>
                  <a:cubicBezTo>
                    <a:pt x="155" y="193"/>
                    <a:pt x="155" y="192"/>
                    <a:pt x="156" y="190"/>
                  </a:cubicBezTo>
                  <a:cubicBezTo>
                    <a:pt x="157" y="191"/>
                    <a:pt x="158" y="193"/>
                    <a:pt x="158" y="196"/>
                  </a:cubicBezTo>
                  <a:cubicBezTo>
                    <a:pt x="157" y="197"/>
                    <a:pt x="156" y="195"/>
                    <a:pt x="155" y="194"/>
                  </a:cubicBezTo>
                  <a:close/>
                  <a:moveTo>
                    <a:pt x="158" y="171"/>
                  </a:moveTo>
                  <a:cubicBezTo>
                    <a:pt x="156" y="171"/>
                    <a:pt x="157" y="168"/>
                    <a:pt x="155" y="166"/>
                  </a:cubicBezTo>
                  <a:cubicBezTo>
                    <a:pt x="156" y="165"/>
                    <a:pt x="157" y="165"/>
                    <a:pt x="157" y="163"/>
                  </a:cubicBezTo>
                  <a:cubicBezTo>
                    <a:pt x="159" y="163"/>
                    <a:pt x="159" y="165"/>
                    <a:pt x="159" y="166"/>
                  </a:cubicBezTo>
                  <a:cubicBezTo>
                    <a:pt x="159" y="168"/>
                    <a:pt x="158" y="170"/>
                    <a:pt x="158" y="171"/>
                  </a:cubicBezTo>
                  <a:close/>
                  <a:moveTo>
                    <a:pt x="157" y="156"/>
                  </a:moveTo>
                  <a:cubicBezTo>
                    <a:pt x="155" y="154"/>
                    <a:pt x="158" y="152"/>
                    <a:pt x="158" y="149"/>
                  </a:cubicBezTo>
                  <a:cubicBezTo>
                    <a:pt x="159" y="149"/>
                    <a:pt x="159" y="150"/>
                    <a:pt x="160" y="150"/>
                  </a:cubicBezTo>
                  <a:cubicBezTo>
                    <a:pt x="159" y="153"/>
                    <a:pt x="159" y="156"/>
                    <a:pt x="157" y="156"/>
                  </a:cubicBezTo>
                  <a:close/>
                  <a:moveTo>
                    <a:pt x="159" y="140"/>
                  </a:moveTo>
                  <a:cubicBezTo>
                    <a:pt x="159" y="139"/>
                    <a:pt x="158" y="138"/>
                    <a:pt x="157" y="137"/>
                  </a:cubicBezTo>
                  <a:cubicBezTo>
                    <a:pt x="157" y="136"/>
                    <a:pt x="159" y="135"/>
                    <a:pt x="159" y="134"/>
                  </a:cubicBezTo>
                  <a:cubicBezTo>
                    <a:pt x="158" y="133"/>
                    <a:pt x="157" y="135"/>
                    <a:pt x="157" y="136"/>
                  </a:cubicBezTo>
                  <a:cubicBezTo>
                    <a:pt x="155" y="134"/>
                    <a:pt x="153" y="132"/>
                    <a:pt x="152" y="129"/>
                  </a:cubicBezTo>
                  <a:cubicBezTo>
                    <a:pt x="154" y="128"/>
                    <a:pt x="155" y="127"/>
                    <a:pt x="156" y="125"/>
                  </a:cubicBezTo>
                  <a:cubicBezTo>
                    <a:pt x="160" y="128"/>
                    <a:pt x="159" y="132"/>
                    <a:pt x="163" y="134"/>
                  </a:cubicBezTo>
                  <a:cubicBezTo>
                    <a:pt x="162" y="137"/>
                    <a:pt x="161" y="138"/>
                    <a:pt x="159" y="140"/>
                  </a:cubicBezTo>
                  <a:close/>
                  <a:moveTo>
                    <a:pt x="153" y="142"/>
                  </a:moveTo>
                  <a:cubicBezTo>
                    <a:pt x="155" y="142"/>
                    <a:pt x="155" y="144"/>
                    <a:pt x="157" y="144"/>
                  </a:cubicBezTo>
                  <a:cubicBezTo>
                    <a:pt x="156" y="147"/>
                    <a:pt x="154" y="149"/>
                    <a:pt x="153" y="151"/>
                  </a:cubicBezTo>
                  <a:cubicBezTo>
                    <a:pt x="153" y="148"/>
                    <a:pt x="149" y="149"/>
                    <a:pt x="149" y="146"/>
                  </a:cubicBezTo>
                  <a:cubicBezTo>
                    <a:pt x="152" y="147"/>
                    <a:pt x="152" y="145"/>
                    <a:pt x="152" y="143"/>
                  </a:cubicBezTo>
                  <a:cubicBezTo>
                    <a:pt x="150" y="143"/>
                    <a:pt x="151" y="147"/>
                    <a:pt x="148" y="146"/>
                  </a:cubicBezTo>
                  <a:cubicBezTo>
                    <a:pt x="149" y="143"/>
                    <a:pt x="146" y="144"/>
                    <a:pt x="145" y="143"/>
                  </a:cubicBezTo>
                  <a:cubicBezTo>
                    <a:pt x="145" y="138"/>
                    <a:pt x="149" y="138"/>
                    <a:pt x="149" y="134"/>
                  </a:cubicBezTo>
                  <a:cubicBezTo>
                    <a:pt x="151" y="136"/>
                    <a:pt x="154" y="139"/>
                    <a:pt x="153" y="142"/>
                  </a:cubicBezTo>
                  <a:close/>
                  <a:moveTo>
                    <a:pt x="144" y="138"/>
                  </a:moveTo>
                  <a:cubicBezTo>
                    <a:pt x="141" y="137"/>
                    <a:pt x="140" y="135"/>
                    <a:pt x="138" y="133"/>
                  </a:cubicBezTo>
                  <a:cubicBezTo>
                    <a:pt x="139" y="130"/>
                    <a:pt x="141" y="129"/>
                    <a:pt x="142" y="126"/>
                  </a:cubicBezTo>
                  <a:cubicBezTo>
                    <a:pt x="144" y="128"/>
                    <a:pt x="145" y="130"/>
                    <a:pt x="147" y="132"/>
                  </a:cubicBezTo>
                  <a:cubicBezTo>
                    <a:pt x="146" y="134"/>
                    <a:pt x="144" y="136"/>
                    <a:pt x="144" y="138"/>
                  </a:cubicBezTo>
                  <a:close/>
                  <a:moveTo>
                    <a:pt x="137" y="132"/>
                  </a:moveTo>
                  <a:cubicBezTo>
                    <a:pt x="136" y="128"/>
                    <a:pt x="140" y="128"/>
                    <a:pt x="140" y="124"/>
                  </a:cubicBezTo>
                  <a:cubicBezTo>
                    <a:pt x="142" y="126"/>
                    <a:pt x="138" y="131"/>
                    <a:pt x="137" y="132"/>
                  </a:cubicBezTo>
                  <a:close/>
                  <a:moveTo>
                    <a:pt x="138" y="144"/>
                  </a:moveTo>
                  <a:cubicBezTo>
                    <a:pt x="136" y="142"/>
                    <a:pt x="134" y="139"/>
                    <a:pt x="136" y="136"/>
                  </a:cubicBezTo>
                  <a:cubicBezTo>
                    <a:pt x="134" y="136"/>
                    <a:pt x="135" y="138"/>
                    <a:pt x="133" y="137"/>
                  </a:cubicBezTo>
                  <a:cubicBezTo>
                    <a:pt x="133" y="136"/>
                    <a:pt x="134" y="136"/>
                    <a:pt x="134" y="134"/>
                  </a:cubicBezTo>
                  <a:cubicBezTo>
                    <a:pt x="136" y="136"/>
                    <a:pt x="144" y="141"/>
                    <a:pt x="138" y="144"/>
                  </a:cubicBezTo>
                  <a:close/>
                  <a:moveTo>
                    <a:pt x="136" y="149"/>
                  </a:moveTo>
                  <a:cubicBezTo>
                    <a:pt x="133" y="148"/>
                    <a:pt x="132" y="146"/>
                    <a:pt x="132" y="143"/>
                  </a:cubicBezTo>
                  <a:cubicBezTo>
                    <a:pt x="134" y="144"/>
                    <a:pt x="137" y="147"/>
                    <a:pt x="136" y="149"/>
                  </a:cubicBezTo>
                  <a:close/>
                  <a:moveTo>
                    <a:pt x="129" y="143"/>
                  </a:moveTo>
                  <a:cubicBezTo>
                    <a:pt x="130" y="142"/>
                    <a:pt x="130" y="141"/>
                    <a:pt x="132" y="141"/>
                  </a:cubicBezTo>
                  <a:cubicBezTo>
                    <a:pt x="132" y="142"/>
                    <a:pt x="131" y="144"/>
                    <a:pt x="129" y="143"/>
                  </a:cubicBezTo>
                  <a:close/>
                  <a:moveTo>
                    <a:pt x="132" y="153"/>
                  </a:moveTo>
                  <a:cubicBezTo>
                    <a:pt x="131" y="156"/>
                    <a:pt x="130" y="158"/>
                    <a:pt x="128" y="161"/>
                  </a:cubicBezTo>
                  <a:cubicBezTo>
                    <a:pt x="121" y="158"/>
                    <a:pt x="128" y="151"/>
                    <a:pt x="129" y="148"/>
                  </a:cubicBezTo>
                  <a:cubicBezTo>
                    <a:pt x="131" y="149"/>
                    <a:pt x="131" y="152"/>
                    <a:pt x="132" y="153"/>
                  </a:cubicBezTo>
                  <a:close/>
                  <a:moveTo>
                    <a:pt x="122" y="156"/>
                  </a:moveTo>
                  <a:cubicBezTo>
                    <a:pt x="124" y="153"/>
                    <a:pt x="125" y="148"/>
                    <a:pt x="128" y="146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5" y="150"/>
                    <a:pt x="126" y="156"/>
                    <a:pt x="122" y="156"/>
                  </a:cubicBezTo>
                  <a:close/>
                  <a:moveTo>
                    <a:pt x="125" y="166"/>
                  </a:moveTo>
                  <a:cubicBezTo>
                    <a:pt x="124" y="166"/>
                    <a:pt x="125" y="167"/>
                    <a:pt x="123" y="167"/>
                  </a:cubicBezTo>
                  <a:cubicBezTo>
                    <a:pt x="122" y="165"/>
                    <a:pt x="121" y="163"/>
                    <a:pt x="122" y="161"/>
                  </a:cubicBezTo>
                  <a:cubicBezTo>
                    <a:pt x="124" y="162"/>
                    <a:pt x="125" y="164"/>
                    <a:pt x="125" y="166"/>
                  </a:cubicBezTo>
                  <a:close/>
                  <a:moveTo>
                    <a:pt x="114" y="170"/>
                  </a:moveTo>
                  <a:cubicBezTo>
                    <a:pt x="115" y="168"/>
                    <a:pt x="115" y="166"/>
                    <a:pt x="118" y="165"/>
                  </a:cubicBezTo>
                  <a:cubicBezTo>
                    <a:pt x="117" y="167"/>
                    <a:pt x="116" y="170"/>
                    <a:pt x="114" y="170"/>
                  </a:cubicBezTo>
                  <a:close/>
                  <a:moveTo>
                    <a:pt x="115" y="179"/>
                  </a:moveTo>
                  <a:cubicBezTo>
                    <a:pt x="115" y="178"/>
                    <a:pt x="114" y="179"/>
                    <a:pt x="113" y="179"/>
                  </a:cubicBezTo>
                  <a:cubicBezTo>
                    <a:pt x="113" y="177"/>
                    <a:pt x="115" y="178"/>
                    <a:pt x="114" y="176"/>
                  </a:cubicBezTo>
                  <a:cubicBezTo>
                    <a:pt x="116" y="176"/>
                    <a:pt x="117" y="178"/>
                    <a:pt x="117" y="180"/>
                  </a:cubicBezTo>
                  <a:cubicBezTo>
                    <a:pt x="115" y="182"/>
                    <a:pt x="115" y="180"/>
                    <a:pt x="114" y="181"/>
                  </a:cubicBezTo>
                  <a:cubicBezTo>
                    <a:pt x="114" y="182"/>
                    <a:pt x="115" y="182"/>
                    <a:pt x="115" y="184"/>
                  </a:cubicBezTo>
                  <a:cubicBezTo>
                    <a:pt x="112" y="184"/>
                    <a:pt x="113" y="188"/>
                    <a:pt x="111" y="188"/>
                  </a:cubicBezTo>
                  <a:cubicBezTo>
                    <a:pt x="112" y="186"/>
                    <a:pt x="110" y="186"/>
                    <a:pt x="110" y="184"/>
                  </a:cubicBezTo>
                  <a:cubicBezTo>
                    <a:pt x="112" y="182"/>
                    <a:pt x="112" y="179"/>
                    <a:pt x="115" y="179"/>
                  </a:cubicBezTo>
                  <a:close/>
                  <a:moveTo>
                    <a:pt x="109" y="181"/>
                  </a:moveTo>
                  <a:cubicBezTo>
                    <a:pt x="108" y="180"/>
                    <a:pt x="110" y="177"/>
                    <a:pt x="111" y="176"/>
                  </a:cubicBezTo>
                  <a:cubicBezTo>
                    <a:pt x="111" y="178"/>
                    <a:pt x="109" y="179"/>
                    <a:pt x="109" y="181"/>
                  </a:cubicBezTo>
                  <a:close/>
                  <a:moveTo>
                    <a:pt x="110" y="197"/>
                  </a:moveTo>
                  <a:cubicBezTo>
                    <a:pt x="114" y="200"/>
                    <a:pt x="117" y="202"/>
                    <a:pt x="113" y="206"/>
                  </a:cubicBezTo>
                  <a:cubicBezTo>
                    <a:pt x="111" y="205"/>
                    <a:pt x="111" y="202"/>
                    <a:pt x="108" y="201"/>
                  </a:cubicBezTo>
                  <a:cubicBezTo>
                    <a:pt x="108" y="198"/>
                    <a:pt x="110" y="199"/>
                    <a:pt x="110" y="197"/>
                  </a:cubicBezTo>
                  <a:close/>
                  <a:moveTo>
                    <a:pt x="103" y="225"/>
                  </a:moveTo>
                  <a:cubicBezTo>
                    <a:pt x="105" y="226"/>
                    <a:pt x="106" y="228"/>
                    <a:pt x="106" y="231"/>
                  </a:cubicBezTo>
                  <a:cubicBezTo>
                    <a:pt x="104" y="232"/>
                    <a:pt x="102" y="232"/>
                    <a:pt x="104" y="234"/>
                  </a:cubicBezTo>
                  <a:cubicBezTo>
                    <a:pt x="102" y="234"/>
                    <a:pt x="102" y="231"/>
                    <a:pt x="100" y="231"/>
                  </a:cubicBezTo>
                  <a:cubicBezTo>
                    <a:pt x="100" y="229"/>
                    <a:pt x="102" y="228"/>
                    <a:pt x="103" y="225"/>
                  </a:cubicBezTo>
                  <a:close/>
                  <a:moveTo>
                    <a:pt x="104" y="245"/>
                  </a:moveTo>
                  <a:cubicBezTo>
                    <a:pt x="103" y="245"/>
                    <a:pt x="102" y="242"/>
                    <a:pt x="103" y="240"/>
                  </a:cubicBezTo>
                  <a:cubicBezTo>
                    <a:pt x="106" y="240"/>
                    <a:pt x="106" y="244"/>
                    <a:pt x="104" y="245"/>
                  </a:cubicBezTo>
                  <a:close/>
                  <a:moveTo>
                    <a:pt x="110" y="260"/>
                  </a:moveTo>
                  <a:cubicBezTo>
                    <a:pt x="112" y="261"/>
                    <a:pt x="109" y="264"/>
                    <a:pt x="107" y="265"/>
                  </a:cubicBezTo>
                  <a:cubicBezTo>
                    <a:pt x="107" y="262"/>
                    <a:pt x="109" y="262"/>
                    <a:pt x="110" y="260"/>
                  </a:cubicBezTo>
                  <a:close/>
                  <a:moveTo>
                    <a:pt x="108" y="253"/>
                  </a:moveTo>
                  <a:cubicBezTo>
                    <a:pt x="107" y="251"/>
                    <a:pt x="107" y="248"/>
                    <a:pt x="108" y="246"/>
                  </a:cubicBezTo>
                  <a:cubicBezTo>
                    <a:pt x="110" y="247"/>
                    <a:pt x="111" y="249"/>
                    <a:pt x="112" y="250"/>
                  </a:cubicBezTo>
                  <a:cubicBezTo>
                    <a:pt x="111" y="252"/>
                    <a:pt x="111" y="253"/>
                    <a:pt x="108" y="253"/>
                  </a:cubicBezTo>
                  <a:close/>
                  <a:moveTo>
                    <a:pt x="113" y="255"/>
                  </a:moveTo>
                  <a:cubicBezTo>
                    <a:pt x="112" y="255"/>
                    <a:pt x="112" y="254"/>
                    <a:pt x="113" y="253"/>
                  </a:cubicBezTo>
                  <a:cubicBezTo>
                    <a:pt x="114" y="253"/>
                    <a:pt x="114" y="254"/>
                    <a:pt x="115" y="254"/>
                  </a:cubicBezTo>
                  <a:cubicBezTo>
                    <a:pt x="114" y="255"/>
                    <a:pt x="114" y="257"/>
                    <a:pt x="112" y="257"/>
                  </a:cubicBezTo>
                  <a:cubicBezTo>
                    <a:pt x="112" y="256"/>
                    <a:pt x="112" y="256"/>
                    <a:pt x="113" y="255"/>
                  </a:cubicBezTo>
                  <a:close/>
                  <a:moveTo>
                    <a:pt x="110" y="244"/>
                  </a:moveTo>
                  <a:cubicBezTo>
                    <a:pt x="111" y="242"/>
                    <a:pt x="112" y="240"/>
                    <a:pt x="113" y="238"/>
                  </a:cubicBezTo>
                  <a:cubicBezTo>
                    <a:pt x="117" y="240"/>
                    <a:pt x="116" y="243"/>
                    <a:pt x="115" y="247"/>
                  </a:cubicBezTo>
                  <a:cubicBezTo>
                    <a:pt x="112" y="247"/>
                    <a:pt x="112" y="244"/>
                    <a:pt x="110" y="244"/>
                  </a:cubicBezTo>
                  <a:close/>
                  <a:moveTo>
                    <a:pt x="117" y="257"/>
                  </a:moveTo>
                  <a:cubicBezTo>
                    <a:pt x="120" y="258"/>
                    <a:pt x="116" y="261"/>
                    <a:pt x="121" y="261"/>
                  </a:cubicBezTo>
                  <a:cubicBezTo>
                    <a:pt x="120" y="262"/>
                    <a:pt x="120" y="263"/>
                    <a:pt x="120" y="264"/>
                  </a:cubicBezTo>
                  <a:cubicBezTo>
                    <a:pt x="118" y="263"/>
                    <a:pt x="117" y="263"/>
                    <a:pt x="115" y="261"/>
                  </a:cubicBezTo>
                  <a:cubicBezTo>
                    <a:pt x="116" y="260"/>
                    <a:pt x="116" y="258"/>
                    <a:pt x="117" y="257"/>
                  </a:cubicBezTo>
                  <a:close/>
                  <a:moveTo>
                    <a:pt x="119" y="255"/>
                  </a:moveTo>
                  <a:cubicBezTo>
                    <a:pt x="120" y="253"/>
                    <a:pt x="121" y="251"/>
                    <a:pt x="122" y="250"/>
                  </a:cubicBezTo>
                  <a:cubicBezTo>
                    <a:pt x="123" y="251"/>
                    <a:pt x="124" y="252"/>
                    <a:pt x="125" y="253"/>
                  </a:cubicBezTo>
                  <a:cubicBezTo>
                    <a:pt x="125" y="255"/>
                    <a:pt x="124" y="256"/>
                    <a:pt x="123" y="258"/>
                  </a:cubicBezTo>
                  <a:cubicBezTo>
                    <a:pt x="121" y="257"/>
                    <a:pt x="121" y="255"/>
                    <a:pt x="119" y="255"/>
                  </a:cubicBezTo>
                  <a:close/>
                  <a:moveTo>
                    <a:pt x="122" y="242"/>
                  </a:moveTo>
                  <a:cubicBezTo>
                    <a:pt x="122" y="239"/>
                    <a:pt x="124" y="231"/>
                    <a:pt x="128" y="230"/>
                  </a:cubicBezTo>
                  <a:cubicBezTo>
                    <a:pt x="128" y="234"/>
                    <a:pt x="124" y="238"/>
                    <a:pt x="122" y="242"/>
                  </a:cubicBezTo>
                  <a:close/>
                  <a:moveTo>
                    <a:pt x="128" y="223"/>
                  </a:moveTo>
                  <a:cubicBezTo>
                    <a:pt x="124" y="222"/>
                    <a:pt x="124" y="218"/>
                    <a:pt x="128" y="217"/>
                  </a:cubicBezTo>
                  <a:cubicBezTo>
                    <a:pt x="130" y="219"/>
                    <a:pt x="129" y="221"/>
                    <a:pt x="128" y="223"/>
                  </a:cubicBezTo>
                  <a:close/>
                  <a:moveTo>
                    <a:pt x="131" y="222"/>
                  </a:moveTo>
                  <a:cubicBezTo>
                    <a:pt x="132" y="222"/>
                    <a:pt x="132" y="223"/>
                    <a:pt x="133" y="223"/>
                  </a:cubicBezTo>
                  <a:cubicBezTo>
                    <a:pt x="132" y="225"/>
                    <a:pt x="132" y="227"/>
                    <a:pt x="129" y="227"/>
                  </a:cubicBezTo>
                  <a:cubicBezTo>
                    <a:pt x="128" y="225"/>
                    <a:pt x="131" y="225"/>
                    <a:pt x="131" y="222"/>
                  </a:cubicBezTo>
                  <a:close/>
                  <a:moveTo>
                    <a:pt x="135" y="227"/>
                  </a:moveTo>
                  <a:cubicBezTo>
                    <a:pt x="139" y="227"/>
                    <a:pt x="139" y="233"/>
                    <a:pt x="135" y="234"/>
                  </a:cubicBezTo>
                  <a:cubicBezTo>
                    <a:pt x="135" y="232"/>
                    <a:pt x="134" y="232"/>
                    <a:pt x="133" y="231"/>
                  </a:cubicBezTo>
                  <a:cubicBezTo>
                    <a:pt x="133" y="229"/>
                    <a:pt x="135" y="229"/>
                    <a:pt x="135" y="227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1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3"/>
                    <a:pt x="141" y="232"/>
                    <a:pt x="140" y="233"/>
                  </a:cubicBezTo>
                  <a:cubicBezTo>
                    <a:pt x="141" y="235"/>
                    <a:pt x="143" y="237"/>
                    <a:pt x="145" y="240"/>
                  </a:cubicBezTo>
                  <a:cubicBezTo>
                    <a:pt x="145" y="241"/>
                    <a:pt x="144" y="241"/>
                    <a:pt x="144" y="243"/>
                  </a:cubicBezTo>
                  <a:cubicBezTo>
                    <a:pt x="141" y="241"/>
                    <a:pt x="140" y="238"/>
                    <a:pt x="138" y="237"/>
                  </a:cubicBezTo>
                  <a:cubicBezTo>
                    <a:pt x="138" y="235"/>
                    <a:pt x="139" y="234"/>
                    <a:pt x="140" y="231"/>
                  </a:cubicBezTo>
                  <a:close/>
                  <a:moveTo>
                    <a:pt x="142" y="227"/>
                  </a:moveTo>
                  <a:cubicBezTo>
                    <a:pt x="145" y="227"/>
                    <a:pt x="144" y="230"/>
                    <a:pt x="146" y="231"/>
                  </a:cubicBezTo>
                  <a:cubicBezTo>
                    <a:pt x="144" y="232"/>
                    <a:pt x="142" y="230"/>
                    <a:pt x="142" y="227"/>
                  </a:cubicBezTo>
                  <a:close/>
                  <a:moveTo>
                    <a:pt x="143" y="223"/>
                  </a:moveTo>
                  <a:cubicBezTo>
                    <a:pt x="138" y="219"/>
                    <a:pt x="142" y="215"/>
                    <a:pt x="144" y="212"/>
                  </a:cubicBezTo>
                  <a:cubicBezTo>
                    <a:pt x="149" y="214"/>
                    <a:pt x="145" y="219"/>
                    <a:pt x="143" y="223"/>
                  </a:cubicBezTo>
                  <a:close/>
                  <a:moveTo>
                    <a:pt x="141" y="180"/>
                  </a:moveTo>
                  <a:cubicBezTo>
                    <a:pt x="142" y="176"/>
                    <a:pt x="142" y="174"/>
                    <a:pt x="146" y="174"/>
                  </a:cubicBezTo>
                  <a:cubicBezTo>
                    <a:pt x="146" y="177"/>
                    <a:pt x="145" y="180"/>
                    <a:pt x="141" y="180"/>
                  </a:cubicBezTo>
                  <a:close/>
                  <a:moveTo>
                    <a:pt x="147" y="207"/>
                  </a:moveTo>
                  <a:cubicBezTo>
                    <a:pt x="149" y="208"/>
                    <a:pt x="150" y="210"/>
                    <a:pt x="149" y="212"/>
                  </a:cubicBezTo>
                  <a:cubicBezTo>
                    <a:pt x="147" y="212"/>
                    <a:pt x="146" y="210"/>
                    <a:pt x="146" y="207"/>
                  </a:cubicBezTo>
                  <a:cubicBezTo>
                    <a:pt x="146" y="207"/>
                    <a:pt x="147" y="207"/>
                    <a:pt x="147" y="207"/>
                  </a:cubicBezTo>
                  <a:close/>
                  <a:moveTo>
                    <a:pt x="149" y="204"/>
                  </a:moveTo>
                  <a:cubicBezTo>
                    <a:pt x="150" y="205"/>
                    <a:pt x="151" y="205"/>
                    <a:pt x="151" y="207"/>
                  </a:cubicBezTo>
                  <a:cubicBezTo>
                    <a:pt x="150" y="209"/>
                    <a:pt x="147" y="205"/>
                    <a:pt x="149" y="204"/>
                  </a:cubicBezTo>
                  <a:close/>
                  <a:moveTo>
                    <a:pt x="156" y="221"/>
                  </a:moveTo>
                  <a:cubicBezTo>
                    <a:pt x="153" y="219"/>
                    <a:pt x="150" y="216"/>
                    <a:pt x="151" y="213"/>
                  </a:cubicBezTo>
                  <a:cubicBezTo>
                    <a:pt x="153" y="215"/>
                    <a:pt x="155" y="217"/>
                    <a:pt x="156" y="221"/>
                  </a:cubicBezTo>
                  <a:close/>
                  <a:moveTo>
                    <a:pt x="152" y="208"/>
                  </a:moveTo>
                  <a:cubicBezTo>
                    <a:pt x="154" y="211"/>
                    <a:pt x="158" y="213"/>
                    <a:pt x="158" y="217"/>
                  </a:cubicBezTo>
                  <a:cubicBezTo>
                    <a:pt x="156" y="215"/>
                    <a:pt x="152" y="211"/>
                    <a:pt x="152" y="208"/>
                  </a:cubicBezTo>
                  <a:close/>
                  <a:moveTo>
                    <a:pt x="156" y="201"/>
                  </a:moveTo>
                  <a:cubicBezTo>
                    <a:pt x="159" y="204"/>
                    <a:pt x="164" y="208"/>
                    <a:pt x="161" y="212"/>
                  </a:cubicBezTo>
                  <a:cubicBezTo>
                    <a:pt x="158" y="209"/>
                    <a:pt x="154" y="207"/>
                    <a:pt x="156" y="201"/>
                  </a:cubicBezTo>
                  <a:close/>
                  <a:moveTo>
                    <a:pt x="158" y="198"/>
                  </a:moveTo>
                  <a:cubicBezTo>
                    <a:pt x="159" y="197"/>
                    <a:pt x="159" y="197"/>
                    <a:pt x="159" y="196"/>
                  </a:cubicBezTo>
                  <a:cubicBezTo>
                    <a:pt x="162" y="199"/>
                    <a:pt x="164" y="201"/>
                    <a:pt x="165" y="206"/>
                  </a:cubicBezTo>
                  <a:cubicBezTo>
                    <a:pt x="161" y="203"/>
                    <a:pt x="162" y="200"/>
                    <a:pt x="158" y="198"/>
                  </a:cubicBezTo>
                  <a:close/>
                  <a:moveTo>
                    <a:pt x="159" y="186"/>
                  </a:moveTo>
                  <a:cubicBezTo>
                    <a:pt x="161" y="186"/>
                    <a:pt x="160" y="188"/>
                    <a:pt x="161" y="189"/>
                  </a:cubicBezTo>
                  <a:cubicBezTo>
                    <a:pt x="161" y="190"/>
                    <a:pt x="158" y="187"/>
                    <a:pt x="159" y="186"/>
                  </a:cubicBezTo>
                  <a:close/>
                  <a:moveTo>
                    <a:pt x="159" y="174"/>
                  </a:moveTo>
                  <a:cubicBezTo>
                    <a:pt x="158" y="171"/>
                    <a:pt x="159" y="169"/>
                    <a:pt x="161" y="168"/>
                  </a:cubicBezTo>
                  <a:cubicBezTo>
                    <a:pt x="162" y="169"/>
                    <a:pt x="162" y="170"/>
                    <a:pt x="163" y="171"/>
                  </a:cubicBezTo>
                  <a:cubicBezTo>
                    <a:pt x="162" y="172"/>
                    <a:pt x="161" y="173"/>
                    <a:pt x="162" y="175"/>
                  </a:cubicBezTo>
                  <a:cubicBezTo>
                    <a:pt x="160" y="175"/>
                    <a:pt x="160" y="174"/>
                    <a:pt x="159" y="174"/>
                  </a:cubicBezTo>
                  <a:close/>
                  <a:moveTo>
                    <a:pt x="162" y="161"/>
                  </a:moveTo>
                  <a:cubicBezTo>
                    <a:pt x="162" y="162"/>
                    <a:pt x="160" y="160"/>
                    <a:pt x="159" y="160"/>
                  </a:cubicBezTo>
                  <a:cubicBezTo>
                    <a:pt x="161" y="159"/>
                    <a:pt x="160" y="155"/>
                    <a:pt x="163" y="155"/>
                  </a:cubicBezTo>
                  <a:cubicBezTo>
                    <a:pt x="164" y="157"/>
                    <a:pt x="166" y="159"/>
                    <a:pt x="164" y="161"/>
                  </a:cubicBezTo>
                  <a:cubicBezTo>
                    <a:pt x="162" y="161"/>
                    <a:pt x="162" y="159"/>
                    <a:pt x="161" y="159"/>
                  </a:cubicBezTo>
                  <a:cubicBezTo>
                    <a:pt x="161" y="160"/>
                    <a:pt x="162" y="161"/>
                    <a:pt x="162" y="161"/>
                  </a:cubicBezTo>
                  <a:close/>
                  <a:moveTo>
                    <a:pt x="165" y="160"/>
                  </a:moveTo>
                  <a:cubicBezTo>
                    <a:pt x="167" y="161"/>
                    <a:pt x="167" y="162"/>
                    <a:pt x="168" y="164"/>
                  </a:cubicBezTo>
                  <a:cubicBezTo>
                    <a:pt x="167" y="164"/>
                    <a:pt x="167" y="165"/>
                    <a:pt x="166" y="166"/>
                  </a:cubicBezTo>
                  <a:cubicBezTo>
                    <a:pt x="164" y="166"/>
                    <a:pt x="166" y="163"/>
                    <a:pt x="163" y="164"/>
                  </a:cubicBezTo>
                  <a:cubicBezTo>
                    <a:pt x="164" y="163"/>
                    <a:pt x="164" y="162"/>
                    <a:pt x="165" y="160"/>
                  </a:cubicBezTo>
                  <a:close/>
                  <a:moveTo>
                    <a:pt x="163" y="145"/>
                  </a:moveTo>
                  <a:cubicBezTo>
                    <a:pt x="162" y="143"/>
                    <a:pt x="164" y="140"/>
                    <a:pt x="165" y="138"/>
                  </a:cubicBezTo>
                  <a:cubicBezTo>
                    <a:pt x="167" y="139"/>
                    <a:pt x="165" y="145"/>
                    <a:pt x="163" y="145"/>
                  </a:cubicBezTo>
                  <a:close/>
                  <a:moveTo>
                    <a:pt x="164" y="125"/>
                  </a:moveTo>
                  <a:cubicBezTo>
                    <a:pt x="166" y="125"/>
                    <a:pt x="166" y="122"/>
                    <a:pt x="168" y="119"/>
                  </a:cubicBezTo>
                  <a:cubicBezTo>
                    <a:pt x="174" y="121"/>
                    <a:pt x="168" y="126"/>
                    <a:pt x="166" y="129"/>
                  </a:cubicBezTo>
                  <a:cubicBezTo>
                    <a:pt x="164" y="128"/>
                    <a:pt x="165" y="127"/>
                    <a:pt x="164" y="125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1"/>
                    <a:pt x="163" y="121"/>
                  </a:cubicBezTo>
                  <a:cubicBezTo>
                    <a:pt x="162" y="123"/>
                    <a:pt x="165" y="122"/>
                    <a:pt x="164" y="124"/>
                  </a:cubicBezTo>
                  <a:cubicBezTo>
                    <a:pt x="163" y="124"/>
                    <a:pt x="162" y="124"/>
                    <a:pt x="161" y="124"/>
                  </a:cubicBezTo>
                  <a:cubicBezTo>
                    <a:pt x="162" y="121"/>
                    <a:pt x="160" y="121"/>
                    <a:pt x="159" y="120"/>
                  </a:cubicBezTo>
                  <a:cubicBezTo>
                    <a:pt x="160" y="117"/>
                    <a:pt x="163" y="115"/>
                    <a:pt x="164" y="112"/>
                  </a:cubicBezTo>
                  <a:cubicBezTo>
                    <a:pt x="166" y="113"/>
                    <a:pt x="166" y="116"/>
                    <a:pt x="168" y="117"/>
                  </a:cubicBezTo>
                  <a:cubicBezTo>
                    <a:pt x="167" y="119"/>
                    <a:pt x="165" y="120"/>
                    <a:pt x="165" y="122"/>
                  </a:cubicBezTo>
                  <a:close/>
                  <a:moveTo>
                    <a:pt x="158" y="116"/>
                  </a:moveTo>
                  <a:cubicBezTo>
                    <a:pt x="155" y="115"/>
                    <a:pt x="154" y="113"/>
                    <a:pt x="152" y="110"/>
                  </a:cubicBezTo>
                  <a:cubicBezTo>
                    <a:pt x="153" y="109"/>
                    <a:pt x="154" y="108"/>
                    <a:pt x="155" y="106"/>
                  </a:cubicBezTo>
                  <a:cubicBezTo>
                    <a:pt x="153" y="107"/>
                    <a:pt x="152" y="108"/>
                    <a:pt x="152" y="109"/>
                  </a:cubicBezTo>
                  <a:cubicBezTo>
                    <a:pt x="149" y="106"/>
                    <a:pt x="154" y="103"/>
                    <a:pt x="154" y="100"/>
                  </a:cubicBezTo>
                  <a:cubicBezTo>
                    <a:pt x="157" y="103"/>
                    <a:pt x="160" y="106"/>
                    <a:pt x="161" y="110"/>
                  </a:cubicBezTo>
                  <a:cubicBezTo>
                    <a:pt x="160" y="112"/>
                    <a:pt x="158" y="113"/>
                    <a:pt x="158" y="116"/>
                  </a:cubicBezTo>
                  <a:close/>
                  <a:moveTo>
                    <a:pt x="153" y="122"/>
                  </a:moveTo>
                  <a:cubicBezTo>
                    <a:pt x="153" y="124"/>
                    <a:pt x="151" y="125"/>
                    <a:pt x="150" y="127"/>
                  </a:cubicBezTo>
                  <a:cubicBezTo>
                    <a:pt x="147" y="125"/>
                    <a:pt x="147" y="120"/>
                    <a:pt x="144" y="119"/>
                  </a:cubicBezTo>
                  <a:cubicBezTo>
                    <a:pt x="145" y="117"/>
                    <a:pt x="146" y="115"/>
                    <a:pt x="147" y="113"/>
                  </a:cubicBezTo>
                  <a:cubicBezTo>
                    <a:pt x="149" y="116"/>
                    <a:pt x="151" y="118"/>
                    <a:pt x="153" y="122"/>
                  </a:cubicBezTo>
                  <a:close/>
                  <a:moveTo>
                    <a:pt x="140" y="113"/>
                  </a:moveTo>
                  <a:cubicBezTo>
                    <a:pt x="139" y="111"/>
                    <a:pt x="137" y="110"/>
                    <a:pt x="136" y="108"/>
                  </a:cubicBezTo>
                  <a:cubicBezTo>
                    <a:pt x="137" y="106"/>
                    <a:pt x="138" y="104"/>
                    <a:pt x="140" y="102"/>
                  </a:cubicBezTo>
                  <a:cubicBezTo>
                    <a:pt x="141" y="104"/>
                    <a:pt x="142" y="107"/>
                    <a:pt x="144" y="109"/>
                  </a:cubicBezTo>
                  <a:cubicBezTo>
                    <a:pt x="143" y="110"/>
                    <a:pt x="143" y="113"/>
                    <a:pt x="140" y="113"/>
                  </a:cubicBezTo>
                  <a:close/>
                  <a:moveTo>
                    <a:pt x="137" y="120"/>
                  </a:moveTo>
                  <a:cubicBezTo>
                    <a:pt x="137" y="123"/>
                    <a:pt x="134" y="124"/>
                    <a:pt x="134" y="127"/>
                  </a:cubicBezTo>
                  <a:cubicBezTo>
                    <a:pt x="132" y="126"/>
                    <a:pt x="130" y="124"/>
                    <a:pt x="128" y="122"/>
                  </a:cubicBezTo>
                  <a:cubicBezTo>
                    <a:pt x="129" y="119"/>
                    <a:pt x="131" y="117"/>
                    <a:pt x="132" y="115"/>
                  </a:cubicBezTo>
                  <a:cubicBezTo>
                    <a:pt x="135" y="115"/>
                    <a:pt x="135" y="119"/>
                    <a:pt x="137" y="120"/>
                  </a:cubicBezTo>
                  <a:close/>
                  <a:moveTo>
                    <a:pt x="130" y="133"/>
                  </a:moveTo>
                  <a:cubicBezTo>
                    <a:pt x="128" y="131"/>
                    <a:pt x="124" y="129"/>
                    <a:pt x="126" y="124"/>
                  </a:cubicBezTo>
                  <a:cubicBezTo>
                    <a:pt x="128" y="127"/>
                    <a:pt x="132" y="130"/>
                    <a:pt x="130" y="133"/>
                  </a:cubicBezTo>
                  <a:close/>
                  <a:moveTo>
                    <a:pt x="127" y="138"/>
                  </a:moveTo>
                  <a:cubicBezTo>
                    <a:pt x="125" y="137"/>
                    <a:pt x="121" y="134"/>
                    <a:pt x="121" y="133"/>
                  </a:cubicBezTo>
                  <a:cubicBezTo>
                    <a:pt x="121" y="128"/>
                    <a:pt x="129" y="134"/>
                    <a:pt x="127" y="138"/>
                  </a:cubicBezTo>
                  <a:close/>
                  <a:moveTo>
                    <a:pt x="118" y="116"/>
                  </a:moveTo>
                  <a:cubicBezTo>
                    <a:pt x="121" y="115"/>
                    <a:pt x="124" y="121"/>
                    <a:pt x="123" y="123"/>
                  </a:cubicBezTo>
                  <a:cubicBezTo>
                    <a:pt x="119" y="122"/>
                    <a:pt x="121" y="119"/>
                    <a:pt x="118" y="116"/>
                  </a:cubicBezTo>
                  <a:close/>
                  <a:moveTo>
                    <a:pt x="120" y="128"/>
                  </a:moveTo>
                  <a:cubicBezTo>
                    <a:pt x="117" y="128"/>
                    <a:pt x="117" y="125"/>
                    <a:pt x="117" y="124"/>
                  </a:cubicBezTo>
                  <a:cubicBezTo>
                    <a:pt x="118" y="123"/>
                    <a:pt x="121" y="126"/>
                    <a:pt x="120" y="128"/>
                  </a:cubicBezTo>
                  <a:close/>
                  <a:moveTo>
                    <a:pt x="119" y="135"/>
                  </a:moveTo>
                  <a:cubicBezTo>
                    <a:pt x="126" y="138"/>
                    <a:pt x="124" y="146"/>
                    <a:pt x="120" y="151"/>
                  </a:cubicBezTo>
                  <a:cubicBezTo>
                    <a:pt x="118" y="149"/>
                    <a:pt x="115" y="148"/>
                    <a:pt x="114" y="146"/>
                  </a:cubicBezTo>
                  <a:cubicBezTo>
                    <a:pt x="114" y="141"/>
                    <a:pt x="118" y="140"/>
                    <a:pt x="119" y="135"/>
                  </a:cubicBezTo>
                  <a:close/>
                  <a:moveTo>
                    <a:pt x="111" y="165"/>
                  </a:moveTo>
                  <a:cubicBezTo>
                    <a:pt x="107" y="163"/>
                    <a:pt x="104" y="158"/>
                    <a:pt x="108" y="154"/>
                  </a:cubicBezTo>
                  <a:cubicBezTo>
                    <a:pt x="112" y="157"/>
                    <a:pt x="115" y="161"/>
                    <a:pt x="111" y="165"/>
                  </a:cubicBezTo>
                  <a:close/>
                  <a:moveTo>
                    <a:pt x="104" y="130"/>
                  </a:moveTo>
                  <a:cubicBezTo>
                    <a:pt x="103" y="129"/>
                    <a:pt x="100" y="128"/>
                    <a:pt x="99" y="126"/>
                  </a:cubicBezTo>
                  <a:cubicBezTo>
                    <a:pt x="100" y="122"/>
                    <a:pt x="103" y="119"/>
                    <a:pt x="104" y="115"/>
                  </a:cubicBezTo>
                  <a:cubicBezTo>
                    <a:pt x="108" y="115"/>
                    <a:pt x="107" y="120"/>
                    <a:pt x="110" y="121"/>
                  </a:cubicBezTo>
                  <a:cubicBezTo>
                    <a:pt x="108" y="124"/>
                    <a:pt x="105" y="126"/>
                    <a:pt x="104" y="130"/>
                  </a:cubicBezTo>
                  <a:close/>
                  <a:moveTo>
                    <a:pt x="96" y="120"/>
                  </a:moveTo>
                  <a:cubicBezTo>
                    <a:pt x="93" y="117"/>
                    <a:pt x="101" y="114"/>
                    <a:pt x="99" y="110"/>
                  </a:cubicBezTo>
                  <a:cubicBezTo>
                    <a:pt x="100" y="110"/>
                    <a:pt x="101" y="110"/>
                    <a:pt x="102" y="110"/>
                  </a:cubicBezTo>
                  <a:cubicBezTo>
                    <a:pt x="102" y="114"/>
                    <a:pt x="99" y="118"/>
                    <a:pt x="96" y="120"/>
                  </a:cubicBezTo>
                  <a:close/>
                  <a:moveTo>
                    <a:pt x="93" y="116"/>
                  </a:moveTo>
                  <a:cubicBezTo>
                    <a:pt x="92" y="112"/>
                    <a:pt x="96" y="109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11"/>
                    <a:pt x="97" y="114"/>
                    <a:pt x="93" y="116"/>
                  </a:cubicBezTo>
                  <a:close/>
                  <a:moveTo>
                    <a:pt x="91" y="132"/>
                  </a:moveTo>
                  <a:cubicBezTo>
                    <a:pt x="89" y="131"/>
                    <a:pt x="90" y="134"/>
                    <a:pt x="88" y="133"/>
                  </a:cubicBezTo>
                  <a:cubicBezTo>
                    <a:pt x="88" y="132"/>
                    <a:pt x="88" y="131"/>
                    <a:pt x="88" y="130"/>
                  </a:cubicBezTo>
                  <a:cubicBezTo>
                    <a:pt x="90" y="130"/>
                    <a:pt x="91" y="131"/>
                    <a:pt x="91" y="132"/>
                  </a:cubicBezTo>
                  <a:close/>
                  <a:moveTo>
                    <a:pt x="88" y="146"/>
                  </a:moveTo>
                  <a:cubicBezTo>
                    <a:pt x="89" y="146"/>
                    <a:pt x="90" y="146"/>
                    <a:pt x="91" y="146"/>
                  </a:cubicBezTo>
                  <a:cubicBezTo>
                    <a:pt x="91" y="148"/>
                    <a:pt x="93" y="148"/>
                    <a:pt x="93" y="150"/>
                  </a:cubicBezTo>
                  <a:cubicBezTo>
                    <a:pt x="91" y="151"/>
                    <a:pt x="90" y="152"/>
                    <a:pt x="89" y="154"/>
                  </a:cubicBezTo>
                  <a:cubicBezTo>
                    <a:pt x="88" y="153"/>
                    <a:pt x="88" y="148"/>
                    <a:pt x="88" y="146"/>
                  </a:cubicBezTo>
                  <a:close/>
                  <a:moveTo>
                    <a:pt x="93" y="173"/>
                  </a:moveTo>
                  <a:cubicBezTo>
                    <a:pt x="93" y="176"/>
                    <a:pt x="92" y="179"/>
                    <a:pt x="90" y="179"/>
                  </a:cubicBezTo>
                  <a:cubicBezTo>
                    <a:pt x="88" y="177"/>
                    <a:pt x="90" y="174"/>
                    <a:pt x="91" y="173"/>
                  </a:cubicBezTo>
                  <a:cubicBezTo>
                    <a:pt x="92" y="173"/>
                    <a:pt x="92" y="173"/>
                    <a:pt x="93" y="173"/>
                  </a:cubicBezTo>
                  <a:close/>
                  <a:moveTo>
                    <a:pt x="92" y="187"/>
                  </a:moveTo>
                  <a:cubicBezTo>
                    <a:pt x="92" y="189"/>
                    <a:pt x="93" y="189"/>
                    <a:pt x="93" y="191"/>
                  </a:cubicBezTo>
                  <a:cubicBezTo>
                    <a:pt x="92" y="191"/>
                    <a:pt x="92" y="190"/>
                    <a:pt x="91" y="190"/>
                  </a:cubicBezTo>
                  <a:cubicBezTo>
                    <a:pt x="92" y="192"/>
                    <a:pt x="93" y="192"/>
                    <a:pt x="93" y="194"/>
                  </a:cubicBezTo>
                  <a:cubicBezTo>
                    <a:pt x="92" y="194"/>
                    <a:pt x="92" y="195"/>
                    <a:pt x="91" y="195"/>
                  </a:cubicBezTo>
                  <a:cubicBezTo>
                    <a:pt x="86" y="194"/>
                    <a:pt x="89" y="188"/>
                    <a:pt x="92" y="187"/>
                  </a:cubicBezTo>
                  <a:close/>
                  <a:moveTo>
                    <a:pt x="92" y="200"/>
                  </a:moveTo>
                  <a:cubicBezTo>
                    <a:pt x="92" y="197"/>
                    <a:pt x="93" y="197"/>
                    <a:pt x="95" y="197"/>
                  </a:cubicBezTo>
                  <a:cubicBezTo>
                    <a:pt x="94" y="198"/>
                    <a:pt x="94" y="200"/>
                    <a:pt x="92" y="200"/>
                  </a:cubicBezTo>
                  <a:close/>
                  <a:moveTo>
                    <a:pt x="94" y="218"/>
                  </a:moveTo>
                  <a:cubicBezTo>
                    <a:pt x="93" y="217"/>
                    <a:pt x="93" y="214"/>
                    <a:pt x="94" y="213"/>
                  </a:cubicBezTo>
                  <a:cubicBezTo>
                    <a:pt x="97" y="213"/>
                    <a:pt x="94" y="216"/>
                    <a:pt x="94" y="218"/>
                  </a:cubicBezTo>
                  <a:close/>
                  <a:moveTo>
                    <a:pt x="93" y="227"/>
                  </a:moveTo>
                  <a:cubicBezTo>
                    <a:pt x="95" y="227"/>
                    <a:pt x="97" y="230"/>
                    <a:pt x="95" y="232"/>
                  </a:cubicBezTo>
                  <a:cubicBezTo>
                    <a:pt x="93" y="233"/>
                    <a:pt x="94" y="230"/>
                    <a:pt x="92" y="230"/>
                  </a:cubicBezTo>
                  <a:cubicBezTo>
                    <a:pt x="91" y="228"/>
                    <a:pt x="93" y="228"/>
                    <a:pt x="93" y="227"/>
                  </a:cubicBezTo>
                  <a:close/>
                  <a:moveTo>
                    <a:pt x="93" y="184"/>
                  </a:moveTo>
                  <a:cubicBezTo>
                    <a:pt x="93" y="181"/>
                    <a:pt x="95" y="181"/>
                    <a:pt x="95" y="179"/>
                  </a:cubicBezTo>
                  <a:cubicBezTo>
                    <a:pt x="97" y="179"/>
                    <a:pt x="97" y="181"/>
                    <a:pt x="99" y="183"/>
                  </a:cubicBezTo>
                  <a:cubicBezTo>
                    <a:pt x="99" y="184"/>
                    <a:pt x="97" y="185"/>
                    <a:pt x="97" y="186"/>
                  </a:cubicBezTo>
                  <a:cubicBezTo>
                    <a:pt x="94" y="186"/>
                    <a:pt x="96" y="183"/>
                    <a:pt x="93" y="184"/>
                  </a:cubicBezTo>
                  <a:close/>
                  <a:moveTo>
                    <a:pt x="99" y="218"/>
                  </a:moveTo>
                  <a:cubicBezTo>
                    <a:pt x="101" y="220"/>
                    <a:pt x="102" y="224"/>
                    <a:pt x="99" y="225"/>
                  </a:cubicBezTo>
                  <a:cubicBezTo>
                    <a:pt x="98" y="224"/>
                    <a:pt x="94" y="220"/>
                    <a:pt x="99" y="218"/>
                  </a:cubicBezTo>
                  <a:close/>
                  <a:moveTo>
                    <a:pt x="97" y="233"/>
                  </a:moveTo>
                  <a:cubicBezTo>
                    <a:pt x="100" y="233"/>
                    <a:pt x="100" y="236"/>
                    <a:pt x="101" y="238"/>
                  </a:cubicBezTo>
                  <a:cubicBezTo>
                    <a:pt x="101" y="238"/>
                    <a:pt x="100" y="239"/>
                    <a:pt x="100" y="240"/>
                  </a:cubicBezTo>
                  <a:cubicBezTo>
                    <a:pt x="98" y="239"/>
                    <a:pt x="98" y="237"/>
                    <a:pt x="97" y="237"/>
                  </a:cubicBezTo>
                  <a:cubicBezTo>
                    <a:pt x="96" y="235"/>
                    <a:pt x="98" y="235"/>
                    <a:pt x="97" y="233"/>
                  </a:cubicBezTo>
                  <a:close/>
                  <a:moveTo>
                    <a:pt x="98" y="254"/>
                  </a:moveTo>
                  <a:cubicBezTo>
                    <a:pt x="95" y="251"/>
                    <a:pt x="98" y="249"/>
                    <a:pt x="100" y="247"/>
                  </a:cubicBezTo>
                  <a:cubicBezTo>
                    <a:pt x="104" y="247"/>
                    <a:pt x="101" y="253"/>
                    <a:pt x="98" y="254"/>
                  </a:cubicBezTo>
                  <a:close/>
                  <a:moveTo>
                    <a:pt x="99" y="263"/>
                  </a:moveTo>
                  <a:cubicBezTo>
                    <a:pt x="101" y="263"/>
                    <a:pt x="102" y="265"/>
                    <a:pt x="102" y="267"/>
                  </a:cubicBezTo>
                  <a:cubicBezTo>
                    <a:pt x="101" y="267"/>
                    <a:pt x="101" y="268"/>
                    <a:pt x="101" y="268"/>
                  </a:cubicBezTo>
                  <a:cubicBezTo>
                    <a:pt x="99" y="269"/>
                    <a:pt x="100" y="266"/>
                    <a:pt x="98" y="267"/>
                  </a:cubicBezTo>
                  <a:cubicBezTo>
                    <a:pt x="97" y="264"/>
                    <a:pt x="98" y="264"/>
                    <a:pt x="99" y="263"/>
                  </a:cubicBezTo>
                  <a:close/>
                  <a:moveTo>
                    <a:pt x="99" y="278"/>
                  </a:moveTo>
                  <a:cubicBezTo>
                    <a:pt x="100" y="278"/>
                    <a:pt x="100" y="278"/>
                    <a:pt x="100" y="278"/>
                  </a:cubicBezTo>
                  <a:cubicBezTo>
                    <a:pt x="101" y="282"/>
                    <a:pt x="98" y="282"/>
                    <a:pt x="98" y="285"/>
                  </a:cubicBezTo>
                  <a:cubicBezTo>
                    <a:pt x="93" y="284"/>
                    <a:pt x="97" y="280"/>
                    <a:pt x="99" y="278"/>
                  </a:cubicBezTo>
                  <a:close/>
                  <a:moveTo>
                    <a:pt x="100" y="297"/>
                  </a:moveTo>
                  <a:cubicBezTo>
                    <a:pt x="99" y="297"/>
                    <a:pt x="98" y="297"/>
                    <a:pt x="98" y="298"/>
                  </a:cubicBezTo>
                  <a:cubicBezTo>
                    <a:pt x="97" y="297"/>
                    <a:pt x="97" y="296"/>
                    <a:pt x="98" y="294"/>
                  </a:cubicBezTo>
                  <a:cubicBezTo>
                    <a:pt x="99" y="294"/>
                    <a:pt x="99" y="295"/>
                    <a:pt x="100" y="297"/>
                  </a:cubicBezTo>
                  <a:close/>
                  <a:moveTo>
                    <a:pt x="98" y="345"/>
                  </a:moveTo>
                  <a:cubicBezTo>
                    <a:pt x="99" y="343"/>
                    <a:pt x="99" y="340"/>
                    <a:pt x="101" y="340"/>
                  </a:cubicBezTo>
                  <a:cubicBezTo>
                    <a:pt x="101" y="342"/>
                    <a:pt x="101" y="345"/>
                    <a:pt x="98" y="345"/>
                  </a:cubicBezTo>
                  <a:close/>
                  <a:moveTo>
                    <a:pt x="97" y="304"/>
                  </a:moveTo>
                  <a:cubicBezTo>
                    <a:pt x="99" y="306"/>
                    <a:pt x="103" y="309"/>
                    <a:pt x="102" y="312"/>
                  </a:cubicBezTo>
                  <a:cubicBezTo>
                    <a:pt x="100" y="310"/>
                    <a:pt x="99" y="307"/>
                    <a:pt x="97" y="304"/>
                  </a:cubicBezTo>
                  <a:close/>
                  <a:moveTo>
                    <a:pt x="102" y="335"/>
                  </a:moveTo>
                  <a:cubicBezTo>
                    <a:pt x="103" y="335"/>
                    <a:pt x="103" y="337"/>
                    <a:pt x="103" y="338"/>
                  </a:cubicBezTo>
                  <a:cubicBezTo>
                    <a:pt x="101" y="339"/>
                    <a:pt x="101" y="336"/>
                    <a:pt x="102" y="335"/>
                  </a:cubicBezTo>
                  <a:close/>
                  <a:moveTo>
                    <a:pt x="102" y="346"/>
                  </a:moveTo>
                  <a:cubicBezTo>
                    <a:pt x="104" y="348"/>
                    <a:pt x="104" y="351"/>
                    <a:pt x="103" y="353"/>
                  </a:cubicBezTo>
                  <a:cubicBezTo>
                    <a:pt x="100" y="352"/>
                    <a:pt x="102" y="349"/>
                    <a:pt x="102" y="346"/>
                  </a:cubicBezTo>
                  <a:close/>
                  <a:moveTo>
                    <a:pt x="101" y="300"/>
                  </a:moveTo>
                  <a:cubicBezTo>
                    <a:pt x="103" y="300"/>
                    <a:pt x="106" y="303"/>
                    <a:pt x="104" y="305"/>
                  </a:cubicBezTo>
                  <a:cubicBezTo>
                    <a:pt x="102" y="305"/>
                    <a:pt x="100" y="301"/>
                    <a:pt x="101" y="300"/>
                  </a:cubicBezTo>
                  <a:close/>
                  <a:moveTo>
                    <a:pt x="102" y="291"/>
                  </a:moveTo>
                  <a:cubicBezTo>
                    <a:pt x="99" y="289"/>
                    <a:pt x="102" y="285"/>
                    <a:pt x="103" y="283"/>
                  </a:cubicBezTo>
                  <a:cubicBezTo>
                    <a:pt x="105" y="283"/>
                    <a:pt x="105" y="286"/>
                    <a:pt x="106" y="287"/>
                  </a:cubicBezTo>
                  <a:cubicBezTo>
                    <a:pt x="104" y="288"/>
                    <a:pt x="105" y="291"/>
                    <a:pt x="102" y="291"/>
                  </a:cubicBezTo>
                  <a:close/>
                  <a:moveTo>
                    <a:pt x="108" y="290"/>
                  </a:moveTo>
                  <a:cubicBezTo>
                    <a:pt x="109" y="291"/>
                    <a:pt x="110" y="293"/>
                    <a:pt x="111" y="295"/>
                  </a:cubicBezTo>
                  <a:cubicBezTo>
                    <a:pt x="111" y="298"/>
                    <a:pt x="109" y="299"/>
                    <a:pt x="107" y="300"/>
                  </a:cubicBezTo>
                  <a:cubicBezTo>
                    <a:pt x="105" y="298"/>
                    <a:pt x="106" y="296"/>
                    <a:pt x="105" y="294"/>
                  </a:cubicBezTo>
                  <a:cubicBezTo>
                    <a:pt x="107" y="293"/>
                    <a:pt x="107" y="291"/>
                    <a:pt x="108" y="290"/>
                  </a:cubicBezTo>
                  <a:close/>
                  <a:moveTo>
                    <a:pt x="110" y="318"/>
                  </a:moveTo>
                  <a:cubicBezTo>
                    <a:pt x="110" y="315"/>
                    <a:pt x="112" y="316"/>
                    <a:pt x="111" y="314"/>
                  </a:cubicBezTo>
                  <a:cubicBezTo>
                    <a:pt x="113" y="315"/>
                    <a:pt x="113" y="317"/>
                    <a:pt x="114" y="319"/>
                  </a:cubicBezTo>
                  <a:cubicBezTo>
                    <a:pt x="112" y="318"/>
                    <a:pt x="112" y="318"/>
                    <a:pt x="110" y="318"/>
                  </a:cubicBezTo>
                  <a:close/>
                  <a:moveTo>
                    <a:pt x="112" y="292"/>
                  </a:moveTo>
                  <a:cubicBezTo>
                    <a:pt x="112" y="290"/>
                    <a:pt x="110" y="290"/>
                    <a:pt x="110" y="288"/>
                  </a:cubicBezTo>
                  <a:cubicBezTo>
                    <a:pt x="112" y="288"/>
                    <a:pt x="114" y="292"/>
                    <a:pt x="112" y="292"/>
                  </a:cubicBezTo>
                  <a:close/>
                  <a:moveTo>
                    <a:pt x="108" y="281"/>
                  </a:moveTo>
                  <a:cubicBezTo>
                    <a:pt x="108" y="278"/>
                    <a:pt x="106" y="277"/>
                    <a:pt x="107" y="275"/>
                  </a:cubicBezTo>
                  <a:cubicBezTo>
                    <a:pt x="110" y="274"/>
                    <a:pt x="109" y="278"/>
                    <a:pt x="111" y="278"/>
                  </a:cubicBezTo>
                  <a:cubicBezTo>
                    <a:pt x="111" y="279"/>
                    <a:pt x="111" y="281"/>
                    <a:pt x="108" y="281"/>
                  </a:cubicBezTo>
                  <a:close/>
                  <a:moveTo>
                    <a:pt x="111" y="271"/>
                  </a:moveTo>
                  <a:cubicBezTo>
                    <a:pt x="111" y="267"/>
                    <a:pt x="112" y="266"/>
                    <a:pt x="114" y="264"/>
                  </a:cubicBezTo>
                  <a:cubicBezTo>
                    <a:pt x="116" y="264"/>
                    <a:pt x="115" y="267"/>
                    <a:pt x="117" y="268"/>
                  </a:cubicBezTo>
                  <a:cubicBezTo>
                    <a:pt x="117" y="271"/>
                    <a:pt x="114" y="271"/>
                    <a:pt x="114" y="274"/>
                  </a:cubicBezTo>
                  <a:cubicBezTo>
                    <a:pt x="113" y="273"/>
                    <a:pt x="112" y="272"/>
                    <a:pt x="111" y="271"/>
                  </a:cubicBezTo>
                  <a:close/>
                  <a:moveTo>
                    <a:pt x="119" y="271"/>
                  </a:moveTo>
                  <a:cubicBezTo>
                    <a:pt x="122" y="272"/>
                    <a:pt x="120" y="275"/>
                    <a:pt x="124" y="275"/>
                  </a:cubicBezTo>
                  <a:cubicBezTo>
                    <a:pt x="124" y="278"/>
                    <a:pt x="121" y="279"/>
                    <a:pt x="121" y="281"/>
                  </a:cubicBezTo>
                  <a:cubicBezTo>
                    <a:pt x="119" y="279"/>
                    <a:pt x="116" y="280"/>
                    <a:pt x="115" y="277"/>
                  </a:cubicBezTo>
                  <a:cubicBezTo>
                    <a:pt x="117" y="275"/>
                    <a:pt x="118" y="273"/>
                    <a:pt x="119" y="271"/>
                  </a:cubicBezTo>
                  <a:close/>
                  <a:moveTo>
                    <a:pt x="119" y="300"/>
                  </a:moveTo>
                  <a:cubicBezTo>
                    <a:pt x="121" y="300"/>
                    <a:pt x="123" y="302"/>
                    <a:pt x="122" y="304"/>
                  </a:cubicBezTo>
                  <a:cubicBezTo>
                    <a:pt x="120" y="304"/>
                    <a:pt x="118" y="301"/>
                    <a:pt x="119" y="300"/>
                  </a:cubicBezTo>
                  <a:close/>
                  <a:moveTo>
                    <a:pt x="121" y="297"/>
                  </a:moveTo>
                  <a:cubicBezTo>
                    <a:pt x="122" y="296"/>
                    <a:pt x="122" y="296"/>
                    <a:pt x="122" y="295"/>
                  </a:cubicBezTo>
                  <a:cubicBezTo>
                    <a:pt x="123" y="295"/>
                    <a:pt x="123" y="297"/>
                    <a:pt x="124" y="298"/>
                  </a:cubicBezTo>
                  <a:cubicBezTo>
                    <a:pt x="124" y="299"/>
                    <a:pt x="123" y="298"/>
                    <a:pt x="123" y="297"/>
                  </a:cubicBezTo>
                  <a:cubicBezTo>
                    <a:pt x="123" y="296"/>
                    <a:pt x="122" y="297"/>
                    <a:pt x="121" y="297"/>
                  </a:cubicBezTo>
                  <a:close/>
                  <a:moveTo>
                    <a:pt x="121" y="269"/>
                  </a:moveTo>
                  <a:cubicBezTo>
                    <a:pt x="121" y="267"/>
                    <a:pt x="122" y="267"/>
                    <a:pt x="121" y="265"/>
                  </a:cubicBezTo>
                  <a:cubicBezTo>
                    <a:pt x="124" y="266"/>
                    <a:pt x="125" y="271"/>
                    <a:pt x="127" y="270"/>
                  </a:cubicBezTo>
                  <a:cubicBezTo>
                    <a:pt x="128" y="270"/>
                    <a:pt x="126" y="272"/>
                    <a:pt x="126" y="272"/>
                  </a:cubicBezTo>
                  <a:cubicBezTo>
                    <a:pt x="124" y="271"/>
                    <a:pt x="123" y="270"/>
                    <a:pt x="121" y="269"/>
                  </a:cubicBezTo>
                  <a:close/>
                  <a:moveTo>
                    <a:pt x="125" y="263"/>
                  </a:moveTo>
                  <a:cubicBezTo>
                    <a:pt x="125" y="260"/>
                    <a:pt x="126" y="258"/>
                    <a:pt x="127" y="257"/>
                  </a:cubicBezTo>
                  <a:cubicBezTo>
                    <a:pt x="128" y="259"/>
                    <a:pt x="131" y="261"/>
                    <a:pt x="131" y="266"/>
                  </a:cubicBezTo>
                  <a:cubicBezTo>
                    <a:pt x="126" y="267"/>
                    <a:pt x="128" y="262"/>
                    <a:pt x="125" y="263"/>
                  </a:cubicBezTo>
                  <a:close/>
                  <a:moveTo>
                    <a:pt x="129" y="248"/>
                  </a:moveTo>
                  <a:cubicBezTo>
                    <a:pt x="127" y="247"/>
                    <a:pt x="127" y="247"/>
                    <a:pt x="125" y="248"/>
                  </a:cubicBezTo>
                  <a:cubicBezTo>
                    <a:pt x="124" y="243"/>
                    <a:pt x="129" y="238"/>
                    <a:pt x="131" y="234"/>
                  </a:cubicBezTo>
                  <a:cubicBezTo>
                    <a:pt x="138" y="237"/>
                    <a:pt x="130" y="244"/>
                    <a:pt x="129" y="248"/>
                  </a:cubicBezTo>
                  <a:close/>
                  <a:moveTo>
                    <a:pt x="146" y="253"/>
                  </a:moveTo>
                  <a:cubicBezTo>
                    <a:pt x="147" y="256"/>
                    <a:pt x="144" y="264"/>
                    <a:pt x="140" y="265"/>
                  </a:cubicBezTo>
                  <a:cubicBezTo>
                    <a:pt x="141" y="260"/>
                    <a:pt x="145" y="258"/>
                    <a:pt x="146" y="253"/>
                  </a:cubicBezTo>
                  <a:close/>
                  <a:moveTo>
                    <a:pt x="148" y="217"/>
                  </a:moveTo>
                  <a:cubicBezTo>
                    <a:pt x="150" y="219"/>
                    <a:pt x="151" y="222"/>
                    <a:pt x="154" y="224"/>
                  </a:cubicBezTo>
                  <a:cubicBezTo>
                    <a:pt x="154" y="228"/>
                    <a:pt x="151" y="229"/>
                    <a:pt x="150" y="232"/>
                  </a:cubicBezTo>
                  <a:cubicBezTo>
                    <a:pt x="145" y="230"/>
                    <a:pt x="143" y="221"/>
                    <a:pt x="148" y="217"/>
                  </a:cubicBezTo>
                  <a:close/>
                  <a:moveTo>
                    <a:pt x="158" y="260"/>
                  </a:moveTo>
                  <a:cubicBezTo>
                    <a:pt x="154" y="257"/>
                    <a:pt x="153" y="255"/>
                    <a:pt x="151" y="250"/>
                  </a:cubicBezTo>
                  <a:cubicBezTo>
                    <a:pt x="155" y="252"/>
                    <a:pt x="158" y="257"/>
                    <a:pt x="158" y="260"/>
                  </a:cubicBezTo>
                  <a:close/>
                  <a:moveTo>
                    <a:pt x="165" y="232"/>
                  </a:moveTo>
                  <a:cubicBezTo>
                    <a:pt x="167" y="234"/>
                    <a:pt x="169" y="236"/>
                    <a:pt x="170" y="239"/>
                  </a:cubicBezTo>
                  <a:cubicBezTo>
                    <a:pt x="168" y="237"/>
                    <a:pt x="166" y="235"/>
                    <a:pt x="165" y="232"/>
                  </a:cubicBezTo>
                  <a:close/>
                  <a:moveTo>
                    <a:pt x="164" y="223"/>
                  </a:moveTo>
                  <a:cubicBezTo>
                    <a:pt x="167" y="226"/>
                    <a:pt x="172" y="230"/>
                    <a:pt x="172" y="235"/>
                  </a:cubicBezTo>
                  <a:cubicBezTo>
                    <a:pt x="168" y="232"/>
                    <a:pt x="163" y="227"/>
                    <a:pt x="164" y="223"/>
                  </a:cubicBezTo>
                  <a:close/>
                  <a:moveTo>
                    <a:pt x="162" y="191"/>
                  </a:moveTo>
                  <a:cubicBezTo>
                    <a:pt x="164" y="191"/>
                    <a:pt x="164" y="194"/>
                    <a:pt x="165" y="194"/>
                  </a:cubicBezTo>
                  <a:cubicBezTo>
                    <a:pt x="164" y="196"/>
                    <a:pt x="163" y="192"/>
                    <a:pt x="162" y="191"/>
                  </a:cubicBezTo>
                  <a:close/>
                  <a:moveTo>
                    <a:pt x="163" y="180"/>
                  </a:moveTo>
                  <a:cubicBezTo>
                    <a:pt x="163" y="178"/>
                    <a:pt x="165" y="177"/>
                    <a:pt x="165" y="175"/>
                  </a:cubicBezTo>
                  <a:cubicBezTo>
                    <a:pt x="168" y="179"/>
                    <a:pt x="173" y="184"/>
                    <a:pt x="172" y="190"/>
                  </a:cubicBezTo>
                  <a:cubicBezTo>
                    <a:pt x="168" y="187"/>
                    <a:pt x="167" y="182"/>
                    <a:pt x="163" y="180"/>
                  </a:cubicBezTo>
                  <a:close/>
                  <a:moveTo>
                    <a:pt x="169" y="170"/>
                  </a:moveTo>
                  <a:cubicBezTo>
                    <a:pt x="168" y="169"/>
                    <a:pt x="170" y="169"/>
                    <a:pt x="169" y="167"/>
                  </a:cubicBezTo>
                  <a:cubicBezTo>
                    <a:pt x="171" y="167"/>
                    <a:pt x="171" y="169"/>
                    <a:pt x="172" y="171"/>
                  </a:cubicBezTo>
                  <a:cubicBezTo>
                    <a:pt x="170" y="171"/>
                    <a:pt x="171" y="170"/>
                    <a:pt x="169" y="170"/>
                  </a:cubicBezTo>
                  <a:close/>
                  <a:moveTo>
                    <a:pt x="166" y="149"/>
                  </a:moveTo>
                  <a:cubicBezTo>
                    <a:pt x="166" y="147"/>
                    <a:pt x="168" y="145"/>
                    <a:pt x="169" y="143"/>
                  </a:cubicBezTo>
                  <a:cubicBezTo>
                    <a:pt x="172" y="144"/>
                    <a:pt x="172" y="150"/>
                    <a:pt x="172" y="156"/>
                  </a:cubicBezTo>
                  <a:cubicBezTo>
                    <a:pt x="169" y="155"/>
                    <a:pt x="168" y="151"/>
                    <a:pt x="166" y="149"/>
                  </a:cubicBezTo>
                  <a:close/>
                  <a:moveTo>
                    <a:pt x="171" y="133"/>
                  </a:moveTo>
                  <a:cubicBezTo>
                    <a:pt x="170" y="132"/>
                    <a:pt x="171" y="131"/>
                    <a:pt x="170" y="129"/>
                  </a:cubicBezTo>
                  <a:cubicBezTo>
                    <a:pt x="171" y="130"/>
                    <a:pt x="171" y="130"/>
                    <a:pt x="172" y="130"/>
                  </a:cubicBezTo>
                  <a:cubicBezTo>
                    <a:pt x="172" y="131"/>
                    <a:pt x="171" y="132"/>
                    <a:pt x="171" y="133"/>
                  </a:cubicBezTo>
                  <a:close/>
                  <a:moveTo>
                    <a:pt x="171" y="106"/>
                  </a:moveTo>
                  <a:cubicBezTo>
                    <a:pt x="168" y="107"/>
                    <a:pt x="170" y="104"/>
                    <a:pt x="169" y="104"/>
                  </a:cubicBezTo>
                  <a:cubicBezTo>
                    <a:pt x="169" y="103"/>
                    <a:pt x="170" y="104"/>
                    <a:pt x="170" y="103"/>
                  </a:cubicBezTo>
                  <a:cubicBezTo>
                    <a:pt x="172" y="103"/>
                    <a:pt x="170" y="104"/>
                    <a:pt x="171" y="106"/>
                  </a:cubicBezTo>
                  <a:close/>
                  <a:moveTo>
                    <a:pt x="171" y="113"/>
                  </a:moveTo>
                  <a:cubicBezTo>
                    <a:pt x="169" y="112"/>
                    <a:pt x="167" y="110"/>
                    <a:pt x="166" y="108"/>
                  </a:cubicBezTo>
                  <a:cubicBezTo>
                    <a:pt x="168" y="110"/>
                    <a:pt x="170" y="110"/>
                    <a:pt x="171" y="113"/>
                  </a:cubicBezTo>
                  <a:close/>
                  <a:moveTo>
                    <a:pt x="163" y="100"/>
                  </a:moveTo>
                  <a:cubicBezTo>
                    <a:pt x="163" y="97"/>
                    <a:pt x="160" y="96"/>
                    <a:pt x="159" y="93"/>
                  </a:cubicBezTo>
                  <a:cubicBezTo>
                    <a:pt x="162" y="86"/>
                    <a:pt x="166" y="96"/>
                    <a:pt x="168" y="99"/>
                  </a:cubicBezTo>
                  <a:cubicBezTo>
                    <a:pt x="167" y="101"/>
                    <a:pt x="166" y="101"/>
                    <a:pt x="163" y="100"/>
                  </a:cubicBezTo>
                  <a:close/>
                  <a:moveTo>
                    <a:pt x="148" y="104"/>
                  </a:moveTo>
                  <a:cubicBezTo>
                    <a:pt x="144" y="102"/>
                    <a:pt x="145" y="100"/>
                    <a:pt x="142" y="98"/>
                  </a:cubicBezTo>
                  <a:cubicBezTo>
                    <a:pt x="143" y="95"/>
                    <a:pt x="145" y="93"/>
                    <a:pt x="147" y="90"/>
                  </a:cubicBezTo>
                  <a:cubicBezTo>
                    <a:pt x="152" y="93"/>
                    <a:pt x="152" y="100"/>
                    <a:pt x="148" y="104"/>
                  </a:cubicBezTo>
                  <a:close/>
                  <a:moveTo>
                    <a:pt x="137" y="99"/>
                  </a:moveTo>
                  <a:cubicBezTo>
                    <a:pt x="137" y="101"/>
                    <a:pt x="134" y="101"/>
                    <a:pt x="134" y="103"/>
                  </a:cubicBezTo>
                  <a:cubicBezTo>
                    <a:pt x="132" y="103"/>
                    <a:pt x="131" y="102"/>
                    <a:pt x="131" y="100"/>
                  </a:cubicBezTo>
                  <a:cubicBezTo>
                    <a:pt x="132" y="98"/>
                    <a:pt x="132" y="97"/>
                    <a:pt x="132" y="96"/>
                  </a:cubicBezTo>
                  <a:cubicBezTo>
                    <a:pt x="131" y="96"/>
                    <a:pt x="131" y="98"/>
                    <a:pt x="129" y="98"/>
                  </a:cubicBezTo>
                  <a:cubicBezTo>
                    <a:pt x="129" y="92"/>
                    <a:pt x="135" y="93"/>
                    <a:pt x="137" y="99"/>
                  </a:cubicBezTo>
                  <a:close/>
                  <a:moveTo>
                    <a:pt x="127" y="92"/>
                  </a:moveTo>
                  <a:cubicBezTo>
                    <a:pt x="126" y="92"/>
                    <a:pt x="126" y="90"/>
                    <a:pt x="125" y="90"/>
                  </a:cubicBezTo>
                  <a:cubicBezTo>
                    <a:pt x="124" y="90"/>
                    <a:pt x="127" y="92"/>
                    <a:pt x="126" y="93"/>
                  </a:cubicBezTo>
                  <a:cubicBezTo>
                    <a:pt x="124" y="92"/>
                    <a:pt x="123" y="90"/>
                    <a:pt x="121" y="88"/>
                  </a:cubicBezTo>
                  <a:cubicBezTo>
                    <a:pt x="123" y="86"/>
                    <a:pt x="123" y="82"/>
                    <a:pt x="126" y="82"/>
                  </a:cubicBezTo>
                  <a:cubicBezTo>
                    <a:pt x="126" y="85"/>
                    <a:pt x="129" y="86"/>
                    <a:pt x="129" y="89"/>
                  </a:cubicBezTo>
                  <a:cubicBezTo>
                    <a:pt x="128" y="89"/>
                    <a:pt x="128" y="91"/>
                    <a:pt x="127" y="92"/>
                  </a:cubicBezTo>
                  <a:close/>
                  <a:moveTo>
                    <a:pt x="124" y="106"/>
                  </a:moveTo>
                  <a:cubicBezTo>
                    <a:pt x="126" y="107"/>
                    <a:pt x="128" y="109"/>
                    <a:pt x="129" y="112"/>
                  </a:cubicBezTo>
                  <a:cubicBezTo>
                    <a:pt x="128" y="113"/>
                    <a:pt x="128" y="116"/>
                    <a:pt x="126" y="117"/>
                  </a:cubicBezTo>
                  <a:cubicBezTo>
                    <a:pt x="124" y="116"/>
                    <a:pt x="121" y="115"/>
                    <a:pt x="121" y="112"/>
                  </a:cubicBezTo>
                  <a:cubicBezTo>
                    <a:pt x="122" y="110"/>
                    <a:pt x="123" y="108"/>
                    <a:pt x="124" y="106"/>
                  </a:cubicBezTo>
                  <a:close/>
                  <a:moveTo>
                    <a:pt x="121" y="100"/>
                  </a:moveTo>
                  <a:cubicBezTo>
                    <a:pt x="120" y="103"/>
                    <a:pt x="118" y="104"/>
                    <a:pt x="118" y="107"/>
                  </a:cubicBezTo>
                  <a:cubicBezTo>
                    <a:pt x="115" y="107"/>
                    <a:pt x="114" y="105"/>
                    <a:pt x="112" y="104"/>
                  </a:cubicBezTo>
                  <a:cubicBezTo>
                    <a:pt x="113" y="102"/>
                    <a:pt x="114" y="99"/>
                    <a:pt x="117" y="96"/>
                  </a:cubicBezTo>
                  <a:cubicBezTo>
                    <a:pt x="119" y="96"/>
                    <a:pt x="119" y="99"/>
                    <a:pt x="121" y="100"/>
                  </a:cubicBezTo>
                  <a:close/>
                  <a:moveTo>
                    <a:pt x="119" y="91"/>
                  </a:moveTo>
                  <a:cubicBezTo>
                    <a:pt x="120" y="92"/>
                    <a:pt x="121" y="93"/>
                    <a:pt x="121" y="95"/>
                  </a:cubicBezTo>
                  <a:cubicBezTo>
                    <a:pt x="119" y="95"/>
                    <a:pt x="120" y="92"/>
                    <a:pt x="119" y="91"/>
                  </a:cubicBezTo>
                  <a:close/>
                  <a:moveTo>
                    <a:pt x="116" y="89"/>
                  </a:moveTo>
                  <a:cubicBezTo>
                    <a:pt x="115" y="86"/>
                    <a:pt x="113" y="85"/>
                    <a:pt x="111" y="82"/>
                  </a:cubicBezTo>
                  <a:cubicBezTo>
                    <a:pt x="111" y="82"/>
                    <a:pt x="112" y="82"/>
                    <a:pt x="113" y="82"/>
                  </a:cubicBezTo>
                  <a:cubicBezTo>
                    <a:pt x="113" y="85"/>
                    <a:pt x="118" y="86"/>
                    <a:pt x="116" y="89"/>
                  </a:cubicBezTo>
                  <a:close/>
                  <a:moveTo>
                    <a:pt x="114" y="93"/>
                  </a:moveTo>
                  <a:cubicBezTo>
                    <a:pt x="112" y="94"/>
                    <a:pt x="112" y="97"/>
                    <a:pt x="110" y="99"/>
                  </a:cubicBezTo>
                  <a:cubicBezTo>
                    <a:pt x="109" y="98"/>
                    <a:pt x="108" y="97"/>
                    <a:pt x="108" y="95"/>
                  </a:cubicBezTo>
                  <a:cubicBezTo>
                    <a:pt x="107" y="95"/>
                    <a:pt x="106" y="96"/>
                    <a:pt x="105" y="95"/>
                  </a:cubicBezTo>
                  <a:cubicBezTo>
                    <a:pt x="105" y="91"/>
                    <a:pt x="108" y="90"/>
                    <a:pt x="108" y="86"/>
                  </a:cubicBezTo>
                  <a:cubicBezTo>
                    <a:pt x="112" y="87"/>
                    <a:pt x="112" y="90"/>
                    <a:pt x="114" y="93"/>
                  </a:cubicBezTo>
                  <a:close/>
                  <a:moveTo>
                    <a:pt x="86" y="104"/>
                  </a:moveTo>
                  <a:cubicBezTo>
                    <a:pt x="85" y="101"/>
                    <a:pt x="89" y="98"/>
                    <a:pt x="90" y="95"/>
                  </a:cubicBezTo>
                  <a:cubicBezTo>
                    <a:pt x="93" y="98"/>
                    <a:pt x="88" y="102"/>
                    <a:pt x="86" y="104"/>
                  </a:cubicBezTo>
                  <a:close/>
                  <a:moveTo>
                    <a:pt x="85" y="129"/>
                  </a:moveTo>
                  <a:cubicBezTo>
                    <a:pt x="85" y="127"/>
                    <a:pt x="86" y="127"/>
                    <a:pt x="86" y="126"/>
                  </a:cubicBezTo>
                  <a:cubicBezTo>
                    <a:pt x="89" y="125"/>
                    <a:pt x="87" y="130"/>
                    <a:pt x="85" y="129"/>
                  </a:cubicBezTo>
                  <a:close/>
                  <a:moveTo>
                    <a:pt x="87" y="116"/>
                  </a:moveTo>
                  <a:cubicBezTo>
                    <a:pt x="85" y="117"/>
                    <a:pt x="86" y="114"/>
                    <a:pt x="84" y="114"/>
                  </a:cubicBezTo>
                  <a:cubicBezTo>
                    <a:pt x="86" y="112"/>
                    <a:pt x="88" y="115"/>
                    <a:pt x="87" y="116"/>
                  </a:cubicBezTo>
                  <a:close/>
                  <a:moveTo>
                    <a:pt x="86" y="139"/>
                  </a:moveTo>
                  <a:cubicBezTo>
                    <a:pt x="84" y="142"/>
                    <a:pt x="83" y="146"/>
                    <a:pt x="80" y="148"/>
                  </a:cubicBezTo>
                  <a:cubicBezTo>
                    <a:pt x="79" y="144"/>
                    <a:pt x="83" y="142"/>
                    <a:pt x="84" y="138"/>
                  </a:cubicBezTo>
                  <a:cubicBezTo>
                    <a:pt x="85" y="138"/>
                    <a:pt x="85" y="139"/>
                    <a:pt x="86" y="139"/>
                  </a:cubicBezTo>
                  <a:close/>
                  <a:moveTo>
                    <a:pt x="80" y="140"/>
                  </a:moveTo>
                  <a:cubicBezTo>
                    <a:pt x="78" y="138"/>
                    <a:pt x="82" y="136"/>
                    <a:pt x="82" y="133"/>
                  </a:cubicBezTo>
                  <a:cubicBezTo>
                    <a:pt x="85" y="135"/>
                    <a:pt x="80" y="138"/>
                    <a:pt x="80" y="140"/>
                  </a:cubicBezTo>
                  <a:close/>
                  <a:moveTo>
                    <a:pt x="80" y="157"/>
                  </a:moveTo>
                  <a:cubicBezTo>
                    <a:pt x="82" y="158"/>
                    <a:pt x="82" y="160"/>
                    <a:pt x="84" y="161"/>
                  </a:cubicBezTo>
                  <a:cubicBezTo>
                    <a:pt x="83" y="162"/>
                    <a:pt x="82" y="163"/>
                    <a:pt x="81" y="164"/>
                  </a:cubicBezTo>
                  <a:cubicBezTo>
                    <a:pt x="79" y="163"/>
                    <a:pt x="78" y="159"/>
                    <a:pt x="80" y="157"/>
                  </a:cubicBezTo>
                  <a:close/>
                  <a:moveTo>
                    <a:pt x="83" y="152"/>
                  </a:moveTo>
                  <a:cubicBezTo>
                    <a:pt x="83" y="152"/>
                    <a:pt x="83" y="151"/>
                    <a:pt x="84" y="150"/>
                  </a:cubicBezTo>
                  <a:cubicBezTo>
                    <a:pt x="85" y="152"/>
                    <a:pt x="86" y="155"/>
                    <a:pt x="87" y="157"/>
                  </a:cubicBezTo>
                  <a:cubicBezTo>
                    <a:pt x="85" y="156"/>
                    <a:pt x="84" y="154"/>
                    <a:pt x="83" y="152"/>
                  </a:cubicBezTo>
                  <a:close/>
                  <a:moveTo>
                    <a:pt x="85" y="199"/>
                  </a:moveTo>
                  <a:cubicBezTo>
                    <a:pt x="87" y="199"/>
                    <a:pt x="88" y="204"/>
                    <a:pt x="84" y="203"/>
                  </a:cubicBezTo>
                  <a:cubicBezTo>
                    <a:pt x="83" y="202"/>
                    <a:pt x="84" y="200"/>
                    <a:pt x="85" y="199"/>
                  </a:cubicBezTo>
                  <a:close/>
                  <a:moveTo>
                    <a:pt x="90" y="205"/>
                  </a:moveTo>
                  <a:cubicBezTo>
                    <a:pt x="90" y="207"/>
                    <a:pt x="90" y="207"/>
                    <a:pt x="89" y="209"/>
                  </a:cubicBezTo>
                  <a:cubicBezTo>
                    <a:pt x="88" y="209"/>
                    <a:pt x="89" y="207"/>
                    <a:pt x="87" y="207"/>
                  </a:cubicBezTo>
                  <a:cubicBezTo>
                    <a:pt x="87" y="206"/>
                    <a:pt x="88" y="205"/>
                    <a:pt x="90" y="205"/>
                  </a:cubicBezTo>
                  <a:close/>
                  <a:moveTo>
                    <a:pt x="91" y="221"/>
                  </a:moveTo>
                  <a:cubicBezTo>
                    <a:pt x="92" y="223"/>
                    <a:pt x="90" y="224"/>
                    <a:pt x="90" y="225"/>
                  </a:cubicBezTo>
                  <a:cubicBezTo>
                    <a:pt x="88" y="225"/>
                    <a:pt x="89" y="224"/>
                    <a:pt x="87" y="224"/>
                  </a:cubicBezTo>
                  <a:cubicBezTo>
                    <a:pt x="88" y="223"/>
                    <a:pt x="89" y="222"/>
                    <a:pt x="91" y="221"/>
                  </a:cubicBezTo>
                  <a:close/>
                  <a:moveTo>
                    <a:pt x="89" y="234"/>
                  </a:moveTo>
                  <a:cubicBezTo>
                    <a:pt x="91" y="234"/>
                    <a:pt x="92" y="235"/>
                    <a:pt x="92" y="237"/>
                  </a:cubicBezTo>
                  <a:cubicBezTo>
                    <a:pt x="89" y="241"/>
                    <a:pt x="86" y="238"/>
                    <a:pt x="89" y="234"/>
                  </a:cubicBezTo>
                  <a:close/>
                  <a:moveTo>
                    <a:pt x="94" y="239"/>
                  </a:moveTo>
                  <a:cubicBezTo>
                    <a:pt x="96" y="240"/>
                    <a:pt x="96" y="242"/>
                    <a:pt x="98" y="243"/>
                  </a:cubicBezTo>
                  <a:cubicBezTo>
                    <a:pt x="97" y="244"/>
                    <a:pt x="95" y="246"/>
                    <a:pt x="94" y="247"/>
                  </a:cubicBezTo>
                  <a:cubicBezTo>
                    <a:pt x="93" y="246"/>
                    <a:pt x="92" y="244"/>
                    <a:pt x="91" y="242"/>
                  </a:cubicBezTo>
                  <a:cubicBezTo>
                    <a:pt x="92" y="241"/>
                    <a:pt x="94" y="241"/>
                    <a:pt x="94" y="239"/>
                  </a:cubicBezTo>
                  <a:close/>
                  <a:moveTo>
                    <a:pt x="94" y="255"/>
                  </a:moveTo>
                  <a:cubicBezTo>
                    <a:pt x="96" y="256"/>
                    <a:pt x="97" y="259"/>
                    <a:pt x="95" y="261"/>
                  </a:cubicBezTo>
                  <a:cubicBezTo>
                    <a:pt x="95" y="259"/>
                    <a:pt x="92" y="257"/>
                    <a:pt x="94" y="255"/>
                  </a:cubicBezTo>
                  <a:close/>
                  <a:moveTo>
                    <a:pt x="94" y="270"/>
                  </a:moveTo>
                  <a:cubicBezTo>
                    <a:pt x="95" y="269"/>
                    <a:pt x="97" y="272"/>
                    <a:pt x="98" y="274"/>
                  </a:cubicBezTo>
                  <a:cubicBezTo>
                    <a:pt x="96" y="275"/>
                    <a:pt x="95" y="277"/>
                    <a:pt x="94" y="279"/>
                  </a:cubicBezTo>
                  <a:cubicBezTo>
                    <a:pt x="89" y="277"/>
                    <a:pt x="95" y="272"/>
                    <a:pt x="94" y="270"/>
                  </a:cubicBezTo>
                  <a:close/>
                  <a:moveTo>
                    <a:pt x="94" y="359"/>
                  </a:moveTo>
                  <a:cubicBezTo>
                    <a:pt x="99" y="365"/>
                    <a:pt x="93" y="370"/>
                    <a:pt x="91" y="375"/>
                  </a:cubicBezTo>
                  <a:cubicBezTo>
                    <a:pt x="87" y="368"/>
                    <a:pt x="93" y="365"/>
                    <a:pt x="94" y="359"/>
                  </a:cubicBezTo>
                  <a:close/>
                  <a:moveTo>
                    <a:pt x="89" y="399"/>
                  </a:moveTo>
                  <a:cubicBezTo>
                    <a:pt x="88" y="395"/>
                    <a:pt x="86" y="391"/>
                    <a:pt x="88" y="388"/>
                  </a:cubicBezTo>
                  <a:cubicBezTo>
                    <a:pt x="92" y="390"/>
                    <a:pt x="94" y="397"/>
                    <a:pt x="89" y="399"/>
                  </a:cubicBezTo>
                  <a:close/>
                  <a:moveTo>
                    <a:pt x="90" y="416"/>
                  </a:moveTo>
                  <a:cubicBezTo>
                    <a:pt x="93" y="418"/>
                    <a:pt x="95" y="426"/>
                    <a:pt x="91" y="429"/>
                  </a:cubicBezTo>
                  <a:cubicBezTo>
                    <a:pt x="88" y="426"/>
                    <a:pt x="87" y="420"/>
                    <a:pt x="90" y="416"/>
                  </a:cubicBezTo>
                  <a:close/>
                  <a:moveTo>
                    <a:pt x="88" y="456"/>
                  </a:moveTo>
                  <a:cubicBezTo>
                    <a:pt x="86" y="453"/>
                    <a:pt x="86" y="449"/>
                    <a:pt x="88" y="446"/>
                  </a:cubicBezTo>
                  <a:cubicBezTo>
                    <a:pt x="91" y="447"/>
                    <a:pt x="93" y="455"/>
                    <a:pt x="88" y="456"/>
                  </a:cubicBezTo>
                  <a:close/>
                  <a:moveTo>
                    <a:pt x="87" y="511"/>
                  </a:moveTo>
                  <a:cubicBezTo>
                    <a:pt x="89" y="511"/>
                    <a:pt x="89" y="514"/>
                    <a:pt x="90" y="515"/>
                  </a:cubicBezTo>
                  <a:cubicBezTo>
                    <a:pt x="88" y="516"/>
                    <a:pt x="88" y="518"/>
                    <a:pt x="87" y="519"/>
                  </a:cubicBezTo>
                  <a:cubicBezTo>
                    <a:pt x="87" y="518"/>
                    <a:pt x="85" y="513"/>
                    <a:pt x="87" y="511"/>
                  </a:cubicBezTo>
                  <a:close/>
                  <a:moveTo>
                    <a:pt x="88" y="491"/>
                  </a:moveTo>
                  <a:cubicBezTo>
                    <a:pt x="84" y="489"/>
                    <a:pt x="90" y="487"/>
                    <a:pt x="89" y="483"/>
                  </a:cubicBezTo>
                  <a:cubicBezTo>
                    <a:pt x="93" y="484"/>
                    <a:pt x="90" y="489"/>
                    <a:pt x="88" y="491"/>
                  </a:cubicBezTo>
                  <a:close/>
                  <a:moveTo>
                    <a:pt x="91" y="479"/>
                  </a:moveTo>
                  <a:cubicBezTo>
                    <a:pt x="91" y="477"/>
                    <a:pt x="92" y="478"/>
                    <a:pt x="92" y="476"/>
                  </a:cubicBezTo>
                  <a:cubicBezTo>
                    <a:pt x="93" y="477"/>
                    <a:pt x="95" y="480"/>
                    <a:pt x="92" y="480"/>
                  </a:cubicBezTo>
                  <a:cubicBezTo>
                    <a:pt x="92" y="479"/>
                    <a:pt x="92" y="479"/>
                    <a:pt x="91" y="479"/>
                  </a:cubicBezTo>
                  <a:close/>
                  <a:moveTo>
                    <a:pt x="94" y="449"/>
                  </a:moveTo>
                  <a:cubicBezTo>
                    <a:pt x="92" y="449"/>
                    <a:pt x="93" y="446"/>
                    <a:pt x="92" y="445"/>
                  </a:cubicBezTo>
                  <a:cubicBezTo>
                    <a:pt x="93" y="446"/>
                    <a:pt x="94" y="447"/>
                    <a:pt x="94" y="449"/>
                  </a:cubicBezTo>
                  <a:close/>
                  <a:moveTo>
                    <a:pt x="95" y="432"/>
                  </a:moveTo>
                  <a:cubicBezTo>
                    <a:pt x="98" y="433"/>
                    <a:pt x="99" y="440"/>
                    <a:pt x="96" y="442"/>
                  </a:cubicBezTo>
                  <a:cubicBezTo>
                    <a:pt x="93" y="439"/>
                    <a:pt x="93" y="435"/>
                    <a:pt x="95" y="432"/>
                  </a:cubicBezTo>
                  <a:close/>
                  <a:moveTo>
                    <a:pt x="97" y="370"/>
                  </a:moveTo>
                  <a:cubicBezTo>
                    <a:pt x="103" y="376"/>
                    <a:pt x="100" y="385"/>
                    <a:pt x="95" y="389"/>
                  </a:cubicBezTo>
                  <a:cubicBezTo>
                    <a:pt x="90" y="384"/>
                    <a:pt x="95" y="375"/>
                    <a:pt x="97" y="370"/>
                  </a:cubicBezTo>
                  <a:close/>
                  <a:moveTo>
                    <a:pt x="101" y="384"/>
                  </a:moveTo>
                  <a:cubicBezTo>
                    <a:pt x="102" y="385"/>
                    <a:pt x="100" y="388"/>
                    <a:pt x="98" y="388"/>
                  </a:cubicBezTo>
                  <a:cubicBezTo>
                    <a:pt x="98" y="386"/>
                    <a:pt x="100" y="386"/>
                    <a:pt x="101" y="384"/>
                  </a:cubicBezTo>
                  <a:close/>
                  <a:moveTo>
                    <a:pt x="100" y="367"/>
                  </a:moveTo>
                  <a:cubicBezTo>
                    <a:pt x="100" y="365"/>
                    <a:pt x="100" y="364"/>
                    <a:pt x="102" y="364"/>
                  </a:cubicBezTo>
                  <a:cubicBezTo>
                    <a:pt x="103" y="366"/>
                    <a:pt x="104" y="369"/>
                    <a:pt x="105" y="372"/>
                  </a:cubicBezTo>
                  <a:cubicBezTo>
                    <a:pt x="104" y="373"/>
                    <a:pt x="105" y="375"/>
                    <a:pt x="102" y="375"/>
                  </a:cubicBezTo>
                  <a:cubicBezTo>
                    <a:pt x="101" y="371"/>
                    <a:pt x="102" y="372"/>
                    <a:pt x="100" y="367"/>
                  </a:cubicBezTo>
                  <a:close/>
                  <a:moveTo>
                    <a:pt x="104" y="344"/>
                  </a:moveTo>
                  <a:cubicBezTo>
                    <a:pt x="104" y="343"/>
                    <a:pt x="105" y="343"/>
                    <a:pt x="105" y="343"/>
                  </a:cubicBezTo>
                  <a:cubicBezTo>
                    <a:pt x="106" y="344"/>
                    <a:pt x="106" y="345"/>
                    <a:pt x="106" y="346"/>
                  </a:cubicBezTo>
                  <a:cubicBezTo>
                    <a:pt x="104" y="347"/>
                    <a:pt x="105" y="344"/>
                    <a:pt x="104" y="344"/>
                  </a:cubicBezTo>
                  <a:close/>
                  <a:moveTo>
                    <a:pt x="104" y="333"/>
                  </a:moveTo>
                  <a:cubicBezTo>
                    <a:pt x="105" y="332"/>
                    <a:pt x="106" y="331"/>
                    <a:pt x="104" y="331"/>
                  </a:cubicBezTo>
                  <a:cubicBezTo>
                    <a:pt x="103" y="330"/>
                    <a:pt x="105" y="330"/>
                    <a:pt x="104" y="328"/>
                  </a:cubicBezTo>
                  <a:cubicBezTo>
                    <a:pt x="106" y="329"/>
                    <a:pt x="107" y="331"/>
                    <a:pt x="107" y="334"/>
                  </a:cubicBezTo>
                  <a:cubicBezTo>
                    <a:pt x="106" y="334"/>
                    <a:pt x="105" y="333"/>
                    <a:pt x="104" y="333"/>
                  </a:cubicBezTo>
                  <a:close/>
                  <a:moveTo>
                    <a:pt x="107" y="361"/>
                  </a:moveTo>
                  <a:cubicBezTo>
                    <a:pt x="109" y="361"/>
                    <a:pt x="109" y="366"/>
                    <a:pt x="108" y="368"/>
                  </a:cubicBezTo>
                  <a:cubicBezTo>
                    <a:pt x="108" y="366"/>
                    <a:pt x="105" y="363"/>
                    <a:pt x="107" y="361"/>
                  </a:cubicBezTo>
                  <a:close/>
                  <a:moveTo>
                    <a:pt x="108" y="341"/>
                  </a:moveTo>
                  <a:cubicBezTo>
                    <a:pt x="108" y="340"/>
                    <a:pt x="109" y="337"/>
                    <a:pt x="108" y="335"/>
                  </a:cubicBezTo>
                  <a:cubicBezTo>
                    <a:pt x="111" y="336"/>
                    <a:pt x="110" y="340"/>
                    <a:pt x="108" y="341"/>
                  </a:cubicBezTo>
                  <a:close/>
                  <a:moveTo>
                    <a:pt x="110" y="358"/>
                  </a:moveTo>
                  <a:cubicBezTo>
                    <a:pt x="111" y="359"/>
                    <a:pt x="112" y="360"/>
                    <a:pt x="112" y="362"/>
                  </a:cubicBezTo>
                  <a:cubicBezTo>
                    <a:pt x="110" y="362"/>
                    <a:pt x="109" y="359"/>
                    <a:pt x="110" y="358"/>
                  </a:cubicBezTo>
                  <a:close/>
                  <a:moveTo>
                    <a:pt x="111" y="348"/>
                  </a:moveTo>
                  <a:cubicBezTo>
                    <a:pt x="111" y="345"/>
                    <a:pt x="113" y="345"/>
                    <a:pt x="113" y="342"/>
                  </a:cubicBezTo>
                  <a:cubicBezTo>
                    <a:pt x="114" y="343"/>
                    <a:pt x="114" y="343"/>
                    <a:pt x="115" y="344"/>
                  </a:cubicBezTo>
                  <a:cubicBezTo>
                    <a:pt x="113" y="345"/>
                    <a:pt x="113" y="347"/>
                    <a:pt x="111" y="348"/>
                  </a:cubicBezTo>
                  <a:close/>
                  <a:moveTo>
                    <a:pt x="112" y="329"/>
                  </a:moveTo>
                  <a:cubicBezTo>
                    <a:pt x="111" y="329"/>
                    <a:pt x="114" y="328"/>
                    <a:pt x="113" y="327"/>
                  </a:cubicBezTo>
                  <a:cubicBezTo>
                    <a:pt x="114" y="326"/>
                    <a:pt x="114" y="327"/>
                    <a:pt x="115" y="327"/>
                  </a:cubicBezTo>
                  <a:cubicBezTo>
                    <a:pt x="115" y="327"/>
                    <a:pt x="115" y="328"/>
                    <a:pt x="115" y="328"/>
                  </a:cubicBezTo>
                  <a:cubicBezTo>
                    <a:pt x="114" y="328"/>
                    <a:pt x="113" y="329"/>
                    <a:pt x="112" y="329"/>
                  </a:cubicBezTo>
                  <a:close/>
                  <a:moveTo>
                    <a:pt x="112" y="284"/>
                  </a:moveTo>
                  <a:cubicBezTo>
                    <a:pt x="112" y="284"/>
                    <a:pt x="113" y="283"/>
                    <a:pt x="112" y="283"/>
                  </a:cubicBezTo>
                  <a:cubicBezTo>
                    <a:pt x="114" y="282"/>
                    <a:pt x="116" y="286"/>
                    <a:pt x="117" y="288"/>
                  </a:cubicBezTo>
                  <a:cubicBezTo>
                    <a:pt x="114" y="288"/>
                    <a:pt x="114" y="285"/>
                    <a:pt x="112" y="284"/>
                  </a:cubicBezTo>
                  <a:close/>
                  <a:moveTo>
                    <a:pt x="117" y="304"/>
                  </a:moveTo>
                  <a:cubicBezTo>
                    <a:pt x="118" y="305"/>
                    <a:pt x="120" y="306"/>
                    <a:pt x="120" y="309"/>
                  </a:cubicBezTo>
                  <a:cubicBezTo>
                    <a:pt x="119" y="310"/>
                    <a:pt x="118" y="310"/>
                    <a:pt x="118" y="311"/>
                  </a:cubicBezTo>
                  <a:cubicBezTo>
                    <a:pt x="116" y="312"/>
                    <a:pt x="117" y="310"/>
                    <a:pt x="115" y="309"/>
                  </a:cubicBezTo>
                  <a:cubicBezTo>
                    <a:pt x="115" y="307"/>
                    <a:pt x="116" y="306"/>
                    <a:pt x="117" y="304"/>
                  </a:cubicBezTo>
                  <a:close/>
                  <a:moveTo>
                    <a:pt x="117" y="319"/>
                  </a:moveTo>
                  <a:cubicBezTo>
                    <a:pt x="119" y="317"/>
                    <a:pt x="121" y="319"/>
                    <a:pt x="121" y="321"/>
                  </a:cubicBezTo>
                  <a:cubicBezTo>
                    <a:pt x="119" y="321"/>
                    <a:pt x="118" y="320"/>
                    <a:pt x="117" y="319"/>
                  </a:cubicBezTo>
                  <a:close/>
                  <a:moveTo>
                    <a:pt x="121" y="334"/>
                  </a:moveTo>
                  <a:cubicBezTo>
                    <a:pt x="120" y="335"/>
                    <a:pt x="120" y="338"/>
                    <a:pt x="117" y="338"/>
                  </a:cubicBezTo>
                  <a:cubicBezTo>
                    <a:pt x="116" y="335"/>
                    <a:pt x="117" y="333"/>
                    <a:pt x="118" y="332"/>
                  </a:cubicBezTo>
                  <a:cubicBezTo>
                    <a:pt x="119" y="333"/>
                    <a:pt x="120" y="333"/>
                    <a:pt x="121" y="334"/>
                  </a:cubicBezTo>
                  <a:close/>
                  <a:moveTo>
                    <a:pt x="120" y="312"/>
                  </a:moveTo>
                  <a:cubicBezTo>
                    <a:pt x="121" y="312"/>
                    <a:pt x="121" y="312"/>
                    <a:pt x="121" y="311"/>
                  </a:cubicBezTo>
                  <a:cubicBezTo>
                    <a:pt x="123" y="312"/>
                    <a:pt x="124" y="313"/>
                    <a:pt x="125" y="315"/>
                  </a:cubicBezTo>
                  <a:cubicBezTo>
                    <a:pt x="125" y="316"/>
                    <a:pt x="124" y="317"/>
                    <a:pt x="122" y="317"/>
                  </a:cubicBezTo>
                  <a:cubicBezTo>
                    <a:pt x="124" y="315"/>
                    <a:pt x="120" y="315"/>
                    <a:pt x="120" y="312"/>
                  </a:cubicBezTo>
                  <a:close/>
                  <a:moveTo>
                    <a:pt x="123" y="325"/>
                  </a:moveTo>
                  <a:cubicBezTo>
                    <a:pt x="124" y="325"/>
                    <a:pt x="125" y="325"/>
                    <a:pt x="125" y="325"/>
                  </a:cubicBezTo>
                  <a:cubicBezTo>
                    <a:pt x="125" y="326"/>
                    <a:pt x="124" y="326"/>
                    <a:pt x="124" y="328"/>
                  </a:cubicBezTo>
                  <a:cubicBezTo>
                    <a:pt x="124" y="327"/>
                    <a:pt x="122" y="328"/>
                    <a:pt x="122" y="326"/>
                  </a:cubicBezTo>
                  <a:cubicBezTo>
                    <a:pt x="123" y="326"/>
                    <a:pt x="123" y="325"/>
                    <a:pt x="123" y="325"/>
                  </a:cubicBezTo>
                  <a:close/>
                  <a:moveTo>
                    <a:pt x="123" y="308"/>
                  </a:moveTo>
                  <a:cubicBezTo>
                    <a:pt x="123" y="306"/>
                    <a:pt x="124" y="307"/>
                    <a:pt x="124" y="305"/>
                  </a:cubicBezTo>
                  <a:cubicBezTo>
                    <a:pt x="127" y="306"/>
                    <a:pt x="129" y="310"/>
                    <a:pt x="127" y="312"/>
                  </a:cubicBezTo>
                  <a:cubicBezTo>
                    <a:pt x="126" y="311"/>
                    <a:pt x="124" y="309"/>
                    <a:pt x="123" y="308"/>
                  </a:cubicBezTo>
                  <a:close/>
                  <a:moveTo>
                    <a:pt x="130" y="287"/>
                  </a:moveTo>
                  <a:cubicBezTo>
                    <a:pt x="129" y="289"/>
                    <a:pt x="129" y="290"/>
                    <a:pt x="128" y="292"/>
                  </a:cubicBezTo>
                  <a:cubicBezTo>
                    <a:pt x="126" y="290"/>
                    <a:pt x="125" y="285"/>
                    <a:pt x="130" y="287"/>
                  </a:cubicBezTo>
                  <a:close/>
                  <a:moveTo>
                    <a:pt x="133" y="290"/>
                  </a:moveTo>
                  <a:cubicBezTo>
                    <a:pt x="132" y="293"/>
                    <a:pt x="136" y="294"/>
                    <a:pt x="137" y="296"/>
                  </a:cubicBezTo>
                  <a:cubicBezTo>
                    <a:pt x="137" y="298"/>
                    <a:pt x="135" y="297"/>
                    <a:pt x="135" y="299"/>
                  </a:cubicBezTo>
                  <a:cubicBezTo>
                    <a:pt x="133" y="298"/>
                    <a:pt x="133" y="296"/>
                    <a:pt x="130" y="296"/>
                  </a:cubicBezTo>
                  <a:cubicBezTo>
                    <a:pt x="132" y="294"/>
                    <a:pt x="129" y="291"/>
                    <a:pt x="133" y="290"/>
                  </a:cubicBezTo>
                  <a:close/>
                  <a:moveTo>
                    <a:pt x="134" y="291"/>
                  </a:moveTo>
                  <a:cubicBezTo>
                    <a:pt x="136" y="291"/>
                    <a:pt x="137" y="292"/>
                    <a:pt x="137" y="294"/>
                  </a:cubicBezTo>
                  <a:cubicBezTo>
                    <a:pt x="135" y="294"/>
                    <a:pt x="135" y="292"/>
                    <a:pt x="134" y="291"/>
                  </a:cubicBezTo>
                  <a:close/>
                  <a:moveTo>
                    <a:pt x="136" y="281"/>
                  </a:moveTo>
                  <a:cubicBezTo>
                    <a:pt x="139" y="282"/>
                    <a:pt x="139" y="285"/>
                    <a:pt x="141" y="287"/>
                  </a:cubicBezTo>
                  <a:cubicBezTo>
                    <a:pt x="141" y="289"/>
                    <a:pt x="140" y="289"/>
                    <a:pt x="140" y="291"/>
                  </a:cubicBezTo>
                  <a:cubicBezTo>
                    <a:pt x="137" y="289"/>
                    <a:pt x="134" y="285"/>
                    <a:pt x="136" y="281"/>
                  </a:cubicBezTo>
                  <a:close/>
                  <a:moveTo>
                    <a:pt x="144" y="302"/>
                  </a:moveTo>
                  <a:cubicBezTo>
                    <a:pt x="144" y="304"/>
                    <a:pt x="143" y="302"/>
                    <a:pt x="142" y="302"/>
                  </a:cubicBezTo>
                  <a:cubicBezTo>
                    <a:pt x="142" y="301"/>
                    <a:pt x="142" y="300"/>
                    <a:pt x="141" y="300"/>
                  </a:cubicBezTo>
                  <a:cubicBezTo>
                    <a:pt x="142" y="298"/>
                    <a:pt x="143" y="302"/>
                    <a:pt x="144" y="302"/>
                  </a:cubicBezTo>
                  <a:close/>
                  <a:moveTo>
                    <a:pt x="140" y="271"/>
                  </a:moveTo>
                  <a:cubicBezTo>
                    <a:pt x="143" y="273"/>
                    <a:pt x="145" y="276"/>
                    <a:pt x="147" y="280"/>
                  </a:cubicBezTo>
                  <a:cubicBezTo>
                    <a:pt x="144" y="278"/>
                    <a:pt x="142" y="275"/>
                    <a:pt x="140" y="271"/>
                  </a:cubicBezTo>
                  <a:close/>
                  <a:moveTo>
                    <a:pt x="142" y="268"/>
                  </a:moveTo>
                  <a:cubicBezTo>
                    <a:pt x="144" y="264"/>
                    <a:pt x="146" y="260"/>
                    <a:pt x="148" y="256"/>
                  </a:cubicBezTo>
                  <a:cubicBezTo>
                    <a:pt x="152" y="258"/>
                    <a:pt x="153" y="262"/>
                    <a:pt x="155" y="264"/>
                  </a:cubicBezTo>
                  <a:cubicBezTo>
                    <a:pt x="154" y="268"/>
                    <a:pt x="151" y="271"/>
                    <a:pt x="149" y="275"/>
                  </a:cubicBezTo>
                  <a:cubicBezTo>
                    <a:pt x="147" y="274"/>
                    <a:pt x="145" y="270"/>
                    <a:pt x="142" y="268"/>
                  </a:cubicBezTo>
                  <a:close/>
                  <a:moveTo>
                    <a:pt x="156" y="294"/>
                  </a:moveTo>
                  <a:cubicBezTo>
                    <a:pt x="153" y="290"/>
                    <a:pt x="150" y="288"/>
                    <a:pt x="149" y="283"/>
                  </a:cubicBezTo>
                  <a:cubicBezTo>
                    <a:pt x="153" y="285"/>
                    <a:pt x="155" y="291"/>
                    <a:pt x="156" y="294"/>
                  </a:cubicBezTo>
                  <a:close/>
                  <a:moveTo>
                    <a:pt x="152" y="280"/>
                  </a:moveTo>
                  <a:cubicBezTo>
                    <a:pt x="152" y="277"/>
                    <a:pt x="156" y="272"/>
                    <a:pt x="157" y="268"/>
                  </a:cubicBezTo>
                  <a:cubicBezTo>
                    <a:pt x="160" y="271"/>
                    <a:pt x="162" y="274"/>
                    <a:pt x="164" y="278"/>
                  </a:cubicBezTo>
                  <a:cubicBezTo>
                    <a:pt x="163" y="282"/>
                    <a:pt x="161" y="284"/>
                    <a:pt x="159" y="288"/>
                  </a:cubicBezTo>
                  <a:cubicBezTo>
                    <a:pt x="156" y="286"/>
                    <a:pt x="155" y="282"/>
                    <a:pt x="152" y="280"/>
                  </a:cubicBezTo>
                  <a:close/>
                  <a:moveTo>
                    <a:pt x="168" y="282"/>
                  </a:moveTo>
                  <a:cubicBezTo>
                    <a:pt x="167" y="286"/>
                    <a:pt x="165" y="290"/>
                    <a:pt x="162" y="293"/>
                  </a:cubicBezTo>
                  <a:cubicBezTo>
                    <a:pt x="162" y="289"/>
                    <a:pt x="165" y="284"/>
                    <a:pt x="168" y="282"/>
                  </a:cubicBezTo>
                  <a:close/>
                  <a:moveTo>
                    <a:pt x="165" y="257"/>
                  </a:moveTo>
                  <a:cubicBezTo>
                    <a:pt x="166" y="255"/>
                    <a:pt x="166" y="248"/>
                    <a:pt x="171" y="248"/>
                  </a:cubicBezTo>
                  <a:cubicBezTo>
                    <a:pt x="173" y="253"/>
                    <a:pt x="175" y="258"/>
                    <a:pt x="172" y="264"/>
                  </a:cubicBezTo>
                  <a:cubicBezTo>
                    <a:pt x="170" y="262"/>
                    <a:pt x="169" y="258"/>
                    <a:pt x="165" y="257"/>
                  </a:cubicBezTo>
                  <a:close/>
                  <a:moveTo>
                    <a:pt x="168" y="216"/>
                  </a:moveTo>
                  <a:cubicBezTo>
                    <a:pt x="171" y="218"/>
                    <a:pt x="173" y="222"/>
                    <a:pt x="173" y="226"/>
                  </a:cubicBezTo>
                  <a:cubicBezTo>
                    <a:pt x="170" y="225"/>
                    <a:pt x="164" y="219"/>
                    <a:pt x="168" y="216"/>
                  </a:cubicBezTo>
                  <a:close/>
                  <a:moveTo>
                    <a:pt x="172" y="83"/>
                  </a:moveTo>
                  <a:cubicBezTo>
                    <a:pt x="170" y="82"/>
                    <a:pt x="170" y="80"/>
                    <a:pt x="169" y="78"/>
                  </a:cubicBezTo>
                  <a:cubicBezTo>
                    <a:pt x="171" y="79"/>
                    <a:pt x="172" y="82"/>
                    <a:pt x="172" y="83"/>
                  </a:cubicBezTo>
                  <a:close/>
                  <a:moveTo>
                    <a:pt x="171" y="94"/>
                  </a:moveTo>
                  <a:cubicBezTo>
                    <a:pt x="167" y="92"/>
                    <a:pt x="163" y="86"/>
                    <a:pt x="166" y="82"/>
                  </a:cubicBezTo>
                  <a:cubicBezTo>
                    <a:pt x="169" y="85"/>
                    <a:pt x="174" y="89"/>
                    <a:pt x="171" y="94"/>
                  </a:cubicBezTo>
                  <a:close/>
                  <a:moveTo>
                    <a:pt x="166" y="76"/>
                  </a:moveTo>
                  <a:cubicBezTo>
                    <a:pt x="165" y="73"/>
                    <a:pt x="161" y="70"/>
                    <a:pt x="162" y="66"/>
                  </a:cubicBezTo>
                  <a:cubicBezTo>
                    <a:pt x="164" y="67"/>
                    <a:pt x="164" y="70"/>
                    <a:pt x="167" y="71"/>
                  </a:cubicBezTo>
                  <a:cubicBezTo>
                    <a:pt x="167" y="73"/>
                    <a:pt x="167" y="75"/>
                    <a:pt x="166" y="76"/>
                  </a:cubicBezTo>
                  <a:close/>
                  <a:moveTo>
                    <a:pt x="164" y="78"/>
                  </a:moveTo>
                  <a:cubicBezTo>
                    <a:pt x="164" y="80"/>
                    <a:pt x="163" y="80"/>
                    <a:pt x="162" y="82"/>
                  </a:cubicBezTo>
                  <a:cubicBezTo>
                    <a:pt x="161" y="79"/>
                    <a:pt x="156" y="75"/>
                    <a:pt x="158" y="72"/>
                  </a:cubicBezTo>
                  <a:cubicBezTo>
                    <a:pt x="162" y="72"/>
                    <a:pt x="161" y="77"/>
                    <a:pt x="164" y="78"/>
                  </a:cubicBezTo>
                  <a:close/>
                  <a:moveTo>
                    <a:pt x="159" y="64"/>
                  </a:moveTo>
                  <a:cubicBezTo>
                    <a:pt x="156" y="64"/>
                    <a:pt x="156" y="59"/>
                    <a:pt x="154" y="58"/>
                  </a:cubicBezTo>
                  <a:cubicBezTo>
                    <a:pt x="154" y="55"/>
                    <a:pt x="156" y="57"/>
                    <a:pt x="156" y="55"/>
                  </a:cubicBezTo>
                  <a:cubicBezTo>
                    <a:pt x="158" y="57"/>
                    <a:pt x="161" y="61"/>
                    <a:pt x="159" y="64"/>
                  </a:cubicBezTo>
                  <a:close/>
                  <a:moveTo>
                    <a:pt x="155" y="69"/>
                  </a:moveTo>
                  <a:cubicBezTo>
                    <a:pt x="153" y="67"/>
                    <a:pt x="150" y="64"/>
                    <a:pt x="151" y="61"/>
                  </a:cubicBezTo>
                  <a:cubicBezTo>
                    <a:pt x="153" y="63"/>
                    <a:pt x="157" y="67"/>
                    <a:pt x="155" y="69"/>
                  </a:cubicBezTo>
                  <a:close/>
                  <a:moveTo>
                    <a:pt x="147" y="48"/>
                  </a:moveTo>
                  <a:cubicBezTo>
                    <a:pt x="161" y="46"/>
                    <a:pt x="149" y="60"/>
                    <a:pt x="147" y="48"/>
                  </a:cubicBezTo>
                  <a:close/>
                  <a:moveTo>
                    <a:pt x="151" y="76"/>
                  </a:moveTo>
                  <a:cubicBezTo>
                    <a:pt x="150" y="78"/>
                    <a:pt x="149" y="80"/>
                    <a:pt x="147" y="82"/>
                  </a:cubicBezTo>
                  <a:cubicBezTo>
                    <a:pt x="145" y="81"/>
                    <a:pt x="143" y="78"/>
                    <a:pt x="142" y="76"/>
                  </a:cubicBezTo>
                  <a:cubicBezTo>
                    <a:pt x="143" y="73"/>
                    <a:pt x="145" y="71"/>
                    <a:pt x="147" y="68"/>
                  </a:cubicBezTo>
                  <a:cubicBezTo>
                    <a:pt x="148" y="70"/>
                    <a:pt x="150" y="73"/>
                    <a:pt x="151" y="76"/>
                  </a:cubicBezTo>
                  <a:close/>
                  <a:moveTo>
                    <a:pt x="140" y="72"/>
                  </a:moveTo>
                  <a:cubicBezTo>
                    <a:pt x="138" y="72"/>
                    <a:pt x="137" y="71"/>
                    <a:pt x="136" y="70"/>
                  </a:cubicBezTo>
                  <a:cubicBezTo>
                    <a:pt x="136" y="69"/>
                    <a:pt x="137" y="69"/>
                    <a:pt x="137" y="68"/>
                  </a:cubicBezTo>
                  <a:cubicBezTo>
                    <a:pt x="137" y="67"/>
                    <a:pt x="135" y="67"/>
                    <a:pt x="134" y="66"/>
                  </a:cubicBezTo>
                  <a:cubicBezTo>
                    <a:pt x="136" y="61"/>
                    <a:pt x="139" y="58"/>
                    <a:pt x="141" y="54"/>
                  </a:cubicBezTo>
                  <a:cubicBezTo>
                    <a:pt x="143" y="54"/>
                    <a:pt x="142" y="55"/>
                    <a:pt x="144" y="55"/>
                  </a:cubicBezTo>
                  <a:cubicBezTo>
                    <a:pt x="143" y="63"/>
                    <a:pt x="144" y="68"/>
                    <a:pt x="140" y="72"/>
                  </a:cubicBezTo>
                  <a:close/>
                  <a:moveTo>
                    <a:pt x="134" y="59"/>
                  </a:moveTo>
                  <a:cubicBezTo>
                    <a:pt x="132" y="57"/>
                    <a:pt x="131" y="56"/>
                    <a:pt x="130" y="53"/>
                  </a:cubicBezTo>
                  <a:cubicBezTo>
                    <a:pt x="132" y="51"/>
                    <a:pt x="133" y="47"/>
                    <a:pt x="138" y="47"/>
                  </a:cubicBezTo>
                  <a:cubicBezTo>
                    <a:pt x="138" y="48"/>
                    <a:pt x="139" y="49"/>
                    <a:pt x="140" y="50"/>
                  </a:cubicBezTo>
                  <a:cubicBezTo>
                    <a:pt x="137" y="53"/>
                    <a:pt x="136" y="56"/>
                    <a:pt x="134" y="59"/>
                  </a:cubicBezTo>
                  <a:close/>
                  <a:moveTo>
                    <a:pt x="131" y="70"/>
                  </a:moveTo>
                  <a:cubicBezTo>
                    <a:pt x="134" y="72"/>
                    <a:pt x="135" y="75"/>
                    <a:pt x="137" y="78"/>
                  </a:cubicBezTo>
                  <a:cubicBezTo>
                    <a:pt x="135" y="79"/>
                    <a:pt x="134" y="81"/>
                    <a:pt x="133" y="83"/>
                  </a:cubicBezTo>
                  <a:cubicBezTo>
                    <a:pt x="129" y="83"/>
                    <a:pt x="124" y="76"/>
                    <a:pt x="130" y="75"/>
                  </a:cubicBezTo>
                  <a:cubicBezTo>
                    <a:pt x="131" y="77"/>
                    <a:pt x="132" y="78"/>
                    <a:pt x="134" y="79"/>
                  </a:cubicBezTo>
                  <a:cubicBezTo>
                    <a:pt x="135" y="76"/>
                    <a:pt x="130" y="74"/>
                    <a:pt x="131" y="70"/>
                  </a:cubicBezTo>
                  <a:close/>
                  <a:moveTo>
                    <a:pt x="124" y="62"/>
                  </a:moveTo>
                  <a:cubicBezTo>
                    <a:pt x="126" y="61"/>
                    <a:pt x="128" y="65"/>
                    <a:pt x="128" y="68"/>
                  </a:cubicBezTo>
                  <a:cubicBezTo>
                    <a:pt x="126" y="67"/>
                    <a:pt x="126" y="64"/>
                    <a:pt x="124" y="62"/>
                  </a:cubicBezTo>
                  <a:close/>
                  <a:moveTo>
                    <a:pt x="125" y="73"/>
                  </a:moveTo>
                  <a:cubicBezTo>
                    <a:pt x="124" y="73"/>
                    <a:pt x="123" y="73"/>
                    <a:pt x="122" y="73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3" y="71"/>
                    <a:pt x="122" y="70"/>
                    <a:pt x="121" y="69"/>
                  </a:cubicBezTo>
                  <a:cubicBezTo>
                    <a:pt x="121" y="67"/>
                    <a:pt x="122" y="66"/>
                    <a:pt x="122" y="65"/>
                  </a:cubicBezTo>
                  <a:cubicBezTo>
                    <a:pt x="125" y="67"/>
                    <a:pt x="128" y="70"/>
                    <a:pt x="125" y="73"/>
                  </a:cubicBezTo>
                  <a:close/>
                  <a:moveTo>
                    <a:pt x="111" y="64"/>
                  </a:moveTo>
                  <a:cubicBezTo>
                    <a:pt x="113" y="66"/>
                    <a:pt x="115" y="67"/>
                    <a:pt x="115" y="70"/>
                  </a:cubicBezTo>
                  <a:cubicBezTo>
                    <a:pt x="112" y="70"/>
                    <a:pt x="112" y="66"/>
                    <a:pt x="111" y="64"/>
                  </a:cubicBezTo>
                  <a:close/>
                  <a:moveTo>
                    <a:pt x="113" y="73"/>
                  </a:moveTo>
                  <a:cubicBezTo>
                    <a:pt x="110" y="74"/>
                    <a:pt x="107" y="70"/>
                    <a:pt x="108" y="68"/>
                  </a:cubicBezTo>
                  <a:cubicBezTo>
                    <a:pt x="111" y="68"/>
                    <a:pt x="112" y="71"/>
                    <a:pt x="113" y="73"/>
                  </a:cubicBezTo>
                  <a:close/>
                  <a:moveTo>
                    <a:pt x="110" y="78"/>
                  </a:moveTo>
                  <a:cubicBezTo>
                    <a:pt x="107" y="77"/>
                    <a:pt x="106" y="75"/>
                    <a:pt x="105" y="73"/>
                  </a:cubicBezTo>
                  <a:cubicBezTo>
                    <a:pt x="108" y="74"/>
                    <a:pt x="108" y="76"/>
                    <a:pt x="110" y="78"/>
                  </a:cubicBezTo>
                  <a:close/>
                  <a:moveTo>
                    <a:pt x="103" y="45"/>
                  </a:moveTo>
                  <a:cubicBezTo>
                    <a:pt x="100" y="45"/>
                    <a:pt x="100" y="41"/>
                    <a:pt x="97" y="40"/>
                  </a:cubicBezTo>
                  <a:cubicBezTo>
                    <a:pt x="97" y="37"/>
                    <a:pt x="100" y="38"/>
                    <a:pt x="100" y="35"/>
                  </a:cubicBezTo>
                  <a:cubicBezTo>
                    <a:pt x="103" y="36"/>
                    <a:pt x="104" y="38"/>
                    <a:pt x="108" y="38"/>
                  </a:cubicBezTo>
                  <a:cubicBezTo>
                    <a:pt x="107" y="41"/>
                    <a:pt x="103" y="41"/>
                    <a:pt x="103" y="45"/>
                  </a:cubicBezTo>
                  <a:close/>
                  <a:moveTo>
                    <a:pt x="98" y="49"/>
                  </a:moveTo>
                  <a:cubicBezTo>
                    <a:pt x="99" y="51"/>
                    <a:pt x="97" y="51"/>
                    <a:pt x="97" y="52"/>
                  </a:cubicBezTo>
                  <a:cubicBezTo>
                    <a:pt x="94" y="50"/>
                    <a:pt x="91" y="48"/>
                    <a:pt x="94" y="45"/>
                  </a:cubicBezTo>
                  <a:cubicBezTo>
                    <a:pt x="97" y="45"/>
                    <a:pt x="97" y="48"/>
                    <a:pt x="98" y="49"/>
                  </a:cubicBezTo>
                  <a:close/>
                  <a:moveTo>
                    <a:pt x="81" y="99"/>
                  </a:moveTo>
                  <a:cubicBezTo>
                    <a:pt x="79" y="98"/>
                    <a:pt x="81" y="96"/>
                    <a:pt x="77" y="96"/>
                  </a:cubicBezTo>
                  <a:cubicBezTo>
                    <a:pt x="78" y="92"/>
                    <a:pt x="81" y="89"/>
                    <a:pt x="83" y="86"/>
                  </a:cubicBezTo>
                  <a:cubicBezTo>
                    <a:pt x="90" y="88"/>
                    <a:pt x="83" y="95"/>
                    <a:pt x="81" y="99"/>
                  </a:cubicBezTo>
                  <a:close/>
                  <a:moveTo>
                    <a:pt x="76" y="120"/>
                  </a:moveTo>
                  <a:cubicBezTo>
                    <a:pt x="73" y="123"/>
                    <a:pt x="77" y="118"/>
                    <a:pt x="78" y="116"/>
                  </a:cubicBezTo>
                  <a:cubicBezTo>
                    <a:pt x="80" y="118"/>
                    <a:pt x="77" y="119"/>
                    <a:pt x="76" y="120"/>
                  </a:cubicBezTo>
                  <a:close/>
                  <a:moveTo>
                    <a:pt x="80" y="69"/>
                  </a:moveTo>
                  <a:cubicBezTo>
                    <a:pt x="82" y="69"/>
                    <a:pt x="81" y="72"/>
                    <a:pt x="82" y="73"/>
                  </a:cubicBezTo>
                  <a:cubicBezTo>
                    <a:pt x="79" y="72"/>
                    <a:pt x="78" y="71"/>
                    <a:pt x="80" y="69"/>
                  </a:cubicBezTo>
                  <a:close/>
                  <a:moveTo>
                    <a:pt x="80" y="77"/>
                  </a:moveTo>
                  <a:cubicBezTo>
                    <a:pt x="76" y="80"/>
                    <a:pt x="73" y="84"/>
                    <a:pt x="71" y="88"/>
                  </a:cubicBezTo>
                  <a:cubicBezTo>
                    <a:pt x="70" y="83"/>
                    <a:pt x="76" y="78"/>
                    <a:pt x="77" y="73"/>
                  </a:cubicBezTo>
                  <a:cubicBezTo>
                    <a:pt x="79" y="73"/>
                    <a:pt x="79" y="75"/>
                    <a:pt x="80" y="77"/>
                  </a:cubicBezTo>
                  <a:close/>
                  <a:moveTo>
                    <a:pt x="71" y="51"/>
                  </a:moveTo>
                  <a:cubicBezTo>
                    <a:pt x="73" y="47"/>
                    <a:pt x="77" y="46"/>
                    <a:pt x="78" y="42"/>
                  </a:cubicBezTo>
                  <a:cubicBezTo>
                    <a:pt x="78" y="45"/>
                    <a:pt x="75" y="51"/>
                    <a:pt x="72" y="52"/>
                  </a:cubicBezTo>
                  <a:cubicBezTo>
                    <a:pt x="71" y="51"/>
                    <a:pt x="73" y="51"/>
                    <a:pt x="71" y="51"/>
                  </a:cubicBezTo>
                  <a:close/>
                  <a:moveTo>
                    <a:pt x="78" y="85"/>
                  </a:moveTo>
                  <a:cubicBezTo>
                    <a:pt x="76" y="89"/>
                    <a:pt x="73" y="96"/>
                    <a:pt x="69" y="100"/>
                  </a:cubicBezTo>
                  <a:cubicBezTo>
                    <a:pt x="68" y="93"/>
                    <a:pt x="74" y="90"/>
                    <a:pt x="78" y="85"/>
                  </a:cubicBezTo>
                  <a:close/>
                  <a:moveTo>
                    <a:pt x="74" y="101"/>
                  </a:moveTo>
                  <a:cubicBezTo>
                    <a:pt x="78" y="106"/>
                    <a:pt x="73" y="110"/>
                    <a:pt x="70" y="113"/>
                  </a:cubicBezTo>
                  <a:cubicBezTo>
                    <a:pt x="69" y="110"/>
                    <a:pt x="71" y="105"/>
                    <a:pt x="74" y="101"/>
                  </a:cubicBezTo>
                  <a:close/>
                  <a:moveTo>
                    <a:pt x="81" y="119"/>
                  </a:moveTo>
                  <a:cubicBezTo>
                    <a:pt x="82" y="120"/>
                    <a:pt x="83" y="121"/>
                    <a:pt x="83" y="122"/>
                  </a:cubicBezTo>
                  <a:cubicBezTo>
                    <a:pt x="80" y="128"/>
                    <a:pt x="77" y="136"/>
                    <a:pt x="73" y="140"/>
                  </a:cubicBezTo>
                  <a:cubicBezTo>
                    <a:pt x="70" y="133"/>
                    <a:pt x="77" y="126"/>
                    <a:pt x="81" y="119"/>
                  </a:cubicBezTo>
                  <a:close/>
                  <a:moveTo>
                    <a:pt x="73" y="151"/>
                  </a:moveTo>
                  <a:cubicBezTo>
                    <a:pt x="75" y="152"/>
                    <a:pt x="76" y="150"/>
                    <a:pt x="78" y="151"/>
                  </a:cubicBezTo>
                  <a:cubicBezTo>
                    <a:pt x="78" y="154"/>
                    <a:pt x="77" y="155"/>
                    <a:pt x="76" y="156"/>
                  </a:cubicBezTo>
                  <a:cubicBezTo>
                    <a:pt x="75" y="156"/>
                    <a:pt x="75" y="155"/>
                    <a:pt x="73" y="155"/>
                  </a:cubicBezTo>
                  <a:cubicBezTo>
                    <a:pt x="73" y="154"/>
                    <a:pt x="73" y="152"/>
                    <a:pt x="73" y="151"/>
                  </a:cubicBezTo>
                  <a:close/>
                  <a:moveTo>
                    <a:pt x="76" y="165"/>
                  </a:moveTo>
                  <a:cubicBezTo>
                    <a:pt x="80" y="167"/>
                    <a:pt x="77" y="170"/>
                    <a:pt x="76" y="173"/>
                  </a:cubicBezTo>
                  <a:cubicBezTo>
                    <a:pt x="73" y="171"/>
                    <a:pt x="75" y="167"/>
                    <a:pt x="76" y="165"/>
                  </a:cubicBezTo>
                  <a:close/>
                  <a:moveTo>
                    <a:pt x="80" y="171"/>
                  </a:moveTo>
                  <a:cubicBezTo>
                    <a:pt x="83" y="176"/>
                    <a:pt x="77" y="178"/>
                    <a:pt x="77" y="183"/>
                  </a:cubicBezTo>
                  <a:cubicBezTo>
                    <a:pt x="74" y="177"/>
                    <a:pt x="79" y="175"/>
                    <a:pt x="80" y="171"/>
                  </a:cubicBezTo>
                  <a:close/>
                  <a:moveTo>
                    <a:pt x="77" y="189"/>
                  </a:moveTo>
                  <a:cubicBezTo>
                    <a:pt x="80" y="189"/>
                    <a:pt x="84" y="195"/>
                    <a:pt x="81" y="198"/>
                  </a:cubicBezTo>
                  <a:cubicBezTo>
                    <a:pt x="78" y="198"/>
                    <a:pt x="78" y="195"/>
                    <a:pt x="77" y="194"/>
                  </a:cubicBezTo>
                  <a:cubicBezTo>
                    <a:pt x="78" y="192"/>
                    <a:pt x="77" y="191"/>
                    <a:pt x="77" y="189"/>
                  </a:cubicBezTo>
                  <a:close/>
                  <a:moveTo>
                    <a:pt x="83" y="213"/>
                  </a:moveTo>
                  <a:cubicBezTo>
                    <a:pt x="86" y="213"/>
                    <a:pt x="86" y="218"/>
                    <a:pt x="84" y="220"/>
                  </a:cubicBezTo>
                  <a:cubicBezTo>
                    <a:pt x="82" y="220"/>
                    <a:pt x="82" y="219"/>
                    <a:pt x="80" y="219"/>
                  </a:cubicBezTo>
                  <a:cubicBezTo>
                    <a:pt x="79" y="215"/>
                    <a:pt x="82" y="215"/>
                    <a:pt x="83" y="213"/>
                  </a:cubicBezTo>
                  <a:close/>
                  <a:moveTo>
                    <a:pt x="87" y="230"/>
                  </a:moveTo>
                  <a:cubicBezTo>
                    <a:pt x="85" y="234"/>
                    <a:pt x="84" y="237"/>
                    <a:pt x="82" y="241"/>
                  </a:cubicBezTo>
                  <a:cubicBezTo>
                    <a:pt x="80" y="237"/>
                    <a:pt x="81" y="229"/>
                    <a:pt x="80" y="224"/>
                  </a:cubicBezTo>
                  <a:cubicBezTo>
                    <a:pt x="83" y="225"/>
                    <a:pt x="84" y="228"/>
                    <a:pt x="87" y="230"/>
                  </a:cubicBezTo>
                  <a:close/>
                  <a:moveTo>
                    <a:pt x="91" y="253"/>
                  </a:moveTo>
                  <a:cubicBezTo>
                    <a:pt x="90" y="253"/>
                    <a:pt x="90" y="254"/>
                    <a:pt x="88" y="253"/>
                  </a:cubicBezTo>
                  <a:cubicBezTo>
                    <a:pt x="89" y="256"/>
                    <a:pt x="86" y="259"/>
                    <a:pt x="85" y="261"/>
                  </a:cubicBezTo>
                  <a:cubicBezTo>
                    <a:pt x="83" y="259"/>
                    <a:pt x="84" y="254"/>
                    <a:pt x="83" y="251"/>
                  </a:cubicBezTo>
                  <a:cubicBezTo>
                    <a:pt x="86" y="247"/>
                    <a:pt x="91" y="245"/>
                    <a:pt x="91" y="253"/>
                  </a:cubicBezTo>
                  <a:close/>
                  <a:moveTo>
                    <a:pt x="89" y="262"/>
                  </a:moveTo>
                  <a:cubicBezTo>
                    <a:pt x="95" y="264"/>
                    <a:pt x="91" y="269"/>
                    <a:pt x="90" y="272"/>
                  </a:cubicBezTo>
                  <a:cubicBezTo>
                    <a:pt x="87" y="272"/>
                    <a:pt x="87" y="269"/>
                    <a:pt x="85" y="268"/>
                  </a:cubicBezTo>
                  <a:cubicBezTo>
                    <a:pt x="86" y="265"/>
                    <a:pt x="88" y="264"/>
                    <a:pt x="89" y="262"/>
                  </a:cubicBezTo>
                  <a:close/>
                  <a:moveTo>
                    <a:pt x="89" y="282"/>
                  </a:moveTo>
                  <a:cubicBezTo>
                    <a:pt x="90" y="282"/>
                    <a:pt x="90" y="282"/>
                    <a:pt x="91" y="282"/>
                  </a:cubicBezTo>
                  <a:cubicBezTo>
                    <a:pt x="90" y="284"/>
                    <a:pt x="91" y="285"/>
                    <a:pt x="89" y="285"/>
                  </a:cubicBezTo>
                  <a:cubicBezTo>
                    <a:pt x="89" y="284"/>
                    <a:pt x="89" y="283"/>
                    <a:pt x="89" y="282"/>
                  </a:cubicBezTo>
                  <a:close/>
                  <a:moveTo>
                    <a:pt x="94" y="356"/>
                  </a:moveTo>
                  <a:cubicBezTo>
                    <a:pt x="91" y="359"/>
                    <a:pt x="91" y="364"/>
                    <a:pt x="87" y="366"/>
                  </a:cubicBezTo>
                  <a:cubicBezTo>
                    <a:pt x="88" y="361"/>
                    <a:pt x="90" y="358"/>
                    <a:pt x="91" y="354"/>
                  </a:cubicBezTo>
                  <a:cubicBezTo>
                    <a:pt x="93" y="354"/>
                    <a:pt x="92" y="356"/>
                    <a:pt x="94" y="356"/>
                  </a:cubicBezTo>
                  <a:close/>
                  <a:moveTo>
                    <a:pt x="85" y="384"/>
                  </a:moveTo>
                  <a:cubicBezTo>
                    <a:pt x="84" y="381"/>
                    <a:pt x="85" y="380"/>
                    <a:pt x="85" y="378"/>
                  </a:cubicBezTo>
                  <a:cubicBezTo>
                    <a:pt x="87" y="378"/>
                    <a:pt x="88" y="384"/>
                    <a:pt x="85" y="384"/>
                  </a:cubicBezTo>
                  <a:close/>
                  <a:moveTo>
                    <a:pt x="81" y="421"/>
                  </a:moveTo>
                  <a:cubicBezTo>
                    <a:pt x="84" y="424"/>
                    <a:pt x="80" y="427"/>
                    <a:pt x="80" y="430"/>
                  </a:cubicBezTo>
                  <a:cubicBezTo>
                    <a:pt x="76" y="427"/>
                    <a:pt x="78" y="424"/>
                    <a:pt x="81" y="421"/>
                  </a:cubicBezTo>
                  <a:close/>
                  <a:moveTo>
                    <a:pt x="84" y="430"/>
                  </a:moveTo>
                  <a:cubicBezTo>
                    <a:pt x="86" y="433"/>
                    <a:pt x="85" y="435"/>
                    <a:pt x="87" y="437"/>
                  </a:cubicBezTo>
                  <a:cubicBezTo>
                    <a:pt x="87" y="440"/>
                    <a:pt x="85" y="442"/>
                    <a:pt x="83" y="443"/>
                  </a:cubicBezTo>
                  <a:cubicBezTo>
                    <a:pt x="81" y="438"/>
                    <a:pt x="82" y="434"/>
                    <a:pt x="84" y="430"/>
                  </a:cubicBezTo>
                  <a:close/>
                  <a:moveTo>
                    <a:pt x="82" y="462"/>
                  </a:moveTo>
                  <a:cubicBezTo>
                    <a:pt x="86" y="464"/>
                    <a:pt x="82" y="470"/>
                    <a:pt x="81" y="473"/>
                  </a:cubicBezTo>
                  <a:cubicBezTo>
                    <a:pt x="78" y="470"/>
                    <a:pt x="81" y="464"/>
                    <a:pt x="82" y="462"/>
                  </a:cubicBezTo>
                  <a:close/>
                  <a:moveTo>
                    <a:pt x="81" y="490"/>
                  </a:moveTo>
                  <a:cubicBezTo>
                    <a:pt x="82" y="490"/>
                    <a:pt x="82" y="491"/>
                    <a:pt x="83" y="491"/>
                  </a:cubicBezTo>
                  <a:cubicBezTo>
                    <a:pt x="83" y="494"/>
                    <a:pt x="80" y="495"/>
                    <a:pt x="80" y="498"/>
                  </a:cubicBezTo>
                  <a:cubicBezTo>
                    <a:pt x="77" y="496"/>
                    <a:pt x="81" y="493"/>
                    <a:pt x="81" y="490"/>
                  </a:cubicBezTo>
                  <a:close/>
                  <a:moveTo>
                    <a:pt x="80" y="512"/>
                  </a:moveTo>
                  <a:cubicBezTo>
                    <a:pt x="79" y="515"/>
                    <a:pt x="78" y="518"/>
                    <a:pt x="76" y="519"/>
                  </a:cubicBezTo>
                  <a:cubicBezTo>
                    <a:pt x="75" y="516"/>
                    <a:pt x="77" y="514"/>
                    <a:pt x="78" y="512"/>
                  </a:cubicBezTo>
                  <a:cubicBezTo>
                    <a:pt x="79" y="511"/>
                    <a:pt x="79" y="512"/>
                    <a:pt x="80" y="512"/>
                  </a:cubicBezTo>
                  <a:close/>
                  <a:moveTo>
                    <a:pt x="77" y="490"/>
                  </a:moveTo>
                  <a:cubicBezTo>
                    <a:pt x="76" y="490"/>
                    <a:pt x="77" y="488"/>
                    <a:pt x="75" y="488"/>
                  </a:cubicBezTo>
                  <a:cubicBezTo>
                    <a:pt x="76" y="486"/>
                    <a:pt x="78" y="486"/>
                    <a:pt x="78" y="484"/>
                  </a:cubicBezTo>
                  <a:cubicBezTo>
                    <a:pt x="81" y="484"/>
                    <a:pt x="77" y="488"/>
                    <a:pt x="77" y="490"/>
                  </a:cubicBezTo>
                  <a:close/>
                  <a:moveTo>
                    <a:pt x="81" y="581"/>
                  </a:moveTo>
                  <a:cubicBezTo>
                    <a:pt x="80" y="584"/>
                    <a:pt x="79" y="587"/>
                    <a:pt x="76" y="588"/>
                  </a:cubicBezTo>
                  <a:cubicBezTo>
                    <a:pt x="75" y="584"/>
                    <a:pt x="76" y="581"/>
                    <a:pt x="78" y="578"/>
                  </a:cubicBezTo>
                  <a:cubicBezTo>
                    <a:pt x="79" y="579"/>
                    <a:pt x="79" y="579"/>
                    <a:pt x="78" y="579"/>
                  </a:cubicBezTo>
                  <a:cubicBezTo>
                    <a:pt x="78" y="581"/>
                    <a:pt x="79" y="581"/>
                    <a:pt x="81" y="581"/>
                  </a:cubicBezTo>
                  <a:close/>
                  <a:moveTo>
                    <a:pt x="78" y="562"/>
                  </a:moveTo>
                  <a:cubicBezTo>
                    <a:pt x="72" y="556"/>
                    <a:pt x="79" y="549"/>
                    <a:pt x="81" y="543"/>
                  </a:cubicBezTo>
                  <a:cubicBezTo>
                    <a:pt x="86" y="549"/>
                    <a:pt x="80" y="556"/>
                    <a:pt x="78" y="562"/>
                  </a:cubicBezTo>
                  <a:close/>
                  <a:moveTo>
                    <a:pt x="81" y="530"/>
                  </a:moveTo>
                  <a:cubicBezTo>
                    <a:pt x="80" y="528"/>
                    <a:pt x="83" y="526"/>
                    <a:pt x="83" y="524"/>
                  </a:cubicBezTo>
                  <a:cubicBezTo>
                    <a:pt x="84" y="524"/>
                    <a:pt x="84" y="525"/>
                    <a:pt x="85" y="525"/>
                  </a:cubicBezTo>
                  <a:cubicBezTo>
                    <a:pt x="84" y="527"/>
                    <a:pt x="84" y="530"/>
                    <a:pt x="81" y="530"/>
                  </a:cubicBezTo>
                  <a:close/>
                  <a:moveTo>
                    <a:pt x="86" y="531"/>
                  </a:moveTo>
                  <a:cubicBezTo>
                    <a:pt x="90" y="533"/>
                    <a:pt x="88" y="538"/>
                    <a:pt x="86" y="541"/>
                  </a:cubicBezTo>
                  <a:cubicBezTo>
                    <a:pt x="83" y="538"/>
                    <a:pt x="84" y="535"/>
                    <a:pt x="86" y="531"/>
                  </a:cubicBezTo>
                  <a:close/>
                  <a:moveTo>
                    <a:pt x="90" y="539"/>
                  </a:moveTo>
                  <a:cubicBezTo>
                    <a:pt x="92" y="541"/>
                    <a:pt x="88" y="544"/>
                    <a:pt x="88" y="546"/>
                  </a:cubicBezTo>
                  <a:cubicBezTo>
                    <a:pt x="86" y="544"/>
                    <a:pt x="89" y="541"/>
                    <a:pt x="90" y="539"/>
                  </a:cubicBezTo>
                  <a:close/>
                  <a:moveTo>
                    <a:pt x="90" y="521"/>
                  </a:moveTo>
                  <a:cubicBezTo>
                    <a:pt x="92" y="523"/>
                    <a:pt x="95" y="528"/>
                    <a:pt x="91" y="530"/>
                  </a:cubicBezTo>
                  <a:cubicBezTo>
                    <a:pt x="89" y="526"/>
                    <a:pt x="89" y="525"/>
                    <a:pt x="90" y="521"/>
                  </a:cubicBezTo>
                  <a:close/>
                  <a:moveTo>
                    <a:pt x="93" y="496"/>
                  </a:moveTo>
                  <a:cubicBezTo>
                    <a:pt x="94" y="497"/>
                    <a:pt x="96" y="501"/>
                    <a:pt x="94" y="503"/>
                  </a:cubicBezTo>
                  <a:cubicBezTo>
                    <a:pt x="92" y="500"/>
                    <a:pt x="92" y="499"/>
                    <a:pt x="93" y="496"/>
                  </a:cubicBezTo>
                  <a:close/>
                  <a:moveTo>
                    <a:pt x="93" y="467"/>
                  </a:moveTo>
                  <a:cubicBezTo>
                    <a:pt x="91" y="465"/>
                    <a:pt x="94" y="462"/>
                    <a:pt x="94" y="460"/>
                  </a:cubicBezTo>
                  <a:cubicBezTo>
                    <a:pt x="97" y="461"/>
                    <a:pt x="94" y="467"/>
                    <a:pt x="93" y="467"/>
                  </a:cubicBezTo>
                  <a:close/>
                  <a:moveTo>
                    <a:pt x="95" y="467"/>
                  </a:moveTo>
                  <a:cubicBezTo>
                    <a:pt x="97" y="468"/>
                    <a:pt x="97" y="469"/>
                    <a:pt x="98" y="470"/>
                  </a:cubicBezTo>
                  <a:cubicBezTo>
                    <a:pt x="97" y="472"/>
                    <a:pt x="97" y="473"/>
                    <a:pt x="95" y="473"/>
                  </a:cubicBezTo>
                  <a:cubicBezTo>
                    <a:pt x="95" y="471"/>
                    <a:pt x="94" y="469"/>
                    <a:pt x="95" y="467"/>
                  </a:cubicBezTo>
                  <a:close/>
                  <a:moveTo>
                    <a:pt x="97" y="487"/>
                  </a:moveTo>
                  <a:cubicBezTo>
                    <a:pt x="97" y="487"/>
                    <a:pt x="98" y="487"/>
                    <a:pt x="98" y="487"/>
                  </a:cubicBezTo>
                  <a:cubicBezTo>
                    <a:pt x="100" y="490"/>
                    <a:pt x="97" y="492"/>
                    <a:pt x="97" y="494"/>
                  </a:cubicBezTo>
                  <a:cubicBezTo>
                    <a:pt x="95" y="492"/>
                    <a:pt x="96" y="490"/>
                    <a:pt x="97" y="487"/>
                  </a:cubicBezTo>
                  <a:close/>
                  <a:moveTo>
                    <a:pt x="96" y="418"/>
                  </a:moveTo>
                  <a:cubicBezTo>
                    <a:pt x="94" y="413"/>
                    <a:pt x="92" y="407"/>
                    <a:pt x="96" y="404"/>
                  </a:cubicBezTo>
                  <a:cubicBezTo>
                    <a:pt x="98" y="406"/>
                    <a:pt x="102" y="415"/>
                    <a:pt x="96" y="418"/>
                  </a:cubicBezTo>
                  <a:close/>
                  <a:moveTo>
                    <a:pt x="99" y="398"/>
                  </a:moveTo>
                  <a:cubicBezTo>
                    <a:pt x="101" y="395"/>
                    <a:pt x="102" y="392"/>
                    <a:pt x="104" y="389"/>
                  </a:cubicBezTo>
                  <a:cubicBezTo>
                    <a:pt x="107" y="396"/>
                    <a:pt x="107" y="401"/>
                    <a:pt x="102" y="406"/>
                  </a:cubicBezTo>
                  <a:cubicBezTo>
                    <a:pt x="101" y="404"/>
                    <a:pt x="100" y="401"/>
                    <a:pt x="99" y="398"/>
                  </a:cubicBezTo>
                  <a:close/>
                  <a:moveTo>
                    <a:pt x="107" y="406"/>
                  </a:moveTo>
                  <a:cubicBezTo>
                    <a:pt x="110" y="410"/>
                    <a:pt x="111" y="417"/>
                    <a:pt x="107" y="419"/>
                  </a:cubicBezTo>
                  <a:cubicBezTo>
                    <a:pt x="104" y="414"/>
                    <a:pt x="105" y="409"/>
                    <a:pt x="107" y="406"/>
                  </a:cubicBezTo>
                  <a:close/>
                  <a:moveTo>
                    <a:pt x="108" y="381"/>
                  </a:moveTo>
                  <a:cubicBezTo>
                    <a:pt x="111" y="384"/>
                    <a:pt x="112" y="389"/>
                    <a:pt x="110" y="394"/>
                  </a:cubicBezTo>
                  <a:cubicBezTo>
                    <a:pt x="106" y="393"/>
                    <a:pt x="105" y="385"/>
                    <a:pt x="108" y="381"/>
                  </a:cubicBezTo>
                  <a:close/>
                  <a:moveTo>
                    <a:pt x="111" y="375"/>
                  </a:moveTo>
                  <a:cubicBezTo>
                    <a:pt x="114" y="378"/>
                    <a:pt x="115" y="379"/>
                    <a:pt x="114" y="382"/>
                  </a:cubicBezTo>
                  <a:cubicBezTo>
                    <a:pt x="112" y="381"/>
                    <a:pt x="111" y="378"/>
                    <a:pt x="111" y="375"/>
                  </a:cubicBezTo>
                  <a:close/>
                  <a:moveTo>
                    <a:pt x="114" y="370"/>
                  </a:moveTo>
                  <a:cubicBezTo>
                    <a:pt x="115" y="371"/>
                    <a:pt x="117" y="372"/>
                    <a:pt x="118" y="373"/>
                  </a:cubicBezTo>
                  <a:cubicBezTo>
                    <a:pt x="118" y="375"/>
                    <a:pt x="117" y="377"/>
                    <a:pt x="116" y="378"/>
                  </a:cubicBezTo>
                  <a:cubicBezTo>
                    <a:pt x="115" y="375"/>
                    <a:pt x="114" y="373"/>
                    <a:pt x="114" y="370"/>
                  </a:cubicBezTo>
                  <a:close/>
                  <a:moveTo>
                    <a:pt x="113" y="354"/>
                  </a:moveTo>
                  <a:cubicBezTo>
                    <a:pt x="114" y="352"/>
                    <a:pt x="115" y="349"/>
                    <a:pt x="117" y="348"/>
                  </a:cubicBezTo>
                  <a:cubicBezTo>
                    <a:pt x="119" y="348"/>
                    <a:pt x="118" y="353"/>
                    <a:pt x="121" y="354"/>
                  </a:cubicBezTo>
                  <a:cubicBezTo>
                    <a:pt x="118" y="354"/>
                    <a:pt x="121" y="360"/>
                    <a:pt x="118" y="361"/>
                  </a:cubicBezTo>
                  <a:cubicBezTo>
                    <a:pt x="114" y="360"/>
                    <a:pt x="115" y="355"/>
                    <a:pt x="113" y="354"/>
                  </a:cubicBezTo>
                  <a:close/>
                  <a:moveTo>
                    <a:pt x="126" y="328"/>
                  </a:moveTo>
                  <a:cubicBezTo>
                    <a:pt x="129" y="329"/>
                    <a:pt x="130" y="332"/>
                    <a:pt x="132" y="334"/>
                  </a:cubicBezTo>
                  <a:cubicBezTo>
                    <a:pt x="132" y="335"/>
                    <a:pt x="132" y="336"/>
                    <a:pt x="131" y="337"/>
                  </a:cubicBezTo>
                  <a:cubicBezTo>
                    <a:pt x="129" y="335"/>
                    <a:pt x="126" y="331"/>
                    <a:pt x="126" y="328"/>
                  </a:cubicBezTo>
                  <a:close/>
                  <a:moveTo>
                    <a:pt x="131" y="329"/>
                  </a:moveTo>
                  <a:cubicBezTo>
                    <a:pt x="133" y="325"/>
                    <a:pt x="129" y="326"/>
                    <a:pt x="129" y="322"/>
                  </a:cubicBezTo>
                  <a:cubicBezTo>
                    <a:pt x="132" y="324"/>
                    <a:pt x="134" y="327"/>
                    <a:pt x="135" y="330"/>
                  </a:cubicBezTo>
                  <a:cubicBezTo>
                    <a:pt x="134" y="330"/>
                    <a:pt x="134" y="328"/>
                    <a:pt x="131" y="329"/>
                  </a:cubicBezTo>
                  <a:close/>
                  <a:moveTo>
                    <a:pt x="131" y="319"/>
                  </a:moveTo>
                  <a:cubicBezTo>
                    <a:pt x="132" y="317"/>
                    <a:pt x="133" y="317"/>
                    <a:pt x="133" y="315"/>
                  </a:cubicBezTo>
                  <a:cubicBezTo>
                    <a:pt x="135" y="318"/>
                    <a:pt x="138" y="320"/>
                    <a:pt x="140" y="323"/>
                  </a:cubicBezTo>
                  <a:cubicBezTo>
                    <a:pt x="139" y="325"/>
                    <a:pt x="138" y="326"/>
                    <a:pt x="137" y="327"/>
                  </a:cubicBezTo>
                  <a:cubicBezTo>
                    <a:pt x="134" y="325"/>
                    <a:pt x="133" y="321"/>
                    <a:pt x="131" y="319"/>
                  </a:cubicBezTo>
                  <a:close/>
                  <a:moveTo>
                    <a:pt x="139" y="313"/>
                  </a:moveTo>
                  <a:cubicBezTo>
                    <a:pt x="138" y="316"/>
                    <a:pt x="141" y="315"/>
                    <a:pt x="141" y="317"/>
                  </a:cubicBezTo>
                  <a:cubicBezTo>
                    <a:pt x="139" y="317"/>
                    <a:pt x="135" y="313"/>
                    <a:pt x="139" y="313"/>
                  </a:cubicBezTo>
                  <a:close/>
                  <a:moveTo>
                    <a:pt x="142" y="327"/>
                  </a:moveTo>
                  <a:cubicBezTo>
                    <a:pt x="143" y="328"/>
                    <a:pt x="141" y="332"/>
                    <a:pt x="140" y="332"/>
                  </a:cubicBezTo>
                  <a:cubicBezTo>
                    <a:pt x="138" y="329"/>
                    <a:pt x="142" y="330"/>
                    <a:pt x="142" y="327"/>
                  </a:cubicBezTo>
                  <a:close/>
                  <a:moveTo>
                    <a:pt x="137" y="309"/>
                  </a:moveTo>
                  <a:cubicBezTo>
                    <a:pt x="140" y="311"/>
                    <a:pt x="142" y="313"/>
                    <a:pt x="143" y="317"/>
                  </a:cubicBezTo>
                  <a:cubicBezTo>
                    <a:pt x="140" y="316"/>
                    <a:pt x="139" y="312"/>
                    <a:pt x="137" y="309"/>
                  </a:cubicBezTo>
                  <a:close/>
                  <a:moveTo>
                    <a:pt x="140" y="302"/>
                  </a:moveTo>
                  <a:cubicBezTo>
                    <a:pt x="143" y="304"/>
                    <a:pt x="147" y="308"/>
                    <a:pt x="146" y="312"/>
                  </a:cubicBezTo>
                  <a:cubicBezTo>
                    <a:pt x="143" y="310"/>
                    <a:pt x="139" y="306"/>
                    <a:pt x="140" y="302"/>
                  </a:cubicBezTo>
                  <a:close/>
                  <a:moveTo>
                    <a:pt x="144" y="295"/>
                  </a:moveTo>
                  <a:cubicBezTo>
                    <a:pt x="144" y="293"/>
                    <a:pt x="145" y="293"/>
                    <a:pt x="145" y="292"/>
                  </a:cubicBezTo>
                  <a:cubicBezTo>
                    <a:pt x="147" y="295"/>
                    <a:pt x="156" y="301"/>
                    <a:pt x="149" y="302"/>
                  </a:cubicBezTo>
                  <a:cubicBezTo>
                    <a:pt x="151" y="299"/>
                    <a:pt x="147" y="302"/>
                    <a:pt x="149" y="299"/>
                  </a:cubicBezTo>
                  <a:cubicBezTo>
                    <a:pt x="147" y="298"/>
                    <a:pt x="147" y="295"/>
                    <a:pt x="144" y="295"/>
                  </a:cubicBezTo>
                  <a:close/>
                  <a:moveTo>
                    <a:pt x="151" y="319"/>
                  </a:moveTo>
                  <a:cubicBezTo>
                    <a:pt x="151" y="319"/>
                    <a:pt x="152" y="319"/>
                    <a:pt x="151" y="318"/>
                  </a:cubicBezTo>
                  <a:cubicBezTo>
                    <a:pt x="153" y="317"/>
                    <a:pt x="155" y="321"/>
                    <a:pt x="157" y="322"/>
                  </a:cubicBezTo>
                  <a:cubicBezTo>
                    <a:pt x="154" y="324"/>
                    <a:pt x="153" y="320"/>
                    <a:pt x="151" y="319"/>
                  </a:cubicBezTo>
                  <a:close/>
                  <a:moveTo>
                    <a:pt x="156" y="332"/>
                  </a:moveTo>
                  <a:cubicBezTo>
                    <a:pt x="157" y="332"/>
                    <a:pt x="157" y="332"/>
                    <a:pt x="158" y="332"/>
                  </a:cubicBezTo>
                  <a:cubicBezTo>
                    <a:pt x="158" y="333"/>
                    <a:pt x="158" y="333"/>
                    <a:pt x="159" y="334"/>
                  </a:cubicBezTo>
                  <a:cubicBezTo>
                    <a:pt x="159" y="335"/>
                    <a:pt x="158" y="336"/>
                    <a:pt x="158" y="337"/>
                  </a:cubicBezTo>
                  <a:cubicBezTo>
                    <a:pt x="157" y="337"/>
                    <a:pt x="157" y="335"/>
                    <a:pt x="155" y="336"/>
                  </a:cubicBezTo>
                  <a:cubicBezTo>
                    <a:pt x="155" y="334"/>
                    <a:pt x="156" y="334"/>
                    <a:pt x="156" y="332"/>
                  </a:cubicBezTo>
                  <a:close/>
                  <a:moveTo>
                    <a:pt x="157" y="307"/>
                  </a:moveTo>
                  <a:cubicBezTo>
                    <a:pt x="161" y="309"/>
                    <a:pt x="163" y="313"/>
                    <a:pt x="160" y="317"/>
                  </a:cubicBezTo>
                  <a:cubicBezTo>
                    <a:pt x="157" y="314"/>
                    <a:pt x="156" y="310"/>
                    <a:pt x="157" y="307"/>
                  </a:cubicBezTo>
                  <a:close/>
                  <a:moveTo>
                    <a:pt x="159" y="327"/>
                  </a:moveTo>
                  <a:cubicBezTo>
                    <a:pt x="160" y="328"/>
                    <a:pt x="162" y="329"/>
                    <a:pt x="162" y="331"/>
                  </a:cubicBezTo>
                  <a:cubicBezTo>
                    <a:pt x="160" y="331"/>
                    <a:pt x="158" y="328"/>
                    <a:pt x="159" y="327"/>
                  </a:cubicBezTo>
                  <a:close/>
                  <a:moveTo>
                    <a:pt x="161" y="300"/>
                  </a:moveTo>
                  <a:cubicBezTo>
                    <a:pt x="164" y="301"/>
                    <a:pt x="165" y="303"/>
                    <a:pt x="165" y="306"/>
                  </a:cubicBezTo>
                  <a:cubicBezTo>
                    <a:pt x="162" y="304"/>
                    <a:pt x="162" y="304"/>
                    <a:pt x="161" y="300"/>
                  </a:cubicBezTo>
                  <a:close/>
                  <a:moveTo>
                    <a:pt x="166" y="319"/>
                  </a:moveTo>
                  <a:cubicBezTo>
                    <a:pt x="169" y="320"/>
                    <a:pt x="166" y="322"/>
                    <a:pt x="166" y="323"/>
                  </a:cubicBezTo>
                  <a:cubicBezTo>
                    <a:pt x="164" y="322"/>
                    <a:pt x="166" y="320"/>
                    <a:pt x="166" y="319"/>
                  </a:cubicBezTo>
                  <a:close/>
                  <a:moveTo>
                    <a:pt x="171" y="337"/>
                  </a:moveTo>
                  <a:cubicBezTo>
                    <a:pt x="169" y="338"/>
                    <a:pt x="168" y="333"/>
                    <a:pt x="166" y="332"/>
                  </a:cubicBezTo>
                  <a:cubicBezTo>
                    <a:pt x="168" y="331"/>
                    <a:pt x="169" y="335"/>
                    <a:pt x="171" y="337"/>
                  </a:cubicBezTo>
                  <a:close/>
                  <a:moveTo>
                    <a:pt x="172" y="315"/>
                  </a:moveTo>
                  <a:cubicBezTo>
                    <a:pt x="173" y="316"/>
                    <a:pt x="174" y="317"/>
                    <a:pt x="174" y="319"/>
                  </a:cubicBezTo>
                  <a:cubicBezTo>
                    <a:pt x="171" y="319"/>
                    <a:pt x="172" y="317"/>
                    <a:pt x="172" y="315"/>
                  </a:cubicBezTo>
                  <a:close/>
                  <a:moveTo>
                    <a:pt x="174" y="307"/>
                  </a:moveTo>
                  <a:cubicBezTo>
                    <a:pt x="172" y="306"/>
                    <a:pt x="172" y="305"/>
                    <a:pt x="171" y="304"/>
                  </a:cubicBezTo>
                  <a:cubicBezTo>
                    <a:pt x="171" y="301"/>
                    <a:pt x="173" y="301"/>
                    <a:pt x="172" y="298"/>
                  </a:cubicBezTo>
                  <a:cubicBezTo>
                    <a:pt x="175" y="299"/>
                    <a:pt x="173" y="304"/>
                    <a:pt x="174" y="307"/>
                  </a:cubicBezTo>
                  <a:close/>
                  <a:moveTo>
                    <a:pt x="173" y="98"/>
                  </a:moveTo>
                  <a:cubicBezTo>
                    <a:pt x="173" y="96"/>
                    <a:pt x="175" y="96"/>
                    <a:pt x="175" y="95"/>
                  </a:cubicBezTo>
                  <a:cubicBezTo>
                    <a:pt x="178" y="97"/>
                    <a:pt x="180" y="100"/>
                    <a:pt x="182" y="103"/>
                  </a:cubicBezTo>
                  <a:cubicBezTo>
                    <a:pt x="182" y="105"/>
                    <a:pt x="180" y="105"/>
                    <a:pt x="180" y="106"/>
                  </a:cubicBezTo>
                  <a:cubicBezTo>
                    <a:pt x="178" y="106"/>
                    <a:pt x="178" y="103"/>
                    <a:pt x="179" y="102"/>
                  </a:cubicBezTo>
                  <a:cubicBezTo>
                    <a:pt x="177" y="103"/>
                    <a:pt x="174" y="101"/>
                    <a:pt x="173" y="98"/>
                  </a:cubicBezTo>
                  <a:close/>
                  <a:moveTo>
                    <a:pt x="177" y="130"/>
                  </a:moveTo>
                  <a:cubicBezTo>
                    <a:pt x="179" y="132"/>
                    <a:pt x="180" y="134"/>
                    <a:pt x="182" y="136"/>
                  </a:cubicBezTo>
                  <a:cubicBezTo>
                    <a:pt x="181" y="139"/>
                    <a:pt x="180" y="142"/>
                    <a:pt x="178" y="143"/>
                  </a:cubicBezTo>
                  <a:cubicBezTo>
                    <a:pt x="173" y="142"/>
                    <a:pt x="173" y="133"/>
                    <a:pt x="177" y="130"/>
                  </a:cubicBezTo>
                  <a:close/>
                  <a:moveTo>
                    <a:pt x="175" y="366"/>
                  </a:moveTo>
                  <a:cubicBezTo>
                    <a:pt x="174" y="369"/>
                    <a:pt x="173" y="372"/>
                    <a:pt x="171" y="373"/>
                  </a:cubicBezTo>
                  <a:cubicBezTo>
                    <a:pt x="171" y="370"/>
                    <a:pt x="173" y="367"/>
                    <a:pt x="174" y="364"/>
                  </a:cubicBezTo>
                  <a:cubicBezTo>
                    <a:pt x="175" y="364"/>
                    <a:pt x="175" y="366"/>
                    <a:pt x="175" y="366"/>
                  </a:cubicBezTo>
                  <a:close/>
                  <a:moveTo>
                    <a:pt x="176" y="371"/>
                  </a:moveTo>
                  <a:cubicBezTo>
                    <a:pt x="178" y="373"/>
                    <a:pt x="178" y="373"/>
                    <a:pt x="179" y="376"/>
                  </a:cubicBezTo>
                  <a:cubicBezTo>
                    <a:pt x="178" y="378"/>
                    <a:pt x="177" y="380"/>
                    <a:pt x="176" y="382"/>
                  </a:cubicBezTo>
                  <a:cubicBezTo>
                    <a:pt x="174" y="381"/>
                    <a:pt x="174" y="379"/>
                    <a:pt x="173" y="377"/>
                  </a:cubicBezTo>
                  <a:cubicBezTo>
                    <a:pt x="175" y="375"/>
                    <a:pt x="174" y="373"/>
                    <a:pt x="176" y="371"/>
                  </a:cubicBezTo>
                  <a:close/>
                  <a:moveTo>
                    <a:pt x="188" y="415"/>
                  </a:moveTo>
                  <a:cubicBezTo>
                    <a:pt x="192" y="416"/>
                    <a:pt x="190" y="421"/>
                    <a:pt x="189" y="423"/>
                  </a:cubicBezTo>
                  <a:cubicBezTo>
                    <a:pt x="187" y="423"/>
                    <a:pt x="186" y="422"/>
                    <a:pt x="186" y="420"/>
                  </a:cubicBezTo>
                  <a:cubicBezTo>
                    <a:pt x="187" y="419"/>
                    <a:pt x="188" y="416"/>
                    <a:pt x="188" y="415"/>
                  </a:cubicBezTo>
                  <a:close/>
                  <a:moveTo>
                    <a:pt x="188" y="435"/>
                  </a:moveTo>
                  <a:cubicBezTo>
                    <a:pt x="189" y="434"/>
                    <a:pt x="189" y="435"/>
                    <a:pt x="189" y="435"/>
                  </a:cubicBezTo>
                  <a:cubicBezTo>
                    <a:pt x="190" y="438"/>
                    <a:pt x="188" y="438"/>
                    <a:pt x="188" y="440"/>
                  </a:cubicBezTo>
                  <a:cubicBezTo>
                    <a:pt x="187" y="439"/>
                    <a:pt x="186" y="438"/>
                    <a:pt x="186" y="436"/>
                  </a:cubicBezTo>
                  <a:cubicBezTo>
                    <a:pt x="187" y="436"/>
                    <a:pt x="188" y="435"/>
                    <a:pt x="188" y="435"/>
                  </a:cubicBezTo>
                  <a:close/>
                  <a:moveTo>
                    <a:pt x="187" y="469"/>
                  </a:moveTo>
                  <a:cubicBezTo>
                    <a:pt x="190" y="473"/>
                    <a:pt x="194" y="477"/>
                    <a:pt x="192" y="483"/>
                  </a:cubicBezTo>
                  <a:cubicBezTo>
                    <a:pt x="188" y="481"/>
                    <a:pt x="185" y="475"/>
                    <a:pt x="187" y="469"/>
                  </a:cubicBezTo>
                  <a:close/>
                  <a:moveTo>
                    <a:pt x="195" y="562"/>
                  </a:moveTo>
                  <a:cubicBezTo>
                    <a:pt x="199" y="562"/>
                    <a:pt x="195" y="568"/>
                    <a:pt x="200" y="568"/>
                  </a:cubicBezTo>
                  <a:cubicBezTo>
                    <a:pt x="198" y="571"/>
                    <a:pt x="198" y="576"/>
                    <a:pt x="195" y="577"/>
                  </a:cubicBezTo>
                  <a:cubicBezTo>
                    <a:pt x="193" y="572"/>
                    <a:pt x="192" y="568"/>
                    <a:pt x="195" y="562"/>
                  </a:cubicBezTo>
                  <a:close/>
                  <a:moveTo>
                    <a:pt x="205" y="621"/>
                  </a:moveTo>
                  <a:cubicBezTo>
                    <a:pt x="207" y="624"/>
                    <a:pt x="204" y="630"/>
                    <a:pt x="203" y="634"/>
                  </a:cubicBezTo>
                  <a:cubicBezTo>
                    <a:pt x="201" y="631"/>
                    <a:pt x="205" y="625"/>
                    <a:pt x="205" y="621"/>
                  </a:cubicBezTo>
                  <a:close/>
                  <a:moveTo>
                    <a:pt x="205" y="654"/>
                  </a:moveTo>
                  <a:cubicBezTo>
                    <a:pt x="206" y="655"/>
                    <a:pt x="207" y="657"/>
                    <a:pt x="207" y="660"/>
                  </a:cubicBezTo>
                  <a:cubicBezTo>
                    <a:pt x="206" y="658"/>
                    <a:pt x="203" y="656"/>
                    <a:pt x="205" y="654"/>
                  </a:cubicBezTo>
                  <a:close/>
                  <a:moveTo>
                    <a:pt x="211" y="695"/>
                  </a:moveTo>
                  <a:cubicBezTo>
                    <a:pt x="212" y="697"/>
                    <a:pt x="214" y="697"/>
                    <a:pt x="215" y="699"/>
                  </a:cubicBezTo>
                  <a:cubicBezTo>
                    <a:pt x="208" y="701"/>
                    <a:pt x="207" y="693"/>
                    <a:pt x="206" y="687"/>
                  </a:cubicBezTo>
                  <a:cubicBezTo>
                    <a:pt x="209" y="687"/>
                    <a:pt x="209" y="693"/>
                    <a:pt x="211" y="695"/>
                  </a:cubicBezTo>
                  <a:close/>
                  <a:moveTo>
                    <a:pt x="211" y="686"/>
                  </a:moveTo>
                  <a:cubicBezTo>
                    <a:pt x="213" y="689"/>
                    <a:pt x="216" y="692"/>
                    <a:pt x="216" y="698"/>
                  </a:cubicBezTo>
                  <a:cubicBezTo>
                    <a:pt x="214" y="695"/>
                    <a:pt x="213" y="690"/>
                    <a:pt x="211" y="686"/>
                  </a:cubicBezTo>
                  <a:close/>
                  <a:moveTo>
                    <a:pt x="216" y="235"/>
                  </a:moveTo>
                  <a:cubicBezTo>
                    <a:pt x="213" y="234"/>
                    <a:pt x="213" y="230"/>
                    <a:pt x="209" y="229"/>
                  </a:cubicBezTo>
                  <a:cubicBezTo>
                    <a:pt x="209" y="227"/>
                    <a:pt x="209" y="225"/>
                    <a:pt x="211" y="224"/>
                  </a:cubicBezTo>
                  <a:cubicBezTo>
                    <a:pt x="212" y="226"/>
                    <a:pt x="215" y="226"/>
                    <a:pt x="216" y="228"/>
                  </a:cubicBezTo>
                  <a:cubicBezTo>
                    <a:pt x="216" y="232"/>
                    <a:pt x="214" y="233"/>
                    <a:pt x="216" y="235"/>
                  </a:cubicBezTo>
                  <a:close/>
                  <a:moveTo>
                    <a:pt x="210" y="201"/>
                  </a:moveTo>
                  <a:cubicBezTo>
                    <a:pt x="212" y="201"/>
                    <a:pt x="212" y="205"/>
                    <a:pt x="215" y="205"/>
                  </a:cubicBezTo>
                  <a:cubicBezTo>
                    <a:pt x="215" y="207"/>
                    <a:pt x="213" y="208"/>
                    <a:pt x="213" y="210"/>
                  </a:cubicBezTo>
                  <a:cubicBezTo>
                    <a:pt x="209" y="208"/>
                    <a:pt x="210" y="204"/>
                    <a:pt x="210" y="201"/>
                  </a:cubicBezTo>
                  <a:close/>
                  <a:moveTo>
                    <a:pt x="213" y="148"/>
                  </a:moveTo>
                  <a:cubicBezTo>
                    <a:pt x="215" y="148"/>
                    <a:pt x="215" y="150"/>
                    <a:pt x="215" y="151"/>
                  </a:cubicBezTo>
                  <a:cubicBezTo>
                    <a:pt x="213" y="151"/>
                    <a:pt x="213" y="150"/>
                    <a:pt x="213" y="148"/>
                  </a:cubicBezTo>
                  <a:close/>
                  <a:moveTo>
                    <a:pt x="215" y="115"/>
                  </a:moveTo>
                  <a:cubicBezTo>
                    <a:pt x="212" y="114"/>
                    <a:pt x="212" y="111"/>
                    <a:pt x="212" y="108"/>
                  </a:cubicBezTo>
                  <a:cubicBezTo>
                    <a:pt x="214" y="109"/>
                    <a:pt x="216" y="112"/>
                    <a:pt x="215" y="115"/>
                  </a:cubicBezTo>
                  <a:close/>
                  <a:moveTo>
                    <a:pt x="212" y="147"/>
                  </a:moveTo>
                  <a:cubicBezTo>
                    <a:pt x="211" y="148"/>
                    <a:pt x="210" y="145"/>
                    <a:pt x="211" y="144"/>
                  </a:cubicBezTo>
                  <a:cubicBezTo>
                    <a:pt x="212" y="145"/>
                    <a:pt x="212" y="146"/>
                    <a:pt x="212" y="147"/>
                  </a:cubicBezTo>
                  <a:close/>
                  <a:moveTo>
                    <a:pt x="214" y="184"/>
                  </a:moveTo>
                  <a:cubicBezTo>
                    <a:pt x="214" y="187"/>
                    <a:pt x="211" y="188"/>
                    <a:pt x="211" y="190"/>
                  </a:cubicBezTo>
                  <a:cubicBezTo>
                    <a:pt x="207" y="189"/>
                    <a:pt x="211" y="177"/>
                    <a:pt x="214" y="184"/>
                  </a:cubicBezTo>
                  <a:close/>
                  <a:moveTo>
                    <a:pt x="206" y="45"/>
                  </a:moveTo>
                  <a:cubicBezTo>
                    <a:pt x="209" y="46"/>
                    <a:pt x="210" y="54"/>
                    <a:pt x="211" y="56"/>
                  </a:cubicBezTo>
                  <a:cubicBezTo>
                    <a:pt x="208" y="53"/>
                    <a:pt x="206" y="49"/>
                    <a:pt x="206" y="45"/>
                  </a:cubicBezTo>
                  <a:close/>
                  <a:moveTo>
                    <a:pt x="187" y="27"/>
                  </a:moveTo>
                  <a:cubicBezTo>
                    <a:pt x="189" y="27"/>
                    <a:pt x="190" y="28"/>
                    <a:pt x="193" y="28"/>
                  </a:cubicBezTo>
                  <a:cubicBezTo>
                    <a:pt x="193" y="30"/>
                    <a:pt x="194" y="31"/>
                    <a:pt x="195" y="33"/>
                  </a:cubicBezTo>
                  <a:cubicBezTo>
                    <a:pt x="195" y="35"/>
                    <a:pt x="193" y="36"/>
                    <a:pt x="192" y="38"/>
                  </a:cubicBezTo>
                  <a:cubicBezTo>
                    <a:pt x="191" y="34"/>
                    <a:pt x="191" y="32"/>
                    <a:pt x="189" y="30"/>
                  </a:cubicBezTo>
                  <a:cubicBezTo>
                    <a:pt x="187" y="30"/>
                    <a:pt x="187" y="31"/>
                    <a:pt x="186" y="32"/>
                  </a:cubicBezTo>
                  <a:cubicBezTo>
                    <a:pt x="186" y="36"/>
                    <a:pt x="187" y="39"/>
                    <a:pt x="189" y="41"/>
                  </a:cubicBezTo>
                  <a:cubicBezTo>
                    <a:pt x="189" y="43"/>
                    <a:pt x="185" y="41"/>
                    <a:pt x="185" y="42"/>
                  </a:cubicBezTo>
                  <a:cubicBezTo>
                    <a:pt x="183" y="40"/>
                    <a:pt x="183" y="38"/>
                    <a:pt x="182" y="35"/>
                  </a:cubicBezTo>
                  <a:cubicBezTo>
                    <a:pt x="184" y="33"/>
                    <a:pt x="186" y="30"/>
                    <a:pt x="187" y="27"/>
                  </a:cubicBezTo>
                  <a:close/>
                  <a:moveTo>
                    <a:pt x="183" y="50"/>
                  </a:moveTo>
                  <a:cubicBezTo>
                    <a:pt x="183" y="52"/>
                    <a:pt x="181" y="51"/>
                    <a:pt x="181" y="53"/>
                  </a:cubicBezTo>
                  <a:cubicBezTo>
                    <a:pt x="180" y="52"/>
                    <a:pt x="179" y="51"/>
                    <a:pt x="179" y="49"/>
                  </a:cubicBezTo>
                  <a:cubicBezTo>
                    <a:pt x="181" y="48"/>
                    <a:pt x="182" y="49"/>
                    <a:pt x="183" y="50"/>
                  </a:cubicBezTo>
                  <a:close/>
                  <a:moveTo>
                    <a:pt x="185" y="69"/>
                  </a:moveTo>
                  <a:cubicBezTo>
                    <a:pt x="185" y="71"/>
                    <a:pt x="183" y="73"/>
                    <a:pt x="182" y="75"/>
                  </a:cubicBezTo>
                  <a:cubicBezTo>
                    <a:pt x="179" y="73"/>
                    <a:pt x="179" y="68"/>
                    <a:pt x="177" y="64"/>
                  </a:cubicBezTo>
                  <a:cubicBezTo>
                    <a:pt x="179" y="64"/>
                    <a:pt x="179" y="62"/>
                    <a:pt x="179" y="60"/>
                  </a:cubicBezTo>
                  <a:cubicBezTo>
                    <a:pt x="183" y="62"/>
                    <a:pt x="183" y="66"/>
                    <a:pt x="185" y="69"/>
                  </a:cubicBezTo>
                  <a:close/>
                  <a:moveTo>
                    <a:pt x="179" y="41"/>
                  </a:moveTo>
                  <a:cubicBezTo>
                    <a:pt x="180" y="43"/>
                    <a:pt x="178" y="44"/>
                    <a:pt x="176" y="43"/>
                  </a:cubicBezTo>
                  <a:cubicBezTo>
                    <a:pt x="177" y="42"/>
                    <a:pt x="177" y="41"/>
                    <a:pt x="179" y="41"/>
                  </a:cubicBezTo>
                  <a:close/>
                  <a:moveTo>
                    <a:pt x="178" y="59"/>
                  </a:moveTo>
                  <a:cubicBezTo>
                    <a:pt x="176" y="56"/>
                    <a:pt x="173" y="56"/>
                    <a:pt x="171" y="59"/>
                  </a:cubicBezTo>
                  <a:cubicBezTo>
                    <a:pt x="171" y="62"/>
                    <a:pt x="173" y="63"/>
                    <a:pt x="172" y="66"/>
                  </a:cubicBezTo>
                  <a:cubicBezTo>
                    <a:pt x="169" y="65"/>
                    <a:pt x="169" y="59"/>
                    <a:pt x="167" y="58"/>
                  </a:cubicBezTo>
                  <a:cubicBezTo>
                    <a:pt x="168" y="55"/>
                    <a:pt x="170" y="54"/>
                    <a:pt x="170" y="51"/>
                  </a:cubicBezTo>
                  <a:cubicBezTo>
                    <a:pt x="175" y="48"/>
                    <a:pt x="176" y="55"/>
                    <a:pt x="178" y="59"/>
                  </a:cubicBezTo>
                  <a:close/>
                  <a:moveTo>
                    <a:pt x="173" y="31"/>
                  </a:moveTo>
                  <a:cubicBezTo>
                    <a:pt x="175" y="30"/>
                    <a:pt x="174" y="32"/>
                    <a:pt x="175" y="32"/>
                  </a:cubicBezTo>
                  <a:cubicBezTo>
                    <a:pt x="175" y="35"/>
                    <a:pt x="174" y="37"/>
                    <a:pt x="172" y="38"/>
                  </a:cubicBezTo>
                  <a:cubicBezTo>
                    <a:pt x="170" y="35"/>
                    <a:pt x="171" y="33"/>
                    <a:pt x="173" y="31"/>
                  </a:cubicBezTo>
                  <a:close/>
                  <a:moveTo>
                    <a:pt x="171" y="28"/>
                  </a:moveTo>
                  <a:cubicBezTo>
                    <a:pt x="170" y="29"/>
                    <a:pt x="170" y="29"/>
                    <a:pt x="170" y="30"/>
                  </a:cubicBezTo>
                  <a:cubicBezTo>
                    <a:pt x="168" y="30"/>
                    <a:pt x="169" y="28"/>
                    <a:pt x="168" y="28"/>
                  </a:cubicBezTo>
                  <a:cubicBezTo>
                    <a:pt x="168" y="27"/>
                    <a:pt x="170" y="28"/>
                    <a:pt x="171" y="28"/>
                  </a:cubicBezTo>
                  <a:close/>
                  <a:moveTo>
                    <a:pt x="167" y="39"/>
                  </a:moveTo>
                  <a:cubicBezTo>
                    <a:pt x="169" y="39"/>
                    <a:pt x="168" y="41"/>
                    <a:pt x="169" y="41"/>
                  </a:cubicBezTo>
                  <a:cubicBezTo>
                    <a:pt x="168" y="42"/>
                    <a:pt x="167" y="44"/>
                    <a:pt x="165" y="43"/>
                  </a:cubicBezTo>
                  <a:cubicBezTo>
                    <a:pt x="165" y="41"/>
                    <a:pt x="166" y="40"/>
                    <a:pt x="167" y="39"/>
                  </a:cubicBezTo>
                  <a:close/>
                  <a:moveTo>
                    <a:pt x="164" y="28"/>
                  </a:moveTo>
                  <a:cubicBezTo>
                    <a:pt x="167" y="35"/>
                    <a:pt x="163" y="37"/>
                    <a:pt x="160" y="43"/>
                  </a:cubicBezTo>
                  <a:cubicBezTo>
                    <a:pt x="158" y="42"/>
                    <a:pt x="157" y="43"/>
                    <a:pt x="155" y="43"/>
                  </a:cubicBezTo>
                  <a:cubicBezTo>
                    <a:pt x="154" y="42"/>
                    <a:pt x="154" y="40"/>
                    <a:pt x="153" y="39"/>
                  </a:cubicBezTo>
                  <a:cubicBezTo>
                    <a:pt x="155" y="37"/>
                    <a:pt x="158" y="35"/>
                    <a:pt x="158" y="32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5" y="31"/>
                    <a:pt x="153" y="31"/>
                    <a:pt x="152" y="33"/>
                  </a:cubicBezTo>
                  <a:cubicBezTo>
                    <a:pt x="151" y="32"/>
                    <a:pt x="151" y="30"/>
                    <a:pt x="148" y="31"/>
                  </a:cubicBezTo>
                  <a:cubicBezTo>
                    <a:pt x="151" y="29"/>
                    <a:pt x="159" y="29"/>
                    <a:pt x="164" y="28"/>
                  </a:cubicBezTo>
                  <a:close/>
                  <a:moveTo>
                    <a:pt x="145" y="34"/>
                  </a:moveTo>
                  <a:cubicBezTo>
                    <a:pt x="146" y="35"/>
                    <a:pt x="146" y="36"/>
                    <a:pt x="147" y="37"/>
                  </a:cubicBezTo>
                  <a:cubicBezTo>
                    <a:pt x="147" y="39"/>
                    <a:pt x="143" y="42"/>
                    <a:pt x="144" y="43"/>
                  </a:cubicBezTo>
                  <a:cubicBezTo>
                    <a:pt x="143" y="44"/>
                    <a:pt x="141" y="42"/>
                    <a:pt x="140" y="41"/>
                  </a:cubicBezTo>
                  <a:cubicBezTo>
                    <a:pt x="141" y="38"/>
                    <a:pt x="143" y="36"/>
                    <a:pt x="145" y="34"/>
                  </a:cubicBezTo>
                  <a:close/>
                  <a:moveTo>
                    <a:pt x="140" y="31"/>
                  </a:moveTo>
                  <a:cubicBezTo>
                    <a:pt x="136" y="34"/>
                    <a:pt x="135" y="38"/>
                    <a:pt x="129" y="39"/>
                  </a:cubicBezTo>
                  <a:cubicBezTo>
                    <a:pt x="132" y="36"/>
                    <a:pt x="133" y="28"/>
                    <a:pt x="140" y="31"/>
                  </a:cubicBezTo>
                  <a:close/>
                  <a:moveTo>
                    <a:pt x="131" y="45"/>
                  </a:moveTo>
                  <a:cubicBezTo>
                    <a:pt x="132" y="48"/>
                    <a:pt x="126" y="50"/>
                    <a:pt x="125" y="53"/>
                  </a:cubicBezTo>
                  <a:cubicBezTo>
                    <a:pt x="124" y="53"/>
                    <a:pt x="123" y="52"/>
                    <a:pt x="122" y="52"/>
                  </a:cubicBezTo>
                  <a:cubicBezTo>
                    <a:pt x="121" y="48"/>
                    <a:pt x="124" y="46"/>
                    <a:pt x="126" y="43"/>
                  </a:cubicBezTo>
                  <a:cubicBezTo>
                    <a:pt x="127" y="44"/>
                    <a:pt x="130" y="44"/>
                    <a:pt x="128" y="46"/>
                  </a:cubicBezTo>
                  <a:cubicBezTo>
                    <a:pt x="129" y="46"/>
                    <a:pt x="130" y="45"/>
                    <a:pt x="131" y="45"/>
                  </a:cubicBezTo>
                  <a:close/>
                  <a:moveTo>
                    <a:pt x="129" y="29"/>
                  </a:moveTo>
                  <a:cubicBezTo>
                    <a:pt x="127" y="32"/>
                    <a:pt x="124" y="34"/>
                    <a:pt x="122" y="37"/>
                  </a:cubicBezTo>
                  <a:cubicBezTo>
                    <a:pt x="121" y="37"/>
                    <a:pt x="119" y="36"/>
                    <a:pt x="118" y="36"/>
                  </a:cubicBezTo>
                  <a:cubicBezTo>
                    <a:pt x="121" y="33"/>
                    <a:pt x="123" y="27"/>
                    <a:pt x="129" y="29"/>
                  </a:cubicBezTo>
                  <a:close/>
                  <a:moveTo>
                    <a:pt x="120" y="62"/>
                  </a:moveTo>
                  <a:cubicBezTo>
                    <a:pt x="120" y="62"/>
                    <a:pt x="119" y="63"/>
                    <a:pt x="119" y="63"/>
                  </a:cubicBezTo>
                  <a:cubicBezTo>
                    <a:pt x="117" y="62"/>
                    <a:pt x="115" y="58"/>
                    <a:pt x="117" y="56"/>
                  </a:cubicBezTo>
                  <a:cubicBezTo>
                    <a:pt x="118" y="58"/>
                    <a:pt x="120" y="59"/>
                    <a:pt x="120" y="62"/>
                  </a:cubicBezTo>
                  <a:close/>
                  <a:moveTo>
                    <a:pt x="116" y="28"/>
                  </a:moveTo>
                  <a:cubicBezTo>
                    <a:pt x="116" y="30"/>
                    <a:pt x="114" y="31"/>
                    <a:pt x="112" y="31"/>
                  </a:cubicBezTo>
                  <a:cubicBezTo>
                    <a:pt x="113" y="29"/>
                    <a:pt x="111" y="29"/>
                    <a:pt x="111" y="28"/>
                  </a:cubicBezTo>
                  <a:cubicBezTo>
                    <a:pt x="113" y="28"/>
                    <a:pt x="115" y="27"/>
                    <a:pt x="116" y="28"/>
                  </a:cubicBezTo>
                  <a:close/>
                  <a:moveTo>
                    <a:pt x="112" y="42"/>
                  </a:moveTo>
                  <a:cubicBezTo>
                    <a:pt x="114" y="42"/>
                    <a:pt x="115" y="45"/>
                    <a:pt x="115" y="46"/>
                  </a:cubicBezTo>
                  <a:cubicBezTo>
                    <a:pt x="114" y="47"/>
                    <a:pt x="112" y="45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lose/>
                  <a:moveTo>
                    <a:pt x="109" y="55"/>
                  </a:moveTo>
                  <a:cubicBezTo>
                    <a:pt x="108" y="54"/>
                    <a:pt x="108" y="52"/>
                    <a:pt x="107" y="51"/>
                  </a:cubicBezTo>
                  <a:cubicBezTo>
                    <a:pt x="106" y="49"/>
                    <a:pt x="108" y="50"/>
                    <a:pt x="108" y="48"/>
                  </a:cubicBezTo>
                  <a:cubicBezTo>
                    <a:pt x="109" y="50"/>
                    <a:pt x="110" y="53"/>
                    <a:pt x="109" y="55"/>
                  </a:cubicBezTo>
                  <a:close/>
                  <a:moveTo>
                    <a:pt x="105" y="28"/>
                  </a:moveTo>
                  <a:cubicBezTo>
                    <a:pt x="108" y="28"/>
                    <a:pt x="108" y="30"/>
                    <a:pt x="108" y="32"/>
                  </a:cubicBezTo>
                  <a:cubicBezTo>
                    <a:pt x="106" y="33"/>
                    <a:pt x="106" y="31"/>
                    <a:pt x="103" y="31"/>
                  </a:cubicBezTo>
                  <a:cubicBezTo>
                    <a:pt x="104" y="30"/>
                    <a:pt x="105" y="29"/>
                    <a:pt x="105" y="28"/>
                  </a:cubicBezTo>
                  <a:close/>
                  <a:moveTo>
                    <a:pt x="101" y="25"/>
                  </a:moveTo>
                  <a:cubicBezTo>
                    <a:pt x="100" y="27"/>
                    <a:pt x="98" y="28"/>
                    <a:pt x="95" y="28"/>
                  </a:cubicBezTo>
                  <a:cubicBezTo>
                    <a:pt x="94" y="28"/>
                    <a:pt x="94" y="26"/>
                    <a:pt x="93" y="25"/>
                  </a:cubicBezTo>
                  <a:cubicBezTo>
                    <a:pt x="95" y="23"/>
                    <a:pt x="98" y="24"/>
                    <a:pt x="101" y="25"/>
                  </a:cubicBezTo>
                  <a:close/>
                  <a:moveTo>
                    <a:pt x="91" y="32"/>
                  </a:moveTo>
                  <a:cubicBezTo>
                    <a:pt x="93" y="32"/>
                    <a:pt x="94" y="34"/>
                    <a:pt x="95" y="34"/>
                  </a:cubicBezTo>
                  <a:cubicBezTo>
                    <a:pt x="94" y="36"/>
                    <a:pt x="94" y="38"/>
                    <a:pt x="93" y="39"/>
                  </a:cubicBezTo>
                  <a:cubicBezTo>
                    <a:pt x="92" y="36"/>
                    <a:pt x="89" y="41"/>
                    <a:pt x="91" y="43"/>
                  </a:cubicBezTo>
                  <a:cubicBezTo>
                    <a:pt x="89" y="42"/>
                    <a:pt x="88" y="40"/>
                    <a:pt x="87" y="39"/>
                  </a:cubicBezTo>
                  <a:cubicBezTo>
                    <a:pt x="88" y="37"/>
                    <a:pt x="89" y="35"/>
                    <a:pt x="91" y="32"/>
                  </a:cubicBezTo>
                  <a:close/>
                  <a:moveTo>
                    <a:pt x="86" y="45"/>
                  </a:moveTo>
                  <a:cubicBezTo>
                    <a:pt x="83" y="48"/>
                    <a:pt x="81" y="53"/>
                    <a:pt x="77" y="56"/>
                  </a:cubicBezTo>
                  <a:cubicBezTo>
                    <a:pt x="77" y="51"/>
                    <a:pt x="83" y="48"/>
                    <a:pt x="84" y="42"/>
                  </a:cubicBezTo>
                  <a:cubicBezTo>
                    <a:pt x="86" y="42"/>
                    <a:pt x="85" y="44"/>
                    <a:pt x="86" y="45"/>
                  </a:cubicBezTo>
                  <a:close/>
                  <a:moveTo>
                    <a:pt x="83" y="32"/>
                  </a:moveTo>
                  <a:cubicBezTo>
                    <a:pt x="82" y="31"/>
                    <a:pt x="82" y="29"/>
                    <a:pt x="81" y="28"/>
                  </a:cubicBezTo>
                  <a:cubicBezTo>
                    <a:pt x="86" y="27"/>
                    <a:pt x="86" y="31"/>
                    <a:pt x="83" y="32"/>
                  </a:cubicBezTo>
                  <a:close/>
                  <a:moveTo>
                    <a:pt x="80" y="35"/>
                  </a:moveTo>
                  <a:cubicBezTo>
                    <a:pt x="77" y="41"/>
                    <a:pt x="72" y="44"/>
                    <a:pt x="69" y="49"/>
                  </a:cubicBezTo>
                  <a:cubicBezTo>
                    <a:pt x="68" y="49"/>
                    <a:pt x="68" y="48"/>
                    <a:pt x="67" y="48"/>
                  </a:cubicBezTo>
                  <a:cubicBezTo>
                    <a:pt x="69" y="42"/>
                    <a:pt x="73" y="38"/>
                    <a:pt x="77" y="32"/>
                  </a:cubicBezTo>
                  <a:cubicBezTo>
                    <a:pt x="79" y="32"/>
                    <a:pt x="79" y="34"/>
                    <a:pt x="80" y="35"/>
                  </a:cubicBezTo>
                  <a:close/>
                  <a:moveTo>
                    <a:pt x="74" y="28"/>
                  </a:moveTo>
                  <a:cubicBezTo>
                    <a:pt x="71" y="33"/>
                    <a:pt x="69" y="38"/>
                    <a:pt x="65" y="42"/>
                  </a:cubicBezTo>
                  <a:cubicBezTo>
                    <a:pt x="65" y="34"/>
                    <a:pt x="69" y="30"/>
                    <a:pt x="74" y="28"/>
                  </a:cubicBezTo>
                  <a:close/>
                  <a:moveTo>
                    <a:pt x="64" y="15"/>
                  </a:moveTo>
                  <a:cubicBezTo>
                    <a:pt x="67" y="15"/>
                    <a:pt x="66" y="18"/>
                    <a:pt x="68" y="19"/>
                  </a:cubicBezTo>
                  <a:cubicBezTo>
                    <a:pt x="66" y="21"/>
                    <a:pt x="64" y="17"/>
                    <a:pt x="63" y="19"/>
                  </a:cubicBezTo>
                  <a:cubicBezTo>
                    <a:pt x="61" y="17"/>
                    <a:pt x="64" y="16"/>
                    <a:pt x="64" y="15"/>
                  </a:cubicBezTo>
                  <a:close/>
                  <a:moveTo>
                    <a:pt x="71" y="24"/>
                  </a:moveTo>
                  <a:cubicBezTo>
                    <a:pt x="71" y="27"/>
                    <a:pt x="67" y="27"/>
                    <a:pt x="67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59" y="29"/>
                    <a:pt x="60" y="35"/>
                    <a:pt x="57" y="36"/>
                  </a:cubicBezTo>
                  <a:cubicBezTo>
                    <a:pt x="57" y="29"/>
                    <a:pt x="63" y="21"/>
                    <a:pt x="71" y="24"/>
                  </a:cubicBezTo>
                  <a:close/>
                  <a:moveTo>
                    <a:pt x="56" y="80"/>
                  </a:moveTo>
                  <a:cubicBezTo>
                    <a:pt x="56" y="80"/>
                    <a:pt x="56" y="80"/>
                    <a:pt x="55" y="80"/>
                  </a:cubicBezTo>
                  <a:cubicBezTo>
                    <a:pt x="55" y="80"/>
                    <a:pt x="55" y="80"/>
                    <a:pt x="54" y="80"/>
                  </a:cubicBezTo>
                  <a:cubicBezTo>
                    <a:pt x="54" y="79"/>
                    <a:pt x="55" y="77"/>
                    <a:pt x="54" y="77"/>
                  </a:cubicBezTo>
                  <a:cubicBezTo>
                    <a:pt x="54" y="76"/>
                    <a:pt x="55" y="75"/>
                    <a:pt x="57" y="75"/>
                  </a:cubicBezTo>
                  <a:cubicBezTo>
                    <a:pt x="57" y="77"/>
                    <a:pt x="54" y="78"/>
                    <a:pt x="57" y="78"/>
                  </a:cubicBezTo>
                  <a:cubicBezTo>
                    <a:pt x="57" y="79"/>
                    <a:pt x="54" y="80"/>
                    <a:pt x="56" y="80"/>
                  </a:cubicBezTo>
                  <a:close/>
                  <a:moveTo>
                    <a:pt x="57" y="105"/>
                  </a:moveTo>
                  <a:cubicBezTo>
                    <a:pt x="59" y="97"/>
                    <a:pt x="60" y="91"/>
                    <a:pt x="63" y="85"/>
                  </a:cubicBezTo>
                  <a:cubicBezTo>
                    <a:pt x="66" y="94"/>
                    <a:pt x="65" y="101"/>
                    <a:pt x="67" y="108"/>
                  </a:cubicBezTo>
                  <a:cubicBezTo>
                    <a:pt x="64" y="112"/>
                    <a:pt x="61" y="119"/>
                    <a:pt x="63" y="123"/>
                  </a:cubicBezTo>
                  <a:cubicBezTo>
                    <a:pt x="65" y="123"/>
                    <a:pt x="66" y="123"/>
                    <a:pt x="67" y="123"/>
                  </a:cubicBezTo>
                  <a:cubicBezTo>
                    <a:pt x="69" y="127"/>
                    <a:pt x="65" y="131"/>
                    <a:pt x="64" y="135"/>
                  </a:cubicBezTo>
                  <a:cubicBezTo>
                    <a:pt x="65" y="137"/>
                    <a:pt x="67" y="137"/>
                    <a:pt x="69" y="138"/>
                  </a:cubicBezTo>
                  <a:cubicBezTo>
                    <a:pt x="67" y="148"/>
                    <a:pt x="76" y="166"/>
                    <a:pt x="67" y="173"/>
                  </a:cubicBezTo>
                  <a:cubicBezTo>
                    <a:pt x="63" y="151"/>
                    <a:pt x="62" y="128"/>
                    <a:pt x="57" y="105"/>
                  </a:cubicBezTo>
                  <a:close/>
                  <a:moveTo>
                    <a:pt x="71" y="183"/>
                  </a:moveTo>
                  <a:cubicBezTo>
                    <a:pt x="72" y="183"/>
                    <a:pt x="72" y="183"/>
                    <a:pt x="73" y="183"/>
                  </a:cubicBezTo>
                  <a:cubicBezTo>
                    <a:pt x="73" y="191"/>
                    <a:pt x="75" y="201"/>
                    <a:pt x="75" y="208"/>
                  </a:cubicBezTo>
                  <a:cubicBezTo>
                    <a:pt x="75" y="210"/>
                    <a:pt x="77" y="213"/>
                    <a:pt x="73" y="213"/>
                  </a:cubicBezTo>
                  <a:cubicBezTo>
                    <a:pt x="74" y="203"/>
                    <a:pt x="66" y="190"/>
                    <a:pt x="71" y="183"/>
                  </a:cubicBezTo>
                  <a:close/>
                  <a:moveTo>
                    <a:pt x="74" y="216"/>
                  </a:moveTo>
                  <a:cubicBezTo>
                    <a:pt x="76" y="217"/>
                    <a:pt x="76" y="223"/>
                    <a:pt x="77" y="224"/>
                  </a:cubicBezTo>
                  <a:cubicBezTo>
                    <a:pt x="75" y="225"/>
                    <a:pt x="75" y="218"/>
                    <a:pt x="74" y="216"/>
                  </a:cubicBezTo>
                  <a:close/>
                  <a:moveTo>
                    <a:pt x="77" y="277"/>
                  </a:moveTo>
                  <a:cubicBezTo>
                    <a:pt x="82" y="283"/>
                    <a:pt x="78" y="290"/>
                    <a:pt x="79" y="295"/>
                  </a:cubicBezTo>
                  <a:cubicBezTo>
                    <a:pt x="79" y="297"/>
                    <a:pt x="81" y="296"/>
                    <a:pt x="81" y="297"/>
                  </a:cubicBezTo>
                  <a:cubicBezTo>
                    <a:pt x="84" y="298"/>
                    <a:pt x="83" y="295"/>
                    <a:pt x="85" y="295"/>
                  </a:cubicBezTo>
                  <a:cubicBezTo>
                    <a:pt x="84" y="299"/>
                    <a:pt x="85" y="310"/>
                    <a:pt x="87" y="316"/>
                  </a:cubicBezTo>
                  <a:cubicBezTo>
                    <a:pt x="86" y="326"/>
                    <a:pt x="87" y="335"/>
                    <a:pt x="91" y="342"/>
                  </a:cubicBezTo>
                  <a:cubicBezTo>
                    <a:pt x="87" y="352"/>
                    <a:pt x="83" y="363"/>
                    <a:pt x="81" y="372"/>
                  </a:cubicBezTo>
                  <a:cubicBezTo>
                    <a:pt x="80" y="366"/>
                    <a:pt x="80" y="353"/>
                    <a:pt x="85" y="348"/>
                  </a:cubicBezTo>
                  <a:cubicBezTo>
                    <a:pt x="84" y="340"/>
                    <a:pt x="84" y="332"/>
                    <a:pt x="85" y="324"/>
                  </a:cubicBezTo>
                  <a:cubicBezTo>
                    <a:pt x="85" y="323"/>
                    <a:pt x="84" y="323"/>
                    <a:pt x="83" y="322"/>
                  </a:cubicBezTo>
                  <a:cubicBezTo>
                    <a:pt x="76" y="330"/>
                    <a:pt x="79" y="349"/>
                    <a:pt x="77" y="361"/>
                  </a:cubicBezTo>
                  <a:cubicBezTo>
                    <a:pt x="75" y="332"/>
                    <a:pt x="78" y="307"/>
                    <a:pt x="77" y="277"/>
                  </a:cubicBezTo>
                  <a:close/>
                  <a:moveTo>
                    <a:pt x="74" y="440"/>
                  </a:moveTo>
                  <a:cubicBezTo>
                    <a:pt x="77" y="440"/>
                    <a:pt x="75" y="445"/>
                    <a:pt x="74" y="445"/>
                  </a:cubicBezTo>
                  <a:cubicBezTo>
                    <a:pt x="74" y="444"/>
                    <a:pt x="74" y="442"/>
                    <a:pt x="74" y="440"/>
                  </a:cubicBezTo>
                  <a:close/>
                  <a:moveTo>
                    <a:pt x="74" y="450"/>
                  </a:moveTo>
                  <a:cubicBezTo>
                    <a:pt x="76" y="452"/>
                    <a:pt x="76" y="455"/>
                    <a:pt x="80" y="455"/>
                  </a:cubicBezTo>
                  <a:cubicBezTo>
                    <a:pt x="80" y="457"/>
                    <a:pt x="78" y="459"/>
                    <a:pt x="78" y="462"/>
                  </a:cubicBezTo>
                  <a:cubicBezTo>
                    <a:pt x="74" y="459"/>
                    <a:pt x="72" y="456"/>
                    <a:pt x="74" y="450"/>
                  </a:cubicBezTo>
                  <a:close/>
                  <a:moveTo>
                    <a:pt x="73" y="470"/>
                  </a:moveTo>
                  <a:cubicBezTo>
                    <a:pt x="75" y="469"/>
                    <a:pt x="75" y="474"/>
                    <a:pt x="73" y="476"/>
                  </a:cubicBezTo>
                  <a:cubicBezTo>
                    <a:pt x="72" y="474"/>
                    <a:pt x="73" y="470"/>
                    <a:pt x="73" y="470"/>
                  </a:cubicBezTo>
                  <a:close/>
                  <a:moveTo>
                    <a:pt x="72" y="494"/>
                  </a:moveTo>
                  <a:cubicBezTo>
                    <a:pt x="75" y="496"/>
                    <a:pt x="73" y="501"/>
                    <a:pt x="73" y="503"/>
                  </a:cubicBezTo>
                  <a:cubicBezTo>
                    <a:pt x="70" y="502"/>
                    <a:pt x="73" y="497"/>
                    <a:pt x="72" y="494"/>
                  </a:cubicBezTo>
                  <a:close/>
                  <a:moveTo>
                    <a:pt x="71" y="521"/>
                  </a:moveTo>
                  <a:cubicBezTo>
                    <a:pt x="75" y="524"/>
                    <a:pt x="73" y="531"/>
                    <a:pt x="70" y="534"/>
                  </a:cubicBezTo>
                  <a:cubicBezTo>
                    <a:pt x="70" y="530"/>
                    <a:pt x="71" y="526"/>
                    <a:pt x="71" y="521"/>
                  </a:cubicBezTo>
                  <a:close/>
                  <a:moveTo>
                    <a:pt x="69" y="551"/>
                  </a:moveTo>
                  <a:cubicBezTo>
                    <a:pt x="73" y="554"/>
                    <a:pt x="70" y="558"/>
                    <a:pt x="69" y="562"/>
                  </a:cubicBezTo>
                  <a:cubicBezTo>
                    <a:pt x="67" y="559"/>
                    <a:pt x="69" y="555"/>
                    <a:pt x="69" y="551"/>
                  </a:cubicBezTo>
                  <a:close/>
                  <a:moveTo>
                    <a:pt x="67" y="583"/>
                  </a:moveTo>
                  <a:cubicBezTo>
                    <a:pt x="71" y="584"/>
                    <a:pt x="69" y="590"/>
                    <a:pt x="67" y="592"/>
                  </a:cubicBezTo>
                  <a:cubicBezTo>
                    <a:pt x="65" y="589"/>
                    <a:pt x="68" y="586"/>
                    <a:pt x="67" y="583"/>
                  </a:cubicBezTo>
                  <a:close/>
                  <a:moveTo>
                    <a:pt x="67" y="607"/>
                  </a:moveTo>
                  <a:cubicBezTo>
                    <a:pt x="71" y="609"/>
                    <a:pt x="67" y="613"/>
                    <a:pt x="66" y="617"/>
                  </a:cubicBezTo>
                  <a:cubicBezTo>
                    <a:pt x="66" y="615"/>
                    <a:pt x="66" y="609"/>
                    <a:pt x="67" y="607"/>
                  </a:cubicBezTo>
                  <a:close/>
                  <a:moveTo>
                    <a:pt x="60" y="695"/>
                  </a:moveTo>
                  <a:cubicBezTo>
                    <a:pt x="62" y="696"/>
                    <a:pt x="62" y="698"/>
                    <a:pt x="63" y="699"/>
                  </a:cubicBezTo>
                  <a:cubicBezTo>
                    <a:pt x="62" y="700"/>
                    <a:pt x="61" y="704"/>
                    <a:pt x="61" y="705"/>
                  </a:cubicBezTo>
                  <a:cubicBezTo>
                    <a:pt x="61" y="706"/>
                    <a:pt x="59" y="705"/>
                    <a:pt x="58" y="705"/>
                  </a:cubicBezTo>
                  <a:cubicBezTo>
                    <a:pt x="59" y="702"/>
                    <a:pt x="58" y="699"/>
                    <a:pt x="60" y="695"/>
                  </a:cubicBezTo>
                  <a:close/>
                  <a:moveTo>
                    <a:pt x="61" y="729"/>
                  </a:moveTo>
                  <a:cubicBezTo>
                    <a:pt x="61" y="728"/>
                    <a:pt x="62" y="728"/>
                    <a:pt x="63" y="728"/>
                  </a:cubicBezTo>
                  <a:cubicBezTo>
                    <a:pt x="63" y="729"/>
                    <a:pt x="63" y="730"/>
                    <a:pt x="63" y="731"/>
                  </a:cubicBezTo>
                  <a:cubicBezTo>
                    <a:pt x="61" y="731"/>
                    <a:pt x="62" y="729"/>
                    <a:pt x="61" y="729"/>
                  </a:cubicBezTo>
                  <a:close/>
                  <a:moveTo>
                    <a:pt x="61" y="739"/>
                  </a:moveTo>
                  <a:cubicBezTo>
                    <a:pt x="57" y="738"/>
                    <a:pt x="57" y="735"/>
                    <a:pt x="55" y="732"/>
                  </a:cubicBezTo>
                  <a:cubicBezTo>
                    <a:pt x="56" y="731"/>
                    <a:pt x="56" y="729"/>
                    <a:pt x="57" y="729"/>
                  </a:cubicBezTo>
                  <a:cubicBezTo>
                    <a:pt x="59" y="731"/>
                    <a:pt x="62" y="735"/>
                    <a:pt x="61" y="739"/>
                  </a:cubicBezTo>
                  <a:close/>
                  <a:moveTo>
                    <a:pt x="57" y="668"/>
                  </a:moveTo>
                  <a:cubicBezTo>
                    <a:pt x="60" y="669"/>
                    <a:pt x="57" y="673"/>
                    <a:pt x="56" y="676"/>
                  </a:cubicBezTo>
                  <a:cubicBezTo>
                    <a:pt x="55" y="674"/>
                    <a:pt x="57" y="671"/>
                    <a:pt x="57" y="668"/>
                  </a:cubicBezTo>
                  <a:close/>
                  <a:moveTo>
                    <a:pt x="60" y="711"/>
                  </a:moveTo>
                  <a:cubicBezTo>
                    <a:pt x="60" y="712"/>
                    <a:pt x="58" y="712"/>
                    <a:pt x="58" y="715"/>
                  </a:cubicBezTo>
                  <a:cubicBezTo>
                    <a:pt x="55" y="714"/>
                    <a:pt x="54" y="712"/>
                    <a:pt x="51" y="713"/>
                  </a:cubicBezTo>
                  <a:cubicBezTo>
                    <a:pt x="53" y="711"/>
                    <a:pt x="56" y="709"/>
                    <a:pt x="60" y="711"/>
                  </a:cubicBezTo>
                  <a:close/>
                  <a:moveTo>
                    <a:pt x="54" y="723"/>
                  </a:moveTo>
                  <a:cubicBezTo>
                    <a:pt x="55" y="725"/>
                    <a:pt x="54" y="727"/>
                    <a:pt x="51" y="727"/>
                  </a:cubicBezTo>
                  <a:cubicBezTo>
                    <a:pt x="51" y="724"/>
                    <a:pt x="52" y="723"/>
                    <a:pt x="54" y="723"/>
                  </a:cubicBezTo>
                  <a:close/>
                  <a:moveTo>
                    <a:pt x="52" y="738"/>
                  </a:moveTo>
                  <a:cubicBezTo>
                    <a:pt x="55" y="739"/>
                    <a:pt x="56" y="742"/>
                    <a:pt x="59" y="744"/>
                  </a:cubicBezTo>
                  <a:cubicBezTo>
                    <a:pt x="58" y="747"/>
                    <a:pt x="54" y="746"/>
                    <a:pt x="51" y="746"/>
                  </a:cubicBezTo>
                  <a:cubicBezTo>
                    <a:pt x="50" y="743"/>
                    <a:pt x="51" y="741"/>
                    <a:pt x="52" y="738"/>
                  </a:cubicBezTo>
                  <a:close/>
                  <a:moveTo>
                    <a:pt x="57" y="750"/>
                  </a:moveTo>
                  <a:cubicBezTo>
                    <a:pt x="58" y="749"/>
                    <a:pt x="64" y="749"/>
                    <a:pt x="65" y="750"/>
                  </a:cubicBezTo>
                  <a:cubicBezTo>
                    <a:pt x="63" y="752"/>
                    <a:pt x="61" y="750"/>
                    <a:pt x="57" y="750"/>
                  </a:cubicBezTo>
                  <a:close/>
                  <a:moveTo>
                    <a:pt x="65" y="694"/>
                  </a:moveTo>
                  <a:cubicBezTo>
                    <a:pt x="63" y="694"/>
                    <a:pt x="63" y="691"/>
                    <a:pt x="61" y="690"/>
                  </a:cubicBezTo>
                  <a:cubicBezTo>
                    <a:pt x="61" y="687"/>
                    <a:pt x="62" y="685"/>
                    <a:pt x="62" y="682"/>
                  </a:cubicBezTo>
                  <a:cubicBezTo>
                    <a:pt x="63" y="683"/>
                    <a:pt x="64" y="681"/>
                    <a:pt x="65" y="682"/>
                  </a:cubicBezTo>
                  <a:cubicBezTo>
                    <a:pt x="62" y="685"/>
                    <a:pt x="64" y="687"/>
                    <a:pt x="66" y="690"/>
                  </a:cubicBezTo>
                  <a:cubicBezTo>
                    <a:pt x="66" y="692"/>
                    <a:pt x="65" y="692"/>
                    <a:pt x="65" y="694"/>
                  </a:cubicBezTo>
                  <a:close/>
                  <a:moveTo>
                    <a:pt x="66" y="639"/>
                  </a:moveTo>
                  <a:cubicBezTo>
                    <a:pt x="69" y="639"/>
                    <a:pt x="68" y="643"/>
                    <a:pt x="68" y="645"/>
                  </a:cubicBezTo>
                  <a:cubicBezTo>
                    <a:pt x="64" y="645"/>
                    <a:pt x="66" y="642"/>
                    <a:pt x="66" y="639"/>
                  </a:cubicBezTo>
                  <a:close/>
                  <a:moveTo>
                    <a:pt x="68" y="667"/>
                  </a:moveTo>
                  <a:cubicBezTo>
                    <a:pt x="70" y="670"/>
                    <a:pt x="72" y="675"/>
                    <a:pt x="70" y="679"/>
                  </a:cubicBezTo>
                  <a:cubicBezTo>
                    <a:pt x="66" y="677"/>
                    <a:pt x="65" y="670"/>
                    <a:pt x="68" y="667"/>
                  </a:cubicBezTo>
                  <a:close/>
                  <a:moveTo>
                    <a:pt x="76" y="745"/>
                  </a:moveTo>
                  <a:cubicBezTo>
                    <a:pt x="77" y="748"/>
                    <a:pt x="79" y="749"/>
                    <a:pt x="79" y="752"/>
                  </a:cubicBezTo>
                  <a:cubicBezTo>
                    <a:pt x="77" y="752"/>
                    <a:pt x="74" y="752"/>
                    <a:pt x="72" y="752"/>
                  </a:cubicBezTo>
                  <a:cubicBezTo>
                    <a:pt x="71" y="750"/>
                    <a:pt x="70" y="749"/>
                    <a:pt x="70" y="746"/>
                  </a:cubicBezTo>
                  <a:cubicBezTo>
                    <a:pt x="73" y="747"/>
                    <a:pt x="73" y="745"/>
                    <a:pt x="76" y="745"/>
                  </a:cubicBezTo>
                  <a:close/>
                  <a:moveTo>
                    <a:pt x="72" y="657"/>
                  </a:moveTo>
                  <a:cubicBezTo>
                    <a:pt x="74" y="658"/>
                    <a:pt x="74" y="662"/>
                    <a:pt x="75" y="665"/>
                  </a:cubicBezTo>
                  <a:cubicBezTo>
                    <a:pt x="74" y="664"/>
                    <a:pt x="71" y="660"/>
                    <a:pt x="72" y="657"/>
                  </a:cubicBezTo>
                  <a:close/>
                  <a:moveTo>
                    <a:pt x="75" y="640"/>
                  </a:moveTo>
                  <a:cubicBezTo>
                    <a:pt x="70" y="637"/>
                    <a:pt x="76" y="633"/>
                    <a:pt x="75" y="630"/>
                  </a:cubicBezTo>
                  <a:cubicBezTo>
                    <a:pt x="78" y="633"/>
                    <a:pt x="76" y="636"/>
                    <a:pt x="75" y="640"/>
                  </a:cubicBezTo>
                  <a:close/>
                  <a:moveTo>
                    <a:pt x="76" y="608"/>
                  </a:moveTo>
                  <a:cubicBezTo>
                    <a:pt x="78" y="609"/>
                    <a:pt x="77" y="612"/>
                    <a:pt x="77" y="615"/>
                  </a:cubicBezTo>
                  <a:cubicBezTo>
                    <a:pt x="73" y="614"/>
                    <a:pt x="76" y="611"/>
                    <a:pt x="76" y="608"/>
                  </a:cubicBezTo>
                  <a:close/>
                  <a:moveTo>
                    <a:pt x="78" y="648"/>
                  </a:moveTo>
                  <a:cubicBezTo>
                    <a:pt x="76" y="647"/>
                    <a:pt x="77" y="646"/>
                    <a:pt x="77" y="644"/>
                  </a:cubicBezTo>
                  <a:cubicBezTo>
                    <a:pt x="80" y="645"/>
                    <a:pt x="78" y="646"/>
                    <a:pt x="78" y="648"/>
                  </a:cubicBezTo>
                  <a:close/>
                  <a:moveTo>
                    <a:pt x="80" y="623"/>
                  </a:moveTo>
                  <a:cubicBezTo>
                    <a:pt x="77" y="622"/>
                    <a:pt x="78" y="619"/>
                    <a:pt x="78" y="617"/>
                  </a:cubicBezTo>
                  <a:cubicBezTo>
                    <a:pt x="80" y="616"/>
                    <a:pt x="78" y="619"/>
                    <a:pt x="81" y="619"/>
                  </a:cubicBezTo>
                  <a:cubicBezTo>
                    <a:pt x="80" y="620"/>
                    <a:pt x="80" y="622"/>
                    <a:pt x="80" y="623"/>
                  </a:cubicBezTo>
                  <a:close/>
                  <a:moveTo>
                    <a:pt x="81" y="593"/>
                  </a:moveTo>
                  <a:cubicBezTo>
                    <a:pt x="84" y="595"/>
                    <a:pt x="83" y="600"/>
                    <a:pt x="85" y="603"/>
                  </a:cubicBezTo>
                  <a:cubicBezTo>
                    <a:pt x="82" y="603"/>
                    <a:pt x="79" y="596"/>
                    <a:pt x="81" y="593"/>
                  </a:cubicBezTo>
                  <a:close/>
                  <a:moveTo>
                    <a:pt x="88" y="600"/>
                  </a:moveTo>
                  <a:cubicBezTo>
                    <a:pt x="87" y="596"/>
                    <a:pt x="86" y="593"/>
                    <a:pt x="84" y="590"/>
                  </a:cubicBezTo>
                  <a:cubicBezTo>
                    <a:pt x="88" y="591"/>
                    <a:pt x="90" y="596"/>
                    <a:pt x="88" y="600"/>
                  </a:cubicBezTo>
                  <a:close/>
                  <a:moveTo>
                    <a:pt x="90" y="589"/>
                  </a:moveTo>
                  <a:cubicBezTo>
                    <a:pt x="88" y="587"/>
                    <a:pt x="85" y="583"/>
                    <a:pt x="86" y="579"/>
                  </a:cubicBezTo>
                  <a:cubicBezTo>
                    <a:pt x="79" y="574"/>
                    <a:pt x="83" y="564"/>
                    <a:pt x="86" y="560"/>
                  </a:cubicBezTo>
                  <a:cubicBezTo>
                    <a:pt x="89" y="568"/>
                    <a:pt x="92" y="579"/>
                    <a:pt x="90" y="589"/>
                  </a:cubicBezTo>
                  <a:close/>
                  <a:moveTo>
                    <a:pt x="90" y="552"/>
                  </a:moveTo>
                  <a:cubicBezTo>
                    <a:pt x="90" y="550"/>
                    <a:pt x="91" y="549"/>
                    <a:pt x="91" y="547"/>
                  </a:cubicBezTo>
                  <a:cubicBezTo>
                    <a:pt x="94" y="551"/>
                    <a:pt x="93" y="554"/>
                    <a:pt x="94" y="560"/>
                  </a:cubicBezTo>
                  <a:cubicBezTo>
                    <a:pt x="92" y="559"/>
                    <a:pt x="92" y="554"/>
                    <a:pt x="90" y="552"/>
                  </a:cubicBezTo>
                  <a:close/>
                  <a:moveTo>
                    <a:pt x="95" y="547"/>
                  </a:moveTo>
                  <a:cubicBezTo>
                    <a:pt x="95" y="545"/>
                    <a:pt x="93" y="544"/>
                    <a:pt x="94" y="541"/>
                  </a:cubicBezTo>
                  <a:cubicBezTo>
                    <a:pt x="95" y="541"/>
                    <a:pt x="96" y="542"/>
                    <a:pt x="97" y="542"/>
                  </a:cubicBezTo>
                  <a:cubicBezTo>
                    <a:pt x="96" y="544"/>
                    <a:pt x="96" y="550"/>
                    <a:pt x="95" y="547"/>
                  </a:cubicBezTo>
                  <a:close/>
                  <a:moveTo>
                    <a:pt x="100" y="523"/>
                  </a:moveTo>
                  <a:cubicBezTo>
                    <a:pt x="98" y="523"/>
                    <a:pt x="96" y="523"/>
                    <a:pt x="95" y="523"/>
                  </a:cubicBezTo>
                  <a:cubicBezTo>
                    <a:pt x="95" y="520"/>
                    <a:pt x="92" y="517"/>
                    <a:pt x="94" y="514"/>
                  </a:cubicBezTo>
                  <a:cubicBezTo>
                    <a:pt x="96" y="515"/>
                    <a:pt x="96" y="519"/>
                    <a:pt x="100" y="519"/>
                  </a:cubicBezTo>
                  <a:cubicBezTo>
                    <a:pt x="100" y="520"/>
                    <a:pt x="100" y="522"/>
                    <a:pt x="100" y="523"/>
                  </a:cubicBezTo>
                  <a:close/>
                  <a:moveTo>
                    <a:pt x="102" y="509"/>
                  </a:moveTo>
                  <a:cubicBezTo>
                    <a:pt x="96" y="504"/>
                    <a:pt x="101" y="493"/>
                    <a:pt x="104" y="489"/>
                  </a:cubicBezTo>
                  <a:cubicBezTo>
                    <a:pt x="105" y="495"/>
                    <a:pt x="102" y="502"/>
                    <a:pt x="102" y="509"/>
                  </a:cubicBezTo>
                  <a:close/>
                  <a:moveTo>
                    <a:pt x="102" y="431"/>
                  </a:moveTo>
                  <a:cubicBezTo>
                    <a:pt x="98" y="428"/>
                    <a:pt x="99" y="422"/>
                    <a:pt x="101" y="419"/>
                  </a:cubicBezTo>
                  <a:cubicBezTo>
                    <a:pt x="105" y="423"/>
                    <a:pt x="105" y="427"/>
                    <a:pt x="102" y="431"/>
                  </a:cubicBezTo>
                  <a:close/>
                  <a:moveTo>
                    <a:pt x="104" y="447"/>
                  </a:moveTo>
                  <a:cubicBezTo>
                    <a:pt x="105" y="448"/>
                    <a:pt x="106" y="449"/>
                    <a:pt x="106" y="451"/>
                  </a:cubicBezTo>
                  <a:cubicBezTo>
                    <a:pt x="104" y="451"/>
                    <a:pt x="104" y="449"/>
                    <a:pt x="104" y="447"/>
                  </a:cubicBezTo>
                  <a:close/>
                  <a:moveTo>
                    <a:pt x="105" y="439"/>
                  </a:moveTo>
                  <a:cubicBezTo>
                    <a:pt x="105" y="437"/>
                    <a:pt x="106" y="437"/>
                    <a:pt x="106" y="435"/>
                  </a:cubicBezTo>
                  <a:cubicBezTo>
                    <a:pt x="108" y="436"/>
                    <a:pt x="107" y="440"/>
                    <a:pt x="108" y="443"/>
                  </a:cubicBezTo>
                  <a:cubicBezTo>
                    <a:pt x="106" y="442"/>
                    <a:pt x="106" y="440"/>
                    <a:pt x="105" y="439"/>
                  </a:cubicBezTo>
                  <a:close/>
                  <a:moveTo>
                    <a:pt x="109" y="462"/>
                  </a:moveTo>
                  <a:cubicBezTo>
                    <a:pt x="105" y="460"/>
                    <a:pt x="109" y="456"/>
                    <a:pt x="110" y="453"/>
                  </a:cubicBezTo>
                  <a:cubicBezTo>
                    <a:pt x="111" y="455"/>
                    <a:pt x="109" y="459"/>
                    <a:pt x="109" y="462"/>
                  </a:cubicBezTo>
                  <a:close/>
                  <a:moveTo>
                    <a:pt x="111" y="438"/>
                  </a:moveTo>
                  <a:cubicBezTo>
                    <a:pt x="110" y="436"/>
                    <a:pt x="110" y="434"/>
                    <a:pt x="110" y="432"/>
                  </a:cubicBezTo>
                  <a:cubicBezTo>
                    <a:pt x="110" y="433"/>
                    <a:pt x="112" y="433"/>
                    <a:pt x="113" y="433"/>
                  </a:cubicBezTo>
                  <a:cubicBezTo>
                    <a:pt x="113" y="435"/>
                    <a:pt x="113" y="436"/>
                    <a:pt x="111" y="438"/>
                  </a:cubicBezTo>
                  <a:close/>
                  <a:moveTo>
                    <a:pt x="111" y="427"/>
                  </a:moveTo>
                  <a:cubicBezTo>
                    <a:pt x="111" y="426"/>
                    <a:pt x="111" y="425"/>
                    <a:pt x="111" y="424"/>
                  </a:cubicBezTo>
                  <a:cubicBezTo>
                    <a:pt x="114" y="424"/>
                    <a:pt x="113" y="428"/>
                    <a:pt x="111" y="427"/>
                  </a:cubicBezTo>
                  <a:close/>
                  <a:moveTo>
                    <a:pt x="113" y="409"/>
                  </a:moveTo>
                  <a:cubicBezTo>
                    <a:pt x="111" y="406"/>
                    <a:pt x="111" y="404"/>
                    <a:pt x="110" y="401"/>
                  </a:cubicBezTo>
                  <a:cubicBezTo>
                    <a:pt x="111" y="399"/>
                    <a:pt x="112" y="396"/>
                    <a:pt x="114" y="393"/>
                  </a:cubicBezTo>
                  <a:cubicBezTo>
                    <a:pt x="116" y="393"/>
                    <a:pt x="116" y="395"/>
                    <a:pt x="119" y="394"/>
                  </a:cubicBezTo>
                  <a:cubicBezTo>
                    <a:pt x="123" y="390"/>
                    <a:pt x="117" y="384"/>
                    <a:pt x="120" y="380"/>
                  </a:cubicBezTo>
                  <a:cubicBezTo>
                    <a:pt x="122" y="380"/>
                    <a:pt x="122" y="383"/>
                    <a:pt x="124" y="384"/>
                  </a:cubicBezTo>
                  <a:cubicBezTo>
                    <a:pt x="122" y="394"/>
                    <a:pt x="116" y="399"/>
                    <a:pt x="113" y="409"/>
                  </a:cubicBezTo>
                  <a:close/>
                  <a:moveTo>
                    <a:pt x="119" y="403"/>
                  </a:moveTo>
                  <a:cubicBezTo>
                    <a:pt x="118" y="404"/>
                    <a:pt x="117" y="404"/>
                    <a:pt x="117" y="405"/>
                  </a:cubicBezTo>
                  <a:cubicBezTo>
                    <a:pt x="115" y="404"/>
                    <a:pt x="118" y="402"/>
                    <a:pt x="118" y="401"/>
                  </a:cubicBezTo>
                  <a:cubicBezTo>
                    <a:pt x="120" y="401"/>
                    <a:pt x="117" y="403"/>
                    <a:pt x="119" y="403"/>
                  </a:cubicBezTo>
                  <a:close/>
                  <a:moveTo>
                    <a:pt x="121" y="422"/>
                  </a:moveTo>
                  <a:cubicBezTo>
                    <a:pt x="121" y="408"/>
                    <a:pt x="127" y="393"/>
                    <a:pt x="133" y="382"/>
                  </a:cubicBezTo>
                  <a:cubicBezTo>
                    <a:pt x="131" y="381"/>
                    <a:pt x="132" y="379"/>
                    <a:pt x="132" y="375"/>
                  </a:cubicBezTo>
                  <a:cubicBezTo>
                    <a:pt x="132" y="373"/>
                    <a:pt x="130" y="374"/>
                    <a:pt x="127" y="374"/>
                  </a:cubicBezTo>
                  <a:cubicBezTo>
                    <a:pt x="127" y="370"/>
                    <a:pt x="125" y="367"/>
                    <a:pt x="128" y="364"/>
                  </a:cubicBezTo>
                  <a:cubicBezTo>
                    <a:pt x="130" y="364"/>
                    <a:pt x="129" y="367"/>
                    <a:pt x="132" y="367"/>
                  </a:cubicBezTo>
                  <a:cubicBezTo>
                    <a:pt x="135" y="363"/>
                    <a:pt x="131" y="358"/>
                    <a:pt x="129" y="355"/>
                  </a:cubicBezTo>
                  <a:cubicBezTo>
                    <a:pt x="131" y="354"/>
                    <a:pt x="131" y="351"/>
                    <a:pt x="134" y="351"/>
                  </a:cubicBezTo>
                  <a:cubicBezTo>
                    <a:pt x="135" y="354"/>
                    <a:pt x="137" y="357"/>
                    <a:pt x="140" y="359"/>
                  </a:cubicBezTo>
                  <a:cubicBezTo>
                    <a:pt x="138" y="363"/>
                    <a:pt x="135" y="368"/>
                    <a:pt x="137" y="371"/>
                  </a:cubicBezTo>
                  <a:cubicBezTo>
                    <a:pt x="139" y="372"/>
                    <a:pt x="140" y="371"/>
                    <a:pt x="141" y="370"/>
                  </a:cubicBezTo>
                  <a:cubicBezTo>
                    <a:pt x="135" y="383"/>
                    <a:pt x="126" y="404"/>
                    <a:pt x="121" y="422"/>
                  </a:cubicBezTo>
                  <a:close/>
                  <a:moveTo>
                    <a:pt x="142" y="353"/>
                  </a:moveTo>
                  <a:cubicBezTo>
                    <a:pt x="139" y="350"/>
                    <a:pt x="134" y="346"/>
                    <a:pt x="138" y="341"/>
                  </a:cubicBezTo>
                  <a:cubicBezTo>
                    <a:pt x="140" y="343"/>
                    <a:pt x="141" y="347"/>
                    <a:pt x="144" y="348"/>
                  </a:cubicBezTo>
                  <a:cubicBezTo>
                    <a:pt x="145" y="351"/>
                    <a:pt x="142" y="351"/>
                    <a:pt x="142" y="353"/>
                  </a:cubicBezTo>
                  <a:close/>
                  <a:moveTo>
                    <a:pt x="142" y="335"/>
                  </a:moveTo>
                  <a:cubicBezTo>
                    <a:pt x="142" y="333"/>
                    <a:pt x="143" y="332"/>
                    <a:pt x="144" y="331"/>
                  </a:cubicBezTo>
                  <a:cubicBezTo>
                    <a:pt x="149" y="331"/>
                    <a:pt x="152" y="339"/>
                    <a:pt x="147" y="341"/>
                  </a:cubicBezTo>
                  <a:cubicBezTo>
                    <a:pt x="145" y="339"/>
                    <a:pt x="144" y="337"/>
                    <a:pt x="142" y="335"/>
                  </a:cubicBezTo>
                  <a:close/>
                  <a:moveTo>
                    <a:pt x="147" y="362"/>
                  </a:moveTo>
                  <a:cubicBezTo>
                    <a:pt x="146" y="361"/>
                    <a:pt x="150" y="359"/>
                    <a:pt x="149" y="356"/>
                  </a:cubicBezTo>
                  <a:cubicBezTo>
                    <a:pt x="152" y="356"/>
                    <a:pt x="151" y="358"/>
                    <a:pt x="153" y="359"/>
                  </a:cubicBezTo>
                  <a:cubicBezTo>
                    <a:pt x="151" y="360"/>
                    <a:pt x="148" y="360"/>
                    <a:pt x="147" y="362"/>
                  </a:cubicBezTo>
                  <a:close/>
                  <a:moveTo>
                    <a:pt x="160" y="357"/>
                  </a:moveTo>
                  <a:cubicBezTo>
                    <a:pt x="158" y="354"/>
                    <a:pt x="154" y="353"/>
                    <a:pt x="154" y="349"/>
                  </a:cubicBezTo>
                  <a:cubicBezTo>
                    <a:pt x="155" y="341"/>
                    <a:pt x="167" y="353"/>
                    <a:pt x="160" y="357"/>
                  </a:cubicBezTo>
                  <a:close/>
                  <a:moveTo>
                    <a:pt x="160" y="338"/>
                  </a:moveTo>
                  <a:cubicBezTo>
                    <a:pt x="164" y="337"/>
                    <a:pt x="168" y="343"/>
                    <a:pt x="166" y="346"/>
                  </a:cubicBezTo>
                  <a:cubicBezTo>
                    <a:pt x="163" y="344"/>
                    <a:pt x="161" y="342"/>
                    <a:pt x="160" y="338"/>
                  </a:cubicBezTo>
                  <a:close/>
                  <a:moveTo>
                    <a:pt x="165" y="365"/>
                  </a:moveTo>
                  <a:cubicBezTo>
                    <a:pt x="166" y="360"/>
                    <a:pt x="169" y="355"/>
                    <a:pt x="172" y="351"/>
                  </a:cubicBezTo>
                  <a:cubicBezTo>
                    <a:pt x="173" y="351"/>
                    <a:pt x="174" y="353"/>
                    <a:pt x="174" y="354"/>
                  </a:cubicBezTo>
                  <a:cubicBezTo>
                    <a:pt x="171" y="359"/>
                    <a:pt x="170" y="363"/>
                    <a:pt x="168" y="368"/>
                  </a:cubicBezTo>
                  <a:cubicBezTo>
                    <a:pt x="167" y="367"/>
                    <a:pt x="167" y="365"/>
                    <a:pt x="165" y="365"/>
                  </a:cubicBezTo>
                  <a:close/>
                  <a:moveTo>
                    <a:pt x="169" y="383"/>
                  </a:moveTo>
                  <a:cubicBezTo>
                    <a:pt x="172" y="384"/>
                    <a:pt x="174" y="389"/>
                    <a:pt x="171" y="391"/>
                  </a:cubicBezTo>
                  <a:cubicBezTo>
                    <a:pt x="169" y="389"/>
                    <a:pt x="168" y="385"/>
                    <a:pt x="169" y="383"/>
                  </a:cubicBezTo>
                  <a:close/>
                  <a:moveTo>
                    <a:pt x="172" y="413"/>
                  </a:moveTo>
                  <a:cubicBezTo>
                    <a:pt x="172" y="411"/>
                    <a:pt x="170" y="407"/>
                    <a:pt x="170" y="403"/>
                  </a:cubicBezTo>
                  <a:cubicBezTo>
                    <a:pt x="173" y="406"/>
                    <a:pt x="176" y="412"/>
                    <a:pt x="176" y="415"/>
                  </a:cubicBezTo>
                  <a:cubicBezTo>
                    <a:pt x="174" y="415"/>
                    <a:pt x="175" y="412"/>
                    <a:pt x="172" y="413"/>
                  </a:cubicBezTo>
                  <a:close/>
                  <a:moveTo>
                    <a:pt x="175" y="436"/>
                  </a:moveTo>
                  <a:cubicBezTo>
                    <a:pt x="174" y="434"/>
                    <a:pt x="173" y="431"/>
                    <a:pt x="176" y="431"/>
                  </a:cubicBezTo>
                  <a:cubicBezTo>
                    <a:pt x="177" y="433"/>
                    <a:pt x="175" y="434"/>
                    <a:pt x="175" y="436"/>
                  </a:cubicBezTo>
                  <a:close/>
                  <a:moveTo>
                    <a:pt x="178" y="454"/>
                  </a:moveTo>
                  <a:cubicBezTo>
                    <a:pt x="180" y="455"/>
                    <a:pt x="181" y="457"/>
                    <a:pt x="181" y="460"/>
                  </a:cubicBezTo>
                  <a:cubicBezTo>
                    <a:pt x="180" y="461"/>
                    <a:pt x="179" y="462"/>
                    <a:pt x="178" y="463"/>
                  </a:cubicBezTo>
                  <a:cubicBezTo>
                    <a:pt x="177" y="466"/>
                    <a:pt x="180" y="468"/>
                    <a:pt x="178" y="470"/>
                  </a:cubicBezTo>
                  <a:cubicBezTo>
                    <a:pt x="177" y="465"/>
                    <a:pt x="175" y="460"/>
                    <a:pt x="178" y="454"/>
                  </a:cubicBezTo>
                  <a:close/>
                  <a:moveTo>
                    <a:pt x="178" y="476"/>
                  </a:moveTo>
                  <a:cubicBezTo>
                    <a:pt x="179" y="474"/>
                    <a:pt x="180" y="479"/>
                    <a:pt x="183" y="477"/>
                  </a:cubicBezTo>
                  <a:cubicBezTo>
                    <a:pt x="186" y="485"/>
                    <a:pt x="195" y="493"/>
                    <a:pt x="191" y="503"/>
                  </a:cubicBezTo>
                  <a:cubicBezTo>
                    <a:pt x="187" y="499"/>
                    <a:pt x="185" y="493"/>
                    <a:pt x="182" y="488"/>
                  </a:cubicBezTo>
                  <a:cubicBezTo>
                    <a:pt x="181" y="488"/>
                    <a:pt x="180" y="489"/>
                    <a:pt x="179" y="489"/>
                  </a:cubicBezTo>
                  <a:cubicBezTo>
                    <a:pt x="179" y="485"/>
                    <a:pt x="179" y="480"/>
                    <a:pt x="178" y="476"/>
                  </a:cubicBezTo>
                  <a:close/>
                  <a:moveTo>
                    <a:pt x="179" y="493"/>
                  </a:moveTo>
                  <a:cubicBezTo>
                    <a:pt x="184" y="498"/>
                    <a:pt x="186" y="505"/>
                    <a:pt x="189" y="510"/>
                  </a:cubicBezTo>
                  <a:cubicBezTo>
                    <a:pt x="189" y="511"/>
                    <a:pt x="189" y="513"/>
                    <a:pt x="188" y="514"/>
                  </a:cubicBezTo>
                  <a:cubicBezTo>
                    <a:pt x="187" y="513"/>
                    <a:pt x="186" y="511"/>
                    <a:pt x="185" y="509"/>
                  </a:cubicBezTo>
                  <a:cubicBezTo>
                    <a:pt x="183" y="509"/>
                    <a:pt x="184" y="511"/>
                    <a:pt x="182" y="510"/>
                  </a:cubicBezTo>
                  <a:cubicBezTo>
                    <a:pt x="181" y="505"/>
                    <a:pt x="181" y="499"/>
                    <a:pt x="179" y="493"/>
                  </a:cubicBezTo>
                  <a:close/>
                  <a:moveTo>
                    <a:pt x="183" y="517"/>
                  </a:moveTo>
                  <a:cubicBezTo>
                    <a:pt x="186" y="523"/>
                    <a:pt x="188" y="529"/>
                    <a:pt x="189" y="535"/>
                  </a:cubicBezTo>
                  <a:cubicBezTo>
                    <a:pt x="187" y="535"/>
                    <a:pt x="188" y="530"/>
                    <a:pt x="184" y="531"/>
                  </a:cubicBezTo>
                  <a:cubicBezTo>
                    <a:pt x="183" y="524"/>
                    <a:pt x="182" y="521"/>
                    <a:pt x="183" y="517"/>
                  </a:cubicBezTo>
                  <a:close/>
                  <a:moveTo>
                    <a:pt x="185" y="544"/>
                  </a:moveTo>
                  <a:cubicBezTo>
                    <a:pt x="185" y="543"/>
                    <a:pt x="186" y="543"/>
                    <a:pt x="186" y="542"/>
                  </a:cubicBezTo>
                  <a:cubicBezTo>
                    <a:pt x="188" y="542"/>
                    <a:pt x="186" y="545"/>
                    <a:pt x="188" y="545"/>
                  </a:cubicBezTo>
                  <a:cubicBezTo>
                    <a:pt x="187" y="547"/>
                    <a:pt x="185" y="544"/>
                    <a:pt x="185" y="544"/>
                  </a:cubicBezTo>
                  <a:close/>
                  <a:moveTo>
                    <a:pt x="187" y="560"/>
                  </a:moveTo>
                  <a:cubicBezTo>
                    <a:pt x="189" y="560"/>
                    <a:pt x="191" y="559"/>
                    <a:pt x="191" y="557"/>
                  </a:cubicBezTo>
                  <a:cubicBezTo>
                    <a:pt x="193" y="558"/>
                    <a:pt x="190" y="562"/>
                    <a:pt x="189" y="564"/>
                  </a:cubicBezTo>
                  <a:cubicBezTo>
                    <a:pt x="187" y="564"/>
                    <a:pt x="187" y="561"/>
                    <a:pt x="187" y="560"/>
                  </a:cubicBezTo>
                  <a:close/>
                  <a:moveTo>
                    <a:pt x="193" y="641"/>
                  </a:moveTo>
                  <a:cubicBezTo>
                    <a:pt x="192" y="625"/>
                    <a:pt x="191" y="611"/>
                    <a:pt x="190" y="591"/>
                  </a:cubicBezTo>
                  <a:cubicBezTo>
                    <a:pt x="193" y="592"/>
                    <a:pt x="193" y="590"/>
                    <a:pt x="194" y="589"/>
                  </a:cubicBezTo>
                  <a:cubicBezTo>
                    <a:pt x="196" y="590"/>
                    <a:pt x="194" y="592"/>
                    <a:pt x="194" y="594"/>
                  </a:cubicBezTo>
                  <a:cubicBezTo>
                    <a:pt x="194" y="595"/>
                    <a:pt x="196" y="596"/>
                    <a:pt x="196" y="597"/>
                  </a:cubicBezTo>
                  <a:cubicBezTo>
                    <a:pt x="196" y="598"/>
                    <a:pt x="194" y="599"/>
                    <a:pt x="194" y="600"/>
                  </a:cubicBezTo>
                  <a:cubicBezTo>
                    <a:pt x="195" y="604"/>
                    <a:pt x="198" y="608"/>
                    <a:pt x="201" y="613"/>
                  </a:cubicBezTo>
                  <a:cubicBezTo>
                    <a:pt x="199" y="615"/>
                    <a:pt x="199" y="620"/>
                    <a:pt x="198" y="624"/>
                  </a:cubicBezTo>
                  <a:cubicBezTo>
                    <a:pt x="197" y="624"/>
                    <a:pt x="197" y="623"/>
                    <a:pt x="196" y="622"/>
                  </a:cubicBezTo>
                  <a:cubicBezTo>
                    <a:pt x="195" y="623"/>
                    <a:pt x="195" y="624"/>
                    <a:pt x="193" y="624"/>
                  </a:cubicBezTo>
                  <a:cubicBezTo>
                    <a:pt x="193" y="631"/>
                    <a:pt x="198" y="632"/>
                    <a:pt x="197" y="640"/>
                  </a:cubicBezTo>
                  <a:cubicBezTo>
                    <a:pt x="195" y="639"/>
                    <a:pt x="195" y="641"/>
                    <a:pt x="193" y="641"/>
                  </a:cubicBezTo>
                  <a:close/>
                  <a:moveTo>
                    <a:pt x="194" y="647"/>
                  </a:moveTo>
                  <a:cubicBezTo>
                    <a:pt x="195" y="647"/>
                    <a:pt x="195" y="649"/>
                    <a:pt x="195" y="651"/>
                  </a:cubicBezTo>
                  <a:cubicBezTo>
                    <a:pt x="193" y="652"/>
                    <a:pt x="195" y="648"/>
                    <a:pt x="194" y="647"/>
                  </a:cubicBezTo>
                  <a:close/>
                  <a:moveTo>
                    <a:pt x="198" y="738"/>
                  </a:moveTo>
                  <a:cubicBezTo>
                    <a:pt x="196" y="739"/>
                    <a:pt x="196" y="736"/>
                    <a:pt x="197" y="735"/>
                  </a:cubicBezTo>
                  <a:cubicBezTo>
                    <a:pt x="197" y="735"/>
                    <a:pt x="198" y="735"/>
                    <a:pt x="199" y="735"/>
                  </a:cubicBezTo>
                  <a:cubicBezTo>
                    <a:pt x="198" y="736"/>
                    <a:pt x="198" y="737"/>
                    <a:pt x="198" y="738"/>
                  </a:cubicBezTo>
                  <a:close/>
                  <a:moveTo>
                    <a:pt x="201" y="755"/>
                  </a:moveTo>
                  <a:cubicBezTo>
                    <a:pt x="201" y="753"/>
                    <a:pt x="199" y="752"/>
                    <a:pt x="199" y="750"/>
                  </a:cubicBezTo>
                  <a:cubicBezTo>
                    <a:pt x="200" y="752"/>
                    <a:pt x="203" y="752"/>
                    <a:pt x="203" y="755"/>
                  </a:cubicBezTo>
                  <a:cubicBezTo>
                    <a:pt x="203" y="755"/>
                    <a:pt x="202" y="755"/>
                    <a:pt x="201" y="755"/>
                  </a:cubicBezTo>
                  <a:close/>
                  <a:moveTo>
                    <a:pt x="202" y="741"/>
                  </a:moveTo>
                  <a:cubicBezTo>
                    <a:pt x="199" y="741"/>
                    <a:pt x="201" y="736"/>
                    <a:pt x="203" y="736"/>
                  </a:cubicBezTo>
                  <a:cubicBezTo>
                    <a:pt x="203" y="738"/>
                    <a:pt x="202" y="739"/>
                    <a:pt x="202" y="741"/>
                  </a:cubicBezTo>
                  <a:close/>
                  <a:moveTo>
                    <a:pt x="203" y="706"/>
                  </a:moveTo>
                  <a:cubicBezTo>
                    <a:pt x="204" y="704"/>
                    <a:pt x="208" y="705"/>
                    <a:pt x="210" y="704"/>
                  </a:cubicBezTo>
                  <a:cubicBezTo>
                    <a:pt x="212" y="707"/>
                    <a:pt x="214" y="710"/>
                    <a:pt x="216" y="713"/>
                  </a:cubicBezTo>
                  <a:cubicBezTo>
                    <a:pt x="216" y="715"/>
                    <a:pt x="214" y="715"/>
                    <a:pt x="214" y="716"/>
                  </a:cubicBezTo>
                  <a:cubicBezTo>
                    <a:pt x="214" y="715"/>
                    <a:pt x="213" y="712"/>
                    <a:pt x="211" y="711"/>
                  </a:cubicBezTo>
                  <a:cubicBezTo>
                    <a:pt x="206" y="713"/>
                    <a:pt x="206" y="718"/>
                    <a:pt x="204" y="722"/>
                  </a:cubicBezTo>
                  <a:cubicBezTo>
                    <a:pt x="200" y="717"/>
                    <a:pt x="203" y="714"/>
                    <a:pt x="203" y="706"/>
                  </a:cubicBezTo>
                  <a:close/>
                  <a:moveTo>
                    <a:pt x="215" y="732"/>
                  </a:moveTo>
                  <a:cubicBezTo>
                    <a:pt x="214" y="732"/>
                    <a:pt x="214" y="732"/>
                    <a:pt x="213" y="732"/>
                  </a:cubicBezTo>
                  <a:cubicBezTo>
                    <a:pt x="213" y="732"/>
                    <a:pt x="213" y="731"/>
                    <a:pt x="213" y="730"/>
                  </a:cubicBezTo>
                  <a:cubicBezTo>
                    <a:pt x="214" y="730"/>
                    <a:pt x="215" y="731"/>
                    <a:pt x="215" y="732"/>
                  </a:cubicBezTo>
                  <a:close/>
                  <a:moveTo>
                    <a:pt x="207" y="719"/>
                  </a:moveTo>
                  <a:cubicBezTo>
                    <a:pt x="210" y="720"/>
                    <a:pt x="206" y="724"/>
                    <a:pt x="206" y="726"/>
                  </a:cubicBezTo>
                  <a:cubicBezTo>
                    <a:pt x="205" y="724"/>
                    <a:pt x="208" y="722"/>
                    <a:pt x="207" y="719"/>
                  </a:cubicBezTo>
                  <a:close/>
                  <a:moveTo>
                    <a:pt x="208" y="746"/>
                  </a:moveTo>
                  <a:cubicBezTo>
                    <a:pt x="211" y="748"/>
                    <a:pt x="211" y="753"/>
                    <a:pt x="213" y="755"/>
                  </a:cubicBezTo>
                  <a:cubicBezTo>
                    <a:pt x="206" y="756"/>
                    <a:pt x="205" y="750"/>
                    <a:pt x="208" y="746"/>
                  </a:cubicBezTo>
                  <a:close/>
                  <a:moveTo>
                    <a:pt x="216" y="750"/>
                  </a:moveTo>
                  <a:cubicBezTo>
                    <a:pt x="218" y="752"/>
                    <a:pt x="219" y="755"/>
                    <a:pt x="222" y="756"/>
                  </a:cubicBezTo>
                  <a:cubicBezTo>
                    <a:pt x="218" y="759"/>
                    <a:pt x="216" y="752"/>
                    <a:pt x="216" y="750"/>
                  </a:cubicBezTo>
                  <a:close/>
                  <a:moveTo>
                    <a:pt x="229" y="761"/>
                  </a:moveTo>
                  <a:cubicBezTo>
                    <a:pt x="231" y="752"/>
                    <a:pt x="224" y="747"/>
                    <a:pt x="222" y="739"/>
                  </a:cubicBezTo>
                  <a:cubicBezTo>
                    <a:pt x="223" y="739"/>
                    <a:pt x="224" y="739"/>
                    <a:pt x="224" y="738"/>
                  </a:cubicBezTo>
                  <a:cubicBezTo>
                    <a:pt x="227" y="738"/>
                    <a:pt x="224" y="740"/>
                    <a:pt x="223" y="740"/>
                  </a:cubicBezTo>
                  <a:cubicBezTo>
                    <a:pt x="229" y="748"/>
                    <a:pt x="234" y="757"/>
                    <a:pt x="240" y="764"/>
                  </a:cubicBezTo>
                  <a:cubicBezTo>
                    <a:pt x="237" y="765"/>
                    <a:pt x="232" y="762"/>
                    <a:pt x="229" y="761"/>
                  </a:cubicBezTo>
                  <a:close/>
                  <a:moveTo>
                    <a:pt x="241" y="758"/>
                  </a:moveTo>
                  <a:cubicBezTo>
                    <a:pt x="235" y="751"/>
                    <a:pt x="227" y="742"/>
                    <a:pt x="225" y="732"/>
                  </a:cubicBezTo>
                  <a:cubicBezTo>
                    <a:pt x="226" y="732"/>
                    <a:pt x="231" y="730"/>
                    <a:pt x="232" y="732"/>
                  </a:cubicBezTo>
                  <a:cubicBezTo>
                    <a:pt x="235" y="738"/>
                    <a:pt x="239" y="751"/>
                    <a:pt x="241" y="758"/>
                  </a:cubicBezTo>
                  <a:close/>
                  <a:moveTo>
                    <a:pt x="232" y="721"/>
                  </a:moveTo>
                  <a:cubicBezTo>
                    <a:pt x="233" y="722"/>
                    <a:pt x="234" y="722"/>
                    <a:pt x="233" y="725"/>
                  </a:cubicBezTo>
                  <a:cubicBezTo>
                    <a:pt x="232" y="724"/>
                    <a:pt x="231" y="723"/>
                    <a:pt x="232" y="721"/>
                  </a:cubicBezTo>
                  <a:close/>
                  <a:moveTo>
                    <a:pt x="239" y="721"/>
                  </a:moveTo>
                  <a:cubicBezTo>
                    <a:pt x="236" y="719"/>
                    <a:pt x="233" y="716"/>
                    <a:pt x="229" y="718"/>
                  </a:cubicBezTo>
                  <a:cubicBezTo>
                    <a:pt x="228" y="714"/>
                    <a:pt x="226" y="711"/>
                    <a:pt x="222" y="711"/>
                  </a:cubicBezTo>
                  <a:cubicBezTo>
                    <a:pt x="222" y="710"/>
                    <a:pt x="222" y="708"/>
                    <a:pt x="221" y="708"/>
                  </a:cubicBezTo>
                  <a:cubicBezTo>
                    <a:pt x="227" y="710"/>
                    <a:pt x="239" y="714"/>
                    <a:pt x="239" y="721"/>
                  </a:cubicBezTo>
                  <a:close/>
                  <a:moveTo>
                    <a:pt x="222" y="749"/>
                  </a:moveTo>
                  <a:cubicBezTo>
                    <a:pt x="217" y="747"/>
                    <a:pt x="217" y="743"/>
                    <a:pt x="213" y="739"/>
                  </a:cubicBezTo>
                  <a:cubicBezTo>
                    <a:pt x="214" y="738"/>
                    <a:pt x="214" y="738"/>
                    <a:pt x="216" y="738"/>
                  </a:cubicBezTo>
                  <a:cubicBezTo>
                    <a:pt x="215" y="743"/>
                    <a:pt x="222" y="744"/>
                    <a:pt x="222" y="749"/>
                  </a:cubicBezTo>
                  <a:close/>
                  <a:moveTo>
                    <a:pt x="222" y="662"/>
                  </a:moveTo>
                  <a:cubicBezTo>
                    <a:pt x="220" y="661"/>
                    <a:pt x="219" y="658"/>
                    <a:pt x="219" y="654"/>
                  </a:cubicBezTo>
                  <a:cubicBezTo>
                    <a:pt x="221" y="657"/>
                    <a:pt x="222" y="659"/>
                    <a:pt x="222" y="662"/>
                  </a:cubicBezTo>
                  <a:close/>
                  <a:moveTo>
                    <a:pt x="218" y="718"/>
                  </a:moveTo>
                  <a:cubicBezTo>
                    <a:pt x="219" y="719"/>
                    <a:pt x="220" y="722"/>
                    <a:pt x="219" y="724"/>
                  </a:cubicBezTo>
                  <a:cubicBezTo>
                    <a:pt x="217" y="724"/>
                    <a:pt x="216" y="722"/>
                    <a:pt x="216" y="721"/>
                  </a:cubicBezTo>
                  <a:cubicBezTo>
                    <a:pt x="218" y="721"/>
                    <a:pt x="216" y="719"/>
                    <a:pt x="218" y="718"/>
                  </a:cubicBezTo>
                  <a:close/>
                  <a:moveTo>
                    <a:pt x="215" y="46"/>
                  </a:moveTo>
                  <a:cubicBezTo>
                    <a:pt x="212" y="41"/>
                    <a:pt x="210" y="32"/>
                    <a:pt x="208" y="27"/>
                  </a:cubicBezTo>
                  <a:cubicBezTo>
                    <a:pt x="209" y="24"/>
                    <a:pt x="210" y="26"/>
                    <a:pt x="213" y="25"/>
                  </a:cubicBezTo>
                  <a:cubicBezTo>
                    <a:pt x="216" y="33"/>
                    <a:pt x="216" y="37"/>
                    <a:pt x="218" y="45"/>
                  </a:cubicBezTo>
                  <a:cubicBezTo>
                    <a:pt x="217" y="45"/>
                    <a:pt x="217" y="47"/>
                    <a:pt x="215" y="46"/>
                  </a:cubicBezTo>
                  <a:close/>
                  <a:moveTo>
                    <a:pt x="218" y="157"/>
                  </a:moveTo>
                  <a:cubicBezTo>
                    <a:pt x="219" y="155"/>
                    <a:pt x="220" y="158"/>
                    <a:pt x="221" y="157"/>
                  </a:cubicBezTo>
                  <a:cubicBezTo>
                    <a:pt x="221" y="158"/>
                    <a:pt x="220" y="158"/>
                    <a:pt x="220" y="158"/>
                  </a:cubicBezTo>
                  <a:cubicBezTo>
                    <a:pt x="220" y="159"/>
                    <a:pt x="220" y="159"/>
                    <a:pt x="220" y="160"/>
                  </a:cubicBezTo>
                  <a:cubicBezTo>
                    <a:pt x="218" y="159"/>
                    <a:pt x="220" y="157"/>
                    <a:pt x="218" y="157"/>
                  </a:cubicBezTo>
                  <a:close/>
                  <a:moveTo>
                    <a:pt x="219" y="295"/>
                  </a:moveTo>
                  <a:cubicBezTo>
                    <a:pt x="219" y="293"/>
                    <a:pt x="219" y="291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19" y="291"/>
                    <a:pt x="221" y="295"/>
                    <a:pt x="219" y="295"/>
                  </a:cubicBezTo>
                  <a:close/>
                  <a:moveTo>
                    <a:pt x="220" y="285"/>
                  </a:moveTo>
                  <a:cubicBezTo>
                    <a:pt x="220" y="279"/>
                    <a:pt x="219" y="275"/>
                    <a:pt x="221" y="270"/>
                  </a:cubicBezTo>
                  <a:cubicBezTo>
                    <a:pt x="222" y="273"/>
                    <a:pt x="222" y="284"/>
                    <a:pt x="220" y="285"/>
                  </a:cubicBezTo>
                  <a:close/>
                  <a:moveTo>
                    <a:pt x="222" y="258"/>
                  </a:moveTo>
                  <a:cubicBezTo>
                    <a:pt x="219" y="254"/>
                    <a:pt x="222" y="251"/>
                    <a:pt x="221" y="247"/>
                  </a:cubicBezTo>
                  <a:cubicBezTo>
                    <a:pt x="223" y="249"/>
                    <a:pt x="221" y="255"/>
                    <a:pt x="222" y="258"/>
                  </a:cubicBezTo>
                  <a:close/>
                  <a:moveTo>
                    <a:pt x="222" y="126"/>
                  </a:moveTo>
                  <a:cubicBezTo>
                    <a:pt x="224" y="127"/>
                    <a:pt x="225" y="128"/>
                    <a:pt x="225" y="131"/>
                  </a:cubicBezTo>
                  <a:cubicBezTo>
                    <a:pt x="223" y="130"/>
                    <a:pt x="221" y="128"/>
                    <a:pt x="222" y="126"/>
                  </a:cubicBezTo>
                  <a:close/>
                  <a:moveTo>
                    <a:pt x="227" y="214"/>
                  </a:moveTo>
                  <a:cubicBezTo>
                    <a:pt x="225" y="211"/>
                    <a:pt x="226" y="199"/>
                    <a:pt x="226" y="193"/>
                  </a:cubicBezTo>
                  <a:cubicBezTo>
                    <a:pt x="229" y="199"/>
                    <a:pt x="226" y="205"/>
                    <a:pt x="227" y="214"/>
                  </a:cubicBezTo>
                  <a:close/>
                  <a:moveTo>
                    <a:pt x="228" y="181"/>
                  </a:moveTo>
                  <a:cubicBezTo>
                    <a:pt x="226" y="180"/>
                    <a:pt x="228" y="177"/>
                    <a:pt x="227" y="174"/>
                  </a:cubicBezTo>
                  <a:cubicBezTo>
                    <a:pt x="229" y="175"/>
                    <a:pt x="228" y="178"/>
                    <a:pt x="228" y="181"/>
                  </a:cubicBezTo>
                  <a:close/>
                  <a:moveTo>
                    <a:pt x="228" y="173"/>
                  </a:moveTo>
                  <a:cubicBezTo>
                    <a:pt x="226" y="172"/>
                    <a:pt x="228" y="170"/>
                    <a:pt x="228" y="169"/>
                  </a:cubicBezTo>
                  <a:cubicBezTo>
                    <a:pt x="229" y="169"/>
                    <a:pt x="228" y="172"/>
                    <a:pt x="228" y="173"/>
                  </a:cubicBezTo>
                  <a:close/>
                  <a:moveTo>
                    <a:pt x="229" y="155"/>
                  </a:moveTo>
                  <a:cubicBezTo>
                    <a:pt x="227" y="153"/>
                    <a:pt x="229" y="148"/>
                    <a:pt x="227" y="147"/>
                  </a:cubicBezTo>
                  <a:cubicBezTo>
                    <a:pt x="228" y="146"/>
                    <a:pt x="230" y="152"/>
                    <a:pt x="229" y="155"/>
                  </a:cubicBezTo>
                  <a:close/>
                  <a:moveTo>
                    <a:pt x="232" y="99"/>
                  </a:moveTo>
                  <a:cubicBezTo>
                    <a:pt x="231" y="93"/>
                    <a:pt x="231" y="89"/>
                    <a:pt x="232" y="82"/>
                  </a:cubicBezTo>
                  <a:cubicBezTo>
                    <a:pt x="234" y="88"/>
                    <a:pt x="232" y="93"/>
                    <a:pt x="232" y="99"/>
                  </a:cubicBezTo>
                  <a:close/>
                  <a:moveTo>
                    <a:pt x="234" y="68"/>
                  </a:moveTo>
                  <a:cubicBezTo>
                    <a:pt x="233" y="67"/>
                    <a:pt x="234" y="63"/>
                    <a:pt x="233" y="61"/>
                  </a:cubicBezTo>
                  <a:cubicBezTo>
                    <a:pt x="235" y="62"/>
                    <a:pt x="234" y="66"/>
                    <a:pt x="234" y="68"/>
                  </a:cubicBezTo>
                  <a:close/>
                  <a:moveTo>
                    <a:pt x="243" y="82"/>
                  </a:moveTo>
                  <a:cubicBezTo>
                    <a:pt x="241" y="81"/>
                    <a:pt x="240" y="84"/>
                    <a:pt x="239" y="82"/>
                  </a:cubicBezTo>
                  <a:cubicBezTo>
                    <a:pt x="237" y="80"/>
                    <a:pt x="239" y="75"/>
                    <a:pt x="238" y="73"/>
                  </a:cubicBezTo>
                  <a:cubicBezTo>
                    <a:pt x="238" y="72"/>
                    <a:pt x="239" y="72"/>
                    <a:pt x="239" y="72"/>
                  </a:cubicBezTo>
                  <a:cubicBezTo>
                    <a:pt x="246" y="86"/>
                    <a:pt x="253" y="104"/>
                    <a:pt x="260" y="119"/>
                  </a:cubicBezTo>
                  <a:cubicBezTo>
                    <a:pt x="251" y="110"/>
                    <a:pt x="248" y="95"/>
                    <a:pt x="243" y="82"/>
                  </a:cubicBezTo>
                  <a:close/>
                  <a:moveTo>
                    <a:pt x="264" y="134"/>
                  </a:moveTo>
                  <a:cubicBezTo>
                    <a:pt x="264" y="132"/>
                    <a:pt x="266" y="137"/>
                    <a:pt x="267" y="138"/>
                  </a:cubicBezTo>
                  <a:cubicBezTo>
                    <a:pt x="271" y="141"/>
                    <a:pt x="272" y="147"/>
                    <a:pt x="275" y="151"/>
                  </a:cubicBezTo>
                  <a:cubicBezTo>
                    <a:pt x="276" y="156"/>
                    <a:pt x="278" y="160"/>
                    <a:pt x="279" y="165"/>
                  </a:cubicBezTo>
                  <a:cubicBezTo>
                    <a:pt x="273" y="156"/>
                    <a:pt x="269" y="145"/>
                    <a:pt x="264" y="134"/>
                  </a:cubicBezTo>
                  <a:close/>
                  <a:moveTo>
                    <a:pt x="241" y="56"/>
                  </a:moveTo>
                  <a:cubicBezTo>
                    <a:pt x="242" y="53"/>
                    <a:pt x="239" y="53"/>
                    <a:pt x="240" y="49"/>
                  </a:cubicBezTo>
                  <a:cubicBezTo>
                    <a:pt x="257" y="84"/>
                    <a:pt x="270" y="125"/>
                    <a:pt x="287" y="161"/>
                  </a:cubicBezTo>
                  <a:cubicBezTo>
                    <a:pt x="284" y="157"/>
                    <a:pt x="282" y="152"/>
                    <a:pt x="279" y="147"/>
                  </a:cubicBezTo>
                  <a:cubicBezTo>
                    <a:pt x="264" y="119"/>
                    <a:pt x="257" y="85"/>
                    <a:pt x="241" y="56"/>
                  </a:cubicBezTo>
                  <a:close/>
                  <a:moveTo>
                    <a:pt x="287" y="162"/>
                  </a:moveTo>
                  <a:cubicBezTo>
                    <a:pt x="289" y="163"/>
                    <a:pt x="289" y="165"/>
                    <a:pt x="290" y="167"/>
                  </a:cubicBezTo>
                  <a:cubicBezTo>
                    <a:pt x="289" y="166"/>
                    <a:pt x="287" y="165"/>
                    <a:pt x="287" y="162"/>
                  </a:cubicBezTo>
                  <a:close/>
                  <a:moveTo>
                    <a:pt x="295" y="194"/>
                  </a:moveTo>
                  <a:cubicBezTo>
                    <a:pt x="294" y="194"/>
                    <a:pt x="295" y="191"/>
                    <a:pt x="295" y="190"/>
                  </a:cubicBezTo>
                  <a:cubicBezTo>
                    <a:pt x="295" y="191"/>
                    <a:pt x="295" y="191"/>
                    <a:pt x="296" y="191"/>
                  </a:cubicBezTo>
                  <a:cubicBezTo>
                    <a:pt x="297" y="193"/>
                    <a:pt x="296" y="193"/>
                    <a:pt x="295" y="194"/>
                  </a:cubicBezTo>
                  <a:close/>
                  <a:moveTo>
                    <a:pt x="302" y="209"/>
                  </a:moveTo>
                  <a:cubicBezTo>
                    <a:pt x="310" y="209"/>
                    <a:pt x="310" y="218"/>
                    <a:pt x="313" y="222"/>
                  </a:cubicBezTo>
                  <a:cubicBezTo>
                    <a:pt x="307" y="223"/>
                    <a:pt x="304" y="215"/>
                    <a:pt x="302" y="209"/>
                  </a:cubicBezTo>
                  <a:close/>
                  <a:moveTo>
                    <a:pt x="323" y="233"/>
                  </a:moveTo>
                  <a:cubicBezTo>
                    <a:pt x="325" y="231"/>
                    <a:pt x="326" y="234"/>
                    <a:pt x="327" y="235"/>
                  </a:cubicBezTo>
                  <a:cubicBezTo>
                    <a:pt x="326" y="236"/>
                    <a:pt x="325" y="233"/>
                    <a:pt x="323" y="233"/>
                  </a:cubicBezTo>
                  <a:close/>
                  <a:moveTo>
                    <a:pt x="381" y="294"/>
                  </a:moveTo>
                  <a:cubicBezTo>
                    <a:pt x="373" y="285"/>
                    <a:pt x="363" y="277"/>
                    <a:pt x="357" y="266"/>
                  </a:cubicBezTo>
                  <a:cubicBezTo>
                    <a:pt x="364" y="270"/>
                    <a:pt x="373" y="277"/>
                    <a:pt x="381" y="282"/>
                  </a:cubicBezTo>
                  <a:cubicBezTo>
                    <a:pt x="378" y="286"/>
                    <a:pt x="380" y="289"/>
                    <a:pt x="381" y="294"/>
                  </a:cubicBezTo>
                  <a:close/>
                  <a:moveTo>
                    <a:pt x="437" y="288"/>
                  </a:moveTo>
                  <a:cubicBezTo>
                    <a:pt x="434" y="292"/>
                    <a:pt x="427" y="293"/>
                    <a:pt x="428" y="298"/>
                  </a:cubicBezTo>
                  <a:cubicBezTo>
                    <a:pt x="426" y="298"/>
                    <a:pt x="425" y="297"/>
                    <a:pt x="424" y="295"/>
                  </a:cubicBezTo>
                  <a:cubicBezTo>
                    <a:pt x="427" y="292"/>
                    <a:pt x="429" y="286"/>
                    <a:pt x="437" y="288"/>
                  </a:cubicBezTo>
                  <a:close/>
                  <a:moveTo>
                    <a:pt x="438" y="304"/>
                  </a:moveTo>
                  <a:cubicBezTo>
                    <a:pt x="437" y="305"/>
                    <a:pt x="435" y="304"/>
                    <a:pt x="433" y="304"/>
                  </a:cubicBezTo>
                  <a:cubicBezTo>
                    <a:pt x="433" y="302"/>
                    <a:pt x="435" y="302"/>
                    <a:pt x="435" y="301"/>
                  </a:cubicBezTo>
                  <a:cubicBezTo>
                    <a:pt x="437" y="301"/>
                    <a:pt x="438" y="302"/>
                    <a:pt x="438" y="304"/>
                  </a:cubicBezTo>
                  <a:close/>
                  <a:moveTo>
                    <a:pt x="428" y="300"/>
                  </a:moveTo>
                  <a:cubicBezTo>
                    <a:pt x="429" y="298"/>
                    <a:pt x="431" y="297"/>
                    <a:pt x="432" y="296"/>
                  </a:cubicBezTo>
                  <a:cubicBezTo>
                    <a:pt x="433" y="297"/>
                    <a:pt x="431" y="300"/>
                    <a:pt x="428" y="300"/>
                  </a:cubicBezTo>
                  <a:close/>
                  <a:moveTo>
                    <a:pt x="423" y="289"/>
                  </a:moveTo>
                  <a:cubicBezTo>
                    <a:pt x="423" y="289"/>
                    <a:pt x="421" y="294"/>
                    <a:pt x="420" y="292"/>
                  </a:cubicBezTo>
                  <a:cubicBezTo>
                    <a:pt x="419" y="290"/>
                    <a:pt x="422" y="290"/>
                    <a:pt x="423" y="289"/>
                  </a:cubicBezTo>
                  <a:close/>
                  <a:moveTo>
                    <a:pt x="422" y="301"/>
                  </a:moveTo>
                  <a:cubicBezTo>
                    <a:pt x="419" y="304"/>
                    <a:pt x="415" y="306"/>
                    <a:pt x="413" y="309"/>
                  </a:cubicBezTo>
                  <a:cubicBezTo>
                    <a:pt x="412" y="306"/>
                    <a:pt x="417" y="300"/>
                    <a:pt x="422" y="301"/>
                  </a:cubicBezTo>
                  <a:close/>
                  <a:moveTo>
                    <a:pt x="412" y="281"/>
                  </a:moveTo>
                  <a:cubicBezTo>
                    <a:pt x="413" y="279"/>
                    <a:pt x="415" y="281"/>
                    <a:pt x="416" y="281"/>
                  </a:cubicBezTo>
                  <a:cubicBezTo>
                    <a:pt x="415" y="283"/>
                    <a:pt x="413" y="284"/>
                    <a:pt x="411" y="285"/>
                  </a:cubicBezTo>
                  <a:cubicBezTo>
                    <a:pt x="409" y="283"/>
                    <a:pt x="413" y="281"/>
                    <a:pt x="412" y="281"/>
                  </a:cubicBezTo>
                  <a:close/>
                  <a:moveTo>
                    <a:pt x="414" y="288"/>
                  </a:moveTo>
                  <a:cubicBezTo>
                    <a:pt x="414" y="290"/>
                    <a:pt x="413" y="291"/>
                    <a:pt x="411" y="290"/>
                  </a:cubicBezTo>
                  <a:cubicBezTo>
                    <a:pt x="410" y="288"/>
                    <a:pt x="413" y="289"/>
                    <a:pt x="413" y="287"/>
                  </a:cubicBezTo>
                  <a:cubicBezTo>
                    <a:pt x="413" y="287"/>
                    <a:pt x="414" y="288"/>
                    <a:pt x="414" y="288"/>
                  </a:cubicBezTo>
                  <a:close/>
                  <a:moveTo>
                    <a:pt x="407" y="287"/>
                  </a:moveTo>
                  <a:cubicBezTo>
                    <a:pt x="407" y="289"/>
                    <a:pt x="406" y="289"/>
                    <a:pt x="404" y="290"/>
                  </a:cubicBezTo>
                  <a:cubicBezTo>
                    <a:pt x="404" y="288"/>
                    <a:pt x="405" y="287"/>
                    <a:pt x="407" y="287"/>
                  </a:cubicBezTo>
                  <a:close/>
                  <a:moveTo>
                    <a:pt x="388" y="297"/>
                  </a:moveTo>
                  <a:cubicBezTo>
                    <a:pt x="385" y="295"/>
                    <a:pt x="387" y="293"/>
                    <a:pt x="386" y="291"/>
                  </a:cubicBezTo>
                  <a:cubicBezTo>
                    <a:pt x="387" y="290"/>
                    <a:pt x="387" y="291"/>
                    <a:pt x="389" y="291"/>
                  </a:cubicBezTo>
                  <a:cubicBezTo>
                    <a:pt x="389" y="293"/>
                    <a:pt x="387" y="294"/>
                    <a:pt x="388" y="297"/>
                  </a:cubicBezTo>
                  <a:close/>
                  <a:moveTo>
                    <a:pt x="393" y="311"/>
                  </a:moveTo>
                  <a:cubicBezTo>
                    <a:pt x="391" y="311"/>
                    <a:pt x="391" y="310"/>
                    <a:pt x="390" y="310"/>
                  </a:cubicBezTo>
                  <a:cubicBezTo>
                    <a:pt x="390" y="309"/>
                    <a:pt x="392" y="309"/>
                    <a:pt x="393" y="308"/>
                  </a:cubicBezTo>
                  <a:cubicBezTo>
                    <a:pt x="394" y="307"/>
                    <a:pt x="392" y="307"/>
                    <a:pt x="393" y="305"/>
                  </a:cubicBezTo>
                  <a:cubicBezTo>
                    <a:pt x="396" y="304"/>
                    <a:pt x="400" y="295"/>
                    <a:pt x="403" y="302"/>
                  </a:cubicBezTo>
                  <a:cubicBezTo>
                    <a:pt x="399" y="305"/>
                    <a:pt x="395" y="307"/>
                    <a:pt x="393" y="311"/>
                  </a:cubicBezTo>
                  <a:close/>
                  <a:moveTo>
                    <a:pt x="398" y="313"/>
                  </a:moveTo>
                  <a:cubicBezTo>
                    <a:pt x="404" y="309"/>
                    <a:pt x="408" y="299"/>
                    <a:pt x="415" y="298"/>
                  </a:cubicBezTo>
                  <a:cubicBezTo>
                    <a:pt x="412" y="304"/>
                    <a:pt x="406" y="308"/>
                    <a:pt x="403" y="315"/>
                  </a:cubicBezTo>
                  <a:cubicBezTo>
                    <a:pt x="401" y="314"/>
                    <a:pt x="399" y="314"/>
                    <a:pt x="398" y="313"/>
                  </a:cubicBezTo>
                  <a:close/>
                  <a:moveTo>
                    <a:pt x="408" y="317"/>
                  </a:moveTo>
                  <a:cubicBezTo>
                    <a:pt x="414" y="312"/>
                    <a:pt x="419" y="305"/>
                    <a:pt x="426" y="304"/>
                  </a:cubicBezTo>
                  <a:cubicBezTo>
                    <a:pt x="426" y="309"/>
                    <a:pt x="418" y="312"/>
                    <a:pt x="424" y="316"/>
                  </a:cubicBezTo>
                  <a:cubicBezTo>
                    <a:pt x="429" y="316"/>
                    <a:pt x="431" y="313"/>
                    <a:pt x="434" y="311"/>
                  </a:cubicBezTo>
                  <a:cubicBezTo>
                    <a:pt x="437" y="312"/>
                    <a:pt x="440" y="313"/>
                    <a:pt x="441" y="316"/>
                  </a:cubicBezTo>
                  <a:cubicBezTo>
                    <a:pt x="431" y="320"/>
                    <a:pt x="419" y="320"/>
                    <a:pt x="408" y="317"/>
                  </a:cubicBezTo>
                  <a:close/>
                  <a:moveTo>
                    <a:pt x="439" y="322"/>
                  </a:moveTo>
                  <a:cubicBezTo>
                    <a:pt x="442" y="321"/>
                    <a:pt x="447" y="319"/>
                    <a:pt x="449" y="322"/>
                  </a:cubicBezTo>
                  <a:cubicBezTo>
                    <a:pt x="447" y="325"/>
                    <a:pt x="441" y="325"/>
                    <a:pt x="439" y="322"/>
                  </a:cubicBezTo>
                  <a:close/>
                  <a:moveTo>
                    <a:pt x="439" y="296"/>
                  </a:moveTo>
                  <a:cubicBezTo>
                    <a:pt x="438" y="294"/>
                    <a:pt x="440" y="294"/>
                    <a:pt x="440" y="293"/>
                  </a:cubicBezTo>
                  <a:cubicBezTo>
                    <a:pt x="448" y="300"/>
                    <a:pt x="455" y="308"/>
                    <a:pt x="462" y="316"/>
                  </a:cubicBezTo>
                  <a:cubicBezTo>
                    <a:pt x="452" y="311"/>
                    <a:pt x="448" y="301"/>
                    <a:pt x="439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" name="Freeform 13"/>
          <p:cNvSpPr/>
          <p:nvPr/>
        </p:nvSpPr>
        <p:spPr bwMode="auto">
          <a:xfrm>
            <a:off x="4883638" y="2178767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3"/>
          <p:cNvSpPr/>
          <p:nvPr/>
        </p:nvSpPr>
        <p:spPr bwMode="auto">
          <a:xfrm>
            <a:off x="4883638" y="4293894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5678410" y="2489147"/>
            <a:ext cx="3521007" cy="1059971"/>
            <a:chOff x="8291426" y="2152368"/>
            <a:chExt cx="3521007" cy="1059971"/>
          </a:xfrm>
        </p:grpSpPr>
        <p:sp>
          <p:nvSpPr>
            <p:cNvPr id="32" name="矩形 3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5678410" y="4604274"/>
            <a:ext cx="3521007" cy="1059971"/>
            <a:chOff x="8291426" y="2152368"/>
            <a:chExt cx="3521007" cy="1059971"/>
          </a:xfrm>
        </p:grpSpPr>
        <p:sp>
          <p:nvSpPr>
            <p:cNvPr id="35" name="矩形 3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27" grpId="0" animBg="1"/>
      <p:bldP spid="2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03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矩形 52"/>
          <p:cNvSpPr/>
          <p:nvPr/>
        </p:nvSpPr>
        <p:spPr>
          <a:xfrm>
            <a:off x="7243169" y="169898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243169" y="231235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43169" y="292572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243169" y="353909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7243169" y="415246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8014" y="4709496"/>
            <a:ext cx="12536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3081461" y="1840984"/>
            <a:ext cx="6060132" cy="4241670"/>
            <a:chOff x="3081461" y="1840984"/>
            <a:chExt cx="6060132" cy="4241670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7000079" y="1954979"/>
              <a:ext cx="158010" cy="148286"/>
            </a:xfrm>
            <a:custGeom>
              <a:avLst/>
              <a:gdLst>
                <a:gd name="T0" fmla="*/ 37 w 48"/>
                <a:gd name="T1" fmla="*/ 3 h 45"/>
                <a:gd name="T2" fmla="*/ 11 w 48"/>
                <a:gd name="T3" fmla="*/ 10 h 45"/>
                <a:gd name="T4" fmla="*/ 25 w 48"/>
                <a:gd name="T5" fmla="*/ 42 h 45"/>
                <a:gd name="T6" fmla="*/ 48 w 48"/>
                <a:gd name="T7" fmla="*/ 27 h 45"/>
                <a:gd name="T8" fmla="*/ 37 w 48"/>
                <a:gd name="T9" fmla="*/ 3 h 45"/>
                <a:gd name="T10" fmla="*/ 24 w 48"/>
                <a:gd name="T11" fmla="*/ 18 h 45"/>
                <a:gd name="T12" fmla="*/ 19 w 48"/>
                <a:gd name="T13" fmla="*/ 16 h 45"/>
                <a:gd name="T14" fmla="*/ 40 w 48"/>
                <a:gd name="T15" fmla="*/ 25 h 45"/>
                <a:gd name="T16" fmla="*/ 24 w 48"/>
                <a:gd name="T1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37" y="3"/>
                  </a:moveTo>
                  <a:cubicBezTo>
                    <a:pt x="30" y="0"/>
                    <a:pt x="14" y="7"/>
                    <a:pt x="11" y="10"/>
                  </a:cubicBezTo>
                  <a:cubicBezTo>
                    <a:pt x="0" y="20"/>
                    <a:pt x="8" y="41"/>
                    <a:pt x="25" y="42"/>
                  </a:cubicBezTo>
                  <a:cubicBezTo>
                    <a:pt x="37" y="43"/>
                    <a:pt x="41" y="34"/>
                    <a:pt x="48" y="27"/>
                  </a:cubicBezTo>
                  <a:cubicBezTo>
                    <a:pt x="45" y="18"/>
                    <a:pt x="43" y="6"/>
                    <a:pt x="37" y="3"/>
                  </a:cubicBezTo>
                  <a:close/>
                  <a:moveTo>
                    <a:pt x="24" y="18"/>
                  </a:moveTo>
                  <a:cubicBezTo>
                    <a:pt x="23" y="14"/>
                    <a:pt x="19" y="19"/>
                    <a:pt x="19" y="16"/>
                  </a:cubicBezTo>
                  <a:cubicBezTo>
                    <a:pt x="27" y="3"/>
                    <a:pt x="41" y="14"/>
                    <a:pt x="40" y="25"/>
                  </a:cubicBezTo>
                  <a:cubicBezTo>
                    <a:pt x="36" y="45"/>
                    <a:pt x="3" y="29"/>
                    <a:pt x="24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257754" y="2064370"/>
              <a:ext cx="1793405" cy="78894"/>
            </a:xfrm>
            <a:custGeom>
              <a:avLst/>
              <a:gdLst>
                <a:gd name="T0" fmla="*/ 418 w 448"/>
                <a:gd name="T1" fmla="*/ 4 h 25"/>
                <a:gd name="T2" fmla="*/ 323 w 448"/>
                <a:gd name="T3" fmla="*/ 7 h 25"/>
                <a:gd name="T4" fmla="*/ 205 w 448"/>
                <a:gd name="T5" fmla="*/ 15 h 25"/>
                <a:gd name="T6" fmla="*/ 133 w 448"/>
                <a:gd name="T7" fmla="*/ 11 h 25"/>
                <a:gd name="T8" fmla="*/ 23 w 448"/>
                <a:gd name="T9" fmla="*/ 16 h 25"/>
                <a:gd name="T10" fmla="*/ 0 w 448"/>
                <a:gd name="T11" fmla="*/ 21 h 25"/>
                <a:gd name="T12" fmla="*/ 14 w 448"/>
                <a:gd name="T13" fmla="*/ 24 h 25"/>
                <a:gd name="T14" fmla="*/ 104 w 448"/>
                <a:gd name="T15" fmla="*/ 15 h 25"/>
                <a:gd name="T16" fmla="*/ 147 w 448"/>
                <a:gd name="T17" fmla="*/ 16 h 25"/>
                <a:gd name="T18" fmla="*/ 172 w 448"/>
                <a:gd name="T19" fmla="*/ 20 h 25"/>
                <a:gd name="T20" fmla="*/ 221 w 448"/>
                <a:gd name="T21" fmla="*/ 20 h 25"/>
                <a:gd name="T22" fmla="*/ 341 w 448"/>
                <a:gd name="T23" fmla="*/ 8 h 25"/>
                <a:gd name="T24" fmla="*/ 414 w 448"/>
                <a:gd name="T25" fmla="*/ 12 h 25"/>
                <a:gd name="T26" fmla="*/ 448 w 448"/>
                <a:gd name="T27" fmla="*/ 11 h 25"/>
                <a:gd name="T28" fmla="*/ 418 w 448"/>
                <a:gd name="T2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25">
                  <a:moveTo>
                    <a:pt x="418" y="4"/>
                  </a:moveTo>
                  <a:cubicBezTo>
                    <a:pt x="383" y="0"/>
                    <a:pt x="357" y="5"/>
                    <a:pt x="323" y="7"/>
                  </a:cubicBezTo>
                  <a:cubicBezTo>
                    <a:pt x="285" y="10"/>
                    <a:pt x="245" y="14"/>
                    <a:pt x="205" y="15"/>
                  </a:cubicBezTo>
                  <a:cubicBezTo>
                    <a:pt x="181" y="15"/>
                    <a:pt x="157" y="12"/>
                    <a:pt x="133" y="11"/>
                  </a:cubicBezTo>
                  <a:cubicBezTo>
                    <a:pt x="95" y="9"/>
                    <a:pt x="58" y="16"/>
                    <a:pt x="23" y="16"/>
                  </a:cubicBezTo>
                  <a:cubicBezTo>
                    <a:pt x="14" y="16"/>
                    <a:pt x="4" y="12"/>
                    <a:pt x="0" y="21"/>
                  </a:cubicBezTo>
                  <a:cubicBezTo>
                    <a:pt x="3" y="25"/>
                    <a:pt x="9" y="24"/>
                    <a:pt x="14" y="24"/>
                  </a:cubicBezTo>
                  <a:cubicBezTo>
                    <a:pt x="43" y="22"/>
                    <a:pt x="77" y="17"/>
                    <a:pt x="104" y="15"/>
                  </a:cubicBezTo>
                  <a:cubicBezTo>
                    <a:pt x="116" y="19"/>
                    <a:pt x="131" y="15"/>
                    <a:pt x="147" y="16"/>
                  </a:cubicBezTo>
                  <a:cubicBezTo>
                    <a:pt x="155" y="17"/>
                    <a:pt x="163" y="20"/>
                    <a:pt x="172" y="20"/>
                  </a:cubicBezTo>
                  <a:cubicBezTo>
                    <a:pt x="188" y="21"/>
                    <a:pt x="204" y="21"/>
                    <a:pt x="221" y="20"/>
                  </a:cubicBezTo>
                  <a:cubicBezTo>
                    <a:pt x="264" y="18"/>
                    <a:pt x="308" y="13"/>
                    <a:pt x="341" y="8"/>
                  </a:cubicBezTo>
                  <a:cubicBezTo>
                    <a:pt x="364" y="14"/>
                    <a:pt x="393" y="3"/>
                    <a:pt x="414" y="12"/>
                  </a:cubicBezTo>
                  <a:cubicBezTo>
                    <a:pt x="428" y="10"/>
                    <a:pt x="437" y="21"/>
                    <a:pt x="448" y="11"/>
                  </a:cubicBezTo>
                  <a:cubicBezTo>
                    <a:pt x="445" y="1"/>
                    <a:pt x="429" y="5"/>
                    <a:pt x="41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7267478" y="2630770"/>
              <a:ext cx="1781606" cy="92816"/>
            </a:xfrm>
            <a:custGeom>
              <a:avLst/>
              <a:gdLst>
                <a:gd name="T0" fmla="*/ 437 w 445"/>
                <a:gd name="T1" fmla="*/ 4 h 30"/>
                <a:gd name="T2" fmla="*/ 395 w 445"/>
                <a:gd name="T3" fmla="*/ 7 h 30"/>
                <a:gd name="T4" fmla="*/ 389 w 445"/>
                <a:gd name="T5" fmla="*/ 5 h 30"/>
                <a:gd name="T6" fmla="*/ 343 w 445"/>
                <a:gd name="T7" fmla="*/ 7 h 30"/>
                <a:gd name="T8" fmla="*/ 211 w 445"/>
                <a:gd name="T9" fmla="*/ 12 h 30"/>
                <a:gd name="T10" fmla="*/ 167 w 445"/>
                <a:gd name="T11" fmla="*/ 16 h 30"/>
                <a:gd name="T12" fmla="*/ 149 w 445"/>
                <a:gd name="T13" fmla="*/ 15 h 30"/>
                <a:gd name="T14" fmla="*/ 16 w 445"/>
                <a:gd name="T15" fmla="*/ 18 h 30"/>
                <a:gd name="T16" fmla="*/ 3 w 445"/>
                <a:gd name="T17" fmla="*/ 25 h 30"/>
                <a:gd name="T18" fmla="*/ 30 w 445"/>
                <a:gd name="T19" fmla="*/ 23 h 30"/>
                <a:gd name="T20" fmla="*/ 74 w 445"/>
                <a:gd name="T21" fmla="*/ 23 h 30"/>
                <a:gd name="T22" fmla="*/ 234 w 445"/>
                <a:gd name="T23" fmla="*/ 16 h 30"/>
                <a:gd name="T24" fmla="*/ 345 w 445"/>
                <a:gd name="T25" fmla="*/ 13 h 30"/>
                <a:gd name="T26" fmla="*/ 429 w 445"/>
                <a:gd name="T27" fmla="*/ 10 h 30"/>
                <a:gd name="T28" fmla="*/ 437 w 445"/>
                <a:gd name="T29" fmla="*/ 14 h 30"/>
                <a:gd name="T30" fmla="*/ 445 w 445"/>
                <a:gd name="T31" fmla="*/ 4 h 30"/>
                <a:gd name="T32" fmla="*/ 441 w 445"/>
                <a:gd name="T33" fmla="*/ 2 h 30"/>
                <a:gd name="T34" fmla="*/ 437 w 445"/>
                <a:gd name="T3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5" h="30">
                  <a:moveTo>
                    <a:pt x="437" y="4"/>
                  </a:moveTo>
                  <a:cubicBezTo>
                    <a:pt x="427" y="0"/>
                    <a:pt x="405" y="7"/>
                    <a:pt x="395" y="7"/>
                  </a:cubicBezTo>
                  <a:cubicBezTo>
                    <a:pt x="394" y="7"/>
                    <a:pt x="391" y="5"/>
                    <a:pt x="389" y="5"/>
                  </a:cubicBezTo>
                  <a:cubicBezTo>
                    <a:pt x="374" y="5"/>
                    <a:pt x="356" y="6"/>
                    <a:pt x="343" y="7"/>
                  </a:cubicBezTo>
                  <a:cubicBezTo>
                    <a:pt x="302" y="13"/>
                    <a:pt x="256" y="10"/>
                    <a:pt x="211" y="12"/>
                  </a:cubicBezTo>
                  <a:cubicBezTo>
                    <a:pt x="196" y="13"/>
                    <a:pt x="182" y="16"/>
                    <a:pt x="167" y="16"/>
                  </a:cubicBezTo>
                  <a:cubicBezTo>
                    <a:pt x="161" y="17"/>
                    <a:pt x="155" y="15"/>
                    <a:pt x="149" y="15"/>
                  </a:cubicBezTo>
                  <a:cubicBezTo>
                    <a:pt x="103" y="19"/>
                    <a:pt x="58" y="14"/>
                    <a:pt x="16" y="18"/>
                  </a:cubicBezTo>
                  <a:cubicBezTo>
                    <a:pt x="11" y="19"/>
                    <a:pt x="0" y="18"/>
                    <a:pt x="3" y="25"/>
                  </a:cubicBezTo>
                  <a:cubicBezTo>
                    <a:pt x="7" y="30"/>
                    <a:pt x="21" y="24"/>
                    <a:pt x="30" y="23"/>
                  </a:cubicBezTo>
                  <a:cubicBezTo>
                    <a:pt x="43" y="26"/>
                    <a:pt x="59" y="24"/>
                    <a:pt x="74" y="23"/>
                  </a:cubicBezTo>
                  <a:cubicBezTo>
                    <a:pt x="125" y="22"/>
                    <a:pt x="185" y="23"/>
                    <a:pt x="234" y="16"/>
                  </a:cubicBezTo>
                  <a:cubicBezTo>
                    <a:pt x="271" y="21"/>
                    <a:pt x="308" y="17"/>
                    <a:pt x="345" y="13"/>
                  </a:cubicBezTo>
                  <a:cubicBezTo>
                    <a:pt x="372" y="10"/>
                    <a:pt x="401" y="14"/>
                    <a:pt x="429" y="10"/>
                  </a:cubicBezTo>
                  <a:cubicBezTo>
                    <a:pt x="434" y="10"/>
                    <a:pt x="432" y="16"/>
                    <a:pt x="437" y="14"/>
                  </a:cubicBezTo>
                  <a:cubicBezTo>
                    <a:pt x="438" y="9"/>
                    <a:pt x="445" y="11"/>
                    <a:pt x="445" y="4"/>
                  </a:cubicBezTo>
                  <a:cubicBezTo>
                    <a:pt x="443" y="4"/>
                    <a:pt x="442" y="3"/>
                    <a:pt x="441" y="2"/>
                  </a:cubicBezTo>
                  <a:cubicBezTo>
                    <a:pt x="439" y="3"/>
                    <a:pt x="439" y="4"/>
                    <a:pt x="437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621757" y="3041592"/>
              <a:ext cx="213920" cy="408392"/>
            </a:xfrm>
            <a:custGeom>
              <a:avLst/>
              <a:gdLst>
                <a:gd name="T0" fmla="*/ 52 w 65"/>
                <a:gd name="T1" fmla="*/ 15 h 124"/>
                <a:gd name="T2" fmla="*/ 57 w 65"/>
                <a:gd name="T3" fmla="*/ 21 h 124"/>
                <a:gd name="T4" fmla="*/ 53 w 65"/>
                <a:gd name="T5" fmla="*/ 97 h 124"/>
                <a:gd name="T6" fmla="*/ 17 w 65"/>
                <a:gd name="T7" fmla="*/ 32 h 124"/>
                <a:gd name="T8" fmla="*/ 3 w 65"/>
                <a:gd name="T9" fmla="*/ 18 h 124"/>
                <a:gd name="T10" fmla="*/ 13 w 65"/>
                <a:gd name="T11" fmla="*/ 119 h 124"/>
                <a:gd name="T12" fmla="*/ 18 w 65"/>
                <a:gd name="T13" fmla="*/ 123 h 124"/>
                <a:gd name="T14" fmla="*/ 25 w 65"/>
                <a:gd name="T15" fmla="*/ 116 h 124"/>
                <a:gd name="T16" fmla="*/ 13 w 65"/>
                <a:gd name="T17" fmla="*/ 41 h 124"/>
                <a:gd name="T18" fmla="*/ 57 w 65"/>
                <a:gd name="T19" fmla="*/ 119 h 124"/>
                <a:gd name="T20" fmla="*/ 64 w 65"/>
                <a:gd name="T21" fmla="*/ 110 h 124"/>
                <a:gd name="T22" fmla="*/ 64 w 65"/>
                <a:gd name="T23" fmla="*/ 49 h 124"/>
                <a:gd name="T24" fmla="*/ 65 w 65"/>
                <a:gd name="T25" fmla="*/ 4 h 124"/>
                <a:gd name="T26" fmla="*/ 52 w 65"/>
                <a:gd name="T27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4">
                  <a:moveTo>
                    <a:pt x="52" y="15"/>
                  </a:moveTo>
                  <a:cubicBezTo>
                    <a:pt x="53" y="17"/>
                    <a:pt x="57" y="17"/>
                    <a:pt x="57" y="21"/>
                  </a:cubicBezTo>
                  <a:cubicBezTo>
                    <a:pt x="55" y="41"/>
                    <a:pt x="59" y="74"/>
                    <a:pt x="53" y="97"/>
                  </a:cubicBezTo>
                  <a:cubicBezTo>
                    <a:pt x="40" y="79"/>
                    <a:pt x="28" y="52"/>
                    <a:pt x="17" y="32"/>
                  </a:cubicBezTo>
                  <a:cubicBezTo>
                    <a:pt x="13" y="25"/>
                    <a:pt x="12" y="16"/>
                    <a:pt x="3" y="18"/>
                  </a:cubicBezTo>
                  <a:cubicBezTo>
                    <a:pt x="0" y="53"/>
                    <a:pt x="13" y="86"/>
                    <a:pt x="13" y="119"/>
                  </a:cubicBezTo>
                  <a:cubicBezTo>
                    <a:pt x="17" y="118"/>
                    <a:pt x="14" y="124"/>
                    <a:pt x="18" y="123"/>
                  </a:cubicBezTo>
                  <a:cubicBezTo>
                    <a:pt x="21" y="121"/>
                    <a:pt x="23" y="118"/>
                    <a:pt x="25" y="116"/>
                  </a:cubicBezTo>
                  <a:cubicBezTo>
                    <a:pt x="17" y="90"/>
                    <a:pt x="11" y="62"/>
                    <a:pt x="13" y="41"/>
                  </a:cubicBezTo>
                  <a:cubicBezTo>
                    <a:pt x="31" y="63"/>
                    <a:pt x="36" y="99"/>
                    <a:pt x="57" y="119"/>
                  </a:cubicBezTo>
                  <a:cubicBezTo>
                    <a:pt x="59" y="115"/>
                    <a:pt x="63" y="113"/>
                    <a:pt x="64" y="110"/>
                  </a:cubicBezTo>
                  <a:cubicBezTo>
                    <a:pt x="59" y="88"/>
                    <a:pt x="64" y="70"/>
                    <a:pt x="64" y="49"/>
                  </a:cubicBezTo>
                  <a:cubicBezTo>
                    <a:pt x="64" y="34"/>
                    <a:pt x="61" y="19"/>
                    <a:pt x="65" y="4"/>
                  </a:cubicBezTo>
                  <a:cubicBezTo>
                    <a:pt x="57" y="0"/>
                    <a:pt x="53" y="8"/>
                    <a:pt x="5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5376235" y="3099934"/>
              <a:ext cx="216351" cy="391376"/>
            </a:xfrm>
            <a:custGeom>
              <a:avLst/>
              <a:gdLst>
                <a:gd name="T0" fmla="*/ 56 w 65"/>
                <a:gd name="T1" fmla="*/ 79 h 119"/>
                <a:gd name="T2" fmla="*/ 37 w 65"/>
                <a:gd name="T3" fmla="*/ 39 h 119"/>
                <a:gd name="T4" fmla="*/ 22 w 65"/>
                <a:gd name="T5" fmla="*/ 0 h 119"/>
                <a:gd name="T6" fmla="*/ 16 w 65"/>
                <a:gd name="T7" fmla="*/ 4 h 119"/>
                <a:gd name="T8" fmla="*/ 8 w 65"/>
                <a:gd name="T9" fmla="*/ 87 h 119"/>
                <a:gd name="T10" fmla="*/ 8 w 65"/>
                <a:gd name="T11" fmla="*/ 119 h 119"/>
                <a:gd name="T12" fmla="*/ 14 w 65"/>
                <a:gd name="T13" fmla="*/ 112 h 119"/>
                <a:gd name="T14" fmla="*/ 17 w 65"/>
                <a:gd name="T15" fmla="*/ 81 h 119"/>
                <a:gd name="T16" fmla="*/ 40 w 65"/>
                <a:gd name="T17" fmla="*/ 77 h 119"/>
                <a:gd name="T18" fmla="*/ 60 w 65"/>
                <a:gd name="T19" fmla="*/ 113 h 119"/>
                <a:gd name="T20" fmla="*/ 65 w 65"/>
                <a:gd name="T21" fmla="*/ 105 h 119"/>
                <a:gd name="T22" fmla="*/ 55 w 65"/>
                <a:gd name="T23" fmla="*/ 82 h 119"/>
                <a:gd name="T24" fmla="*/ 56 w 65"/>
                <a:gd name="T25" fmla="*/ 79 h 119"/>
                <a:gd name="T26" fmla="*/ 18 w 65"/>
                <a:gd name="T27" fmla="*/ 71 h 119"/>
                <a:gd name="T28" fmla="*/ 23 w 65"/>
                <a:gd name="T29" fmla="*/ 22 h 119"/>
                <a:gd name="T30" fmla="*/ 42 w 65"/>
                <a:gd name="T31" fmla="*/ 69 h 119"/>
                <a:gd name="T32" fmla="*/ 18 w 65"/>
                <a:gd name="T3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19">
                  <a:moveTo>
                    <a:pt x="56" y="79"/>
                  </a:moveTo>
                  <a:cubicBezTo>
                    <a:pt x="53" y="67"/>
                    <a:pt x="42" y="52"/>
                    <a:pt x="37" y="39"/>
                  </a:cubicBezTo>
                  <a:cubicBezTo>
                    <a:pt x="32" y="28"/>
                    <a:pt x="32" y="4"/>
                    <a:pt x="22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6" y="28"/>
                    <a:pt x="12" y="61"/>
                    <a:pt x="8" y="87"/>
                  </a:cubicBezTo>
                  <a:cubicBezTo>
                    <a:pt x="6" y="98"/>
                    <a:pt x="0" y="113"/>
                    <a:pt x="8" y="119"/>
                  </a:cubicBezTo>
                  <a:cubicBezTo>
                    <a:pt x="10" y="116"/>
                    <a:pt x="13" y="115"/>
                    <a:pt x="14" y="112"/>
                  </a:cubicBezTo>
                  <a:cubicBezTo>
                    <a:pt x="12" y="101"/>
                    <a:pt x="14" y="93"/>
                    <a:pt x="17" y="81"/>
                  </a:cubicBezTo>
                  <a:cubicBezTo>
                    <a:pt x="26" y="80"/>
                    <a:pt x="32" y="81"/>
                    <a:pt x="40" y="77"/>
                  </a:cubicBezTo>
                  <a:cubicBezTo>
                    <a:pt x="56" y="81"/>
                    <a:pt x="48" y="107"/>
                    <a:pt x="60" y="113"/>
                  </a:cubicBezTo>
                  <a:cubicBezTo>
                    <a:pt x="60" y="109"/>
                    <a:pt x="64" y="108"/>
                    <a:pt x="65" y="105"/>
                  </a:cubicBezTo>
                  <a:cubicBezTo>
                    <a:pt x="64" y="97"/>
                    <a:pt x="58" y="89"/>
                    <a:pt x="55" y="82"/>
                  </a:cubicBezTo>
                  <a:cubicBezTo>
                    <a:pt x="54" y="81"/>
                    <a:pt x="56" y="80"/>
                    <a:pt x="56" y="79"/>
                  </a:cubicBezTo>
                  <a:close/>
                  <a:moveTo>
                    <a:pt x="18" y="71"/>
                  </a:moveTo>
                  <a:cubicBezTo>
                    <a:pt x="18" y="53"/>
                    <a:pt x="21" y="41"/>
                    <a:pt x="23" y="22"/>
                  </a:cubicBezTo>
                  <a:cubicBezTo>
                    <a:pt x="29" y="37"/>
                    <a:pt x="36" y="53"/>
                    <a:pt x="42" y="69"/>
                  </a:cubicBezTo>
                  <a:cubicBezTo>
                    <a:pt x="32" y="70"/>
                    <a:pt x="27" y="71"/>
                    <a:pt x="18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5167177" y="3124243"/>
              <a:ext cx="167733" cy="420547"/>
            </a:xfrm>
            <a:custGeom>
              <a:avLst/>
              <a:gdLst>
                <a:gd name="T0" fmla="*/ 35 w 51"/>
                <a:gd name="T1" fmla="*/ 111 h 128"/>
                <a:gd name="T2" fmla="*/ 14 w 51"/>
                <a:gd name="T3" fmla="*/ 104 h 128"/>
                <a:gd name="T4" fmla="*/ 8 w 51"/>
                <a:gd name="T5" fmla="*/ 1 h 128"/>
                <a:gd name="T6" fmla="*/ 2 w 51"/>
                <a:gd name="T7" fmla="*/ 4 h 128"/>
                <a:gd name="T8" fmla="*/ 3 w 51"/>
                <a:gd name="T9" fmla="*/ 110 h 128"/>
                <a:gd name="T10" fmla="*/ 9 w 51"/>
                <a:gd name="T11" fmla="*/ 117 h 128"/>
                <a:gd name="T12" fmla="*/ 51 w 51"/>
                <a:gd name="T13" fmla="*/ 108 h 128"/>
                <a:gd name="T14" fmla="*/ 38 w 51"/>
                <a:gd name="T15" fmla="*/ 101 h 128"/>
                <a:gd name="T16" fmla="*/ 35 w 51"/>
                <a:gd name="T1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8">
                  <a:moveTo>
                    <a:pt x="35" y="111"/>
                  </a:moveTo>
                  <a:cubicBezTo>
                    <a:pt x="26" y="110"/>
                    <a:pt x="18" y="109"/>
                    <a:pt x="14" y="104"/>
                  </a:cubicBezTo>
                  <a:cubicBezTo>
                    <a:pt x="12" y="64"/>
                    <a:pt x="12" y="37"/>
                    <a:pt x="8" y="1"/>
                  </a:cubicBezTo>
                  <a:cubicBezTo>
                    <a:pt x="5" y="1"/>
                    <a:pt x="2" y="0"/>
                    <a:pt x="2" y="4"/>
                  </a:cubicBezTo>
                  <a:cubicBezTo>
                    <a:pt x="0" y="32"/>
                    <a:pt x="10" y="79"/>
                    <a:pt x="3" y="110"/>
                  </a:cubicBezTo>
                  <a:cubicBezTo>
                    <a:pt x="5" y="112"/>
                    <a:pt x="5" y="117"/>
                    <a:pt x="9" y="117"/>
                  </a:cubicBezTo>
                  <a:cubicBezTo>
                    <a:pt x="21" y="117"/>
                    <a:pt x="47" y="128"/>
                    <a:pt x="51" y="108"/>
                  </a:cubicBezTo>
                  <a:cubicBezTo>
                    <a:pt x="48" y="104"/>
                    <a:pt x="43" y="103"/>
                    <a:pt x="38" y="101"/>
                  </a:cubicBezTo>
                  <a:cubicBezTo>
                    <a:pt x="36" y="105"/>
                    <a:pt x="40" y="109"/>
                    <a:pt x="3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7065714" y="3150984"/>
              <a:ext cx="148286" cy="167733"/>
            </a:xfrm>
            <a:custGeom>
              <a:avLst/>
              <a:gdLst>
                <a:gd name="T0" fmla="*/ 32 w 45"/>
                <a:gd name="T1" fmla="*/ 5 h 51"/>
                <a:gd name="T2" fmla="*/ 0 w 45"/>
                <a:gd name="T3" fmla="*/ 26 h 51"/>
                <a:gd name="T4" fmla="*/ 7 w 45"/>
                <a:gd name="T5" fmla="*/ 25 h 51"/>
                <a:gd name="T6" fmla="*/ 41 w 45"/>
                <a:gd name="T7" fmla="*/ 39 h 51"/>
                <a:gd name="T8" fmla="*/ 32 w 45"/>
                <a:gd name="T9" fmla="*/ 5 h 51"/>
                <a:gd name="T10" fmla="*/ 20 w 45"/>
                <a:gd name="T11" fmla="*/ 38 h 51"/>
                <a:gd name="T12" fmla="*/ 12 w 45"/>
                <a:gd name="T13" fmla="*/ 19 h 51"/>
                <a:gd name="T14" fmla="*/ 33 w 45"/>
                <a:gd name="T15" fmla="*/ 14 h 51"/>
                <a:gd name="T16" fmla="*/ 20 w 45"/>
                <a:gd name="T1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1">
                  <a:moveTo>
                    <a:pt x="32" y="5"/>
                  </a:moveTo>
                  <a:cubicBezTo>
                    <a:pt x="19" y="0"/>
                    <a:pt x="0" y="13"/>
                    <a:pt x="0" y="26"/>
                  </a:cubicBezTo>
                  <a:cubicBezTo>
                    <a:pt x="3" y="26"/>
                    <a:pt x="3" y="24"/>
                    <a:pt x="7" y="25"/>
                  </a:cubicBezTo>
                  <a:cubicBezTo>
                    <a:pt x="7" y="44"/>
                    <a:pt x="28" y="51"/>
                    <a:pt x="41" y="39"/>
                  </a:cubicBezTo>
                  <a:cubicBezTo>
                    <a:pt x="45" y="26"/>
                    <a:pt x="43" y="9"/>
                    <a:pt x="32" y="5"/>
                  </a:cubicBezTo>
                  <a:close/>
                  <a:moveTo>
                    <a:pt x="20" y="38"/>
                  </a:moveTo>
                  <a:cubicBezTo>
                    <a:pt x="16" y="33"/>
                    <a:pt x="15" y="25"/>
                    <a:pt x="12" y="19"/>
                  </a:cubicBezTo>
                  <a:cubicBezTo>
                    <a:pt x="16" y="13"/>
                    <a:pt x="25" y="10"/>
                    <a:pt x="33" y="14"/>
                  </a:cubicBezTo>
                  <a:cubicBezTo>
                    <a:pt x="39" y="23"/>
                    <a:pt x="36" y="42"/>
                    <a:pt x="20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7243168" y="3248220"/>
              <a:ext cx="1843551" cy="97457"/>
            </a:xfrm>
            <a:custGeom>
              <a:avLst/>
              <a:gdLst>
                <a:gd name="T0" fmla="*/ 417 w 460"/>
                <a:gd name="T1" fmla="*/ 2 h 31"/>
                <a:gd name="T2" fmla="*/ 322 w 460"/>
                <a:gd name="T3" fmla="*/ 9 h 31"/>
                <a:gd name="T4" fmla="*/ 192 w 460"/>
                <a:gd name="T5" fmla="*/ 18 h 31"/>
                <a:gd name="T6" fmla="*/ 135 w 460"/>
                <a:gd name="T7" fmla="*/ 18 h 31"/>
                <a:gd name="T8" fmla="*/ 20 w 460"/>
                <a:gd name="T9" fmla="*/ 23 h 31"/>
                <a:gd name="T10" fmla="*/ 0 w 460"/>
                <a:gd name="T11" fmla="*/ 28 h 31"/>
                <a:gd name="T12" fmla="*/ 39 w 460"/>
                <a:gd name="T13" fmla="*/ 28 h 31"/>
                <a:gd name="T14" fmla="*/ 159 w 460"/>
                <a:gd name="T15" fmla="*/ 22 h 31"/>
                <a:gd name="T16" fmla="*/ 290 w 460"/>
                <a:gd name="T17" fmla="*/ 16 h 31"/>
                <a:gd name="T18" fmla="*/ 418 w 460"/>
                <a:gd name="T19" fmla="*/ 8 h 31"/>
                <a:gd name="T20" fmla="*/ 449 w 460"/>
                <a:gd name="T21" fmla="*/ 16 h 31"/>
                <a:gd name="T22" fmla="*/ 460 w 460"/>
                <a:gd name="T23" fmla="*/ 7 h 31"/>
                <a:gd name="T24" fmla="*/ 417 w 460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31">
                  <a:moveTo>
                    <a:pt x="417" y="2"/>
                  </a:moveTo>
                  <a:cubicBezTo>
                    <a:pt x="386" y="5"/>
                    <a:pt x="354" y="6"/>
                    <a:pt x="322" y="9"/>
                  </a:cubicBezTo>
                  <a:cubicBezTo>
                    <a:pt x="281" y="12"/>
                    <a:pt x="237" y="17"/>
                    <a:pt x="192" y="18"/>
                  </a:cubicBezTo>
                  <a:cubicBezTo>
                    <a:pt x="173" y="18"/>
                    <a:pt x="154" y="17"/>
                    <a:pt x="135" y="18"/>
                  </a:cubicBezTo>
                  <a:cubicBezTo>
                    <a:pt x="94" y="19"/>
                    <a:pt x="57" y="22"/>
                    <a:pt x="20" y="23"/>
                  </a:cubicBezTo>
                  <a:cubicBezTo>
                    <a:pt x="12" y="23"/>
                    <a:pt x="4" y="18"/>
                    <a:pt x="0" y="28"/>
                  </a:cubicBezTo>
                  <a:cubicBezTo>
                    <a:pt x="12" y="31"/>
                    <a:pt x="25" y="28"/>
                    <a:pt x="39" y="28"/>
                  </a:cubicBezTo>
                  <a:cubicBezTo>
                    <a:pt x="77" y="26"/>
                    <a:pt x="119" y="26"/>
                    <a:pt x="159" y="22"/>
                  </a:cubicBezTo>
                  <a:cubicBezTo>
                    <a:pt x="203" y="25"/>
                    <a:pt x="249" y="23"/>
                    <a:pt x="290" y="16"/>
                  </a:cubicBezTo>
                  <a:cubicBezTo>
                    <a:pt x="325" y="17"/>
                    <a:pt x="376" y="10"/>
                    <a:pt x="418" y="8"/>
                  </a:cubicBezTo>
                  <a:cubicBezTo>
                    <a:pt x="432" y="7"/>
                    <a:pt x="445" y="7"/>
                    <a:pt x="449" y="16"/>
                  </a:cubicBezTo>
                  <a:cubicBezTo>
                    <a:pt x="452" y="12"/>
                    <a:pt x="458" y="12"/>
                    <a:pt x="460" y="7"/>
                  </a:cubicBezTo>
                  <a:cubicBezTo>
                    <a:pt x="452" y="1"/>
                    <a:pt x="430" y="0"/>
                    <a:pt x="4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95149" y="3323577"/>
              <a:ext cx="323311" cy="43756"/>
            </a:xfrm>
            <a:custGeom>
              <a:avLst/>
              <a:gdLst>
                <a:gd name="T0" fmla="*/ 94 w 98"/>
                <a:gd name="T1" fmla="*/ 0 h 13"/>
                <a:gd name="T2" fmla="*/ 0 w 98"/>
                <a:gd name="T3" fmla="*/ 10 h 13"/>
                <a:gd name="T4" fmla="*/ 56 w 98"/>
                <a:gd name="T5" fmla="*/ 8 h 13"/>
                <a:gd name="T6" fmla="*/ 84 w 98"/>
                <a:gd name="T7" fmla="*/ 6 h 13"/>
                <a:gd name="T8" fmla="*/ 93 w 98"/>
                <a:gd name="T9" fmla="*/ 9 h 13"/>
                <a:gd name="T10" fmla="*/ 98 w 98"/>
                <a:gd name="T11" fmla="*/ 4 h 13"/>
                <a:gd name="T12" fmla="*/ 94 w 9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3">
                  <a:moveTo>
                    <a:pt x="94" y="0"/>
                  </a:moveTo>
                  <a:cubicBezTo>
                    <a:pt x="66" y="2"/>
                    <a:pt x="25" y="3"/>
                    <a:pt x="0" y="10"/>
                  </a:cubicBezTo>
                  <a:cubicBezTo>
                    <a:pt x="14" y="13"/>
                    <a:pt x="36" y="9"/>
                    <a:pt x="56" y="8"/>
                  </a:cubicBezTo>
                  <a:cubicBezTo>
                    <a:pt x="66" y="7"/>
                    <a:pt x="78" y="5"/>
                    <a:pt x="84" y="6"/>
                  </a:cubicBezTo>
                  <a:cubicBezTo>
                    <a:pt x="89" y="6"/>
                    <a:pt x="89" y="10"/>
                    <a:pt x="93" y="9"/>
                  </a:cubicBezTo>
                  <a:cubicBezTo>
                    <a:pt x="96" y="8"/>
                    <a:pt x="97" y="6"/>
                    <a:pt x="98" y="4"/>
                  </a:cubicBezTo>
                  <a:cubicBezTo>
                    <a:pt x="95" y="4"/>
                    <a:pt x="96" y="1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7109470" y="3746555"/>
              <a:ext cx="179887" cy="160440"/>
            </a:xfrm>
            <a:custGeom>
              <a:avLst/>
              <a:gdLst>
                <a:gd name="T0" fmla="*/ 30 w 55"/>
                <a:gd name="T1" fmla="*/ 8 h 49"/>
                <a:gd name="T2" fmla="*/ 24 w 55"/>
                <a:gd name="T3" fmla="*/ 0 h 49"/>
                <a:gd name="T4" fmla="*/ 30 w 55"/>
                <a:gd name="T5" fmla="*/ 49 h 49"/>
                <a:gd name="T6" fmla="*/ 49 w 55"/>
                <a:gd name="T7" fmla="*/ 36 h 49"/>
                <a:gd name="T8" fmla="*/ 40 w 55"/>
                <a:gd name="T9" fmla="*/ 9 h 49"/>
                <a:gd name="T10" fmla="*/ 30 w 55"/>
                <a:gd name="T11" fmla="*/ 8 h 49"/>
                <a:gd name="T12" fmla="*/ 14 w 55"/>
                <a:gd name="T13" fmla="*/ 27 h 49"/>
                <a:gd name="T14" fmla="*/ 27 w 55"/>
                <a:gd name="T15" fmla="*/ 17 h 49"/>
                <a:gd name="T16" fmla="*/ 42 w 55"/>
                <a:gd name="T17" fmla="*/ 26 h 49"/>
                <a:gd name="T18" fmla="*/ 14 w 55"/>
                <a:gd name="T1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9">
                  <a:moveTo>
                    <a:pt x="30" y="8"/>
                  </a:moveTo>
                  <a:cubicBezTo>
                    <a:pt x="28" y="5"/>
                    <a:pt x="29" y="0"/>
                    <a:pt x="24" y="0"/>
                  </a:cubicBezTo>
                  <a:cubicBezTo>
                    <a:pt x="2" y="9"/>
                    <a:pt x="0" y="47"/>
                    <a:pt x="30" y="49"/>
                  </a:cubicBezTo>
                  <a:cubicBezTo>
                    <a:pt x="34" y="45"/>
                    <a:pt x="46" y="42"/>
                    <a:pt x="49" y="36"/>
                  </a:cubicBezTo>
                  <a:cubicBezTo>
                    <a:pt x="55" y="24"/>
                    <a:pt x="45" y="16"/>
                    <a:pt x="40" y="9"/>
                  </a:cubicBezTo>
                  <a:cubicBezTo>
                    <a:pt x="36" y="9"/>
                    <a:pt x="34" y="7"/>
                    <a:pt x="30" y="8"/>
                  </a:cubicBezTo>
                  <a:close/>
                  <a:moveTo>
                    <a:pt x="14" y="27"/>
                  </a:moveTo>
                  <a:cubicBezTo>
                    <a:pt x="14" y="23"/>
                    <a:pt x="21" y="18"/>
                    <a:pt x="27" y="17"/>
                  </a:cubicBezTo>
                  <a:cubicBezTo>
                    <a:pt x="35" y="15"/>
                    <a:pt x="41" y="20"/>
                    <a:pt x="42" y="26"/>
                  </a:cubicBezTo>
                  <a:cubicBezTo>
                    <a:pt x="44" y="44"/>
                    <a:pt x="11" y="44"/>
                    <a:pt x="1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7303942" y="3877824"/>
              <a:ext cx="1837651" cy="69612"/>
            </a:xfrm>
            <a:custGeom>
              <a:avLst/>
              <a:gdLst>
                <a:gd name="T0" fmla="*/ 425 w 459"/>
                <a:gd name="T1" fmla="*/ 3 h 22"/>
                <a:gd name="T2" fmla="*/ 337 w 459"/>
                <a:gd name="T3" fmla="*/ 10 h 22"/>
                <a:gd name="T4" fmla="*/ 246 w 459"/>
                <a:gd name="T5" fmla="*/ 14 h 22"/>
                <a:gd name="T6" fmla="*/ 164 w 459"/>
                <a:gd name="T7" fmla="*/ 12 h 22"/>
                <a:gd name="T8" fmla="*/ 82 w 459"/>
                <a:gd name="T9" fmla="*/ 10 h 22"/>
                <a:gd name="T10" fmla="*/ 39 w 459"/>
                <a:gd name="T11" fmla="*/ 12 h 22"/>
                <a:gd name="T12" fmla="*/ 0 w 459"/>
                <a:gd name="T13" fmla="*/ 15 h 22"/>
                <a:gd name="T14" fmla="*/ 20 w 459"/>
                <a:gd name="T15" fmla="*/ 17 h 22"/>
                <a:gd name="T16" fmla="*/ 95 w 459"/>
                <a:gd name="T17" fmla="*/ 15 h 22"/>
                <a:gd name="T18" fmla="*/ 123 w 459"/>
                <a:gd name="T19" fmla="*/ 19 h 22"/>
                <a:gd name="T20" fmla="*/ 206 w 459"/>
                <a:gd name="T21" fmla="*/ 19 h 22"/>
                <a:gd name="T22" fmla="*/ 249 w 459"/>
                <a:gd name="T23" fmla="*/ 20 h 22"/>
                <a:gd name="T24" fmla="*/ 272 w 459"/>
                <a:gd name="T25" fmla="*/ 16 h 22"/>
                <a:gd name="T26" fmla="*/ 283 w 459"/>
                <a:gd name="T27" fmla="*/ 18 h 22"/>
                <a:gd name="T28" fmla="*/ 328 w 459"/>
                <a:gd name="T29" fmla="*/ 17 h 22"/>
                <a:gd name="T30" fmla="*/ 443 w 459"/>
                <a:gd name="T31" fmla="*/ 10 h 22"/>
                <a:gd name="T32" fmla="*/ 459 w 459"/>
                <a:gd name="T33" fmla="*/ 8 h 22"/>
                <a:gd name="T34" fmla="*/ 425 w 459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22">
                  <a:moveTo>
                    <a:pt x="425" y="3"/>
                  </a:moveTo>
                  <a:cubicBezTo>
                    <a:pt x="396" y="5"/>
                    <a:pt x="367" y="8"/>
                    <a:pt x="337" y="10"/>
                  </a:cubicBezTo>
                  <a:cubicBezTo>
                    <a:pt x="307" y="11"/>
                    <a:pt x="276" y="14"/>
                    <a:pt x="246" y="14"/>
                  </a:cubicBezTo>
                  <a:cubicBezTo>
                    <a:pt x="219" y="14"/>
                    <a:pt x="192" y="10"/>
                    <a:pt x="164" y="12"/>
                  </a:cubicBezTo>
                  <a:cubicBezTo>
                    <a:pt x="137" y="14"/>
                    <a:pt x="110" y="10"/>
                    <a:pt x="82" y="10"/>
                  </a:cubicBezTo>
                  <a:cubicBezTo>
                    <a:pt x="68" y="10"/>
                    <a:pt x="53" y="12"/>
                    <a:pt x="39" y="12"/>
                  </a:cubicBezTo>
                  <a:cubicBezTo>
                    <a:pt x="24" y="12"/>
                    <a:pt x="8" y="8"/>
                    <a:pt x="0" y="15"/>
                  </a:cubicBezTo>
                  <a:cubicBezTo>
                    <a:pt x="2" y="21"/>
                    <a:pt x="15" y="19"/>
                    <a:pt x="20" y="17"/>
                  </a:cubicBezTo>
                  <a:cubicBezTo>
                    <a:pt x="39" y="22"/>
                    <a:pt x="70" y="13"/>
                    <a:pt x="95" y="15"/>
                  </a:cubicBezTo>
                  <a:cubicBezTo>
                    <a:pt x="104" y="16"/>
                    <a:pt x="113" y="19"/>
                    <a:pt x="123" y="19"/>
                  </a:cubicBezTo>
                  <a:cubicBezTo>
                    <a:pt x="150" y="19"/>
                    <a:pt x="178" y="17"/>
                    <a:pt x="206" y="19"/>
                  </a:cubicBezTo>
                  <a:cubicBezTo>
                    <a:pt x="220" y="20"/>
                    <a:pt x="235" y="20"/>
                    <a:pt x="249" y="20"/>
                  </a:cubicBezTo>
                  <a:cubicBezTo>
                    <a:pt x="257" y="20"/>
                    <a:pt x="264" y="16"/>
                    <a:pt x="272" y="16"/>
                  </a:cubicBezTo>
                  <a:cubicBezTo>
                    <a:pt x="275" y="16"/>
                    <a:pt x="280" y="18"/>
                    <a:pt x="283" y="18"/>
                  </a:cubicBezTo>
                  <a:cubicBezTo>
                    <a:pt x="295" y="18"/>
                    <a:pt x="313" y="17"/>
                    <a:pt x="328" y="17"/>
                  </a:cubicBezTo>
                  <a:cubicBezTo>
                    <a:pt x="364" y="16"/>
                    <a:pt x="405" y="5"/>
                    <a:pt x="443" y="10"/>
                  </a:cubicBezTo>
                  <a:cubicBezTo>
                    <a:pt x="449" y="11"/>
                    <a:pt x="453" y="17"/>
                    <a:pt x="459" y="8"/>
                  </a:cubicBezTo>
                  <a:cubicBezTo>
                    <a:pt x="454" y="0"/>
                    <a:pt x="433" y="2"/>
                    <a:pt x="4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39438" y="4295939"/>
              <a:ext cx="41326" cy="306294"/>
            </a:xfrm>
            <a:custGeom>
              <a:avLst/>
              <a:gdLst>
                <a:gd name="T0" fmla="*/ 7 w 12"/>
                <a:gd name="T1" fmla="*/ 32 h 93"/>
                <a:gd name="T2" fmla="*/ 5 w 12"/>
                <a:gd name="T3" fmla="*/ 20 h 93"/>
                <a:gd name="T4" fmla="*/ 9 w 12"/>
                <a:gd name="T5" fmla="*/ 2 h 93"/>
                <a:gd name="T6" fmla="*/ 2 w 12"/>
                <a:gd name="T7" fmla="*/ 0 h 93"/>
                <a:gd name="T8" fmla="*/ 1 w 12"/>
                <a:gd name="T9" fmla="*/ 93 h 93"/>
                <a:gd name="T10" fmla="*/ 10 w 12"/>
                <a:gd name="T11" fmla="*/ 80 h 93"/>
                <a:gd name="T12" fmla="*/ 7 w 12"/>
                <a:gd name="T13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3">
                  <a:moveTo>
                    <a:pt x="7" y="32"/>
                  </a:moveTo>
                  <a:cubicBezTo>
                    <a:pt x="7" y="28"/>
                    <a:pt x="4" y="24"/>
                    <a:pt x="5" y="20"/>
                  </a:cubicBezTo>
                  <a:cubicBezTo>
                    <a:pt x="5" y="15"/>
                    <a:pt x="12" y="9"/>
                    <a:pt x="9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32"/>
                    <a:pt x="2" y="57"/>
                    <a:pt x="1" y="93"/>
                  </a:cubicBezTo>
                  <a:cubicBezTo>
                    <a:pt x="8" y="93"/>
                    <a:pt x="7" y="84"/>
                    <a:pt x="10" y="80"/>
                  </a:cubicBezTo>
                  <a:cubicBezTo>
                    <a:pt x="4" y="67"/>
                    <a:pt x="7" y="49"/>
                    <a:pt x="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7119194" y="4378590"/>
              <a:ext cx="175025" cy="182319"/>
            </a:xfrm>
            <a:custGeom>
              <a:avLst/>
              <a:gdLst>
                <a:gd name="T0" fmla="*/ 7 w 53"/>
                <a:gd name="T1" fmla="*/ 37 h 56"/>
                <a:gd name="T2" fmla="*/ 53 w 53"/>
                <a:gd name="T3" fmla="*/ 33 h 56"/>
                <a:gd name="T4" fmla="*/ 7 w 53"/>
                <a:gd name="T5" fmla="*/ 37 h 56"/>
                <a:gd name="T6" fmla="*/ 15 w 53"/>
                <a:gd name="T7" fmla="*/ 32 h 56"/>
                <a:gd name="T8" fmla="*/ 44 w 53"/>
                <a:gd name="T9" fmla="*/ 35 h 56"/>
                <a:gd name="T10" fmla="*/ 15 w 53"/>
                <a:gd name="T1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7" y="37"/>
                  </a:moveTo>
                  <a:cubicBezTo>
                    <a:pt x="19" y="53"/>
                    <a:pt x="45" y="56"/>
                    <a:pt x="53" y="33"/>
                  </a:cubicBezTo>
                  <a:cubicBezTo>
                    <a:pt x="46" y="10"/>
                    <a:pt x="0" y="0"/>
                    <a:pt x="7" y="37"/>
                  </a:cubicBezTo>
                  <a:close/>
                  <a:moveTo>
                    <a:pt x="15" y="32"/>
                  </a:moveTo>
                  <a:cubicBezTo>
                    <a:pt x="19" y="17"/>
                    <a:pt x="46" y="22"/>
                    <a:pt x="44" y="35"/>
                  </a:cubicBezTo>
                  <a:cubicBezTo>
                    <a:pt x="42" y="48"/>
                    <a:pt x="18" y="42"/>
                    <a:pt x="15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3669740" y="4560908"/>
              <a:ext cx="585849" cy="277123"/>
            </a:xfrm>
            <a:custGeom>
              <a:avLst/>
              <a:gdLst>
                <a:gd name="T0" fmla="*/ 166 w 178"/>
                <a:gd name="T1" fmla="*/ 71 h 84"/>
                <a:gd name="T2" fmla="*/ 55 w 178"/>
                <a:gd name="T3" fmla="*/ 21 h 84"/>
                <a:gd name="T4" fmla="*/ 5 w 178"/>
                <a:gd name="T5" fmla="*/ 0 h 84"/>
                <a:gd name="T6" fmla="*/ 3 w 178"/>
                <a:gd name="T7" fmla="*/ 0 h 84"/>
                <a:gd name="T8" fmla="*/ 1 w 178"/>
                <a:gd name="T9" fmla="*/ 1 h 84"/>
                <a:gd name="T10" fmla="*/ 0 w 178"/>
                <a:gd name="T11" fmla="*/ 3 h 84"/>
                <a:gd name="T12" fmla="*/ 23 w 178"/>
                <a:gd name="T13" fmla="*/ 13 h 84"/>
                <a:gd name="T14" fmla="*/ 58 w 178"/>
                <a:gd name="T15" fmla="*/ 26 h 84"/>
                <a:gd name="T16" fmla="*/ 63 w 178"/>
                <a:gd name="T17" fmla="*/ 26 h 84"/>
                <a:gd name="T18" fmla="*/ 113 w 178"/>
                <a:gd name="T19" fmla="*/ 48 h 84"/>
                <a:gd name="T20" fmla="*/ 115 w 178"/>
                <a:gd name="T21" fmla="*/ 51 h 84"/>
                <a:gd name="T22" fmla="*/ 164 w 178"/>
                <a:gd name="T23" fmla="*/ 76 h 84"/>
                <a:gd name="T24" fmla="*/ 165 w 178"/>
                <a:gd name="T25" fmla="*/ 82 h 84"/>
                <a:gd name="T26" fmla="*/ 178 w 178"/>
                <a:gd name="T27" fmla="*/ 81 h 84"/>
                <a:gd name="T28" fmla="*/ 166 w 178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84">
                  <a:moveTo>
                    <a:pt x="166" y="71"/>
                  </a:moveTo>
                  <a:cubicBezTo>
                    <a:pt x="130" y="54"/>
                    <a:pt x="95" y="33"/>
                    <a:pt x="55" y="21"/>
                  </a:cubicBezTo>
                  <a:cubicBezTo>
                    <a:pt x="40" y="12"/>
                    <a:pt x="20" y="9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4" y="11"/>
                    <a:pt x="15" y="11"/>
                    <a:pt x="23" y="13"/>
                  </a:cubicBezTo>
                  <a:cubicBezTo>
                    <a:pt x="35" y="17"/>
                    <a:pt x="47" y="23"/>
                    <a:pt x="58" y="26"/>
                  </a:cubicBezTo>
                  <a:cubicBezTo>
                    <a:pt x="59" y="29"/>
                    <a:pt x="61" y="25"/>
                    <a:pt x="63" y="26"/>
                  </a:cubicBezTo>
                  <a:cubicBezTo>
                    <a:pt x="79" y="38"/>
                    <a:pt x="95" y="40"/>
                    <a:pt x="113" y="48"/>
                  </a:cubicBezTo>
                  <a:cubicBezTo>
                    <a:pt x="113" y="50"/>
                    <a:pt x="113" y="52"/>
                    <a:pt x="115" y="51"/>
                  </a:cubicBezTo>
                  <a:cubicBezTo>
                    <a:pt x="131" y="60"/>
                    <a:pt x="148" y="67"/>
                    <a:pt x="164" y="76"/>
                  </a:cubicBezTo>
                  <a:cubicBezTo>
                    <a:pt x="163" y="79"/>
                    <a:pt x="165" y="80"/>
                    <a:pt x="165" y="82"/>
                  </a:cubicBezTo>
                  <a:cubicBezTo>
                    <a:pt x="170" y="84"/>
                    <a:pt x="171" y="80"/>
                    <a:pt x="178" y="81"/>
                  </a:cubicBezTo>
                  <a:cubicBezTo>
                    <a:pt x="178" y="75"/>
                    <a:pt x="170" y="73"/>
                    <a:pt x="166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591053" y="4582786"/>
              <a:ext cx="1667600" cy="97236"/>
            </a:xfrm>
            <a:custGeom>
              <a:avLst/>
              <a:gdLst>
                <a:gd name="T0" fmla="*/ 491 w 505"/>
                <a:gd name="T1" fmla="*/ 5 h 30"/>
                <a:gd name="T2" fmla="*/ 362 w 505"/>
                <a:gd name="T3" fmla="*/ 13 h 30"/>
                <a:gd name="T4" fmla="*/ 269 w 505"/>
                <a:gd name="T5" fmla="*/ 16 h 30"/>
                <a:gd name="T6" fmla="*/ 178 w 505"/>
                <a:gd name="T7" fmla="*/ 22 h 30"/>
                <a:gd name="T8" fmla="*/ 158 w 505"/>
                <a:gd name="T9" fmla="*/ 23 h 30"/>
                <a:gd name="T10" fmla="*/ 85 w 505"/>
                <a:gd name="T11" fmla="*/ 21 h 30"/>
                <a:gd name="T12" fmla="*/ 58 w 505"/>
                <a:gd name="T13" fmla="*/ 18 h 30"/>
                <a:gd name="T14" fmla="*/ 26 w 505"/>
                <a:gd name="T15" fmla="*/ 22 h 30"/>
                <a:gd name="T16" fmla="*/ 0 w 505"/>
                <a:gd name="T17" fmla="*/ 28 h 30"/>
                <a:gd name="T18" fmla="*/ 58 w 505"/>
                <a:gd name="T19" fmla="*/ 23 h 30"/>
                <a:gd name="T20" fmla="*/ 105 w 505"/>
                <a:gd name="T21" fmla="*/ 25 h 30"/>
                <a:gd name="T22" fmla="*/ 161 w 505"/>
                <a:gd name="T23" fmla="*/ 25 h 30"/>
                <a:gd name="T24" fmla="*/ 222 w 505"/>
                <a:gd name="T25" fmla="*/ 24 h 30"/>
                <a:gd name="T26" fmla="*/ 239 w 505"/>
                <a:gd name="T27" fmla="*/ 20 h 30"/>
                <a:gd name="T28" fmla="*/ 312 w 505"/>
                <a:gd name="T29" fmla="*/ 19 h 30"/>
                <a:gd name="T30" fmla="*/ 472 w 505"/>
                <a:gd name="T31" fmla="*/ 9 h 30"/>
                <a:gd name="T32" fmla="*/ 493 w 505"/>
                <a:gd name="T33" fmla="*/ 11 h 30"/>
                <a:gd name="T34" fmla="*/ 498 w 505"/>
                <a:gd name="T35" fmla="*/ 17 h 30"/>
                <a:gd name="T36" fmla="*/ 505 w 505"/>
                <a:gd name="T37" fmla="*/ 7 h 30"/>
                <a:gd name="T38" fmla="*/ 491 w 505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5" h="30">
                  <a:moveTo>
                    <a:pt x="491" y="5"/>
                  </a:moveTo>
                  <a:cubicBezTo>
                    <a:pt x="452" y="9"/>
                    <a:pt x="407" y="10"/>
                    <a:pt x="362" y="13"/>
                  </a:cubicBezTo>
                  <a:cubicBezTo>
                    <a:pt x="331" y="16"/>
                    <a:pt x="298" y="18"/>
                    <a:pt x="269" y="16"/>
                  </a:cubicBezTo>
                  <a:cubicBezTo>
                    <a:pt x="237" y="14"/>
                    <a:pt x="208" y="25"/>
                    <a:pt x="178" y="22"/>
                  </a:cubicBezTo>
                  <a:cubicBezTo>
                    <a:pt x="169" y="22"/>
                    <a:pt x="164" y="21"/>
                    <a:pt x="158" y="23"/>
                  </a:cubicBezTo>
                  <a:cubicBezTo>
                    <a:pt x="135" y="18"/>
                    <a:pt x="110" y="23"/>
                    <a:pt x="85" y="21"/>
                  </a:cubicBezTo>
                  <a:cubicBezTo>
                    <a:pt x="75" y="21"/>
                    <a:pt x="66" y="18"/>
                    <a:pt x="58" y="18"/>
                  </a:cubicBezTo>
                  <a:cubicBezTo>
                    <a:pt x="48" y="18"/>
                    <a:pt x="37" y="22"/>
                    <a:pt x="26" y="22"/>
                  </a:cubicBezTo>
                  <a:cubicBezTo>
                    <a:pt x="17" y="23"/>
                    <a:pt x="1" y="16"/>
                    <a:pt x="0" y="28"/>
                  </a:cubicBezTo>
                  <a:cubicBezTo>
                    <a:pt x="20" y="30"/>
                    <a:pt x="40" y="23"/>
                    <a:pt x="58" y="23"/>
                  </a:cubicBezTo>
                  <a:cubicBezTo>
                    <a:pt x="74" y="23"/>
                    <a:pt x="90" y="26"/>
                    <a:pt x="105" y="25"/>
                  </a:cubicBezTo>
                  <a:cubicBezTo>
                    <a:pt x="124" y="25"/>
                    <a:pt x="143" y="25"/>
                    <a:pt x="161" y="25"/>
                  </a:cubicBezTo>
                  <a:cubicBezTo>
                    <a:pt x="182" y="26"/>
                    <a:pt x="201" y="27"/>
                    <a:pt x="222" y="24"/>
                  </a:cubicBezTo>
                  <a:cubicBezTo>
                    <a:pt x="228" y="23"/>
                    <a:pt x="233" y="21"/>
                    <a:pt x="239" y="20"/>
                  </a:cubicBezTo>
                  <a:cubicBezTo>
                    <a:pt x="262" y="18"/>
                    <a:pt x="291" y="27"/>
                    <a:pt x="312" y="19"/>
                  </a:cubicBezTo>
                  <a:cubicBezTo>
                    <a:pt x="361" y="17"/>
                    <a:pt x="421" y="19"/>
                    <a:pt x="472" y="9"/>
                  </a:cubicBezTo>
                  <a:cubicBezTo>
                    <a:pt x="479" y="12"/>
                    <a:pt x="482" y="11"/>
                    <a:pt x="493" y="11"/>
                  </a:cubicBezTo>
                  <a:cubicBezTo>
                    <a:pt x="497" y="13"/>
                    <a:pt x="492" y="17"/>
                    <a:pt x="498" y="17"/>
                  </a:cubicBezTo>
                  <a:cubicBezTo>
                    <a:pt x="497" y="10"/>
                    <a:pt x="502" y="12"/>
                    <a:pt x="505" y="7"/>
                  </a:cubicBezTo>
                  <a:cubicBezTo>
                    <a:pt x="501" y="0"/>
                    <a:pt x="496" y="5"/>
                    <a:pt x="49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522988" y="2492208"/>
              <a:ext cx="1684618" cy="1803731"/>
            </a:xfrm>
            <a:custGeom>
              <a:avLst/>
              <a:gdLst>
                <a:gd name="T0" fmla="*/ 484 w 511"/>
                <a:gd name="T1" fmla="*/ 151 h 548"/>
                <a:gd name="T2" fmla="*/ 364 w 511"/>
                <a:gd name="T3" fmla="*/ 32 h 548"/>
                <a:gd name="T4" fmla="*/ 326 w 511"/>
                <a:gd name="T5" fmla="*/ 19 h 548"/>
                <a:gd name="T6" fmla="*/ 286 w 511"/>
                <a:gd name="T7" fmla="*/ 16 h 548"/>
                <a:gd name="T8" fmla="*/ 296 w 511"/>
                <a:gd name="T9" fmla="*/ 17 h 548"/>
                <a:gd name="T10" fmla="*/ 340 w 511"/>
                <a:gd name="T11" fmla="*/ 30 h 548"/>
                <a:gd name="T12" fmla="*/ 356 w 511"/>
                <a:gd name="T13" fmla="*/ 41 h 548"/>
                <a:gd name="T14" fmla="*/ 465 w 511"/>
                <a:gd name="T15" fmla="*/ 135 h 548"/>
                <a:gd name="T16" fmla="*/ 486 w 511"/>
                <a:gd name="T17" fmla="*/ 165 h 548"/>
                <a:gd name="T18" fmla="*/ 468 w 511"/>
                <a:gd name="T19" fmla="*/ 395 h 548"/>
                <a:gd name="T20" fmla="*/ 445 w 511"/>
                <a:gd name="T21" fmla="*/ 436 h 548"/>
                <a:gd name="T22" fmla="*/ 307 w 511"/>
                <a:gd name="T23" fmla="*/ 519 h 548"/>
                <a:gd name="T24" fmla="*/ 218 w 511"/>
                <a:gd name="T25" fmla="*/ 513 h 548"/>
                <a:gd name="T26" fmla="*/ 125 w 511"/>
                <a:gd name="T27" fmla="*/ 463 h 548"/>
                <a:gd name="T28" fmla="*/ 95 w 511"/>
                <a:gd name="T29" fmla="*/ 443 h 548"/>
                <a:gd name="T30" fmla="*/ 65 w 511"/>
                <a:gd name="T31" fmla="*/ 416 h 548"/>
                <a:gd name="T32" fmla="*/ 40 w 511"/>
                <a:gd name="T33" fmla="*/ 376 h 548"/>
                <a:gd name="T34" fmla="*/ 22 w 511"/>
                <a:gd name="T35" fmla="*/ 334 h 548"/>
                <a:gd name="T36" fmla="*/ 11 w 511"/>
                <a:gd name="T37" fmla="*/ 209 h 548"/>
                <a:gd name="T38" fmla="*/ 70 w 511"/>
                <a:gd name="T39" fmla="*/ 87 h 548"/>
                <a:gd name="T40" fmla="*/ 80 w 511"/>
                <a:gd name="T41" fmla="*/ 79 h 548"/>
                <a:gd name="T42" fmla="*/ 165 w 511"/>
                <a:gd name="T43" fmla="*/ 23 h 548"/>
                <a:gd name="T44" fmla="*/ 248 w 511"/>
                <a:gd name="T45" fmla="*/ 11 h 548"/>
                <a:gd name="T46" fmla="*/ 254 w 511"/>
                <a:gd name="T47" fmla="*/ 9 h 548"/>
                <a:gd name="T48" fmla="*/ 271 w 511"/>
                <a:gd name="T49" fmla="*/ 9 h 548"/>
                <a:gd name="T50" fmla="*/ 195 w 511"/>
                <a:gd name="T51" fmla="*/ 7 h 548"/>
                <a:gd name="T52" fmla="*/ 147 w 511"/>
                <a:gd name="T53" fmla="*/ 25 h 548"/>
                <a:gd name="T54" fmla="*/ 14 w 511"/>
                <a:gd name="T55" fmla="*/ 167 h 548"/>
                <a:gd name="T56" fmla="*/ 6 w 511"/>
                <a:gd name="T57" fmla="*/ 300 h 548"/>
                <a:gd name="T58" fmla="*/ 41 w 511"/>
                <a:gd name="T59" fmla="*/ 402 h 548"/>
                <a:gd name="T60" fmla="*/ 108 w 511"/>
                <a:gd name="T61" fmla="*/ 461 h 548"/>
                <a:gd name="T62" fmla="*/ 144 w 511"/>
                <a:gd name="T63" fmla="*/ 486 h 548"/>
                <a:gd name="T64" fmla="*/ 379 w 511"/>
                <a:gd name="T65" fmla="*/ 504 h 548"/>
                <a:gd name="T66" fmla="*/ 449 w 511"/>
                <a:gd name="T67" fmla="*/ 444 h 548"/>
                <a:gd name="T68" fmla="*/ 509 w 511"/>
                <a:gd name="T69" fmla="*/ 241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548">
                  <a:moveTo>
                    <a:pt x="492" y="159"/>
                  </a:moveTo>
                  <a:cubicBezTo>
                    <a:pt x="488" y="159"/>
                    <a:pt x="488" y="154"/>
                    <a:pt x="484" y="151"/>
                  </a:cubicBezTo>
                  <a:cubicBezTo>
                    <a:pt x="470" y="122"/>
                    <a:pt x="449" y="94"/>
                    <a:pt x="428" y="76"/>
                  </a:cubicBezTo>
                  <a:cubicBezTo>
                    <a:pt x="405" y="63"/>
                    <a:pt x="386" y="47"/>
                    <a:pt x="364" y="32"/>
                  </a:cubicBezTo>
                  <a:cubicBezTo>
                    <a:pt x="353" y="32"/>
                    <a:pt x="345" y="24"/>
                    <a:pt x="335" y="20"/>
                  </a:cubicBezTo>
                  <a:cubicBezTo>
                    <a:pt x="332" y="19"/>
                    <a:pt x="329" y="20"/>
                    <a:pt x="326" y="19"/>
                  </a:cubicBezTo>
                  <a:cubicBezTo>
                    <a:pt x="320" y="18"/>
                    <a:pt x="314" y="13"/>
                    <a:pt x="308" y="11"/>
                  </a:cubicBezTo>
                  <a:cubicBezTo>
                    <a:pt x="302" y="9"/>
                    <a:pt x="287" y="5"/>
                    <a:pt x="286" y="16"/>
                  </a:cubicBezTo>
                  <a:cubicBezTo>
                    <a:pt x="286" y="22"/>
                    <a:pt x="296" y="16"/>
                    <a:pt x="291" y="20"/>
                  </a:cubicBezTo>
                  <a:cubicBezTo>
                    <a:pt x="295" y="22"/>
                    <a:pt x="293" y="17"/>
                    <a:pt x="296" y="17"/>
                  </a:cubicBezTo>
                  <a:cubicBezTo>
                    <a:pt x="293" y="20"/>
                    <a:pt x="313" y="24"/>
                    <a:pt x="311" y="20"/>
                  </a:cubicBezTo>
                  <a:cubicBezTo>
                    <a:pt x="319" y="25"/>
                    <a:pt x="329" y="33"/>
                    <a:pt x="340" y="30"/>
                  </a:cubicBezTo>
                  <a:cubicBezTo>
                    <a:pt x="339" y="34"/>
                    <a:pt x="343" y="33"/>
                    <a:pt x="343" y="35"/>
                  </a:cubicBezTo>
                  <a:cubicBezTo>
                    <a:pt x="348" y="32"/>
                    <a:pt x="355" y="38"/>
                    <a:pt x="356" y="41"/>
                  </a:cubicBezTo>
                  <a:cubicBezTo>
                    <a:pt x="393" y="61"/>
                    <a:pt x="429" y="83"/>
                    <a:pt x="454" y="115"/>
                  </a:cubicBezTo>
                  <a:cubicBezTo>
                    <a:pt x="459" y="121"/>
                    <a:pt x="461" y="129"/>
                    <a:pt x="465" y="135"/>
                  </a:cubicBezTo>
                  <a:cubicBezTo>
                    <a:pt x="471" y="144"/>
                    <a:pt x="480" y="150"/>
                    <a:pt x="481" y="160"/>
                  </a:cubicBezTo>
                  <a:cubicBezTo>
                    <a:pt x="483" y="162"/>
                    <a:pt x="485" y="163"/>
                    <a:pt x="486" y="165"/>
                  </a:cubicBezTo>
                  <a:cubicBezTo>
                    <a:pt x="496" y="197"/>
                    <a:pt x="503" y="231"/>
                    <a:pt x="501" y="270"/>
                  </a:cubicBezTo>
                  <a:cubicBezTo>
                    <a:pt x="499" y="316"/>
                    <a:pt x="487" y="361"/>
                    <a:pt x="468" y="395"/>
                  </a:cubicBezTo>
                  <a:cubicBezTo>
                    <a:pt x="469" y="398"/>
                    <a:pt x="467" y="399"/>
                    <a:pt x="467" y="402"/>
                  </a:cubicBezTo>
                  <a:cubicBezTo>
                    <a:pt x="459" y="412"/>
                    <a:pt x="449" y="421"/>
                    <a:pt x="445" y="436"/>
                  </a:cubicBezTo>
                  <a:cubicBezTo>
                    <a:pt x="427" y="459"/>
                    <a:pt x="404" y="479"/>
                    <a:pt x="378" y="495"/>
                  </a:cubicBezTo>
                  <a:cubicBezTo>
                    <a:pt x="355" y="500"/>
                    <a:pt x="333" y="515"/>
                    <a:pt x="307" y="519"/>
                  </a:cubicBezTo>
                  <a:cubicBezTo>
                    <a:pt x="287" y="522"/>
                    <a:pt x="270" y="519"/>
                    <a:pt x="253" y="517"/>
                  </a:cubicBezTo>
                  <a:cubicBezTo>
                    <a:pt x="240" y="516"/>
                    <a:pt x="228" y="516"/>
                    <a:pt x="218" y="513"/>
                  </a:cubicBezTo>
                  <a:cubicBezTo>
                    <a:pt x="200" y="508"/>
                    <a:pt x="183" y="495"/>
                    <a:pt x="165" y="490"/>
                  </a:cubicBezTo>
                  <a:cubicBezTo>
                    <a:pt x="153" y="479"/>
                    <a:pt x="135" y="475"/>
                    <a:pt x="125" y="463"/>
                  </a:cubicBezTo>
                  <a:cubicBezTo>
                    <a:pt x="121" y="464"/>
                    <a:pt x="121" y="461"/>
                    <a:pt x="118" y="462"/>
                  </a:cubicBezTo>
                  <a:cubicBezTo>
                    <a:pt x="113" y="453"/>
                    <a:pt x="105" y="446"/>
                    <a:pt x="95" y="443"/>
                  </a:cubicBezTo>
                  <a:cubicBezTo>
                    <a:pt x="90" y="432"/>
                    <a:pt x="77" y="430"/>
                    <a:pt x="73" y="419"/>
                  </a:cubicBezTo>
                  <a:cubicBezTo>
                    <a:pt x="70" y="419"/>
                    <a:pt x="70" y="415"/>
                    <a:pt x="65" y="416"/>
                  </a:cubicBezTo>
                  <a:cubicBezTo>
                    <a:pt x="65" y="410"/>
                    <a:pt x="57" y="408"/>
                    <a:pt x="53" y="403"/>
                  </a:cubicBezTo>
                  <a:cubicBezTo>
                    <a:pt x="48" y="396"/>
                    <a:pt x="45" y="386"/>
                    <a:pt x="40" y="376"/>
                  </a:cubicBezTo>
                  <a:cubicBezTo>
                    <a:pt x="37" y="369"/>
                    <a:pt x="32" y="363"/>
                    <a:pt x="29" y="356"/>
                  </a:cubicBezTo>
                  <a:cubicBezTo>
                    <a:pt x="27" y="349"/>
                    <a:pt x="25" y="341"/>
                    <a:pt x="22" y="334"/>
                  </a:cubicBezTo>
                  <a:cubicBezTo>
                    <a:pt x="11" y="305"/>
                    <a:pt x="11" y="272"/>
                    <a:pt x="8" y="243"/>
                  </a:cubicBezTo>
                  <a:cubicBezTo>
                    <a:pt x="12" y="232"/>
                    <a:pt x="10" y="219"/>
                    <a:pt x="11" y="209"/>
                  </a:cubicBezTo>
                  <a:cubicBezTo>
                    <a:pt x="12" y="200"/>
                    <a:pt x="17" y="191"/>
                    <a:pt x="18" y="183"/>
                  </a:cubicBezTo>
                  <a:cubicBezTo>
                    <a:pt x="26" y="142"/>
                    <a:pt x="49" y="118"/>
                    <a:pt x="70" y="87"/>
                  </a:cubicBezTo>
                  <a:cubicBezTo>
                    <a:pt x="74" y="86"/>
                    <a:pt x="78" y="82"/>
                    <a:pt x="76" y="79"/>
                  </a:cubicBezTo>
                  <a:cubicBezTo>
                    <a:pt x="78" y="80"/>
                    <a:pt x="79" y="80"/>
                    <a:pt x="80" y="79"/>
                  </a:cubicBezTo>
                  <a:cubicBezTo>
                    <a:pt x="102" y="56"/>
                    <a:pt x="131" y="35"/>
                    <a:pt x="163" y="25"/>
                  </a:cubicBezTo>
                  <a:cubicBezTo>
                    <a:pt x="160" y="25"/>
                    <a:pt x="163" y="23"/>
                    <a:pt x="165" y="23"/>
                  </a:cubicBezTo>
                  <a:cubicBezTo>
                    <a:pt x="178" y="24"/>
                    <a:pt x="187" y="16"/>
                    <a:pt x="199" y="15"/>
                  </a:cubicBezTo>
                  <a:cubicBezTo>
                    <a:pt x="218" y="9"/>
                    <a:pt x="234" y="6"/>
                    <a:pt x="248" y="11"/>
                  </a:cubicBezTo>
                  <a:cubicBezTo>
                    <a:pt x="248" y="10"/>
                    <a:pt x="248" y="8"/>
                    <a:pt x="249" y="8"/>
                  </a:cubicBezTo>
                  <a:cubicBezTo>
                    <a:pt x="249" y="10"/>
                    <a:pt x="259" y="11"/>
                    <a:pt x="254" y="9"/>
                  </a:cubicBezTo>
                  <a:cubicBezTo>
                    <a:pt x="253" y="9"/>
                    <a:pt x="253" y="9"/>
                    <a:pt x="253" y="8"/>
                  </a:cubicBezTo>
                  <a:cubicBezTo>
                    <a:pt x="261" y="6"/>
                    <a:pt x="266" y="16"/>
                    <a:pt x="271" y="9"/>
                  </a:cubicBezTo>
                  <a:cubicBezTo>
                    <a:pt x="273" y="7"/>
                    <a:pt x="267" y="7"/>
                    <a:pt x="268" y="3"/>
                  </a:cubicBezTo>
                  <a:cubicBezTo>
                    <a:pt x="241" y="1"/>
                    <a:pt x="218" y="0"/>
                    <a:pt x="195" y="7"/>
                  </a:cubicBezTo>
                  <a:cubicBezTo>
                    <a:pt x="189" y="9"/>
                    <a:pt x="184" y="13"/>
                    <a:pt x="178" y="14"/>
                  </a:cubicBezTo>
                  <a:cubicBezTo>
                    <a:pt x="166" y="17"/>
                    <a:pt x="155" y="17"/>
                    <a:pt x="147" y="25"/>
                  </a:cubicBezTo>
                  <a:cubicBezTo>
                    <a:pt x="99" y="42"/>
                    <a:pt x="59" y="87"/>
                    <a:pt x="33" y="128"/>
                  </a:cubicBezTo>
                  <a:cubicBezTo>
                    <a:pt x="25" y="142"/>
                    <a:pt x="20" y="152"/>
                    <a:pt x="14" y="167"/>
                  </a:cubicBezTo>
                  <a:cubicBezTo>
                    <a:pt x="6" y="194"/>
                    <a:pt x="3" y="219"/>
                    <a:pt x="1" y="247"/>
                  </a:cubicBezTo>
                  <a:cubicBezTo>
                    <a:pt x="0" y="266"/>
                    <a:pt x="7" y="281"/>
                    <a:pt x="6" y="300"/>
                  </a:cubicBezTo>
                  <a:cubicBezTo>
                    <a:pt x="6" y="322"/>
                    <a:pt x="11" y="336"/>
                    <a:pt x="21" y="354"/>
                  </a:cubicBezTo>
                  <a:cubicBezTo>
                    <a:pt x="24" y="369"/>
                    <a:pt x="33" y="388"/>
                    <a:pt x="41" y="402"/>
                  </a:cubicBezTo>
                  <a:cubicBezTo>
                    <a:pt x="47" y="410"/>
                    <a:pt x="55" y="421"/>
                    <a:pt x="62" y="421"/>
                  </a:cubicBezTo>
                  <a:cubicBezTo>
                    <a:pt x="72" y="440"/>
                    <a:pt x="92" y="448"/>
                    <a:pt x="108" y="461"/>
                  </a:cubicBezTo>
                  <a:cubicBezTo>
                    <a:pt x="113" y="466"/>
                    <a:pt x="117" y="471"/>
                    <a:pt x="124" y="475"/>
                  </a:cubicBezTo>
                  <a:cubicBezTo>
                    <a:pt x="130" y="479"/>
                    <a:pt x="136" y="485"/>
                    <a:pt x="144" y="486"/>
                  </a:cubicBezTo>
                  <a:cubicBezTo>
                    <a:pt x="197" y="530"/>
                    <a:pt x="310" y="548"/>
                    <a:pt x="372" y="504"/>
                  </a:cubicBezTo>
                  <a:cubicBezTo>
                    <a:pt x="374" y="504"/>
                    <a:pt x="377" y="504"/>
                    <a:pt x="379" y="504"/>
                  </a:cubicBezTo>
                  <a:cubicBezTo>
                    <a:pt x="393" y="495"/>
                    <a:pt x="407" y="488"/>
                    <a:pt x="420" y="477"/>
                  </a:cubicBezTo>
                  <a:cubicBezTo>
                    <a:pt x="431" y="468"/>
                    <a:pt x="439" y="454"/>
                    <a:pt x="449" y="444"/>
                  </a:cubicBezTo>
                  <a:cubicBezTo>
                    <a:pt x="454" y="425"/>
                    <a:pt x="470" y="417"/>
                    <a:pt x="475" y="398"/>
                  </a:cubicBezTo>
                  <a:cubicBezTo>
                    <a:pt x="496" y="359"/>
                    <a:pt x="511" y="300"/>
                    <a:pt x="509" y="241"/>
                  </a:cubicBezTo>
                  <a:cubicBezTo>
                    <a:pt x="508" y="210"/>
                    <a:pt x="496" y="184"/>
                    <a:pt x="492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3662448" y="5085983"/>
              <a:ext cx="668499" cy="126407"/>
            </a:xfrm>
            <a:custGeom>
              <a:avLst/>
              <a:gdLst>
                <a:gd name="T0" fmla="*/ 175 w 203"/>
                <a:gd name="T1" fmla="*/ 5 h 39"/>
                <a:gd name="T2" fmla="*/ 110 w 203"/>
                <a:gd name="T3" fmla="*/ 14 h 39"/>
                <a:gd name="T4" fmla="*/ 48 w 203"/>
                <a:gd name="T5" fmla="*/ 23 h 39"/>
                <a:gd name="T6" fmla="*/ 11 w 203"/>
                <a:gd name="T7" fmla="*/ 29 h 39"/>
                <a:gd name="T8" fmla="*/ 1 w 203"/>
                <a:gd name="T9" fmla="*/ 34 h 39"/>
                <a:gd name="T10" fmla="*/ 17 w 203"/>
                <a:gd name="T11" fmla="*/ 35 h 39"/>
                <a:gd name="T12" fmla="*/ 41 w 203"/>
                <a:gd name="T13" fmla="*/ 29 h 39"/>
                <a:gd name="T14" fmla="*/ 78 w 203"/>
                <a:gd name="T15" fmla="*/ 24 h 39"/>
                <a:gd name="T16" fmla="*/ 188 w 203"/>
                <a:gd name="T17" fmla="*/ 10 h 39"/>
                <a:gd name="T18" fmla="*/ 192 w 203"/>
                <a:gd name="T19" fmla="*/ 14 h 39"/>
                <a:gd name="T20" fmla="*/ 201 w 203"/>
                <a:gd name="T21" fmla="*/ 6 h 39"/>
                <a:gd name="T22" fmla="*/ 175 w 203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9">
                  <a:moveTo>
                    <a:pt x="175" y="5"/>
                  </a:moveTo>
                  <a:cubicBezTo>
                    <a:pt x="154" y="4"/>
                    <a:pt x="133" y="10"/>
                    <a:pt x="110" y="14"/>
                  </a:cubicBezTo>
                  <a:cubicBezTo>
                    <a:pt x="89" y="17"/>
                    <a:pt x="68" y="20"/>
                    <a:pt x="48" y="23"/>
                  </a:cubicBezTo>
                  <a:cubicBezTo>
                    <a:pt x="33" y="24"/>
                    <a:pt x="21" y="25"/>
                    <a:pt x="11" y="29"/>
                  </a:cubicBezTo>
                  <a:cubicBezTo>
                    <a:pt x="8" y="30"/>
                    <a:pt x="0" y="28"/>
                    <a:pt x="1" y="34"/>
                  </a:cubicBezTo>
                  <a:cubicBezTo>
                    <a:pt x="4" y="39"/>
                    <a:pt x="12" y="36"/>
                    <a:pt x="17" y="35"/>
                  </a:cubicBezTo>
                  <a:cubicBezTo>
                    <a:pt x="15" y="31"/>
                    <a:pt x="32" y="30"/>
                    <a:pt x="41" y="29"/>
                  </a:cubicBezTo>
                  <a:cubicBezTo>
                    <a:pt x="57" y="26"/>
                    <a:pt x="66" y="25"/>
                    <a:pt x="78" y="24"/>
                  </a:cubicBezTo>
                  <a:cubicBezTo>
                    <a:pt x="114" y="20"/>
                    <a:pt x="155" y="7"/>
                    <a:pt x="188" y="10"/>
                  </a:cubicBezTo>
                  <a:cubicBezTo>
                    <a:pt x="191" y="10"/>
                    <a:pt x="189" y="14"/>
                    <a:pt x="192" y="14"/>
                  </a:cubicBezTo>
                  <a:cubicBezTo>
                    <a:pt x="194" y="10"/>
                    <a:pt x="203" y="9"/>
                    <a:pt x="201" y="6"/>
                  </a:cubicBezTo>
                  <a:cubicBezTo>
                    <a:pt x="194" y="0"/>
                    <a:pt x="183" y="5"/>
                    <a:pt x="17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3134941" y="5589180"/>
              <a:ext cx="517783" cy="493474"/>
            </a:xfrm>
            <a:custGeom>
              <a:avLst/>
              <a:gdLst>
                <a:gd name="T0" fmla="*/ 131 w 157"/>
                <a:gd name="T1" fmla="*/ 18 h 150"/>
                <a:gd name="T2" fmla="*/ 110 w 157"/>
                <a:gd name="T3" fmla="*/ 3 h 150"/>
                <a:gd name="T4" fmla="*/ 2 w 157"/>
                <a:gd name="T5" fmla="*/ 5 h 150"/>
                <a:gd name="T6" fmla="*/ 8 w 157"/>
                <a:gd name="T7" fmla="*/ 17 h 150"/>
                <a:gd name="T8" fmla="*/ 17 w 157"/>
                <a:gd name="T9" fmla="*/ 112 h 150"/>
                <a:gd name="T10" fmla="*/ 14 w 157"/>
                <a:gd name="T11" fmla="*/ 64 h 150"/>
                <a:gd name="T12" fmla="*/ 21 w 157"/>
                <a:gd name="T13" fmla="*/ 11 h 150"/>
                <a:gd name="T14" fmla="*/ 79 w 157"/>
                <a:gd name="T15" fmla="*/ 133 h 150"/>
                <a:gd name="T16" fmla="*/ 39 w 157"/>
                <a:gd name="T17" fmla="*/ 149 h 150"/>
                <a:gd name="T18" fmla="*/ 83 w 157"/>
                <a:gd name="T19" fmla="*/ 143 h 150"/>
                <a:gd name="T20" fmla="*/ 138 w 157"/>
                <a:gd name="T21" fmla="*/ 125 h 150"/>
                <a:gd name="T22" fmla="*/ 149 w 157"/>
                <a:gd name="T23" fmla="*/ 122 h 150"/>
                <a:gd name="T24" fmla="*/ 152 w 157"/>
                <a:gd name="T25" fmla="*/ 45 h 150"/>
                <a:gd name="T26" fmla="*/ 143 w 157"/>
                <a:gd name="T27" fmla="*/ 11 h 150"/>
                <a:gd name="T28" fmla="*/ 144 w 157"/>
                <a:gd name="T29" fmla="*/ 29 h 150"/>
                <a:gd name="T30" fmla="*/ 94 w 157"/>
                <a:gd name="T31" fmla="*/ 91 h 150"/>
                <a:gd name="T32" fmla="*/ 125 w 157"/>
                <a:gd name="T33" fmla="*/ 39 h 150"/>
                <a:gd name="T34" fmla="*/ 144 w 157"/>
                <a:gd name="T35" fmla="*/ 43 h 150"/>
                <a:gd name="T36" fmla="*/ 88 w 157"/>
                <a:gd name="T37" fmla="*/ 122 h 150"/>
                <a:gd name="T38" fmla="*/ 98 w 157"/>
                <a:gd name="T39" fmla="*/ 97 h 150"/>
                <a:gd name="T40" fmla="*/ 122 w 157"/>
                <a:gd name="T41" fmla="*/ 67 h 150"/>
                <a:gd name="T42" fmla="*/ 140 w 157"/>
                <a:gd name="T43" fmla="*/ 46 h 150"/>
                <a:gd name="T44" fmla="*/ 144 w 157"/>
                <a:gd name="T45" fmla="*/ 43 h 150"/>
                <a:gd name="T46" fmla="*/ 87 w 157"/>
                <a:gd name="T47" fmla="*/ 81 h 150"/>
                <a:gd name="T48" fmla="*/ 131 w 157"/>
                <a:gd name="T49" fmla="*/ 20 h 150"/>
                <a:gd name="T50" fmla="*/ 123 w 157"/>
                <a:gd name="T51" fmla="*/ 12 h 150"/>
                <a:gd name="T52" fmla="*/ 86 w 157"/>
                <a:gd name="T53" fmla="*/ 53 h 150"/>
                <a:gd name="T54" fmla="*/ 97 w 157"/>
                <a:gd name="T55" fmla="*/ 38 h 150"/>
                <a:gd name="T56" fmla="*/ 114 w 157"/>
                <a:gd name="T57" fmla="*/ 12 h 150"/>
                <a:gd name="T58" fmla="*/ 87 w 157"/>
                <a:gd name="T59" fmla="*/ 38 h 150"/>
                <a:gd name="T60" fmla="*/ 105 w 157"/>
                <a:gd name="T61" fmla="*/ 13 h 150"/>
                <a:gd name="T62" fmla="*/ 86 w 157"/>
                <a:gd name="T63" fmla="*/ 126 h 150"/>
                <a:gd name="T64" fmla="*/ 146 w 157"/>
                <a:gd name="T65" fmla="*/ 59 h 150"/>
                <a:gd name="T66" fmla="*/ 102 w 157"/>
                <a:gd name="T67" fmla="*/ 132 h 150"/>
                <a:gd name="T68" fmla="*/ 127 w 157"/>
                <a:gd name="T69" fmla="*/ 129 h 150"/>
                <a:gd name="T70" fmla="*/ 127 w 157"/>
                <a:gd name="T71" fmla="*/ 129 h 150"/>
                <a:gd name="T72" fmla="*/ 142 w 157"/>
                <a:gd name="T73" fmla="*/ 110 h 150"/>
                <a:gd name="T74" fmla="*/ 121 w 157"/>
                <a:gd name="T75" fmla="*/ 129 h 150"/>
                <a:gd name="T76" fmla="*/ 111 w 157"/>
                <a:gd name="T77" fmla="*/ 120 h 150"/>
                <a:gd name="T78" fmla="*/ 144 w 157"/>
                <a:gd name="T79" fmla="*/ 82 h 150"/>
                <a:gd name="T80" fmla="*/ 121 w 157"/>
                <a:gd name="T8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150">
                  <a:moveTo>
                    <a:pt x="143" y="11"/>
                  </a:moveTo>
                  <a:cubicBezTo>
                    <a:pt x="139" y="12"/>
                    <a:pt x="135" y="19"/>
                    <a:pt x="131" y="18"/>
                  </a:cubicBezTo>
                  <a:cubicBezTo>
                    <a:pt x="132" y="13"/>
                    <a:pt x="137" y="12"/>
                    <a:pt x="139" y="8"/>
                  </a:cubicBezTo>
                  <a:cubicBezTo>
                    <a:pt x="133" y="2"/>
                    <a:pt x="116" y="10"/>
                    <a:pt x="110" y="3"/>
                  </a:cubicBezTo>
                  <a:cubicBezTo>
                    <a:pt x="110" y="6"/>
                    <a:pt x="107" y="6"/>
                    <a:pt x="105" y="7"/>
                  </a:cubicBezTo>
                  <a:cubicBezTo>
                    <a:pt x="68" y="0"/>
                    <a:pt x="34" y="5"/>
                    <a:pt x="2" y="5"/>
                  </a:cubicBezTo>
                  <a:cubicBezTo>
                    <a:pt x="1" y="7"/>
                    <a:pt x="0" y="9"/>
                    <a:pt x="1" y="13"/>
                  </a:cubicBezTo>
                  <a:cubicBezTo>
                    <a:pt x="3" y="14"/>
                    <a:pt x="7" y="14"/>
                    <a:pt x="8" y="17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9" y="69"/>
                    <a:pt x="12" y="94"/>
                    <a:pt x="17" y="112"/>
                  </a:cubicBezTo>
                  <a:cubicBezTo>
                    <a:pt x="18" y="116"/>
                    <a:pt x="16" y="125"/>
                    <a:pt x="25" y="123"/>
                  </a:cubicBezTo>
                  <a:cubicBezTo>
                    <a:pt x="21" y="99"/>
                    <a:pt x="16" y="83"/>
                    <a:pt x="14" y="64"/>
                  </a:cubicBezTo>
                  <a:cubicBezTo>
                    <a:pt x="11" y="49"/>
                    <a:pt x="17" y="34"/>
                    <a:pt x="17" y="15"/>
                  </a:cubicBezTo>
                  <a:cubicBezTo>
                    <a:pt x="19" y="15"/>
                    <a:pt x="19" y="12"/>
                    <a:pt x="21" y="11"/>
                  </a:cubicBezTo>
                  <a:cubicBezTo>
                    <a:pt x="40" y="7"/>
                    <a:pt x="54" y="8"/>
                    <a:pt x="76" y="10"/>
                  </a:cubicBezTo>
                  <a:cubicBezTo>
                    <a:pt x="85" y="49"/>
                    <a:pt x="78" y="92"/>
                    <a:pt x="79" y="133"/>
                  </a:cubicBezTo>
                  <a:cubicBezTo>
                    <a:pt x="65" y="142"/>
                    <a:pt x="30" y="130"/>
                    <a:pt x="25" y="148"/>
                  </a:cubicBezTo>
                  <a:cubicBezTo>
                    <a:pt x="28" y="150"/>
                    <a:pt x="35" y="146"/>
                    <a:pt x="39" y="149"/>
                  </a:cubicBezTo>
                  <a:cubicBezTo>
                    <a:pt x="47" y="139"/>
                    <a:pt x="65" y="145"/>
                    <a:pt x="78" y="140"/>
                  </a:cubicBezTo>
                  <a:cubicBezTo>
                    <a:pt x="80" y="141"/>
                    <a:pt x="81" y="142"/>
                    <a:pt x="83" y="143"/>
                  </a:cubicBezTo>
                  <a:cubicBezTo>
                    <a:pt x="97" y="132"/>
                    <a:pt x="123" y="141"/>
                    <a:pt x="142" y="134"/>
                  </a:cubicBezTo>
                  <a:cubicBezTo>
                    <a:pt x="142" y="130"/>
                    <a:pt x="137" y="130"/>
                    <a:pt x="138" y="125"/>
                  </a:cubicBezTo>
                  <a:cubicBezTo>
                    <a:pt x="142" y="125"/>
                    <a:pt x="142" y="121"/>
                    <a:pt x="144" y="119"/>
                  </a:cubicBezTo>
                  <a:cubicBezTo>
                    <a:pt x="147" y="119"/>
                    <a:pt x="146" y="122"/>
                    <a:pt x="149" y="122"/>
                  </a:cubicBezTo>
                  <a:cubicBezTo>
                    <a:pt x="157" y="110"/>
                    <a:pt x="152" y="92"/>
                    <a:pt x="152" y="78"/>
                  </a:cubicBezTo>
                  <a:cubicBezTo>
                    <a:pt x="152" y="67"/>
                    <a:pt x="150" y="57"/>
                    <a:pt x="152" y="45"/>
                  </a:cubicBezTo>
                  <a:cubicBezTo>
                    <a:pt x="146" y="41"/>
                    <a:pt x="148" y="25"/>
                    <a:pt x="154" y="19"/>
                  </a:cubicBezTo>
                  <a:cubicBezTo>
                    <a:pt x="148" y="18"/>
                    <a:pt x="148" y="12"/>
                    <a:pt x="143" y="11"/>
                  </a:cubicBezTo>
                  <a:close/>
                  <a:moveTo>
                    <a:pt x="142" y="22"/>
                  </a:moveTo>
                  <a:cubicBezTo>
                    <a:pt x="143" y="24"/>
                    <a:pt x="142" y="28"/>
                    <a:pt x="144" y="29"/>
                  </a:cubicBezTo>
                  <a:cubicBezTo>
                    <a:pt x="127" y="54"/>
                    <a:pt x="109" y="79"/>
                    <a:pt x="89" y="101"/>
                  </a:cubicBezTo>
                  <a:cubicBezTo>
                    <a:pt x="86" y="97"/>
                    <a:pt x="93" y="94"/>
                    <a:pt x="94" y="91"/>
                  </a:cubicBezTo>
                  <a:cubicBezTo>
                    <a:pt x="94" y="89"/>
                    <a:pt x="91" y="91"/>
                    <a:pt x="91" y="89"/>
                  </a:cubicBezTo>
                  <a:cubicBezTo>
                    <a:pt x="99" y="71"/>
                    <a:pt x="118" y="58"/>
                    <a:pt x="125" y="39"/>
                  </a:cubicBezTo>
                  <a:cubicBezTo>
                    <a:pt x="133" y="36"/>
                    <a:pt x="131" y="23"/>
                    <a:pt x="142" y="22"/>
                  </a:cubicBezTo>
                  <a:close/>
                  <a:moveTo>
                    <a:pt x="144" y="43"/>
                  </a:moveTo>
                  <a:cubicBezTo>
                    <a:pt x="140" y="54"/>
                    <a:pt x="133" y="64"/>
                    <a:pt x="127" y="73"/>
                  </a:cubicBezTo>
                  <a:cubicBezTo>
                    <a:pt x="115" y="90"/>
                    <a:pt x="103" y="107"/>
                    <a:pt x="88" y="122"/>
                  </a:cubicBezTo>
                  <a:cubicBezTo>
                    <a:pt x="86" y="117"/>
                    <a:pt x="92" y="112"/>
                    <a:pt x="91" y="105"/>
                  </a:cubicBezTo>
                  <a:cubicBezTo>
                    <a:pt x="97" y="106"/>
                    <a:pt x="95" y="100"/>
                    <a:pt x="98" y="97"/>
                  </a:cubicBezTo>
                  <a:cubicBezTo>
                    <a:pt x="102" y="90"/>
                    <a:pt x="111" y="87"/>
                    <a:pt x="114" y="78"/>
                  </a:cubicBezTo>
                  <a:cubicBezTo>
                    <a:pt x="118" y="76"/>
                    <a:pt x="121" y="72"/>
                    <a:pt x="122" y="67"/>
                  </a:cubicBezTo>
                  <a:cubicBezTo>
                    <a:pt x="129" y="63"/>
                    <a:pt x="132" y="56"/>
                    <a:pt x="135" y="48"/>
                  </a:cubicBezTo>
                  <a:cubicBezTo>
                    <a:pt x="136" y="47"/>
                    <a:pt x="139" y="47"/>
                    <a:pt x="140" y="46"/>
                  </a:cubicBezTo>
                  <a:cubicBezTo>
                    <a:pt x="140" y="44"/>
                    <a:pt x="140" y="43"/>
                    <a:pt x="140" y="41"/>
                  </a:cubicBezTo>
                  <a:cubicBezTo>
                    <a:pt x="143" y="40"/>
                    <a:pt x="142" y="43"/>
                    <a:pt x="144" y="43"/>
                  </a:cubicBezTo>
                  <a:close/>
                  <a:moveTo>
                    <a:pt x="131" y="20"/>
                  </a:moveTo>
                  <a:cubicBezTo>
                    <a:pt x="118" y="42"/>
                    <a:pt x="106" y="65"/>
                    <a:pt x="87" y="81"/>
                  </a:cubicBezTo>
                  <a:cubicBezTo>
                    <a:pt x="88" y="76"/>
                    <a:pt x="88" y="75"/>
                    <a:pt x="87" y="71"/>
                  </a:cubicBezTo>
                  <a:cubicBezTo>
                    <a:pt x="103" y="55"/>
                    <a:pt x="113" y="34"/>
                    <a:pt x="131" y="20"/>
                  </a:cubicBezTo>
                  <a:close/>
                  <a:moveTo>
                    <a:pt x="114" y="12"/>
                  </a:moveTo>
                  <a:cubicBezTo>
                    <a:pt x="118" y="13"/>
                    <a:pt x="121" y="10"/>
                    <a:pt x="123" y="12"/>
                  </a:cubicBezTo>
                  <a:cubicBezTo>
                    <a:pt x="112" y="30"/>
                    <a:pt x="101" y="46"/>
                    <a:pt x="88" y="62"/>
                  </a:cubicBezTo>
                  <a:cubicBezTo>
                    <a:pt x="86" y="60"/>
                    <a:pt x="87" y="55"/>
                    <a:pt x="86" y="53"/>
                  </a:cubicBezTo>
                  <a:cubicBezTo>
                    <a:pt x="95" y="51"/>
                    <a:pt x="94" y="41"/>
                    <a:pt x="101" y="39"/>
                  </a:cubicBezTo>
                  <a:cubicBezTo>
                    <a:pt x="100" y="36"/>
                    <a:pt x="98" y="40"/>
                    <a:pt x="97" y="38"/>
                  </a:cubicBezTo>
                  <a:cubicBezTo>
                    <a:pt x="98" y="32"/>
                    <a:pt x="105" y="32"/>
                    <a:pt x="104" y="24"/>
                  </a:cubicBezTo>
                  <a:cubicBezTo>
                    <a:pt x="111" y="23"/>
                    <a:pt x="110" y="15"/>
                    <a:pt x="114" y="12"/>
                  </a:cubicBezTo>
                  <a:close/>
                  <a:moveTo>
                    <a:pt x="105" y="13"/>
                  </a:moveTo>
                  <a:cubicBezTo>
                    <a:pt x="100" y="23"/>
                    <a:pt x="95" y="32"/>
                    <a:pt x="87" y="38"/>
                  </a:cubicBezTo>
                  <a:cubicBezTo>
                    <a:pt x="85" y="29"/>
                    <a:pt x="86" y="20"/>
                    <a:pt x="85" y="9"/>
                  </a:cubicBezTo>
                  <a:cubicBezTo>
                    <a:pt x="93" y="13"/>
                    <a:pt x="98" y="8"/>
                    <a:pt x="105" y="13"/>
                  </a:cubicBezTo>
                  <a:close/>
                  <a:moveTo>
                    <a:pt x="89" y="133"/>
                  </a:moveTo>
                  <a:cubicBezTo>
                    <a:pt x="88" y="130"/>
                    <a:pt x="85" y="130"/>
                    <a:pt x="86" y="126"/>
                  </a:cubicBezTo>
                  <a:cubicBezTo>
                    <a:pt x="89" y="124"/>
                    <a:pt x="88" y="127"/>
                    <a:pt x="92" y="127"/>
                  </a:cubicBezTo>
                  <a:cubicBezTo>
                    <a:pt x="114" y="109"/>
                    <a:pt x="123" y="77"/>
                    <a:pt x="146" y="59"/>
                  </a:cubicBezTo>
                  <a:cubicBezTo>
                    <a:pt x="148" y="63"/>
                    <a:pt x="145" y="68"/>
                    <a:pt x="145" y="73"/>
                  </a:cubicBezTo>
                  <a:cubicBezTo>
                    <a:pt x="128" y="90"/>
                    <a:pt x="111" y="107"/>
                    <a:pt x="102" y="132"/>
                  </a:cubicBezTo>
                  <a:cubicBezTo>
                    <a:pt x="95" y="132"/>
                    <a:pt x="96" y="133"/>
                    <a:pt x="89" y="133"/>
                  </a:cubicBezTo>
                  <a:close/>
                  <a:moveTo>
                    <a:pt x="127" y="129"/>
                  </a:moveTo>
                  <a:cubicBezTo>
                    <a:pt x="129" y="125"/>
                    <a:pt x="132" y="121"/>
                    <a:pt x="136" y="119"/>
                  </a:cubicBezTo>
                  <a:cubicBezTo>
                    <a:pt x="133" y="122"/>
                    <a:pt x="133" y="129"/>
                    <a:pt x="127" y="129"/>
                  </a:cubicBezTo>
                  <a:close/>
                  <a:moveTo>
                    <a:pt x="140" y="116"/>
                  </a:moveTo>
                  <a:cubicBezTo>
                    <a:pt x="137" y="114"/>
                    <a:pt x="142" y="112"/>
                    <a:pt x="142" y="110"/>
                  </a:cubicBezTo>
                  <a:cubicBezTo>
                    <a:pt x="146" y="113"/>
                    <a:pt x="139" y="113"/>
                    <a:pt x="140" y="116"/>
                  </a:cubicBezTo>
                  <a:close/>
                  <a:moveTo>
                    <a:pt x="121" y="129"/>
                  </a:moveTo>
                  <a:cubicBezTo>
                    <a:pt x="119" y="131"/>
                    <a:pt x="112" y="131"/>
                    <a:pt x="111" y="130"/>
                  </a:cubicBezTo>
                  <a:cubicBezTo>
                    <a:pt x="111" y="125"/>
                    <a:pt x="112" y="124"/>
                    <a:pt x="111" y="120"/>
                  </a:cubicBezTo>
                  <a:cubicBezTo>
                    <a:pt x="117" y="119"/>
                    <a:pt x="115" y="114"/>
                    <a:pt x="119" y="113"/>
                  </a:cubicBezTo>
                  <a:cubicBezTo>
                    <a:pt x="123" y="98"/>
                    <a:pt x="135" y="92"/>
                    <a:pt x="144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6" y="106"/>
                    <a:pt x="123" y="111"/>
                    <a:pt x="121" y="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7036543" y="2557843"/>
              <a:ext cx="192042" cy="145854"/>
            </a:xfrm>
            <a:custGeom>
              <a:avLst/>
              <a:gdLst>
                <a:gd name="T0" fmla="*/ 30 w 58"/>
                <a:gd name="T1" fmla="*/ 5 h 44"/>
                <a:gd name="T2" fmla="*/ 26 w 58"/>
                <a:gd name="T3" fmla="*/ 1 h 44"/>
                <a:gd name="T4" fmla="*/ 7 w 58"/>
                <a:gd name="T5" fmla="*/ 22 h 44"/>
                <a:gd name="T6" fmla="*/ 56 w 58"/>
                <a:gd name="T7" fmla="*/ 28 h 44"/>
                <a:gd name="T8" fmla="*/ 30 w 58"/>
                <a:gd name="T9" fmla="*/ 5 h 44"/>
                <a:gd name="T10" fmla="*/ 19 w 58"/>
                <a:gd name="T11" fmla="*/ 8 h 44"/>
                <a:gd name="T12" fmla="*/ 21 w 58"/>
                <a:gd name="T13" fmla="*/ 14 h 44"/>
                <a:gd name="T14" fmla="*/ 49 w 58"/>
                <a:gd name="T15" fmla="*/ 24 h 44"/>
                <a:gd name="T16" fmla="*/ 19 w 58"/>
                <a:gd name="T1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4">
                  <a:moveTo>
                    <a:pt x="30" y="5"/>
                  </a:moveTo>
                  <a:cubicBezTo>
                    <a:pt x="28" y="4"/>
                    <a:pt x="30" y="0"/>
                    <a:pt x="26" y="1"/>
                  </a:cubicBezTo>
                  <a:cubicBezTo>
                    <a:pt x="14" y="1"/>
                    <a:pt x="4" y="11"/>
                    <a:pt x="7" y="22"/>
                  </a:cubicBezTo>
                  <a:cubicBezTo>
                    <a:pt x="10" y="42"/>
                    <a:pt x="45" y="44"/>
                    <a:pt x="56" y="28"/>
                  </a:cubicBezTo>
                  <a:cubicBezTo>
                    <a:pt x="58" y="10"/>
                    <a:pt x="44" y="0"/>
                    <a:pt x="30" y="5"/>
                  </a:cubicBezTo>
                  <a:close/>
                  <a:moveTo>
                    <a:pt x="19" y="8"/>
                  </a:moveTo>
                  <a:cubicBezTo>
                    <a:pt x="23" y="8"/>
                    <a:pt x="18" y="12"/>
                    <a:pt x="21" y="14"/>
                  </a:cubicBezTo>
                  <a:cubicBezTo>
                    <a:pt x="31" y="9"/>
                    <a:pt x="45" y="10"/>
                    <a:pt x="49" y="24"/>
                  </a:cubicBezTo>
                  <a:cubicBezTo>
                    <a:pt x="40" y="44"/>
                    <a:pt x="0" y="26"/>
                    <a:pt x="1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3081461" y="2752316"/>
              <a:ext cx="887281" cy="1045289"/>
            </a:xfrm>
            <a:custGeom>
              <a:avLst/>
              <a:gdLst>
                <a:gd name="T0" fmla="*/ 201 w 269"/>
                <a:gd name="T1" fmla="*/ 166 h 318"/>
                <a:gd name="T2" fmla="*/ 188 w 269"/>
                <a:gd name="T3" fmla="*/ 132 h 318"/>
                <a:gd name="T4" fmla="*/ 159 w 269"/>
                <a:gd name="T5" fmla="*/ 81 h 318"/>
                <a:gd name="T6" fmla="*/ 119 w 269"/>
                <a:gd name="T7" fmla="*/ 0 h 318"/>
                <a:gd name="T8" fmla="*/ 115 w 269"/>
                <a:gd name="T9" fmla="*/ 19 h 318"/>
                <a:gd name="T10" fmla="*/ 91 w 269"/>
                <a:gd name="T11" fmla="*/ 86 h 318"/>
                <a:gd name="T12" fmla="*/ 52 w 269"/>
                <a:gd name="T13" fmla="*/ 188 h 318"/>
                <a:gd name="T14" fmla="*/ 35 w 269"/>
                <a:gd name="T15" fmla="*/ 230 h 318"/>
                <a:gd name="T16" fmla="*/ 12 w 269"/>
                <a:gd name="T17" fmla="*/ 302 h 318"/>
                <a:gd name="T18" fmla="*/ 45 w 269"/>
                <a:gd name="T19" fmla="*/ 235 h 318"/>
                <a:gd name="T20" fmla="*/ 55 w 269"/>
                <a:gd name="T21" fmla="*/ 231 h 318"/>
                <a:gd name="T22" fmla="*/ 152 w 269"/>
                <a:gd name="T23" fmla="*/ 228 h 318"/>
                <a:gd name="T24" fmla="*/ 209 w 269"/>
                <a:gd name="T25" fmla="*/ 225 h 318"/>
                <a:gd name="T26" fmla="*/ 221 w 269"/>
                <a:gd name="T27" fmla="*/ 229 h 318"/>
                <a:gd name="T28" fmla="*/ 149 w 269"/>
                <a:gd name="T29" fmla="*/ 302 h 318"/>
                <a:gd name="T30" fmla="*/ 61 w 269"/>
                <a:gd name="T31" fmla="*/ 305 h 318"/>
                <a:gd name="T32" fmla="*/ 2 w 269"/>
                <a:gd name="T33" fmla="*/ 318 h 318"/>
                <a:gd name="T34" fmla="*/ 113 w 269"/>
                <a:gd name="T35" fmla="*/ 312 h 318"/>
                <a:gd name="T36" fmla="*/ 238 w 269"/>
                <a:gd name="T37" fmla="*/ 254 h 318"/>
                <a:gd name="T38" fmla="*/ 170 w 269"/>
                <a:gd name="T39" fmla="*/ 130 h 318"/>
                <a:gd name="T40" fmla="*/ 170 w 269"/>
                <a:gd name="T41" fmla="*/ 130 h 318"/>
                <a:gd name="T42" fmla="*/ 164 w 269"/>
                <a:gd name="T43" fmla="*/ 115 h 318"/>
                <a:gd name="T44" fmla="*/ 161 w 269"/>
                <a:gd name="T45" fmla="*/ 115 h 318"/>
                <a:gd name="T46" fmla="*/ 159 w 269"/>
                <a:gd name="T47" fmla="*/ 104 h 318"/>
                <a:gd name="T48" fmla="*/ 155 w 269"/>
                <a:gd name="T49" fmla="*/ 101 h 318"/>
                <a:gd name="T50" fmla="*/ 148 w 269"/>
                <a:gd name="T51" fmla="*/ 96 h 318"/>
                <a:gd name="T52" fmla="*/ 156 w 269"/>
                <a:gd name="T53" fmla="*/ 122 h 318"/>
                <a:gd name="T54" fmla="*/ 156 w 269"/>
                <a:gd name="T55" fmla="*/ 122 h 318"/>
                <a:gd name="T56" fmla="*/ 141 w 269"/>
                <a:gd name="T57" fmla="*/ 101 h 318"/>
                <a:gd name="T58" fmla="*/ 148 w 269"/>
                <a:gd name="T59" fmla="*/ 83 h 318"/>
                <a:gd name="T60" fmla="*/ 114 w 269"/>
                <a:gd name="T61" fmla="*/ 121 h 318"/>
                <a:gd name="T62" fmla="*/ 128 w 269"/>
                <a:gd name="T63" fmla="*/ 91 h 318"/>
                <a:gd name="T64" fmla="*/ 148 w 269"/>
                <a:gd name="T65" fmla="*/ 83 h 318"/>
                <a:gd name="T66" fmla="*/ 118 w 269"/>
                <a:gd name="T67" fmla="*/ 27 h 318"/>
                <a:gd name="T68" fmla="*/ 117 w 269"/>
                <a:gd name="T69" fmla="*/ 40 h 318"/>
                <a:gd name="T70" fmla="*/ 116 w 269"/>
                <a:gd name="T71" fmla="*/ 27 h 318"/>
                <a:gd name="T72" fmla="*/ 127 w 269"/>
                <a:gd name="T73" fmla="*/ 46 h 318"/>
                <a:gd name="T74" fmla="*/ 95 w 269"/>
                <a:gd name="T75" fmla="*/ 87 h 318"/>
                <a:gd name="T76" fmla="*/ 134 w 269"/>
                <a:gd name="T77" fmla="*/ 57 h 318"/>
                <a:gd name="T78" fmla="*/ 138 w 269"/>
                <a:gd name="T79" fmla="*/ 65 h 318"/>
                <a:gd name="T80" fmla="*/ 85 w 269"/>
                <a:gd name="T81" fmla="*/ 122 h 318"/>
                <a:gd name="T82" fmla="*/ 98 w 269"/>
                <a:gd name="T83" fmla="*/ 111 h 318"/>
                <a:gd name="T84" fmla="*/ 141 w 269"/>
                <a:gd name="T85" fmla="*/ 69 h 318"/>
                <a:gd name="T86" fmla="*/ 98 w 269"/>
                <a:gd name="T87" fmla="*/ 118 h 318"/>
                <a:gd name="T88" fmla="*/ 134 w 269"/>
                <a:gd name="T89" fmla="*/ 57 h 318"/>
                <a:gd name="T90" fmla="*/ 81 w 269"/>
                <a:gd name="T91" fmla="*/ 138 h 318"/>
                <a:gd name="T92" fmla="*/ 104 w 269"/>
                <a:gd name="T93" fmla="*/ 137 h 318"/>
                <a:gd name="T94" fmla="*/ 54 w 269"/>
                <a:gd name="T95" fmla="*/ 202 h 318"/>
                <a:gd name="T96" fmla="*/ 50 w 269"/>
                <a:gd name="T97" fmla="*/ 226 h 318"/>
                <a:gd name="T98" fmla="*/ 119 w 269"/>
                <a:gd name="T99" fmla="*/ 136 h 318"/>
                <a:gd name="T100" fmla="*/ 82 w 269"/>
                <a:gd name="T101" fmla="*/ 223 h 318"/>
                <a:gd name="T102" fmla="*/ 91 w 269"/>
                <a:gd name="T103" fmla="*/ 220 h 318"/>
                <a:gd name="T104" fmla="*/ 140 w 269"/>
                <a:gd name="T105" fmla="*/ 150 h 318"/>
                <a:gd name="T106" fmla="*/ 146 w 269"/>
                <a:gd name="T107" fmla="*/ 143 h 318"/>
                <a:gd name="T108" fmla="*/ 173 w 269"/>
                <a:gd name="T109" fmla="*/ 135 h 318"/>
                <a:gd name="T110" fmla="*/ 116 w 269"/>
                <a:gd name="T111" fmla="*/ 219 h 318"/>
                <a:gd name="T112" fmla="*/ 150 w 269"/>
                <a:gd name="T113" fmla="*/ 218 h 318"/>
                <a:gd name="T114" fmla="*/ 165 w 269"/>
                <a:gd name="T115" fmla="*/ 160 h 318"/>
                <a:gd name="T116" fmla="*/ 191 w 269"/>
                <a:gd name="T117" fmla="*/ 168 h 318"/>
                <a:gd name="T118" fmla="*/ 150 w 269"/>
                <a:gd name="T119" fmla="*/ 218 h 318"/>
                <a:gd name="T120" fmla="*/ 192 w 269"/>
                <a:gd name="T121" fmla="*/ 178 h 318"/>
                <a:gd name="T122" fmla="*/ 213 w 269"/>
                <a:gd name="T123" fmla="*/ 2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318">
                  <a:moveTo>
                    <a:pt x="212" y="201"/>
                  </a:moveTo>
                  <a:cubicBezTo>
                    <a:pt x="210" y="187"/>
                    <a:pt x="200" y="180"/>
                    <a:pt x="201" y="166"/>
                  </a:cubicBezTo>
                  <a:cubicBezTo>
                    <a:pt x="191" y="160"/>
                    <a:pt x="190" y="145"/>
                    <a:pt x="183" y="137"/>
                  </a:cubicBezTo>
                  <a:cubicBezTo>
                    <a:pt x="183" y="134"/>
                    <a:pt x="188" y="135"/>
                    <a:pt x="188" y="132"/>
                  </a:cubicBezTo>
                  <a:cubicBezTo>
                    <a:pt x="187" y="127"/>
                    <a:pt x="181" y="128"/>
                    <a:pt x="178" y="128"/>
                  </a:cubicBezTo>
                  <a:cubicBezTo>
                    <a:pt x="174" y="111"/>
                    <a:pt x="159" y="100"/>
                    <a:pt x="159" y="81"/>
                  </a:cubicBezTo>
                  <a:cubicBezTo>
                    <a:pt x="147" y="74"/>
                    <a:pt x="146" y="56"/>
                    <a:pt x="136" y="46"/>
                  </a:cubicBezTo>
                  <a:cubicBezTo>
                    <a:pt x="129" y="30"/>
                    <a:pt x="122" y="20"/>
                    <a:pt x="119" y="0"/>
                  </a:cubicBezTo>
                  <a:cubicBezTo>
                    <a:pt x="116" y="0"/>
                    <a:pt x="115" y="2"/>
                    <a:pt x="113" y="2"/>
                  </a:cubicBezTo>
                  <a:cubicBezTo>
                    <a:pt x="113" y="9"/>
                    <a:pt x="115" y="13"/>
                    <a:pt x="115" y="19"/>
                  </a:cubicBezTo>
                  <a:cubicBezTo>
                    <a:pt x="104" y="37"/>
                    <a:pt x="99" y="61"/>
                    <a:pt x="89" y="79"/>
                  </a:cubicBezTo>
                  <a:cubicBezTo>
                    <a:pt x="91" y="80"/>
                    <a:pt x="89" y="86"/>
                    <a:pt x="91" y="86"/>
                  </a:cubicBezTo>
                  <a:cubicBezTo>
                    <a:pt x="85" y="93"/>
                    <a:pt x="86" y="106"/>
                    <a:pt x="79" y="112"/>
                  </a:cubicBezTo>
                  <a:cubicBezTo>
                    <a:pt x="70" y="137"/>
                    <a:pt x="63" y="165"/>
                    <a:pt x="52" y="188"/>
                  </a:cubicBezTo>
                  <a:cubicBezTo>
                    <a:pt x="50" y="201"/>
                    <a:pt x="41" y="206"/>
                    <a:pt x="42" y="221"/>
                  </a:cubicBezTo>
                  <a:cubicBezTo>
                    <a:pt x="39" y="223"/>
                    <a:pt x="36" y="225"/>
                    <a:pt x="35" y="230"/>
                  </a:cubicBezTo>
                  <a:cubicBezTo>
                    <a:pt x="35" y="233"/>
                    <a:pt x="37" y="234"/>
                    <a:pt x="37" y="237"/>
                  </a:cubicBezTo>
                  <a:cubicBezTo>
                    <a:pt x="27" y="257"/>
                    <a:pt x="14" y="280"/>
                    <a:pt x="12" y="302"/>
                  </a:cubicBezTo>
                  <a:cubicBezTo>
                    <a:pt x="16" y="302"/>
                    <a:pt x="18" y="300"/>
                    <a:pt x="21" y="299"/>
                  </a:cubicBezTo>
                  <a:cubicBezTo>
                    <a:pt x="25" y="274"/>
                    <a:pt x="37" y="256"/>
                    <a:pt x="45" y="235"/>
                  </a:cubicBezTo>
                  <a:cubicBezTo>
                    <a:pt x="47" y="235"/>
                    <a:pt x="49" y="235"/>
                    <a:pt x="51" y="235"/>
                  </a:cubicBezTo>
                  <a:cubicBezTo>
                    <a:pt x="52" y="234"/>
                    <a:pt x="53" y="231"/>
                    <a:pt x="55" y="231"/>
                  </a:cubicBezTo>
                  <a:cubicBezTo>
                    <a:pt x="84" y="230"/>
                    <a:pt x="112" y="221"/>
                    <a:pt x="146" y="224"/>
                  </a:cubicBezTo>
                  <a:cubicBezTo>
                    <a:pt x="149" y="224"/>
                    <a:pt x="149" y="227"/>
                    <a:pt x="152" y="228"/>
                  </a:cubicBezTo>
                  <a:cubicBezTo>
                    <a:pt x="161" y="218"/>
                    <a:pt x="182" y="224"/>
                    <a:pt x="200" y="221"/>
                  </a:cubicBezTo>
                  <a:cubicBezTo>
                    <a:pt x="203" y="222"/>
                    <a:pt x="203" y="226"/>
                    <a:pt x="209" y="225"/>
                  </a:cubicBezTo>
                  <a:cubicBezTo>
                    <a:pt x="210" y="226"/>
                    <a:pt x="214" y="222"/>
                    <a:pt x="215" y="221"/>
                  </a:cubicBezTo>
                  <a:cubicBezTo>
                    <a:pt x="216" y="226"/>
                    <a:pt x="219" y="227"/>
                    <a:pt x="221" y="229"/>
                  </a:cubicBezTo>
                  <a:cubicBezTo>
                    <a:pt x="227" y="254"/>
                    <a:pt x="243" y="269"/>
                    <a:pt x="252" y="292"/>
                  </a:cubicBezTo>
                  <a:cubicBezTo>
                    <a:pt x="216" y="295"/>
                    <a:pt x="180" y="301"/>
                    <a:pt x="149" y="302"/>
                  </a:cubicBezTo>
                  <a:cubicBezTo>
                    <a:pt x="133" y="302"/>
                    <a:pt x="119" y="306"/>
                    <a:pt x="105" y="306"/>
                  </a:cubicBezTo>
                  <a:cubicBezTo>
                    <a:pt x="90" y="306"/>
                    <a:pt x="76" y="304"/>
                    <a:pt x="61" y="305"/>
                  </a:cubicBezTo>
                  <a:cubicBezTo>
                    <a:pt x="43" y="306"/>
                    <a:pt x="23" y="311"/>
                    <a:pt x="6" y="309"/>
                  </a:cubicBezTo>
                  <a:cubicBezTo>
                    <a:pt x="4" y="312"/>
                    <a:pt x="0" y="312"/>
                    <a:pt x="2" y="318"/>
                  </a:cubicBezTo>
                  <a:cubicBezTo>
                    <a:pt x="37" y="313"/>
                    <a:pt x="68" y="310"/>
                    <a:pt x="101" y="312"/>
                  </a:cubicBezTo>
                  <a:cubicBezTo>
                    <a:pt x="105" y="312"/>
                    <a:pt x="109" y="312"/>
                    <a:pt x="113" y="312"/>
                  </a:cubicBezTo>
                  <a:cubicBezTo>
                    <a:pt x="156" y="308"/>
                    <a:pt x="210" y="301"/>
                    <a:pt x="260" y="301"/>
                  </a:cubicBezTo>
                  <a:cubicBezTo>
                    <a:pt x="269" y="285"/>
                    <a:pt x="246" y="271"/>
                    <a:pt x="238" y="254"/>
                  </a:cubicBezTo>
                  <a:cubicBezTo>
                    <a:pt x="228" y="233"/>
                    <a:pt x="224" y="216"/>
                    <a:pt x="212" y="201"/>
                  </a:cubicBezTo>
                  <a:close/>
                  <a:moveTo>
                    <a:pt x="170" y="130"/>
                  </a:moveTo>
                  <a:cubicBezTo>
                    <a:pt x="167" y="130"/>
                    <a:pt x="165" y="130"/>
                    <a:pt x="164" y="129"/>
                  </a:cubicBezTo>
                  <a:cubicBezTo>
                    <a:pt x="165" y="126"/>
                    <a:pt x="171" y="124"/>
                    <a:pt x="170" y="130"/>
                  </a:cubicBezTo>
                  <a:close/>
                  <a:moveTo>
                    <a:pt x="161" y="115"/>
                  </a:moveTo>
                  <a:cubicBezTo>
                    <a:pt x="162" y="115"/>
                    <a:pt x="163" y="115"/>
                    <a:pt x="164" y="115"/>
                  </a:cubicBezTo>
                  <a:cubicBezTo>
                    <a:pt x="165" y="119"/>
                    <a:pt x="161" y="119"/>
                    <a:pt x="158" y="120"/>
                  </a:cubicBezTo>
                  <a:cubicBezTo>
                    <a:pt x="158" y="117"/>
                    <a:pt x="161" y="118"/>
                    <a:pt x="161" y="115"/>
                  </a:cubicBezTo>
                  <a:close/>
                  <a:moveTo>
                    <a:pt x="154" y="90"/>
                  </a:moveTo>
                  <a:cubicBezTo>
                    <a:pt x="154" y="96"/>
                    <a:pt x="156" y="100"/>
                    <a:pt x="159" y="104"/>
                  </a:cubicBezTo>
                  <a:cubicBezTo>
                    <a:pt x="154" y="112"/>
                    <a:pt x="146" y="116"/>
                    <a:pt x="139" y="122"/>
                  </a:cubicBezTo>
                  <a:cubicBezTo>
                    <a:pt x="143" y="114"/>
                    <a:pt x="150" y="108"/>
                    <a:pt x="155" y="101"/>
                  </a:cubicBezTo>
                  <a:cubicBezTo>
                    <a:pt x="155" y="99"/>
                    <a:pt x="152" y="98"/>
                    <a:pt x="152" y="95"/>
                  </a:cubicBezTo>
                  <a:cubicBezTo>
                    <a:pt x="150" y="96"/>
                    <a:pt x="148" y="95"/>
                    <a:pt x="148" y="96"/>
                  </a:cubicBezTo>
                  <a:cubicBezTo>
                    <a:pt x="146" y="95"/>
                    <a:pt x="151" y="91"/>
                    <a:pt x="154" y="90"/>
                  </a:cubicBezTo>
                  <a:close/>
                  <a:moveTo>
                    <a:pt x="156" y="122"/>
                  </a:moveTo>
                  <a:cubicBezTo>
                    <a:pt x="156" y="125"/>
                    <a:pt x="155" y="128"/>
                    <a:pt x="152" y="128"/>
                  </a:cubicBezTo>
                  <a:cubicBezTo>
                    <a:pt x="150" y="125"/>
                    <a:pt x="152" y="121"/>
                    <a:pt x="156" y="122"/>
                  </a:cubicBezTo>
                  <a:close/>
                  <a:moveTo>
                    <a:pt x="121" y="125"/>
                  </a:moveTo>
                  <a:cubicBezTo>
                    <a:pt x="122" y="116"/>
                    <a:pt x="136" y="110"/>
                    <a:pt x="141" y="101"/>
                  </a:cubicBezTo>
                  <a:cubicBezTo>
                    <a:pt x="142" y="109"/>
                    <a:pt x="131" y="121"/>
                    <a:pt x="121" y="125"/>
                  </a:cubicBezTo>
                  <a:close/>
                  <a:moveTo>
                    <a:pt x="148" y="83"/>
                  </a:moveTo>
                  <a:cubicBezTo>
                    <a:pt x="145" y="90"/>
                    <a:pt x="138" y="92"/>
                    <a:pt x="137" y="100"/>
                  </a:cubicBezTo>
                  <a:cubicBezTo>
                    <a:pt x="128" y="105"/>
                    <a:pt x="121" y="113"/>
                    <a:pt x="114" y="121"/>
                  </a:cubicBezTo>
                  <a:cubicBezTo>
                    <a:pt x="110" y="124"/>
                    <a:pt x="105" y="132"/>
                    <a:pt x="99" y="130"/>
                  </a:cubicBezTo>
                  <a:cubicBezTo>
                    <a:pt x="104" y="113"/>
                    <a:pt x="121" y="108"/>
                    <a:pt x="128" y="91"/>
                  </a:cubicBezTo>
                  <a:cubicBezTo>
                    <a:pt x="136" y="90"/>
                    <a:pt x="140" y="84"/>
                    <a:pt x="146" y="80"/>
                  </a:cubicBezTo>
                  <a:cubicBezTo>
                    <a:pt x="147" y="81"/>
                    <a:pt x="148" y="82"/>
                    <a:pt x="148" y="83"/>
                  </a:cubicBezTo>
                  <a:close/>
                  <a:moveTo>
                    <a:pt x="116" y="27"/>
                  </a:moveTo>
                  <a:cubicBezTo>
                    <a:pt x="116" y="27"/>
                    <a:pt x="117" y="27"/>
                    <a:pt x="118" y="27"/>
                  </a:cubicBezTo>
                  <a:cubicBezTo>
                    <a:pt x="121" y="29"/>
                    <a:pt x="120" y="35"/>
                    <a:pt x="123" y="37"/>
                  </a:cubicBezTo>
                  <a:cubicBezTo>
                    <a:pt x="121" y="38"/>
                    <a:pt x="118" y="39"/>
                    <a:pt x="117" y="40"/>
                  </a:cubicBezTo>
                  <a:cubicBezTo>
                    <a:pt x="117" y="49"/>
                    <a:pt x="112" y="52"/>
                    <a:pt x="106" y="55"/>
                  </a:cubicBezTo>
                  <a:cubicBezTo>
                    <a:pt x="107" y="44"/>
                    <a:pt x="114" y="38"/>
                    <a:pt x="116" y="27"/>
                  </a:cubicBezTo>
                  <a:close/>
                  <a:moveTo>
                    <a:pt x="99" y="81"/>
                  </a:moveTo>
                  <a:cubicBezTo>
                    <a:pt x="100" y="61"/>
                    <a:pt x="116" y="57"/>
                    <a:pt x="127" y="46"/>
                  </a:cubicBezTo>
                  <a:cubicBezTo>
                    <a:pt x="130" y="46"/>
                    <a:pt x="130" y="49"/>
                    <a:pt x="131" y="50"/>
                  </a:cubicBezTo>
                  <a:cubicBezTo>
                    <a:pt x="118" y="62"/>
                    <a:pt x="108" y="76"/>
                    <a:pt x="95" y="87"/>
                  </a:cubicBezTo>
                  <a:cubicBezTo>
                    <a:pt x="92" y="85"/>
                    <a:pt x="97" y="83"/>
                    <a:pt x="99" y="81"/>
                  </a:cubicBezTo>
                  <a:close/>
                  <a:moveTo>
                    <a:pt x="134" y="57"/>
                  </a:moveTo>
                  <a:cubicBezTo>
                    <a:pt x="135" y="57"/>
                    <a:pt x="136" y="57"/>
                    <a:pt x="137" y="57"/>
                  </a:cubicBezTo>
                  <a:cubicBezTo>
                    <a:pt x="135" y="61"/>
                    <a:pt x="137" y="62"/>
                    <a:pt x="138" y="65"/>
                  </a:cubicBezTo>
                  <a:cubicBezTo>
                    <a:pt x="136" y="65"/>
                    <a:pt x="135" y="65"/>
                    <a:pt x="134" y="65"/>
                  </a:cubicBezTo>
                  <a:cubicBezTo>
                    <a:pt x="116" y="83"/>
                    <a:pt x="98" y="100"/>
                    <a:pt x="85" y="122"/>
                  </a:cubicBezTo>
                  <a:cubicBezTo>
                    <a:pt x="86" y="122"/>
                    <a:pt x="86" y="124"/>
                    <a:pt x="86" y="126"/>
                  </a:cubicBezTo>
                  <a:cubicBezTo>
                    <a:pt x="95" y="125"/>
                    <a:pt x="94" y="116"/>
                    <a:pt x="98" y="111"/>
                  </a:cubicBezTo>
                  <a:cubicBezTo>
                    <a:pt x="106" y="99"/>
                    <a:pt x="121" y="91"/>
                    <a:pt x="128" y="77"/>
                  </a:cubicBezTo>
                  <a:cubicBezTo>
                    <a:pt x="134" y="76"/>
                    <a:pt x="136" y="71"/>
                    <a:pt x="141" y="69"/>
                  </a:cubicBezTo>
                  <a:cubicBezTo>
                    <a:pt x="143" y="75"/>
                    <a:pt x="138" y="79"/>
                    <a:pt x="133" y="80"/>
                  </a:cubicBezTo>
                  <a:cubicBezTo>
                    <a:pt x="122" y="94"/>
                    <a:pt x="110" y="105"/>
                    <a:pt x="98" y="118"/>
                  </a:cubicBezTo>
                  <a:cubicBezTo>
                    <a:pt x="94" y="124"/>
                    <a:pt x="91" y="131"/>
                    <a:pt x="80" y="131"/>
                  </a:cubicBezTo>
                  <a:cubicBezTo>
                    <a:pt x="87" y="96"/>
                    <a:pt x="112" y="81"/>
                    <a:pt x="134" y="57"/>
                  </a:cubicBezTo>
                  <a:close/>
                  <a:moveTo>
                    <a:pt x="77" y="139"/>
                  </a:moveTo>
                  <a:cubicBezTo>
                    <a:pt x="78" y="138"/>
                    <a:pt x="81" y="139"/>
                    <a:pt x="81" y="138"/>
                  </a:cubicBezTo>
                  <a:cubicBezTo>
                    <a:pt x="82" y="138"/>
                    <a:pt x="83" y="140"/>
                    <a:pt x="83" y="142"/>
                  </a:cubicBezTo>
                  <a:cubicBezTo>
                    <a:pt x="89" y="139"/>
                    <a:pt x="95" y="137"/>
                    <a:pt x="104" y="137"/>
                  </a:cubicBezTo>
                  <a:cubicBezTo>
                    <a:pt x="92" y="154"/>
                    <a:pt x="78" y="171"/>
                    <a:pt x="65" y="188"/>
                  </a:cubicBezTo>
                  <a:cubicBezTo>
                    <a:pt x="62" y="192"/>
                    <a:pt x="60" y="200"/>
                    <a:pt x="54" y="202"/>
                  </a:cubicBezTo>
                  <a:cubicBezTo>
                    <a:pt x="62" y="181"/>
                    <a:pt x="69" y="161"/>
                    <a:pt x="77" y="139"/>
                  </a:cubicBezTo>
                  <a:close/>
                  <a:moveTo>
                    <a:pt x="50" y="226"/>
                  </a:moveTo>
                  <a:cubicBezTo>
                    <a:pt x="56" y="196"/>
                    <a:pt x="85" y="179"/>
                    <a:pt x="97" y="152"/>
                  </a:cubicBezTo>
                  <a:cubicBezTo>
                    <a:pt x="107" y="148"/>
                    <a:pt x="109" y="138"/>
                    <a:pt x="119" y="136"/>
                  </a:cubicBezTo>
                  <a:cubicBezTo>
                    <a:pt x="127" y="134"/>
                    <a:pt x="135" y="134"/>
                    <a:pt x="146" y="136"/>
                  </a:cubicBezTo>
                  <a:cubicBezTo>
                    <a:pt x="125" y="165"/>
                    <a:pt x="97" y="188"/>
                    <a:pt x="82" y="223"/>
                  </a:cubicBezTo>
                  <a:cubicBezTo>
                    <a:pt x="71" y="224"/>
                    <a:pt x="62" y="225"/>
                    <a:pt x="50" y="226"/>
                  </a:cubicBezTo>
                  <a:close/>
                  <a:moveTo>
                    <a:pt x="91" y="220"/>
                  </a:moveTo>
                  <a:cubicBezTo>
                    <a:pt x="98" y="199"/>
                    <a:pt x="108" y="188"/>
                    <a:pt x="123" y="170"/>
                  </a:cubicBezTo>
                  <a:cubicBezTo>
                    <a:pt x="128" y="163"/>
                    <a:pt x="135" y="154"/>
                    <a:pt x="140" y="150"/>
                  </a:cubicBezTo>
                  <a:cubicBezTo>
                    <a:pt x="141" y="148"/>
                    <a:pt x="144" y="149"/>
                    <a:pt x="145" y="148"/>
                  </a:cubicBezTo>
                  <a:cubicBezTo>
                    <a:pt x="146" y="147"/>
                    <a:pt x="145" y="143"/>
                    <a:pt x="146" y="143"/>
                  </a:cubicBezTo>
                  <a:cubicBezTo>
                    <a:pt x="149" y="140"/>
                    <a:pt x="155" y="140"/>
                    <a:pt x="158" y="136"/>
                  </a:cubicBezTo>
                  <a:cubicBezTo>
                    <a:pt x="164" y="136"/>
                    <a:pt x="168" y="135"/>
                    <a:pt x="173" y="135"/>
                  </a:cubicBezTo>
                  <a:cubicBezTo>
                    <a:pt x="173" y="137"/>
                    <a:pt x="175" y="138"/>
                    <a:pt x="176" y="140"/>
                  </a:cubicBezTo>
                  <a:cubicBezTo>
                    <a:pt x="158" y="168"/>
                    <a:pt x="131" y="188"/>
                    <a:pt x="116" y="219"/>
                  </a:cubicBezTo>
                  <a:cubicBezTo>
                    <a:pt x="107" y="218"/>
                    <a:pt x="98" y="222"/>
                    <a:pt x="91" y="220"/>
                  </a:cubicBezTo>
                  <a:close/>
                  <a:moveTo>
                    <a:pt x="150" y="218"/>
                  </a:moveTo>
                  <a:cubicBezTo>
                    <a:pt x="140" y="216"/>
                    <a:pt x="132" y="220"/>
                    <a:pt x="125" y="216"/>
                  </a:cubicBezTo>
                  <a:cubicBezTo>
                    <a:pt x="133" y="192"/>
                    <a:pt x="155" y="182"/>
                    <a:pt x="165" y="160"/>
                  </a:cubicBezTo>
                  <a:cubicBezTo>
                    <a:pt x="171" y="158"/>
                    <a:pt x="175" y="154"/>
                    <a:pt x="178" y="150"/>
                  </a:cubicBezTo>
                  <a:cubicBezTo>
                    <a:pt x="187" y="151"/>
                    <a:pt x="187" y="161"/>
                    <a:pt x="191" y="168"/>
                  </a:cubicBezTo>
                  <a:cubicBezTo>
                    <a:pt x="186" y="177"/>
                    <a:pt x="174" y="184"/>
                    <a:pt x="173" y="194"/>
                  </a:cubicBezTo>
                  <a:cubicBezTo>
                    <a:pt x="162" y="198"/>
                    <a:pt x="158" y="210"/>
                    <a:pt x="150" y="218"/>
                  </a:cubicBezTo>
                  <a:close/>
                  <a:moveTo>
                    <a:pt x="159" y="216"/>
                  </a:moveTo>
                  <a:cubicBezTo>
                    <a:pt x="168" y="199"/>
                    <a:pt x="180" y="192"/>
                    <a:pt x="192" y="178"/>
                  </a:cubicBezTo>
                  <a:cubicBezTo>
                    <a:pt x="193" y="178"/>
                    <a:pt x="194" y="178"/>
                    <a:pt x="195" y="178"/>
                  </a:cubicBezTo>
                  <a:cubicBezTo>
                    <a:pt x="201" y="190"/>
                    <a:pt x="206" y="204"/>
                    <a:pt x="213" y="217"/>
                  </a:cubicBezTo>
                  <a:cubicBezTo>
                    <a:pt x="198" y="210"/>
                    <a:pt x="178" y="220"/>
                    <a:pt x="159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261084" y="3311424"/>
              <a:ext cx="359774" cy="55912"/>
            </a:xfrm>
            <a:custGeom>
              <a:avLst/>
              <a:gdLst>
                <a:gd name="T0" fmla="*/ 0 w 109"/>
                <a:gd name="T1" fmla="*/ 11 h 17"/>
                <a:gd name="T2" fmla="*/ 3 w 109"/>
                <a:gd name="T3" fmla="*/ 17 h 17"/>
                <a:gd name="T4" fmla="*/ 43 w 109"/>
                <a:gd name="T5" fmla="*/ 9 h 17"/>
                <a:gd name="T6" fmla="*/ 48 w 109"/>
                <a:gd name="T7" fmla="*/ 13 h 17"/>
                <a:gd name="T8" fmla="*/ 103 w 109"/>
                <a:gd name="T9" fmla="*/ 14 h 17"/>
                <a:gd name="T10" fmla="*/ 109 w 109"/>
                <a:gd name="T11" fmla="*/ 5 h 17"/>
                <a:gd name="T12" fmla="*/ 104 w 109"/>
                <a:gd name="T13" fmla="*/ 1 h 17"/>
                <a:gd name="T14" fmla="*/ 0 w 109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7">
                  <a:moveTo>
                    <a:pt x="0" y="11"/>
                  </a:moveTo>
                  <a:cubicBezTo>
                    <a:pt x="0" y="14"/>
                    <a:pt x="3" y="14"/>
                    <a:pt x="3" y="17"/>
                  </a:cubicBezTo>
                  <a:cubicBezTo>
                    <a:pt x="15" y="12"/>
                    <a:pt x="33" y="15"/>
                    <a:pt x="43" y="9"/>
                  </a:cubicBezTo>
                  <a:cubicBezTo>
                    <a:pt x="42" y="13"/>
                    <a:pt x="48" y="10"/>
                    <a:pt x="48" y="13"/>
                  </a:cubicBezTo>
                  <a:cubicBezTo>
                    <a:pt x="68" y="12"/>
                    <a:pt x="89" y="8"/>
                    <a:pt x="103" y="14"/>
                  </a:cubicBezTo>
                  <a:cubicBezTo>
                    <a:pt x="104" y="9"/>
                    <a:pt x="109" y="9"/>
                    <a:pt x="109" y="5"/>
                  </a:cubicBezTo>
                  <a:cubicBezTo>
                    <a:pt x="108" y="3"/>
                    <a:pt x="106" y="2"/>
                    <a:pt x="104" y="1"/>
                  </a:cubicBezTo>
                  <a:cubicBezTo>
                    <a:pt x="73" y="6"/>
                    <a:pt x="32" y="0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4863315" y="3146122"/>
              <a:ext cx="206628" cy="381653"/>
            </a:xfrm>
            <a:custGeom>
              <a:avLst/>
              <a:gdLst>
                <a:gd name="T0" fmla="*/ 6 w 63"/>
                <a:gd name="T1" fmla="*/ 3 h 116"/>
                <a:gd name="T2" fmla="*/ 1 w 63"/>
                <a:gd name="T3" fmla="*/ 9 h 116"/>
                <a:gd name="T4" fmla="*/ 6 w 63"/>
                <a:gd name="T5" fmla="*/ 18 h 116"/>
                <a:gd name="T6" fmla="*/ 12 w 63"/>
                <a:gd name="T7" fmla="*/ 104 h 116"/>
                <a:gd name="T8" fmla="*/ 14 w 63"/>
                <a:gd name="T9" fmla="*/ 116 h 116"/>
                <a:gd name="T10" fmla="*/ 20 w 63"/>
                <a:gd name="T11" fmla="*/ 109 h 116"/>
                <a:gd name="T12" fmla="*/ 18 w 63"/>
                <a:gd name="T13" fmla="*/ 78 h 116"/>
                <a:gd name="T14" fmla="*/ 63 w 63"/>
                <a:gd name="T15" fmla="*/ 39 h 116"/>
                <a:gd name="T16" fmla="*/ 41 w 63"/>
                <a:gd name="T17" fmla="*/ 5 h 116"/>
                <a:gd name="T18" fmla="*/ 6 w 63"/>
                <a:gd name="T19" fmla="*/ 3 h 116"/>
                <a:gd name="T20" fmla="*/ 31 w 63"/>
                <a:gd name="T21" fmla="*/ 67 h 116"/>
                <a:gd name="T22" fmla="*/ 17 w 63"/>
                <a:gd name="T23" fmla="*/ 66 h 116"/>
                <a:gd name="T24" fmla="*/ 12 w 63"/>
                <a:gd name="T25" fmla="*/ 14 h 116"/>
                <a:gd name="T26" fmla="*/ 32 w 63"/>
                <a:gd name="T27" fmla="*/ 11 h 116"/>
                <a:gd name="T28" fmla="*/ 54 w 63"/>
                <a:gd name="T29" fmla="*/ 42 h 116"/>
                <a:gd name="T30" fmla="*/ 31 w 63"/>
                <a:gd name="T31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16">
                  <a:moveTo>
                    <a:pt x="6" y="3"/>
                  </a:moveTo>
                  <a:cubicBezTo>
                    <a:pt x="9" y="5"/>
                    <a:pt x="0" y="5"/>
                    <a:pt x="1" y="9"/>
                  </a:cubicBezTo>
                  <a:cubicBezTo>
                    <a:pt x="2" y="12"/>
                    <a:pt x="5" y="14"/>
                    <a:pt x="6" y="18"/>
                  </a:cubicBezTo>
                  <a:cubicBezTo>
                    <a:pt x="6" y="47"/>
                    <a:pt x="12" y="79"/>
                    <a:pt x="12" y="104"/>
                  </a:cubicBezTo>
                  <a:cubicBezTo>
                    <a:pt x="11" y="108"/>
                    <a:pt x="7" y="114"/>
                    <a:pt x="14" y="116"/>
                  </a:cubicBezTo>
                  <a:cubicBezTo>
                    <a:pt x="17" y="115"/>
                    <a:pt x="18" y="111"/>
                    <a:pt x="20" y="109"/>
                  </a:cubicBezTo>
                  <a:cubicBezTo>
                    <a:pt x="16" y="99"/>
                    <a:pt x="18" y="90"/>
                    <a:pt x="18" y="78"/>
                  </a:cubicBezTo>
                  <a:cubicBezTo>
                    <a:pt x="35" y="76"/>
                    <a:pt x="63" y="55"/>
                    <a:pt x="63" y="39"/>
                  </a:cubicBezTo>
                  <a:cubicBezTo>
                    <a:pt x="63" y="25"/>
                    <a:pt x="47" y="16"/>
                    <a:pt x="41" y="5"/>
                  </a:cubicBezTo>
                  <a:cubicBezTo>
                    <a:pt x="31" y="0"/>
                    <a:pt x="12" y="3"/>
                    <a:pt x="6" y="3"/>
                  </a:cubicBezTo>
                  <a:close/>
                  <a:moveTo>
                    <a:pt x="31" y="67"/>
                  </a:moveTo>
                  <a:cubicBezTo>
                    <a:pt x="26" y="67"/>
                    <a:pt x="21" y="64"/>
                    <a:pt x="17" y="66"/>
                  </a:cubicBezTo>
                  <a:cubicBezTo>
                    <a:pt x="14" y="50"/>
                    <a:pt x="15" y="32"/>
                    <a:pt x="12" y="14"/>
                  </a:cubicBezTo>
                  <a:cubicBezTo>
                    <a:pt x="18" y="11"/>
                    <a:pt x="25" y="9"/>
                    <a:pt x="32" y="11"/>
                  </a:cubicBezTo>
                  <a:cubicBezTo>
                    <a:pt x="42" y="13"/>
                    <a:pt x="54" y="33"/>
                    <a:pt x="54" y="42"/>
                  </a:cubicBezTo>
                  <a:cubicBezTo>
                    <a:pt x="53" y="48"/>
                    <a:pt x="40" y="65"/>
                    <a:pt x="31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7311234" y="4480688"/>
              <a:ext cx="1799305" cy="102098"/>
            </a:xfrm>
            <a:custGeom>
              <a:avLst/>
              <a:gdLst>
                <a:gd name="T0" fmla="*/ 432 w 450"/>
                <a:gd name="T1" fmla="*/ 3 h 33"/>
                <a:gd name="T2" fmla="*/ 326 w 450"/>
                <a:gd name="T3" fmla="*/ 11 h 33"/>
                <a:gd name="T4" fmla="*/ 323 w 450"/>
                <a:gd name="T5" fmla="*/ 9 h 33"/>
                <a:gd name="T6" fmla="*/ 229 w 450"/>
                <a:gd name="T7" fmla="*/ 16 h 33"/>
                <a:gd name="T8" fmla="*/ 170 w 450"/>
                <a:gd name="T9" fmla="*/ 16 h 33"/>
                <a:gd name="T10" fmla="*/ 20 w 450"/>
                <a:gd name="T11" fmla="*/ 20 h 33"/>
                <a:gd name="T12" fmla="*/ 4 w 450"/>
                <a:gd name="T13" fmla="*/ 26 h 33"/>
                <a:gd name="T14" fmla="*/ 36 w 450"/>
                <a:gd name="T15" fmla="*/ 25 h 33"/>
                <a:gd name="T16" fmla="*/ 85 w 450"/>
                <a:gd name="T17" fmla="*/ 22 h 33"/>
                <a:gd name="T18" fmla="*/ 138 w 450"/>
                <a:gd name="T19" fmla="*/ 23 h 33"/>
                <a:gd name="T20" fmla="*/ 231 w 450"/>
                <a:gd name="T21" fmla="*/ 22 h 33"/>
                <a:gd name="T22" fmla="*/ 396 w 450"/>
                <a:gd name="T23" fmla="*/ 11 h 33"/>
                <a:gd name="T24" fmla="*/ 442 w 450"/>
                <a:gd name="T25" fmla="*/ 14 h 33"/>
                <a:gd name="T26" fmla="*/ 450 w 450"/>
                <a:gd name="T27" fmla="*/ 7 h 33"/>
                <a:gd name="T28" fmla="*/ 432 w 450"/>
                <a:gd name="T2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0" h="33">
                  <a:moveTo>
                    <a:pt x="432" y="3"/>
                  </a:moveTo>
                  <a:cubicBezTo>
                    <a:pt x="399" y="4"/>
                    <a:pt x="361" y="7"/>
                    <a:pt x="326" y="11"/>
                  </a:cubicBezTo>
                  <a:cubicBezTo>
                    <a:pt x="329" y="8"/>
                    <a:pt x="325" y="9"/>
                    <a:pt x="323" y="9"/>
                  </a:cubicBezTo>
                  <a:cubicBezTo>
                    <a:pt x="291" y="7"/>
                    <a:pt x="260" y="14"/>
                    <a:pt x="229" y="16"/>
                  </a:cubicBezTo>
                  <a:cubicBezTo>
                    <a:pt x="210" y="18"/>
                    <a:pt x="190" y="17"/>
                    <a:pt x="170" y="16"/>
                  </a:cubicBezTo>
                  <a:cubicBezTo>
                    <a:pt x="121" y="15"/>
                    <a:pt x="71" y="17"/>
                    <a:pt x="20" y="20"/>
                  </a:cubicBezTo>
                  <a:cubicBezTo>
                    <a:pt x="15" y="16"/>
                    <a:pt x="0" y="19"/>
                    <a:pt x="4" y="26"/>
                  </a:cubicBezTo>
                  <a:cubicBezTo>
                    <a:pt x="12" y="33"/>
                    <a:pt x="24" y="26"/>
                    <a:pt x="36" y="25"/>
                  </a:cubicBezTo>
                  <a:cubicBezTo>
                    <a:pt x="52" y="24"/>
                    <a:pt x="71" y="27"/>
                    <a:pt x="85" y="22"/>
                  </a:cubicBezTo>
                  <a:cubicBezTo>
                    <a:pt x="99" y="24"/>
                    <a:pt x="120" y="24"/>
                    <a:pt x="138" y="23"/>
                  </a:cubicBezTo>
                  <a:cubicBezTo>
                    <a:pt x="169" y="22"/>
                    <a:pt x="203" y="27"/>
                    <a:pt x="231" y="22"/>
                  </a:cubicBezTo>
                  <a:cubicBezTo>
                    <a:pt x="285" y="14"/>
                    <a:pt x="341" y="16"/>
                    <a:pt x="396" y="11"/>
                  </a:cubicBezTo>
                  <a:cubicBezTo>
                    <a:pt x="413" y="10"/>
                    <a:pt x="433" y="6"/>
                    <a:pt x="442" y="14"/>
                  </a:cubicBezTo>
                  <a:cubicBezTo>
                    <a:pt x="442" y="7"/>
                    <a:pt x="450" y="13"/>
                    <a:pt x="450" y="7"/>
                  </a:cubicBezTo>
                  <a:cubicBezTo>
                    <a:pt x="447" y="0"/>
                    <a:pt x="438" y="3"/>
                    <a:pt x="43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3115494" y="4342127"/>
              <a:ext cx="495905" cy="457010"/>
            </a:xfrm>
            <a:custGeom>
              <a:avLst/>
              <a:gdLst>
                <a:gd name="T0" fmla="*/ 125 w 151"/>
                <a:gd name="T1" fmla="*/ 0 h 139"/>
                <a:gd name="T2" fmla="*/ 22 w 151"/>
                <a:gd name="T3" fmla="*/ 7 h 139"/>
                <a:gd name="T4" fmla="*/ 11 w 151"/>
                <a:gd name="T5" fmla="*/ 17 h 139"/>
                <a:gd name="T6" fmla="*/ 10 w 151"/>
                <a:gd name="T7" fmla="*/ 82 h 139"/>
                <a:gd name="T8" fmla="*/ 39 w 151"/>
                <a:gd name="T9" fmla="*/ 81 h 139"/>
                <a:gd name="T10" fmla="*/ 95 w 151"/>
                <a:gd name="T11" fmla="*/ 9 h 139"/>
                <a:gd name="T12" fmla="*/ 46 w 151"/>
                <a:gd name="T13" fmla="*/ 89 h 139"/>
                <a:gd name="T14" fmla="*/ 42 w 151"/>
                <a:gd name="T15" fmla="*/ 99 h 139"/>
                <a:gd name="T16" fmla="*/ 75 w 151"/>
                <a:gd name="T17" fmla="*/ 59 h 139"/>
                <a:gd name="T18" fmla="*/ 90 w 151"/>
                <a:gd name="T19" fmla="*/ 43 h 139"/>
                <a:gd name="T20" fmla="*/ 142 w 151"/>
                <a:gd name="T21" fmla="*/ 14 h 139"/>
                <a:gd name="T22" fmla="*/ 134 w 151"/>
                <a:gd name="T23" fmla="*/ 35 h 139"/>
                <a:gd name="T24" fmla="*/ 88 w 151"/>
                <a:gd name="T25" fmla="*/ 90 h 139"/>
                <a:gd name="T26" fmla="*/ 76 w 151"/>
                <a:gd name="T27" fmla="*/ 109 h 139"/>
                <a:gd name="T28" fmla="*/ 98 w 151"/>
                <a:gd name="T29" fmla="*/ 85 h 139"/>
                <a:gd name="T30" fmla="*/ 139 w 151"/>
                <a:gd name="T31" fmla="*/ 44 h 139"/>
                <a:gd name="T32" fmla="*/ 131 w 151"/>
                <a:gd name="T33" fmla="*/ 59 h 139"/>
                <a:gd name="T34" fmla="*/ 84 w 151"/>
                <a:gd name="T35" fmla="*/ 123 h 139"/>
                <a:gd name="T36" fmla="*/ 137 w 151"/>
                <a:gd name="T37" fmla="*/ 68 h 139"/>
                <a:gd name="T38" fmla="*/ 49 w 151"/>
                <a:gd name="T39" fmla="*/ 124 h 139"/>
                <a:gd name="T40" fmla="*/ 100 w 151"/>
                <a:gd name="T41" fmla="*/ 59 h 139"/>
                <a:gd name="T42" fmla="*/ 117 w 151"/>
                <a:gd name="T43" fmla="*/ 45 h 139"/>
                <a:gd name="T44" fmla="*/ 132 w 151"/>
                <a:gd name="T45" fmla="*/ 17 h 139"/>
                <a:gd name="T46" fmla="*/ 77 w 151"/>
                <a:gd name="T47" fmla="*/ 79 h 139"/>
                <a:gd name="T48" fmla="*/ 38 w 151"/>
                <a:gd name="T49" fmla="*/ 125 h 139"/>
                <a:gd name="T50" fmla="*/ 5 w 151"/>
                <a:gd name="T51" fmla="*/ 130 h 139"/>
                <a:gd name="T52" fmla="*/ 37 w 151"/>
                <a:gd name="T53" fmla="*/ 139 h 139"/>
                <a:gd name="T54" fmla="*/ 94 w 151"/>
                <a:gd name="T55" fmla="*/ 127 h 139"/>
                <a:gd name="T56" fmla="*/ 149 w 151"/>
                <a:gd name="T57" fmla="*/ 135 h 139"/>
                <a:gd name="T58" fmla="*/ 141 w 151"/>
                <a:gd name="T59" fmla="*/ 67 h 139"/>
                <a:gd name="T60" fmla="*/ 149 w 151"/>
                <a:gd name="T61" fmla="*/ 6 h 139"/>
                <a:gd name="T62" fmla="*/ 41 w 151"/>
                <a:gd name="T63" fmla="*/ 10 h 139"/>
                <a:gd name="T64" fmla="*/ 52 w 151"/>
                <a:gd name="T65" fmla="*/ 9 h 139"/>
                <a:gd name="T66" fmla="*/ 19 w 151"/>
                <a:gd name="T67" fmla="*/ 58 h 139"/>
                <a:gd name="T68" fmla="*/ 23 w 151"/>
                <a:gd name="T69" fmla="*/ 86 h 139"/>
                <a:gd name="T70" fmla="*/ 28 w 151"/>
                <a:gd name="T71" fmla="*/ 66 h 139"/>
                <a:gd name="T72" fmla="*/ 29 w 151"/>
                <a:gd name="T73" fmla="*/ 60 h 139"/>
                <a:gd name="T74" fmla="*/ 41 w 151"/>
                <a:gd name="T75" fmla="*/ 47 h 139"/>
                <a:gd name="T76" fmla="*/ 55 w 151"/>
                <a:gd name="T77" fmla="*/ 27 h 139"/>
                <a:gd name="T78" fmla="*/ 71 w 151"/>
                <a:gd name="T79" fmla="*/ 8 h 139"/>
                <a:gd name="T80" fmla="*/ 23 w 151"/>
                <a:gd name="T81" fmla="*/ 86 h 139"/>
                <a:gd name="T82" fmla="*/ 112 w 151"/>
                <a:gd name="T83" fmla="*/ 115 h 139"/>
                <a:gd name="T84" fmla="*/ 106 w 151"/>
                <a:gd name="T85" fmla="*/ 122 h 139"/>
                <a:gd name="T86" fmla="*/ 120 w 151"/>
                <a:gd name="T87" fmla="*/ 123 h 139"/>
                <a:gd name="T88" fmla="*/ 137 w 151"/>
                <a:gd name="T89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39">
                  <a:moveTo>
                    <a:pt x="149" y="6"/>
                  </a:moveTo>
                  <a:cubicBezTo>
                    <a:pt x="139" y="8"/>
                    <a:pt x="130" y="6"/>
                    <a:pt x="125" y="0"/>
                  </a:cubicBezTo>
                  <a:cubicBezTo>
                    <a:pt x="117" y="8"/>
                    <a:pt x="103" y="2"/>
                    <a:pt x="91" y="2"/>
                  </a:cubicBezTo>
                  <a:cubicBezTo>
                    <a:pt x="67" y="2"/>
                    <a:pt x="43" y="5"/>
                    <a:pt x="22" y="7"/>
                  </a:cubicBezTo>
                  <a:cubicBezTo>
                    <a:pt x="14" y="8"/>
                    <a:pt x="2" y="4"/>
                    <a:pt x="0" y="13"/>
                  </a:cubicBezTo>
                  <a:cubicBezTo>
                    <a:pt x="1" y="17"/>
                    <a:pt x="8" y="15"/>
                    <a:pt x="11" y="17"/>
                  </a:cubicBezTo>
                  <a:cubicBezTo>
                    <a:pt x="9" y="28"/>
                    <a:pt x="13" y="40"/>
                    <a:pt x="11" y="57"/>
                  </a:cubicBezTo>
                  <a:cubicBezTo>
                    <a:pt x="19" y="64"/>
                    <a:pt x="9" y="72"/>
                    <a:pt x="10" y="82"/>
                  </a:cubicBezTo>
                  <a:cubicBezTo>
                    <a:pt x="17" y="85"/>
                    <a:pt x="14" y="92"/>
                    <a:pt x="14" y="98"/>
                  </a:cubicBezTo>
                  <a:cubicBezTo>
                    <a:pt x="27" y="102"/>
                    <a:pt x="32" y="88"/>
                    <a:pt x="39" y="81"/>
                  </a:cubicBezTo>
                  <a:cubicBezTo>
                    <a:pt x="38" y="74"/>
                    <a:pt x="41" y="73"/>
                    <a:pt x="41" y="68"/>
                  </a:cubicBezTo>
                  <a:cubicBezTo>
                    <a:pt x="60" y="50"/>
                    <a:pt x="75" y="27"/>
                    <a:pt x="95" y="9"/>
                  </a:cubicBezTo>
                  <a:cubicBezTo>
                    <a:pt x="101" y="9"/>
                    <a:pt x="108" y="8"/>
                    <a:pt x="111" y="11"/>
                  </a:cubicBezTo>
                  <a:cubicBezTo>
                    <a:pt x="92" y="40"/>
                    <a:pt x="64" y="60"/>
                    <a:pt x="46" y="89"/>
                  </a:cubicBezTo>
                  <a:cubicBezTo>
                    <a:pt x="38" y="99"/>
                    <a:pt x="24" y="107"/>
                    <a:pt x="24" y="121"/>
                  </a:cubicBezTo>
                  <a:cubicBezTo>
                    <a:pt x="34" y="119"/>
                    <a:pt x="43" y="111"/>
                    <a:pt x="42" y="99"/>
                  </a:cubicBezTo>
                  <a:cubicBezTo>
                    <a:pt x="52" y="88"/>
                    <a:pt x="63" y="76"/>
                    <a:pt x="76" y="61"/>
                  </a:cubicBezTo>
                  <a:cubicBezTo>
                    <a:pt x="76" y="62"/>
                    <a:pt x="74" y="60"/>
                    <a:pt x="75" y="59"/>
                  </a:cubicBezTo>
                  <a:cubicBezTo>
                    <a:pt x="77" y="56"/>
                    <a:pt x="83" y="54"/>
                    <a:pt x="86" y="51"/>
                  </a:cubicBezTo>
                  <a:cubicBezTo>
                    <a:pt x="87" y="50"/>
                    <a:pt x="88" y="45"/>
                    <a:pt x="90" y="43"/>
                  </a:cubicBezTo>
                  <a:cubicBezTo>
                    <a:pt x="91" y="42"/>
                    <a:pt x="94" y="41"/>
                    <a:pt x="96" y="39"/>
                  </a:cubicBezTo>
                  <a:cubicBezTo>
                    <a:pt x="109" y="25"/>
                    <a:pt x="119" y="3"/>
                    <a:pt x="142" y="14"/>
                  </a:cubicBezTo>
                  <a:cubicBezTo>
                    <a:pt x="140" y="20"/>
                    <a:pt x="141" y="27"/>
                    <a:pt x="141" y="34"/>
                  </a:cubicBezTo>
                  <a:cubicBezTo>
                    <a:pt x="138" y="36"/>
                    <a:pt x="137" y="33"/>
                    <a:pt x="134" y="35"/>
                  </a:cubicBezTo>
                  <a:cubicBezTo>
                    <a:pt x="124" y="57"/>
                    <a:pt x="104" y="70"/>
                    <a:pt x="92" y="89"/>
                  </a:cubicBezTo>
                  <a:cubicBezTo>
                    <a:pt x="90" y="89"/>
                    <a:pt x="89" y="89"/>
                    <a:pt x="88" y="90"/>
                  </a:cubicBezTo>
                  <a:cubicBezTo>
                    <a:pt x="83" y="102"/>
                    <a:pt x="62" y="109"/>
                    <a:pt x="66" y="123"/>
                  </a:cubicBezTo>
                  <a:cubicBezTo>
                    <a:pt x="71" y="120"/>
                    <a:pt x="79" y="117"/>
                    <a:pt x="76" y="109"/>
                  </a:cubicBezTo>
                  <a:cubicBezTo>
                    <a:pt x="83" y="109"/>
                    <a:pt x="87" y="101"/>
                    <a:pt x="87" y="96"/>
                  </a:cubicBezTo>
                  <a:cubicBezTo>
                    <a:pt x="92" y="98"/>
                    <a:pt x="97" y="91"/>
                    <a:pt x="98" y="85"/>
                  </a:cubicBezTo>
                  <a:cubicBezTo>
                    <a:pt x="100" y="85"/>
                    <a:pt x="101" y="84"/>
                    <a:pt x="104" y="84"/>
                  </a:cubicBezTo>
                  <a:cubicBezTo>
                    <a:pt x="112" y="71"/>
                    <a:pt x="127" y="57"/>
                    <a:pt x="139" y="44"/>
                  </a:cubicBezTo>
                  <a:cubicBezTo>
                    <a:pt x="139" y="49"/>
                    <a:pt x="138" y="52"/>
                    <a:pt x="138" y="55"/>
                  </a:cubicBezTo>
                  <a:cubicBezTo>
                    <a:pt x="135" y="56"/>
                    <a:pt x="134" y="58"/>
                    <a:pt x="131" y="59"/>
                  </a:cubicBezTo>
                  <a:cubicBezTo>
                    <a:pt x="118" y="82"/>
                    <a:pt x="98" y="98"/>
                    <a:pt x="82" y="118"/>
                  </a:cubicBezTo>
                  <a:cubicBezTo>
                    <a:pt x="83" y="119"/>
                    <a:pt x="83" y="122"/>
                    <a:pt x="84" y="123"/>
                  </a:cubicBezTo>
                  <a:cubicBezTo>
                    <a:pt x="95" y="117"/>
                    <a:pt x="103" y="103"/>
                    <a:pt x="109" y="95"/>
                  </a:cubicBezTo>
                  <a:cubicBezTo>
                    <a:pt x="121" y="90"/>
                    <a:pt x="126" y="72"/>
                    <a:pt x="137" y="68"/>
                  </a:cubicBezTo>
                  <a:cubicBezTo>
                    <a:pt x="136" y="96"/>
                    <a:pt x="111" y="106"/>
                    <a:pt x="97" y="123"/>
                  </a:cubicBezTo>
                  <a:cubicBezTo>
                    <a:pt x="82" y="126"/>
                    <a:pt x="63" y="126"/>
                    <a:pt x="49" y="124"/>
                  </a:cubicBezTo>
                  <a:cubicBezTo>
                    <a:pt x="59" y="113"/>
                    <a:pt x="65" y="97"/>
                    <a:pt x="79" y="89"/>
                  </a:cubicBezTo>
                  <a:cubicBezTo>
                    <a:pt x="83" y="76"/>
                    <a:pt x="98" y="71"/>
                    <a:pt x="100" y="59"/>
                  </a:cubicBezTo>
                  <a:cubicBezTo>
                    <a:pt x="106" y="58"/>
                    <a:pt x="110" y="53"/>
                    <a:pt x="112" y="47"/>
                  </a:cubicBezTo>
                  <a:cubicBezTo>
                    <a:pt x="115" y="48"/>
                    <a:pt x="115" y="46"/>
                    <a:pt x="117" y="45"/>
                  </a:cubicBezTo>
                  <a:cubicBezTo>
                    <a:pt x="122" y="34"/>
                    <a:pt x="134" y="29"/>
                    <a:pt x="139" y="17"/>
                  </a:cubicBezTo>
                  <a:cubicBezTo>
                    <a:pt x="137" y="15"/>
                    <a:pt x="135" y="18"/>
                    <a:pt x="132" y="17"/>
                  </a:cubicBezTo>
                  <a:cubicBezTo>
                    <a:pt x="118" y="30"/>
                    <a:pt x="109" y="46"/>
                    <a:pt x="96" y="61"/>
                  </a:cubicBezTo>
                  <a:cubicBezTo>
                    <a:pt x="91" y="67"/>
                    <a:pt x="82" y="73"/>
                    <a:pt x="77" y="79"/>
                  </a:cubicBezTo>
                  <a:cubicBezTo>
                    <a:pt x="74" y="83"/>
                    <a:pt x="71" y="87"/>
                    <a:pt x="68" y="91"/>
                  </a:cubicBezTo>
                  <a:cubicBezTo>
                    <a:pt x="61" y="99"/>
                    <a:pt x="46" y="123"/>
                    <a:pt x="38" y="125"/>
                  </a:cubicBezTo>
                  <a:cubicBezTo>
                    <a:pt x="27" y="128"/>
                    <a:pt x="16" y="122"/>
                    <a:pt x="7" y="124"/>
                  </a:cubicBezTo>
                  <a:cubicBezTo>
                    <a:pt x="7" y="128"/>
                    <a:pt x="5" y="128"/>
                    <a:pt x="5" y="130"/>
                  </a:cubicBezTo>
                  <a:cubicBezTo>
                    <a:pt x="14" y="136"/>
                    <a:pt x="21" y="132"/>
                    <a:pt x="35" y="131"/>
                  </a:cubicBezTo>
                  <a:cubicBezTo>
                    <a:pt x="35" y="136"/>
                    <a:pt x="33" y="138"/>
                    <a:pt x="37" y="139"/>
                  </a:cubicBezTo>
                  <a:cubicBezTo>
                    <a:pt x="42" y="135"/>
                    <a:pt x="47" y="129"/>
                    <a:pt x="57" y="128"/>
                  </a:cubicBezTo>
                  <a:cubicBezTo>
                    <a:pt x="66" y="134"/>
                    <a:pt x="83" y="131"/>
                    <a:pt x="94" y="127"/>
                  </a:cubicBezTo>
                  <a:cubicBezTo>
                    <a:pt x="106" y="134"/>
                    <a:pt x="120" y="126"/>
                    <a:pt x="135" y="130"/>
                  </a:cubicBezTo>
                  <a:cubicBezTo>
                    <a:pt x="137" y="138"/>
                    <a:pt x="143" y="139"/>
                    <a:pt x="149" y="135"/>
                  </a:cubicBezTo>
                  <a:cubicBezTo>
                    <a:pt x="143" y="124"/>
                    <a:pt x="145" y="112"/>
                    <a:pt x="144" y="97"/>
                  </a:cubicBezTo>
                  <a:cubicBezTo>
                    <a:pt x="143" y="86"/>
                    <a:pt x="140" y="75"/>
                    <a:pt x="141" y="67"/>
                  </a:cubicBezTo>
                  <a:cubicBezTo>
                    <a:pt x="142" y="47"/>
                    <a:pt x="151" y="27"/>
                    <a:pt x="151" y="8"/>
                  </a:cubicBezTo>
                  <a:cubicBezTo>
                    <a:pt x="148" y="8"/>
                    <a:pt x="147" y="8"/>
                    <a:pt x="149" y="6"/>
                  </a:cubicBezTo>
                  <a:close/>
                  <a:moveTo>
                    <a:pt x="17" y="36"/>
                  </a:moveTo>
                  <a:cubicBezTo>
                    <a:pt x="14" y="23"/>
                    <a:pt x="21" y="7"/>
                    <a:pt x="41" y="10"/>
                  </a:cubicBezTo>
                  <a:cubicBezTo>
                    <a:pt x="33" y="20"/>
                    <a:pt x="28" y="30"/>
                    <a:pt x="17" y="36"/>
                  </a:cubicBezTo>
                  <a:close/>
                  <a:moveTo>
                    <a:pt x="52" y="9"/>
                  </a:moveTo>
                  <a:cubicBezTo>
                    <a:pt x="55" y="9"/>
                    <a:pt x="58" y="9"/>
                    <a:pt x="62" y="9"/>
                  </a:cubicBezTo>
                  <a:cubicBezTo>
                    <a:pt x="49" y="27"/>
                    <a:pt x="35" y="44"/>
                    <a:pt x="19" y="58"/>
                  </a:cubicBezTo>
                  <a:cubicBezTo>
                    <a:pt x="22" y="34"/>
                    <a:pt x="41" y="26"/>
                    <a:pt x="52" y="9"/>
                  </a:cubicBezTo>
                  <a:close/>
                  <a:moveTo>
                    <a:pt x="23" y="86"/>
                  </a:moveTo>
                  <a:cubicBezTo>
                    <a:pt x="21" y="85"/>
                    <a:pt x="22" y="80"/>
                    <a:pt x="20" y="79"/>
                  </a:cubicBezTo>
                  <a:cubicBezTo>
                    <a:pt x="23" y="76"/>
                    <a:pt x="25" y="70"/>
                    <a:pt x="28" y="66"/>
                  </a:cubicBezTo>
                  <a:cubicBezTo>
                    <a:pt x="27" y="62"/>
                    <a:pt x="24" y="70"/>
                    <a:pt x="23" y="66"/>
                  </a:cubicBezTo>
                  <a:cubicBezTo>
                    <a:pt x="22" y="63"/>
                    <a:pt x="27" y="63"/>
                    <a:pt x="29" y="60"/>
                  </a:cubicBezTo>
                  <a:cubicBezTo>
                    <a:pt x="29" y="59"/>
                    <a:pt x="28" y="57"/>
                    <a:pt x="29" y="56"/>
                  </a:cubicBezTo>
                  <a:cubicBezTo>
                    <a:pt x="32" y="53"/>
                    <a:pt x="37" y="51"/>
                    <a:pt x="41" y="47"/>
                  </a:cubicBezTo>
                  <a:cubicBezTo>
                    <a:pt x="43" y="44"/>
                    <a:pt x="45" y="42"/>
                    <a:pt x="48" y="39"/>
                  </a:cubicBezTo>
                  <a:cubicBezTo>
                    <a:pt x="51" y="36"/>
                    <a:pt x="52" y="31"/>
                    <a:pt x="55" y="27"/>
                  </a:cubicBezTo>
                  <a:cubicBezTo>
                    <a:pt x="55" y="27"/>
                    <a:pt x="57" y="28"/>
                    <a:pt x="58" y="27"/>
                  </a:cubicBezTo>
                  <a:cubicBezTo>
                    <a:pt x="63" y="22"/>
                    <a:pt x="71" y="13"/>
                    <a:pt x="71" y="8"/>
                  </a:cubicBezTo>
                  <a:cubicBezTo>
                    <a:pt x="75" y="10"/>
                    <a:pt x="77" y="8"/>
                    <a:pt x="82" y="9"/>
                  </a:cubicBezTo>
                  <a:cubicBezTo>
                    <a:pt x="66" y="35"/>
                    <a:pt x="40" y="59"/>
                    <a:pt x="23" y="86"/>
                  </a:cubicBezTo>
                  <a:close/>
                  <a:moveTo>
                    <a:pt x="106" y="122"/>
                  </a:moveTo>
                  <a:cubicBezTo>
                    <a:pt x="109" y="121"/>
                    <a:pt x="111" y="119"/>
                    <a:pt x="112" y="115"/>
                  </a:cubicBezTo>
                  <a:cubicBezTo>
                    <a:pt x="115" y="116"/>
                    <a:pt x="114" y="114"/>
                    <a:pt x="117" y="114"/>
                  </a:cubicBezTo>
                  <a:cubicBezTo>
                    <a:pt x="114" y="117"/>
                    <a:pt x="111" y="124"/>
                    <a:pt x="106" y="122"/>
                  </a:cubicBezTo>
                  <a:close/>
                  <a:moveTo>
                    <a:pt x="137" y="123"/>
                  </a:moveTo>
                  <a:cubicBezTo>
                    <a:pt x="134" y="124"/>
                    <a:pt x="126" y="123"/>
                    <a:pt x="120" y="123"/>
                  </a:cubicBezTo>
                  <a:cubicBezTo>
                    <a:pt x="123" y="114"/>
                    <a:pt x="131" y="111"/>
                    <a:pt x="137" y="104"/>
                  </a:cubicBezTo>
                  <a:cubicBezTo>
                    <a:pt x="142" y="108"/>
                    <a:pt x="136" y="117"/>
                    <a:pt x="13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>
              <a:spLocks noEditPoints="1"/>
            </p:cNvSpPr>
            <p:nvPr/>
          </p:nvSpPr>
          <p:spPr bwMode="auto">
            <a:xfrm>
              <a:off x="3117925" y="5005763"/>
              <a:ext cx="515352" cy="452148"/>
            </a:xfrm>
            <a:custGeom>
              <a:avLst/>
              <a:gdLst>
                <a:gd name="T0" fmla="*/ 69 w 156"/>
                <a:gd name="T1" fmla="*/ 121 h 137"/>
                <a:gd name="T2" fmla="*/ 129 w 156"/>
                <a:gd name="T3" fmla="*/ 8 h 137"/>
                <a:gd name="T4" fmla="*/ 130 w 156"/>
                <a:gd name="T5" fmla="*/ 91 h 137"/>
                <a:gd name="T6" fmla="*/ 136 w 156"/>
                <a:gd name="T7" fmla="*/ 17 h 137"/>
                <a:gd name="T8" fmla="*/ 91 w 156"/>
                <a:gd name="T9" fmla="*/ 3 h 137"/>
                <a:gd name="T10" fmla="*/ 16 w 156"/>
                <a:gd name="T11" fmla="*/ 12 h 137"/>
                <a:gd name="T12" fmla="*/ 19 w 156"/>
                <a:gd name="T13" fmla="*/ 41 h 137"/>
                <a:gd name="T14" fmla="*/ 28 w 156"/>
                <a:gd name="T15" fmla="*/ 45 h 137"/>
                <a:gd name="T16" fmla="*/ 53 w 156"/>
                <a:gd name="T17" fmla="*/ 13 h 137"/>
                <a:gd name="T18" fmla="*/ 67 w 156"/>
                <a:gd name="T19" fmla="*/ 8 h 137"/>
                <a:gd name="T20" fmla="*/ 60 w 156"/>
                <a:gd name="T21" fmla="*/ 14 h 137"/>
                <a:gd name="T22" fmla="*/ 12 w 156"/>
                <a:gd name="T23" fmla="*/ 74 h 137"/>
                <a:gd name="T24" fmla="*/ 1 w 156"/>
                <a:gd name="T25" fmla="*/ 17 h 137"/>
                <a:gd name="T26" fmla="*/ 4 w 156"/>
                <a:gd name="T27" fmla="*/ 108 h 137"/>
                <a:gd name="T28" fmla="*/ 9 w 156"/>
                <a:gd name="T29" fmla="*/ 124 h 137"/>
                <a:gd name="T30" fmla="*/ 32 w 156"/>
                <a:gd name="T31" fmla="*/ 128 h 137"/>
                <a:gd name="T32" fmla="*/ 47 w 156"/>
                <a:gd name="T33" fmla="*/ 128 h 137"/>
                <a:gd name="T34" fmla="*/ 62 w 156"/>
                <a:gd name="T35" fmla="*/ 127 h 137"/>
                <a:gd name="T36" fmla="*/ 72 w 156"/>
                <a:gd name="T37" fmla="*/ 128 h 137"/>
                <a:gd name="T38" fmla="*/ 156 w 156"/>
                <a:gd name="T39" fmla="*/ 124 h 137"/>
                <a:gd name="T40" fmla="*/ 14 w 156"/>
                <a:gd name="T41" fmla="*/ 108 h 137"/>
                <a:gd name="T42" fmla="*/ 65 w 156"/>
                <a:gd name="T43" fmla="*/ 49 h 137"/>
                <a:gd name="T44" fmla="*/ 33 w 156"/>
                <a:gd name="T45" fmla="*/ 87 h 137"/>
                <a:gd name="T46" fmla="*/ 49 w 156"/>
                <a:gd name="T47" fmla="*/ 123 h 137"/>
                <a:gd name="T48" fmla="*/ 37 w 156"/>
                <a:gd name="T49" fmla="*/ 124 h 137"/>
                <a:gd name="T50" fmla="*/ 40 w 156"/>
                <a:gd name="T51" fmla="*/ 86 h 137"/>
                <a:gd name="T52" fmla="*/ 63 w 156"/>
                <a:gd name="T53" fmla="*/ 59 h 137"/>
                <a:gd name="T54" fmla="*/ 25 w 156"/>
                <a:gd name="T55" fmla="*/ 116 h 137"/>
                <a:gd name="T56" fmla="*/ 34 w 156"/>
                <a:gd name="T57" fmla="*/ 120 h 137"/>
                <a:gd name="T58" fmla="*/ 49 w 156"/>
                <a:gd name="T59" fmla="*/ 123 h 137"/>
                <a:gd name="T60" fmla="*/ 13 w 156"/>
                <a:gd name="T61" fmla="*/ 92 h 137"/>
                <a:gd name="T62" fmla="*/ 67 w 156"/>
                <a:gd name="T6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37">
                  <a:moveTo>
                    <a:pt x="117" y="122"/>
                  </a:moveTo>
                  <a:cubicBezTo>
                    <a:pt x="101" y="122"/>
                    <a:pt x="84" y="123"/>
                    <a:pt x="69" y="121"/>
                  </a:cubicBezTo>
                  <a:cubicBezTo>
                    <a:pt x="77" y="89"/>
                    <a:pt x="67" y="35"/>
                    <a:pt x="75" y="8"/>
                  </a:cubicBezTo>
                  <a:cubicBezTo>
                    <a:pt x="94" y="5"/>
                    <a:pt x="108" y="8"/>
                    <a:pt x="129" y="8"/>
                  </a:cubicBezTo>
                  <a:cubicBezTo>
                    <a:pt x="134" y="37"/>
                    <a:pt x="123" y="83"/>
                    <a:pt x="124" y="115"/>
                  </a:cubicBezTo>
                  <a:cubicBezTo>
                    <a:pt x="137" y="112"/>
                    <a:pt x="130" y="99"/>
                    <a:pt x="130" y="91"/>
                  </a:cubicBezTo>
                  <a:cubicBezTo>
                    <a:pt x="130" y="82"/>
                    <a:pt x="134" y="72"/>
                    <a:pt x="134" y="65"/>
                  </a:cubicBezTo>
                  <a:cubicBezTo>
                    <a:pt x="134" y="48"/>
                    <a:pt x="135" y="33"/>
                    <a:pt x="136" y="17"/>
                  </a:cubicBezTo>
                  <a:cubicBezTo>
                    <a:pt x="140" y="15"/>
                    <a:pt x="142" y="10"/>
                    <a:pt x="142" y="8"/>
                  </a:cubicBezTo>
                  <a:cubicBezTo>
                    <a:pt x="132" y="0"/>
                    <a:pt x="107" y="3"/>
                    <a:pt x="91" y="3"/>
                  </a:cubicBezTo>
                  <a:cubicBezTo>
                    <a:pt x="64" y="4"/>
                    <a:pt x="39" y="3"/>
                    <a:pt x="18" y="5"/>
                  </a:cubicBezTo>
                  <a:cubicBezTo>
                    <a:pt x="18" y="8"/>
                    <a:pt x="15" y="8"/>
                    <a:pt x="16" y="12"/>
                  </a:cubicBezTo>
                  <a:cubicBezTo>
                    <a:pt x="24" y="16"/>
                    <a:pt x="36" y="7"/>
                    <a:pt x="45" y="11"/>
                  </a:cubicBezTo>
                  <a:cubicBezTo>
                    <a:pt x="37" y="20"/>
                    <a:pt x="26" y="30"/>
                    <a:pt x="19" y="41"/>
                  </a:cubicBezTo>
                  <a:cubicBezTo>
                    <a:pt x="16" y="44"/>
                    <a:pt x="12" y="51"/>
                    <a:pt x="16" y="56"/>
                  </a:cubicBezTo>
                  <a:cubicBezTo>
                    <a:pt x="22" y="54"/>
                    <a:pt x="25" y="50"/>
                    <a:pt x="28" y="45"/>
                  </a:cubicBezTo>
                  <a:cubicBezTo>
                    <a:pt x="25" y="45"/>
                    <a:pt x="24" y="44"/>
                    <a:pt x="24" y="43"/>
                  </a:cubicBezTo>
                  <a:cubicBezTo>
                    <a:pt x="34" y="34"/>
                    <a:pt x="42" y="22"/>
                    <a:pt x="53" y="13"/>
                  </a:cubicBezTo>
                  <a:cubicBezTo>
                    <a:pt x="54" y="10"/>
                    <a:pt x="46" y="10"/>
                    <a:pt x="49" y="8"/>
                  </a:cubicBezTo>
                  <a:cubicBezTo>
                    <a:pt x="56" y="7"/>
                    <a:pt x="61" y="6"/>
                    <a:pt x="67" y="8"/>
                  </a:cubicBezTo>
                  <a:cubicBezTo>
                    <a:pt x="66" y="10"/>
                    <a:pt x="68" y="10"/>
                    <a:pt x="69" y="12"/>
                  </a:cubicBezTo>
                  <a:cubicBezTo>
                    <a:pt x="66" y="13"/>
                    <a:pt x="65" y="16"/>
                    <a:pt x="60" y="14"/>
                  </a:cubicBezTo>
                  <a:cubicBezTo>
                    <a:pt x="49" y="28"/>
                    <a:pt x="39" y="41"/>
                    <a:pt x="29" y="55"/>
                  </a:cubicBezTo>
                  <a:cubicBezTo>
                    <a:pt x="24" y="61"/>
                    <a:pt x="19" y="69"/>
                    <a:pt x="12" y="74"/>
                  </a:cubicBezTo>
                  <a:cubicBezTo>
                    <a:pt x="7" y="52"/>
                    <a:pt x="12" y="34"/>
                    <a:pt x="7" y="14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8" y="34"/>
                    <a:pt x="0" y="55"/>
                    <a:pt x="7" y="72"/>
                  </a:cubicBezTo>
                  <a:cubicBezTo>
                    <a:pt x="8" y="89"/>
                    <a:pt x="6" y="96"/>
                    <a:pt x="4" y="108"/>
                  </a:cubicBezTo>
                  <a:cubicBezTo>
                    <a:pt x="8" y="112"/>
                    <a:pt x="12" y="105"/>
                    <a:pt x="15" y="111"/>
                  </a:cubicBezTo>
                  <a:cubicBezTo>
                    <a:pt x="12" y="114"/>
                    <a:pt x="8" y="119"/>
                    <a:pt x="9" y="124"/>
                  </a:cubicBezTo>
                  <a:cubicBezTo>
                    <a:pt x="5" y="125"/>
                    <a:pt x="1" y="125"/>
                    <a:pt x="2" y="130"/>
                  </a:cubicBezTo>
                  <a:cubicBezTo>
                    <a:pt x="10" y="131"/>
                    <a:pt x="24" y="130"/>
                    <a:pt x="32" y="128"/>
                  </a:cubicBezTo>
                  <a:cubicBezTo>
                    <a:pt x="35" y="128"/>
                    <a:pt x="37" y="131"/>
                    <a:pt x="40" y="133"/>
                  </a:cubicBezTo>
                  <a:cubicBezTo>
                    <a:pt x="42" y="131"/>
                    <a:pt x="43" y="128"/>
                    <a:pt x="47" y="128"/>
                  </a:cubicBezTo>
                  <a:cubicBezTo>
                    <a:pt x="49" y="129"/>
                    <a:pt x="46" y="137"/>
                    <a:pt x="51" y="136"/>
                  </a:cubicBezTo>
                  <a:cubicBezTo>
                    <a:pt x="56" y="135"/>
                    <a:pt x="54" y="125"/>
                    <a:pt x="62" y="127"/>
                  </a:cubicBezTo>
                  <a:cubicBezTo>
                    <a:pt x="64" y="129"/>
                    <a:pt x="61" y="136"/>
                    <a:pt x="66" y="137"/>
                  </a:cubicBezTo>
                  <a:cubicBezTo>
                    <a:pt x="69" y="133"/>
                    <a:pt x="69" y="130"/>
                    <a:pt x="72" y="128"/>
                  </a:cubicBezTo>
                  <a:cubicBezTo>
                    <a:pt x="92" y="129"/>
                    <a:pt x="127" y="122"/>
                    <a:pt x="148" y="130"/>
                  </a:cubicBezTo>
                  <a:cubicBezTo>
                    <a:pt x="151" y="128"/>
                    <a:pt x="154" y="126"/>
                    <a:pt x="156" y="124"/>
                  </a:cubicBezTo>
                  <a:cubicBezTo>
                    <a:pt x="145" y="117"/>
                    <a:pt x="131" y="122"/>
                    <a:pt x="117" y="122"/>
                  </a:cubicBezTo>
                  <a:close/>
                  <a:moveTo>
                    <a:pt x="14" y="108"/>
                  </a:moveTo>
                  <a:cubicBezTo>
                    <a:pt x="28" y="80"/>
                    <a:pt x="44" y="64"/>
                    <a:pt x="63" y="41"/>
                  </a:cubicBezTo>
                  <a:cubicBezTo>
                    <a:pt x="67" y="40"/>
                    <a:pt x="64" y="46"/>
                    <a:pt x="65" y="49"/>
                  </a:cubicBezTo>
                  <a:cubicBezTo>
                    <a:pt x="63" y="49"/>
                    <a:pt x="63" y="51"/>
                    <a:pt x="60" y="51"/>
                  </a:cubicBezTo>
                  <a:cubicBezTo>
                    <a:pt x="54" y="65"/>
                    <a:pt x="43" y="75"/>
                    <a:pt x="33" y="87"/>
                  </a:cubicBezTo>
                  <a:cubicBezTo>
                    <a:pt x="26" y="94"/>
                    <a:pt x="22" y="104"/>
                    <a:pt x="14" y="108"/>
                  </a:cubicBezTo>
                  <a:close/>
                  <a:moveTo>
                    <a:pt x="49" y="123"/>
                  </a:moveTo>
                  <a:cubicBezTo>
                    <a:pt x="51" y="113"/>
                    <a:pt x="65" y="104"/>
                    <a:pt x="60" y="97"/>
                  </a:cubicBezTo>
                  <a:cubicBezTo>
                    <a:pt x="50" y="103"/>
                    <a:pt x="46" y="117"/>
                    <a:pt x="37" y="124"/>
                  </a:cubicBezTo>
                  <a:cubicBezTo>
                    <a:pt x="28" y="123"/>
                    <a:pt x="25" y="123"/>
                    <a:pt x="17" y="123"/>
                  </a:cubicBezTo>
                  <a:cubicBezTo>
                    <a:pt x="21" y="107"/>
                    <a:pt x="34" y="100"/>
                    <a:pt x="40" y="86"/>
                  </a:cubicBezTo>
                  <a:cubicBezTo>
                    <a:pt x="41" y="85"/>
                    <a:pt x="41" y="87"/>
                    <a:pt x="43" y="87"/>
                  </a:cubicBezTo>
                  <a:cubicBezTo>
                    <a:pt x="50" y="78"/>
                    <a:pt x="57" y="69"/>
                    <a:pt x="63" y="59"/>
                  </a:cubicBezTo>
                  <a:cubicBezTo>
                    <a:pt x="66" y="59"/>
                    <a:pt x="64" y="62"/>
                    <a:pt x="65" y="66"/>
                  </a:cubicBezTo>
                  <a:cubicBezTo>
                    <a:pt x="49" y="80"/>
                    <a:pt x="39" y="100"/>
                    <a:pt x="25" y="116"/>
                  </a:cubicBezTo>
                  <a:cubicBezTo>
                    <a:pt x="25" y="118"/>
                    <a:pt x="26" y="119"/>
                    <a:pt x="26" y="122"/>
                  </a:cubicBezTo>
                  <a:cubicBezTo>
                    <a:pt x="29" y="122"/>
                    <a:pt x="30" y="120"/>
                    <a:pt x="34" y="120"/>
                  </a:cubicBezTo>
                  <a:cubicBezTo>
                    <a:pt x="43" y="103"/>
                    <a:pt x="51" y="86"/>
                    <a:pt x="66" y="76"/>
                  </a:cubicBezTo>
                  <a:cubicBezTo>
                    <a:pt x="68" y="96"/>
                    <a:pt x="66" y="118"/>
                    <a:pt x="49" y="123"/>
                  </a:cubicBezTo>
                  <a:close/>
                  <a:moveTo>
                    <a:pt x="61" y="30"/>
                  </a:moveTo>
                  <a:cubicBezTo>
                    <a:pt x="47" y="53"/>
                    <a:pt x="30" y="72"/>
                    <a:pt x="13" y="92"/>
                  </a:cubicBezTo>
                  <a:cubicBezTo>
                    <a:pt x="12" y="79"/>
                    <a:pt x="26" y="76"/>
                    <a:pt x="27" y="62"/>
                  </a:cubicBezTo>
                  <a:cubicBezTo>
                    <a:pt x="41" y="49"/>
                    <a:pt x="50" y="32"/>
                    <a:pt x="67" y="22"/>
                  </a:cubicBezTo>
                  <a:cubicBezTo>
                    <a:pt x="68" y="28"/>
                    <a:pt x="63" y="27"/>
                    <a:pt x="6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4505971" y="4587647"/>
              <a:ext cx="1845057" cy="629605"/>
            </a:xfrm>
            <a:custGeom>
              <a:avLst/>
              <a:gdLst>
                <a:gd name="T0" fmla="*/ 549 w 559"/>
                <a:gd name="T1" fmla="*/ 167 h 191"/>
                <a:gd name="T2" fmla="*/ 547 w 559"/>
                <a:gd name="T3" fmla="*/ 146 h 191"/>
                <a:gd name="T4" fmla="*/ 545 w 559"/>
                <a:gd name="T5" fmla="*/ 107 h 191"/>
                <a:gd name="T6" fmla="*/ 538 w 559"/>
                <a:gd name="T7" fmla="*/ 75 h 191"/>
                <a:gd name="T8" fmla="*/ 542 w 559"/>
                <a:gd name="T9" fmla="*/ 56 h 191"/>
                <a:gd name="T10" fmla="*/ 540 w 559"/>
                <a:gd name="T11" fmla="*/ 0 h 191"/>
                <a:gd name="T12" fmla="*/ 535 w 559"/>
                <a:gd name="T13" fmla="*/ 0 h 191"/>
                <a:gd name="T14" fmla="*/ 534 w 559"/>
                <a:gd name="T15" fmla="*/ 3 h 191"/>
                <a:gd name="T16" fmla="*/ 534 w 559"/>
                <a:gd name="T17" fmla="*/ 63 h 191"/>
                <a:gd name="T18" fmla="*/ 540 w 559"/>
                <a:gd name="T19" fmla="*/ 141 h 191"/>
                <a:gd name="T20" fmla="*/ 539 w 559"/>
                <a:gd name="T21" fmla="*/ 170 h 191"/>
                <a:gd name="T22" fmla="*/ 452 w 559"/>
                <a:gd name="T23" fmla="*/ 182 h 191"/>
                <a:gd name="T24" fmla="*/ 383 w 559"/>
                <a:gd name="T25" fmla="*/ 180 h 191"/>
                <a:gd name="T26" fmla="*/ 259 w 559"/>
                <a:gd name="T27" fmla="*/ 184 h 191"/>
                <a:gd name="T28" fmla="*/ 201 w 559"/>
                <a:gd name="T29" fmla="*/ 184 h 191"/>
                <a:gd name="T30" fmla="*/ 93 w 559"/>
                <a:gd name="T31" fmla="*/ 178 h 191"/>
                <a:gd name="T32" fmla="*/ 6 w 559"/>
                <a:gd name="T33" fmla="*/ 178 h 191"/>
                <a:gd name="T34" fmla="*/ 13 w 559"/>
                <a:gd name="T35" fmla="*/ 177 h 191"/>
                <a:gd name="T36" fmla="*/ 10 w 559"/>
                <a:gd name="T37" fmla="*/ 169 h 191"/>
                <a:gd name="T38" fmla="*/ 9 w 559"/>
                <a:gd name="T39" fmla="*/ 132 h 191"/>
                <a:gd name="T40" fmla="*/ 11 w 559"/>
                <a:gd name="T41" fmla="*/ 38 h 191"/>
                <a:gd name="T42" fmla="*/ 16 w 559"/>
                <a:gd name="T43" fmla="*/ 22 h 191"/>
                <a:gd name="T44" fmla="*/ 7 w 559"/>
                <a:gd name="T45" fmla="*/ 36 h 191"/>
                <a:gd name="T46" fmla="*/ 4 w 559"/>
                <a:gd name="T47" fmla="*/ 85 h 191"/>
                <a:gd name="T48" fmla="*/ 2 w 559"/>
                <a:gd name="T49" fmla="*/ 111 h 191"/>
                <a:gd name="T50" fmla="*/ 0 w 559"/>
                <a:gd name="T51" fmla="*/ 185 h 191"/>
                <a:gd name="T52" fmla="*/ 18 w 559"/>
                <a:gd name="T53" fmla="*/ 186 h 191"/>
                <a:gd name="T54" fmla="*/ 37 w 559"/>
                <a:gd name="T55" fmla="*/ 185 h 191"/>
                <a:gd name="T56" fmla="*/ 84 w 559"/>
                <a:gd name="T57" fmla="*/ 183 h 191"/>
                <a:gd name="T58" fmla="*/ 99 w 559"/>
                <a:gd name="T59" fmla="*/ 186 h 191"/>
                <a:gd name="T60" fmla="*/ 133 w 559"/>
                <a:gd name="T61" fmla="*/ 184 h 191"/>
                <a:gd name="T62" fmla="*/ 173 w 559"/>
                <a:gd name="T63" fmla="*/ 188 h 191"/>
                <a:gd name="T64" fmla="*/ 220 w 559"/>
                <a:gd name="T65" fmla="*/ 187 h 191"/>
                <a:gd name="T66" fmla="*/ 252 w 559"/>
                <a:gd name="T67" fmla="*/ 189 h 191"/>
                <a:gd name="T68" fmla="*/ 280 w 559"/>
                <a:gd name="T69" fmla="*/ 186 h 191"/>
                <a:gd name="T70" fmla="*/ 356 w 559"/>
                <a:gd name="T71" fmla="*/ 184 h 191"/>
                <a:gd name="T72" fmla="*/ 412 w 559"/>
                <a:gd name="T73" fmla="*/ 186 h 191"/>
                <a:gd name="T74" fmla="*/ 415 w 559"/>
                <a:gd name="T75" fmla="*/ 184 h 191"/>
                <a:gd name="T76" fmla="*/ 419 w 559"/>
                <a:gd name="T77" fmla="*/ 187 h 191"/>
                <a:gd name="T78" fmla="*/ 431 w 559"/>
                <a:gd name="T79" fmla="*/ 186 h 191"/>
                <a:gd name="T80" fmla="*/ 471 w 559"/>
                <a:gd name="T81" fmla="*/ 185 h 191"/>
                <a:gd name="T82" fmla="*/ 537 w 559"/>
                <a:gd name="T83" fmla="*/ 175 h 191"/>
                <a:gd name="T84" fmla="*/ 555 w 559"/>
                <a:gd name="T85" fmla="*/ 176 h 191"/>
                <a:gd name="T86" fmla="*/ 549 w 559"/>
                <a:gd name="T87" fmla="*/ 16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9" h="191">
                  <a:moveTo>
                    <a:pt x="549" y="167"/>
                  </a:moveTo>
                  <a:cubicBezTo>
                    <a:pt x="546" y="159"/>
                    <a:pt x="547" y="154"/>
                    <a:pt x="547" y="146"/>
                  </a:cubicBezTo>
                  <a:cubicBezTo>
                    <a:pt x="547" y="136"/>
                    <a:pt x="547" y="120"/>
                    <a:pt x="545" y="107"/>
                  </a:cubicBezTo>
                  <a:cubicBezTo>
                    <a:pt x="544" y="96"/>
                    <a:pt x="538" y="85"/>
                    <a:pt x="538" y="75"/>
                  </a:cubicBezTo>
                  <a:cubicBezTo>
                    <a:pt x="538" y="69"/>
                    <a:pt x="541" y="63"/>
                    <a:pt x="542" y="56"/>
                  </a:cubicBezTo>
                  <a:cubicBezTo>
                    <a:pt x="545" y="37"/>
                    <a:pt x="544" y="12"/>
                    <a:pt x="540" y="0"/>
                  </a:cubicBezTo>
                  <a:cubicBezTo>
                    <a:pt x="539" y="0"/>
                    <a:pt x="537" y="0"/>
                    <a:pt x="535" y="0"/>
                  </a:cubicBezTo>
                  <a:cubicBezTo>
                    <a:pt x="535" y="2"/>
                    <a:pt x="534" y="2"/>
                    <a:pt x="534" y="3"/>
                  </a:cubicBezTo>
                  <a:cubicBezTo>
                    <a:pt x="537" y="26"/>
                    <a:pt x="537" y="43"/>
                    <a:pt x="534" y="63"/>
                  </a:cubicBezTo>
                  <a:cubicBezTo>
                    <a:pt x="531" y="89"/>
                    <a:pt x="541" y="112"/>
                    <a:pt x="540" y="141"/>
                  </a:cubicBezTo>
                  <a:cubicBezTo>
                    <a:pt x="540" y="152"/>
                    <a:pt x="541" y="160"/>
                    <a:pt x="539" y="170"/>
                  </a:cubicBezTo>
                  <a:cubicBezTo>
                    <a:pt x="510" y="173"/>
                    <a:pt x="481" y="179"/>
                    <a:pt x="452" y="182"/>
                  </a:cubicBezTo>
                  <a:cubicBezTo>
                    <a:pt x="429" y="184"/>
                    <a:pt x="406" y="180"/>
                    <a:pt x="383" y="180"/>
                  </a:cubicBezTo>
                  <a:cubicBezTo>
                    <a:pt x="344" y="179"/>
                    <a:pt x="302" y="184"/>
                    <a:pt x="259" y="184"/>
                  </a:cubicBezTo>
                  <a:cubicBezTo>
                    <a:pt x="240" y="183"/>
                    <a:pt x="218" y="176"/>
                    <a:pt x="201" y="184"/>
                  </a:cubicBezTo>
                  <a:cubicBezTo>
                    <a:pt x="165" y="180"/>
                    <a:pt x="129" y="182"/>
                    <a:pt x="93" y="178"/>
                  </a:cubicBezTo>
                  <a:cubicBezTo>
                    <a:pt x="65" y="174"/>
                    <a:pt x="36" y="184"/>
                    <a:pt x="6" y="178"/>
                  </a:cubicBezTo>
                  <a:cubicBezTo>
                    <a:pt x="8" y="175"/>
                    <a:pt x="10" y="176"/>
                    <a:pt x="13" y="177"/>
                  </a:cubicBezTo>
                  <a:cubicBezTo>
                    <a:pt x="15" y="172"/>
                    <a:pt x="10" y="172"/>
                    <a:pt x="10" y="169"/>
                  </a:cubicBezTo>
                  <a:cubicBezTo>
                    <a:pt x="12" y="156"/>
                    <a:pt x="10" y="146"/>
                    <a:pt x="9" y="132"/>
                  </a:cubicBezTo>
                  <a:cubicBezTo>
                    <a:pt x="8" y="98"/>
                    <a:pt x="6" y="71"/>
                    <a:pt x="11" y="38"/>
                  </a:cubicBezTo>
                  <a:cubicBezTo>
                    <a:pt x="15" y="35"/>
                    <a:pt x="19" y="29"/>
                    <a:pt x="16" y="22"/>
                  </a:cubicBezTo>
                  <a:cubicBezTo>
                    <a:pt x="8" y="22"/>
                    <a:pt x="9" y="30"/>
                    <a:pt x="7" y="36"/>
                  </a:cubicBezTo>
                  <a:cubicBezTo>
                    <a:pt x="3" y="55"/>
                    <a:pt x="3" y="68"/>
                    <a:pt x="4" y="85"/>
                  </a:cubicBezTo>
                  <a:cubicBezTo>
                    <a:pt x="5" y="94"/>
                    <a:pt x="2" y="102"/>
                    <a:pt x="2" y="111"/>
                  </a:cubicBezTo>
                  <a:cubicBezTo>
                    <a:pt x="2" y="139"/>
                    <a:pt x="7" y="161"/>
                    <a:pt x="0" y="185"/>
                  </a:cubicBezTo>
                  <a:cubicBezTo>
                    <a:pt x="6" y="188"/>
                    <a:pt x="12" y="186"/>
                    <a:pt x="18" y="186"/>
                  </a:cubicBezTo>
                  <a:cubicBezTo>
                    <a:pt x="24" y="186"/>
                    <a:pt x="34" y="184"/>
                    <a:pt x="37" y="185"/>
                  </a:cubicBezTo>
                  <a:cubicBezTo>
                    <a:pt x="52" y="186"/>
                    <a:pt x="69" y="182"/>
                    <a:pt x="84" y="183"/>
                  </a:cubicBezTo>
                  <a:cubicBezTo>
                    <a:pt x="89" y="183"/>
                    <a:pt x="94" y="185"/>
                    <a:pt x="99" y="186"/>
                  </a:cubicBezTo>
                  <a:cubicBezTo>
                    <a:pt x="110" y="187"/>
                    <a:pt x="121" y="184"/>
                    <a:pt x="133" y="184"/>
                  </a:cubicBezTo>
                  <a:cubicBezTo>
                    <a:pt x="146" y="184"/>
                    <a:pt x="159" y="188"/>
                    <a:pt x="173" y="188"/>
                  </a:cubicBezTo>
                  <a:cubicBezTo>
                    <a:pt x="188" y="188"/>
                    <a:pt x="203" y="187"/>
                    <a:pt x="220" y="187"/>
                  </a:cubicBezTo>
                  <a:cubicBezTo>
                    <a:pt x="231" y="187"/>
                    <a:pt x="241" y="188"/>
                    <a:pt x="252" y="189"/>
                  </a:cubicBezTo>
                  <a:cubicBezTo>
                    <a:pt x="262" y="189"/>
                    <a:pt x="272" y="186"/>
                    <a:pt x="280" y="186"/>
                  </a:cubicBezTo>
                  <a:cubicBezTo>
                    <a:pt x="302" y="184"/>
                    <a:pt x="335" y="191"/>
                    <a:pt x="356" y="184"/>
                  </a:cubicBezTo>
                  <a:cubicBezTo>
                    <a:pt x="375" y="186"/>
                    <a:pt x="392" y="185"/>
                    <a:pt x="412" y="186"/>
                  </a:cubicBezTo>
                  <a:cubicBezTo>
                    <a:pt x="413" y="186"/>
                    <a:pt x="414" y="184"/>
                    <a:pt x="415" y="184"/>
                  </a:cubicBezTo>
                  <a:cubicBezTo>
                    <a:pt x="416" y="184"/>
                    <a:pt x="417" y="186"/>
                    <a:pt x="419" y="187"/>
                  </a:cubicBezTo>
                  <a:cubicBezTo>
                    <a:pt x="423" y="187"/>
                    <a:pt x="428" y="185"/>
                    <a:pt x="431" y="186"/>
                  </a:cubicBezTo>
                  <a:cubicBezTo>
                    <a:pt x="444" y="188"/>
                    <a:pt x="458" y="185"/>
                    <a:pt x="471" y="185"/>
                  </a:cubicBezTo>
                  <a:cubicBezTo>
                    <a:pt x="493" y="184"/>
                    <a:pt x="517" y="174"/>
                    <a:pt x="537" y="175"/>
                  </a:cubicBezTo>
                  <a:cubicBezTo>
                    <a:pt x="544" y="175"/>
                    <a:pt x="551" y="181"/>
                    <a:pt x="555" y="176"/>
                  </a:cubicBezTo>
                  <a:cubicBezTo>
                    <a:pt x="559" y="171"/>
                    <a:pt x="549" y="171"/>
                    <a:pt x="549" y="1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827749" y="5312057"/>
              <a:ext cx="566401" cy="449718"/>
            </a:xfrm>
            <a:custGeom>
              <a:avLst/>
              <a:gdLst>
                <a:gd name="T0" fmla="*/ 166 w 172"/>
                <a:gd name="T1" fmla="*/ 0 h 137"/>
                <a:gd name="T2" fmla="*/ 47 w 172"/>
                <a:gd name="T3" fmla="*/ 94 h 137"/>
                <a:gd name="T4" fmla="*/ 4 w 172"/>
                <a:gd name="T5" fmla="*/ 129 h 137"/>
                <a:gd name="T6" fmla="*/ 2 w 172"/>
                <a:gd name="T7" fmla="*/ 136 h 137"/>
                <a:gd name="T8" fmla="*/ 9 w 172"/>
                <a:gd name="T9" fmla="*/ 136 h 137"/>
                <a:gd name="T10" fmla="*/ 160 w 172"/>
                <a:gd name="T11" fmla="*/ 11 h 137"/>
                <a:gd name="T12" fmla="*/ 165 w 172"/>
                <a:gd name="T13" fmla="*/ 12 h 137"/>
                <a:gd name="T14" fmla="*/ 170 w 172"/>
                <a:gd name="T15" fmla="*/ 0 h 137"/>
                <a:gd name="T16" fmla="*/ 166 w 172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7">
                  <a:moveTo>
                    <a:pt x="166" y="0"/>
                  </a:moveTo>
                  <a:cubicBezTo>
                    <a:pt x="126" y="31"/>
                    <a:pt x="87" y="62"/>
                    <a:pt x="47" y="94"/>
                  </a:cubicBezTo>
                  <a:cubicBezTo>
                    <a:pt x="35" y="108"/>
                    <a:pt x="21" y="120"/>
                    <a:pt x="4" y="129"/>
                  </a:cubicBezTo>
                  <a:cubicBezTo>
                    <a:pt x="4" y="133"/>
                    <a:pt x="0" y="132"/>
                    <a:pt x="2" y="136"/>
                  </a:cubicBezTo>
                  <a:cubicBezTo>
                    <a:pt x="5" y="137"/>
                    <a:pt x="5" y="136"/>
                    <a:pt x="9" y="136"/>
                  </a:cubicBezTo>
                  <a:cubicBezTo>
                    <a:pt x="56" y="91"/>
                    <a:pt x="108" y="51"/>
                    <a:pt x="160" y="11"/>
                  </a:cubicBezTo>
                  <a:cubicBezTo>
                    <a:pt x="162" y="12"/>
                    <a:pt x="163" y="14"/>
                    <a:pt x="165" y="12"/>
                  </a:cubicBezTo>
                  <a:cubicBezTo>
                    <a:pt x="169" y="9"/>
                    <a:pt x="172" y="4"/>
                    <a:pt x="170" y="0"/>
                  </a:cubicBezTo>
                  <a:cubicBezTo>
                    <a:pt x="169" y="0"/>
                    <a:pt x="168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0745" y="1840984"/>
              <a:ext cx="560881" cy="2914141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3" grpId="0"/>
      <p:bldP spid="54" grpId="0"/>
      <p:bldP spid="55" grpId="0"/>
      <p:bldP spid="56" grpId="0"/>
      <p:bldP spid="57" grpId="0"/>
      <p:bldP spid="5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679341" y="1898505"/>
            <a:ext cx="846138" cy="2681288"/>
            <a:chOff x="5675313" y="2101851"/>
            <a:chExt cx="846138" cy="268128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824538" y="2101851"/>
              <a:ext cx="457200" cy="581025"/>
            </a:xfrm>
            <a:custGeom>
              <a:avLst/>
              <a:gdLst>
                <a:gd name="T0" fmla="*/ 40 w 211"/>
                <a:gd name="T1" fmla="*/ 226 h 270"/>
                <a:gd name="T2" fmla="*/ 211 w 211"/>
                <a:gd name="T3" fmla="*/ 126 h 270"/>
                <a:gd name="T4" fmla="*/ 177 w 211"/>
                <a:gd name="T5" fmla="*/ 75 h 270"/>
                <a:gd name="T6" fmla="*/ 168 w 211"/>
                <a:gd name="T7" fmla="*/ 144 h 270"/>
                <a:gd name="T8" fmla="*/ 164 w 211"/>
                <a:gd name="T9" fmla="*/ 196 h 270"/>
                <a:gd name="T10" fmla="*/ 151 w 211"/>
                <a:gd name="T11" fmla="*/ 199 h 270"/>
                <a:gd name="T12" fmla="*/ 122 w 211"/>
                <a:gd name="T13" fmla="*/ 203 h 270"/>
                <a:gd name="T14" fmla="*/ 52 w 211"/>
                <a:gd name="T15" fmla="*/ 85 h 270"/>
                <a:gd name="T16" fmla="*/ 52 w 211"/>
                <a:gd name="T17" fmla="*/ 116 h 270"/>
                <a:gd name="T18" fmla="*/ 57 w 211"/>
                <a:gd name="T19" fmla="*/ 76 h 270"/>
                <a:gd name="T20" fmla="*/ 69 w 211"/>
                <a:gd name="T21" fmla="*/ 156 h 270"/>
                <a:gd name="T22" fmla="*/ 83 w 211"/>
                <a:gd name="T23" fmla="*/ 103 h 270"/>
                <a:gd name="T24" fmla="*/ 80 w 211"/>
                <a:gd name="T25" fmla="*/ 80 h 270"/>
                <a:gd name="T26" fmla="*/ 83 w 211"/>
                <a:gd name="T27" fmla="*/ 120 h 270"/>
                <a:gd name="T28" fmla="*/ 111 w 211"/>
                <a:gd name="T29" fmla="*/ 64 h 270"/>
                <a:gd name="T30" fmla="*/ 140 w 211"/>
                <a:gd name="T31" fmla="*/ 90 h 270"/>
                <a:gd name="T32" fmla="*/ 125 w 211"/>
                <a:gd name="T33" fmla="*/ 123 h 270"/>
                <a:gd name="T34" fmla="*/ 127 w 211"/>
                <a:gd name="T35" fmla="*/ 63 h 270"/>
                <a:gd name="T36" fmla="*/ 114 w 211"/>
                <a:gd name="T37" fmla="*/ 58 h 270"/>
                <a:gd name="T38" fmla="*/ 108 w 211"/>
                <a:gd name="T39" fmla="*/ 85 h 270"/>
                <a:gd name="T40" fmla="*/ 90 w 211"/>
                <a:gd name="T41" fmla="*/ 141 h 270"/>
                <a:gd name="T42" fmla="*/ 108 w 211"/>
                <a:gd name="T43" fmla="*/ 166 h 270"/>
                <a:gd name="T44" fmla="*/ 122 w 211"/>
                <a:gd name="T45" fmla="*/ 161 h 270"/>
                <a:gd name="T46" fmla="*/ 131 w 211"/>
                <a:gd name="T47" fmla="*/ 126 h 270"/>
                <a:gd name="T48" fmla="*/ 143 w 211"/>
                <a:gd name="T49" fmla="*/ 108 h 270"/>
                <a:gd name="T50" fmla="*/ 143 w 211"/>
                <a:gd name="T51" fmla="*/ 34 h 270"/>
                <a:gd name="T52" fmla="*/ 122 w 211"/>
                <a:gd name="T53" fmla="*/ 44 h 270"/>
                <a:gd name="T54" fmla="*/ 97 w 211"/>
                <a:gd name="T55" fmla="*/ 55 h 270"/>
                <a:gd name="T56" fmla="*/ 90 w 211"/>
                <a:gd name="T57" fmla="*/ 44 h 270"/>
                <a:gd name="T58" fmla="*/ 69 w 211"/>
                <a:gd name="T59" fmla="*/ 50 h 270"/>
                <a:gd name="T60" fmla="*/ 66 w 211"/>
                <a:gd name="T61" fmla="*/ 38 h 270"/>
                <a:gd name="T62" fmla="*/ 74 w 211"/>
                <a:gd name="T63" fmla="*/ 187 h 270"/>
                <a:gd name="T64" fmla="*/ 86 w 211"/>
                <a:gd name="T65" fmla="*/ 154 h 270"/>
                <a:gd name="T66" fmla="*/ 99 w 211"/>
                <a:gd name="T67" fmla="*/ 205 h 270"/>
                <a:gd name="T68" fmla="*/ 108 w 211"/>
                <a:gd name="T69" fmla="*/ 218 h 270"/>
                <a:gd name="T70" fmla="*/ 130 w 211"/>
                <a:gd name="T71" fmla="*/ 181 h 270"/>
                <a:gd name="T72" fmla="*/ 146 w 211"/>
                <a:gd name="T73" fmla="*/ 185 h 270"/>
                <a:gd name="T74" fmla="*/ 151 w 211"/>
                <a:gd name="T75" fmla="*/ 107 h 270"/>
                <a:gd name="T76" fmla="*/ 154 w 211"/>
                <a:gd name="T77" fmla="*/ 82 h 270"/>
                <a:gd name="T78" fmla="*/ 154 w 211"/>
                <a:gd name="T79" fmla="*/ 178 h 270"/>
                <a:gd name="T80" fmla="*/ 175 w 211"/>
                <a:gd name="T81" fmla="*/ 167 h 270"/>
                <a:gd name="T82" fmla="*/ 170 w 211"/>
                <a:gd name="T83" fmla="*/ 100 h 270"/>
                <a:gd name="T84" fmla="*/ 160 w 211"/>
                <a:gd name="T85" fmla="*/ 88 h 270"/>
                <a:gd name="T86" fmla="*/ 135 w 211"/>
                <a:gd name="T87" fmla="*/ 16 h 270"/>
                <a:gd name="T88" fmla="*/ 107 w 211"/>
                <a:gd name="T89" fmla="*/ 6 h 270"/>
                <a:gd name="T90" fmla="*/ 42 w 211"/>
                <a:gd name="T91" fmla="*/ 50 h 270"/>
                <a:gd name="T92" fmla="*/ 17 w 211"/>
                <a:gd name="T93" fmla="*/ 108 h 270"/>
                <a:gd name="T94" fmla="*/ 30 w 211"/>
                <a:gd name="T95" fmla="*/ 107 h 270"/>
                <a:gd name="T96" fmla="*/ 34 w 211"/>
                <a:gd name="T97" fmla="*/ 170 h 270"/>
                <a:gd name="T98" fmla="*/ 54 w 211"/>
                <a:gd name="T99" fmla="*/ 161 h 270"/>
                <a:gd name="T100" fmla="*/ 60 w 211"/>
                <a:gd name="T101" fmla="*/ 196 h 270"/>
                <a:gd name="T102" fmla="*/ 82 w 211"/>
                <a:gd name="T103" fmla="*/ 229 h 270"/>
                <a:gd name="T104" fmla="*/ 90 w 211"/>
                <a:gd name="T105" fmla="*/ 253 h 270"/>
                <a:gd name="T106" fmla="*/ 118 w 211"/>
                <a:gd name="T107" fmla="*/ 232 h 270"/>
                <a:gd name="T108" fmla="*/ 134 w 211"/>
                <a:gd name="T109" fmla="*/ 234 h 270"/>
                <a:gd name="T110" fmla="*/ 146 w 211"/>
                <a:gd name="T111" fmla="*/ 231 h 270"/>
                <a:gd name="T112" fmla="*/ 155 w 211"/>
                <a:gd name="T113" fmla="*/ 230 h 270"/>
                <a:gd name="T114" fmla="*/ 169 w 211"/>
                <a:gd name="T115" fmla="*/ 221 h 270"/>
                <a:gd name="T116" fmla="*/ 196 w 211"/>
                <a:gd name="T117" fmla="*/ 1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70">
                  <a:moveTo>
                    <a:pt x="194" y="70"/>
                  </a:moveTo>
                  <a:cubicBezTo>
                    <a:pt x="186" y="54"/>
                    <a:pt x="174" y="43"/>
                    <a:pt x="166" y="27"/>
                  </a:cubicBezTo>
                  <a:cubicBezTo>
                    <a:pt x="163" y="27"/>
                    <a:pt x="162" y="28"/>
                    <a:pt x="160" y="28"/>
                  </a:cubicBezTo>
                  <a:cubicBezTo>
                    <a:pt x="147" y="14"/>
                    <a:pt x="130" y="2"/>
                    <a:pt x="104" y="0"/>
                  </a:cubicBezTo>
                  <a:cubicBezTo>
                    <a:pt x="100" y="1"/>
                    <a:pt x="94" y="5"/>
                    <a:pt x="89" y="3"/>
                  </a:cubicBezTo>
                  <a:cubicBezTo>
                    <a:pt x="75" y="14"/>
                    <a:pt x="50" y="20"/>
                    <a:pt x="46" y="35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11" y="66"/>
                    <a:pt x="0" y="116"/>
                    <a:pt x="11" y="168"/>
                  </a:cubicBezTo>
                  <a:cubicBezTo>
                    <a:pt x="15" y="181"/>
                    <a:pt x="20" y="194"/>
                    <a:pt x="28" y="203"/>
                  </a:cubicBezTo>
                  <a:cubicBezTo>
                    <a:pt x="26" y="204"/>
                    <a:pt x="25" y="207"/>
                    <a:pt x="26" y="208"/>
                  </a:cubicBezTo>
                  <a:cubicBezTo>
                    <a:pt x="26" y="211"/>
                    <a:pt x="31" y="209"/>
                    <a:pt x="32" y="211"/>
                  </a:cubicBezTo>
                  <a:cubicBezTo>
                    <a:pt x="36" y="215"/>
                    <a:pt x="37" y="221"/>
                    <a:pt x="40" y="226"/>
                  </a:cubicBezTo>
                  <a:cubicBezTo>
                    <a:pt x="42" y="230"/>
                    <a:pt x="47" y="233"/>
                    <a:pt x="50" y="237"/>
                  </a:cubicBezTo>
                  <a:cubicBezTo>
                    <a:pt x="58" y="246"/>
                    <a:pt x="64" y="254"/>
                    <a:pt x="75" y="258"/>
                  </a:cubicBezTo>
                  <a:cubicBezTo>
                    <a:pt x="90" y="263"/>
                    <a:pt x="100" y="266"/>
                    <a:pt x="116" y="270"/>
                  </a:cubicBezTo>
                  <a:cubicBezTo>
                    <a:pt x="116" y="268"/>
                    <a:pt x="118" y="268"/>
                    <a:pt x="120" y="268"/>
                  </a:cubicBezTo>
                  <a:cubicBezTo>
                    <a:pt x="123" y="270"/>
                    <a:pt x="124" y="269"/>
                    <a:pt x="127" y="270"/>
                  </a:cubicBezTo>
                  <a:cubicBezTo>
                    <a:pt x="137" y="267"/>
                    <a:pt x="150" y="265"/>
                    <a:pt x="160" y="261"/>
                  </a:cubicBezTo>
                  <a:cubicBezTo>
                    <a:pt x="159" y="254"/>
                    <a:pt x="165" y="251"/>
                    <a:pt x="163" y="246"/>
                  </a:cubicBezTo>
                  <a:cubicBezTo>
                    <a:pt x="172" y="237"/>
                    <a:pt x="176" y="224"/>
                    <a:pt x="186" y="217"/>
                  </a:cubicBezTo>
                  <a:cubicBezTo>
                    <a:pt x="197" y="196"/>
                    <a:pt x="202" y="169"/>
                    <a:pt x="204" y="142"/>
                  </a:cubicBezTo>
                  <a:cubicBezTo>
                    <a:pt x="204" y="140"/>
                    <a:pt x="207" y="141"/>
                    <a:pt x="207" y="138"/>
                  </a:cubicBezTo>
                  <a:cubicBezTo>
                    <a:pt x="208" y="135"/>
                    <a:pt x="205" y="132"/>
                    <a:pt x="206" y="126"/>
                  </a:cubicBezTo>
                  <a:cubicBezTo>
                    <a:pt x="207" y="127"/>
                    <a:pt x="209" y="126"/>
                    <a:pt x="211" y="126"/>
                  </a:cubicBezTo>
                  <a:cubicBezTo>
                    <a:pt x="211" y="119"/>
                    <a:pt x="205" y="113"/>
                    <a:pt x="203" y="106"/>
                  </a:cubicBezTo>
                  <a:cubicBezTo>
                    <a:pt x="199" y="94"/>
                    <a:pt x="199" y="81"/>
                    <a:pt x="194" y="70"/>
                  </a:cubicBezTo>
                  <a:close/>
                  <a:moveTo>
                    <a:pt x="181" y="102"/>
                  </a:moveTo>
                  <a:cubicBezTo>
                    <a:pt x="183" y="103"/>
                    <a:pt x="182" y="107"/>
                    <a:pt x="185" y="108"/>
                  </a:cubicBezTo>
                  <a:cubicBezTo>
                    <a:pt x="184" y="109"/>
                    <a:pt x="180" y="105"/>
                    <a:pt x="181" y="102"/>
                  </a:cubicBezTo>
                  <a:close/>
                  <a:moveTo>
                    <a:pt x="181" y="144"/>
                  </a:moveTo>
                  <a:cubicBezTo>
                    <a:pt x="181" y="143"/>
                    <a:pt x="181" y="141"/>
                    <a:pt x="182" y="141"/>
                  </a:cubicBezTo>
                  <a:cubicBezTo>
                    <a:pt x="184" y="141"/>
                    <a:pt x="184" y="145"/>
                    <a:pt x="181" y="144"/>
                  </a:cubicBezTo>
                  <a:close/>
                  <a:moveTo>
                    <a:pt x="177" y="75"/>
                  </a:moveTo>
                  <a:cubicBezTo>
                    <a:pt x="178" y="76"/>
                    <a:pt x="179" y="78"/>
                    <a:pt x="180" y="79"/>
                  </a:cubicBezTo>
                  <a:cubicBezTo>
                    <a:pt x="179" y="81"/>
                    <a:pt x="179" y="84"/>
                    <a:pt x="176" y="84"/>
                  </a:cubicBezTo>
                  <a:cubicBezTo>
                    <a:pt x="174" y="81"/>
                    <a:pt x="176" y="77"/>
                    <a:pt x="177" y="75"/>
                  </a:cubicBezTo>
                  <a:close/>
                  <a:moveTo>
                    <a:pt x="177" y="110"/>
                  </a:moveTo>
                  <a:cubicBezTo>
                    <a:pt x="180" y="111"/>
                    <a:pt x="180" y="114"/>
                    <a:pt x="182" y="116"/>
                  </a:cubicBezTo>
                  <a:cubicBezTo>
                    <a:pt x="182" y="118"/>
                    <a:pt x="180" y="119"/>
                    <a:pt x="179" y="121"/>
                  </a:cubicBezTo>
                  <a:cubicBezTo>
                    <a:pt x="176" y="118"/>
                    <a:pt x="174" y="114"/>
                    <a:pt x="177" y="110"/>
                  </a:cubicBezTo>
                  <a:close/>
                  <a:moveTo>
                    <a:pt x="169" y="158"/>
                  </a:moveTo>
                  <a:cubicBezTo>
                    <a:pt x="166" y="157"/>
                    <a:pt x="166" y="154"/>
                    <a:pt x="163" y="153"/>
                  </a:cubicBezTo>
                  <a:cubicBezTo>
                    <a:pt x="163" y="151"/>
                    <a:pt x="165" y="152"/>
                    <a:pt x="165" y="150"/>
                  </a:cubicBezTo>
                  <a:cubicBezTo>
                    <a:pt x="165" y="149"/>
                    <a:pt x="162" y="151"/>
                    <a:pt x="161" y="150"/>
                  </a:cubicBezTo>
                  <a:cubicBezTo>
                    <a:pt x="162" y="144"/>
                    <a:pt x="162" y="144"/>
                    <a:pt x="164" y="139"/>
                  </a:cubicBezTo>
                  <a:cubicBezTo>
                    <a:pt x="168" y="140"/>
                    <a:pt x="166" y="145"/>
                    <a:pt x="164" y="147"/>
                  </a:cubicBezTo>
                  <a:cubicBezTo>
                    <a:pt x="164" y="148"/>
                    <a:pt x="165" y="148"/>
                    <a:pt x="165" y="149"/>
                  </a:cubicBezTo>
                  <a:cubicBezTo>
                    <a:pt x="168" y="149"/>
                    <a:pt x="167" y="145"/>
                    <a:pt x="168" y="144"/>
                  </a:cubicBezTo>
                  <a:cubicBezTo>
                    <a:pt x="170" y="145"/>
                    <a:pt x="171" y="148"/>
                    <a:pt x="172" y="150"/>
                  </a:cubicBezTo>
                  <a:cubicBezTo>
                    <a:pt x="172" y="153"/>
                    <a:pt x="170" y="156"/>
                    <a:pt x="169" y="158"/>
                  </a:cubicBezTo>
                  <a:close/>
                  <a:moveTo>
                    <a:pt x="169" y="184"/>
                  </a:moveTo>
                  <a:cubicBezTo>
                    <a:pt x="163" y="181"/>
                    <a:pt x="167" y="175"/>
                    <a:pt x="169" y="171"/>
                  </a:cubicBezTo>
                  <a:cubicBezTo>
                    <a:pt x="175" y="174"/>
                    <a:pt x="171" y="180"/>
                    <a:pt x="169" y="184"/>
                  </a:cubicBezTo>
                  <a:close/>
                  <a:moveTo>
                    <a:pt x="163" y="214"/>
                  </a:moveTo>
                  <a:cubicBezTo>
                    <a:pt x="161" y="213"/>
                    <a:pt x="165" y="209"/>
                    <a:pt x="163" y="209"/>
                  </a:cubicBezTo>
                  <a:cubicBezTo>
                    <a:pt x="163" y="208"/>
                    <a:pt x="164" y="209"/>
                    <a:pt x="165" y="209"/>
                  </a:cubicBezTo>
                  <a:cubicBezTo>
                    <a:pt x="165" y="210"/>
                    <a:pt x="165" y="210"/>
                    <a:pt x="165" y="211"/>
                  </a:cubicBezTo>
                  <a:cubicBezTo>
                    <a:pt x="162" y="210"/>
                    <a:pt x="165" y="213"/>
                    <a:pt x="163" y="214"/>
                  </a:cubicBezTo>
                  <a:close/>
                  <a:moveTo>
                    <a:pt x="161" y="189"/>
                  </a:moveTo>
                  <a:cubicBezTo>
                    <a:pt x="163" y="190"/>
                    <a:pt x="166" y="193"/>
                    <a:pt x="164" y="196"/>
                  </a:cubicBezTo>
                  <a:cubicBezTo>
                    <a:pt x="161" y="194"/>
                    <a:pt x="160" y="193"/>
                    <a:pt x="161" y="189"/>
                  </a:cubicBezTo>
                  <a:close/>
                  <a:moveTo>
                    <a:pt x="163" y="173"/>
                  </a:moveTo>
                  <a:cubicBezTo>
                    <a:pt x="160" y="173"/>
                    <a:pt x="159" y="170"/>
                    <a:pt x="157" y="168"/>
                  </a:cubicBezTo>
                  <a:cubicBezTo>
                    <a:pt x="159" y="166"/>
                    <a:pt x="159" y="163"/>
                    <a:pt x="160" y="161"/>
                  </a:cubicBezTo>
                  <a:cubicBezTo>
                    <a:pt x="166" y="163"/>
                    <a:pt x="166" y="169"/>
                    <a:pt x="163" y="173"/>
                  </a:cubicBezTo>
                  <a:close/>
                  <a:moveTo>
                    <a:pt x="152" y="157"/>
                  </a:moveTo>
                  <a:cubicBezTo>
                    <a:pt x="149" y="157"/>
                    <a:pt x="150" y="152"/>
                    <a:pt x="147" y="152"/>
                  </a:cubicBezTo>
                  <a:cubicBezTo>
                    <a:pt x="149" y="150"/>
                    <a:pt x="148" y="145"/>
                    <a:pt x="151" y="145"/>
                  </a:cubicBezTo>
                  <a:cubicBezTo>
                    <a:pt x="154" y="149"/>
                    <a:pt x="155" y="152"/>
                    <a:pt x="152" y="157"/>
                  </a:cubicBezTo>
                  <a:close/>
                  <a:moveTo>
                    <a:pt x="151" y="199"/>
                  </a:moveTo>
                  <a:cubicBezTo>
                    <a:pt x="149" y="198"/>
                    <a:pt x="147" y="194"/>
                    <a:pt x="149" y="190"/>
                  </a:cubicBezTo>
                  <a:cubicBezTo>
                    <a:pt x="152" y="191"/>
                    <a:pt x="154" y="196"/>
                    <a:pt x="151" y="199"/>
                  </a:cubicBezTo>
                  <a:close/>
                  <a:moveTo>
                    <a:pt x="134" y="202"/>
                  </a:moveTo>
                  <a:cubicBezTo>
                    <a:pt x="132" y="200"/>
                    <a:pt x="131" y="199"/>
                    <a:pt x="130" y="197"/>
                  </a:cubicBezTo>
                  <a:cubicBezTo>
                    <a:pt x="131" y="194"/>
                    <a:pt x="132" y="190"/>
                    <a:pt x="134" y="188"/>
                  </a:cubicBezTo>
                  <a:cubicBezTo>
                    <a:pt x="140" y="190"/>
                    <a:pt x="135" y="198"/>
                    <a:pt x="134" y="202"/>
                  </a:cubicBezTo>
                  <a:close/>
                  <a:moveTo>
                    <a:pt x="134" y="220"/>
                  </a:moveTo>
                  <a:cubicBezTo>
                    <a:pt x="130" y="220"/>
                    <a:pt x="134" y="218"/>
                    <a:pt x="134" y="216"/>
                  </a:cubicBezTo>
                  <a:cubicBezTo>
                    <a:pt x="137" y="216"/>
                    <a:pt x="134" y="218"/>
                    <a:pt x="134" y="220"/>
                  </a:cubicBezTo>
                  <a:close/>
                  <a:moveTo>
                    <a:pt x="122" y="203"/>
                  </a:moveTo>
                  <a:cubicBezTo>
                    <a:pt x="119" y="203"/>
                    <a:pt x="120" y="198"/>
                    <a:pt x="116" y="199"/>
                  </a:cubicBezTo>
                  <a:cubicBezTo>
                    <a:pt x="116" y="195"/>
                    <a:pt x="117" y="195"/>
                    <a:pt x="118" y="192"/>
                  </a:cubicBezTo>
                  <a:cubicBezTo>
                    <a:pt x="121" y="193"/>
                    <a:pt x="121" y="197"/>
                    <a:pt x="123" y="199"/>
                  </a:cubicBezTo>
                  <a:cubicBezTo>
                    <a:pt x="123" y="201"/>
                    <a:pt x="121" y="200"/>
                    <a:pt x="122" y="203"/>
                  </a:cubicBezTo>
                  <a:close/>
                  <a:moveTo>
                    <a:pt x="50" y="145"/>
                  </a:moveTo>
                  <a:cubicBezTo>
                    <a:pt x="45" y="145"/>
                    <a:pt x="45" y="138"/>
                    <a:pt x="47" y="135"/>
                  </a:cubicBezTo>
                  <a:cubicBezTo>
                    <a:pt x="50" y="138"/>
                    <a:pt x="52" y="140"/>
                    <a:pt x="50" y="145"/>
                  </a:cubicBezTo>
                  <a:close/>
                  <a:moveTo>
                    <a:pt x="48" y="163"/>
                  </a:moveTo>
                  <a:cubicBezTo>
                    <a:pt x="46" y="160"/>
                    <a:pt x="50" y="159"/>
                    <a:pt x="50" y="156"/>
                  </a:cubicBezTo>
                  <a:cubicBezTo>
                    <a:pt x="52" y="158"/>
                    <a:pt x="50" y="162"/>
                    <a:pt x="48" y="163"/>
                  </a:cubicBezTo>
                  <a:close/>
                  <a:moveTo>
                    <a:pt x="39" y="96"/>
                  </a:moveTo>
                  <a:cubicBezTo>
                    <a:pt x="37" y="84"/>
                    <a:pt x="47" y="68"/>
                    <a:pt x="54" y="59"/>
                  </a:cubicBezTo>
                  <a:cubicBezTo>
                    <a:pt x="54" y="52"/>
                    <a:pt x="59" y="50"/>
                    <a:pt x="63" y="47"/>
                  </a:cubicBezTo>
                  <a:cubicBezTo>
                    <a:pt x="59" y="64"/>
                    <a:pt x="45" y="78"/>
                    <a:pt x="39" y="96"/>
                  </a:cubicBezTo>
                  <a:close/>
                  <a:moveTo>
                    <a:pt x="55" y="96"/>
                  </a:moveTo>
                  <a:cubicBezTo>
                    <a:pt x="54" y="93"/>
                    <a:pt x="49" y="90"/>
                    <a:pt x="52" y="85"/>
                  </a:cubicBezTo>
                  <a:cubicBezTo>
                    <a:pt x="54" y="87"/>
                    <a:pt x="55" y="91"/>
                    <a:pt x="55" y="96"/>
                  </a:cubicBezTo>
                  <a:close/>
                  <a:moveTo>
                    <a:pt x="47" y="153"/>
                  </a:moveTo>
                  <a:cubicBezTo>
                    <a:pt x="46" y="154"/>
                    <a:pt x="46" y="154"/>
                    <a:pt x="46" y="156"/>
                  </a:cubicBezTo>
                  <a:cubicBezTo>
                    <a:pt x="42" y="153"/>
                    <a:pt x="41" y="151"/>
                    <a:pt x="42" y="146"/>
                  </a:cubicBezTo>
                  <a:cubicBezTo>
                    <a:pt x="45" y="146"/>
                    <a:pt x="46" y="150"/>
                    <a:pt x="47" y="153"/>
                  </a:cubicBezTo>
                  <a:close/>
                  <a:moveTo>
                    <a:pt x="49" y="110"/>
                  </a:moveTo>
                  <a:cubicBezTo>
                    <a:pt x="46" y="109"/>
                    <a:pt x="44" y="106"/>
                    <a:pt x="43" y="103"/>
                  </a:cubicBezTo>
                  <a:cubicBezTo>
                    <a:pt x="44" y="101"/>
                    <a:pt x="46" y="99"/>
                    <a:pt x="46" y="96"/>
                  </a:cubicBezTo>
                  <a:cubicBezTo>
                    <a:pt x="50" y="98"/>
                    <a:pt x="50" y="102"/>
                    <a:pt x="52" y="106"/>
                  </a:cubicBezTo>
                  <a:cubicBezTo>
                    <a:pt x="51" y="107"/>
                    <a:pt x="49" y="108"/>
                    <a:pt x="49" y="110"/>
                  </a:cubicBezTo>
                  <a:close/>
                  <a:moveTo>
                    <a:pt x="53" y="111"/>
                  </a:moveTo>
                  <a:cubicBezTo>
                    <a:pt x="57" y="111"/>
                    <a:pt x="54" y="116"/>
                    <a:pt x="52" y="116"/>
                  </a:cubicBezTo>
                  <a:cubicBezTo>
                    <a:pt x="52" y="113"/>
                    <a:pt x="53" y="113"/>
                    <a:pt x="53" y="111"/>
                  </a:cubicBezTo>
                  <a:close/>
                  <a:moveTo>
                    <a:pt x="56" y="114"/>
                  </a:moveTo>
                  <a:cubicBezTo>
                    <a:pt x="58" y="116"/>
                    <a:pt x="62" y="120"/>
                    <a:pt x="60" y="124"/>
                  </a:cubicBezTo>
                  <a:cubicBezTo>
                    <a:pt x="56" y="124"/>
                    <a:pt x="57" y="119"/>
                    <a:pt x="54" y="118"/>
                  </a:cubicBezTo>
                  <a:cubicBezTo>
                    <a:pt x="54" y="116"/>
                    <a:pt x="56" y="116"/>
                    <a:pt x="56" y="114"/>
                  </a:cubicBezTo>
                  <a:close/>
                  <a:moveTo>
                    <a:pt x="57" y="153"/>
                  </a:moveTo>
                  <a:cubicBezTo>
                    <a:pt x="60" y="153"/>
                    <a:pt x="61" y="156"/>
                    <a:pt x="60" y="159"/>
                  </a:cubicBezTo>
                  <a:cubicBezTo>
                    <a:pt x="58" y="159"/>
                    <a:pt x="56" y="155"/>
                    <a:pt x="57" y="153"/>
                  </a:cubicBezTo>
                  <a:close/>
                  <a:moveTo>
                    <a:pt x="57" y="76"/>
                  </a:moveTo>
                  <a:cubicBezTo>
                    <a:pt x="58" y="74"/>
                    <a:pt x="59" y="71"/>
                    <a:pt x="60" y="70"/>
                  </a:cubicBezTo>
                  <a:cubicBezTo>
                    <a:pt x="65" y="71"/>
                    <a:pt x="67" y="81"/>
                    <a:pt x="60" y="82"/>
                  </a:cubicBezTo>
                  <a:cubicBezTo>
                    <a:pt x="60" y="79"/>
                    <a:pt x="57" y="79"/>
                    <a:pt x="57" y="76"/>
                  </a:cubicBezTo>
                  <a:close/>
                  <a:moveTo>
                    <a:pt x="69" y="103"/>
                  </a:moveTo>
                  <a:cubicBezTo>
                    <a:pt x="68" y="104"/>
                    <a:pt x="68" y="105"/>
                    <a:pt x="68" y="106"/>
                  </a:cubicBezTo>
                  <a:cubicBezTo>
                    <a:pt x="65" y="103"/>
                    <a:pt x="61" y="98"/>
                    <a:pt x="62" y="94"/>
                  </a:cubicBezTo>
                  <a:cubicBezTo>
                    <a:pt x="65" y="96"/>
                    <a:pt x="67" y="100"/>
                    <a:pt x="69" y="103"/>
                  </a:cubicBezTo>
                  <a:close/>
                  <a:moveTo>
                    <a:pt x="69" y="136"/>
                  </a:moveTo>
                  <a:cubicBezTo>
                    <a:pt x="67" y="135"/>
                    <a:pt x="66" y="132"/>
                    <a:pt x="65" y="130"/>
                  </a:cubicBezTo>
                  <a:cubicBezTo>
                    <a:pt x="67" y="132"/>
                    <a:pt x="69" y="133"/>
                    <a:pt x="69" y="136"/>
                  </a:cubicBezTo>
                  <a:close/>
                  <a:moveTo>
                    <a:pt x="67" y="123"/>
                  </a:moveTo>
                  <a:cubicBezTo>
                    <a:pt x="70" y="124"/>
                    <a:pt x="73" y="127"/>
                    <a:pt x="72" y="131"/>
                  </a:cubicBezTo>
                  <a:cubicBezTo>
                    <a:pt x="69" y="129"/>
                    <a:pt x="67" y="127"/>
                    <a:pt x="67" y="123"/>
                  </a:cubicBezTo>
                  <a:close/>
                  <a:moveTo>
                    <a:pt x="72" y="159"/>
                  </a:moveTo>
                  <a:cubicBezTo>
                    <a:pt x="70" y="158"/>
                    <a:pt x="68" y="158"/>
                    <a:pt x="69" y="156"/>
                  </a:cubicBezTo>
                  <a:cubicBezTo>
                    <a:pt x="71" y="156"/>
                    <a:pt x="71" y="157"/>
                    <a:pt x="72" y="159"/>
                  </a:cubicBezTo>
                  <a:close/>
                  <a:moveTo>
                    <a:pt x="71" y="153"/>
                  </a:moveTo>
                  <a:cubicBezTo>
                    <a:pt x="70" y="150"/>
                    <a:pt x="72" y="150"/>
                    <a:pt x="72" y="148"/>
                  </a:cubicBezTo>
                  <a:cubicBezTo>
                    <a:pt x="74" y="152"/>
                    <a:pt x="81" y="155"/>
                    <a:pt x="78" y="161"/>
                  </a:cubicBezTo>
                  <a:cubicBezTo>
                    <a:pt x="74" y="159"/>
                    <a:pt x="74" y="155"/>
                    <a:pt x="71" y="153"/>
                  </a:cubicBezTo>
                  <a:close/>
                  <a:moveTo>
                    <a:pt x="70" y="112"/>
                  </a:moveTo>
                  <a:cubicBezTo>
                    <a:pt x="70" y="110"/>
                    <a:pt x="72" y="111"/>
                    <a:pt x="72" y="108"/>
                  </a:cubicBezTo>
                  <a:cubicBezTo>
                    <a:pt x="76" y="108"/>
                    <a:pt x="77" y="112"/>
                    <a:pt x="78" y="114"/>
                  </a:cubicBezTo>
                  <a:cubicBezTo>
                    <a:pt x="78" y="117"/>
                    <a:pt x="75" y="120"/>
                    <a:pt x="75" y="121"/>
                  </a:cubicBezTo>
                  <a:cubicBezTo>
                    <a:pt x="70" y="123"/>
                    <a:pt x="75" y="114"/>
                    <a:pt x="70" y="112"/>
                  </a:cubicBezTo>
                  <a:close/>
                  <a:moveTo>
                    <a:pt x="86" y="98"/>
                  </a:moveTo>
                  <a:cubicBezTo>
                    <a:pt x="85" y="100"/>
                    <a:pt x="85" y="102"/>
                    <a:pt x="83" y="103"/>
                  </a:cubicBezTo>
                  <a:cubicBezTo>
                    <a:pt x="83" y="98"/>
                    <a:pt x="78" y="96"/>
                    <a:pt x="80" y="91"/>
                  </a:cubicBezTo>
                  <a:cubicBezTo>
                    <a:pt x="83" y="92"/>
                    <a:pt x="83" y="96"/>
                    <a:pt x="86" y="98"/>
                  </a:cubicBezTo>
                  <a:close/>
                  <a:moveTo>
                    <a:pt x="84" y="82"/>
                  </a:moveTo>
                  <a:cubicBezTo>
                    <a:pt x="87" y="85"/>
                    <a:pt x="89" y="87"/>
                    <a:pt x="89" y="93"/>
                  </a:cubicBezTo>
                  <a:cubicBezTo>
                    <a:pt x="87" y="90"/>
                    <a:pt x="80" y="87"/>
                    <a:pt x="84" y="82"/>
                  </a:cubicBezTo>
                  <a:close/>
                  <a:moveTo>
                    <a:pt x="89" y="120"/>
                  </a:moveTo>
                  <a:cubicBezTo>
                    <a:pt x="86" y="117"/>
                    <a:pt x="85" y="115"/>
                    <a:pt x="85" y="112"/>
                  </a:cubicBezTo>
                  <a:cubicBezTo>
                    <a:pt x="87" y="114"/>
                    <a:pt x="89" y="116"/>
                    <a:pt x="89" y="120"/>
                  </a:cubicBezTo>
                  <a:close/>
                  <a:moveTo>
                    <a:pt x="80" y="80"/>
                  </a:moveTo>
                  <a:cubicBezTo>
                    <a:pt x="77" y="78"/>
                    <a:pt x="75" y="74"/>
                    <a:pt x="72" y="72"/>
                  </a:cubicBezTo>
                  <a:cubicBezTo>
                    <a:pt x="73" y="70"/>
                    <a:pt x="74" y="69"/>
                    <a:pt x="75" y="66"/>
                  </a:cubicBezTo>
                  <a:cubicBezTo>
                    <a:pt x="77" y="69"/>
                    <a:pt x="83" y="76"/>
                    <a:pt x="80" y="80"/>
                  </a:cubicBezTo>
                  <a:close/>
                  <a:moveTo>
                    <a:pt x="76" y="88"/>
                  </a:moveTo>
                  <a:cubicBezTo>
                    <a:pt x="75" y="86"/>
                    <a:pt x="73" y="85"/>
                    <a:pt x="73" y="82"/>
                  </a:cubicBezTo>
                  <a:cubicBezTo>
                    <a:pt x="75" y="83"/>
                    <a:pt x="78" y="86"/>
                    <a:pt x="76" y="88"/>
                  </a:cubicBezTo>
                  <a:close/>
                  <a:moveTo>
                    <a:pt x="76" y="102"/>
                  </a:moveTo>
                  <a:cubicBezTo>
                    <a:pt x="77" y="101"/>
                    <a:pt x="77" y="100"/>
                    <a:pt x="78" y="100"/>
                  </a:cubicBezTo>
                  <a:cubicBezTo>
                    <a:pt x="79" y="102"/>
                    <a:pt x="83" y="104"/>
                    <a:pt x="81" y="108"/>
                  </a:cubicBezTo>
                  <a:cubicBezTo>
                    <a:pt x="79" y="107"/>
                    <a:pt x="77" y="105"/>
                    <a:pt x="76" y="102"/>
                  </a:cubicBezTo>
                  <a:close/>
                  <a:moveTo>
                    <a:pt x="83" y="120"/>
                  </a:moveTo>
                  <a:cubicBezTo>
                    <a:pt x="86" y="122"/>
                    <a:pt x="87" y="126"/>
                    <a:pt x="90" y="129"/>
                  </a:cubicBezTo>
                  <a:cubicBezTo>
                    <a:pt x="90" y="132"/>
                    <a:pt x="87" y="132"/>
                    <a:pt x="88" y="135"/>
                  </a:cubicBezTo>
                  <a:cubicBezTo>
                    <a:pt x="83" y="136"/>
                    <a:pt x="84" y="130"/>
                    <a:pt x="80" y="130"/>
                  </a:cubicBezTo>
                  <a:cubicBezTo>
                    <a:pt x="80" y="126"/>
                    <a:pt x="81" y="123"/>
                    <a:pt x="83" y="120"/>
                  </a:cubicBezTo>
                  <a:close/>
                  <a:moveTo>
                    <a:pt x="90" y="104"/>
                  </a:moveTo>
                  <a:cubicBezTo>
                    <a:pt x="93" y="106"/>
                    <a:pt x="94" y="110"/>
                    <a:pt x="96" y="113"/>
                  </a:cubicBezTo>
                  <a:cubicBezTo>
                    <a:pt x="96" y="115"/>
                    <a:pt x="94" y="116"/>
                    <a:pt x="94" y="118"/>
                  </a:cubicBezTo>
                  <a:cubicBezTo>
                    <a:pt x="90" y="116"/>
                    <a:pt x="86" y="110"/>
                    <a:pt x="90" y="104"/>
                  </a:cubicBezTo>
                  <a:close/>
                  <a:moveTo>
                    <a:pt x="114" y="88"/>
                  </a:moveTo>
                  <a:cubicBezTo>
                    <a:pt x="112" y="90"/>
                    <a:pt x="113" y="92"/>
                    <a:pt x="116" y="91"/>
                  </a:cubicBezTo>
                  <a:cubicBezTo>
                    <a:pt x="116" y="95"/>
                    <a:pt x="120" y="96"/>
                    <a:pt x="120" y="100"/>
                  </a:cubicBezTo>
                  <a:cubicBezTo>
                    <a:pt x="118" y="102"/>
                    <a:pt x="119" y="101"/>
                    <a:pt x="116" y="101"/>
                  </a:cubicBezTo>
                  <a:cubicBezTo>
                    <a:pt x="115" y="93"/>
                    <a:pt x="108" y="92"/>
                    <a:pt x="114" y="88"/>
                  </a:cubicBezTo>
                  <a:close/>
                  <a:moveTo>
                    <a:pt x="111" y="64"/>
                  </a:moveTo>
                  <a:cubicBezTo>
                    <a:pt x="113" y="65"/>
                    <a:pt x="115" y="66"/>
                    <a:pt x="114" y="69"/>
                  </a:cubicBezTo>
                  <a:cubicBezTo>
                    <a:pt x="113" y="67"/>
                    <a:pt x="110" y="67"/>
                    <a:pt x="111" y="64"/>
                  </a:cubicBezTo>
                  <a:close/>
                  <a:moveTo>
                    <a:pt x="134" y="94"/>
                  </a:moveTo>
                  <a:cubicBezTo>
                    <a:pt x="138" y="97"/>
                    <a:pt x="135" y="100"/>
                    <a:pt x="134" y="104"/>
                  </a:cubicBezTo>
                  <a:cubicBezTo>
                    <a:pt x="132" y="103"/>
                    <a:pt x="129" y="99"/>
                    <a:pt x="131" y="97"/>
                  </a:cubicBezTo>
                  <a:cubicBezTo>
                    <a:pt x="131" y="96"/>
                    <a:pt x="129" y="98"/>
                    <a:pt x="128" y="97"/>
                  </a:cubicBezTo>
                  <a:cubicBezTo>
                    <a:pt x="127" y="93"/>
                    <a:pt x="129" y="92"/>
                    <a:pt x="130" y="89"/>
                  </a:cubicBezTo>
                  <a:cubicBezTo>
                    <a:pt x="132" y="90"/>
                    <a:pt x="128" y="93"/>
                    <a:pt x="130" y="95"/>
                  </a:cubicBezTo>
                  <a:cubicBezTo>
                    <a:pt x="133" y="96"/>
                    <a:pt x="132" y="93"/>
                    <a:pt x="134" y="94"/>
                  </a:cubicBezTo>
                  <a:close/>
                  <a:moveTo>
                    <a:pt x="134" y="78"/>
                  </a:moveTo>
                  <a:cubicBezTo>
                    <a:pt x="137" y="79"/>
                    <a:pt x="135" y="83"/>
                    <a:pt x="134" y="84"/>
                  </a:cubicBezTo>
                  <a:cubicBezTo>
                    <a:pt x="131" y="83"/>
                    <a:pt x="134" y="80"/>
                    <a:pt x="134" y="78"/>
                  </a:cubicBezTo>
                  <a:close/>
                  <a:moveTo>
                    <a:pt x="139" y="84"/>
                  </a:moveTo>
                  <a:cubicBezTo>
                    <a:pt x="140" y="85"/>
                    <a:pt x="140" y="87"/>
                    <a:pt x="140" y="90"/>
                  </a:cubicBezTo>
                  <a:cubicBezTo>
                    <a:pt x="139" y="90"/>
                    <a:pt x="139" y="92"/>
                    <a:pt x="137" y="91"/>
                  </a:cubicBezTo>
                  <a:cubicBezTo>
                    <a:pt x="138" y="88"/>
                    <a:pt x="136" y="88"/>
                    <a:pt x="136" y="85"/>
                  </a:cubicBezTo>
                  <a:cubicBezTo>
                    <a:pt x="137" y="87"/>
                    <a:pt x="138" y="85"/>
                    <a:pt x="139" y="84"/>
                  </a:cubicBezTo>
                  <a:close/>
                  <a:moveTo>
                    <a:pt x="140" y="64"/>
                  </a:moveTo>
                  <a:cubicBezTo>
                    <a:pt x="142" y="66"/>
                    <a:pt x="143" y="70"/>
                    <a:pt x="142" y="73"/>
                  </a:cubicBezTo>
                  <a:cubicBezTo>
                    <a:pt x="138" y="73"/>
                    <a:pt x="137" y="67"/>
                    <a:pt x="140" y="64"/>
                  </a:cubicBezTo>
                  <a:close/>
                  <a:moveTo>
                    <a:pt x="138" y="111"/>
                  </a:moveTo>
                  <a:cubicBezTo>
                    <a:pt x="134" y="108"/>
                    <a:pt x="140" y="106"/>
                    <a:pt x="140" y="103"/>
                  </a:cubicBezTo>
                  <a:cubicBezTo>
                    <a:pt x="143" y="104"/>
                    <a:pt x="138" y="109"/>
                    <a:pt x="138" y="111"/>
                  </a:cubicBezTo>
                  <a:close/>
                  <a:moveTo>
                    <a:pt x="119" y="117"/>
                  </a:moveTo>
                  <a:cubicBezTo>
                    <a:pt x="120" y="115"/>
                    <a:pt x="119" y="113"/>
                    <a:pt x="121" y="114"/>
                  </a:cubicBezTo>
                  <a:cubicBezTo>
                    <a:pt x="121" y="119"/>
                    <a:pt x="125" y="119"/>
                    <a:pt x="125" y="123"/>
                  </a:cubicBezTo>
                  <a:cubicBezTo>
                    <a:pt x="123" y="123"/>
                    <a:pt x="124" y="120"/>
                    <a:pt x="121" y="120"/>
                  </a:cubicBezTo>
                  <a:cubicBezTo>
                    <a:pt x="121" y="119"/>
                    <a:pt x="122" y="117"/>
                    <a:pt x="119" y="117"/>
                  </a:cubicBezTo>
                  <a:close/>
                  <a:moveTo>
                    <a:pt x="123" y="105"/>
                  </a:moveTo>
                  <a:cubicBezTo>
                    <a:pt x="127" y="107"/>
                    <a:pt x="131" y="113"/>
                    <a:pt x="128" y="117"/>
                  </a:cubicBezTo>
                  <a:cubicBezTo>
                    <a:pt x="123" y="115"/>
                    <a:pt x="120" y="109"/>
                    <a:pt x="123" y="105"/>
                  </a:cubicBezTo>
                  <a:close/>
                  <a:moveTo>
                    <a:pt x="129" y="76"/>
                  </a:moveTo>
                  <a:cubicBezTo>
                    <a:pt x="127" y="76"/>
                    <a:pt x="128" y="74"/>
                    <a:pt x="125" y="74"/>
                  </a:cubicBezTo>
                  <a:cubicBezTo>
                    <a:pt x="124" y="69"/>
                    <a:pt x="129" y="70"/>
                    <a:pt x="126" y="67"/>
                  </a:cubicBezTo>
                  <a:cubicBezTo>
                    <a:pt x="130" y="65"/>
                    <a:pt x="132" y="74"/>
                    <a:pt x="129" y="76"/>
                  </a:cubicBezTo>
                  <a:close/>
                  <a:moveTo>
                    <a:pt x="123" y="70"/>
                  </a:moveTo>
                  <a:cubicBezTo>
                    <a:pt x="119" y="67"/>
                    <a:pt x="123" y="63"/>
                    <a:pt x="123" y="59"/>
                  </a:cubicBezTo>
                  <a:cubicBezTo>
                    <a:pt x="126" y="59"/>
                    <a:pt x="125" y="62"/>
                    <a:pt x="127" y="63"/>
                  </a:cubicBezTo>
                  <a:cubicBezTo>
                    <a:pt x="126" y="65"/>
                    <a:pt x="123" y="67"/>
                    <a:pt x="123" y="70"/>
                  </a:cubicBezTo>
                  <a:close/>
                  <a:moveTo>
                    <a:pt x="122" y="78"/>
                  </a:moveTo>
                  <a:cubicBezTo>
                    <a:pt x="124" y="79"/>
                    <a:pt x="124" y="82"/>
                    <a:pt x="127" y="83"/>
                  </a:cubicBezTo>
                  <a:cubicBezTo>
                    <a:pt x="125" y="85"/>
                    <a:pt x="126" y="89"/>
                    <a:pt x="123" y="90"/>
                  </a:cubicBezTo>
                  <a:cubicBezTo>
                    <a:pt x="122" y="89"/>
                    <a:pt x="122" y="88"/>
                    <a:pt x="124" y="88"/>
                  </a:cubicBezTo>
                  <a:cubicBezTo>
                    <a:pt x="122" y="85"/>
                    <a:pt x="117" y="81"/>
                    <a:pt x="122" y="78"/>
                  </a:cubicBezTo>
                  <a:close/>
                  <a:moveTo>
                    <a:pt x="117" y="76"/>
                  </a:moveTo>
                  <a:cubicBezTo>
                    <a:pt x="117" y="74"/>
                    <a:pt x="118" y="74"/>
                    <a:pt x="119" y="73"/>
                  </a:cubicBezTo>
                  <a:cubicBezTo>
                    <a:pt x="120" y="73"/>
                    <a:pt x="119" y="75"/>
                    <a:pt x="121" y="75"/>
                  </a:cubicBezTo>
                  <a:cubicBezTo>
                    <a:pt x="121" y="77"/>
                    <a:pt x="119" y="77"/>
                    <a:pt x="117" y="76"/>
                  </a:cubicBezTo>
                  <a:close/>
                  <a:moveTo>
                    <a:pt x="117" y="61"/>
                  </a:moveTo>
                  <a:cubicBezTo>
                    <a:pt x="116" y="60"/>
                    <a:pt x="115" y="59"/>
                    <a:pt x="114" y="58"/>
                  </a:cubicBezTo>
                  <a:cubicBezTo>
                    <a:pt x="115" y="55"/>
                    <a:pt x="118" y="55"/>
                    <a:pt x="118" y="53"/>
                  </a:cubicBezTo>
                  <a:cubicBezTo>
                    <a:pt x="122" y="54"/>
                    <a:pt x="117" y="59"/>
                    <a:pt x="117" y="61"/>
                  </a:cubicBezTo>
                  <a:close/>
                  <a:moveTo>
                    <a:pt x="116" y="111"/>
                  </a:moveTo>
                  <a:cubicBezTo>
                    <a:pt x="115" y="111"/>
                    <a:pt x="114" y="110"/>
                    <a:pt x="113" y="110"/>
                  </a:cubicBezTo>
                  <a:cubicBezTo>
                    <a:pt x="111" y="105"/>
                    <a:pt x="111" y="104"/>
                    <a:pt x="107" y="103"/>
                  </a:cubicBezTo>
                  <a:cubicBezTo>
                    <a:pt x="108" y="101"/>
                    <a:pt x="110" y="100"/>
                    <a:pt x="110" y="98"/>
                  </a:cubicBezTo>
                  <a:cubicBezTo>
                    <a:pt x="109" y="99"/>
                    <a:pt x="109" y="100"/>
                    <a:pt x="107" y="100"/>
                  </a:cubicBezTo>
                  <a:cubicBezTo>
                    <a:pt x="108" y="98"/>
                    <a:pt x="109" y="98"/>
                    <a:pt x="109" y="96"/>
                  </a:cubicBezTo>
                  <a:cubicBezTo>
                    <a:pt x="112" y="100"/>
                    <a:pt x="117" y="105"/>
                    <a:pt x="116" y="111"/>
                  </a:cubicBezTo>
                  <a:close/>
                  <a:moveTo>
                    <a:pt x="108" y="85"/>
                  </a:moveTo>
                  <a:cubicBezTo>
                    <a:pt x="105" y="81"/>
                    <a:pt x="104" y="79"/>
                    <a:pt x="102" y="73"/>
                  </a:cubicBezTo>
                  <a:cubicBezTo>
                    <a:pt x="105" y="77"/>
                    <a:pt x="110" y="81"/>
                    <a:pt x="108" y="85"/>
                  </a:cubicBezTo>
                  <a:close/>
                  <a:moveTo>
                    <a:pt x="93" y="97"/>
                  </a:moveTo>
                  <a:cubicBezTo>
                    <a:pt x="96" y="98"/>
                    <a:pt x="97" y="102"/>
                    <a:pt x="99" y="106"/>
                  </a:cubicBezTo>
                  <a:cubicBezTo>
                    <a:pt x="96" y="103"/>
                    <a:pt x="93" y="101"/>
                    <a:pt x="93" y="97"/>
                  </a:cubicBezTo>
                  <a:close/>
                  <a:moveTo>
                    <a:pt x="100" y="117"/>
                  </a:moveTo>
                  <a:cubicBezTo>
                    <a:pt x="103" y="120"/>
                    <a:pt x="105" y="124"/>
                    <a:pt x="107" y="128"/>
                  </a:cubicBezTo>
                  <a:cubicBezTo>
                    <a:pt x="107" y="131"/>
                    <a:pt x="105" y="134"/>
                    <a:pt x="104" y="137"/>
                  </a:cubicBezTo>
                  <a:cubicBezTo>
                    <a:pt x="103" y="135"/>
                    <a:pt x="100" y="128"/>
                    <a:pt x="97" y="125"/>
                  </a:cubicBezTo>
                  <a:cubicBezTo>
                    <a:pt x="98" y="122"/>
                    <a:pt x="99" y="120"/>
                    <a:pt x="100" y="117"/>
                  </a:cubicBezTo>
                  <a:close/>
                  <a:moveTo>
                    <a:pt x="93" y="135"/>
                  </a:moveTo>
                  <a:cubicBezTo>
                    <a:pt x="98" y="136"/>
                    <a:pt x="98" y="141"/>
                    <a:pt x="101" y="144"/>
                  </a:cubicBezTo>
                  <a:cubicBezTo>
                    <a:pt x="101" y="147"/>
                    <a:pt x="100" y="149"/>
                    <a:pt x="99" y="152"/>
                  </a:cubicBezTo>
                  <a:cubicBezTo>
                    <a:pt x="94" y="151"/>
                    <a:pt x="94" y="144"/>
                    <a:pt x="90" y="141"/>
                  </a:cubicBezTo>
                  <a:cubicBezTo>
                    <a:pt x="91" y="139"/>
                    <a:pt x="92" y="136"/>
                    <a:pt x="93" y="135"/>
                  </a:cubicBezTo>
                  <a:close/>
                  <a:moveTo>
                    <a:pt x="98" y="189"/>
                  </a:moveTo>
                  <a:cubicBezTo>
                    <a:pt x="96" y="188"/>
                    <a:pt x="96" y="185"/>
                    <a:pt x="93" y="185"/>
                  </a:cubicBezTo>
                  <a:cubicBezTo>
                    <a:pt x="93" y="182"/>
                    <a:pt x="94" y="182"/>
                    <a:pt x="94" y="180"/>
                  </a:cubicBezTo>
                  <a:cubicBezTo>
                    <a:pt x="98" y="181"/>
                    <a:pt x="101" y="186"/>
                    <a:pt x="98" y="189"/>
                  </a:cubicBezTo>
                  <a:close/>
                  <a:moveTo>
                    <a:pt x="99" y="165"/>
                  </a:moveTo>
                  <a:cubicBezTo>
                    <a:pt x="102" y="168"/>
                    <a:pt x="106" y="172"/>
                    <a:pt x="104" y="177"/>
                  </a:cubicBezTo>
                  <a:cubicBezTo>
                    <a:pt x="100" y="176"/>
                    <a:pt x="97" y="170"/>
                    <a:pt x="99" y="165"/>
                  </a:cubicBezTo>
                  <a:close/>
                  <a:moveTo>
                    <a:pt x="101" y="156"/>
                  </a:moveTo>
                  <a:cubicBezTo>
                    <a:pt x="105" y="155"/>
                    <a:pt x="103" y="149"/>
                    <a:pt x="106" y="149"/>
                  </a:cubicBezTo>
                  <a:cubicBezTo>
                    <a:pt x="104" y="153"/>
                    <a:pt x="111" y="152"/>
                    <a:pt x="112" y="157"/>
                  </a:cubicBezTo>
                  <a:cubicBezTo>
                    <a:pt x="111" y="160"/>
                    <a:pt x="110" y="164"/>
                    <a:pt x="108" y="166"/>
                  </a:cubicBezTo>
                  <a:cubicBezTo>
                    <a:pt x="104" y="165"/>
                    <a:pt x="104" y="159"/>
                    <a:pt x="101" y="156"/>
                  </a:cubicBezTo>
                  <a:close/>
                  <a:moveTo>
                    <a:pt x="108" y="141"/>
                  </a:moveTo>
                  <a:cubicBezTo>
                    <a:pt x="110" y="139"/>
                    <a:pt x="110" y="136"/>
                    <a:pt x="111" y="135"/>
                  </a:cubicBezTo>
                  <a:cubicBezTo>
                    <a:pt x="115" y="136"/>
                    <a:pt x="115" y="140"/>
                    <a:pt x="117" y="142"/>
                  </a:cubicBezTo>
                  <a:cubicBezTo>
                    <a:pt x="117" y="145"/>
                    <a:pt x="116" y="148"/>
                    <a:pt x="114" y="150"/>
                  </a:cubicBezTo>
                  <a:cubicBezTo>
                    <a:pt x="111" y="147"/>
                    <a:pt x="110" y="144"/>
                    <a:pt x="108" y="141"/>
                  </a:cubicBezTo>
                  <a:close/>
                  <a:moveTo>
                    <a:pt x="116" y="123"/>
                  </a:moveTo>
                  <a:cubicBezTo>
                    <a:pt x="119" y="124"/>
                    <a:pt x="122" y="129"/>
                    <a:pt x="122" y="132"/>
                  </a:cubicBezTo>
                  <a:cubicBezTo>
                    <a:pt x="118" y="130"/>
                    <a:pt x="117" y="126"/>
                    <a:pt x="116" y="123"/>
                  </a:cubicBezTo>
                  <a:close/>
                  <a:moveTo>
                    <a:pt x="121" y="148"/>
                  </a:moveTo>
                  <a:cubicBezTo>
                    <a:pt x="123" y="148"/>
                    <a:pt x="120" y="150"/>
                    <a:pt x="121" y="151"/>
                  </a:cubicBezTo>
                  <a:cubicBezTo>
                    <a:pt x="124" y="147"/>
                    <a:pt x="128" y="161"/>
                    <a:pt x="122" y="161"/>
                  </a:cubicBezTo>
                  <a:cubicBezTo>
                    <a:pt x="120" y="160"/>
                    <a:pt x="121" y="157"/>
                    <a:pt x="118" y="158"/>
                  </a:cubicBezTo>
                  <a:cubicBezTo>
                    <a:pt x="119" y="154"/>
                    <a:pt x="119" y="152"/>
                    <a:pt x="121" y="148"/>
                  </a:cubicBezTo>
                  <a:close/>
                  <a:moveTo>
                    <a:pt x="125" y="135"/>
                  </a:moveTo>
                  <a:cubicBezTo>
                    <a:pt x="129" y="136"/>
                    <a:pt x="124" y="140"/>
                    <a:pt x="128" y="138"/>
                  </a:cubicBezTo>
                  <a:cubicBezTo>
                    <a:pt x="128" y="141"/>
                    <a:pt x="131" y="141"/>
                    <a:pt x="131" y="144"/>
                  </a:cubicBezTo>
                  <a:cubicBezTo>
                    <a:pt x="127" y="144"/>
                    <a:pt x="124" y="140"/>
                    <a:pt x="125" y="135"/>
                  </a:cubicBezTo>
                  <a:close/>
                  <a:moveTo>
                    <a:pt x="130" y="162"/>
                  </a:moveTo>
                  <a:cubicBezTo>
                    <a:pt x="133" y="164"/>
                    <a:pt x="135" y="169"/>
                    <a:pt x="133" y="173"/>
                  </a:cubicBezTo>
                  <a:cubicBezTo>
                    <a:pt x="130" y="173"/>
                    <a:pt x="130" y="170"/>
                    <a:pt x="128" y="168"/>
                  </a:cubicBezTo>
                  <a:cubicBezTo>
                    <a:pt x="128" y="166"/>
                    <a:pt x="129" y="164"/>
                    <a:pt x="130" y="162"/>
                  </a:cubicBezTo>
                  <a:close/>
                  <a:moveTo>
                    <a:pt x="134" y="125"/>
                  </a:moveTo>
                  <a:cubicBezTo>
                    <a:pt x="133" y="125"/>
                    <a:pt x="133" y="127"/>
                    <a:pt x="131" y="126"/>
                  </a:cubicBezTo>
                  <a:cubicBezTo>
                    <a:pt x="130" y="124"/>
                    <a:pt x="131" y="121"/>
                    <a:pt x="132" y="119"/>
                  </a:cubicBezTo>
                  <a:cubicBezTo>
                    <a:pt x="135" y="119"/>
                    <a:pt x="133" y="122"/>
                    <a:pt x="132" y="123"/>
                  </a:cubicBezTo>
                  <a:cubicBezTo>
                    <a:pt x="134" y="123"/>
                    <a:pt x="134" y="122"/>
                    <a:pt x="136" y="122"/>
                  </a:cubicBezTo>
                  <a:cubicBezTo>
                    <a:pt x="139" y="125"/>
                    <a:pt x="136" y="129"/>
                    <a:pt x="135" y="132"/>
                  </a:cubicBezTo>
                  <a:cubicBezTo>
                    <a:pt x="133" y="130"/>
                    <a:pt x="133" y="128"/>
                    <a:pt x="134" y="125"/>
                  </a:cubicBezTo>
                  <a:close/>
                  <a:moveTo>
                    <a:pt x="139" y="158"/>
                  </a:moveTo>
                  <a:cubicBezTo>
                    <a:pt x="136" y="156"/>
                    <a:pt x="135" y="153"/>
                    <a:pt x="134" y="150"/>
                  </a:cubicBezTo>
                  <a:cubicBezTo>
                    <a:pt x="138" y="151"/>
                    <a:pt x="140" y="155"/>
                    <a:pt x="139" y="158"/>
                  </a:cubicBezTo>
                  <a:close/>
                  <a:moveTo>
                    <a:pt x="139" y="174"/>
                  </a:moveTo>
                  <a:cubicBezTo>
                    <a:pt x="142" y="177"/>
                    <a:pt x="143" y="181"/>
                    <a:pt x="140" y="185"/>
                  </a:cubicBezTo>
                  <a:cubicBezTo>
                    <a:pt x="136" y="183"/>
                    <a:pt x="136" y="177"/>
                    <a:pt x="139" y="174"/>
                  </a:cubicBezTo>
                  <a:close/>
                  <a:moveTo>
                    <a:pt x="143" y="108"/>
                  </a:moveTo>
                  <a:cubicBezTo>
                    <a:pt x="144" y="108"/>
                    <a:pt x="144" y="109"/>
                    <a:pt x="145" y="109"/>
                  </a:cubicBezTo>
                  <a:cubicBezTo>
                    <a:pt x="144" y="112"/>
                    <a:pt x="143" y="115"/>
                    <a:pt x="140" y="116"/>
                  </a:cubicBezTo>
                  <a:cubicBezTo>
                    <a:pt x="140" y="113"/>
                    <a:pt x="142" y="110"/>
                    <a:pt x="143" y="108"/>
                  </a:cubicBezTo>
                  <a:close/>
                  <a:moveTo>
                    <a:pt x="142" y="93"/>
                  </a:moveTo>
                  <a:cubicBezTo>
                    <a:pt x="145" y="92"/>
                    <a:pt x="145" y="94"/>
                    <a:pt x="146" y="94"/>
                  </a:cubicBezTo>
                  <a:cubicBezTo>
                    <a:pt x="146" y="96"/>
                    <a:pt x="146" y="98"/>
                    <a:pt x="145" y="99"/>
                  </a:cubicBezTo>
                  <a:cubicBezTo>
                    <a:pt x="142" y="99"/>
                    <a:pt x="143" y="95"/>
                    <a:pt x="142" y="93"/>
                  </a:cubicBezTo>
                  <a:close/>
                  <a:moveTo>
                    <a:pt x="142" y="62"/>
                  </a:moveTo>
                  <a:cubicBezTo>
                    <a:pt x="144" y="63"/>
                    <a:pt x="145" y="64"/>
                    <a:pt x="146" y="66"/>
                  </a:cubicBezTo>
                  <a:cubicBezTo>
                    <a:pt x="143" y="66"/>
                    <a:pt x="143" y="64"/>
                    <a:pt x="142" y="62"/>
                  </a:cubicBezTo>
                  <a:close/>
                  <a:moveTo>
                    <a:pt x="139" y="44"/>
                  </a:moveTo>
                  <a:cubicBezTo>
                    <a:pt x="131" y="41"/>
                    <a:pt x="134" y="27"/>
                    <a:pt x="143" y="34"/>
                  </a:cubicBezTo>
                  <a:cubicBezTo>
                    <a:pt x="143" y="38"/>
                    <a:pt x="140" y="39"/>
                    <a:pt x="139" y="44"/>
                  </a:cubicBezTo>
                  <a:close/>
                  <a:moveTo>
                    <a:pt x="134" y="57"/>
                  </a:moveTo>
                  <a:cubicBezTo>
                    <a:pt x="137" y="58"/>
                    <a:pt x="134" y="61"/>
                    <a:pt x="134" y="63"/>
                  </a:cubicBezTo>
                  <a:cubicBezTo>
                    <a:pt x="131" y="64"/>
                    <a:pt x="133" y="59"/>
                    <a:pt x="131" y="60"/>
                  </a:cubicBezTo>
                  <a:cubicBezTo>
                    <a:pt x="132" y="59"/>
                    <a:pt x="134" y="59"/>
                    <a:pt x="134" y="57"/>
                  </a:cubicBezTo>
                  <a:close/>
                  <a:moveTo>
                    <a:pt x="131" y="57"/>
                  </a:moveTo>
                  <a:cubicBezTo>
                    <a:pt x="128" y="57"/>
                    <a:pt x="128" y="53"/>
                    <a:pt x="125" y="52"/>
                  </a:cubicBezTo>
                  <a:cubicBezTo>
                    <a:pt x="126" y="49"/>
                    <a:pt x="129" y="49"/>
                    <a:pt x="128" y="45"/>
                  </a:cubicBezTo>
                  <a:cubicBezTo>
                    <a:pt x="132" y="47"/>
                    <a:pt x="133" y="53"/>
                    <a:pt x="131" y="57"/>
                  </a:cubicBezTo>
                  <a:close/>
                  <a:moveTo>
                    <a:pt x="122" y="44"/>
                  </a:moveTo>
                  <a:cubicBezTo>
                    <a:pt x="115" y="40"/>
                    <a:pt x="117" y="25"/>
                    <a:pt x="126" y="28"/>
                  </a:cubicBezTo>
                  <a:cubicBezTo>
                    <a:pt x="123" y="32"/>
                    <a:pt x="127" y="39"/>
                    <a:pt x="122" y="44"/>
                  </a:cubicBezTo>
                  <a:close/>
                  <a:moveTo>
                    <a:pt x="118" y="50"/>
                  </a:moveTo>
                  <a:cubicBezTo>
                    <a:pt x="116" y="51"/>
                    <a:pt x="115" y="53"/>
                    <a:pt x="112" y="54"/>
                  </a:cubicBezTo>
                  <a:cubicBezTo>
                    <a:pt x="110" y="51"/>
                    <a:pt x="113" y="48"/>
                    <a:pt x="113" y="44"/>
                  </a:cubicBezTo>
                  <a:cubicBezTo>
                    <a:pt x="116" y="45"/>
                    <a:pt x="116" y="49"/>
                    <a:pt x="118" y="50"/>
                  </a:cubicBezTo>
                  <a:close/>
                  <a:moveTo>
                    <a:pt x="112" y="76"/>
                  </a:moveTo>
                  <a:cubicBezTo>
                    <a:pt x="108" y="74"/>
                    <a:pt x="105" y="69"/>
                    <a:pt x="106" y="64"/>
                  </a:cubicBezTo>
                  <a:cubicBezTo>
                    <a:pt x="109" y="68"/>
                    <a:pt x="111" y="71"/>
                    <a:pt x="112" y="76"/>
                  </a:cubicBezTo>
                  <a:close/>
                  <a:moveTo>
                    <a:pt x="101" y="41"/>
                  </a:moveTo>
                  <a:cubicBezTo>
                    <a:pt x="102" y="38"/>
                    <a:pt x="106" y="34"/>
                    <a:pt x="110" y="36"/>
                  </a:cubicBezTo>
                  <a:cubicBezTo>
                    <a:pt x="107" y="39"/>
                    <a:pt x="105" y="46"/>
                    <a:pt x="101" y="41"/>
                  </a:cubicBezTo>
                  <a:close/>
                  <a:moveTo>
                    <a:pt x="102" y="61"/>
                  </a:moveTo>
                  <a:cubicBezTo>
                    <a:pt x="99" y="60"/>
                    <a:pt x="99" y="56"/>
                    <a:pt x="97" y="55"/>
                  </a:cubicBezTo>
                  <a:cubicBezTo>
                    <a:pt x="96" y="52"/>
                    <a:pt x="99" y="53"/>
                    <a:pt x="99" y="50"/>
                  </a:cubicBezTo>
                  <a:cubicBezTo>
                    <a:pt x="99" y="54"/>
                    <a:pt x="104" y="55"/>
                    <a:pt x="102" y="61"/>
                  </a:cubicBezTo>
                  <a:close/>
                  <a:moveTo>
                    <a:pt x="100" y="79"/>
                  </a:moveTo>
                  <a:cubicBezTo>
                    <a:pt x="104" y="82"/>
                    <a:pt x="108" y="90"/>
                    <a:pt x="104" y="94"/>
                  </a:cubicBezTo>
                  <a:cubicBezTo>
                    <a:pt x="101" y="93"/>
                    <a:pt x="100" y="89"/>
                    <a:pt x="97" y="86"/>
                  </a:cubicBezTo>
                  <a:cubicBezTo>
                    <a:pt x="98" y="84"/>
                    <a:pt x="99" y="82"/>
                    <a:pt x="100" y="79"/>
                  </a:cubicBezTo>
                  <a:close/>
                  <a:moveTo>
                    <a:pt x="94" y="81"/>
                  </a:moveTo>
                  <a:cubicBezTo>
                    <a:pt x="88" y="78"/>
                    <a:pt x="88" y="69"/>
                    <a:pt x="93" y="64"/>
                  </a:cubicBezTo>
                  <a:cubicBezTo>
                    <a:pt x="95" y="66"/>
                    <a:pt x="95" y="70"/>
                    <a:pt x="97" y="72"/>
                  </a:cubicBezTo>
                  <a:cubicBezTo>
                    <a:pt x="97" y="76"/>
                    <a:pt x="95" y="78"/>
                    <a:pt x="94" y="81"/>
                  </a:cubicBezTo>
                  <a:close/>
                  <a:moveTo>
                    <a:pt x="94" y="48"/>
                  </a:moveTo>
                  <a:cubicBezTo>
                    <a:pt x="91" y="49"/>
                    <a:pt x="93" y="44"/>
                    <a:pt x="90" y="44"/>
                  </a:cubicBezTo>
                  <a:cubicBezTo>
                    <a:pt x="90" y="41"/>
                    <a:pt x="94" y="41"/>
                    <a:pt x="96" y="40"/>
                  </a:cubicBezTo>
                  <a:cubicBezTo>
                    <a:pt x="96" y="43"/>
                    <a:pt x="94" y="45"/>
                    <a:pt x="94" y="48"/>
                  </a:cubicBezTo>
                  <a:close/>
                  <a:moveTo>
                    <a:pt x="89" y="37"/>
                  </a:moveTo>
                  <a:cubicBezTo>
                    <a:pt x="88" y="36"/>
                    <a:pt x="89" y="36"/>
                    <a:pt x="88" y="34"/>
                  </a:cubicBezTo>
                  <a:cubicBezTo>
                    <a:pt x="90" y="34"/>
                    <a:pt x="92" y="32"/>
                    <a:pt x="94" y="34"/>
                  </a:cubicBezTo>
                  <a:cubicBezTo>
                    <a:pt x="93" y="36"/>
                    <a:pt x="90" y="35"/>
                    <a:pt x="89" y="37"/>
                  </a:cubicBezTo>
                  <a:close/>
                  <a:moveTo>
                    <a:pt x="85" y="68"/>
                  </a:moveTo>
                  <a:cubicBezTo>
                    <a:pt x="82" y="66"/>
                    <a:pt x="80" y="62"/>
                    <a:pt x="78" y="59"/>
                  </a:cubicBezTo>
                  <a:cubicBezTo>
                    <a:pt x="80" y="56"/>
                    <a:pt x="80" y="52"/>
                    <a:pt x="80" y="50"/>
                  </a:cubicBezTo>
                  <a:cubicBezTo>
                    <a:pt x="90" y="51"/>
                    <a:pt x="91" y="62"/>
                    <a:pt x="85" y="68"/>
                  </a:cubicBezTo>
                  <a:close/>
                  <a:moveTo>
                    <a:pt x="70" y="52"/>
                  </a:moveTo>
                  <a:cubicBezTo>
                    <a:pt x="68" y="52"/>
                    <a:pt x="72" y="50"/>
                    <a:pt x="69" y="50"/>
                  </a:cubicBezTo>
                  <a:cubicBezTo>
                    <a:pt x="69" y="49"/>
                    <a:pt x="70" y="47"/>
                    <a:pt x="70" y="46"/>
                  </a:cubicBezTo>
                  <a:cubicBezTo>
                    <a:pt x="72" y="47"/>
                    <a:pt x="73" y="45"/>
                    <a:pt x="73" y="47"/>
                  </a:cubicBezTo>
                  <a:cubicBezTo>
                    <a:pt x="75" y="47"/>
                    <a:pt x="74" y="44"/>
                    <a:pt x="75" y="43"/>
                  </a:cubicBezTo>
                  <a:cubicBezTo>
                    <a:pt x="79" y="44"/>
                    <a:pt x="79" y="41"/>
                    <a:pt x="81" y="41"/>
                  </a:cubicBezTo>
                  <a:cubicBezTo>
                    <a:pt x="78" y="45"/>
                    <a:pt x="74" y="48"/>
                    <a:pt x="70" y="52"/>
                  </a:cubicBezTo>
                  <a:close/>
                  <a:moveTo>
                    <a:pt x="69" y="67"/>
                  </a:moveTo>
                  <a:cubicBezTo>
                    <a:pt x="68" y="67"/>
                    <a:pt x="68" y="65"/>
                    <a:pt x="67" y="64"/>
                  </a:cubicBezTo>
                  <a:cubicBezTo>
                    <a:pt x="67" y="61"/>
                    <a:pt x="70" y="62"/>
                    <a:pt x="70" y="59"/>
                  </a:cubicBezTo>
                  <a:cubicBezTo>
                    <a:pt x="74" y="61"/>
                    <a:pt x="69" y="64"/>
                    <a:pt x="69" y="67"/>
                  </a:cubicBezTo>
                  <a:close/>
                  <a:moveTo>
                    <a:pt x="66" y="38"/>
                  </a:moveTo>
                  <a:cubicBezTo>
                    <a:pt x="67" y="35"/>
                    <a:pt x="70" y="33"/>
                    <a:pt x="72" y="30"/>
                  </a:cubicBezTo>
                  <a:cubicBezTo>
                    <a:pt x="72" y="32"/>
                    <a:pt x="70" y="38"/>
                    <a:pt x="66" y="38"/>
                  </a:cubicBezTo>
                  <a:close/>
                  <a:moveTo>
                    <a:pt x="68" y="82"/>
                  </a:moveTo>
                  <a:cubicBezTo>
                    <a:pt x="70" y="85"/>
                    <a:pt x="76" y="91"/>
                    <a:pt x="72" y="96"/>
                  </a:cubicBezTo>
                  <a:cubicBezTo>
                    <a:pt x="66" y="93"/>
                    <a:pt x="64" y="86"/>
                    <a:pt x="68" y="82"/>
                  </a:cubicBezTo>
                  <a:close/>
                  <a:moveTo>
                    <a:pt x="63" y="138"/>
                  </a:moveTo>
                  <a:cubicBezTo>
                    <a:pt x="65" y="139"/>
                    <a:pt x="69" y="142"/>
                    <a:pt x="66" y="146"/>
                  </a:cubicBezTo>
                  <a:cubicBezTo>
                    <a:pt x="64" y="144"/>
                    <a:pt x="61" y="141"/>
                    <a:pt x="63" y="138"/>
                  </a:cubicBezTo>
                  <a:close/>
                  <a:moveTo>
                    <a:pt x="72" y="176"/>
                  </a:moveTo>
                  <a:cubicBezTo>
                    <a:pt x="70" y="173"/>
                    <a:pt x="63" y="169"/>
                    <a:pt x="65" y="164"/>
                  </a:cubicBezTo>
                  <a:cubicBezTo>
                    <a:pt x="68" y="167"/>
                    <a:pt x="71" y="171"/>
                    <a:pt x="72" y="176"/>
                  </a:cubicBezTo>
                  <a:close/>
                  <a:moveTo>
                    <a:pt x="74" y="187"/>
                  </a:moveTo>
                  <a:cubicBezTo>
                    <a:pt x="80" y="190"/>
                    <a:pt x="80" y="199"/>
                    <a:pt x="76" y="205"/>
                  </a:cubicBezTo>
                  <a:cubicBezTo>
                    <a:pt x="70" y="201"/>
                    <a:pt x="71" y="193"/>
                    <a:pt x="74" y="187"/>
                  </a:cubicBezTo>
                  <a:close/>
                  <a:moveTo>
                    <a:pt x="75" y="139"/>
                  </a:moveTo>
                  <a:cubicBezTo>
                    <a:pt x="76" y="138"/>
                    <a:pt x="77" y="137"/>
                    <a:pt x="77" y="135"/>
                  </a:cubicBezTo>
                  <a:cubicBezTo>
                    <a:pt x="81" y="137"/>
                    <a:pt x="86" y="143"/>
                    <a:pt x="82" y="148"/>
                  </a:cubicBezTo>
                  <a:cubicBezTo>
                    <a:pt x="79" y="146"/>
                    <a:pt x="78" y="141"/>
                    <a:pt x="75" y="139"/>
                  </a:cubicBezTo>
                  <a:close/>
                  <a:moveTo>
                    <a:pt x="82" y="162"/>
                  </a:moveTo>
                  <a:cubicBezTo>
                    <a:pt x="85" y="165"/>
                    <a:pt x="92" y="170"/>
                    <a:pt x="88" y="176"/>
                  </a:cubicBezTo>
                  <a:cubicBezTo>
                    <a:pt x="85" y="174"/>
                    <a:pt x="85" y="168"/>
                    <a:pt x="81" y="167"/>
                  </a:cubicBezTo>
                  <a:cubicBezTo>
                    <a:pt x="81" y="165"/>
                    <a:pt x="82" y="164"/>
                    <a:pt x="82" y="162"/>
                  </a:cubicBezTo>
                  <a:close/>
                  <a:moveTo>
                    <a:pt x="86" y="154"/>
                  </a:moveTo>
                  <a:cubicBezTo>
                    <a:pt x="86" y="152"/>
                    <a:pt x="88" y="152"/>
                    <a:pt x="87" y="149"/>
                  </a:cubicBezTo>
                  <a:cubicBezTo>
                    <a:pt x="93" y="152"/>
                    <a:pt x="97" y="158"/>
                    <a:pt x="93" y="165"/>
                  </a:cubicBezTo>
                  <a:cubicBezTo>
                    <a:pt x="91" y="162"/>
                    <a:pt x="89" y="158"/>
                    <a:pt x="86" y="154"/>
                  </a:cubicBezTo>
                  <a:close/>
                  <a:moveTo>
                    <a:pt x="94" y="200"/>
                  </a:moveTo>
                  <a:cubicBezTo>
                    <a:pt x="92" y="199"/>
                    <a:pt x="90" y="196"/>
                    <a:pt x="90" y="194"/>
                  </a:cubicBezTo>
                  <a:cubicBezTo>
                    <a:pt x="92" y="195"/>
                    <a:pt x="96" y="197"/>
                    <a:pt x="94" y="200"/>
                  </a:cubicBezTo>
                  <a:close/>
                  <a:moveTo>
                    <a:pt x="92" y="226"/>
                  </a:moveTo>
                  <a:cubicBezTo>
                    <a:pt x="93" y="223"/>
                    <a:pt x="93" y="220"/>
                    <a:pt x="95" y="218"/>
                  </a:cubicBezTo>
                  <a:cubicBezTo>
                    <a:pt x="99" y="221"/>
                    <a:pt x="100" y="226"/>
                    <a:pt x="97" y="231"/>
                  </a:cubicBezTo>
                  <a:cubicBezTo>
                    <a:pt x="95" y="230"/>
                    <a:pt x="94" y="227"/>
                    <a:pt x="92" y="226"/>
                  </a:cubicBezTo>
                  <a:close/>
                  <a:moveTo>
                    <a:pt x="94" y="240"/>
                  </a:moveTo>
                  <a:cubicBezTo>
                    <a:pt x="91" y="241"/>
                    <a:pt x="89" y="237"/>
                    <a:pt x="88" y="235"/>
                  </a:cubicBezTo>
                  <a:cubicBezTo>
                    <a:pt x="89" y="234"/>
                    <a:pt x="89" y="233"/>
                    <a:pt x="89" y="232"/>
                  </a:cubicBezTo>
                  <a:cubicBezTo>
                    <a:pt x="92" y="234"/>
                    <a:pt x="93" y="237"/>
                    <a:pt x="94" y="240"/>
                  </a:cubicBezTo>
                  <a:close/>
                  <a:moveTo>
                    <a:pt x="99" y="205"/>
                  </a:moveTo>
                  <a:cubicBezTo>
                    <a:pt x="102" y="206"/>
                    <a:pt x="102" y="210"/>
                    <a:pt x="104" y="213"/>
                  </a:cubicBezTo>
                  <a:cubicBezTo>
                    <a:pt x="101" y="212"/>
                    <a:pt x="99" y="209"/>
                    <a:pt x="99" y="205"/>
                  </a:cubicBezTo>
                  <a:close/>
                  <a:moveTo>
                    <a:pt x="103" y="198"/>
                  </a:moveTo>
                  <a:cubicBezTo>
                    <a:pt x="103" y="194"/>
                    <a:pt x="104" y="194"/>
                    <a:pt x="103" y="191"/>
                  </a:cubicBezTo>
                  <a:cubicBezTo>
                    <a:pt x="106" y="194"/>
                    <a:pt x="110" y="199"/>
                    <a:pt x="108" y="203"/>
                  </a:cubicBezTo>
                  <a:cubicBezTo>
                    <a:pt x="106" y="202"/>
                    <a:pt x="106" y="199"/>
                    <a:pt x="103" y="198"/>
                  </a:cubicBezTo>
                  <a:close/>
                  <a:moveTo>
                    <a:pt x="109" y="229"/>
                  </a:moveTo>
                  <a:cubicBezTo>
                    <a:pt x="107" y="228"/>
                    <a:pt x="106" y="227"/>
                    <a:pt x="106" y="226"/>
                  </a:cubicBezTo>
                  <a:cubicBezTo>
                    <a:pt x="108" y="226"/>
                    <a:pt x="109" y="227"/>
                    <a:pt x="109" y="229"/>
                  </a:cubicBezTo>
                  <a:close/>
                  <a:moveTo>
                    <a:pt x="108" y="218"/>
                  </a:moveTo>
                  <a:cubicBezTo>
                    <a:pt x="111" y="220"/>
                    <a:pt x="112" y="222"/>
                    <a:pt x="113" y="226"/>
                  </a:cubicBezTo>
                  <a:cubicBezTo>
                    <a:pt x="110" y="224"/>
                    <a:pt x="108" y="222"/>
                    <a:pt x="108" y="218"/>
                  </a:cubicBezTo>
                  <a:close/>
                  <a:moveTo>
                    <a:pt x="107" y="185"/>
                  </a:moveTo>
                  <a:cubicBezTo>
                    <a:pt x="106" y="182"/>
                    <a:pt x="108" y="182"/>
                    <a:pt x="109" y="179"/>
                  </a:cubicBezTo>
                  <a:cubicBezTo>
                    <a:pt x="112" y="181"/>
                    <a:pt x="112" y="184"/>
                    <a:pt x="114" y="186"/>
                  </a:cubicBezTo>
                  <a:cubicBezTo>
                    <a:pt x="114" y="188"/>
                    <a:pt x="114" y="190"/>
                    <a:pt x="113" y="191"/>
                  </a:cubicBezTo>
                  <a:cubicBezTo>
                    <a:pt x="110" y="190"/>
                    <a:pt x="110" y="186"/>
                    <a:pt x="107" y="185"/>
                  </a:cubicBezTo>
                  <a:close/>
                  <a:moveTo>
                    <a:pt x="116" y="162"/>
                  </a:moveTo>
                  <a:cubicBezTo>
                    <a:pt x="119" y="163"/>
                    <a:pt x="120" y="167"/>
                    <a:pt x="122" y="170"/>
                  </a:cubicBezTo>
                  <a:cubicBezTo>
                    <a:pt x="118" y="171"/>
                    <a:pt x="120" y="177"/>
                    <a:pt x="116" y="179"/>
                  </a:cubicBezTo>
                  <a:cubicBezTo>
                    <a:pt x="111" y="175"/>
                    <a:pt x="112" y="168"/>
                    <a:pt x="116" y="162"/>
                  </a:cubicBezTo>
                  <a:close/>
                  <a:moveTo>
                    <a:pt x="121" y="185"/>
                  </a:moveTo>
                  <a:cubicBezTo>
                    <a:pt x="122" y="181"/>
                    <a:pt x="124" y="178"/>
                    <a:pt x="125" y="175"/>
                  </a:cubicBezTo>
                  <a:cubicBezTo>
                    <a:pt x="128" y="175"/>
                    <a:pt x="128" y="179"/>
                    <a:pt x="130" y="181"/>
                  </a:cubicBezTo>
                  <a:cubicBezTo>
                    <a:pt x="129" y="184"/>
                    <a:pt x="128" y="188"/>
                    <a:pt x="126" y="191"/>
                  </a:cubicBezTo>
                  <a:cubicBezTo>
                    <a:pt x="124" y="189"/>
                    <a:pt x="122" y="187"/>
                    <a:pt x="121" y="185"/>
                  </a:cubicBezTo>
                  <a:close/>
                  <a:moveTo>
                    <a:pt x="141" y="196"/>
                  </a:moveTo>
                  <a:cubicBezTo>
                    <a:pt x="143" y="199"/>
                    <a:pt x="140" y="208"/>
                    <a:pt x="137" y="208"/>
                  </a:cubicBezTo>
                  <a:cubicBezTo>
                    <a:pt x="138" y="204"/>
                    <a:pt x="140" y="201"/>
                    <a:pt x="141" y="196"/>
                  </a:cubicBezTo>
                  <a:close/>
                  <a:moveTo>
                    <a:pt x="142" y="133"/>
                  </a:moveTo>
                  <a:cubicBezTo>
                    <a:pt x="146" y="135"/>
                    <a:pt x="147" y="141"/>
                    <a:pt x="144" y="144"/>
                  </a:cubicBezTo>
                  <a:cubicBezTo>
                    <a:pt x="139" y="143"/>
                    <a:pt x="140" y="136"/>
                    <a:pt x="142" y="133"/>
                  </a:cubicBezTo>
                  <a:close/>
                  <a:moveTo>
                    <a:pt x="147" y="170"/>
                  </a:moveTo>
                  <a:cubicBezTo>
                    <a:pt x="144" y="169"/>
                    <a:pt x="142" y="164"/>
                    <a:pt x="142" y="162"/>
                  </a:cubicBezTo>
                  <a:cubicBezTo>
                    <a:pt x="145" y="163"/>
                    <a:pt x="147" y="167"/>
                    <a:pt x="147" y="170"/>
                  </a:cubicBezTo>
                  <a:close/>
                  <a:moveTo>
                    <a:pt x="146" y="185"/>
                  </a:moveTo>
                  <a:cubicBezTo>
                    <a:pt x="149" y="185"/>
                    <a:pt x="147" y="191"/>
                    <a:pt x="146" y="191"/>
                  </a:cubicBezTo>
                  <a:cubicBezTo>
                    <a:pt x="142" y="190"/>
                    <a:pt x="145" y="188"/>
                    <a:pt x="146" y="185"/>
                  </a:cubicBezTo>
                  <a:close/>
                  <a:moveTo>
                    <a:pt x="158" y="142"/>
                  </a:moveTo>
                  <a:cubicBezTo>
                    <a:pt x="151" y="141"/>
                    <a:pt x="154" y="132"/>
                    <a:pt x="157" y="129"/>
                  </a:cubicBezTo>
                  <a:cubicBezTo>
                    <a:pt x="162" y="132"/>
                    <a:pt x="161" y="138"/>
                    <a:pt x="158" y="142"/>
                  </a:cubicBezTo>
                  <a:close/>
                  <a:moveTo>
                    <a:pt x="155" y="164"/>
                  </a:moveTo>
                  <a:cubicBezTo>
                    <a:pt x="155" y="159"/>
                    <a:pt x="156" y="159"/>
                    <a:pt x="157" y="156"/>
                  </a:cubicBezTo>
                  <a:cubicBezTo>
                    <a:pt x="162" y="157"/>
                    <a:pt x="158" y="164"/>
                    <a:pt x="155" y="164"/>
                  </a:cubicBezTo>
                  <a:close/>
                  <a:moveTo>
                    <a:pt x="151" y="107"/>
                  </a:moveTo>
                  <a:cubicBezTo>
                    <a:pt x="152" y="107"/>
                    <a:pt x="153" y="107"/>
                    <a:pt x="154" y="107"/>
                  </a:cubicBezTo>
                  <a:cubicBezTo>
                    <a:pt x="155" y="110"/>
                    <a:pt x="156" y="111"/>
                    <a:pt x="157" y="114"/>
                  </a:cubicBezTo>
                  <a:cubicBezTo>
                    <a:pt x="154" y="113"/>
                    <a:pt x="152" y="111"/>
                    <a:pt x="151" y="107"/>
                  </a:cubicBezTo>
                  <a:close/>
                  <a:moveTo>
                    <a:pt x="160" y="119"/>
                  </a:moveTo>
                  <a:cubicBezTo>
                    <a:pt x="162" y="121"/>
                    <a:pt x="164" y="123"/>
                    <a:pt x="165" y="126"/>
                  </a:cubicBezTo>
                  <a:cubicBezTo>
                    <a:pt x="162" y="128"/>
                    <a:pt x="158" y="120"/>
                    <a:pt x="160" y="119"/>
                  </a:cubicBezTo>
                  <a:close/>
                  <a:moveTo>
                    <a:pt x="157" y="96"/>
                  </a:moveTo>
                  <a:cubicBezTo>
                    <a:pt x="160" y="97"/>
                    <a:pt x="160" y="99"/>
                    <a:pt x="161" y="102"/>
                  </a:cubicBezTo>
                  <a:cubicBezTo>
                    <a:pt x="158" y="102"/>
                    <a:pt x="158" y="98"/>
                    <a:pt x="157" y="96"/>
                  </a:cubicBezTo>
                  <a:close/>
                  <a:moveTo>
                    <a:pt x="154" y="65"/>
                  </a:moveTo>
                  <a:cubicBezTo>
                    <a:pt x="156" y="67"/>
                    <a:pt x="157" y="68"/>
                    <a:pt x="157" y="71"/>
                  </a:cubicBezTo>
                  <a:cubicBezTo>
                    <a:pt x="157" y="69"/>
                    <a:pt x="152" y="68"/>
                    <a:pt x="154" y="65"/>
                  </a:cubicBezTo>
                  <a:close/>
                  <a:moveTo>
                    <a:pt x="154" y="82"/>
                  </a:moveTo>
                  <a:cubicBezTo>
                    <a:pt x="152" y="80"/>
                    <a:pt x="148" y="76"/>
                    <a:pt x="151" y="73"/>
                  </a:cubicBezTo>
                  <a:cubicBezTo>
                    <a:pt x="153" y="76"/>
                    <a:pt x="158" y="79"/>
                    <a:pt x="154" y="82"/>
                  </a:cubicBezTo>
                  <a:close/>
                  <a:moveTo>
                    <a:pt x="151" y="88"/>
                  </a:moveTo>
                  <a:cubicBezTo>
                    <a:pt x="149" y="86"/>
                    <a:pt x="147" y="84"/>
                    <a:pt x="148" y="79"/>
                  </a:cubicBezTo>
                  <a:cubicBezTo>
                    <a:pt x="150" y="81"/>
                    <a:pt x="153" y="85"/>
                    <a:pt x="151" y="88"/>
                  </a:cubicBezTo>
                  <a:close/>
                  <a:moveTo>
                    <a:pt x="150" y="99"/>
                  </a:moveTo>
                  <a:cubicBezTo>
                    <a:pt x="149" y="100"/>
                    <a:pt x="149" y="102"/>
                    <a:pt x="148" y="103"/>
                  </a:cubicBezTo>
                  <a:cubicBezTo>
                    <a:pt x="147" y="103"/>
                    <a:pt x="148" y="100"/>
                    <a:pt x="148" y="99"/>
                  </a:cubicBezTo>
                  <a:cubicBezTo>
                    <a:pt x="148" y="99"/>
                    <a:pt x="149" y="99"/>
                    <a:pt x="150" y="99"/>
                  </a:cubicBezTo>
                  <a:close/>
                  <a:moveTo>
                    <a:pt x="149" y="116"/>
                  </a:moveTo>
                  <a:cubicBezTo>
                    <a:pt x="152" y="117"/>
                    <a:pt x="152" y="120"/>
                    <a:pt x="154" y="122"/>
                  </a:cubicBezTo>
                  <a:cubicBezTo>
                    <a:pt x="153" y="125"/>
                    <a:pt x="151" y="126"/>
                    <a:pt x="151" y="130"/>
                  </a:cubicBezTo>
                  <a:cubicBezTo>
                    <a:pt x="145" y="128"/>
                    <a:pt x="147" y="120"/>
                    <a:pt x="149" y="116"/>
                  </a:cubicBezTo>
                  <a:close/>
                  <a:moveTo>
                    <a:pt x="154" y="178"/>
                  </a:moveTo>
                  <a:cubicBezTo>
                    <a:pt x="156" y="179"/>
                    <a:pt x="158" y="181"/>
                    <a:pt x="158" y="185"/>
                  </a:cubicBezTo>
                  <a:cubicBezTo>
                    <a:pt x="157" y="184"/>
                    <a:pt x="157" y="185"/>
                    <a:pt x="157" y="185"/>
                  </a:cubicBezTo>
                  <a:cubicBezTo>
                    <a:pt x="154" y="184"/>
                    <a:pt x="151" y="181"/>
                    <a:pt x="154" y="178"/>
                  </a:cubicBezTo>
                  <a:close/>
                  <a:moveTo>
                    <a:pt x="157" y="201"/>
                  </a:moveTo>
                  <a:cubicBezTo>
                    <a:pt x="159" y="202"/>
                    <a:pt x="160" y="204"/>
                    <a:pt x="160" y="207"/>
                  </a:cubicBezTo>
                  <a:cubicBezTo>
                    <a:pt x="156" y="207"/>
                    <a:pt x="154" y="203"/>
                    <a:pt x="157" y="201"/>
                  </a:cubicBezTo>
                  <a:close/>
                  <a:moveTo>
                    <a:pt x="166" y="132"/>
                  </a:moveTo>
                  <a:cubicBezTo>
                    <a:pt x="169" y="129"/>
                    <a:pt x="172" y="135"/>
                    <a:pt x="170" y="136"/>
                  </a:cubicBezTo>
                  <a:cubicBezTo>
                    <a:pt x="168" y="135"/>
                    <a:pt x="167" y="134"/>
                    <a:pt x="166" y="132"/>
                  </a:cubicBezTo>
                  <a:close/>
                  <a:moveTo>
                    <a:pt x="176" y="157"/>
                  </a:moveTo>
                  <a:cubicBezTo>
                    <a:pt x="177" y="157"/>
                    <a:pt x="178" y="157"/>
                    <a:pt x="178" y="157"/>
                  </a:cubicBezTo>
                  <a:cubicBezTo>
                    <a:pt x="179" y="162"/>
                    <a:pt x="176" y="164"/>
                    <a:pt x="175" y="167"/>
                  </a:cubicBezTo>
                  <a:cubicBezTo>
                    <a:pt x="174" y="167"/>
                    <a:pt x="173" y="166"/>
                    <a:pt x="172" y="164"/>
                  </a:cubicBezTo>
                  <a:cubicBezTo>
                    <a:pt x="172" y="160"/>
                    <a:pt x="176" y="161"/>
                    <a:pt x="176" y="157"/>
                  </a:cubicBezTo>
                  <a:close/>
                  <a:moveTo>
                    <a:pt x="178" y="138"/>
                  </a:moveTo>
                  <a:cubicBezTo>
                    <a:pt x="176" y="138"/>
                    <a:pt x="176" y="135"/>
                    <a:pt x="175" y="134"/>
                  </a:cubicBezTo>
                  <a:cubicBezTo>
                    <a:pt x="177" y="131"/>
                    <a:pt x="180" y="136"/>
                    <a:pt x="178" y="138"/>
                  </a:cubicBezTo>
                  <a:close/>
                  <a:moveTo>
                    <a:pt x="173" y="131"/>
                  </a:moveTo>
                  <a:cubicBezTo>
                    <a:pt x="171" y="130"/>
                    <a:pt x="171" y="127"/>
                    <a:pt x="170" y="125"/>
                  </a:cubicBezTo>
                  <a:cubicBezTo>
                    <a:pt x="172" y="126"/>
                    <a:pt x="176" y="128"/>
                    <a:pt x="173" y="131"/>
                  </a:cubicBezTo>
                  <a:close/>
                  <a:moveTo>
                    <a:pt x="172" y="109"/>
                  </a:moveTo>
                  <a:cubicBezTo>
                    <a:pt x="169" y="109"/>
                    <a:pt x="169" y="105"/>
                    <a:pt x="166" y="103"/>
                  </a:cubicBezTo>
                  <a:cubicBezTo>
                    <a:pt x="167" y="102"/>
                    <a:pt x="168" y="100"/>
                    <a:pt x="169" y="98"/>
                  </a:cubicBezTo>
                  <a:cubicBezTo>
                    <a:pt x="170" y="99"/>
                    <a:pt x="168" y="104"/>
                    <a:pt x="170" y="100"/>
                  </a:cubicBezTo>
                  <a:cubicBezTo>
                    <a:pt x="173" y="101"/>
                    <a:pt x="173" y="106"/>
                    <a:pt x="172" y="109"/>
                  </a:cubicBezTo>
                  <a:close/>
                  <a:moveTo>
                    <a:pt x="172" y="67"/>
                  </a:moveTo>
                  <a:cubicBezTo>
                    <a:pt x="172" y="70"/>
                    <a:pt x="170" y="72"/>
                    <a:pt x="168" y="70"/>
                  </a:cubicBezTo>
                  <a:cubicBezTo>
                    <a:pt x="167" y="67"/>
                    <a:pt x="170" y="67"/>
                    <a:pt x="169" y="64"/>
                  </a:cubicBezTo>
                  <a:cubicBezTo>
                    <a:pt x="171" y="64"/>
                    <a:pt x="172" y="66"/>
                    <a:pt x="172" y="67"/>
                  </a:cubicBezTo>
                  <a:close/>
                  <a:moveTo>
                    <a:pt x="169" y="50"/>
                  </a:moveTo>
                  <a:cubicBezTo>
                    <a:pt x="166" y="48"/>
                    <a:pt x="165" y="45"/>
                    <a:pt x="163" y="42"/>
                  </a:cubicBezTo>
                  <a:cubicBezTo>
                    <a:pt x="166" y="44"/>
                    <a:pt x="168" y="46"/>
                    <a:pt x="169" y="50"/>
                  </a:cubicBezTo>
                  <a:close/>
                  <a:moveTo>
                    <a:pt x="161" y="51"/>
                  </a:moveTo>
                  <a:cubicBezTo>
                    <a:pt x="164" y="53"/>
                    <a:pt x="168" y="58"/>
                    <a:pt x="164" y="62"/>
                  </a:cubicBezTo>
                  <a:cubicBezTo>
                    <a:pt x="162" y="59"/>
                    <a:pt x="160" y="55"/>
                    <a:pt x="161" y="51"/>
                  </a:cubicBezTo>
                  <a:close/>
                  <a:moveTo>
                    <a:pt x="160" y="88"/>
                  </a:moveTo>
                  <a:cubicBezTo>
                    <a:pt x="165" y="88"/>
                    <a:pt x="165" y="93"/>
                    <a:pt x="163" y="97"/>
                  </a:cubicBezTo>
                  <a:cubicBezTo>
                    <a:pt x="160" y="96"/>
                    <a:pt x="160" y="92"/>
                    <a:pt x="160" y="88"/>
                  </a:cubicBezTo>
                  <a:close/>
                  <a:moveTo>
                    <a:pt x="156" y="47"/>
                  </a:moveTo>
                  <a:cubicBezTo>
                    <a:pt x="156" y="45"/>
                    <a:pt x="156" y="43"/>
                    <a:pt x="154" y="42"/>
                  </a:cubicBezTo>
                  <a:cubicBezTo>
                    <a:pt x="156" y="40"/>
                    <a:pt x="161" y="46"/>
                    <a:pt x="156" y="47"/>
                  </a:cubicBezTo>
                  <a:close/>
                  <a:moveTo>
                    <a:pt x="154" y="46"/>
                  </a:moveTo>
                  <a:cubicBezTo>
                    <a:pt x="154" y="48"/>
                    <a:pt x="149" y="47"/>
                    <a:pt x="148" y="50"/>
                  </a:cubicBezTo>
                  <a:cubicBezTo>
                    <a:pt x="149" y="54"/>
                    <a:pt x="152" y="56"/>
                    <a:pt x="149" y="60"/>
                  </a:cubicBezTo>
                  <a:cubicBezTo>
                    <a:pt x="146" y="59"/>
                    <a:pt x="146" y="54"/>
                    <a:pt x="143" y="53"/>
                  </a:cubicBezTo>
                  <a:cubicBezTo>
                    <a:pt x="146" y="47"/>
                    <a:pt x="146" y="42"/>
                    <a:pt x="150" y="38"/>
                  </a:cubicBezTo>
                  <a:cubicBezTo>
                    <a:pt x="151" y="41"/>
                    <a:pt x="151" y="45"/>
                    <a:pt x="154" y="46"/>
                  </a:cubicBezTo>
                  <a:close/>
                  <a:moveTo>
                    <a:pt x="135" y="16"/>
                  </a:moveTo>
                  <a:cubicBezTo>
                    <a:pt x="140" y="19"/>
                    <a:pt x="146" y="25"/>
                    <a:pt x="150" y="26"/>
                  </a:cubicBezTo>
                  <a:cubicBezTo>
                    <a:pt x="141" y="29"/>
                    <a:pt x="135" y="21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8" y="20"/>
                    <a:pt x="115" y="23"/>
                    <a:pt x="110" y="23"/>
                  </a:cubicBezTo>
                  <a:cubicBezTo>
                    <a:pt x="110" y="22"/>
                    <a:pt x="113" y="22"/>
                    <a:pt x="112" y="19"/>
                  </a:cubicBezTo>
                  <a:cubicBezTo>
                    <a:pt x="118" y="19"/>
                    <a:pt x="121" y="15"/>
                    <a:pt x="123" y="18"/>
                  </a:cubicBezTo>
                  <a:cubicBezTo>
                    <a:pt x="125" y="15"/>
                    <a:pt x="130" y="19"/>
                    <a:pt x="135" y="16"/>
                  </a:cubicBezTo>
                  <a:close/>
                  <a:moveTo>
                    <a:pt x="115" y="9"/>
                  </a:moveTo>
                  <a:cubicBezTo>
                    <a:pt x="118" y="9"/>
                    <a:pt x="119" y="12"/>
                    <a:pt x="123" y="12"/>
                  </a:cubicBezTo>
                  <a:cubicBezTo>
                    <a:pt x="121" y="14"/>
                    <a:pt x="119" y="13"/>
                    <a:pt x="115" y="15"/>
                  </a:cubicBezTo>
                  <a:cubicBezTo>
                    <a:pt x="115" y="11"/>
                    <a:pt x="117" y="12"/>
                    <a:pt x="115" y="9"/>
                  </a:cubicBezTo>
                  <a:close/>
                  <a:moveTo>
                    <a:pt x="107" y="6"/>
                  </a:moveTo>
                  <a:cubicBezTo>
                    <a:pt x="108" y="6"/>
                    <a:pt x="112" y="8"/>
                    <a:pt x="114" y="9"/>
                  </a:cubicBezTo>
                  <a:cubicBezTo>
                    <a:pt x="108" y="12"/>
                    <a:pt x="105" y="20"/>
                    <a:pt x="101" y="26"/>
                  </a:cubicBezTo>
                  <a:cubicBezTo>
                    <a:pt x="99" y="27"/>
                    <a:pt x="97" y="26"/>
                    <a:pt x="94" y="26"/>
                  </a:cubicBezTo>
                  <a:cubicBezTo>
                    <a:pt x="97" y="18"/>
                    <a:pt x="102" y="9"/>
                    <a:pt x="107" y="6"/>
                  </a:cubicBezTo>
                  <a:close/>
                  <a:moveTo>
                    <a:pt x="96" y="9"/>
                  </a:moveTo>
                  <a:cubicBezTo>
                    <a:pt x="92" y="16"/>
                    <a:pt x="86" y="20"/>
                    <a:pt x="84" y="27"/>
                  </a:cubicBezTo>
                  <a:cubicBezTo>
                    <a:pt x="85" y="26"/>
                    <a:pt x="85" y="25"/>
                    <a:pt x="89" y="25"/>
                  </a:cubicBezTo>
                  <a:cubicBezTo>
                    <a:pt x="89" y="28"/>
                    <a:pt x="87" y="28"/>
                    <a:pt x="87" y="29"/>
                  </a:cubicBezTo>
                  <a:cubicBezTo>
                    <a:pt x="82" y="27"/>
                    <a:pt x="82" y="31"/>
                    <a:pt x="78" y="32"/>
                  </a:cubicBezTo>
                  <a:cubicBezTo>
                    <a:pt x="82" y="23"/>
                    <a:pt x="85" y="12"/>
                    <a:pt x="96" y="9"/>
                  </a:cubicBezTo>
                  <a:close/>
                  <a:moveTo>
                    <a:pt x="29" y="72"/>
                  </a:moveTo>
                  <a:cubicBezTo>
                    <a:pt x="33" y="64"/>
                    <a:pt x="37" y="57"/>
                    <a:pt x="42" y="50"/>
                  </a:cubicBezTo>
                  <a:cubicBezTo>
                    <a:pt x="48" y="41"/>
                    <a:pt x="54" y="34"/>
                    <a:pt x="60" y="26"/>
                  </a:cubicBezTo>
                  <a:cubicBezTo>
                    <a:pt x="67" y="23"/>
                    <a:pt x="71" y="18"/>
                    <a:pt x="78" y="17"/>
                  </a:cubicBezTo>
                  <a:cubicBezTo>
                    <a:pt x="77" y="23"/>
                    <a:pt x="67" y="28"/>
                    <a:pt x="65" y="36"/>
                  </a:cubicBezTo>
                  <a:cubicBezTo>
                    <a:pt x="63" y="34"/>
                    <a:pt x="67" y="30"/>
                    <a:pt x="63" y="29"/>
                  </a:cubicBezTo>
                  <a:cubicBezTo>
                    <a:pt x="43" y="48"/>
                    <a:pt x="27" y="74"/>
                    <a:pt x="17" y="100"/>
                  </a:cubicBezTo>
                  <a:cubicBezTo>
                    <a:pt x="17" y="89"/>
                    <a:pt x="24" y="81"/>
                    <a:pt x="29" y="72"/>
                  </a:cubicBezTo>
                  <a:close/>
                  <a:moveTo>
                    <a:pt x="17" y="108"/>
                  </a:moveTo>
                  <a:cubicBezTo>
                    <a:pt x="26" y="93"/>
                    <a:pt x="32" y="74"/>
                    <a:pt x="42" y="61"/>
                  </a:cubicBezTo>
                  <a:cubicBezTo>
                    <a:pt x="42" y="69"/>
                    <a:pt x="35" y="74"/>
                    <a:pt x="32" y="81"/>
                  </a:cubicBezTo>
                  <a:cubicBezTo>
                    <a:pt x="31" y="85"/>
                    <a:pt x="31" y="90"/>
                    <a:pt x="30" y="93"/>
                  </a:cubicBezTo>
                  <a:cubicBezTo>
                    <a:pt x="25" y="105"/>
                    <a:pt x="17" y="115"/>
                    <a:pt x="12" y="127"/>
                  </a:cubicBezTo>
                  <a:cubicBezTo>
                    <a:pt x="10" y="119"/>
                    <a:pt x="14" y="113"/>
                    <a:pt x="17" y="108"/>
                  </a:cubicBezTo>
                  <a:close/>
                  <a:moveTo>
                    <a:pt x="13" y="142"/>
                  </a:moveTo>
                  <a:cubicBezTo>
                    <a:pt x="16" y="141"/>
                    <a:pt x="17" y="136"/>
                    <a:pt x="21" y="138"/>
                  </a:cubicBezTo>
                  <a:cubicBezTo>
                    <a:pt x="22" y="144"/>
                    <a:pt x="17" y="149"/>
                    <a:pt x="16" y="154"/>
                  </a:cubicBezTo>
                  <a:cubicBezTo>
                    <a:pt x="14" y="151"/>
                    <a:pt x="14" y="147"/>
                    <a:pt x="13" y="142"/>
                  </a:cubicBezTo>
                  <a:close/>
                  <a:moveTo>
                    <a:pt x="21" y="156"/>
                  </a:moveTo>
                  <a:cubicBezTo>
                    <a:pt x="23" y="161"/>
                    <a:pt x="21" y="171"/>
                    <a:pt x="22" y="180"/>
                  </a:cubicBezTo>
                  <a:cubicBezTo>
                    <a:pt x="17" y="173"/>
                    <a:pt x="17" y="166"/>
                    <a:pt x="21" y="156"/>
                  </a:cubicBezTo>
                  <a:close/>
                  <a:moveTo>
                    <a:pt x="22" y="132"/>
                  </a:moveTo>
                  <a:cubicBezTo>
                    <a:pt x="18" y="129"/>
                    <a:pt x="24" y="125"/>
                    <a:pt x="24" y="121"/>
                  </a:cubicBezTo>
                  <a:cubicBezTo>
                    <a:pt x="27" y="123"/>
                    <a:pt x="21" y="129"/>
                    <a:pt x="22" y="132"/>
                  </a:cubicBezTo>
                  <a:close/>
                  <a:moveTo>
                    <a:pt x="27" y="117"/>
                  </a:moveTo>
                  <a:cubicBezTo>
                    <a:pt x="29" y="114"/>
                    <a:pt x="29" y="110"/>
                    <a:pt x="30" y="107"/>
                  </a:cubicBezTo>
                  <a:cubicBezTo>
                    <a:pt x="34" y="109"/>
                    <a:pt x="31" y="117"/>
                    <a:pt x="31" y="119"/>
                  </a:cubicBezTo>
                  <a:cubicBezTo>
                    <a:pt x="28" y="120"/>
                    <a:pt x="27" y="118"/>
                    <a:pt x="27" y="117"/>
                  </a:cubicBezTo>
                  <a:close/>
                  <a:moveTo>
                    <a:pt x="29" y="135"/>
                  </a:moveTo>
                  <a:cubicBezTo>
                    <a:pt x="30" y="134"/>
                    <a:pt x="30" y="135"/>
                    <a:pt x="31" y="135"/>
                  </a:cubicBezTo>
                  <a:cubicBezTo>
                    <a:pt x="33" y="138"/>
                    <a:pt x="30" y="141"/>
                    <a:pt x="31" y="144"/>
                  </a:cubicBezTo>
                  <a:cubicBezTo>
                    <a:pt x="27" y="143"/>
                    <a:pt x="27" y="137"/>
                    <a:pt x="29" y="135"/>
                  </a:cubicBezTo>
                  <a:close/>
                  <a:moveTo>
                    <a:pt x="32" y="189"/>
                  </a:moveTo>
                  <a:cubicBezTo>
                    <a:pt x="28" y="188"/>
                    <a:pt x="30" y="181"/>
                    <a:pt x="28" y="178"/>
                  </a:cubicBezTo>
                  <a:cubicBezTo>
                    <a:pt x="31" y="180"/>
                    <a:pt x="31" y="181"/>
                    <a:pt x="35" y="180"/>
                  </a:cubicBezTo>
                  <a:cubicBezTo>
                    <a:pt x="34" y="183"/>
                    <a:pt x="33" y="186"/>
                    <a:pt x="32" y="189"/>
                  </a:cubicBezTo>
                  <a:close/>
                  <a:moveTo>
                    <a:pt x="31" y="173"/>
                  </a:moveTo>
                  <a:cubicBezTo>
                    <a:pt x="32" y="172"/>
                    <a:pt x="33" y="170"/>
                    <a:pt x="34" y="170"/>
                  </a:cubicBezTo>
                  <a:cubicBezTo>
                    <a:pt x="34" y="173"/>
                    <a:pt x="36" y="173"/>
                    <a:pt x="35" y="175"/>
                  </a:cubicBezTo>
                  <a:cubicBezTo>
                    <a:pt x="33" y="175"/>
                    <a:pt x="33" y="173"/>
                    <a:pt x="31" y="173"/>
                  </a:cubicBezTo>
                  <a:close/>
                  <a:moveTo>
                    <a:pt x="39" y="131"/>
                  </a:moveTo>
                  <a:cubicBezTo>
                    <a:pt x="36" y="130"/>
                    <a:pt x="37" y="124"/>
                    <a:pt x="38" y="121"/>
                  </a:cubicBezTo>
                  <a:cubicBezTo>
                    <a:pt x="42" y="123"/>
                    <a:pt x="41" y="128"/>
                    <a:pt x="39" y="131"/>
                  </a:cubicBezTo>
                  <a:close/>
                  <a:moveTo>
                    <a:pt x="40" y="155"/>
                  </a:moveTo>
                  <a:cubicBezTo>
                    <a:pt x="41" y="157"/>
                    <a:pt x="43" y="159"/>
                    <a:pt x="43" y="163"/>
                  </a:cubicBezTo>
                  <a:cubicBezTo>
                    <a:pt x="40" y="161"/>
                    <a:pt x="38" y="158"/>
                    <a:pt x="40" y="155"/>
                  </a:cubicBezTo>
                  <a:close/>
                  <a:moveTo>
                    <a:pt x="43" y="207"/>
                  </a:moveTo>
                  <a:cubicBezTo>
                    <a:pt x="50" y="210"/>
                    <a:pt x="50" y="219"/>
                    <a:pt x="53" y="226"/>
                  </a:cubicBezTo>
                  <a:cubicBezTo>
                    <a:pt x="47" y="222"/>
                    <a:pt x="44" y="215"/>
                    <a:pt x="43" y="207"/>
                  </a:cubicBezTo>
                  <a:close/>
                  <a:moveTo>
                    <a:pt x="54" y="161"/>
                  </a:moveTo>
                  <a:cubicBezTo>
                    <a:pt x="56" y="162"/>
                    <a:pt x="56" y="165"/>
                    <a:pt x="58" y="166"/>
                  </a:cubicBezTo>
                  <a:cubicBezTo>
                    <a:pt x="57" y="168"/>
                    <a:pt x="56" y="170"/>
                    <a:pt x="55" y="173"/>
                  </a:cubicBezTo>
                  <a:cubicBezTo>
                    <a:pt x="50" y="172"/>
                    <a:pt x="52" y="165"/>
                    <a:pt x="54" y="161"/>
                  </a:cubicBezTo>
                  <a:close/>
                  <a:moveTo>
                    <a:pt x="61" y="172"/>
                  </a:moveTo>
                  <a:cubicBezTo>
                    <a:pt x="66" y="174"/>
                    <a:pt x="66" y="178"/>
                    <a:pt x="70" y="182"/>
                  </a:cubicBezTo>
                  <a:cubicBezTo>
                    <a:pt x="69" y="186"/>
                    <a:pt x="68" y="188"/>
                    <a:pt x="66" y="192"/>
                  </a:cubicBezTo>
                  <a:cubicBezTo>
                    <a:pt x="63" y="188"/>
                    <a:pt x="60" y="184"/>
                    <a:pt x="58" y="179"/>
                  </a:cubicBezTo>
                  <a:cubicBezTo>
                    <a:pt x="60" y="177"/>
                    <a:pt x="61" y="175"/>
                    <a:pt x="61" y="172"/>
                  </a:cubicBezTo>
                  <a:close/>
                  <a:moveTo>
                    <a:pt x="60" y="196"/>
                  </a:moveTo>
                  <a:cubicBezTo>
                    <a:pt x="62" y="197"/>
                    <a:pt x="62" y="199"/>
                    <a:pt x="63" y="199"/>
                  </a:cubicBezTo>
                  <a:cubicBezTo>
                    <a:pt x="64" y="201"/>
                    <a:pt x="62" y="202"/>
                    <a:pt x="63" y="205"/>
                  </a:cubicBezTo>
                  <a:cubicBezTo>
                    <a:pt x="60" y="204"/>
                    <a:pt x="61" y="200"/>
                    <a:pt x="60" y="196"/>
                  </a:cubicBezTo>
                  <a:close/>
                  <a:moveTo>
                    <a:pt x="66" y="232"/>
                  </a:moveTo>
                  <a:cubicBezTo>
                    <a:pt x="62" y="231"/>
                    <a:pt x="61" y="224"/>
                    <a:pt x="62" y="222"/>
                  </a:cubicBezTo>
                  <a:cubicBezTo>
                    <a:pt x="67" y="220"/>
                    <a:pt x="69" y="228"/>
                    <a:pt x="66" y="232"/>
                  </a:cubicBezTo>
                  <a:close/>
                  <a:moveTo>
                    <a:pt x="66" y="215"/>
                  </a:moveTo>
                  <a:cubicBezTo>
                    <a:pt x="65" y="212"/>
                    <a:pt x="66" y="208"/>
                    <a:pt x="68" y="205"/>
                  </a:cubicBezTo>
                  <a:cubicBezTo>
                    <a:pt x="72" y="208"/>
                    <a:pt x="74" y="213"/>
                    <a:pt x="71" y="217"/>
                  </a:cubicBezTo>
                  <a:cubicBezTo>
                    <a:pt x="68" y="218"/>
                    <a:pt x="69" y="214"/>
                    <a:pt x="66" y="215"/>
                  </a:cubicBezTo>
                  <a:close/>
                  <a:moveTo>
                    <a:pt x="72" y="240"/>
                  </a:moveTo>
                  <a:cubicBezTo>
                    <a:pt x="71" y="238"/>
                    <a:pt x="73" y="238"/>
                    <a:pt x="72" y="236"/>
                  </a:cubicBezTo>
                  <a:cubicBezTo>
                    <a:pt x="75" y="237"/>
                    <a:pt x="76" y="240"/>
                    <a:pt x="77" y="243"/>
                  </a:cubicBezTo>
                  <a:cubicBezTo>
                    <a:pt x="75" y="244"/>
                    <a:pt x="73" y="241"/>
                    <a:pt x="72" y="240"/>
                  </a:cubicBezTo>
                  <a:close/>
                  <a:moveTo>
                    <a:pt x="82" y="229"/>
                  </a:moveTo>
                  <a:cubicBezTo>
                    <a:pt x="69" y="225"/>
                    <a:pt x="86" y="213"/>
                    <a:pt x="82" y="229"/>
                  </a:cubicBezTo>
                  <a:close/>
                  <a:moveTo>
                    <a:pt x="81" y="212"/>
                  </a:moveTo>
                  <a:cubicBezTo>
                    <a:pt x="83" y="210"/>
                    <a:pt x="85" y="208"/>
                    <a:pt x="85" y="205"/>
                  </a:cubicBezTo>
                  <a:cubicBezTo>
                    <a:pt x="91" y="206"/>
                    <a:pt x="90" y="214"/>
                    <a:pt x="87" y="217"/>
                  </a:cubicBezTo>
                  <a:cubicBezTo>
                    <a:pt x="84" y="217"/>
                    <a:pt x="82" y="215"/>
                    <a:pt x="81" y="212"/>
                  </a:cubicBezTo>
                  <a:close/>
                  <a:moveTo>
                    <a:pt x="90" y="253"/>
                  </a:moveTo>
                  <a:cubicBezTo>
                    <a:pt x="91" y="252"/>
                    <a:pt x="91" y="252"/>
                    <a:pt x="92" y="252"/>
                  </a:cubicBezTo>
                  <a:cubicBezTo>
                    <a:pt x="89" y="252"/>
                    <a:pt x="87" y="247"/>
                    <a:pt x="86" y="244"/>
                  </a:cubicBezTo>
                  <a:cubicBezTo>
                    <a:pt x="93" y="250"/>
                    <a:pt x="100" y="251"/>
                    <a:pt x="107" y="257"/>
                  </a:cubicBezTo>
                  <a:cubicBezTo>
                    <a:pt x="109" y="257"/>
                    <a:pt x="110" y="256"/>
                    <a:pt x="111" y="255"/>
                  </a:cubicBezTo>
                  <a:cubicBezTo>
                    <a:pt x="114" y="254"/>
                    <a:pt x="114" y="256"/>
                    <a:pt x="113" y="258"/>
                  </a:cubicBezTo>
                  <a:cubicBezTo>
                    <a:pt x="104" y="260"/>
                    <a:pt x="96" y="255"/>
                    <a:pt x="90" y="253"/>
                  </a:cubicBezTo>
                  <a:close/>
                  <a:moveTo>
                    <a:pt x="116" y="249"/>
                  </a:moveTo>
                  <a:cubicBezTo>
                    <a:pt x="105" y="250"/>
                    <a:pt x="99" y="238"/>
                    <a:pt x="104" y="230"/>
                  </a:cubicBezTo>
                  <a:cubicBezTo>
                    <a:pt x="107" y="233"/>
                    <a:pt x="109" y="241"/>
                    <a:pt x="107" y="244"/>
                  </a:cubicBezTo>
                  <a:cubicBezTo>
                    <a:pt x="107" y="247"/>
                    <a:pt x="110" y="244"/>
                    <a:pt x="110" y="246"/>
                  </a:cubicBezTo>
                  <a:cubicBezTo>
                    <a:pt x="111" y="246"/>
                    <a:pt x="112" y="245"/>
                    <a:pt x="113" y="244"/>
                  </a:cubicBezTo>
                  <a:cubicBezTo>
                    <a:pt x="114" y="245"/>
                    <a:pt x="117" y="248"/>
                    <a:pt x="116" y="249"/>
                  </a:cubicBezTo>
                  <a:close/>
                  <a:moveTo>
                    <a:pt x="117" y="214"/>
                  </a:moveTo>
                  <a:cubicBezTo>
                    <a:pt x="113" y="214"/>
                    <a:pt x="113" y="210"/>
                    <a:pt x="113" y="206"/>
                  </a:cubicBezTo>
                  <a:cubicBezTo>
                    <a:pt x="115" y="208"/>
                    <a:pt x="118" y="211"/>
                    <a:pt x="117" y="214"/>
                  </a:cubicBezTo>
                  <a:close/>
                  <a:moveTo>
                    <a:pt x="118" y="232"/>
                  </a:moveTo>
                  <a:cubicBezTo>
                    <a:pt x="120" y="233"/>
                    <a:pt x="120" y="235"/>
                    <a:pt x="121" y="237"/>
                  </a:cubicBezTo>
                  <a:cubicBezTo>
                    <a:pt x="120" y="235"/>
                    <a:pt x="117" y="233"/>
                    <a:pt x="118" y="232"/>
                  </a:cubicBezTo>
                  <a:close/>
                  <a:moveTo>
                    <a:pt x="121" y="221"/>
                  </a:moveTo>
                  <a:cubicBezTo>
                    <a:pt x="121" y="221"/>
                    <a:pt x="122" y="220"/>
                    <a:pt x="122" y="219"/>
                  </a:cubicBezTo>
                  <a:cubicBezTo>
                    <a:pt x="124" y="219"/>
                    <a:pt x="124" y="222"/>
                    <a:pt x="125" y="224"/>
                  </a:cubicBezTo>
                  <a:cubicBezTo>
                    <a:pt x="123" y="224"/>
                    <a:pt x="123" y="221"/>
                    <a:pt x="121" y="221"/>
                  </a:cubicBezTo>
                  <a:close/>
                  <a:moveTo>
                    <a:pt x="126" y="205"/>
                  </a:moveTo>
                  <a:cubicBezTo>
                    <a:pt x="130" y="206"/>
                    <a:pt x="132" y="213"/>
                    <a:pt x="127" y="214"/>
                  </a:cubicBezTo>
                  <a:cubicBezTo>
                    <a:pt x="126" y="210"/>
                    <a:pt x="123" y="209"/>
                    <a:pt x="126" y="205"/>
                  </a:cubicBezTo>
                  <a:close/>
                  <a:moveTo>
                    <a:pt x="128" y="245"/>
                  </a:moveTo>
                  <a:cubicBezTo>
                    <a:pt x="130" y="245"/>
                    <a:pt x="130" y="248"/>
                    <a:pt x="131" y="250"/>
                  </a:cubicBezTo>
                  <a:cubicBezTo>
                    <a:pt x="128" y="250"/>
                    <a:pt x="126" y="247"/>
                    <a:pt x="128" y="245"/>
                  </a:cubicBezTo>
                  <a:close/>
                  <a:moveTo>
                    <a:pt x="132" y="234"/>
                  </a:moveTo>
                  <a:cubicBezTo>
                    <a:pt x="133" y="234"/>
                    <a:pt x="134" y="234"/>
                    <a:pt x="134" y="234"/>
                  </a:cubicBezTo>
                  <a:cubicBezTo>
                    <a:pt x="134" y="236"/>
                    <a:pt x="135" y="236"/>
                    <a:pt x="135" y="238"/>
                  </a:cubicBezTo>
                  <a:cubicBezTo>
                    <a:pt x="134" y="237"/>
                    <a:pt x="131" y="237"/>
                    <a:pt x="132" y="234"/>
                  </a:cubicBezTo>
                  <a:close/>
                  <a:moveTo>
                    <a:pt x="139" y="228"/>
                  </a:moveTo>
                  <a:cubicBezTo>
                    <a:pt x="138" y="227"/>
                    <a:pt x="137" y="227"/>
                    <a:pt x="136" y="226"/>
                  </a:cubicBezTo>
                  <a:cubicBezTo>
                    <a:pt x="136" y="224"/>
                    <a:pt x="137" y="223"/>
                    <a:pt x="137" y="221"/>
                  </a:cubicBezTo>
                  <a:cubicBezTo>
                    <a:pt x="140" y="221"/>
                    <a:pt x="140" y="226"/>
                    <a:pt x="139" y="228"/>
                  </a:cubicBezTo>
                  <a:close/>
                  <a:moveTo>
                    <a:pt x="142" y="249"/>
                  </a:moveTo>
                  <a:cubicBezTo>
                    <a:pt x="142" y="247"/>
                    <a:pt x="139" y="245"/>
                    <a:pt x="140" y="244"/>
                  </a:cubicBezTo>
                  <a:cubicBezTo>
                    <a:pt x="142" y="244"/>
                    <a:pt x="143" y="245"/>
                    <a:pt x="143" y="247"/>
                  </a:cubicBezTo>
                  <a:cubicBezTo>
                    <a:pt x="143" y="247"/>
                    <a:pt x="143" y="248"/>
                    <a:pt x="142" y="249"/>
                  </a:cubicBezTo>
                  <a:close/>
                  <a:moveTo>
                    <a:pt x="146" y="238"/>
                  </a:moveTo>
                  <a:cubicBezTo>
                    <a:pt x="144" y="236"/>
                    <a:pt x="144" y="233"/>
                    <a:pt x="146" y="231"/>
                  </a:cubicBezTo>
                  <a:cubicBezTo>
                    <a:pt x="146" y="231"/>
                    <a:pt x="147" y="232"/>
                    <a:pt x="148" y="232"/>
                  </a:cubicBezTo>
                  <a:cubicBezTo>
                    <a:pt x="148" y="234"/>
                    <a:pt x="148" y="236"/>
                    <a:pt x="146" y="238"/>
                  </a:cubicBezTo>
                  <a:close/>
                  <a:moveTo>
                    <a:pt x="144" y="217"/>
                  </a:moveTo>
                  <a:cubicBezTo>
                    <a:pt x="138" y="212"/>
                    <a:pt x="142" y="208"/>
                    <a:pt x="144" y="202"/>
                  </a:cubicBezTo>
                  <a:cubicBezTo>
                    <a:pt x="147" y="201"/>
                    <a:pt x="146" y="205"/>
                    <a:pt x="148" y="205"/>
                  </a:cubicBezTo>
                  <a:cubicBezTo>
                    <a:pt x="147" y="209"/>
                    <a:pt x="145" y="213"/>
                    <a:pt x="144" y="217"/>
                  </a:cubicBezTo>
                  <a:close/>
                  <a:moveTo>
                    <a:pt x="151" y="211"/>
                  </a:moveTo>
                  <a:cubicBezTo>
                    <a:pt x="153" y="212"/>
                    <a:pt x="154" y="214"/>
                    <a:pt x="156" y="215"/>
                  </a:cubicBezTo>
                  <a:cubicBezTo>
                    <a:pt x="154" y="218"/>
                    <a:pt x="153" y="221"/>
                    <a:pt x="151" y="225"/>
                  </a:cubicBezTo>
                  <a:cubicBezTo>
                    <a:pt x="145" y="221"/>
                    <a:pt x="154" y="214"/>
                    <a:pt x="151" y="211"/>
                  </a:cubicBezTo>
                  <a:close/>
                  <a:moveTo>
                    <a:pt x="158" y="221"/>
                  </a:moveTo>
                  <a:cubicBezTo>
                    <a:pt x="162" y="223"/>
                    <a:pt x="156" y="228"/>
                    <a:pt x="155" y="230"/>
                  </a:cubicBezTo>
                  <a:cubicBezTo>
                    <a:pt x="155" y="226"/>
                    <a:pt x="158" y="224"/>
                    <a:pt x="158" y="221"/>
                  </a:cubicBezTo>
                  <a:close/>
                  <a:moveTo>
                    <a:pt x="160" y="238"/>
                  </a:moveTo>
                  <a:cubicBezTo>
                    <a:pt x="156" y="233"/>
                    <a:pt x="161" y="231"/>
                    <a:pt x="161" y="224"/>
                  </a:cubicBezTo>
                  <a:cubicBezTo>
                    <a:pt x="163" y="225"/>
                    <a:pt x="164" y="228"/>
                    <a:pt x="165" y="230"/>
                  </a:cubicBezTo>
                  <a:cubicBezTo>
                    <a:pt x="163" y="233"/>
                    <a:pt x="163" y="236"/>
                    <a:pt x="160" y="238"/>
                  </a:cubicBezTo>
                  <a:close/>
                  <a:moveTo>
                    <a:pt x="169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4" y="214"/>
                    <a:pt x="167" y="215"/>
                    <a:pt x="166" y="212"/>
                  </a:cubicBezTo>
                  <a:cubicBezTo>
                    <a:pt x="168" y="212"/>
                    <a:pt x="169" y="212"/>
                    <a:pt x="171" y="212"/>
                  </a:cubicBezTo>
                  <a:cubicBezTo>
                    <a:pt x="172" y="206"/>
                    <a:pt x="169" y="203"/>
                    <a:pt x="168" y="199"/>
                  </a:cubicBezTo>
                  <a:cubicBezTo>
                    <a:pt x="172" y="200"/>
                    <a:pt x="173" y="204"/>
                    <a:pt x="175" y="207"/>
                  </a:cubicBezTo>
                  <a:cubicBezTo>
                    <a:pt x="174" y="212"/>
                    <a:pt x="171" y="216"/>
                    <a:pt x="169" y="221"/>
                  </a:cubicBezTo>
                  <a:close/>
                  <a:moveTo>
                    <a:pt x="180" y="198"/>
                  </a:moveTo>
                  <a:cubicBezTo>
                    <a:pt x="176" y="196"/>
                    <a:pt x="174" y="193"/>
                    <a:pt x="172" y="189"/>
                  </a:cubicBezTo>
                  <a:cubicBezTo>
                    <a:pt x="173" y="185"/>
                    <a:pt x="176" y="184"/>
                    <a:pt x="175" y="180"/>
                  </a:cubicBezTo>
                  <a:cubicBezTo>
                    <a:pt x="179" y="182"/>
                    <a:pt x="180" y="187"/>
                    <a:pt x="184" y="189"/>
                  </a:cubicBezTo>
                  <a:cubicBezTo>
                    <a:pt x="182" y="192"/>
                    <a:pt x="181" y="195"/>
                    <a:pt x="180" y="198"/>
                  </a:cubicBezTo>
                  <a:close/>
                  <a:moveTo>
                    <a:pt x="187" y="182"/>
                  </a:moveTo>
                  <a:cubicBezTo>
                    <a:pt x="184" y="179"/>
                    <a:pt x="181" y="176"/>
                    <a:pt x="179" y="171"/>
                  </a:cubicBezTo>
                  <a:cubicBezTo>
                    <a:pt x="181" y="170"/>
                    <a:pt x="181" y="166"/>
                    <a:pt x="182" y="164"/>
                  </a:cubicBezTo>
                  <a:cubicBezTo>
                    <a:pt x="189" y="168"/>
                    <a:pt x="192" y="174"/>
                    <a:pt x="187" y="182"/>
                  </a:cubicBezTo>
                  <a:close/>
                  <a:moveTo>
                    <a:pt x="195" y="161"/>
                  </a:moveTo>
                  <a:cubicBezTo>
                    <a:pt x="189" y="163"/>
                    <a:pt x="185" y="154"/>
                    <a:pt x="188" y="148"/>
                  </a:cubicBezTo>
                  <a:cubicBezTo>
                    <a:pt x="192" y="151"/>
                    <a:pt x="194" y="154"/>
                    <a:pt x="196" y="158"/>
                  </a:cubicBezTo>
                  <a:cubicBezTo>
                    <a:pt x="197" y="159"/>
                    <a:pt x="195" y="159"/>
                    <a:pt x="195" y="161"/>
                  </a:cubicBezTo>
                  <a:close/>
                  <a:moveTo>
                    <a:pt x="188" y="126"/>
                  </a:moveTo>
                  <a:cubicBezTo>
                    <a:pt x="191" y="132"/>
                    <a:pt x="196" y="136"/>
                    <a:pt x="197" y="144"/>
                  </a:cubicBezTo>
                  <a:cubicBezTo>
                    <a:pt x="192" y="140"/>
                    <a:pt x="184" y="134"/>
                    <a:pt x="188" y="126"/>
                  </a:cubicBezTo>
                  <a:close/>
                  <a:moveTo>
                    <a:pt x="186" y="100"/>
                  </a:moveTo>
                  <a:cubicBezTo>
                    <a:pt x="184" y="95"/>
                    <a:pt x="184" y="94"/>
                    <a:pt x="186" y="89"/>
                  </a:cubicBezTo>
                  <a:cubicBezTo>
                    <a:pt x="191" y="97"/>
                    <a:pt x="197" y="105"/>
                    <a:pt x="197" y="116"/>
                  </a:cubicBezTo>
                  <a:cubicBezTo>
                    <a:pt x="193" y="111"/>
                    <a:pt x="192" y="102"/>
                    <a:pt x="18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5675313" y="2711451"/>
              <a:ext cx="846138" cy="2071688"/>
            </a:xfrm>
            <a:custGeom>
              <a:avLst/>
              <a:gdLst>
                <a:gd name="T0" fmla="*/ 9 w 391"/>
                <a:gd name="T1" fmla="*/ 591 h 964"/>
                <a:gd name="T2" fmla="*/ 116 w 391"/>
                <a:gd name="T3" fmla="*/ 802 h 964"/>
                <a:gd name="T4" fmla="*/ 206 w 391"/>
                <a:gd name="T5" fmla="*/ 480 h 964"/>
                <a:gd name="T6" fmla="*/ 300 w 391"/>
                <a:gd name="T7" fmla="*/ 741 h 964"/>
                <a:gd name="T8" fmla="*/ 369 w 391"/>
                <a:gd name="T9" fmla="*/ 666 h 964"/>
                <a:gd name="T10" fmla="*/ 22 w 391"/>
                <a:gd name="T11" fmla="*/ 369 h 964"/>
                <a:gd name="T12" fmla="*/ 239 w 391"/>
                <a:gd name="T13" fmla="*/ 945 h 964"/>
                <a:gd name="T14" fmla="*/ 334 w 391"/>
                <a:gd name="T15" fmla="*/ 445 h 964"/>
                <a:gd name="T16" fmla="*/ 325 w 391"/>
                <a:gd name="T17" fmla="*/ 486 h 964"/>
                <a:gd name="T18" fmla="*/ 346 w 391"/>
                <a:gd name="T19" fmla="*/ 617 h 964"/>
                <a:gd name="T20" fmla="*/ 352 w 391"/>
                <a:gd name="T21" fmla="*/ 437 h 964"/>
                <a:gd name="T22" fmla="*/ 270 w 391"/>
                <a:gd name="T23" fmla="*/ 740 h 964"/>
                <a:gd name="T24" fmla="*/ 166 w 391"/>
                <a:gd name="T25" fmla="*/ 429 h 964"/>
                <a:gd name="T26" fmla="*/ 136 w 391"/>
                <a:gd name="T27" fmla="*/ 885 h 964"/>
                <a:gd name="T28" fmla="*/ 124 w 391"/>
                <a:gd name="T29" fmla="*/ 70 h 964"/>
                <a:gd name="T30" fmla="*/ 156 w 391"/>
                <a:gd name="T31" fmla="*/ 334 h 964"/>
                <a:gd name="T32" fmla="*/ 106 w 391"/>
                <a:gd name="T33" fmla="*/ 161 h 964"/>
                <a:gd name="T34" fmla="*/ 183 w 391"/>
                <a:gd name="T35" fmla="*/ 327 h 964"/>
                <a:gd name="T36" fmla="*/ 178 w 391"/>
                <a:gd name="T37" fmla="*/ 244 h 964"/>
                <a:gd name="T38" fmla="*/ 173 w 391"/>
                <a:gd name="T39" fmla="*/ 191 h 964"/>
                <a:gd name="T40" fmla="*/ 147 w 391"/>
                <a:gd name="T41" fmla="*/ 368 h 964"/>
                <a:gd name="T42" fmla="*/ 151 w 391"/>
                <a:gd name="T43" fmla="*/ 154 h 964"/>
                <a:gd name="T44" fmla="*/ 124 w 391"/>
                <a:gd name="T45" fmla="*/ 244 h 964"/>
                <a:gd name="T46" fmla="*/ 136 w 391"/>
                <a:gd name="T47" fmla="*/ 548 h 964"/>
                <a:gd name="T48" fmla="*/ 141 w 391"/>
                <a:gd name="T49" fmla="*/ 461 h 964"/>
                <a:gd name="T50" fmla="*/ 165 w 391"/>
                <a:gd name="T51" fmla="*/ 273 h 964"/>
                <a:gd name="T52" fmla="*/ 207 w 391"/>
                <a:gd name="T53" fmla="*/ 247 h 964"/>
                <a:gd name="T54" fmla="*/ 194 w 391"/>
                <a:gd name="T55" fmla="*/ 140 h 964"/>
                <a:gd name="T56" fmla="*/ 144 w 391"/>
                <a:gd name="T57" fmla="*/ 137 h 964"/>
                <a:gd name="T58" fmla="*/ 125 w 391"/>
                <a:gd name="T59" fmla="*/ 330 h 964"/>
                <a:gd name="T60" fmla="*/ 129 w 391"/>
                <a:gd name="T61" fmla="*/ 829 h 964"/>
                <a:gd name="T62" fmla="*/ 145 w 391"/>
                <a:gd name="T63" fmla="*/ 625 h 964"/>
                <a:gd name="T64" fmla="*/ 155 w 391"/>
                <a:gd name="T65" fmla="*/ 365 h 964"/>
                <a:gd name="T66" fmla="*/ 194 w 391"/>
                <a:gd name="T67" fmla="*/ 310 h 964"/>
                <a:gd name="T68" fmla="*/ 199 w 391"/>
                <a:gd name="T69" fmla="*/ 60 h 964"/>
                <a:gd name="T70" fmla="*/ 165 w 391"/>
                <a:gd name="T71" fmla="*/ 50 h 964"/>
                <a:gd name="T72" fmla="*/ 106 w 391"/>
                <a:gd name="T73" fmla="*/ 67 h 964"/>
                <a:gd name="T74" fmla="*/ 126 w 391"/>
                <a:gd name="T75" fmla="*/ 373 h 964"/>
                <a:gd name="T76" fmla="*/ 153 w 391"/>
                <a:gd name="T77" fmla="*/ 531 h 964"/>
                <a:gd name="T78" fmla="*/ 185 w 391"/>
                <a:gd name="T79" fmla="*/ 386 h 964"/>
                <a:gd name="T80" fmla="*/ 269 w 391"/>
                <a:gd name="T81" fmla="*/ 216 h 964"/>
                <a:gd name="T82" fmla="*/ 263 w 391"/>
                <a:gd name="T83" fmla="*/ 33 h 964"/>
                <a:gd name="T84" fmla="*/ 220 w 391"/>
                <a:gd name="T85" fmla="*/ 127 h 964"/>
                <a:gd name="T86" fmla="*/ 244 w 391"/>
                <a:gd name="T87" fmla="*/ 229 h 964"/>
                <a:gd name="T88" fmla="*/ 239 w 391"/>
                <a:gd name="T89" fmla="*/ 288 h 964"/>
                <a:gd name="T90" fmla="*/ 249 w 391"/>
                <a:gd name="T91" fmla="*/ 47 h 964"/>
                <a:gd name="T92" fmla="*/ 215 w 391"/>
                <a:gd name="T93" fmla="*/ 139 h 964"/>
                <a:gd name="T94" fmla="*/ 235 w 391"/>
                <a:gd name="T95" fmla="*/ 415 h 964"/>
                <a:gd name="T96" fmla="*/ 265 w 391"/>
                <a:gd name="T97" fmla="*/ 178 h 964"/>
                <a:gd name="T98" fmla="*/ 211 w 391"/>
                <a:gd name="T99" fmla="*/ 21 h 964"/>
                <a:gd name="T100" fmla="*/ 121 w 391"/>
                <a:gd name="T101" fmla="*/ 12 h 964"/>
                <a:gd name="T102" fmla="*/ 88 w 391"/>
                <a:gd name="T103" fmla="*/ 74 h 964"/>
                <a:gd name="T104" fmla="*/ 108 w 391"/>
                <a:gd name="T105" fmla="*/ 411 h 964"/>
                <a:gd name="T106" fmla="*/ 121 w 391"/>
                <a:gd name="T107" fmla="*/ 602 h 964"/>
                <a:gd name="T108" fmla="*/ 147 w 391"/>
                <a:gd name="T109" fmla="*/ 863 h 964"/>
                <a:gd name="T110" fmla="*/ 170 w 391"/>
                <a:gd name="T111" fmla="*/ 496 h 964"/>
                <a:gd name="T112" fmla="*/ 212 w 391"/>
                <a:gd name="T113" fmla="*/ 468 h 964"/>
                <a:gd name="T114" fmla="*/ 244 w 391"/>
                <a:gd name="T115" fmla="*/ 529 h 964"/>
                <a:gd name="T116" fmla="*/ 273 w 391"/>
                <a:gd name="T117" fmla="*/ 767 h 964"/>
                <a:gd name="T118" fmla="*/ 288 w 391"/>
                <a:gd name="T119" fmla="*/ 791 h 964"/>
                <a:gd name="T120" fmla="*/ 292 w 391"/>
                <a:gd name="T121" fmla="*/ 800 h 964"/>
                <a:gd name="T122" fmla="*/ 288 w 391"/>
                <a:gd name="T123" fmla="*/ 136 h 964"/>
                <a:gd name="T124" fmla="*/ 358 w 391"/>
                <a:gd name="T125" fmla="*/ 30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964">
                  <a:moveTo>
                    <a:pt x="332" y="92"/>
                  </a:moveTo>
                  <a:cubicBezTo>
                    <a:pt x="335" y="92"/>
                    <a:pt x="334" y="97"/>
                    <a:pt x="336" y="98"/>
                  </a:cubicBezTo>
                  <a:cubicBezTo>
                    <a:pt x="335" y="91"/>
                    <a:pt x="333" y="83"/>
                    <a:pt x="329" y="81"/>
                  </a:cubicBezTo>
                  <a:cubicBezTo>
                    <a:pt x="331" y="77"/>
                    <a:pt x="329" y="78"/>
                    <a:pt x="327" y="75"/>
                  </a:cubicBezTo>
                  <a:cubicBezTo>
                    <a:pt x="327" y="74"/>
                    <a:pt x="328" y="74"/>
                    <a:pt x="329" y="73"/>
                  </a:cubicBezTo>
                  <a:cubicBezTo>
                    <a:pt x="323" y="59"/>
                    <a:pt x="323" y="45"/>
                    <a:pt x="315" y="32"/>
                  </a:cubicBezTo>
                  <a:cubicBezTo>
                    <a:pt x="313" y="33"/>
                    <a:pt x="312" y="31"/>
                    <a:pt x="310" y="33"/>
                  </a:cubicBezTo>
                  <a:cubicBezTo>
                    <a:pt x="309" y="36"/>
                    <a:pt x="312" y="39"/>
                    <a:pt x="311" y="40"/>
                  </a:cubicBezTo>
                  <a:cubicBezTo>
                    <a:pt x="303" y="38"/>
                    <a:pt x="304" y="27"/>
                    <a:pt x="300" y="20"/>
                  </a:cubicBezTo>
                  <a:cubicBezTo>
                    <a:pt x="294" y="16"/>
                    <a:pt x="298" y="2"/>
                    <a:pt x="288" y="0"/>
                  </a:cubicBezTo>
                  <a:cubicBezTo>
                    <a:pt x="284" y="4"/>
                    <a:pt x="290" y="8"/>
                    <a:pt x="288" y="12"/>
                  </a:cubicBezTo>
                  <a:cubicBezTo>
                    <a:pt x="282" y="9"/>
                    <a:pt x="275" y="6"/>
                    <a:pt x="271" y="2"/>
                  </a:cubicBezTo>
                  <a:cubicBezTo>
                    <a:pt x="265" y="2"/>
                    <a:pt x="264" y="3"/>
                    <a:pt x="257" y="2"/>
                  </a:cubicBezTo>
                  <a:cubicBezTo>
                    <a:pt x="242" y="15"/>
                    <a:pt x="207" y="16"/>
                    <a:pt x="192" y="14"/>
                  </a:cubicBezTo>
                  <a:cubicBezTo>
                    <a:pt x="191" y="12"/>
                    <a:pt x="195" y="10"/>
                    <a:pt x="191" y="10"/>
                  </a:cubicBezTo>
                  <a:cubicBezTo>
                    <a:pt x="189" y="7"/>
                    <a:pt x="188" y="13"/>
                    <a:pt x="185" y="13"/>
                  </a:cubicBezTo>
                  <a:cubicBezTo>
                    <a:pt x="176" y="12"/>
                    <a:pt x="168" y="13"/>
                    <a:pt x="158" y="13"/>
                  </a:cubicBezTo>
                  <a:cubicBezTo>
                    <a:pt x="141" y="12"/>
                    <a:pt x="126" y="6"/>
                    <a:pt x="109" y="4"/>
                  </a:cubicBezTo>
                  <a:cubicBezTo>
                    <a:pt x="107" y="6"/>
                    <a:pt x="108" y="9"/>
                    <a:pt x="106" y="10"/>
                  </a:cubicBezTo>
                  <a:cubicBezTo>
                    <a:pt x="86" y="5"/>
                    <a:pt x="75" y="20"/>
                    <a:pt x="71" y="37"/>
                  </a:cubicBezTo>
                  <a:cubicBezTo>
                    <a:pt x="69" y="36"/>
                    <a:pt x="68" y="34"/>
                    <a:pt x="65" y="34"/>
                  </a:cubicBezTo>
                  <a:cubicBezTo>
                    <a:pt x="62" y="37"/>
                    <a:pt x="63" y="40"/>
                    <a:pt x="63" y="46"/>
                  </a:cubicBezTo>
                  <a:cubicBezTo>
                    <a:pt x="65" y="46"/>
                    <a:pt x="67" y="46"/>
                    <a:pt x="68" y="48"/>
                  </a:cubicBezTo>
                  <a:cubicBezTo>
                    <a:pt x="68" y="59"/>
                    <a:pt x="70" y="64"/>
                    <a:pt x="64" y="70"/>
                  </a:cubicBezTo>
                  <a:cubicBezTo>
                    <a:pt x="64" y="80"/>
                    <a:pt x="65" y="88"/>
                    <a:pt x="66" y="99"/>
                  </a:cubicBezTo>
                  <a:cubicBezTo>
                    <a:pt x="65" y="99"/>
                    <a:pt x="64" y="98"/>
                    <a:pt x="64" y="99"/>
                  </a:cubicBezTo>
                  <a:cubicBezTo>
                    <a:pt x="63" y="112"/>
                    <a:pt x="61" y="125"/>
                    <a:pt x="60" y="139"/>
                  </a:cubicBezTo>
                  <a:cubicBezTo>
                    <a:pt x="60" y="145"/>
                    <a:pt x="57" y="149"/>
                    <a:pt x="55" y="155"/>
                  </a:cubicBezTo>
                  <a:cubicBezTo>
                    <a:pt x="51" y="168"/>
                    <a:pt x="48" y="184"/>
                    <a:pt x="45" y="197"/>
                  </a:cubicBezTo>
                  <a:cubicBezTo>
                    <a:pt x="41" y="219"/>
                    <a:pt x="38" y="240"/>
                    <a:pt x="33" y="261"/>
                  </a:cubicBezTo>
                  <a:cubicBezTo>
                    <a:pt x="34" y="263"/>
                    <a:pt x="35" y="265"/>
                    <a:pt x="37" y="266"/>
                  </a:cubicBezTo>
                  <a:cubicBezTo>
                    <a:pt x="35" y="275"/>
                    <a:pt x="32" y="282"/>
                    <a:pt x="30" y="291"/>
                  </a:cubicBezTo>
                  <a:cubicBezTo>
                    <a:pt x="27" y="307"/>
                    <a:pt x="19" y="330"/>
                    <a:pt x="20" y="344"/>
                  </a:cubicBezTo>
                  <a:cubicBezTo>
                    <a:pt x="21" y="376"/>
                    <a:pt x="11" y="409"/>
                    <a:pt x="3" y="440"/>
                  </a:cubicBezTo>
                  <a:cubicBezTo>
                    <a:pt x="3" y="440"/>
                    <a:pt x="2" y="439"/>
                    <a:pt x="2" y="440"/>
                  </a:cubicBezTo>
                  <a:cubicBezTo>
                    <a:pt x="1" y="456"/>
                    <a:pt x="2" y="470"/>
                    <a:pt x="6" y="486"/>
                  </a:cubicBezTo>
                  <a:cubicBezTo>
                    <a:pt x="1" y="500"/>
                    <a:pt x="3" y="517"/>
                    <a:pt x="3" y="527"/>
                  </a:cubicBezTo>
                  <a:cubicBezTo>
                    <a:pt x="1" y="527"/>
                    <a:pt x="0" y="528"/>
                    <a:pt x="0" y="529"/>
                  </a:cubicBezTo>
                  <a:cubicBezTo>
                    <a:pt x="3" y="543"/>
                    <a:pt x="2" y="556"/>
                    <a:pt x="11" y="561"/>
                  </a:cubicBezTo>
                  <a:cubicBezTo>
                    <a:pt x="12" y="572"/>
                    <a:pt x="6" y="581"/>
                    <a:pt x="9" y="591"/>
                  </a:cubicBezTo>
                  <a:cubicBezTo>
                    <a:pt x="18" y="587"/>
                    <a:pt x="15" y="572"/>
                    <a:pt x="21" y="566"/>
                  </a:cubicBezTo>
                  <a:cubicBezTo>
                    <a:pt x="24" y="562"/>
                    <a:pt x="32" y="559"/>
                    <a:pt x="33" y="553"/>
                  </a:cubicBezTo>
                  <a:cubicBezTo>
                    <a:pt x="32" y="550"/>
                    <a:pt x="32" y="545"/>
                    <a:pt x="33" y="539"/>
                  </a:cubicBezTo>
                  <a:cubicBezTo>
                    <a:pt x="34" y="537"/>
                    <a:pt x="38" y="533"/>
                    <a:pt x="36" y="529"/>
                  </a:cubicBezTo>
                  <a:cubicBezTo>
                    <a:pt x="36" y="527"/>
                    <a:pt x="34" y="531"/>
                    <a:pt x="33" y="529"/>
                  </a:cubicBezTo>
                  <a:cubicBezTo>
                    <a:pt x="29" y="523"/>
                    <a:pt x="31" y="518"/>
                    <a:pt x="30" y="512"/>
                  </a:cubicBezTo>
                  <a:cubicBezTo>
                    <a:pt x="30" y="511"/>
                    <a:pt x="28" y="510"/>
                    <a:pt x="28" y="509"/>
                  </a:cubicBezTo>
                  <a:cubicBezTo>
                    <a:pt x="27" y="502"/>
                    <a:pt x="29" y="494"/>
                    <a:pt x="29" y="486"/>
                  </a:cubicBezTo>
                  <a:cubicBezTo>
                    <a:pt x="28" y="474"/>
                    <a:pt x="26" y="457"/>
                    <a:pt x="25" y="445"/>
                  </a:cubicBezTo>
                  <a:cubicBezTo>
                    <a:pt x="24" y="443"/>
                    <a:pt x="20" y="447"/>
                    <a:pt x="20" y="445"/>
                  </a:cubicBezTo>
                  <a:cubicBezTo>
                    <a:pt x="19" y="440"/>
                    <a:pt x="22" y="437"/>
                    <a:pt x="21" y="430"/>
                  </a:cubicBezTo>
                  <a:cubicBezTo>
                    <a:pt x="27" y="422"/>
                    <a:pt x="27" y="413"/>
                    <a:pt x="28" y="403"/>
                  </a:cubicBezTo>
                  <a:cubicBezTo>
                    <a:pt x="30" y="390"/>
                    <a:pt x="38" y="378"/>
                    <a:pt x="37" y="367"/>
                  </a:cubicBezTo>
                  <a:cubicBezTo>
                    <a:pt x="56" y="312"/>
                    <a:pt x="63" y="238"/>
                    <a:pt x="71" y="184"/>
                  </a:cubicBezTo>
                  <a:cubicBezTo>
                    <a:pt x="74" y="183"/>
                    <a:pt x="73" y="172"/>
                    <a:pt x="76" y="167"/>
                  </a:cubicBezTo>
                  <a:cubicBezTo>
                    <a:pt x="81" y="189"/>
                    <a:pt x="80" y="211"/>
                    <a:pt x="85" y="231"/>
                  </a:cubicBezTo>
                  <a:cubicBezTo>
                    <a:pt x="84" y="237"/>
                    <a:pt x="76" y="244"/>
                    <a:pt x="80" y="251"/>
                  </a:cubicBezTo>
                  <a:cubicBezTo>
                    <a:pt x="84" y="251"/>
                    <a:pt x="86" y="247"/>
                    <a:pt x="88" y="248"/>
                  </a:cubicBezTo>
                  <a:cubicBezTo>
                    <a:pt x="91" y="268"/>
                    <a:pt x="94" y="288"/>
                    <a:pt x="94" y="307"/>
                  </a:cubicBezTo>
                  <a:cubicBezTo>
                    <a:pt x="93" y="296"/>
                    <a:pt x="88" y="279"/>
                    <a:pt x="88" y="269"/>
                  </a:cubicBezTo>
                  <a:cubicBezTo>
                    <a:pt x="84" y="277"/>
                    <a:pt x="89" y="288"/>
                    <a:pt x="90" y="297"/>
                  </a:cubicBezTo>
                  <a:cubicBezTo>
                    <a:pt x="91" y="304"/>
                    <a:pt x="92" y="311"/>
                    <a:pt x="94" y="317"/>
                  </a:cubicBezTo>
                  <a:cubicBezTo>
                    <a:pt x="93" y="319"/>
                    <a:pt x="92" y="320"/>
                    <a:pt x="92" y="323"/>
                  </a:cubicBezTo>
                  <a:cubicBezTo>
                    <a:pt x="93" y="325"/>
                    <a:pt x="97" y="326"/>
                    <a:pt x="97" y="329"/>
                  </a:cubicBezTo>
                  <a:cubicBezTo>
                    <a:pt x="100" y="347"/>
                    <a:pt x="99" y="355"/>
                    <a:pt x="94" y="368"/>
                  </a:cubicBezTo>
                  <a:cubicBezTo>
                    <a:pt x="96" y="371"/>
                    <a:pt x="98" y="369"/>
                    <a:pt x="100" y="370"/>
                  </a:cubicBezTo>
                  <a:cubicBezTo>
                    <a:pt x="102" y="375"/>
                    <a:pt x="97" y="378"/>
                    <a:pt x="97" y="383"/>
                  </a:cubicBezTo>
                  <a:cubicBezTo>
                    <a:pt x="97" y="386"/>
                    <a:pt x="101" y="389"/>
                    <a:pt x="101" y="392"/>
                  </a:cubicBezTo>
                  <a:cubicBezTo>
                    <a:pt x="103" y="400"/>
                    <a:pt x="101" y="412"/>
                    <a:pt x="100" y="421"/>
                  </a:cubicBezTo>
                  <a:cubicBezTo>
                    <a:pt x="99" y="411"/>
                    <a:pt x="100" y="404"/>
                    <a:pt x="97" y="394"/>
                  </a:cubicBezTo>
                  <a:cubicBezTo>
                    <a:pt x="95" y="412"/>
                    <a:pt x="98" y="435"/>
                    <a:pt x="98" y="447"/>
                  </a:cubicBezTo>
                  <a:cubicBezTo>
                    <a:pt x="99" y="450"/>
                    <a:pt x="103" y="449"/>
                    <a:pt x="104" y="451"/>
                  </a:cubicBezTo>
                  <a:cubicBezTo>
                    <a:pt x="104" y="470"/>
                    <a:pt x="109" y="487"/>
                    <a:pt x="106" y="504"/>
                  </a:cubicBezTo>
                  <a:cubicBezTo>
                    <a:pt x="107" y="505"/>
                    <a:pt x="109" y="505"/>
                    <a:pt x="109" y="507"/>
                  </a:cubicBezTo>
                  <a:cubicBezTo>
                    <a:pt x="117" y="580"/>
                    <a:pt x="115" y="642"/>
                    <a:pt x="122" y="718"/>
                  </a:cubicBezTo>
                  <a:cubicBezTo>
                    <a:pt x="119" y="717"/>
                    <a:pt x="118" y="718"/>
                    <a:pt x="116" y="720"/>
                  </a:cubicBezTo>
                  <a:cubicBezTo>
                    <a:pt x="119" y="731"/>
                    <a:pt x="124" y="741"/>
                    <a:pt x="121" y="752"/>
                  </a:cubicBezTo>
                  <a:cubicBezTo>
                    <a:pt x="118" y="753"/>
                    <a:pt x="121" y="748"/>
                    <a:pt x="119" y="748"/>
                  </a:cubicBezTo>
                  <a:cubicBezTo>
                    <a:pt x="113" y="765"/>
                    <a:pt x="120" y="786"/>
                    <a:pt x="121" y="801"/>
                  </a:cubicBezTo>
                  <a:cubicBezTo>
                    <a:pt x="119" y="801"/>
                    <a:pt x="117" y="801"/>
                    <a:pt x="116" y="802"/>
                  </a:cubicBezTo>
                  <a:cubicBezTo>
                    <a:pt x="123" y="824"/>
                    <a:pt x="120" y="850"/>
                    <a:pt x="122" y="877"/>
                  </a:cubicBezTo>
                  <a:cubicBezTo>
                    <a:pt x="116" y="879"/>
                    <a:pt x="114" y="884"/>
                    <a:pt x="106" y="885"/>
                  </a:cubicBezTo>
                  <a:cubicBezTo>
                    <a:pt x="100" y="894"/>
                    <a:pt x="92" y="901"/>
                    <a:pt x="83" y="908"/>
                  </a:cubicBezTo>
                  <a:cubicBezTo>
                    <a:pt x="87" y="917"/>
                    <a:pt x="74" y="940"/>
                    <a:pt x="90" y="938"/>
                  </a:cubicBezTo>
                  <a:cubicBezTo>
                    <a:pt x="89" y="941"/>
                    <a:pt x="89" y="942"/>
                    <a:pt x="91" y="944"/>
                  </a:cubicBezTo>
                  <a:cubicBezTo>
                    <a:pt x="96" y="940"/>
                    <a:pt x="100" y="941"/>
                    <a:pt x="105" y="939"/>
                  </a:cubicBezTo>
                  <a:cubicBezTo>
                    <a:pt x="114" y="950"/>
                    <a:pt x="157" y="964"/>
                    <a:pt x="157" y="939"/>
                  </a:cubicBezTo>
                  <a:cubicBezTo>
                    <a:pt x="162" y="936"/>
                    <a:pt x="164" y="931"/>
                    <a:pt x="169" y="928"/>
                  </a:cubicBezTo>
                  <a:cubicBezTo>
                    <a:pt x="174" y="934"/>
                    <a:pt x="176" y="943"/>
                    <a:pt x="188" y="942"/>
                  </a:cubicBezTo>
                  <a:cubicBezTo>
                    <a:pt x="190" y="939"/>
                    <a:pt x="185" y="939"/>
                    <a:pt x="186" y="936"/>
                  </a:cubicBezTo>
                  <a:cubicBezTo>
                    <a:pt x="189" y="934"/>
                    <a:pt x="191" y="931"/>
                    <a:pt x="197" y="932"/>
                  </a:cubicBezTo>
                  <a:cubicBezTo>
                    <a:pt x="198" y="930"/>
                    <a:pt x="199" y="929"/>
                    <a:pt x="200" y="927"/>
                  </a:cubicBezTo>
                  <a:cubicBezTo>
                    <a:pt x="193" y="921"/>
                    <a:pt x="186" y="915"/>
                    <a:pt x="173" y="915"/>
                  </a:cubicBezTo>
                  <a:cubicBezTo>
                    <a:pt x="177" y="915"/>
                    <a:pt x="177" y="912"/>
                    <a:pt x="179" y="910"/>
                  </a:cubicBezTo>
                  <a:cubicBezTo>
                    <a:pt x="179" y="904"/>
                    <a:pt x="178" y="896"/>
                    <a:pt x="177" y="893"/>
                  </a:cubicBezTo>
                  <a:cubicBezTo>
                    <a:pt x="174" y="873"/>
                    <a:pt x="176" y="851"/>
                    <a:pt x="174" y="833"/>
                  </a:cubicBezTo>
                  <a:cubicBezTo>
                    <a:pt x="174" y="830"/>
                    <a:pt x="173" y="828"/>
                    <a:pt x="173" y="825"/>
                  </a:cubicBezTo>
                  <a:cubicBezTo>
                    <a:pt x="172" y="822"/>
                    <a:pt x="173" y="819"/>
                    <a:pt x="173" y="817"/>
                  </a:cubicBezTo>
                  <a:cubicBezTo>
                    <a:pt x="172" y="816"/>
                    <a:pt x="171" y="814"/>
                    <a:pt x="170" y="813"/>
                  </a:cubicBezTo>
                  <a:cubicBezTo>
                    <a:pt x="170" y="811"/>
                    <a:pt x="172" y="808"/>
                    <a:pt x="172" y="806"/>
                  </a:cubicBezTo>
                  <a:cubicBezTo>
                    <a:pt x="171" y="791"/>
                    <a:pt x="169" y="776"/>
                    <a:pt x="170" y="763"/>
                  </a:cubicBezTo>
                  <a:cubicBezTo>
                    <a:pt x="170" y="758"/>
                    <a:pt x="167" y="753"/>
                    <a:pt x="168" y="749"/>
                  </a:cubicBezTo>
                  <a:cubicBezTo>
                    <a:pt x="168" y="747"/>
                    <a:pt x="169" y="745"/>
                    <a:pt x="169" y="744"/>
                  </a:cubicBezTo>
                  <a:cubicBezTo>
                    <a:pt x="169" y="742"/>
                    <a:pt x="167" y="741"/>
                    <a:pt x="167" y="739"/>
                  </a:cubicBezTo>
                  <a:cubicBezTo>
                    <a:pt x="167" y="738"/>
                    <a:pt x="168" y="736"/>
                    <a:pt x="168" y="735"/>
                  </a:cubicBezTo>
                  <a:cubicBezTo>
                    <a:pt x="168" y="727"/>
                    <a:pt x="167" y="718"/>
                    <a:pt x="168" y="713"/>
                  </a:cubicBezTo>
                  <a:cubicBezTo>
                    <a:pt x="168" y="709"/>
                    <a:pt x="166" y="704"/>
                    <a:pt x="166" y="700"/>
                  </a:cubicBezTo>
                  <a:cubicBezTo>
                    <a:pt x="166" y="690"/>
                    <a:pt x="167" y="675"/>
                    <a:pt x="165" y="665"/>
                  </a:cubicBezTo>
                  <a:cubicBezTo>
                    <a:pt x="165" y="663"/>
                    <a:pt x="168" y="664"/>
                    <a:pt x="167" y="661"/>
                  </a:cubicBezTo>
                  <a:cubicBezTo>
                    <a:pt x="165" y="649"/>
                    <a:pt x="166" y="634"/>
                    <a:pt x="166" y="621"/>
                  </a:cubicBezTo>
                  <a:cubicBezTo>
                    <a:pt x="166" y="615"/>
                    <a:pt x="166" y="610"/>
                    <a:pt x="164" y="606"/>
                  </a:cubicBezTo>
                  <a:cubicBezTo>
                    <a:pt x="165" y="606"/>
                    <a:pt x="166" y="601"/>
                    <a:pt x="166" y="598"/>
                  </a:cubicBezTo>
                  <a:cubicBezTo>
                    <a:pt x="166" y="593"/>
                    <a:pt x="165" y="587"/>
                    <a:pt x="164" y="585"/>
                  </a:cubicBezTo>
                  <a:cubicBezTo>
                    <a:pt x="167" y="575"/>
                    <a:pt x="163" y="562"/>
                    <a:pt x="164" y="550"/>
                  </a:cubicBezTo>
                  <a:cubicBezTo>
                    <a:pt x="165" y="538"/>
                    <a:pt x="170" y="525"/>
                    <a:pt x="173" y="512"/>
                  </a:cubicBezTo>
                  <a:cubicBezTo>
                    <a:pt x="174" y="507"/>
                    <a:pt x="173" y="502"/>
                    <a:pt x="177" y="499"/>
                  </a:cubicBezTo>
                  <a:cubicBezTo>
                    <a:pt x="178" y="498"/>
                    <a:pt x="179" y="498"/>
                    <a:pt x="181" y="498"/>
                  </a:cubicBezTo>
                  <a:cubicBezTo>
                    <a:pt x="182" y="493"/>
                    <a:pt x="183" y="487"/>
                    <a:pt x="186" y="484"/>
                  </a:cubicBezTo>
                  <a:cubicBezTo>
                    <a:pt x="191" y="484"/>
                    <a:pt x="191" y="490"/>
                    <a:pt x="194" y="492"/>
                  </a:cubicBezTo>
                  <a:cubicBezTo>
                    <a:pt x="199" y="488"/>
                    <a:pt x="201" y="482"/>
                    <a:pt x="206" y="480"/>
                  </a:cubicBezTo>
                  <a:cubicBezTo>
                    <a:pt x="210" y="485"/>
                    <a:pt x="216" y="486"/>
                    <a:pt x="220" y="492"/>
                  </a:cubicBezTo>
                  <a:cubicBezTo>
                    <a:pt x="224" y="499"/>
                    <a:pt x="222" y="512"/>
                    <a:pt x="228" y="519"/>
                  </a:cubicBezTo>
                  <a:cubicBezTo>
                    <a:pt x="228" y="535"/>
                    <a:pt x="232" y="547"/>
                    <a:pt x="235" y="562"/>
                  </a:cubicBezTo>
                  <a:cubicBezTo>
                    <a:pt x="235" y="564"/>
                    <a:pt x="237" y="564"/>
                    <a:pt x="238" y="565"/>
                  </a:cubicBezTo>
                  <a:cubicBezTo>
                    <a:pt x="251" y="625"/>
                    <a:pt x="256" y="697"/>
                    <a:pt x="260" y="759"/>
                  </a:cubicBezTo>
                  <a:cubicBezTo>
                    <a:pt x="260" y="761"/>
                    <a:pt x="262" y="760"/>
                    <a:pt x="262" y="761"/>
                  </a:cubicBezTo>
                  <a:cubicBezTo>
                    <a:pt x="258" y="763"/>
                    <a:pt x="263" y="774"/>
                    <a:pt x="260" y="779"/>
                  </a:cubicBezTo>
                  <a:cubicBezTo>
                    <a:pt x="261" y="780"/>
                    <a:pt x="262" y="780"/>
                    <a:pt x="262" y="782"/>
                  </a:cubicBezTo>
                  <a:cubicBezTo>
                    <a:pt x="264" y="807"/>
                    <a:pt x="271" y="845"/>
                    <a:pt x="268" y="866"/>
                  </a:cubicBezTo>
                  <a:cubicBezTo>
                    <a:pt x="265" y="865"/>
                    <a:pt x="266" y="862"/>
                    <a:pt x="264" y="860"/>
                  </a:cubicBezTo>
                  <a:cubicBezTo>
                    <a:pt x="263" y="869"/>
                    <a:pt x="259" y="873"/>
                    <a:pt x="260" y="883"/>
                  </a:cubicBezTo>
                  <a:cubicBezTo>
                    <a:pt x="253" y="888"/>
                    <a:pt x="245" y="894"/>
                    <a:pt x="241" y="902"/>
                  </a:cubicBezTo>
                  <a:cubicBezTo>
                    <a:pt x="245" y="903"/>
                    <a:pt x="241" y="907"/>
                    <a:pt x="245" y="907"/>
                  </a:cubicBezTo>
                  <a:cubicBezTo>
                    <a:pt x="250" y="904"/>
                    <a:pt x="249" y="896"/>
                    <a:pt x="255" y="896"/>
                  </a:cubicBezTo>
                  <a:cubicBezTo>
                    <a:pt x="253" y="902"/>
                    <a:pt x="249" y="906"/>
                    <a:pt x="245" y="911"/>
                  </a:cubicBezTo>
                  <a:cubicBezTo>
                    <a:pt x="245" y="909"/>
                    <a:pt x="243" y="908"/>
                    <a:pt x="241" y="908"/>
                  </a:cubicBezTo>
                  <a:cubicBezTo>
                    <a:pt x="233" y="916"/>
                    <a:pt x="223" y="928"/>
                    <a:pt x="224" y="940"/>
                  </a:cubicBezTo>
                  <a:cubicBezTo>
                    <a:pt x="227" y="942"/>
                    <a:pt x="228" y="941"/>
                    <a:pt x="229" y="942"/>
                  </a:cubicBezTo>
                  <a:cubicBezTo>
                    <a:pt x="229" y="946"/>
                    <a:pt x="228" y="946"/>
                    <a:pt x="229" y="949"/>
                  </a:cubicBezTo>
                  <a:cubicBezTo>
                    <a:pt x="252" y="960"/>
                    <a:pt x="275" y="938"/>
                    <a:pt x="297" y="944"/>
                  </a:cubicBezTo>
                  <a:cubicBezTo>
                    <a:pt x="299" y="940"/>
                    <a:pt x="293" y="940"/>
                    <a:pt x="292" y="937"/>
                  </a:cubicBezTo>
                  <a:cubicBezTo>
                    <a:pt x="301" y="936"/>
                    <a:pt x="305" y="937"/>
                    <a:pt x="314" y="937"/>
                  </a:cubicBezTo>
                  <a:cubicBezTo>
                    <a:pt x="315" y="934"/>
                    <a:pt x="316" y="930"/>
                    <a:pt x="314" y="926"/>
                  </a:cubicBezTo>
                  <a:cubicBezTo>
                    <a:pt x="309" y="925"/>
                    <a:pt x="310" y="929"/>
                    <a:pt x="307" y="930"/>
                  </a:cubicBezTo>
                  <a:cubicBezTo>
                    <a:pt x="306" y="927"/>
                    <a:pt x="306" y="924"/>
                    <a:pt x="305" y="922"/>
                  </a:cubicBezTo>
                  <a:cubicBezTo>
                    <a:pt x="310" y="920"/>
                    <a:pt x="314" y="922"/>
                    <a:pt x="317" y="920"/>
                  </a:cubicBezTo>
                  <a:cubicBezTo>
                    <a:pt x="319" y="921"/>
                    <a:pt x="320" y="923"/>
                    <a:pt x="322" y="924"/>
                  </a:cubicBezTo>
                  <a:cubicBezTo>
                    <a:pt x="325" y="925"/>
                    <a:pt x="326" y="920"/>
                    <a:pt x="327" y="922"/>
                  </a:cubicBezTo>
                  <a:cubicBezTo>
                    <a:pt x="327" y="924"/>
                    <a:pt x="328" y="925"/>
                    <a:pt x="328" y="926"/>
                  </a:cubicBezTo>
                  <a:cubicBezTo>
                    <a:pt x="325" y="929"/>
                    <a:pt x="321" y="928"/>
                    <a:pt x="318" y="930"/>
                  </a:cubicBezTo>
                  <a:cubicBezTo>
                    <a:pt x="324" y="933"/>
                    <a:pt x="331" y="936"/>
                    <a:pt x="335" y="930"/>
                  </a:cubicBezTo>
                  <a:cubicBezTo>
                    <a:pt x="333" y="921"/>
                    <a:pt x="334" y="907"/>
                    <a:pt x="323" y="902"/>
                  </a:cubicBezTo>
                  <a:cubicBezTo>
                    <a:pt x="322" y="897"/>
                    <a:pt x="321" y="890"/>
                    <a:pt x="318" y="887"/>
                  </a:cubicBezTo>
                  <a:cubicBezTo>
                    <a:pt x="320" y="885"/>
                    <a:pt x="323" y="885"/>
                    <a:pt x="323" y="882"/>
                  </a:cubicBezTo>
                  <a:cubicBezTo>
                    <a:pt x="315" y="880"/>
                    <a:pt x="313" y="885"/>
                    <a:pt x="311" y="890"/>
                  </a:cubicBezTo>
                  <a:cubicBezTo>
                    <a:pt x="313" y="893"/>
                    <a:pt x="315" y="894"/>
                    <a:pt x="315" y="897"/>
                  </a:cubicBezTo>
                  <a:cubicBezTo>
                    <a:pt x="306" y="893"/>
                    <a:pt x="303" y="875"/>
                    <a:pt x="311" y="868"/>
                  </a:cubicBezTo>
                  <a:cubicBezTo>
                    <a:pt x="302" y="841"/>
                    <a:pt x="306" y="816"/>
                    <a:pt x="303" y="786"/>
                  </a:cubicBezTo>
                  <a:cubicBezTo>
                    <a:pt x="303" y="784"/>
                    <a:pt x="305" y="784"/>
                    <a:pt x="305" y="782"/>
                  </a:cubicBezTo>
                  <a:cubicBezTo>
                    <a:pt x="300" y="771"/>
                    <a:pt x="303" y="754"/>
                    <a:pt x="300" y="741"/>
                  </a:cubicBezTo>
                  <a:cubicBezTo>
                    <a:pt x="302" y="717"/>
                    <a:pt x="298" y="688"/>
                    <a:pt x="297" y="662"/>
                  </a:cubicBezTo>
                  <a:cubicBezTo>
                    <a:pt x="296" y="647"/>
                    <a:pt x="296" y="629"/>
                    <a:pt x="294" y="618"/>
                  </a:cubicBezTo>
                  <a:cubicBezTo>
                    <a:pt x="297" y="617"/>
                    <a:pt x="296" y="614"/>
                    <a:pt x="295" y="611"/>
                  </a:cubicBezTo>
                  <a:cubicBezTo>
                    <a:pt x="293" y="598"/>
                    <a:pt x="290" y="583"/>
                    <a:pt x="289" y="571"/>
                  </a:cubicBezTo>
                  <a:cubicBezTo>
                    <a:pt x="288" y="554"/>
                    <a:pt x="290" y="536"/>
                    <a:pt x="286" y="518"/>
                  </a:cubicBezTo>
                  <a:cubicBezTo>
                    <a:pt x="287" y="510"/>
                    <a:pt x="286" y="497"/>
                    <a:pt x="285" y="487"/>
                  </a:cubicBezTo>
                  <a:cubicBezTo>
                    <a:pt x="286" y="487"/>
                    <a:pt x="286" y="486"/>
                    <a:pt x="286" y="485"/>
                  </a:cubicBezTo>
                  <a:cubicBezTo>
                    <a:pt x="285" y="479"/>
                    <a:pt x="286" y="467"/>
                    <a:pt x="286" y="462"/>
                  </a:cubicBezTo>
                  <a:cubicBezTo>
                    <a:pt x="286" y="460"/>
                    <a:pt x="285" y="458"/>
                    <a:pt x="285" y="456"/>
                  </a:cubicBezTo>
                  <a:cubicBezTo>
                    <a:pt x="284" y="434"/>
                    <a:pt x="285" y="415"/>
                    <a:pt x="283" y="395"/>
                  </a:cubicBezTo>
                  <a:cubicBezTo>
                    <a:pt x="287" y="390"/>
                    <a:pt x="291" y="386"/>
                    <a:pt x="293" y="380"/>
                  </a:cubicBezTo>
                  <a:cubicBezTo>
                    <a:pt x="289" y="375"/>
                    <a:pt x="286" y="382"/>
                    <a:pt x="285" y="381"/>
                  </a:cubicBezTo>
                  <a:cubicBezTo>
                    <a:pt x="288" y="368"/>
                    <a:pt x="284" y="353"/>
                    <a:pt x="287" y="340"/>
                  </a:cubicBezTo>
                  <a:cubicBezTo>
                    <a:pt x="288" y="341"/>
                    <a:pt x="291" y="341"/>
                    <a:pt x="292" y="340"/>
                  </a:cubicBezTo>
                  <a:cubicBezTo>
                    <a:pt x="293" y="334"/>
                    <a:pt x="287" y="331"/>
                    <a:pt x="286" y="326"/>
                  </a:cubicBezTo>
                  <a:cubicBezTo>
                    <a:pt x="285" y="322"/>
                    <a:pt x="288" y="315"/>
                    <a:pt x="287" y="310"/>
                  </a:cubicBezTo>
                  <a:cubicBezTo>
                    <a:pt x="287" y="309"/>
                    <a:pt x="285" y="310"/>
                    <a:pt x="285" y="308"/>
                  </a:cubicBezTo>
                  <a:cubicBezTo>
                    <a:pt x="286" y="264"/>
                    <a:pt x="286" y="219"/>
                    <a:pt x="290" y="170"/>
                  </a:cubicBezTo>
                  <a:cubicBezTo>
                    <a:pt x="290" y="168"/>
                    <a:pt x="293" y="169"/>
                    <a:pt x="294" y="166"/>
                  </a:cubicBezTo>
                  <a:cubicBezTo>
                    <a:pt x="293" y="159"/>
                    <a:pt x="293" y="146"/>
                    <a:pt x="294" y="139"/>
                  </a:cubicBezTo>
                  <a:cubicBezTo>
                    <a:pt x="297" y="147"/>
                    <a:pt x="296" y="156"/>
                    <a:pt x="300" y="161"/>
                  </a:cubicBezTo>
                  <a:cubicBezTo>
                    <a:pt x="302" y="139"/>
                    <a:pt x="290" y="121"/>
                    <a:pt x="299" y="97"/>
                  </a:cubicBezTo>
                  <a:cubicBezTo>
                    <a:pt x="318" y="143"/>
                    <a:pt x="336" y="192"/>
                    <a:pt x="358" y="232"/>
                  </a:cubicBezTo>
                  <a:cubicBezTo>
                    <a:pt x="361" y="233"/>
                    <a:pt x="362" y="230"/>
                    <a:pt x="364" y="232"/>
                  </a:cubicBezTo>
                  <a:cubicBezTo>
                    <a:pt x="359" y="286"/>
                    <a:pt x="351" y="335"/>
                    <a:pt x="339" y="383"/>
                  </a:cubicBezTo>
                  <a:cubicBezTo>
                    <a:pt x="337" y="384"/>
                    <a:pt x="335" y="384"/>
                    <a:pt x="333" y="386"/>
                  </a:cubicBezTo>
                  <a:cubicBezTo>
                    <a:pt x="334" y="393"/>
                    <a:pt x="327" y="394"/>
                    <a:pt x="326" y="401"/>
                  </a:cubicBezTo>
                  <a:cubicBezTo>
                    <a:pt x="325" y="401"/>
                    <a:pt x="325" y="400"/>
                    <a:pt x="323" y="400"/>
                  </a:cubicBezTo>
                  <a:cubicBezTo>
                    <a:pt x="317" y="412"/>
                    <a:pt x="332" y="434"/>
                    <a:pt x="318" y="437"/>
                  </a:cubicBezTo>
                  <a:cubicBezTo>
                    <a:pt x="318" y="454"/>
                    <a:pt x="310" y="465"/>
                    <a:pt x="311" y="480"/>
                  </a:cubicBezTo>
                  <a:cubicBezTo>
                    <a:pt x="309" y="481"/>
                    <a:pt x="309" y="479"/>
                    <a:pt x="305" y="480"/>
                  </a:cubicBezTo>
                  <a:cubicBezTo>
                    <a:pt x="301" y="488"/>
                    <a:pt x="305" y="498"/>
                    <a:pt x="305" y="507"/>
                  </a:cubicBezTo>
                  <a:cubicBezTo>
                    <a:pt x="305" y="564"/>
                    <a:pt x="311" y="632"/>
                    <a:pt x="314" y="692"/>
                  </a:cubicBezTo>
                  <a:cubicBezTo>
                    <a:pt x="315" y="699"/>
                    <a:pt x="314" y="704"/>
                    <a:pt x="314" y="709"/>
                  </a:cubicBezTo>
                  <a:cubicBezTo>
                    <a:pt x="316" y="710"/>
                    <a:pt x="318" y="711"/>
                    <a:pt x="319" y="712"/>
                  </a:cubicBezTo>
                  <a:cubicBezTo>
                    <a:pt x="321" y="723"/>
                    <a:pt x="322" y="734"/>
                    <a:pt x="330" y="741"/>
                  </a:cubicBezTo>
                  <a:cubicBezTo>
                    <a:pt x="341" y="743"/>
                    <a:pt x="355" y="745"/>
                    <a:pt x="366" y="744"/>
                  </a:cubicBezTo>
                  <a:cubicBezTo>
                    <a:pt x="371" y="732"/>
                    <a:pt x="375" y="720"/>
                    <a:pt x="373" y="706"/>
                  </a:cubicBezTo>
                  <a:cubicBezTo>
                    <a:pt x="373" y="702"/>
                    <a:pt x="371" y="699"/>
                    <a:pt x="371" y="695"/>
                  </a:cubicBezTo>
                  <a:cubicBezTo>
                    <a:pt x="371" y="686"/>
                    <a:pt x="370" y="676"/>
                    <a:pt x="369" y="666"/>
                  </a:cubicBezTo>
                  <a:cubicBezTo>
                    <a:pt x="367" y="649"/>
                    <a:pt x="364" y="630"/>
                    <a:pt x="363" y="614"/>
                  </a:cubicBezTo>
                  <a:cubicBezTo>
                    <a:pt x="361" y="593"/>
                    <a:pt x="358" y="571"/>
                    <a:pt x="361" y="549"/>
                  </a:cubicBezTo>
                  <a:cubicBezTo>
                    <a:pt x="358" y="546"/>
                    <a:pt x="360" y="542"/>
                    <a:pt x="360" y="538"/>
                  </a:cubicBezTo>
                  <a:cubicBezTo>
                    <a:pt x="360" y="530"/>
                    <a:pt x="356" y="521"/>
                    <a:pt x="358" y="515"/>
                  </a:cubicBezTo>
                  <a:cubicBezTo>
                    <a:pt x="358" y="512"/>
                    <a:pt x="360" y="510"/>
                    <a:pt x="361" y="508"/>
                  </a:cubicBezTo>
                  <a:cubicBezTo>
                    <a:pt x="361" y="503"/>
                    <a:pt x="358" y="499"/>
                    <a:pt x="358" y="494"/>
                  </a:cubicBezTo>
                  <a:cubicBezTo>
                    <a:pt x="357" y="489"/>
                    <a:pt x="361" y="484"/>
                    <a:pt x="355" y="481"/>
                  </a:cubicBezTo>
                  <a:cubicBezTo>
                    <a:pt x="351" y="482"/>
                    <a:pt x="347" y="482"/>
                    <a:pt x="342" y="480"/>
                  </a:cubicBezTo>
                  <a:cubicBezTo>
                    <a:pt x="343" y="468"/>
                    <a:pt x="351" y="460"/>
                    <a:pt x="353" y="452"/>
                  </a:cubicBezTo>
                  <a:cubicBezTo>
                    <a:pt x="353" y="454"/>
                    <a:pt x="352" y="455"/>
                    <a:pt x="351" y="453"/>
                  </a:cubicBezTo>
                  <a:cubicBezTo>
                    <a:pt x="356" y="441"/>
                    <a:pt x="363" y="432"/>
                    <a:pt x="369" y="421"/>
                  </a:cubicBezTo>
                  <a:cubicBezTo>
                    <a:pt x="363" y="411"/>
                    <a:pt x="348" y="408"/>
                    <a:pt x="347" y="396"/>
                  </a:cubicBezTo>
                  <a:cubicBezTo>
                    <a:pt x="346" y="390"/>
                    <a:pt x="350" y="380"/>
                    <a:pt x="352" y="373"/>
                  </a:cubicBezTo>
                  <a:cubicBezTo>
                    <a:pt x="354" y="369"/>
                    <a:pt x="353" y="364"/>
                    <a:pt x="354" y="360"/>
                  </a:cubicBezTo>
                  <a:cubicBezTo>
                    <a:pt x="355" y="355"/>
                    <a:pt x="359" y="351"/>
                    <a:pt x="360" y="346"/>
                  </a:cubicBezTo>
                  <a:cubicBezTo>
                    <a:pt x="360" y="345"/>
                    <a:pt x="359" y="342"/>
                    <a:pt x="359" y="341"/>
                  </a:cubicBezTo>
                  <a:cubicBezTo>
                    <a:pt x="360" y="334"/>
                    <a:pt x="366" y="326"/>
                    <a:pt x="365" y="318"/>
                  </a:cubicBezTo>
                  <a:cubicBezTo>
                    <a:pt x="369" y="310"/>
                    <a:pt x="375" y="298"/>
                    <a:pt x="376" y="284"/>
                  </a:cubicBezTo>
                  <a:cubicBezTo>
                    <a:pt x="377" y="273"/>
                    <a:pt x="377" y="262"/>
                    <a:pt x="381" y="254"/>
                  </a:cubicBezTo>
                  <a:cubicBezTo>
                    <a:pt x="382" y="252"/>
                    <a:pt x="384" y="251"/>
                    <a:pt x="385" y="248"/>
                  </a:cubicBezTo>
                  <a:cubicBezTo>
                    <a:pt x="387" y="245"/>
                    <a:pt x="387" y="240"/>
                    <a:pt x="388" y="236"/>
                  </a:cubicBezTo>
                  <a:cubicBezTo>
                    <a:pt x="391" y="224"/>
                    <a:pt x="382" y="214"/>
                    <a:pt x="379" y="206"/>
                  </a:cubicBezTo>
                  <a:cubicBezTo>
                    <a:pt x="366" y="172"/>
                    <a:pt x="342" y="133"/>
                    <a:pt x="332" y="92"/>
                  </a:cubicBezTo>
                  <a:close/>
                  <a:moveTo>
                    <a:pt x="13" y="471"/>
                  </a:moveTo>
                  <a:cubicBezTo>
                    <a:pt x="16" y="467"/>
                    <a:pt x="15" y="463"/>
                    <a:pt x="17" y="458"/>
                  </a:cubicBezTo>
                  <a:cubicBezTo>
                    <a:pt x="17" y="469"/>
                    <a:pt x="17" y="488"/>
                    <a:pt x="12" y="499"/>
                  </a:cubicBezTo>
                  <a:cubicBezTo>
                    <a:pt x="9" y="493"/>
                    <a:pt x="15" y="477"/>
                    <a:pt x="13" y="471"/>
                  </a:cubicBezTo>
                  <a:close/>
                  <a:moveTo>
                    <a:pt x="11" y="446"/>
                  </a:moveTo>
                  <a:cubicBezTo>
                    <a:pt x="13" y="439"/>
                    <a:pt x="12" y="432"/>
                    <a:pt x="15" y="428"/>
                  </a:cubicBezTo>
                  <a:cubicBezTo>
                    <a:pt x="16" y="443"/>
                    <a:pt x="10" y="453"/>
                    <a:pt x="10" y="464"/>
                  </a:cubicBezTo>
                  <a:cubicBezTo>
                    <a:pt x="4" y="460"/>
                    <a:pt x="9" y="452"/>
                    <a:pt x="11" y="446"/>
                  </a:cubicBezTo>
                  <a:close/>
                  <a:moveTo>
                    <a:pt x="21" y="477"/>
                  </a:moveTo>
                  <a:cubicBezTo>
                    <a:pt x="21" y="476"/>
                    <a:pt x="22" y="477"/>
                    <a:pt x="22" y="477"/>
                  </a:cubicBezTo>
                  <a:cubicBezTo>
                    <a:pt x="19" y="506"/>
                    <a:pt x="34" y="534"/>
                    <a:pt x="20" y="555"/>
                  </a:cubicBezTo>
                  <a:cubicBezTo>
                    <a:pt x="19" y="551"/>
                    <a:pt x="18" y="547"/>
                    <a:pt x="14" y="547"/>
                  </a:cubicBezTo>
                  <a:cubicBezTo>
                    <a:pt x="13" y="537"/>
                    <a:pt x="7" y="527"/>
                    <a:pt x="12" y="521"/>
                  </a:cubicBezTo>
                  <a:cubicBezTo>
                    <a:pt x="11" y="526"/>
                    <a:pt x="10" y="531"/>
                    <a:pt x="16" y="531"/>
                  </a:cubicBezTo>
                  <a:cubicBezTo>
                    <a:pt x="25" y="521"/>
                    <a:pt x="17" y="491"/>
                    <a:pt x="21" y="477"/>
                  </a:cubicBezTo>
                  <a:close/>
                  <a:moveTo>
                    <a:pt x="24" y="377"/>
                  </a:moveTo>
                  <a:cubicBezTo>
                    <a:pt x="20" y="374"/>
                    <a:pt x="26" y="371"/>
                    <a:pt x="22" y="369"/>
                  </a:cubicBezTo>
                  <a:cubicBezTo>
                    <a:pt x="22" y="368"/>
                    <a:pt x="24" y="369"/>
                    <a:pt x="24" y="368"/>
                  </a:cubicBezTo>
                  <a:cubicBezTo>
                    <a:pt x="26" y="367"/>
                    <a:pt x="25" y="371"/>
                    <a:pt x="27" y="370"/>
                  </a:cubicBezTo>
                  <a:cubicBezTo>
                    <a:pt x="27" y="373"/>
                    <a:pt x="24" y="374"/>
                    <a:pt x="24" y="377"/>
                  </a:cubicBezTo>
                  <a:close/>
                  <a:moveTo>
                    <a:pt x="44" y="259"/>
                  </a:moveTo>
                  <a:cubicBezTo>
                    <a:pt x="45" y="262"/>
                    <a:pt x="42" y="267"/>
                    <a:pt x="41" y="271"/>
                  </a:cubicBezTo>
                  <a:cubicBezTo>
                    <a:pt x="39" y="270"/>
                    <a:pt x="43" y="262"/>
                    <a:pt x="44" y="259"/>
                  </a:cubicBezTo>
                  <a:close/>
                  <a:moveTo>
                    <a:pt x="39" y="273"/>
                  </a:moveTo>
                  <a:cubicBezTo>
                    <a:pt x="42" y="278"/>
                    <a:pt x="38" y="289"/>
                    <a:pt x="36" y="295"/>
                  </a:cubicBezTo>
                  <a:cubicBezTo>
                    <a:pt x="36" y="287"/>
                    <a:pt x="38" y="281"/>
                    <a:pt x="39" y="273"/>
                  </a:cubicBezTo>
                  <a:close/>
                  <a:moveTo>
                    <a:pt x="31" y="315"/>
                  </a:moveTo>
                  <a:cubicBezTo>
                    <a:pt x="32" y="314"/>
                    <a:pt x="32" y="312"/>
                    <a:pt x="33" y="310"/>
                  </a:cubicBezTo>
                  <a:cubicBezTo>
                    <a:pt x="34" y="311"/>
                    <a:pt x="33" y="316"/>
                    <a:pt x="31" y="315"/>
                  </a:cubicBezTo>
                  <a:close/>
                  <a:moveTo>
                    <a:pt x="33" y="310"/>
                  </a:moveTo>
                  <a:cubicBezTo>
                    <a:pt x="31" y="308"/>
                    <a:pt x="34" y="306"/>
                    <a:pt x="33" y="303"/>
                  </a:cubicBezTo>
                  <a:cubicBezTo>
                    <a:pt x="33" y="303"/>
                    <a:pt x="34" y="303"/>
                    <a:pt x="34" y="302"/>
                  </a:cubicBezTo>
                  <a:cubicBezTo>
                    <a:pt x="35" y="302"/>
                    <a:pt x="34" y="308"/>
                    <a:pt x="33" y="310"/>
                  </a:cubicBezTo>
                  <a:close/>
                  <a:moveTo>
                    <a:pt x="35" y="339"/>
                  </a:moveTo>
                  <a:cubicBezTo>
                    <a:pt x="36" y="319"/>
                    <a:pt x="40" y="300"/>
                    <a:pt x="44" y="282"/>
                  </a:cubicBezTo>
                  <a:cubicBezTo>
                    <a:pt x="45" y="301"/>
                    <a:pt x="39" y="321"/>
                    <a:pt x="35" y="339"/>
                  </a:cubicBezTo>
                  <a:close/>
                  <a:moveTo>
                    <a:pt x="68" y="122"/>
                  </a:moveTo>
                  <a:cubicBezTo>
                    <a:pt x="73" y="136"/>
                    <a:pt x="64" y="155"/>
                    <a:pt x="62" y="172"/>
                  </a:cubicBezTo>
                  <a:cubicBezTo>
                    <a:pt x="61" y="154"/>
                    <a:pt x="65" y="137"/>
                    <a:pt x="68" y="122"/>
                  </a:cubicBezTo>
                  <a:close/>
                  <a:moveTo>
                    <a:pt x="56" y="250"/>
                  </a:moveTo>
                  <a:cubicBezTo>
                    <a:pt x="55" y="241"/>
                    <a:pt x="55" y="230"/>
                    <a:pt x="56" y="220"/>
                  </a:cubicBezTo>
                  <a:cubicBezTo>
                    <a:pt x="57" y="213"/>
                    <a:pt x="60" y="207"/>
                    <a:pt x="61" y="202"/>
                  </a:cubicBezTo>
                  <a:cubicBezTo>
                    <a:pt x="61" y="199"/>
                    <a:pt x="58" y="199"/>
                    <a:pt x="62" y="199"/>
                  </a:cubicBezTo>
                  <a:cubicBezTo>
                    <a:pt x="61" y="198"/>
                    <a:pt x="61" y="197"/>
                    <a:pt x="60" y="196"/>
                  </a:cubicBezTo>
                  <a:cubicBezTo>
                    <a:pt x="66" y="186"/>
                    <a:pt x="67" y="170"/>
                    <a:pt x="71" y="157"/>
                  </a:cubicBezTo>
                  <a:cubicBezTo>
                    <a:pt x="69" y="185"/>
                    <a:pt x="60" y="219"/>
                    <a:pt x="56" y="250"/>
                  </a:cubicBezTo>
                  <a:close/>
                  <a:moveTo>
                    <a:pt x="121" y="758"/>
                  </a:moveTo>
                  <a:cubicBezTo>
                    <a:pt x="119" y="759"/>
                    <a:pt x="120" y="756"/>
                    <a:pt x="120" y="754"/>
                  </a:cubicBezTo>
                  <a:cubicBezTo>
                    <a:pt x="122" y="753"/>
                    <a:pt x="121" y="757"/>
                    <a:pt x="121" y="758"/>
                  </a:cubicBezTo>
                  <a:close/>
                  <a:moveTo>
                    <a:pt x="97" y="917"/>
                  </a:moveTo>
                  <a:cubicBezTo>
                    <a:pt x="96" y="914"/>
                    <a:pt x="97" y="910"/>
                    <a:pt x="94" y="909"/>
                  </a:cubicBezTo>
                  <a:cubicBezTo>
                    <a:pt x="95" y="906"/>
                    <a:pt x="98" y="906"/>
                    <a:pt x="98" y="903"/>
                  </a:cubicBezTo>
                  <a:cubicBezTo>
                    <a:pt x="105" y="904"/>
                    <a:pt x="102" y="915"/>
                    <a:pt x="97" y="917"/>
                  </a:cubicBezTo>
                  <a:close/>
                  <a:moveTo>
                    <a:pt x="229" y="938"/>
                  </a:moveTo>
                  <a:cubicBezTo>
                    <a:pt x="230" y="935"/>
                    <a:pt x="231" y="931"/>
                    <a:pt x="232" y="929"/>
                  </a:cubicBezTo>
                  <a:cubicBezTo>
                    <a:pt x="233" y="928"/>
                    <a:pt x="233" y="938"/>
                    <a:pt x="229" y="938"/>
                  </a:cubicBezTo>
                  <a:close/>
                  <a:moveTo>
                    <a:pt x="239" y="945"/>
                  </a:moveTo>
                  <a:cubicBezTo>
                    <a:pt x="238" y="944"/>
                    <a:pt x="235" y="945"/>
                    <a:pt x="235" y="943"/>
                  </a:cubicBezTo>
                  <a:cubicBezTo>
                    <a:pt x="236" y="942"/>
                    <a:pt x="237" y="942"/>
                    <a:pt x="239" y="942"/>
                  </a:cubicBezTo>
                  <a:cubicBezTo>
                    <a:pt x="239" y="943"/>
                    <a:pt x="239" y="944"/>
                    <a:pt x="239" y="945"/>
                  </a:cubicBezTo>
                  <a:close/>
                  <a:moveTo>
                    <a:pt x="311" y="905"/>
                  </a:moveTo>
                  <a:cubicBezTo>
                    <a:pt x="314" y="906"/>
                    <a:pt x="315" y="909"/>
                    <a:pt x="317" y="909"/>
                  </a:cubicBezTo>
                  <a:cubicBezTo>
                    <a:pt x="317" y="911"/>
                    <a:pt x="318" y="913"/>
                    <a:pt x="317" y="914"/>
                  </a:cubicBezTo>
                  <a:cubicBezTo>
                    <a:pt x="313" y="913"/>
                    <a:pt x="310" y="909"/>
                    <a:pt x="311" y="905"/>
                  </a:cubicBezTo>
                  <a:close/>
                  <a:moveTo>
                    <a:pt x="336" y="527"/>
                  </a:moveTo>
                  <a:cubicBezTo>
                    <a:pt x="339" y="529"/>
                    <a:pt x="338" y="534"/>
                    <a:pt x="338" y="538"/>
                  </a:cubicBezTo>
                  <a:cubicBezTo>
                    <a:pt x="335" y="535"/>
                    <a:pt x="336" y="530"/>
                    <a:pt x="336" y="527"/>
                  </a:cubicBezTo>
                  <a:close/>
                  <a:moveTo>
                    <a:pt x="335" y="650"/>
                  </a:moveTo>
                  <a:cubicBezTo>
                    <a:pt x="336" y="651"/>
                    <a:pt x="338" y="656"/>
                    <a:pt x="335" y="656"/>
                  </a:cubicBezTo>
                  <a:cubicBezTo>
                    <a:pt x="334" y="653"/>
                    <a:pt x="334" y="653"/>
                    <a:pt x="335" y="650"/>
                  </a:cubicBezTo>
                  <a:close/>
                  <a:moveTo>
                    <a:pt x="334" y="627"/>
                  </a:moveTo>
                  <a:cubicBezTo>
                    <a:pt x="332" y="624"/>
                    <a:pt x="338" y="619"/>
                    <a:pt x="337" y="616"/>
                  </a:cubicBezTo>
                  <a:cubicBezTo>
                    <a:pt x="341" y="619"/>
                    <a:pt x="337" y="624"/>
                    <a:pt x="337" y="628"/>
                  </a:cubicBezTo>
                  <a:cubicBezTo>
                    <a:pt x="335" y="629"/>
                    <a:pt x="334" y="625"/>
                    <a:pt x="334" y="627"/>
                  </a:cubicBezTo>
                  <a:close/>
                  <a:moveTo>
                    <a:pt x="339" y="695"/>
                  </a:moveTo>
                  <a:cubicBezTo>
                    <a:pt x="343" y="698"/>
                    <a:pt x="343" y="707"/>
                    <a:pt x="338" y="709"/>
                  </a:cubicBezTo>
                  <a:cubicBezTo>
                    <a:pt x="336" y="704"/>
                    <a:pt x="335" y="699"/>
                    <a:pt x="339" y="695"/>
                  </a:cubicBezTo>
                  <a:close/>
                  <a:moveTo>
                    <a:pt x="338" y="666"/>
                  </a:moveTo>
                  <a:cubicBezTo>
                    <a:pt x="336" y="664"/>
                    <a:pt x="339" y="661"/>
                    <a:pt x="339" y="659"/>
                  </a:cubicBezTo>
                  <a:cubicBezTo>
                    <a:pt x="342" y="661"/>
                    <a:pt x="338" y="663"/>
                    <a:pt x="338" y="666"/>
                  </a:cubicBezTo>
                  <a:close/>
                  <a:moveTo>
                    <a:pt x="342" y="629"/>
                  </a:moveTo>
                  <a:cubicBezTo>
                    <a:pt x="347" y="633"/>
                    <a:pt x="343" y="638"/>
                    <a:pt x="341" y="642"/>
                  </a:cubicBezTo>
                  <a:cubicBezTo>
                    <a:pt x="338" y="639"/>
                    <a:pt x="341" y="633"/>
                    <a:pt x="342" y="629"/>
                  </a:cubicBezTo>
                  <a:close/>
                  <a:moveTo>
                    <a:pt x="343" y="603"/>
                  </a:moveTo>
                  <a:cubicBezTo>
                    <a:pt x="345" y="604"/>
                    <a:pt x="342" y="606"/>
                    <a:pt x="343" y="609"/>
                  </a:cubicBezTo>
                  <a:cubicBezTo>
                    <a:pt x="339" y="608"/>
                    <a:pt x="342" y="605"/>
                    <a:pt x="343" y="603"/>
                  </a:cubicBezTo>
                  <a:close/>
                  <a:moveTo>
                    <a:pt x="342" y="568"/>
                  </a:moveTo>
                  <a:cubicBezTo>
                    <a:pt x="345" y="567"/>
                    <a:pt x="343" y="572"/>
                    <a:pt x="343" y="573"/>
                  </a:cubicBezTo>
                  <a:cubicBezTo>
                    <a:pt x="341" y="572"/>
                    <a:pt x="341" y="569"/>
                    <a:pt x="342" y="568"/>
                  </a:cubicBezTo>
                  <a:close/>
                  <a:moveTo>
                    <a:pt x="337" y="560"/>
                  </a:moveTo>
                  <a:cubicBezTo>
                    <a:pt x="337" y="557"/>
                    <a:pt x="340" y="558"/>
                    <a:pt x="341" y="556"/>
                  </a:cubicBezTo>
                  <a:cubicBezTo>
                    <a:pt x="342" y="557"/>
                    <a:pt x="340" y="561"/>
                    <a:pt x="337" y="560"/>
                  </a:cubicBezTo>
                  <a:close/>
                  <a:moveTo>
                    <a:pt x="338" y="585"/>
                  </a:moveTo>
                  <a:cubicBezTo>
                    <a:pt x="337" y="587"/>
                    <a:pt x="336" y="590"/>
                    <a:pt x="335" y="591"/>
                  </a:cubicBezTo>
                  <a:cubicBezTo>
                    <a:pt x="333" y="590"/>
                    <a:pt x="335" y="586"/>
                    <a:pt x="334" y="583"/>
                  </a:cubicBezTo>
                  <a:cubicBezTo>
                    <a:pt x="337" y="582"/>
                    <a:pt x="335" y="586"/>
                    <a:pt x="338" y="585"/>
                  </a:cubicBezTo>
                  <a:close/>
                  <a:moveTo>
                    <a:pt x="334" y="445"/>
                  </a:moveTo>
                  <a:cubicBezTo>
                    <a:pt x="332" y="445"/>
                    <a:pt x="332" y="442"/>
                    <a:pt x="333" y="441"/>
                  </a:cubicBezTo>
                  <a:cubicBezTo>
                    <a:pt x="335" y="441"/>
                    <a:pt x="333" y="444"/>
                    <a:pt x="334" y="445"/>
                  </a:cubicBezTo>
                  <a:close/>
                  <a:moveTo>
                    <a:pt x="332" y="577"/>
                  </a:moveTo>
                  <a:cubicBezTo>
                    <a:pt x="330" y="577"/>
                    <a:pt x="332" y="575"/>
                    <a:pt x="332" y="573"/>
                  </a:cubicBezTo>
                  <a:cubicBezTo>
                    <a:pt x="335" y="573"/>
                    <a:pt x="332" y="576"/>
                    <a:pt x="332" y="577"/>
                  </a:cubicBezTo>
                  <a:close/>
                  <a:moveTo>
                    <a:pt x="331" y="423"/>
                  </a:moveTo>
                  <a:cubicBezTo>
                    <a:pt x="332" y="424"/>
                    <a:pt x="332" y="427"/>
                    <a:pt x="332" y="430"/>
                  </a:cubicBezTo>
                  <a:cubicBezTo>
                    <a:pt x="329" y="430"/>
                    <a:pt x="332" y="425"/>
                    <a:pt x="331" y="423"/>
                  </a:cubicBezTo>
                  <a:close/>
                  <a:moveTo>
                    <a:pt x="330" y="604"/>
                  </a:moveTo>
                  <a:cubicBezTo>
                    <a:pt x="325" y="603"/>
                    <a:pt x="329" y="596"/>
                    <a:pt x="330" y="594"/>
                  </a:cubicBezTo>
                  <a:cubicBezTo>
                    <a:pt x="333" y="596"/>
                    <a:pt x="333" y="601"/>
                    <a:pt x="330" y="604"/>
                  </a:cubicBezTo>
                  <a:close/>
                  <a:moveTo>
                    <a:pt x="329" y="645"/>
                  </a:moveTo>
                  <a:cubicBezTo>
                    <a:pt x="326" y="643"/>
                    <a:pt x="329" y="639"/>
                    <a:pt x="329" y="637"/>
                  </a:cubicBezTo>
                  <a:cubicBezTo>
                    <a:pt x="332" y="637"/>
                    <a:pt x="331" y="641"/>
                    <a:pt x="332" y="644"/>
                  </a:cubicBezTo>
                  <a:cubicBezTo>
                    <a:pt x="331" y="645"/>
                    <a:pt x="329" y="644"/>
                    <a:pt x="329" y="645"/>
                  </a:cubicBezTo>
                  <a:close/>
                  <a:moveTo>
                    <a:pt x="329" y="669"/>
                  </a:moveTo>
                  <a:cubicBezTo>
                    <a:pt x="329" y="667"/>
                    <a:pt x="329" y="665"/>
                    <a:pt x="330" y="662"/>
                  </a:cubicBezTo>
                  <a:cubicBezTo>
                    <a:pt x="333" y="663"/>
                    <a:pt x="332" y="669"/>
                    <a:pt x="329" y="669"/>
                  </a:cubicBezTo>
                  <a:close/>
                  <a:moveTo>
                    <a:pt x="324" y="606"/>
                  </a:moveTo>
                  <a:cubicBezTo>
                    <a:pt x="327" y="609"/>
                    <a:pt x="328" y="614"/>
                    <a:pt x="326" y="618"/>
                  </a:cubicBezTo>
                  <a:cubicBezTo>
                    <a:pt x="320" y="617"/>
                    <a:pt x="322" y="610"/>
                    <a:pt x="324" y="606"/>
                  </a:cubicBezTo>
                  <a:close/>
                  <a:moveTo>
                    <a:pt x="323" y="525"/>
                  </a:moveTo>
                  <a:cubicBezTo>
                    <a:pt x="320" y="524"/>
                    <a:pt x="319" y="511"/>
                    <a:pt x="318" y="507"/>
                  </a:cubicBezTo>
                  <a:cubicBezTo>
                    <a:pt x="317" y="506"/>
                    <a:pt x="316" y="502"/>
                    <a:pt x="316" y="500"/>
                  </a:cubicBezTo>
                  <a:cubicBezTo>
                    <a:pt x="317" y="499"/>
                    <a:pt x="318" y="499"/>
                    <a:pt x="318" y="498"/>
                  </a:cubicBezTo>
                  <a:cubicBezTo>
                    <a:pt x="322" y="505"/>
                    <a:pt x="325" y="519"/>
                    <a:pt x="323" y="525"/>
                  </a:cubicBezTo>
                  <a:close/>
                  <a:moveTo>
                    <a:pt x="327" y="655"/>
                  </a:moveTo>
                  <a:cubicBezTo>
                    <a:pt x="326" y="653"/>
                    <a:pt x="326" y="651"/>
                    <a:pt x="326" y="649"/>
                  </a:cubicBezTo>
                  <a:cubicBezTo>
                    <a:pt x="328" y="649"/>
                    <a:pt x="328" y="654"/>
                    <a:pt x="327" y="655"/>
                  </a:cubicBezTo>
                  <a:close/>
                  <a:moveTo>
                    <a:pt x="326" y="591"/>
                  </a:moveTo>
                  <a:cubicBezTo>
                    <a:pt x="326" y="588"/>
                    <a:pt x="327" y="587"/>
                    <a:pt x="327" y="585"/>
                  </a:cubicBezTo>
                  <a:cubicBezTo>
                    <a:pt x="329" y="586"/>
                    <a:pt x="329" y="590"/>
                    <a:pt x="326" y="591"/>
                  </a:cubicBezTo>
                  <a:close/>
                  <a:moveTo>
                    <a:pt x="329" y="492"/>
                  </a:moveTo>
                  <a:cubicBezTo>
                    <a:pt x="328" y="494"/>
                    <a:pt x="330" y="495"/>
                    <a:pt x="329" y="498"/>
                  </a:cubicBezTo>
                  <a:cubicBezTo>
                    <a:pt x="329" y="499"/>
                    <a:pt x="326" y="498"/>
                    <a:pt x="326" y="500"/>
                  </a:cubicBezTo>
                  <a:cubicBezTo>
                    <a:pt x="324" y="500"/>
                    <a:pt x="326" y="494"/>
                    <a:pt x="323" y="494"/>
                  </a:cubicBezTo>
                  <a:cubicBezTo>
                    <a:pt x="324" y="493"/>
                    <a:pt x="326" y="492"/>
                    <a:pt x="329" y="492"/>
                  </a:cubicBezTo>
                  <a:close/>
                  <a:moveTo>
                    <a:pt x="318" y="466"/>
                  </a:moveTo>
                  <a:cubicBezTo>
                    <a:pt x="319" y="466"/>
                    <a:pt x="320" y="466"/>
                    <a:pt x="320" y="466"/>
                  </a:cubicBezTo>
                  <a:cubicBezTo>
                    <a:pt x="324" y="474"/>
                    <a:pt x="323" y="477"/>
                    <a:pt x="325" y="486"/>
                  </a:cubicBezTo>
                  <a:cubicBezTo>
                    <a:pt x="322" y="487"/>
                    <a:pt x="320" y="488"/>
                    <a:pt x="315" y="488"/>
                  </a:cubicBezTo>
                  <a:cubicBezTo>
                    <a:pt x="315" y="481"/>
                    <a:pt x="315" y="474"/>
                    <a:pt x="318" y="466"/>
                  </a:cubicBezTo>
                  <a:close/>
                  <a:moveTo>
                    <a:pt x="315" y="556"/>
                  </a:moveTo>
                  <a:cubicBezTo>
                    <a:pt x="316" y="557"/>
                    <a:pt x="317" y="556"/>
                    <a:pt x="317" y="555"/>
                  </a:cubicBezTo>
                  <a:cubicBezTo>
                    <a:pt x="321" y="557"/>
                    <a:pt x="318" y="562"/>
                    <a:pt x="318" y="567"/>
                  </a:cubicBezTo>
                  <a:cubicBezTo>
                    <a:pt x="315" y="566"/>
                    <a:pt x="316" y="560"/>
                    <a:pt x="315" y="556"/>
                  </a:cubicBezTo>
                  <a:close/>
                  <a:moveTo>
                    <a:pt x="320" y="591"/>
                  </a:moveTo>
                  <a:cubicBezTo>
                    <a:pt x="319" y="590"/>
                    <a:pt x="318" y="587"/>
                    <a:pt x="319" y="586"/>
                  </a:cubicBezTo>
                  <a:cubicBezTo>
                    <a:pt x="321" y="587"/>
                    <a:pt x="320" y="589"/>
                    <a:pt x="320" y="591"/>
                  </a:cubicBezTo>
                  <a:close/>
                  <a:moveTo>
                    <a:pt x="320" y="552"/>
                  </a:moveTo>
                  <a:cubicBezTo>
                    <a:pt x="317" y="552"/>
                    <a:pt x="321" y="549"/>
                    <a:pt x="319" y="550"/>
                  </a:cubicBezTo>
                  <a:cubicBezTo>
                    <a:pt x="320" y="549"/>
                    <a:pt x="321" y="548"/>
                    <a:pt x="322" y="546"/>
                  </a:cubicBezTo>
                  <a:cubicBezTo>
                    <a:pt x="325" y="547"/>
                    <a:pt x="323" y="551"/>
                    <a:pt x="322" y="553"/>
                  </a:cubicBezTo>
                  <a:cubicBezTo>
                    <a:pt x="321" y="553"/>
                    <a:pt x="320" y="550"/>
                    <a:pt x="320" y="552"/>
                  </a:cubicBezTo>
                  <a:close/>
                  <a:moveTo>
                    <a:pt x="321" y="650"/>
                  </a:moveTo>
                  <a:cubicBezTo>
                    <a:pt x="323" y="649"/>
                    <a:pt x="324" y="650"/>
                    <a:pt x="325" y="650"/>
                  </a:cubicBezTo>
                  <a:cubicBezTo>
                    <a:pt x="324" y="652"/>
                    <a:pt x="321" y="653"/>
                    <a:pt x="321" y="650"/>
                  </a:cubicBezTo>
                  <a:close/>
                  <a:moveTo>
                    <a:pt x="326" y="700"/>
                  </a:moveTo>
                  <a:cubicBezTo>
                    <a:pt x="325" y="695"/>
                    <a:pt x="324" y="692"/>
                    <a:pt x="324" y="687"/>
                  </a:cubicBezTo>
                  <a:cubicBezTo>
                    <a:pt x="330" y="684"/>
                    <a:pt x="332" y="700"/>
                    <a:pt x="326" y="700"/>
                  </a:cubicBezTo>
                  <a:close/>
                  <a:moveTo>
                    <a:pt x="330" y="726"/>
                  </a:moveTo>
                  <a:cubicBezTo>
                    <a:pt x="328" y="725"/>
                    <a:pt x="328" y="723"/>
                    <a:pt x="328" y="720"/>
                  </a:cubicBezTo>
                  <a:cubicBezTo>
                    <a:pt x="331" y="721"/>
                    <a:pt x="331" y="724"/>
                    <a:pt x="330" y="726"/>
                  </a:cubicBezTo>
                  <a:close/>
                  <a:moveTo>
                    <a:pt x="333" y="674"/>
                  </a:moveTo>
                  <a:cubicBezTo>
                    <a:pt x="335" y="675"/>
                    <a:pt x="334" y="680"/>
                    <a:pt x="333" y="681"/>
                  </a:cubicBezTo>
                  <a:cubicBezTo>
                    <a:pt x="330" y="679"/>
                    <a:pt x="332" y="677"/>
                    <a:pt x="333" y="674"/>
                  </a:cubicBezTo>
                  <a:close/>
                  <a:moveTo>
                    <a:pt x="341" y="738"/>
                  </a:moveTo>
                  <a:cubicBezTo>
                    <a:pt x="339" y="736"/>
                    <a:pt x="336" y="736"/>
                    <a:pt x="334" y="735"/>
                  </a:cubicBezTo>
                  <a:cubicBezTo>
                    <a:pt x="336" y="732"/>
                    <a:pt x="339" y="734"/>
                    <a:pt x="342" y="734"/>
                  </a:cubicBezTo>
                  <a:cubicBezTo>
                    <a:pt x="342" y="736"/>
                    <a:pt x="342" y="737"/>
                    <a:pt x="341" y="738"/>
                  </a:cubicBezTo>
                  <a:close/>
                  <a:moveTo>
                    <a:pt x="341" y="676"/>
                  </a:moveTo>
                  <a:cubicBezTo>
                    <a:pt x="339" y="675"/>
                    <a:pt x="342" y="673"/>
                    <a:pt x="342" y="671"/>
                  </a:cubicBezTo>
                  <a:cubicBezTo>
                    <a:pt x="344" y="672"/>
                    <a:pt x="342" y="675"/>
                    <a:pt x="341" y="676"/>
                  </a:cubicBezTo>
                  <a:close/>
                  <a:moveTo>
                    <a:pt x="344" y="681"/>
                  </a:moveTo>
                  <a:cubicBezTo>
                    <a:pt x="348" y="683"/>
                    <a:pt x="350" y="691"/>
                    <a:pt x="347" y="694"/>
                  </a:cubicBezTo>
                  <a:cubicBezTo>
                    <a:pt x="344" y="691"/>
                    <a:pt x="343" y="685"/>
                    <a:pt x="344" y="681"/>
                  </a:cubicBezTo>
                  <a:close/>
                  <a:moveTo>
                    <a:pt x="350" y="650"/>
                  </a:moveTo>
                  <a:cubicBezTo>
                    <a:pt x="353" y="655"/>
                    <a:pt x="346" y="661"/>
                    <a:pt x="345" y="667"/>
                  </a:cubicBezTo>
                  <a:cubicBezTo>
                    <a:pt x="343" y="663"/>
                    <a:pt x="348" y="653"/>
                    <a:pt x="350" y="650"/>
                  </a:cubicBezTo>
                  <a:close/>
                  <a:moveTo>
                    <a:pt x="346" y="617"/>
                  </a:moveTo>
                  <a:cubicBezTo>
                    <a:pt x="348" y="618"/>
                    <a:pt x="348" y="622"/>
                    <a:pt x="349" y="626"/>
                  </a:cubicBezTo>
                  <a:cubicBezTo>
                    <a:pt x="346" y="625"/>
                    <a:pt x="346" y="618"/>
                    <a:pt x="346" y="617"/>
                  </a:cubicBezTo>
                  <a:close/>
                  <a:moveTo>
                    <a:pt x="351" y="502"/>
                  </a:moveTo>
                  <a:cubicBezTo>
                    <a:pt x="348" y="501"/>
                    <a:pt x="351" y="497"/>
                    <a:pt x="350" y="494"/>
                  </a:cubicBezTo>
                  <a:cubicBezTo>
                    <a:pt x="353" y="494"/>
                    <a:pt x="350" y="500"/>
                    <a:pt x="351" y="502"/>
                  </a:cubicBezTo>
                  <a:close/>
                  <a:moveTo>
                    <a:pt x="352" y="661"/>
                  </a:moveTo>
                  <a:cubicBezTo>
                    <a:pt x="358" y="665"/>
                    <a:pt x="355" y="674"/>
                    <a:pt x="352" y="680"/>
                  </a:cubicBezTo>
                  <a:cubicBezTo>
                    <a:pt x="350" y="680"/>
                    <a:pt x="350" y="677"/>
                    <a:pt x="347" y="676"/>
                  </a:cubicBezTo>
                  <a:cubicBezTo>
                    <a:pt x="349" y="670"/>
                    <a:pt x="350" y="667"/>
                    <a:pt x="352" y="661"/>
                  </a:cubicBezTo>
                  <a:close/>
                  <a:moveTo>
                    <a:pt x="351" y="644"/>
                  </a:moveTo>
                  <a:cubicBezTo>
                    <a:pt x="352" y="643"/>
                    <a:pt x="352" y="640"/>
                    <a:pt x="354" y="641"/>
                  </a:cubicBezTo>
                  <a:cubicBezTo>
                    <a:pt x="354" y="643"/>
                    <a:pt x="354" y="644"/>
                    <a:pt x="355" y="645"/>
                  </a:cubicBezTo>
                  <a:cubicBezTo>
                    <a:pt x="355" y="648"/>
                    <a:pt x="353" y="645"/>
                    <a:pt x="351" y="644"/>
                  </a:cubicBezTo>
                  <a:close/>
                  <a:moveTo>
                    <a:pt x="364" y="731"/>
                  </a:moveTo>
                  <a:cubicBezTo>
                    <a:pt x="366" y="737"/>
                    <a:pt x="353" y="742"/>
                    <a:pt x="347" y="738"/>
                  </a:cubicBezTo>
                  <a:cubicBezTo>
                    <a:pt x="347" y="737"/>
                    <a:pt x="347" y="736"/>
                    <a:pt x="347" y="735"/>
                  </a:cubicBezTo>
                  <a:cubicBezTo>
                    <a:pt x="354" y="734"/>
                    <a:pt x="358" y="732"/>
                    <a:pt x="364" y="731"/>
                  </a:cubicBezTo>
                  <a:close/>
                  <a:moveTo>
                    <a:pt x="361" y="704"/>
                  </a:moveTo>
                  <a:cubicBezTo>
                    <a:pt x="356" y="701"/>
                    <a:pt x="359" y="694"/>
                    <a:pt x="360" y="688"/>
                  </a:cubicBezTo>
                  <a:cubicBezTo>
                    <a:pt x="363" y="692"/>
                    <a:pt x="361" y="697"/>
                    <a:pt x="361" y="704"/>
                  </a:cubicBezTo>
                  <a:close/>
                  <a:moveTo>
                    <a:pt x="358" y="677"/>
                  </a:moveTo>
                  <a:cubicBezTo>
                    <a:pt x="361" y="678"/>
                    <a:pt x="360" y="682"/>
                    <a:pt x="361" y="684"/>
                  </a:cubicBezTo>
                  <a:cubicBezTo>
                    <a:pt x="359" y="684"/>
                    <a:pt x="359" y="682"/>
                    <a:pt x="357" y="682"/>
                  </a:cubicBezTo>
                  <a:cubicBezTo>
                    <a:pt x="357" y="681"/>
                    <a:pt x="358" y="680"/>
                    <a:pt x="358" y="677"/>
                  </a:cubicBezTo>
                  <a:close/>
                  <a:moveTo>
                    <a:pt x="353" y="612"/>
                  </a:moveTo>
                  <a:cubicBezTo>
                    <a:pt x="350" y="604"/>
                    <a:pt x="351" y="593"/>
                    <a:pt x="355" y="588"/>
                  </a:cubicBezTo>
                  <a:cubicBezTo>
                    <a:pt x="353" y="597"/>
                    <a:pt x="360" y="605"/>
                    <a:pt x="353" y="612"/>
                  </a:cubicBezTo>
                  <a:close/>
                  <a:moveTo>
                    <a:pt x="352" y="562"/>
                  </a:moveTo>
                  <a:cubicBezTo>
                    <a:pt x="355" y="567"/>
                    <a:pt x="353" y="578"/>
                    <a:pt x="355" y="585"/>
                  </a:cubicBezTo>
                  <a:cubicBezTo>
                    <a:pt x="348" y="580"/>
                    <a:pt x="349" y="571"/>
                    <a:pt x="352" y="562"/>
                  </a:cubicBezTo>
                  <a:close/>
                  <a:moveTo>
                    <a:pt x="352" y="493"/>
                  </a:moveTo>
                  <a:cubicBezTo>
                    <a:pt x="349" y="493"/>
                    <a:pt x="348" y="492"/>
                    <a:pt x="345" y="492"/>
                  </a:cubicBezTo>
                  <a:cubicBezTo>
                    <a:pt x="338" y="498"/>
                    <a:pt x="344" y="512"/>
                    <a:pt x="344" y="519"/>
                  </a:cubicBezTo>
                  <a:cubicBezTo>
                    <a:pt x="341" y="507"/>
                    <a:pt x="338" y="503"/>
                    <a:pt x="338" y="490"/>
                  </a:cubicBezTo>
                  <a:cubicBezTo>
                    <a:pt x="341" y="487"/>
                    <a:pt x="354" y="486"/>
                    <a:pt x="352" y="493"/>
                  </a:cubicBezTo>
                  <a:close/>
                  <a:moveTo>
                    <a:pt x="341" y="465"/>
                  </a:moveTo>
                  <a:cubicBezTo>
                    <a:pt x="337" y="458"/>
                    <a:pt x="342" y="451"/>
                    <a:pt x="338" y="444"/>
                  </a:cubicBezTo>
                  <a:cubicBezTo>
                    <a:pt x="339" y="442"/>
                    <a:pt x="341" y="445"/>
                    <a:pt x="342" y="444"/>
                  </a:cubicBezTo>
                  <a:cubicBezTo>
                    <a:pt x="348" y="440"/>
                    <a:pt x="341" y="429"/>
                    <a:pt x="347" y="423"/>
                  </a:cubicBezTo>
                  <a:cubicBezTo>
                    <a:pt x="351" y="427"/>
                    <a:pt x="349" y="431"/>
                    <a:pt x="352" y="437"/>
                  </a:cubicBezTo>
                  <a:cubicBezTo>
                    <a:pt x="346" y="445"/>
                    <a:pt x="344" y="456"/>
                    <a:pt x="341" y="465"/>
                  </a:cubicBezTo>
                  <a:close/>
                  <a:moveTo>
                    <a:pt x="359" y="421"/>
                  </a:moveTo>
                  <a:cubicBezTo>
                    <a:pt x="358" y="423"/>
                    <a:pt x="357" y="425"/>
                    <a:pt x="356" y="427"/>
                  </a:cubicBezTo>
                  <a:cubicBezTo>
                    <a:pt x="354" y="424"/>
                    <a:pt x="355" y="418"/>
                    <a:pt x="353" y="416"/>
                  </a:cubicBezTo>
                  <a:cubicBezTo>
                    <a:pt x="350" y="416"/>
                    <a:pt x="348" y="419"/>
                    <a:pt x="344" y="419"/>
                  </a:cubicBezTo>
                  <a:cubicBezTo>
                    <a:pt x="343" y="415"/>
                    <a:pt x="345" y="412"/>
                    <a:pt x="344" y="407"/>
                  </a:cubicBezTo>
                  <a:cubicBezTo>
                    <a:pt x="350" y="411"/>
                    <a:pt x="355" y="416"/>
                    <a:pt x="359" y="421"/>
                  </a:cubicBezTo>
                  <a:close/>
                  <a:moveTo>
                    <a:pt x="329" y="105"/>
                  </a:moveTo>
                  <a:cubicBezTo>
                    <a:pt x="327" y="104"/>
                    <a:pt x="327" y="100"/>
                    <a:pt x="326" y="100"/>
                  </a:cubicBezTo>
                  <a:cubicBezTo>
                    <a:pt x="328" y="98"/>
                    <a:pt x="329" y="103"/>
                    <a:pt x="329" y="105"/>
                  </a:cubicBezTo>
                  <a:close/>
                  <a:moveTo>
                    <a:pt x="282" y="319"/>
                  </a:moveTo>
                  <a:cubicBezTo>
                    <a:pt x="279" y="316"/>
                    <a:pt x="279" y="311"/>
                    <a:pt x="281" y="307"/>
                  </a:cubicBezTo>
                  <a:cubicBezTo>
                    <a:pt x="283" y="310"/>
                    <a:pt x="281" y="315"/>
                    <a:pt x="282" y="319"/>
                  </a:cubicBezTo>
                  <a:close/>
                  <a:moveTo>
                    <a:pt x="281" y="248"/>
                  </a:moveTo>
                  <a:cubicBezTo>
                    <a:pt x="279" y="247"/>
                    <a:pt x="279" y="246"/>
                    <a:pt x="279" y="244"/>
                  </a:cubicBezTo>
                  <a:cubicBezTo>
                    <a:pt x="280" y="244"/>
                    <a:pt x="281" y="244"/>
                    <a:pt x="281" y="243"/>
                  </a:cubicBezTo>
                  <a:cubicBezTo>
                    <a:pt x="282" y="243"/>
                    <a:pt x="280" y="246"/>
                    <a:pt x="281" y="248"/>
                  </a:cubicBezTo>
                  <a:close/>
                  <a:moveTo>
                    <a:pt x="281" y="348"/>
                  </a:moveTo>
                  <a:cubicBezTo>
                    <a:pt x="276" y="343"/>
                    <a:pt x="280" y="339"/>
                    <a:pt x="279" y="332"/>
                  </a:cubicBezTo>
                  <a:cubicBezTo>
                    <a:pt x="283" y="335"/>
                    <a:pt x="281" y="343"/>
                    <a:pt x="281" y="348"/>
                  </a:cubicBezTo>
                  <a:close/>
                  <a:moveTo>
                    <a:pt x="278" y="377"/>
                  </a:moveTo>
                  <a:cubicBezTo>
                    <a:pt x="279" y="370"/>
                    <a:pt x="276" y="365"/>
                    <a:pt x="279" y="357"/>
                  </a:cubicBezTo>
                  <a:cubicBezTo>
                    <a:pt x="282" y="360"/>
                    <a:pt x="281" y="372"/>
                    <a:pt x="278" y="377"/>
                  </a:cubicBezTo>
                  <a:close/>
                  <a:moveTo>
                    <a:pt x="272" y="835"/>
                  </a:moveTo>
                  <a:cubicBezTo>
                    <a:pt x="272" y="826"/>
                    <a:pt x="267" y="810"/>
                    <a:pt x="275" y="804"/>
                  </a:cubicBezTo>
                  <a:cubicBezTo>
                    <a:pt x="284" y="811"/>
                    <a:pt x="278" y="828"/>
                    <a:pt x="272" y="835"/>
                  </a:cubicBezTo>
                  <a:close/>
                  <a:moveTo>
                    <a:pt x="277" y="800"/>
                  </a:moveTo>
                  <a:cubicBezTo>
                    <a:pt x="279" y="800"/>
                    <a:pt x="279" y="802"/>
                    <a:pt x="279" y="804"/>
                  </a:cubicBezTo>
                  <a:cubicBezTo>
                    <a:pt x="275" y="804"/>
                    <a:pt x="277" y="803"/>
                    <a:pt x="277" y="800"/>
                  </a:cubicBezTo>
                  <a:close/>
                  <a:moveTo>
                    <a:pt x="276" y="64"/>
                  </a:moveTo>
                  <a:cubicBezTo>
                    <a:pt x="273" y="64"/>
                    <a:pt x="272" y="61"/>
                    <a:pt x="270" y="60"/>
                  </a:cubicBezTo>
                  <a:cubicBezTo>
                    <a:pt x="271" y="57"/>
                    <a:pt x="274" y="55"/>
                    <a:pt x="274" y="52"/>
                  </a:cubicBezTo>
                  <a:cubicBezTo>
                    <a:pt x="280" y="53"/>
                    <a:pt x="277" y="60"/>
                    <a:pt x="276" y="64"/>
                  </a:cubicBezTo>
                  <a:close/>
                  <a:moveTo>
                    <a:pt x="267" y="727"/>
                  </a:moveTo>
                  <a:cubicBezTo>
                    <a:pt x="268" y="719"/>
                    <a:pt x="264" y="712"/>
                    <a:pt x="269" y="708"/>
                  </a:cubicBezTo>
                  <a:cubicBezTo>
                    <a:pt x="274" y="714"/>
                    <a:pt x="278" y="726"/>
                    <a:pt x="276" y="734"/>
                  </a:cubicBezTo>
                  <a:cubicBezTo>
                    <a:pt x="273" y="733"/>
                    <a:pt x="273" y="730"/>
                    <a:pt x="272" y="728"/>
                  </a:cubicBezTo>
                  <a:cubicBezTo>
                    <a:pt x="271" y="726"/>
                    <a:pt x="269" y="729"/>
                    <a:pt x="267" y="727"/>
                  </a:cubicBezTo>
                  <a:close/>
                  <a:moveTo>
                    <a:pt x="272" y="745"/>
                  </a:moveTo>
                  <a:cubicBezTo>
                    <a:pt x="269" y="745"/>
                    <a:pt x="270" y="742"/>
                    <a:pt x="270" y="740"/>
                  </a:cubicBezTo>
                  <a:cubicBezTo>
                    <a:pt x="272" y="740"/>
                    <a:pt x="272" y="743"/>
                    <a:pt x="272" y="745"/>
                  </a:cubicBezTo>
                  <a:close/>
                  <a:moveTo>
                    <a:pt x="266" y="615"/>
                  </a:moveTo>
                  <a:cubicBezTo>
                    <a:pt x="268" y="615"/>
                    <a:pt x="268" y="618"/>
                    <a:pt x="268" y="621"/>
                  </a:cubicBezTo>
                  <a:cubicBezTo>
                    <a:pt x="264" y="620"/>
                    <a:pt x="267" y="617"/>
                    <a:pt x="266" y="615"/>
                  </a:cubicBezTo>
                  <a:close/>
                  <a:moveTo>
                    <a:pt x="262" y="547"/>
                  </a:moveTo>
                  <a:cubicBezTo>
                    <a:pt x="266" y="549"/>
                    <a:pt x="266" y="554"/>
                    <a:pt x="264" y="559"/>
                  </a:cubicBezTo>
                  <a:cubicBezTo>
                    <a:pt x="262" y="556"/>
                    <a:pt x="264" y="558"/>
                    <a:pt x="262" y="559"/>
                  </a:cubicBezTo>
                  <a:cubicBezTo>
                    <a:pt x="261" y="553"/>
                    <a:pt x="262" y="551"/>
                    <a:pt x="262" y="547"/>
                  </a:cubicBezTo>
                  <a:close/>
                  <a:moveTo>
                    <a:pt x="253" y="471"/>
                  </a:moveTo>
                  <a:cubicBezTo>
                    <a:pt x="252" y="470"/>
                    <a:pt x="251" y="469"/>
                    <a:pt x="250" y="468"/>
                  </a:cubicBezTo>
                  <a:cubicBezTo>
                    <a:pt x="250" y="466"/>
                    <a:pt x="252" y="465"/>
                    <a:pt x="253" y="463"/>
                  </a:cubicBezTo>
                  <a:cubicBezTo>
                    <a:pt x="254" y="464"/>
                    <a:pt x="253" y="469"/>
                    <a:pt x="253" y="471"/>
                  </a:cubicBezTo>
                  <a:close/>
                  <a:moveTo>
                    <a:pt x="247" y="477"/>
                  </a:moveTo>
                  <a:cubicBezTo>
                    <a:pt x="249" y="475"/>
                    <a:pt x="251" y="479"/>
                    <a:pt x="252" y="480"/>
                  </a:cubicBezTo>
                  <a:cubicBezTo>
                    <a:pt x="251" y="483"/>
                    <a:pt x="251" y="486"/>
                    <a:pt x="247" y="486"/>
                  </a:cubicBezTo>
                  <a:cubicBezTo>
                    <a:pt x="249" y="484"/>
                    <a:pt x="250" y="479"/>
                    <a:pt x="247" y="477"/>
                  </a:cubicBezTo>
                  <a:close/>
                  <a:moveTo>
                    <a:pt x="240" y="381"/>
                  </a:moveTo>
                  <a:cubicBezTo>
                    <a:pt x="241" y="381"/>
                    <a:pt x="242" y="382"/>
                    <a:pt x="243" y="382"/>
                  </a:cubicBezTo>
                  <a:cubicBezTo>
                    <a:pt x="243" y="384"/>
                    <a:pt x="241" y="385"/>
                    <a:pt x="241" y="387"/>
                  </a:cubicBezTo>
                  <a:cubicBezTo>
                    <a:pt x="239" y="386"/>
                    <a:pt x="241" y="383"/>
                    <a:pt x="240" y="381"/>
                  </a:cubicBezTo>
                  <a:close/>
                  <a:moveTo>
                    <a:pt x="221" y="423"/>
                  </a:moveTo>
                  <a:cubicBezTo>
                    <a:pt x="221" y="422"/>
                    <a:pt x="220" y="422"/>
                    <a:pt x="220" y="422"/>
                  </a:cubicBezTo>
                  <a:cubicBezTo>
                    <a:pt x="220" y="418"/>
                    <a:pt x="220" y="418"/>
                    <a:pt x="220" y="413"/>
                  </a:cubicBezTo>
                  <a:cubicBezTo>
                    <a:pt x="225" y="415"/>
                    <a:pt x="227" y="421"/>
                    <a:pt x="221" y="423"/>
                  </a:cubicBezTo>
                  <a:close/>
                  <a:moveTo>
                    <a:pt x="223" y="436"/>
                  </a:moveTo>
                  <a:cubicBezTo>
                    <a:pt x="223" y="434"/>
                    <a:pt x="222" y="434"/>
                    <a:pt x="223" y="433"/>
                  </a:cubicBezTo>
                  <a:cubicBezTo>
                    <a:pt x="225" y="433"/>
                    <a:pt x="227" y="437"/>
                    <a:pt x="223" y="436"/>
                  </a:cubicBezTo>
                  <a:close/>
                  <a:moveTo>
                    <a:pt x="224" y="306"/>
                  </a:moveTo>
                  <a:cubicBezTo>
                    <a:pt x="222" y="303"/>
                    <a:pt x="218" y="302"/>
                    <a:pt x="218" y="297"/>
                  </a:cubicBezTo>
                  <a:cubicBezTo>
                    <a:pt x="222" y="298"/>
                    <a:pt x="225" y="302"/>
                    <a:pt x="224" y="306"/>
                  </a:cubicBezTo>
                  <a:close/>
                  <a:moveTo>
                    <a:pt x="217" y="260"/>
                  </a:moveTo>
                  <a:cubicBezTo>
                    <a:pt x="216" y="258"/>
                    <a:pt x="219" y="258"/>
                    <a:pt x="218" y="256"/>
                  </a:cubicBezTo>
                  <a:cubicBezTo>
                    <a:pt x="222" y="256"/>
                    <a:pt x="222" y="261"/>
                    <a:pt x="220" y="263"/>
                  </a:cubicBezTo>
                  <a:cubicBezTo>
                    <a:pt x="219" y="263"/>
                    <a:pt x="217" y="262"/>
                    <a:pt x="217" y="260"/>
                  </a:cubicBezTo>
                  <a:close/>
                  <a:moveTo>
                    <a:pt x="164" y="420"/>
                  </a:moveTo>
                  <a:cubicBezTo>
                    <a:pt x="163" y="417"/>
                    <a:pt x="165" y="418"/>
                    <a:pt x="166" y="416"/>
                  </a:cubicBezTo>
                  <a:cubicBezTo>
                    <a:pt x="170" y="418"/>
                    <a:pt x="176" y="423"/>
                    <a:pt x="171" y="428"/>
                  </a:cubicBezTo>
                  <a:cubicBezTo>
                    <a:pt x="168" y="426"/>
                    <a:pt x="167" y="422"/>
                    <a:pt x="164" y="420"/>
                  </a:cubicBezTo>
                  <a:close/>
                  <a:moveTo>
                    <a:pt x="168" y="433"/>
                  </a:moveTo>
                  <a:cubicBezTo>
                    <a:pt x="166" y="433"/>
                    <a:pt x="164" y="431"/>
                    <a:pt x="166" y="429"/>
                  </a:cubicBezTo>
                  <a:cubicBezTo>
                    <a:pt x="168" y="429"/>
                    <a:pt x="170" y="432"/>
                    <a:pt x="168" y="433"/>
                  </a:cubicBezTo>
                  <a:close/>
                  <a:moveTo>
                    <a:pt x="159" y="579"/>
                  </a:moveTo>
                  <a:cubicBezTo>
                    <a:pt x="159" y="578"/>
                    <a:pt x="160" y="578"/>
                    <a:pt x="161" y="578"/>
                  </a:cubicBezTo>
                  <a:cubicBezTo>
                    <a:pt x="161" y="633"/>
                    <a:pt x="162" y="674"/>
                    <a:pt x="163" y="737"/>
                  </a:cubicBezTo>
                  <a:cubicBezTo>
                    <a:pt x="161" y="735"/>
                    <a:pt x="160" y="737"/>
                    <a:pt x="158" y="736"/>
                  </a:cubicBezTo>
                  <a:cubicBezTo>
                    <a:pt x="161" y="723"/>
                    <a:pt x="156" y="711"/>
                    <a:pt x="157" y="701"/>
                  </a:cubicBezTo>
                  <a:cubicBezTo>
                    <a:pt x="159" y="699"/>
                    <a:pt x="161" y="697"/>
                    <a:pt x="162" y="693"/>
                  </a:cubicBezTo>
                  <a:cubicBezTo>
                    <a:pt x="160" y="690"/>
                    <a:pt x="158" y="687"/>
                    <a:pt x="157" y="683"/>
                  </a:cubicBezTo>
                  <a:cubicBezTo>
                    <a:pt x="160" y="674"/>
                    <a:pt x="157" y="663"/>
                    <a:pt x="156" y="653"/>
                  </a:cubicBezTo>
                  <a:cubicBezTo>
                    <a:pt x="156" y="649"/>
                    <a:pt x="158" y="645"/>
                    <a:pt x="158" y="641"/>
                  </a:cubicBezTo>
                  <a:cubicBezTo>
                    <a:pt x="158" y="636"/>
                    <a:pt x="156" y="631"/>
                    <a:pt x="156" y="624"/>
                  </a:cubicBezTo>
                  <a:cubicBezTo>
                    <a:pt x="156" y="618"/>
                    <a:pt x="157" y="611"/>
                    <a:pt x="159" y="606"/>
                  </a:cubicBezTo>
                  <a:cubicBezTo>
                    <a:pt x="154" y="599"/>
                    <a:pt x="160" y="586"/>
                    <a:pt x="159" y="579"/>
                  </a:cubicBezTo>
                  <a:close/>
                  <a:moveTo>
                    <a:pt x="156" y="486"/>
                  </a:moveTo>
                  <a:cubicBezTo>
                    <a:pt x="155" y="486"/>
                    <a:pt x="154" y="486"/>
                    <a:pt x="153" y="486"/>
                  </a:cubicBezTo>
                  <a:cubicBezTo>
                    <a:pt x="152" y="484"/>
                    <a:pt x="153" y="480"/>
                    <a:pt x="156" y="481"/>
                  </a:cubicBezTo>
                  <a:cubicBezTo>
                    <a:pt x="157" y="482"/>
                    <a:pt x="157" y="485"/>
                    <a:pt x="156" y="486"/>
                  </a:cubicBezTo>
                  <a:close/>
                  <a:moveTo>
                    <a:pt x="148" y="810"/>
                  </a:moveTo>
                  <a:cubicBezTo>
                    <a:pt x="151" y="812"/>
                    <a:pt x="153" y="814"/>
                    <a:pt x="151" y="818"/>
                  </a:cubicBezTo>
                  <a:cubicBezTo>
                    <a:pt x="148" y="817"/>
                    <a:pt x="146" y="813"/>
                    <a:pt x="148" y="810"/>
                  </a:cubicBezTo>
                  <a:close/>
                  <a:moveTo>
                    <a:pt x="151" y="849"/>
                  </a:moveTo>
                  <a:cubicBezTo>
                    <a:pt x="150" y="849"/>
                    <a:pt x="149" y="849"/>
                    <a:pt x="148" y="849"/>
                  </a:cubicBezTo>
                  <a:cubicBezTo>
                    <a:pt x="148" y="847"/>
                    <a:pt x="149" y="847"/>
                    <a:pt x="149" y="846"/>
                  </a:cubicBezTo>
                  <a:cubicBezTo>
                    <a:pt x="150" y="846"/>
                    <a:pt x="151" y="847"/>
                    <a:pt x="151" y="849"/>
                  </a:cubicBezTo>
                  <a:close/>
                  <a:moveTo>
                    <a:pt x="134" y="901"/>
                  </a:moveTo>
                  <a:cubicBezTo>
                    <a:pt x="136" y="901"/>
                    <a:pt x="136" y="902"/>
                    <a:pt x="137" y="903"/>
                  </a:cubicBezTo>
                  <a:cubicBezTo>
                    <a:pt x="136" y="907"/>
                    <a:pt x="134" y="909"/>
                    <a:pt x="133" y="913"/>
                  </a:cubicBezTo>
                  <a:cubicBezTo>
                    <a:pt x="131" y="913"/>
                    <a:pt x="131" y="910"/>
                    <a:pt x="130" y="908"/>
                  </a:cubicBezTo>
                  <a:cubicBezTo>
                    <a:pt x="134" y="907"/>
                    <a:pt x="131" y="904"/>
                    <a:pt x="134" y="901"/>
                  </a:cubicBezTo>
                  <a:close/>
                  <a:moveTo>
                    <a:pt x="129" y="902"/>
                  </a:moveTo>
                  <a:cubicBezTo>
                    <a:pt x="130" y="899"/>
                    <a:pt x="131" y="897"/>
                    <a:pt x="132" y="895"/>
                  </a:cubicBezTo>
                  <a:cubicBezTo>
                    <a:pt x="133" y="897"/>
                    <a:pt x="131" y="901"/>
                    <a:pt x="129" y="902"/>
                  </a:cubicBezTo>
                  <a:close/>
                  <a:moveTo>
                    <a:pt x="136" y="885"/>
                  </a:moveTo>
                  <a:cubicBezTo>
                    <a:pt x="134" y="886"/>
                    <a:pt x="131" y="886"/>
                    <a:pt x="128" y="887"/>
                  </a:cubicBezTo>
                  <a:cubicBezTo>
                    <a:pt x="128" y="885"/>
                    <a:pt x="130" y="885"/>
                    <a:pt x="129" y="883"/>
                  </a:cubicBezTo>
                  <a:cubicBezTo>
                    <a:pt x="134" y="887"/>
                    <a:pt x="137" y="882"/>
                    <a:pt x="138" y="878"/>
                  </a:cubicBezTo>
                  <a:cubicBezTo>
                    <a:pt x="140" y="878"/>
                    <a:pt x="141" y="877"/>
                    <a:pt x="143" y="877"/>
                  </a:cubicBezTo>
                  <a:cubicBezTo>
                    <a:pt x="143" y="879"/>
                    <a:pt x="145" y="879"/>
                    <a:pt x="144" y="882"/>
                  </a:cubicBezTo>
                  <a:cubicBezTo>
                    <a:pt x="142" y="883"/>
                    <a:pt x="140" y="885"/>
                    <a:pt x="138" y="888"/>
                  </a:cubicBezTo>
                  <a:cubicBezTo>
                    <a:pt x="137" y="887"/>
                    <a:pt x="137" y="886"/>
                    <a:pt x="136" y="885"/>
                  </a:cubicBezTo>
                  <a:close/>
                  <a:moveTo>
                    <a:pt x="124" y="654"/>
                  </a:moveTo>
                  <a:cubicBezTo>
                    <a:pt x="125" y="653"/>
                    <a:pt x="126" y="653"/>
                    <a:pt x="126" y="652"/>
                  </a:cubicBezTo>
                  <a:cubicBezTo>
                    <a:pt x="129" y="654"/>
                    <a:pt x="134" y="664"/>
                    <a:pt x="129" y="667"/>
                  </a:cubicBezTo>
                  <a:cubicBezTo>
                    <a:pt x="128" y="665"/>
                    <a:pt x="130" y="665"/>
                    <a:pt x="129" y="663"/>
                  </a:cubicBezTo>
                  <a:cubicBezTo>
                    <a:pt x="127" y="663"/>
                    <a:pt x="125" y="663"/>
                    <a:pt x="124" y="662"/>
                  </a:cubicBezTo>
                  <a:cubicBezTo>
                    <a:pt x="124" y="659"/>
                    <a:pt x="124" y="658"/>
                    <a:pt x="124" y="654"/>
                  </a:cubicBezTo>
                  <a:close/>
                  <a:moveTo>
                    <a:pt x="129" y="534"/>
                  </a:moveTo>
                  <a:cubicBezTo>
                    <a:pt x="127" y="532"/>
                    <a:pt x="124" y="526"/>
                    <a:pt x="127" y="523"/>
                  </a:cubicBezTo>
                  <a:cubicBezTo>
                    <a:pt x="130" y="524"/>
                    <a:pt x="131" y="532"/>
                    <a:pt x="129" y="534"/>
                  </a:cubicBezTo>
                  <a:close/>
                  <a:moveTo>
                    <a:pt x="130" y="559"/>
                  </a:moveTo>
                  <a:cubicBezTo>
                    <a:pt x="130" y="560"/>
                    <a:pt x="129" y="560"/>
                    <a:pt x="129" y="562"/>
                  </a:cubicBezTo>
                  <a:cubicBezTo>
                    <a:pt x="127" y="561"/>
                    <a:pt x="126" y="557"/>
                    <a:pt x="126" y="555"/>
                  </a:cubicBezTo>
                  <a:cubicBezTo>
                    <a:pt x="130" y="554"/>
                    <a:pt x="127" y="559"/>
                    <a:pt x="130" y="559"/>
                  </a:cubicBezTo>
                  <a:close/>
                  <a:moveTo>
                    <a:pt x="129" y="496"/>
                  </a:moveTo>
                  <a:cubicBezTo>
                    <a:pt x="124" y="495"/>
                    <a:pt x="126" y="488"/>
                    <a:pt x="127" y="486"/>
                  </a:cubicBezTo>
                  <a:cubicBezTo>
                    <a:pt x="130" y="486"/>
                    <a:pt x="130" y="489"/>
                    <a:pt x="132" y="488"/>
                  </a:cubicBezTo>
                  <a:cubicBezTo>
                    <a:pt x="132" y="492"/>
                    <a:pt x="130" y="494"/>
                    <a:pt x="129" y="496"/>
                  </a:cubicBezTo>
                  <a:close/>
                  <a:moveTo>
                    <a:pt x="112" y="297"/>
                  </a:moveTo>
                  <a:cubicBezTo>
                    <a:pt x="111" y="296"/>
                    <a:pt x="108" y="294"/>
                    <a:pt x="110" y="292"/>
                  </a:cubicBezTo>
                  <a:cubicBezTo>
                    <a:pt x="111" y="294"/>
                    <a:pt x="114" y="295"/>
                    <a:pt x="112" y="297"/>
                  </a:cubicBezTo>
                  <a:close/>
                  <a:moveTo>
                    <a:pt x="108" y="359"/>
                  </a:moveTo>
                  <a:cubicBezTo>
                    <a:pt x="106" y="354"/>
                    <a:pt x="109" y="351"/>
                    <a:pt x="111" y="347"/>
                  </a:cubicBezTo>
                  <a:cubicBezTo>
                    <a:pt x="115" y="350"/>
                    <a:pt x="111" y="358"/>
                    <a:pt x="108" y="359"/>
                  </a:cubicBezTo>
                  <a:close/>
                  <a:moveTo>
                    <a:pt x="102" y="227"/>
                  </a:moveTo>
                  <a:cubicBezTo>
                    <a:pt x="105" y="229"/>
                    <a:pt x="106" y="232"/>
                    <a:pt x="108" y="234"/>
                  </a:cubicBezTo>
                  <a:cubicBezTo>
                    <a:pt x="106" y="237"/>
                    <a:pt x="106" y="242"/>
                    <a:pt x="103" y="242"/>
                  </a:cubicBezTo>
                  <a:cubicBezTo>
                    <a:pt x="103" y="240"/>
                    <a:pt x="102" y="240"/>
                    <a:pt x="102" y="239"/>
                  </a:cubicBezTo>
                  <a:cubicBezTo>
                    <a:pt x="104" y="236"/>
                    <a:pt x="100" y="233"/>
                    <a:pt x="102" y="227"/>
                  </a:cubicBezTo>
                  <a:close/>
                  <a:moveTo>
                    <a:pt x="97" y="98"/>
                  </a:moveTo>
                  <a:cubicBezTo>
                    <a:pt x="100" y="100"/>
                    <a:pt x="102" y="104"/>
                    <a:pt x="103" y="107"/>
                  </a:cubicBezTo>
                  <a:cubicBezTo>
                    <a:pt x="103" y="108"/>
                    <a:pt x="102" y="108"/>
                    <a:pt x="102" y="109"/>
                  </a:cubicBezTo>
                  <a:cubicBezTo>
                    <a:pt x="98" y="108"/>
                    <a:pt x="95" y="103"/>
                    <a:pt x="97" y="98"/>
                  </a:cubicBezTo>
                  <a:close/>
                  <a:moveTo>
                    <a:pt x="94" y="81"/>
                  </a:moveTo>
                  <a:cubicBezTo>
                    <a:pt x="95" y="78"/>
                    <a:pt x="96" y="76"/>
                    <a:pt x="97" y="74"/>
                  </a:cubicBezTo>
                  <a:cubicBezTo>
                    <a:pt x="99" y="74"/>
                    <a:pt x="99" y="76"/>
                    <a:pt x="100" y="76"/>
                  </a:cubicBezTo>
                  <a:cubicBezTo>
                    <a:pt x="100" y="79"/>
                    <a:pt x="98" y="80"/>
                    <a:pt x="97" y="83"/>
                  </a:cubicBezTo>
                  <a:cubicBezTo>
                    <a:pt x="96" y="83"/>
                    <a:pt x="96" y="81"/>
                    <a:pt x="94" y="81"/>
                  </a:cubicBezTo>
                  <a:close/>
                  <a:moveTo>
                    <a:pt x="118" y="60"/>
                  </a:moveTo>
                  <a:cubicBezTo>
                    <a:pt x="122" y="62"/>
                    <a:pt x="124" y="65"/>
                    <a:pt x="126" y="69"/>
                  </a:cubicBezTo>
                  <a:cubicBezTo>
                    <a:pt x="125" y="69"/>
                    <a:pt x="124" y="69"/>
                    <a:pt x="124" y="70"/>
                  </a:cubicBezTo>
                  <a:cubicBezTo>
                    <a:pt x="121" y="68"/>
                    <a:pt x="117" y="64"/>
                    <a:pt x="118" y="60"/>
                  </a:cubicBezTo>
                  <a:close/>
                  <a:moveTo>
                    <a:pt x="116" y="48"/>
                  </a:moveTo>
                  <a:cubicBezTo>
                    <a:pt x="112" y="45"/>
                    <a:pt x="118" y="41"/>
                    <a:pt x="118" y="38"/>
                  </a:cubicBezTo>
                  <a:cubicBezTo>
                    <a:pt x="122" y="40"/>
                    <a:pt x="117" y="45"/>
                    <a:pt x="116" y="48"/>
                  </a:cubicBezTo>
                  <a:close/>
                  <a:moveTo>
                    <a:pt x="146" y="44"/>
                  </a:moveTo>
                  <a:cubicBezTo>
                    <a:pt x="146" y="42"/>
                    <a:pt x="147" y="41"/>
                    <a:pt x="145" y="40"/>
                  </a:cubicBezTo>
                  <a:cubicBezTo>
                    <a:pt x="146" y="38"/>
                    <a:pt x="151" y="44"/>
                    <a:pt x="146" y="44"/>
                  </a:cubicBezTo>
                  <a:close/>
                  <a:moveTo>
                    <a:pt x="150" y="55"/>
                  </a:moveTo>
                  <a:cubicBezTo>
                    <a:pt x="147" y="54"/>
                    <a:pt x="147" y="52"/>
                    <a:pt x="146" y="50"/>
                  </a:cubicBezTo>
                  <a:cubicBezTo>
                    <a:pt x="148" y="50"/>
                    <a:pt x="149" y="52"/>
                    <a:pt x="150" y="55"/>
                  </a:cubicBezTo>
                  <a:close/>
                  <a:moveTo>
                    <a:pt x="147" y="72"/>
                  </a:moveTo>
                  <a:cubicBezTo>
                    <a:pt x="149" y="73"/>
                    <a:pt x="149" y="76"/>
                    <a:pt x="150" y="77"/>
                  </a:cubicBezTo>
                  <a:cubicBezTo>
                    <a:pt x="150" y="79"/>
                    <a:pt x="148" y="80"/>
                    <a:pt x="148" y="83"/>
                  </a:cubicBezTo>
                  <a:cubicBezTo>
                    <a:pt x="146" y="82"/>
                    <a:pt x="145" y="81"/>
                    <a:pt x="143" y="81"/>
                  </a:cubicBezTo>
                  <a:cubicBezTo>
                    <a:pt x="143" y="77"/>
                    <a:pt x="146" y="75"/>
                    <a:pt x="147" y="72"/>
                  </a:cubicBezTo>
                  <a:close/>
                  <a:moveTo>
                    <a:pt x="159" y="103"/>
                  </a:moveTo>
                  <a:cubicBezTo>
                    <a:pt x="158" y="105"/>
                    <a:pt x="158" y="106"/>
                    <a:pt x="156" y="107"/>
                  </a:cubicBezTo>
                  <a:cubicBezTo>
                    <a:pt x="153" y="105"/>
                    <a:pt x="149" y="100"/>
                    <a:pt x="152" y="96"/>
                  </a:cubicBezTo>
                  <a:cubicBezTo>
                    <a:pt x="154" y="98"/>
                    <a:pt x="157" y="100"/>
                    <a:pt x="159" y="103"/>
                  </a:cubicBezTo>
                  <a:close/>
                  <a:moveTo>
                    <a:pt x="154" y="84"/>
                  </a:moveTo>
                  <a:cubicBezTo>
                    <a:pt x="155" y="85"/>
                    <a:pt x="156" y="88"/>
                    <a:pt x="154" y="90"/>
                  </a:cubicBezTo>
                  <a:cubicBezTo>
                    <a:pt x="152" y="89"/>
                    <a:pt x="150" y="83"/>
                    <a:pt x="154" y="84"/>
                  </a:cubicBezTo>
                  <a:close/>
                  <a:moveTo>
                    <a:pt x="205" y="90"/>
                  </a:moveTo>
                  <a:cubicBezTo>
                    <a:pt x="199" y="89"/>
                    <a:pt x="203" y="82"/>
                    <a:pt x="203" y="80"/>
                  </a:cubicBezTo>
                  <a:cubicBezTo>
                    <a:pt x="208" y="82"/>
                    <a:pt x="208" y="85"/>
                    <a:pt x="205" y="90"/>
                  </a:cubicBezTo>
                  <a:close/>
                  <a:moveTo>
                    <a:pt x="206" y="64"/>
                  </a:moveTo>
                  <a:cubicBezTo>
                    <a:pt x="206" y="63"/>
                    <a:pt x="206" y="63"/>
                    <a:pt x="206" y="62"/>
                  </a:cubicBezTo>
                  <a:cubicBezTo>
                    <a:pt x="209" y="62"/>
                    <a:pt x="209" y="64"/>
                    <a:pt x="210" y="65"/>
                  </a:cubicBezTo>
                  <a:cubicBezTo>
                    <a:pt x="209" y="66"/>
                    <a:pt x="208" y="64"/>
                    <a:pt x="206" y="64"/>
                  </a:cubicBezTo>
                  <a:close/>
                  <a:moveTo>
                    <a:pt x="210" y="279"/>
                  </a:moveTo>
                  <a:cubicBezTo>
                    <a:pt x="209" y="279"/>
                    <a:pt x="208" y="278"/>
                    <a:pt x="207" y="278"/>
                  </a:cubicBezTo>
                  <a:cubicBezTo>
                    <a:pt x="206" y="273"/>
                    <a:pt x="210" y="273"/>
                    <a:pt x="211" y="269"/>
                  </a:cubicBezTo>
                  <a:cubicBezTo>
                    <a:pt x="215" y="272"/>
                    <a:pt x="211" y="275"/>
                    <a:pt x="210" y="279"/>
                  </a:cubicBezTo>
                  <a:close/>
                  <a:moveTo>
                    <a:pt x="213" y="292"/>
                  </a:moveTo>
                  <a:cubicBezTo>
                    <a:pt x="210" y="291"/>
                    <a:pt x="209" y="289"/>
                    <a:pt x="208" y="286"/>
                  </a:cubicBezTo>
                  <a:cubicBezTo>
                    <a:pt x="210" y="285"/>
                    <a:pt x="213" y="289"/>
                    <a:pt x="213" y="292"/>
                  </a:cubicBezTo>
                  <a:close/>
                  <a:moveTo>
                    <a:pt x="162" y="344"/>
                  </a:moveTo>
                  <a:cubicBezTo>
                    <a:pt x="161" y="340"/>
                    <a:pt x="157" y="342"/>
                    <a:pt x="156" y="336"/>
                  </a:cubicBezTo>
                  <a:cubicBezTo>
                    <a:pt x="158" y="336"/>
                    <a:pt x="157" y="338"/>
                    <a:pt x="159" y="338"/>
                  </a:cubicBezTo>
                  <a:cubicBezTo>
                    <a:pt x="158" y="336"/>
                    <a:pt x="156" y="336"/>
                    <a:pt x="156" y="334"/>
                  </a:cubicBezTo>
                  <a:cubicBezTo>
                    <a:pt x="157" y="334"/>
                    <a:pt x="157" y="333"/>
                    <a:pt x="158" y="332"/>
                  </a:cubicBezTo>
                  <a:cubicBezTo>
                    <a:pt x="161" y="333"/>
                    <a:pt x="162" y="336"/>
                    <a:pt x="164" y="339"/>
                  </a:cubicBezTo>
                  <a:cubicBezTo>
                    <a:pt x="164" y="341"/>
                    <a:pt x="162" y="342"/>
                    <a:pt x="162" y="344"/>
                  </a:cubicBezTo>
                  <a:close/>
                  <a:moveTo>
                    <a:pt x="163" y="373"/>
                  </a:moveTo>
                  <a:cubicBezTo>
                    <a:pt x="161" y="372"/>
                    <a:pt x="160" y="370"/>
                    <a:pt x="160" y="367"/>
                  </a:cubicBezTo>
                  <a:cubicBezTo>
                    <a:pt x="163" y="367"/>
                    <a:pt x="165" y="370"/>
                    <a:pt x="163" y="373"/>
                  </a:cubicBezTo>
                  <a:close/>
                  <a:moveTo>
                    <a:pt x="135" y="845"/>
                  </a:moveTo>
                  <a:cubicBezTo>
                    <a:pt x="138" y="845"/>
                    <a:pt x="138" y="849"/>
                    <a:pt x="137" y="850"/>
                  </a:cubicBezTo>
                  <a:cubicBezTo>
                    <a:pt x="134" y="850"/>
                    <a:pt x="137" y="847"/>
                    <a:pt x="135" y="845"/>
                  </a:cubicBezTo>
                  <a:close/>
                  <a:moveTo>
                    <a:pt x="129" y="720"/>
                  </a:moveTo>
                  <a:cubicBezTo>
                    <a:pt x="134" y="723"/>
                    <a:pt x="133" y="733"/>
                    <a:pt x="127" y="733"/>
                  </a:cubicBezTo>
                  <a:cubicBezTo>
                    <a:pt x="130" y="729"/>
                    <a:pt x="127" y="724"/>
                    <a:pt x="129" y="720"/>
                  </a:cubicBezTo>
                  <a:close/>
                  <a:moveTo>
                    <a:pt x="126" y="691"/>
                  </a:moveTo>
                  <a:cubicBezTo>
                    <a:pt x="127" y="690"/>
                    <a:pt x="126" y="686"/>
                    <a:pt x="127" y="685"/>
                  </a:cubicBezTo>
                  <a:cubicBezTo>
                    <a:pt x="132" y="686"/>
                    <a:pt x="130" y="691"/>
                    <a:pt x="132" y="692"/>
                  </a:cubicBezTo>
                  <a:cubicBezTo>
                    <a:pt x="131" y="693"/>
                    <a:pt x="127" y="692"/>
                    <a:pt x="126" y="691"/>
                  </a:cubicBezTo>
                  <a:close/>
                  <a:moveTo>
                    <a:pt x="127" y="760"/>
                  </a:moveTo>
                  <a:cubicBezTo>
                    <a:pt x="132" y="763"/>
                    <a:pt x="129" y="770"/>
                    <a:pt x="127" y="773"/>
                  </a:cubicBezTo>
                  <a:cubicBezTo>
                    <a:pt x="125" y="770"/>
                    <a:pt x="127" y="764"/>
                    <a:pt x="127" y="760"/>
                  </a:cubicBezTo>
                  <a:close/>
                  <a:moveTo>
                    <a:pt x="134" y="785"/>
                  </a:moveTo>
                  <a:cubicBezTo>
                    <a:pt x="138" y="788"/>
                    <a:pt x="135" y="793"/>
                    <a:pt x="133" y="797"/>
                  </a:cubicBezTo>
                  <a:cubicBezTo>
                    <a:pt x="130" y="797"/>
                    <a:pt x="132" y="792"/>
                    <a:pt x="129" y="792"/>
                  </a:cubicBezTo>
                  <a:cubicBezTo>
                    <a:pt x="130" y="789"/>
                    <a:pt x="132" y="787"/>
                    <a:pt x="134" y="785"/>
                  </a:cubicBezTo>
                  <a:close/>
                  <a:moveTo>
                    <a:pt x="121" y="433"/>
                  </a:moveTo>
                  <a:cubicBezTo>
                    <a:pt x="123" y="433"/>
                    <a:pt x="125" y="438"/>
                    <a:pt x="121" y="438"/>
                  </a:cubicBezTo>
                  <a:cubicBezTo>
                    <a:pt x="122" y="435"/>
                    <a:pt x="120" y="434"/>
                    <a:pt x="121" y="433"/>
                  </a:cubicBezTo>
                  <a:close/>
                  <a:moveTo>
                    <a:pt x="121" y="393"/>
                  </a:moveTo>
                  <a:cubicBezTo>
                    <a:pt x="125" y="393"/>
                    <a:pt x="125" y="397"/>
                    <a:pt x="126" y="398"/>
                  </a:cubicBezTo>
                  <a:cubicBezTo>
                    <a:pt x="126" y="400"/>
                    <a:pt x="125" y="401"/>
                    <a:pt x="123" y="401"/>
                  </a:cubicBezTo>
                  <a:cubicBezTo>
                    <a:pt x="122" y="397"/>
                    <a:pt x="120" y="396"/>
                    <a:pt x="121" y="393"/>
                  </a:cubicBezTo>
                  <a:close/>
                  <a:moveTo>
                    <a:pt x="123" y="412"/>
                  </a:moveTo>
                  <a:cubicBezTo>
                    <a:pt x="125" y="412"/>
                    <a:pt x="125" y="414"/>
                    <a:pt x="126" y="415"/>
                  </a:cubicBezTo>
                  <a:cubicBezTo>
                    <a:pt x="126" y="417"/>
                    <a:pt x="124" y="417"/>
                    <a:pt x="124" y="418"/>
                  </a:cubicBezTo>
                  <a:cubicBezTo>
                    <a:pt x="122" y="418"/>
                    <a:pt x="123" y="414"/>
                    <a:pt x="123" y="412"/>
                  </a:cubicBezTo>
                  <a:close/>
                  <a:moveTo>
                    <a:pt x="127" y="420"/>
                  </a:moveTo>
                  <a:cubicBezTo>
                    <a:pt x="132" y="420"/>
                    <a:pt x="132" y="427"/>
                    <a:pt x="128" y="428"/>
                  </a:cubicBezTo>
                  <a:cubicBezTo>
                    <a:pt x="125" y="429"/>
                    <a:pt x="126" y="425"/>
                    <a:pt x="124" y="424"/>
                  </a:cubicBezTo>
                  <a:cubicBezTo>
                    <a:pt x="125" y="423"/>
                    <a:pt x="126" y="421"/>
                    <a:pt x="127" y="420"/>
                  </a:cubicBezTo>
                  <a:close/>
                  <a:moveTo>
                    <a:pt x="109" y="154"/>
                  </a:moveTo>
                  <a:cubicBezTo>
                    <a:pt x="113" y="156"/>
                    <a:pt x="110" y="164"/>
                    <a:pt x="106" y="161"/>
                  </a:cubicBezTo>
                  <a:cubicBezTo>
                    <a:pt x="105" y="157"/>
                    <a:pt x="107" y="156"/>
                    <a:pt x="109" y="154"/>
                  </a:cubicBezTo>
                  <a:close/>
                  <a:moveTo>
                    <a:pt x="104" y="154"/>
                  </a:moveTo>
                  <a:cubicBezTo>
                    <a:pt x="102" y="152"/>
                    <a:pt x="106" y="151"/>
                    <a:pt x="106" y="148"/>
                  </a:cubicBezTo>
                  <a:cubicBezTo>
                    <a:pt x="109" y="149"/>
                    <a:pt x="105" y="153"/>
                    <a:pt x="104" y="154"/>
                  </a:cubicBezTo>
                  <a:close/>
                  <a:moveTo>
                    <a:pt x="109" y="181"/>
                  </a:moveTo>
                  <a:cubicBezTo>
                    <a:pt x="112" y="181"/>
                    <a:pt x="113" y="185"/>
                    <a:pt x="112" y="186"/>
                  </a:cubicBezTo>
                  <a:cubicBezTo>
                    <a:pt x="107" y="187"/>
                    <a:pt x="108" y="182"/>
                    <a:pt x="109" y="181"/>
                  </a:cubicBezTo>
                  <a:close/>
                  <a:moveTo>
                    <a:pt x="112" y="140"/>
                  </a:moveTo>
                  <a:cubicBezTo>
                    <a:pt x="110" y="139"/>
                    <a:pt x="111" y="135"/>
                    <a:pt x="114" y="136"/>
                  </a:cubicBezTo>
                  <a:cubicBezTo>
                    <a:pt x="113" y="138"/>
                    <a:pt x="112" y="139"/>
                    <a:pt x="112" y="140"/>
                  </a:cubicBezTo>
                  <a:close/>
                  <a:moveTo>
                    <a:pt x="116" y="119"/>
                  </a:moveTo>
                  <a:cubicBezTo>
                    <a:pt x="113" y="118"/>
                    <a:pt x="111" y="115"/>
                    <a:pt x="111" y="110"/>
                  </a:cubicBezTo>
                  <a:cubicBezTo>
                    <a:pt x="114" y="112"/>
                    <a:pt x="119" y="116"/>
                    <a:pt x="116" y="119"/>
                  </a:cubicBezTo>
                  <a:close/>
                  <a:moveTo>
                    <a:pt x="117" y="145"/>
                  </a:moveTo>
                  <a:cubicBezTo>
                    <a:pt x="115" y="145"/>
                    <a:pt x="114" y="145"/>
                    <a:pt x="114" y="143"/>
                  </a:cubicBezTo>
                  <a:cubicBezTo>
                    <a:pt x="115" y="142"/>
                    <a:pt x="117" y="143"/>
                    <a:pt x="117" y="145"/>
                  </a:cubicBezTo>
                  <a:close/>
                  <a:moveTo>
                    <a:pt x="115" y="166"/>
                  </a:moveTo>
                  <a:cubicBezTo>
                    <a:pt x="116" y="168"/>
                    <a:pt x="118" y="170"/>
                    <a:pt x="118" y="173"/>
                  </a:cubicBezTo>
                  <a:cubicBezTo>
                    <a:pt x="116" y="173"/>
                    <a:pt x="116" y="171"/>
                    <a:pt x="114" y="171"/>
                  </a:cubicBezTo>
                  <a:cubicBezTo>
                    <a:pt x="113" y="168"/>
                    <a:pt x="116" y="169"/>
                    <a:pt x="115" y="166"/>
                  </a:cubicBezTo>
                  <a:close/>
                  <a:moveTo>
                    <a:pt x="143" y="109"/>
                  </a:moveTo>
                  <a:cubicBezTo>
                    <a:pt x="144" y="111"/>
                    <a:pt x="146" y="114"/>
                    <a:pt x="147" y="116"/>
                  </a:cubicBezTo>
                  <a:cubicBezTo>
                    <a:pt x="145" y="113"/>
                    <a:pt x="142" y="116"/>
                    <a:pt x="141" y="113"/>
                  </a:cubicBezTo>
                  <a:cubicBezTo>
                    <a:pt x="146" y="114"/>
                    <a:pt x="140" y="111"/>
                    <a:pt x="143" y="109"/>
                  </a:cubicBezTo>
                  <a:close/>
                  <a:moveTo>
                    <a:pt x="161" y="107"/>
                  </a:moveTo>
                  <a:cubicBezTo>
                    <a:pt x="161" y="107"/>
                    <a:pt x="162" y="107"/>
                    <a:pt x="162" y="107"/>
                  </a:cubicBezTo>
                  <a:cubicBezTo>
                    <a:pt x="166" y="111"/>
                    <a:pt x="172" y="119"/>
                    <a:pt x="167" y="125"/>
                  </a:cubicBezTo>
                  <a:cubicBezTo>
                    <a:pt x="163" y="120"/>
                    <a:pt x="156" y="114"/>
                    <a:pt x="161" y="107"/>
                  </a:cubicBezTo>
                  <a:close/>
                  <a:moveTo>
                    <a:pt x="161" y="92"/>
                  </a:moveTo>
                  <a:cubicBezTo>
                    <a:pt x="163" y="92"/>
                    <a:pt x="164" y="94"/>
                    <a:pt x="164" y="96"/>
                  </a:cubicBezTo>
                  <a:cubicBezTo>
                    <a:pt x="163" y="96"/>
                    <a:pt x="162" y="96"/>
                    <a:pt x="162" y="97"/>
                  </a:cubicBezTo>
                  <a:cubicBezTo>
                    <a:pt x="160" y="97"/>
                    <a:pt x="161" y="93"/>
                    <a:pt x="161" y="92"/>
                  </a:cubicBezTo>
                  <a:close/>
                  <a:moveTo>
                    <a:pt x="194" y="94"/>
                  </a:moveTo>
                  <a:cubicBezTo>
                    <a:pt x="201" y="94"/>
                    <a:pt x="199" y="104"/>
                    <a:pt x="195" y="107"/>
                  </a:cubicBezTo>
                  <a:cubicBezTo>
                    <a:pt x="192" y="106"/>
                    <a:pt x="192" y="103"/>
                    <a:pt x="190" y="102"/>
                  </a:cubicBezTo>
                  <a:cubicBezTo>
                    <a:pt x="191" y="100"/>
                    <a:pt x="191" y="97"/>
                    <a:pt x="194" y="94"/>
                  </a:cubicBezTo>
                  <a:close/>
                  <a:moveTo>
                    <a:pt x="192" y="70"/>
                  </a:moveTo>
                  <a:cubicBezTo>
                    <a:pt x="193" y="68"/>
                    <a:pt x="196" y="70"/>
                    <a:pt x="196" y="72"/>
                  </a:cubicBezTo>
                  <a:cubicBezTo>
                    <a:pt x="193" y="73"/>
                    <a:pt x="194" y="70"/>
                    <a:pt x="192" y="70"/>
                  </a:cubicBezTo>
                  <a:close/>
                  <a:moveTo>
                    <a:pt x="183" y="327"/>
                  </a:moveTo>
                  <a:cubicBezTo>
                    <a:pt x="185" y="329"/>
                    <a:pt x="187" y="331"/>
                    <a:pt x="188" y="334"/>
                  </a:cubicBezTo>
                  <a:cubicBezTo>
                    <a:pt x="183" y="334"/>
                    <a:pt x="183" y="330"/>
                    <a:pt x="183" y="327"/>
                  </a:cubicBezTo>
                  <a:close/>
                  <a:moveTo>
                    <a:pt x="185" y="337"/>
                  </a:moveTo>
                  <a:cubicBezTo>
                    <a:pt x="184" y="338"/>
                    <a:pt x="179" y="336"/>
                    <a:pt x="179" y="333"/>
                  </a:cubicBezTo>
                  <a:cubicBezTo>
                    <a:pt x="182" y="333"/>
                    <a:pt x="183" y="336"/>
                    <a:pt x="185" y="337"/>
                  </a:cubicBezTo>
                  <a:close/>
                  <a:moveTo>
                    <a:pt x="176" y="304"/>
                  </a:moveTo>
                  <a:cubicBezTo>
                    <a:pt x="177" y="299"/>
                    <a:pt x="181" y="298"/>
                    <a:pt x="182" y="293"/>
                  </a:cubicBezTo>
                  <a:cubicBezTo>
                    <a:pt x="187" y="295"/>
                    <a:pt x="188" y="304"/>
                    <a:pt x="184" y="307"/>
                  </a:cubicBezTo>
                  <a:cubicBezTo>
                    <a:pt x="181" y="307"/>
                    <a:pt x="180" y="305"/>
                    <a:pt x="176" y="304"/>
                  </a:cubicBezTo>
                  <a:close/>
                  <a:moveTo>
                    <a:pt x="167" y="317"/>
                  </a:moveTo>
                  <a:cubicBezTo>
                    <a:pt x="170" y="318"/>
                    <a:pt x="172" y="321"/>
                    <a:pt x="173" y="325"/>
                  </a:cubicBezTo>
                  <a:cubicBezTo>
                    <a:pt x="171" y="323"/>
                    <a:pt x="167" y="322"/>
                    <a:pt x="167" y="317"/>
                  </a:cubicBezTo>
                  <a:close/>
                  <a:moveTo>
                    <a:pt x="168" y="344"/>
                  </a:moveTo>
                  <a:cubicBezTo>
                    <a:pt x="168" y="346"/>
                    <a:pt x="168" y="348"/>
                    <a:pt x="165" y="348"/>
                  </a:cubicBezTo>
                  <a:cubicBezTo>
                    <a:pt x="166" y="346"/>
                    <a:pt x="165" y="343"/>
                    <a:pt x="168" y="344"/>
                  </a:cubicBezTo>
                  <a:close/>
                  <a:moveTo>
                    <a:pt x="171" y="310"/>
                  </a:moveTo>
                  <a:cubicBezTo>
                    <a:pt x="174" y="311"/>
                    <a:pt x="176" y="315"/>
                    <a:pt x="177" y="318"/>
                  </a:cubicBezTo>
                  <a:cubicBezTo>
                    <a:pt x="177" y="319"/>
                    <a:pt x="176" y="319"/>
                    <a:pt x="176" y="320"/>
                  </a:cubicBezTo>
                  <a:cubicBezTo>
                    <a:pt x="171" y="318"/>
                    <a:pt x="168" y="314"/>
                    <a:pt x="171" y="310"/>
                  </a:cubicBezTo>
                  <a:close/>
                  <a:moveTo>
                    <a:pt x="143" y="685"/>
                  </a:moveTo>
                  <a:cubicBezTo>
                    <a:pt x="142" y="679"/>
                    <a:pt x="144" y="671"/>
                    <a:pt x="147" y="679"/>
                  </a:cubicBezTo>
                  <a:cubicBezTo>
                    <a:pt x="146" y="682"/>
                    <a:pt x="145" y="684"/>
                    <a:pt x="143" y="685"/>
                  </a:cubicBezTo>
                  <a:close/>
                  <a:moveTo>
                    <a:pt x="144" y="720"/>
                  </a:moveTo>
                  <a:cubicBezTo>
                    <a:pt x="142" y="718"/>
                    <a:pt x="144" y="715"/>
                    <a:pt x="144" y="712"/>
                  </a:cubicBezTo>
                  <a:cubicBezTo>
                    <a:pt x="148" y="714"/>
                    <a:pt x="146" y="718"/>
                    <a:pt x="144" y="720"/>
                  </a:cubicBezTo>
                  <a:close/>
                  <a:moveTo>
                    <a:pt x="143" y="617"/>
                  </a:moveTo>
                  <a:cubicBezTo>
                    <a:pt x="141" y="616"/>
                    <a:pt x="142" y="613"/>
                    <a:pt x="140" y="612"/>
                  </a:cubicBezTo>
                  <a:cubicBezTo>
                    <a:pt x="140" y="610"/>
                    <a:pt x="142" y="609"/>
                    <a:pt x="142" y="607"/>
                  </a:cubicBezTo>
                  <a:cubicBezTo>
                    <a:pt x="144" y="610"/>
                    <a:pt x="146" y="615"/>
                    <a:pt x="143" y="617"/>
                  </a:cubicBezTo>
                  <a:close/>
                  <a:moveTo>
                    <a:pt x="134" y="747"/>
                  </a:moveTo>
                  <a:cubicBezTo>
                    <a:pt x="133" y="745"/>
                    <a:pt x="137" y="746"/>
                    <a:pt x="136" y="744"/>
                  </a:cubicBezTo>
                  <a:cubicBezTo>
                    <a:pt x="139" y="745"/>
                    <a:pt x="141" y="751"/>
                    <a:pt x="136" y="751"/>
                  </a:cubicBezTo>
                  <a:cubicBezTo>
                    <a:pt x="136" y="750"/>
                    <a:pt x="136" y="750"/>
                    <a:pt x="136" y="749"/>
                  </a:cubicBezTo>
                  <a:cubicBezTo>
                    <a:pt x="136" y="748"/>
                    <a:pt x="134" y="749"/>
                    <a:pt x="134" y="747"/>
                  </a:cubicBezTo>
                  <a:close/>
                  <a:moveTo>
                    <a:pt x="132" y="326"/>
                  </a:moveTo>
                  <a:cubicBezTo>
                    <a:pt x="133" y="326"/>
                    <a:pt x="134" y="326"/>
                    <a:pt x="135" y="326"/>
                  </a:cubicBezTo>
                  <a:cubicBezTo>
                    <a:pt x="135" y="327"/>
                    <a:pt x="135" y="328"/>
                    <a:pt x="135" y="328"/>
                  </a:cubicBezTo>
                  <a:cubicBezTo>
                    <a:pt x="135" y="329"/>
                    <a:pt x="134" y="329"/>
                    <a:pt x="132" y="329"/>
                  </a:cubicBezTo>
                  <a:cubicBezTo>
                    <a:pt x="134" y="327"/>
                    <a:pt x="132" y="328"/>
                    <a:pt x="132" y="326"/>
                  </a:cubicBezTo>
                  <a:close/>
                  <a:moveTo>
                    <a:pt x="178" y="244"/>
                  </a:moveTo>
                  <a:cubicBezTo>
                    <a:pt x="170" y="242"/>
                    <a:pt x="177" y="237"/>
                    <a:pt x="179" y="233"/>
                  </a:cubicBezTo>
                  <a:cubicBezTo>
                    <a:pt x="182" y="232"/>
                    <a:pt x="181" y="235"/>
                    <a:pt x="184" y="235"/>
                  </a:cubicBezTo>
                  <a:cubicBezTo>
                    <a:pt x="182" y="238"/>
                    <a:pt x="180" y="241"/>
                    <a:pt x="178" y="244"/>
                  </a:cubicBezTo>
                  <a:close/>
                  <a:moveTo>
                    <a:pt x="186" y="240"/>
                  </a:moveTo>
                  <a:cubicBezTo>
                    <a:pt x="190" y="243"/>
                    <a:pt x="183" y="246"/>
                    <a:pt x="182" y="249"/>
                  </a:cubicBezTo>
                  <a:cubicBezTo>
                    <a:pt x="181" y="246"/>
                    <a:pt x="185" y="243"/>
                    <a:pt x="186" y="240"/>
                  </a:cubicBezTo>
                  <a:close/>
                  <a:moveTo>
                    <a:pt x="168" y="233"/>
                  </a:moveTo>
                  <a:cubicBezTo>
                    <a:pt x="165" y="230"/>
                    <a:pt x="166" y="226"/>
                    <a:pt x="162" y="222"/>
                  </a:cubicBezTo>
                  <a:cubicBezTo>
                    <a:pt x="163" y="219"/>
                    <a:pt x="165" y="217"/>
                    <a:pt x="166" y="215"/>
                  </a:cubicBezTo>
                  <a:cubicBezTo>
                    <a:pt x="169" y="217"/>
                    <a:pt x="173" y="221"/>
                    <a:pt x="173" y="224"/>
                  </a:cubicBezTo>
                  <a:cubicBezTo>
                    <a:pt x="172" y="227"/>
                    <a:pt x="170" y="229"/>
                    <a:pt x="168" y="233"/>
                  </a:cubicBezTo>
                  <a:close/>
                  <a:moveTo>
                    <a:pt x="169" y="258"/>
                  </a:moveTo>
                  <a:cubicBezTo>
                    <a:pt x="168" y="257"/>
                    <a:pt x="166" y="256"/>
                    <a:pt x="166" y="254"/>
                  </a:cubicBezTo>
                  <a:cubicBezTo>
                    <a:pt x="167" y="255"/>
                    <a:pt x="169" y="255"/>
                    <a:pt x="169" y="258"/>
                  </a:cubicBezTo>
                  <a:close/>
                  <a:moveTo>
                    <a:pt x="161" y="207"/>
                  </a:moveTo>
                  <a:cubicBezTo>
                    <a:pt x="162" y="207"/>
                    <a:pt x="162" y="208"/>
                    <a:pt x="163" y="208"/>
                  </a:cubicBezTo>
                  <a:cubicBezTo>
                    <a:pt x="163" y="212"/>
                    <a:pt x="161" y="214"/>
                    <a:pt x="159" y="217"/>
                  </a:cubicBezTo>
                  <a:cubicBezTo>
                    <a:pt x="154" y="215"/>
                    <a:pt x="159" y="210"/>
                    <a:pt x="161" y="207"/>
                  </a:cubicBezTo>
                  <a:close/>
                  <a:moveTo>
                    <a:pt x="159" y="187"/>
                  </a:moveTo>
                  <a:cubicBezTo>
                    <a:pt x="161" y="189"/>
                    <a:pt x="164" y="189"/>
                    <a:pt x="164" y="192"/>
                  </a:cubicBezTo>
                  <a:cubicBezTo>
                    <a:pt x="161" y="192"/>
                    <a:pt x="160" y="189"/>
                    <a:pt x="159" y="187"/>
                  </a:cubicBezTo>
                  <a:close/>
                  <a:moveTo>
                    <a:pt x="168" y="184"/>
                  </a:moveTo>
                  <a:cubicBezTo>
                    <a:pt x="166" y="183"/>
                    <a:pt x="164" y="182"/>
                    <a:pt x="164" y="179"/>
                  </a:cubicBezTo>
                  <a:cubicBezTo>
                    <a:pt x="164" y="176"/>
                    <a:pt x="167" y="176"/>
                    <a:pt x="167" y="172"/>
                  </a:cubicBezTo>
                  <a:cubicBezTo>
                    <a:pt x="169" y="174"/>
                    <a:pt x="171" y="175"/>
                    <a:pt x="172" y="178"/>
                  </a:cubicBezTo>
                  <a:cubicBezTo>
                    <a:pt x="170" y="179"/>
                    <a:pt x="169" y="182"/>
                    <a:pt x="168" y="184"/>
                  </a:cubicBezTo>
                  <a:close/>
                  <a:moveTo>
                    <a:pt x="173" y="204"/>
                  </a:moveTo>
                  <a:cubicBezTo>
                    <a:pt x="176" y="206"/>
                    <a:pt x="177" y="211"/>
                    <a:pt x="179" y="214"/>
                  </a:cubicBezTo>
                  <a:cubicBezTo>
                    <a:pt x="176" y="216"/>
                    <a:pt x="176" y="208"/>
                    <a:pt x="171" y="208"/>
                  </a:cubicBezTo>
                  <a:cubicBezTo>
                    <a:pt x="171" y="206"/>
                    <a:pt x="171" y="204"/>
                    <a:pt x="173" y="204"/>
                  </a:cubicBezTo>
                  <a:close/>
                  <a:moveTo>
                    <a:pt x="168" y="201"/>
                  </a:moveTo>
                  <a:cubicBezTo>
                    <a:pt x="166" y="201"/>
                    <a:pt x="165" y="197"/>
                    <a:pt x="168" y="195"/>
                  </a:cubicBezTo>
                  <a:cubicBezTo>
                    <a:pt x="170" y="197"/>
                    <a:pt x="170" y="199"/>
                    <a:pt x="168" y="201"/>
                  </a:cubicBezTo>
                  <a:close/>
                  <a:moveTo>
                    <a:pt x="168" y="213"/>
                  </a:moveTo>
                  <a:cubicBezTo>
                    <a:pt x="171" y="212"/>
                    <a:pt x="174" y="218"/>
                    <a:pt x="176" y="221"/>
                  </a:cubicBezTo>
                  <a:cubicBezTo>
                    <a:pt x="172" y="220"/>
                    <a:pt x="171" y="215"/>
                    <a:pt x="168" y="213"/>
                  </a:cubicBezTo>
                  <a:close/>
                  <a:moveTo>
                    <a:pt x="175" y="201"/>
                  </a:moveTo>
                  <a:cubicBezTo>
                    <a:pt x="177" y="201"/>
                    <a:pt x="180" y="206"/>
                    <a:pt x="182" y="208"/>
                  </a:cubicBezTo>
                  <a:cubicBezTo>
                    <a:pt x="179" y="210"/>
                    <a:pt x="177" y="203"/>
                    <a:pt x="175" y="201"/>
                  </a:cubicBezTo>
                  <a:close/>
                  <a:moveTo>
                    <a:pt x="173" y="191"/>
                  </a:moveTo>
                  <a:cubicBezTo>
                    <a:pt x="171" y="187"/>
                    <a:pt x="174" y="179"/>
                    <a:pt x="178" y="184"/>
                  </a:cubicBezTo>
                  <a:cubicBezTo>
                    <a:pt x="177" y="187"/>
                    <a:pt x="176" y="190"/>
                    <a:pt x="173" y="191"/>
                  </a:cubicBezTo>
                  <a:close/>
                  <a:moveTo>
                    <a:pt x="172" y="165"/>
                  </a:moveTo>
                  <a:cubicBezTo>
                    <a:pt x="175" y="165"/>
                    <a:pt x="174" y="168"/>
                    <a:pt x="175" y="169"/>
                  </a:cubicBezTo>
                  <a:cubicBezTo>
                    <a:pt x="173" y="169"/>
                    <a:pt x="172" y="168"/>
                    <a:pt x="172" y="165"/>
                  </a:cubicBezTo>
                  <a:close/>
                  <a:moveTo>
                    <a:pt x="174" y="161"/>
                  </a:moveTo>
                  <a:cubicBezTo>
                    <a:pt x="176" y="162"/>
                    <a:pt x="178" y="164"/>
                    <a:pt x="179" y="166"/>
                  </a:cubicBezTo>
                  <a:cubicBezTo>
                    <a:pt x="176" y="166"/>
                    <a:pt x="173" y="163"/>
                    <a:pt x="174" y="161"/>
                  </a:cubicBezTo>
                  <a:close/>
                  <a:moveTo>
                    <a:pt x="177" y="139"/>
                  </a:moveTo>
                  <a:cubicBezTo>
                    <a:pt x="172" y="137"/>
                    <a:pt x="170" y="131"/>
                    <a:pt x="173" y="126"/>
                  </a:cubicBezTo>
                  <a:cubicBezTo>
                    <a:pt x="175" y="130"/>
                    <a:pt x="181" y="135"/>
                    <a:pt x="177" y="139"/>
                  </a:cubicBezTo>
                  <a:close/>
                  <a:moveTo>
                    <a:pt x="172" y="148"/>
                  </a:moveTo>
                  <a:cubicBezTo>
                    <a:pt x="168" y="147"/>
                    <a:pt x="163" y="141"/>
                    <a:pt x="167" y="137"/>
                  </a:cubicBezTo>
                  <a:cubicBezTo>
                    <a:pt x="170" y="139"/>
                    <a:pt x="174" y="143"/>
                    <a:pt x="172" y="148"/>
                  </a:cubicBezTo>
                  <a:close/>
                  <a:moveTo>
                    <a:pt x="165" y="157"/>
                  </a:moveTo>
                  <a:cubicBezTo>
                    <a:pt x="164" y="155"/>
                    <a:pt x="162" y="153"/>
                    <a:pt x="160" y="151"/>
                  </a:cubicBezTo>
                  <a:cubicBezTo>
                    <a:pt x="159" y="148"/>
                    <a:pt x="162" y="149"/>
                    <a:pt x="162" y="146"/>
                  </a:cubicBezTo>
                  <a:cubicBezTo>
                    <a:pt x="164" y="148"/>
                    <a:pt x="168" y="154"/>
                    <a:pt x="165" y="157"/>
                  </a:cubicBezTo>
                  <a:close/>
                  <a:moveTo>
                    <a:pt x="161" y="164"/>
                  </a:moveTo>
                  <a:cubicBezTo>
                    <a:pt x="160" y="168"/>
                    <a:pt x="159" y="171"/>
                    <a:pt x="156" y="172"/>
                  </a:cubicBezTo>
                  <a:cubicBezTo>
                    <a:pt x="154" y="168"/>
                    <a:pt x="156" y="166"/>
                    <a:pt x="153" y="163"/>
                  </a:cubicBezTo>
                  <a:cubicBezTo>
                    <a:pt x="153" y="161"/>
                    <a:pt x="155" y="160"/>
                    <a:pt x="155" y="158"/>
                  </a:cubicBezTo>
                  <a:cubicBezTo>
                    <a:pt x="158" y="159"/>
                    <a:pt x="158" y="163"/>
                    <a:pt x="161" y="164"/>
                  </a:cubicBezTo>
                  <a:close/>
                  <a:moveTo>
                    <a:pt x="154" y="197"/>
                  </a:moveTo>
                  <a:cubicBezTo>
                    <a:pt x="160" y="202"/>
                    <a:pt x="155" y="207"/>
                    <a:pt x="152" y="211"/>
                  </a:cubicBezTo>
                  <a:cubicBezTo>
                    <a:pt x="151" y="211"/>
                    <a:pt x="151" y="210"/>
                    <a:pt x="150" y="210"/>
                  </a:cubicBezTo>
                  <a:cubicBezTo>
                    <a:pt x="150" y="209"/>
                    <a:pt x="150" y="209"/>
                    <a:pt x="150" y="208"/>
                  </a:cubicBezTo>
                  <a:cubicBezTo>
                    <a:pt x="151" y="208"/>
                    <a:pt x="152" y="209"/>
                    <a:pt x="153" y="209"/>
                  </a:cubicBezTo>
                  <a:cubicBezTo>
                    <a:pt x="152" y="206"/>
                    <a:pt x="152" y="202"/>
                    <a:pt x="149" y="202"/>
                  </a:cubicBezTo>
                  <a:cubicBezTo>
                    <a:pt x="150" y="200"/>
                    <a:pt x="153" y="200"/>
                    <a:pt x="154" y="197"/>
                  </a:cubicBezTo>
                  <a:close/>
                  <a:moveTo>
                    <a:pt x="150" y="288"/>
                  </a:moveTo>
                  <a:cubicBezTo>
                    <a:pt x="145" y="287"/>
                    <a:pt x="147" y="282"/>
                    <a:pt x="150" y="280"/>
                  </a:cubicBezTo>
                  <a:cubicBezTo>
                    <a:pt x="151" y="280"/>
                    <a:pt x="152" y="281"/>
                    <a:pt x="153" y="283"/>
                  </a:cubicBezTo>
                  <a:cubicBezTo>
                    <a:pt x="153" y="286"/>
                    <a:pt x="151" y="286"/>
                    <a:pt x="150" y="288"/>
                  </a:cubicBezTo>
                  <a:close/>
                  <a:moveTo>
                    <a:pt x="153" y="295"/>
                  </a:moveTo>
                  <a:cubicBezTo>
                    <a:pt x="153" y="299"/>
                    <a:pt x="151" y="300"/>
                    <a:pt x="149" y="301"/>
                  </a:cubicBezTo>
                  <a:cubicBezTo>
                    <a:pt x="149" y="298"/>
                    <a:pt x="150" y="296"/>
                    <a:pt x="153" y="295"/>
                  </a:cubicBezTo>
                  <a:close/>
                  <a:moveTo>
                    <a:pt x="142" y="364"/>
                  </a:moveTo>
                  <a:cubicBezTo>
                    <a:pt x="143" y="363"/>
                    <a:pt x="143" y="362"/>
                    <a:pt x="143" y="361"/>
                  </a:cubicBezTo>
                  <a:cubicBezTo>
                    <a:pt x="145" y="362"/>
                    <a:pt x="149" y="365"/>
                    <a:pt x="147" y="368"/>
                  </a:cubicBezTo>
                  <a:cubicBezTo>
                    <a:pt x="144" y="368"/>
                    <a:pt x="145" y="364"/>
                    <a:pt x="142" y="364"/>
                  </a:cubicBezTo>
                  <a:close/>
                  <a:moveTo>
                    <a:pt x="145" y="385"/>
                  </a:moveTo>
                  <a:cubicBezTo>
                    <a:pt x="144" y="384"/>
                    <a:pt x="143" y="383"/>
                    <a:pt x="143" y="381"/>
                  </a:cubicBezTo>
                  <a:cubicBezTo>
                    <a:pt x="145" y="381"/>
                    <a:pt x="145" y="383"/>
                    <a:pt x="145" y="385"/>
                  </a:cubicBezTo>
                  <a:close/>
                  <a:moveTo>
                    <a:pt x="136" y="333"/>
                  </a:moveTo>
                  <a:cubicBezTo>
                    <a:pt x="140" y="331"/>
                    <a:pt x="142" y="337"/>
                    <a:pt x="144" y="339"/>
                  </a:cubicBezTo>
                  <a:cubicBezTo>
                    <a:pt x="140" y="338"/>
                    <a:pt x="139" y="335"/>
                    <a:pt x="136" y="333"/>
                  </a:cubicBezTo>
                  <a:close/>
                  <a:moveTo>
                    <a:pt x="138" y="300"/>
                  </a:moveTo>
                  <a:cubicBezTo>
                    <a:pt x="139" y="298"/>
                    <a:pt x="138" y="298"/>
                    <a:pt x="139" y="296"/>
                  </a:cubicBezTo>
                  <a:cubicBezTo>
                    <a:pt x="140" y="297"/>
                    <a:pt x="142" y="298"/>
                    <a:pt x="142" y="301"/>
                  </a:cubicBezTo>
                  <a:cubicBezTo>
                    <a:pt x="140" y="301"/>
                    <a:pt x="139" y="301"/>
                    <a:pt x="138" y="300"/>
                  </a:cubicBezTo>
                  <a:close/>
                  <a:moveTo>
                    <a:pt x="138" y="193"/>
                  </a:moveTo>
                  <a:cubicBezTo>
                    <a:pt x="139" y="192"/>
                    <a:pt x="139" y="191"/>
                    <a:pt x="139" y="189"/>
                  </a:cubicBezTo>
                  <a:cubicBezTo>
                    <a:pt x="141" y="190"/>
                    <a:pt x="142" y="193"/>
                    <a:pt x="142" y="195"/>
                  </a:cubicBezTo>
                  <a:cubicBezTo>
                    <a:pt x="140" y="195"/>
                    <a:pt x="140" y="193"/>
                    <a:pt x="138" y="193"/>
                  </a:cubicBezTo>
                  <a:close/>
                  <a:moveTo>
                    <a:pt x="141" y="186"/>
                  </a:moveTo>
                  <a:cubicBezTo>
                    <a:pt x="140" y="184"/>
                    <a:pt x="144" y="183"/>
                    <a:pt x="141" y="183"/>
                  </a:cubicBezTo>
                  <a:cubicBezTo>
                    <a:pt x="143" y="182"/>
                    <a:pt x="146" y="186"/>
                    <a:pt x="147" y="189"/>
                  </a:cubicBezTo>
                  <a:cubicBezTo>
                    <a:pt x="147" y="190"/>
                    <a:pt x="146" y="192"/>
                    <a:pt x="144" y="192"/>
                  </a:cubicBezTo>
                  <a:cubicBezTo>
                    <a:pt x="143" y="190"/>
                    <a:pt x="142" y="188"/>
                    <a:pt x="141" y="186"/>
                  </a:cubicBezTo>
                  <a:close/>
                  <a:moveTo>
                    <a:pt x="147" y="219"/>
                  </a:moveTo>
                  <a:cubicBezTo>
                    <a:pt x="144" y="219"/>
                    <a:pt x="144" y="217"/>
                    <a:pt x="145" y="216"/>
                  </a:cubicBezTo>
                  <a:cubicBezTo>
                    <a:pt x="148" y="216"/>
                    <a:pt x="147" y="218"/>
                    <a:pt x="147" y="219"/>
                  </a:cubicBezTo>
                  <a:close/>
                  <a:moveTo>
                    <a:pt x="145" y="287"/>
                  </a:moveTo>
                  <a:cubicBezTo>
                    <a:pt x="147" y="289"/>
                    <a:pt x="149" y="292"/>
                    <a:pt x="147" y="294"/>
                  </a:cubicBezTo>
                  <a:cubicBezTo>
                    <a:pt x="144" y="294"/>
                    <a:pt x="145" y="292"/>
                    <a:pt x="143" y="292"/>
                  </a:cubicBezTo>
                  <a:cubicBezTo>
                    <a:pt x="144" y="290"/>
                    <a:pt x="144" y="289"/>
                    <a:pt x="145" y="287"/>
                  </a:cubicBezTo>
                  <a:close/>
                  <a:moveTo>
                    <a:pt x="151" y="263"/>
                  </a:moveTo>
                  <a:cubicBezTo>
                    <a:pt x="147" y="262"/>
                    <a:pt x="145" y="253"/>
                    <a:pt x="145" y="254"/>
                  </a:cubicBezTo>
                  <a:cubicBezTo>
                    <a:pt x="144" y="253"/>
                    <a:pt x="145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8" y="254"/>
                    <a:pt x="151" y="256"/>
                    <a:pt x="153" y="260"/>
                  </a:cubicBezTo>
                  <a:cubicBezTo>
                    <a:pt x="152" y="261"/>
                    <a:pt x="151" y="262"/>
                    <a:pt x="151" y="263"/>
                  </a:cubicBezTo>
                  <a:close/>
                  <a:moveTo>
                    <a:pt x="150" y="227"/>
                  </a:moveTo>
                  <a:cubicBezTo>
                    <a:pt x="149" y="225"/>
                    <a:pt x="150" y="226"/>
                    <a:pt x="150" y="223"/>
                  </a:cubicBezTo>
                  <a:cubicBezTo>
                    <a:pt x="153" y="223"/>
                    <a:pt x="153" y="225"/>
                    <a:pt x="153" y="227"/>
                  </a:cubicBezTo>
                  <a:cubicBezTo>
                    <a:pt x="152" y="227"/>
                    <a:pt x="151" y="227"/>
                    <a:pt x="150" y="227"/>
                  </a:cubicBezTo>
                  <a:close/>
                  <a:moveTo>
                    <a:pt x="148" y="157"/>
                  </a:moveTo>
                  <a:cubicBezTo>
                    <a:pt x="149" y="154"/>
                    <a:pt x="146" y="150"/>
                    <a:pt x="144" y="148"/>
                  </a:cubicBezTo>
                  <a:cubicBezTo>
                    <a:pt x="146" y="147"/>
                    <a:pt x="149" y="152"/>
                    <a:pt x="151" y="154"/>
                  </a:cubicBezTo>
                  <a:cubicBezTo>
                    <a:pt x="151" y="155"/>
                    <a:pt x="150" y="157"/>
                    <a:pt x="148" y="157"/>
                  </a:cubicBezTo>
                  <a:close/>
                  <a:moveTo>
                    <a:pt x="147" y="160"/>
                  </a:moveTo>
                  <a:cubicBezTo>
                    <a:pt x="144" y="158"/>
                    <a:pt x="143" y="154"/>
                    <a:pt x="138" y="152"/>
                  </a:cubicBezTo>
                  <a:cubicBezTo>
                    <a:pt x="138" y="149"/>
                    <a:pt x="139" y="147"/>
                    <a:pt x="140" y="146"/>
                  </a:cubicBezTo>
                  <a:cubicBezTo>
                    <a:pt x="144" y="150"/>
                    <a:pt x="146" y="154"/>
                    <a:pt x="147" y="160"/>
                  </a:cubicBezTo>
                  <a:close/>
                  <a:moveTo>
                    <a:pt x="141" y="172"/>
                  </a:moveTo>
                  <a:cubicBezTo>
                    <a:pt x="138" y="169"/>
                    <a:pt x="133" y="163"/>
                    <a:pt x="132" y="159"/>
                  </a:cubicBezTo>
                  <a:cubicBezTo>
                    <a:pt x="136" y="163"/>
                    <a:pt x="139" y="167"/>
                    <a:pt x="141" y="172"/>
                  </a:cubicBezTo>
                  <a:close/>
                  <a:moveTo>
                    <a:pt x="135" y="184"/>
                  </a:moveTo>
                  <a:cubicBezTo>
                    <a:pt x="131" y="182"/>
                    <a:pt x="131" y="176"/>
                    <a:pt x="126" y="175"/>
                  </a:cubicBezTo>
                  <a:cubicBezTo>
                    <a:pt x="127" y="172"/>
                    <a:pt x="127" y="171"/>
                    <a:pt x="126" y="169"/>
                  </a:cubicBezTo>
                  <a:cubicBezTo>
                    <a:pt x="128" y="170"/>
                    <a:pt x="128" y="170"/>
                    <a:pt x="128" y="168"/>
                  </a:cubicBezTo>
                  <a:cubicBezTo>
                    <a:pt x="130" y="173"/>
                    <a:pt x="136" y="178"/>
                    <a:pt x="135" y="184"/>
                  </a:cubicBezTo>
                  <a:close/>
                  <a:moveTo>
                    <a:pt x="135" y="255"/>
                  </a:moveTo>
                  <a:cubicBezTo>
                    <a:pt x="133" y="258"/>
                    <a:pt x="131" y="252"/>
                    <a:pt x="132" y="251"/>
                  </a:cubicBezTo>
                  <a:cubicBezTo>
                    <a:pt x="134" y="252"/>
                    <a:pt x="134" y="254"/>
                    <a:pt x="135" y="255"/>
                  </a:cubicBezTo>
                  <a:close/>
                  <a:moveTo>
                    <a:pt x="129" y="212"/>
                  </a:moveTo>
                  <a:cubicBezTo>
                    <a:pt x="129" y="212"/>
                    <a:pt x="130" y="213"/>
                    <a:pt x="131" y="213"/>
                  </a:cubicBezTo>
                  <a:cubicBezTo>
                    <a:pt x="132" y="216"/>
                    <a:pt x="131" y="217"/>
                    <a:pt x="128" y="218"/>
                  </a:cubicBezTo>
                  <a:cubicBezTo>
                    <a:pt x="129" y="215"/>
                    <a:pt x="126" y="215"/>
                    <a:pt x="129" y="212"/>
                  </a:cubicBezTo>
                  <a:close/>
                  <a:moveTo>
                    <a:pt x="124" y="148"/>
                  </a:moveTo>
                  <a:cubicBezTo>
                    <a:pt x="125" y="147"/>
                    <a:pt x="125" y="146"/>
                    <a:pt x="126" y="145"/>
                  </a:cubicBezTo>
                  <a:cubicBezTo>
                    <a:pt x="126" y="146"/>
                    <a:pt x="128" y="152"/>
                    <a:pt x="129" y="155"/>
                  </a:cubicBezTo>
                  <a:cubicBezTo>
                    <a:pt x="126" y="154"/>
                    <a:pt x="125" y="151"/>
                    <a:pt x="124" y="148"/>
                  </a:cubicBezTo>
                  <a:close/>
                  <a:moveTo>
                    <a:pt x="128" y="196"/>
                  </a:moveTo>
                  <a:cubicBezTo>
                    <a:pt x="126" y="194"/>
                    <a:pt x="126" y="191"/>
                    <a:pt x="122" y="191"/>
                  </a:cubicBezTo>
                  <a:cubicBezTo>
                    <a:pt x="124" y="188"/>
                    <a:pt x="119" y="188"/>
                    <a:pt x="120" y="184"/>
                  </a:cubicBezTo>
                  <a:cubicBezTo>
                    <a:pt x="122" y="188"/>
                    <a:pt x="128" y="192"/>
                    <a:pt x="128" y="196"/>
                  </a:cubicBezTo>
                  <a:close/>
                  <a:moveTo>
                    <a:pt x="123" y="166"/>
                  </a:moveTo>
                  <a:cubicBezTo>
                    <a:pt x="121" y="164"/>
                    <a:pt x="120" y="161"/>
                    <a:pt x="119" y="158"/>
                  </a:cubicBezTo>
                  <a:cubicBezTo>
                    <a:pt x="122" y="159"/>
                    <a:pt x="123" y="161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lose/>
                  <a:moveTo>
                    <a:pt x="124" y="202"/>
                  </a:moveTo>
                  <a:cubicBezTo>
                    <a:pt x="123" y="204"/>
                    <a:pt x="122" y="205"/>
                    <a:pt x="121" y="207"/>
                  </a:cubicBezTo>
                  <a:cubicBezTo>
                    <a:pt x="118" y="203"/>
                    <a:pt x="115" y="200"/>
                    <a:pt x="114" y="195"/>
                  </a:cubicBezTo>
                  <a:cubicBezTo>
                    <a:pt x="115" y="194"/>
                    <a:pt x="116" y="192"/>
                    <a:pt x="118" y="192"/>
                  </a:cubicBezTo>
                  <a:cubicBezTo>
                    <a:pt x="119" y="197"/>
                    <a:pt x="122" y="199"/>
                    <a:pt x="124" y="202"/>
                  </a:cubicBezTo>
                  <a:close/>
                  <a:moveTo>
                    <a:pt x="123" y="239"/>
                  </a:moveTo>
                  <a:cubicBezTo>
                    <a:pt x="124" y="239"/>
                    <a:pt x="124" y="240"/>
                    <a:pt x="125" y="240"/>
                  </a:cubicBezTo>
                  <a:cubicBezTo>
                    <a:pt x="126" y="242"/>
                    <a:pt x="123" y="242"/>
                    <a:pt x="124" y="244"/>
                  </a:cubicBezTo>
                  <a:cubicBezTo>
                    <a:pt x="120" y="243"/>
                    <a:pt x="121" y="241"/>
                    <a:pt x="123" y="239"/>
                  </a:cubicBezTo>
                  <a:close/>
                  <a:moveTo>
                    <a:pt x="121" y="261"/>
                  </a:moveTo>
                  <a:cubicBezTo>
                    <a:pt x="118" y="259"/>
                    <a:pt x="122" y="258"/>
                    <a:pt x="121" y="256"/>
                  </a:cubicBezTo>
                  <a:cubicBezTo>
                    <a:pt x="125" y="256"/>
                    <a:pt x="121" y="260"/>
                    <a:pt x="121" y="261"/>
                  </a:cubicBezTo>
                  <a:close/>
                  <a:moveTo>
                    <a:pt x="126" y="263"/>
                  </a:moveTo>
                  <a:cubicBezTo>
                    <a:pt x="128" y="263"/>
                    <a:pt x="129" y="265"/>
                    <a:pt x="129" y="267"/>
                  </a:cubicBezTo>
                  <a:cubicBezTo>
                    <a:pt x="128" y="268"/>
                    <a:pt x="129" y="271"/>
                    <a:pt x="126" y="271"/>
                  </a:cubicBezTo>
                  <a:cubicBezTo>
                    <a:pt x="124" y="269"/>
                    <a:pt x="124" y="265"/>
                    <a:pt x="126" y="263"/>
                  </a:cubicBezTo>
                  <a:close/>
                  <a:moveTo>
                    <a:pt x="129" y="257"/>
                  </a:moveTo>
                  <a:cubicBezTo>
                    <a:pt x="131" y="257"/>
                    <a:pt x="131" y="260"/>
                    <a:pt x="133" y="261"/>
                  </a:cubicBezTo>
                  <a:cubicBezTo>
                    <a:pt x="133" y="262"/>
                    <a:pt x="132" y="262"/>
                    <a:pt x="132" y="263"/>
                  </a:cubicBezTo>
                  <a:cubicBezTo>
                    <a:pt x="130" y="262"/>
                    <a:pt x="128" y="260"/>
                    <a:pt x="129" y="257"/>
                  </a:cubicBezTo>
                  <a:close/>
                  <a:moveTo>
                    <a:pt x="134" y="273"/>
                  </a:moveTo>
                  <a:cubicBezTo>
                    <a:pt x="137" y="275"/>
                    <a:pt x="141" y="279"/>
                    <a:pt x="139" y="283"/>
                  </a:cubicBezTo>
                  <a:cubicBezTo>
                    <a:pt x="137" y="285"/>
                    <a:pt x="134" y="281"/>
                    <a:pt x="132" y="279"/>
                  </a:cubicBezTo>
                  <a:cubicBezTo>
                    <a:pt x="132" y="276"/>
                    <a:pt x="134" y="276"/>
                    <a:pt x="134" y="273"/>
                  </a:cubicBezTo>
                  <a:close/>
                  <a:moveTo>
                    <a:pt x="135" y="307"/>
                  </a:moveTo>
                  <a:cubicBezTo>
                    <a:pt x="132" y="307"/>
                    <a:pt x="133" y="305"/>
                    <a:pt x="134" y="304"/>
                  </a:cubicBezTo>
                  <a:cubicBezTo>
                    <a:pt x="136" y="303"/>
                    <a:pt x="135" y="306"/>
                    <a:pt x="135" y="307"/>
                  </a:cubicBezTo>
                  <a:close/>
                  <a:moveTo>
                    <a:pt x="136" y="372"/>
                  </a:moveTo>
                  <a:cubicBezTo>
                    <a:pt x="138" y="373"/>
                    <a:pt x="141" y="376"/>
                    <a:pt x="139" y="379"/>
                  </a:cubicBezTo>
                  <a:cubicBezTo>
                    <a:pt x="138" y="378"/>
                    <a:pt x="137" y="376"/>
                    <a:pt x="135" y="376"/>
                  </a:cubicBezTo>
                  <a:cubicBezTo>
                    <a:pt x="135" y="374"/>
                    <a:pt x="137" y="374"/>
                    <a:pt x="136" y="372"/>
                  </a:cubicBezTo>
                  <a:close/>
                  <a:moveTo>
                    <a:pt x="137" y="390"/>
                  </a:moveTo>
                  <a:cubicBezTo>
                    <a:pt x="143" y="392"/>
                    <a:pt x="137" y="396"/>
                    <a:pt x="136" y="399"/>
                  </a:cubicBezTo>
                  <a:cubicBezTo>
                    <a:pt x="136" y="399"/>
                    <a:pt x="135" y="398"/>
                    <a:pt x="134" y="398"/>
                  </a:cubicBezTo>
                  <a:cubicBezTo>
                    <a:pt x="133" y="394"/>
                    <a:pt x="137" y="394"/>
                    <a:pt x="137" y="390"/>
                  </a:cubicBezTo>
                  <a:close/>
                  <a:moveTo>
                    <a:pt x="137" y="413"/>
                  </a:moveTo>
                  <a:cubicBezTo>
                    <a:pt x="139" y="414"/>
                    <a:pt x="133" y="412"/>
                    <a:pt x="133" y="409"/>
                  </a:cubicBezTo>
                  <a:cubicBezTo>
                    <a:pt x="136" y="409"/>
                    <a:pt x="136" y="412"/>
                    <a:pt x="137" y="413"/>
                  </a:cubicBezTo>
                  <a:close/>
                  <a:moveTo>
                    <a:pt x="135" y="431"/>
                  </a:moveTo>
                  <a:cubicBezTo>
                    <a:pt x="139" y="434"/>
                    <a:pt x="145" y="439"/>
                    <a:pt x="141" y="443"/>
                  </a:cubicBezTo>
                  <a:cubicBezTo>
                    <a:pt x="138" y="440"/>
                    <a:pt x="133" y="437"/>
                    <a:pt x="135" y="431"/>
                  </a:cubicBezTo>
                  <a:close/>
                  <a:moveTo>
                    <a:pt x="138" y="520"/>
                  </a:moveTo>
                  <a:cubicBezTo>
                    <a:pt x="137" y="517"/>
                    <a:pt x="134" y="514"/>
                    <a:pt x="135" y="511"/>
                  </a:cubicBezTo>
                  <a:cubicBezTo>
                    <a:pt x="138" y="513"/>
                    <a:pt x="140" y="517"/>
                    <a:pt x="138" y="520"/>
                  </a:cubicBezTo>
                  <a:close/>
                  <a:moveTo>
                    <a:pt x="141" y="542"/>
                  </a:moveTo>
                  <a:cubicBezTo>
                    <a:pt x="138" y="542"/>
                    <a:pt x="137" y="538"/>
                    <a:pt x="138" y="535"/>
                  </a:cubicBezTo>
                  <a:cubicBezTo>
                    <a:pt x="141" y="537"/>
                    <a:pt x="142" y="539"/>
                    <a:pt x="141" y="542"/>
                  </a:cubicBezTo>
                  <a:close/>
                  <a:moveTo>
                    <a:pt x="136" y="548"/>
                  </a:moveTo>
                  <a:cubicBezTo>
                    <a:pt x="135" y="547"/>
                    <a:pt x="132" y="545"/>
                    <a:pt x="134" y="542"/>
                  </a:cubicBezTo>
                  <a:cubicBezTo>
                    <a:pt x="136" y="543"/>
                    <a:pt x="136" y="546"/>
                    <a:pt x="136" y="548"/>
                  </a:cubicBezTo>
                  <a:close/>
                  <a:moveTo>
                    <a:pt x="133" y="640"/>
                  </a:moveTo>
                  <a:cubicBezTo>
                    <a:pt x="136" y="642"/>
                    <a:pt x="138" y="646"/>
                    <a:pt x="138" y="650"/>
                  </a:cubicBezTo>
                  <a:cubicBezTo>
                    <a:pt x="136" y="648"/>
                    <a:pt x="132" y="644"/>
                    <a:pt x="133" y="640"/>
                  </a:cubicBezTo>
                  <a:close/>
                  <a:moveTo>
                    <a:pt x="132" y="626"/>
                  </a:moveTo>
                  <a:cubicBezTo>
                    <a:pt x="133" y="625"/>
                    <a:pt x="134" y="625"/>
                    <a:pt x="134" y="623"/>
                  </a:cubicBezTo>
                  <a:cubicBezTo>
                    <a:pt x="135" y="624"/>
                    <a:pt x="135" y="627"/>
                    <a:pt x="135" y="628"/>
                  </a:cubicBezTo>
                  <a:cubicBezTo>
                    <a:pt x="134" y="628"/>
                    <a:pt x="134" y="627"/>
                    <a:pt x="132" y="626"/>
                  </a:cubicBezTo>
                  <a:close/>
                  <a:moveTo>
                    <a:pt x="138" y="666"/>
                  </a:moveTo>
                  <a:cubicBezTo>
                    <a:pt x="141" y="666"/>
                    <a:pt x="142" y="671"/>
                    <a:pt x="140" y="673"/>
                  </a:cubicBezTo>
                  <a:cubicBezTo>
                    <a:pt x="139" y="672"/>
                    <a:pt x="139" y="672"/>
                    <a:pt x="138" y="672"/>
                  </a:cubicBezTo>
                  <a:cubicBezTo>
                    <a:pt x="137" y="670"/>
                    <a:pt x="138" y="668"/>
                    <a:pt x="138" y="666"/>
                  </a:cubicBezTo>
                  <a:close/>
                  <a:moveTo>
                    <a:pt x="137" y="680"/>
                  </a:moveTo>
                  <a:cubicBezTo>
                    <a:pt x="135" y="680"/>
                    <a:pt x="134" y="676"/>
                    <a:pt x="135" y="675"/>
                  </a:cubicBezTo>
                  <a:cubicBezTo>
                    <a:pt x="135" y="677"/>
                    <a:pt x="137" y="678"/>
                    <a:pt x="137" y="680"/>
                  </a:cubicBezTo>
                  <a:close/>
                  <a:moveTo>
                    <a:pt x="133" y="714"/>
                  </a:moveTo>
                  <a:cubicBezTo>
                    <a:pt x="137" y="714"/>
                    <a:pt x="136" y="720"/>
                    <a:pt x="135" y="722"/>
                  </a:cubicBezTo>
                  <a:cubicBezTo>
                    <a:pt x="133" y="720"/>
                    <a:pt x="132" y="717"/>
                    <a:pt x="133" y="714"/>
                  </a:cubicBezTo>
                  <a:close/>
                  <a:moveTo>
                    <a:pt x="138" y="734"/>
                  </a:moveTo>
                  <a:cubicBezTo>
                    <a:pt x="135" y="731"/>
                    <a:pt x="138" y="727"/>
                    <a:pt x="139" y="725"/>
                  </a:cubicBezTo>
                  <a:cubicBezTo>
                    <a:pt x="141" y="729"/>
                    <a:pt x="137" y="731"/>
                    <a:pt x="138" y="734"/>
                  </a:cubicBezTo>
                  <a:close/>
                  <a:moveTo>
                    <a:pt x="141" y="700"/>
                  </a:moveTo>
                  <a:cubicBezTo>
                    <a:pt x="142" y="702"/>
                    <a:pt x="141" y="705"/>
                    <a:pt x="141" y="707"/>
                  </a:cubicBezTo>
                  <a:cubicBezTo>
                    <a:pt x="137" y="706"/>
                    <a:pt x="139" y="702"/>
                    <a:pt x="141" y="700"/>
                  </a:cubicBezTo>
                  <a:close/>
                  <a:moveTo>
                    <a:pt x="140" y="644"/>
                  </a:moveTo>
                  <a:cubicBezTo>
                    <a:pt x="137" y="643"/>
                    <a:pt x="140" y="637"/>
                    <a:pt x="136" y="637"/>
                  </a:cubicBezTo>
                  <a:cubicBezTo>
                    <a:pt x="136" y="635"/>
                    <a:pt x="137" y="635"/>
                    <a:pt x="138" y="633"/>
                  </a:cubicBezTo>
                  <a:cubicBezTo>
                    <a:pt x="141" y="634"/>
                    <a:pt x="141" y="637"/>
                    <a:pt x="142" y="639"/>
                  </a:cubicBezTo>
                  <a:cubicBezTo>
                    <a:pt x="141" y="640"/>
                    <a:pt x="139" y="641"/>
                    <a:pt x="140" y="644"/>
                  </a:cubicBezTo>
                  <a:close/>
                  <a:moveTo>
                    <a:pt x="138" y="577"/>
                  </a:moveTo>
                  <a:cubicBezTo>
                    <a:pt x="138" y="573"/>
                    <a:pt x="136" y="571"/>
                    <a:pt x="138" y="567"/>
                  </a:cubicBezTo>
                  <a:cubicBezTo>
                    <a:pt x="141" y="567"/>
                    <a:pt x="139" y="572"/>
                    <a:pt x="142" y="572"/>
                  </a:cubicBezTo>
                  <a:cubicBezTo>
                    <a:pt x="140" y="573"/>
                    <a:pt x="141" y="576"/>
                    <a:pt x="138" y="577"/>
                  </a:cubicBezTo>
                  <a:close/>
                  <a:moveTo>
                    <a:pt x="140" y="505"/>
                  </a:moveTo>
                  <a:cubicBezTo>
                    <a:pt x="142" y="505"/>
                    <a:pt x="143" y="508"/>
                    <a:pt x="143" y="511"/>
                  </a:cubicBezTo>
                  <a:cubicBezTo>
                    <a:pt x="141" y="510"/>
                    <a:pt x="141" y="507"/>
                    <a:pt x="140" y="505"/>
                  </a:cubicBezTo>
                  <a:close/>
                  <a:moveTo>
                    <a:pt x="141" y="461"/>
                  </a:moveTo>
                  <a:cubicBezTo>
                    <a:pt x="144" y="457"/>
                    <a:pt x="147" y="465"/>
                    <a:pt x="149" y="467"/>
                  </a:cubicBezTo>
                  <a:cubicBezTo>
                    <a:pt x="145" y="466"/>
                    <a:pt x="144" y="462"/>
                    <a:pt x="141" y="461"/>
                  </a:cubicBezTo>
                  <a:close/>
                  <a:moveTo>
                    <a:pt x="144" y="436"/>
                  </a:moveTo>
                  <a:cubicBezTo>
                    <a:pt x="141" y="433"/>
                    <a:pt x="138" y="428"/>
                    <a:pt x="138" y="424"/>
                  </a:cubicBezTo>
                  <a:cubicBezTo>
                    <a:pt x="142" y="427"/>
                    <a:pt x="145" y="430"/>
                    <a:pt x="147" y="435"/>
                  </a:cubicBezTo>
                  <a:cubicBezTo>
                    <a:pt x="146" y="435"/>
                    <a:pt x="145" y="436"/>
                    <a:pt x="144" y="436"/>
                  </a:cubicBezTo>
                  <a:close/>
                  <a:moveTo>
                    <a:pt x="141" y="406"/>
                  </a:moveTo>
                  <a:cubicBezTo>
                    <a:pt x="141" y="405"/>
                    <a:pt x="139" y="403"/>
                    <a:pt x="138" y="402"/>
                  </a:cubicBezTo>
                  <a:cubicBezTo>
                    <a:pt x="138" y="400"/>
                    <a:pt x="142" y="399"/>
                    <a:pt x="141" y="398"/>
                  </a:cubicBezTo>
                  <a:cubicBezTo>
                    <a:pt x="143" y="396"/>
                    <a:pt x="145" y="400"/>
                    <a:pt x="146" y="401"/>
                  </a:cubicBezTo>
                  <a:cubicBezTo>
                    <a:pt x="144" y="403"/>
                    <a:pt x="145" y="406"/>
                    <a:pt x="141" y="406"/>
                  </a:cubicBezTo>
                  <a:close/>
                  <a:moveTo>
                    <a:pt x="144" y="392"/>
                  </a:moveTo>
                  <a:cubicBezTo>
                    <a:pt x="145" y="393"/>
                    <a:pt x="148" y="393"/>
                    <a:pt x="147" y="396"/>
                  </a:cubicBezTo>
                  <a:cubicBezTo>
                    <a:pt x="145" y="396"/>
                    <a:pt x="144" y="395"/>
                    <a:pt x="144" y="392"/>
                  </a:cubicBezTo>
                  <a:close/>
                  <a:moveTo>
                    <a:pt x="139" y="329"/>
                  </a:moveTo>
                  <a:cubicBezTo>
                    <a:pt x="142" y="329"/>
                    <a:pt x="148" y="335"/>
                    <a:pt x="147" y="339"/>
                  </a:cubicBezTo>
                  <a:cubicBezTo>
                    <a:pt x="144" y="336"/>
                    <a:pt x="143" y="331"/>
                    <a:pt x="139" y="329"/>
                  </a:cubicBezTo>
                  <a:close/>
                  <a:moveTo>
                    <a:pt x="143" y="321"/>
                  </a:moveTo>
                  <a:cubicBezTo>
                    <a:pt x="143" y="318"/>
                    <a:pt x="146" y="319"/>
                    <a:pt x="147" y="316"/>
                  </a:cubicBezTo>
                  <a:cubicBezTo>
                    <a:pt x="149" y="319"/>
                    <a:pt x="151" y="323"/>
                    <a:pt x="154" y="325"/>
                  </a:cubicBezTo>
                  <a:cubicBezTo>
                    <a:pt x="155" y="329"/>
                    <a:pt x="152" y="329"/>
                    <a:pt x="152" y="332"/>
                  </a:cubicBezTo>
                  <a:cubicBezTo>
                    <a:pt x="148" y="329"/>
                    <a:pt x="148" y="322"/>
                    <a:pt x="143" y="321"/>
                  </a:cubicBezTo>
                  <a:close/>
                  <a:moveTo>
                    <a:pt x="150" y="311"/>
                  </a:moveTo>
                  <a:cubicBezTo>
                    <a:pt x="153" y="311"/>
                    <a:pt x="157" y="317"/>
                    <a:pt x="159" y="321"/>
                  </a:cubicBezTo>
                  <a:cubicBezTo>
                    <a:pt x="155" y="318"/>
                    <a:pt x="152" y="315"/>
                    <a:pt x="150" y="311"/>
                  </a:cubicBezTo>
                  <a:close/>
                  <a:moveTo>
                    <a:pt x="153" y="304"/>
                  </a:moveTo>
                  <a:cubicBezTo>
                    <a:pt x="153" y="303"/>
                    <a:pt x="154" y="301"/>
                    <a:pt x="155" y="301"/>
                  </a:cubicBezTo>
                  <a:cubicBezTo>
                    <a:pt x="158" y="305"/>
                    <a:pt x="164" y="308"/>
                    <a:pt x="163" y="314"/>
                  </a:cubicBezTo>
                  <a:cubicBezTo>
                    <a:pt x="159" y="311"/>
                    <a:pt x="157" y="307"/>
                    <a:pt x="153" y="304"/>
                  </a:cubicBezTo>
                  <a:close/>
                  <a:moveTo>
                    <a:pt x="153" y="293"/>
                  </a:moveTo>
                  <a:cubicBezTo>
                    <a:pt x="153" y="290"/>
                    <a:pt x="155" y="289"/>
                    <a:pt x="158" y="288"/>
                  </a:cubicBezTo>
                  <a:cubicBezTo>
                    <a:pt x="156" y="289"/>
                    <a:pt x="157" y="294"/>
                    <a:pt x="153" y="293"/>
                  </a:cubicBezTo>
                  <a:close/>
                  <a:moveTo>
                    <a:pt x="156" y="271"/>
                  </a:moveTo>
                  <a:cubicBezTo>
                    <a:pt x="156" y="268"/>
                    <a:pt x="158" y="267"/>
                    <a:pt x="159" y="266"/>
                  </a:cubicBezTo>
                  <a:cubicBezTo>
                    <a:pt x="162" y="268"/>
                    <a:pt x="161" y="272"/>
                    <a:pt x="159" y="274"/>
                  </a:cubicBezTo>
                  <a:cubicBezTo>
                    <a:pt x="157" y="274"/>
                    <a:pt x="156" y="272"/>
                    <a:pt x="156" y="271"/>
                  </a:cubicBezTo>
                  <a:close/>
                  <a:moveTo>
                    <a:pt x="155" y="232"/>
                  </a:moveTo>
                  <a:cubicBezTo>
                    <a:pt x="159" y="231"/>
                    <a:pt x="161" y="238"/>
                    <a:pt x="164" y="241"/>
                  </a:cubicBezTo>
                  <a:cubicBezTo>
                    <a:pt x="158" y="239"/>
                    <a:pt x="158" y="234"/>
                    <a:pt x="155" y="232"/>
                  </a:cubicBezTo>
                  <a:close/>
                  <a:moveTo>
                    <a:pt x="165" y="273"/>
                  </a:moveTo>
                  <a:cubicBezTo>
                    <a:pt x="168" y="276"/>
                    <a:pt x="163" y="277"/>
                    <a:pt x="163" y="280"/>
                  </a:cubicBezTo>
                  <a:cubicBezTo>
                    <a:pt x="160" y="279"/>
                    <a:pt x="164" y="275"/>
                    <a:pt x="165" y="273"/>
                  </a:cubicBezTo>
                  <a:close/>
                  <a:moveTo>
                    <a:pt x="168" y="277"/>
                  </a:moveTo>
                  <a:cubicBezTo>
                    <a:pt x="173" y="280"/>
                    <a:pt x="175" y="285"/>
                    <a:pt x="179" y="289"/>
                  </a:cubicBezTo>
                  <a:cubicBezTo>
                    <a:pt x="178" y="292"/>
                    <a:pt x="176" y="294"/>
                    <a:pt x="173" y="297"/>
                  </a:cubicBezTo>
                  <a:cubicBezTo>
                    <a:pt x="170" y="293"/>
                    <a:pt x="168" y="288"/>
                    <a:pt x="165" y="283"/>
                  </a:cubicBezTo>
                  <a:cubicBezTo>
                    <a:pt x="165" y="281"/>
                    <a:pt x="167" y="279"/>
                    <a:pt x="168" y="277"/>
                  </a:cubicBezTo>
                  <a:close/>
                  <a:moveTo>
                    <a:pt x="183" y="282"/>
                  </a:moveTo>
                  <a:cubicBezTo>
                    <a:pt x="181" y="276"/>
                    <a:pt x="177" y="272"/>
                    <a:pt x="173" y="267"/>
                  </a:cubicBezTo>
                  <a:cubicBezTo>
                    <a:pt x="175" y="267"/>
                    <a:pt x="175" y="265"/>
                    <a:pt x="176" y="264"/>
                  </a:cubicBezTo>
                  <a:cubicBezTo>
                    <a:pt x="180" y="268"/>
                    <a:pt x="183" y="272"/>
                    <a:pt x="187" y="277"/>
                  </a:cubicBezTo>
                  <a:cubicBezTo>
                    <a:pt x="186" y="279"/>
                    <a:pt x="184" y="280"/>
                    <a:pt x="183" y="282"/>
                  </a:cubicBezTo>
                  <a:close/>
                  <a:moveTo>
                    <a:pt x="190" y="281"/>
                  </a:moveTo>
                  <a:cubicBezTo>
                    <a:pt x="193" y="283"/>
                    <a:pt x="196" y="288"/>
                    <a:pt x="192" y="292"/>
                  </a:cubicBezTo>
                  <a:cubicBezTo>
                    <a:pt x="190" y="291"/>
                    <a:pt x="189" y="289"/>
                    <a:pt x="187" y="287"/>
                  </a:cubicBezTo>
                  <a:cubicBezTo>
                    <a:pt x="187" y="284"/>
                    <a:pt x="189" y="284"/>
                    <a:pt x="190" y="281"/>
                  </a:cubicBezTo>
                  <a:close/>
                  <a:moveTo>
                    <a:pt x="189" y="244"/>
                  </a:moveTo>
                  <a:cubicBezTo>
                    <a:pt x="194" y="247"/>
                    <a:pt x="196" y="253"/>
                    <a:pt x="200" y="257"/>
                  </a:cubicBezTo>
                  <a:cubicBezTo>
                    <a:pt x="200" y="260"/>
                    <a:pt x="197" y="262"/>
                    <a:pt x="195" y="265"/>
                  </a:cubicBezTo>
                  <a:cubicBezTo>
                    <a:pt x="191" y="258"/>
                    <a:pt x="181" y="252"/>
                    <a:pt x="189" y="244"/>
                  </a:cubicBezTo>
                  <a:close/>
                  <a:moveTo>
                    <a:pt x="198" y="227"/>
                  </a:moveTo>
                  <a:cubicBezTo>
                    <a:pt x="197" y="230"/>
                    <a:pt x="194" y="223"/>
                    <a:pt x="198" y="224"/>
                  </a:cubicBezTo>
                  <a:cubicBezTo>
                    <a:pt x="199" y="226"/>
                    <a:pt x="196" y="227"/>
                    <a:pt x="198" y="227"/>
                  </a:cubicBezTo>
                  <a:close/>
                  <a:moveTo>
                    <a:pt x="196" y="216"/>
                  </a:moveTo>
                  <a:cubicBezTo>
                    <a:pt x="192" y="215"/>
                    <a:pt x="192" y="209"/>
                    <a:pt x="195" y="207"/>
                  </a:cubicBezTo>
                  <a:cubicBezTo>
                    <a:pt x="197" y="208"/>
                    <a:pt x="197" y="209"/>
                    <a:pt x="198" y="210"/>
                  </a:cubicBezTo>
                  <a:cubicBezTo>
                    <a:pt x="199" y="213"/>
                    <a:pt x="197" y="214"/>
                    <a:pt x="196" y="216"/>
                  </a:cubicBezTo>
                  <a:close/>
                  <a:moveTo>
                    <a:pt x="191" y="208"/>
                  </a:moveTo>
                  <a:cubicBezTo>
                    <a:pt x="190" y="207"/>
                    <a:pt x="191" y="203"/>
                    <a:pt x="194" y="203"/>
                  </a:cubicBezTo>
                  <a:cubicBezTo>
                    <a:pt x="194" y="206"/>
                    <a:pt x="192" y="206"/>
                    <a:pt x="191" y="208"/>
                  </a:cubicBezTo>
                  <a:close/>
                  <a:moveTo>
                    <a:pt x="193" y="221"/>
                  </a:moveTo>
                  <a:cubicBezTo>
                    <a:pt x="190" y="221"/>
                    <a:pt x="190" y="219"/>
                    <a:pt x="189" y="217"/>
                  </a:cubicBezTo>
                  <a:cubicBezTo>
                    <a:pt x="191" y="218"/>
                    <a:pt x="192" y="219"/>
                    <a:pt x="193" y="221"/>
                  </a:cubicBezTo>
                  <a:close/>
                  <a:moveTo>
                    <a:pt x="194" y="232"/>
                  </a:moveTo>
                  <a:cubicBezTo>
                    <a:pt x="192" y="231"/>
                    <a:pt x="193" y="230"/>
                    <a:pt x="194" y="228"/>
                  </a:cubicBezTo>
                  <a:cubicBezTo>
                    <a:pt x="197" y="228"/>
                    <a:pt x="194" y="231"/>
                    <a:pt x="194" y="232"/>
                  </a:cubicBezTo>
                  <a:close/>
                  <a:moveTo>
                    <a:pt x="191" y="193"/>
                  </a:moveTo>
                  <a:cubicBezTo>
                    <a:pt x="192" y="187"/>
                    <a:pt x="181" y="183"/>
                    <a:pt x="188" y="178"/>
                  </a:cubicBezTo>
                  <a:cubicBezTo>
                    <a:pt x="193" y="179"/>
                    <a:pt x="194" y="183"/>
                    <a:pt x="196" y="186"/>
                  </a:cubicBezTo>
                  <a:cubicBezTo>
                    <a:pt x="195" y="189"/>
                    <a:pt x="194" y="192"/>
                    <a:pt x="191" y="193"/>
                  </a:cubicBezTo>
                  <a:close/>
                  <a:moveTo>
                    <a:pt x="197" y="233"/>
                  </a:moveTo>
                  <a:cubicBezTo>
                    <a:pt x="202" y="236"/>
                    <a:pt x="208" y="241"/>
                    <a:pt x="207" y="247"/>
                  </a:cubicBezTo>
                  <a:cubicBezTo>
                    <a:pt x="202" y="244"/>
                    <a:pt x="199" y="239"/>
                    <a:pt x="197" y="233"/>
                  </a:cubicBezTo>
                  <a:close/>
                  <a:moveTo>
                    <a:pt x="200" y="230"/>
                  </a:moveTo>
                  <a:cubicBezTo>
                    <a:pt x="203" y="231"/>
                    <a:pt x="207" y="237"/>
                    <a:pt x="210" y="239"/>
                  </a:cubicBezTo>
                  <a:cubicBezTo>
                    <a:pt x="207" y="239"/>
                    <a:pt x="203" y="233"/>
                    <a:pt x="200" y="230"/>
                  </a:cubicBezTo>
                  <a:close/>
                  <a:moveTo>
                    <a:pt x="201" y="216"/>
                  </a:moveTo>
                  <a:cubicBezTo>
                    <a:pt x="203" y="216"/>
                    <a:pt x="203" y="218"/>
                    <a:pt x="204" y="218"/>
                  </a:cubicBezTo>
                  <a:cubicBezTo>
                    <a:pt x="204" y="220"/>
                    <a:pt x="202" y="220"/>
                    <a:pt x="201" y="222"/>
                  </a:cubicBezTo>
                  <a:cubicBezTo>
                    <a:pt x="198" y="221"/>
                    <a:pt x="201" y="219"/>
                    <a:pt x="201" y="216"/>
                  </a:cubicBezTo>
                  <a:close/>
                  <a:moveTo>
                    <a:pt x="200" y="201"/>
                  </a:moveTo>
                  <a:cubicBezTo>
                    <a:pt x="201" y="198"/>
                    <a:pt x="203" y="197"/>
                    <a:pt x="203" y="195"/>
                  </a:cubicBezTo>
                  <a:cubicBezTo>
                    <a:pt x="205" y="195"/>
                    <a:pt x="206" y="197"/>
                    <a:pt x="207" y="198"/>
                  </a:cubicBezTo>
                  <a:cubicBezTo>
                    <a:pt x="207" y="201"/>
                    <a:pt x="204" y="200"/>
                    <a:pt x="204" y="203"/>
                  </a:cubicBezTo>
                  <a:cubicBezTo>
                    <a:pt x="203" y="202"/>
                    <a:pt x="201" y="202"/>
                    <a:pt x="200" y="201"/>
                  </a:cubicBezTo>
                  <a:close/>
                  <a:moveTo>
                    <a:pt x="198" y="198"/>
                  </a:moveTo>
                  <a:cubicBezTo>
                    <a:pt x="194" y="196"/>
                    <a:pt x="200" y="193"/>
                    <a:pt x="200" y="190"/>
                  </a:cubicBezTo>
                  <a:cubicBezTo>
                    <a:pt x="203" y="192"/>
                    <a:pt x="199" y="195"/>
                    <a:pt x="198" y="198"/>
                  </a:cubicBezTo>
                  <a:close/>
                  <a:moveTo>
                    <a:pt x="197" y="180"/>
                  </a:moveTo>
                  <a:cubicBezTo>
                    <a:pt x="197" y="176"/>
                    <a:pt x="190" y="175"/>
                    <a:pt x="192" y="170"/>
                  </a:cubicBezTo>
                  <a:cubicBezTo>
                    <a:pt x="195" y="171"/>
                    <a:pt x="199" y="179"/>
                    <a:pt x="197" y="180"/>
                  </a:cubicBezTo>
                  <a:close/>
                  <a:moveTo>
                    <a:pt x="194" y="157"/>
                  </a:moveTo>
                  <a:cubicBezTo>
                    <a:pt x="193" y="156"/>
                    <a:pt x="193" y="155"/>
                    <a:pt x="192" y="154"/>
                  </a:cubicBezTo>
                  <a:cubicBezTo>
                    <a:pt x="193" y="150"/>
                    <a:pt x="196" y="149"/>
                    <a:pt x="197" y="145"/>
                  </a:cubicBezTo>
                  <a:cubicBezTo>
                    <a:pt x="203" y="147"/>
                    <a:pt x="195" y="153"/>
                    <a:pt x="194" y="157"/>
                  </a:cubicBezTo>
                  <a:close/>
                  <a:moveTo>
                    <a:pt x="194" y="118"/>
                  </a:moveTo>
                  <a:cubicBezTo>
                    <a:pt x="196" y="118"/>
                    <a:pt x="196" y="119"/>
                    <a:pt x="197" y="119"/>
                  </a:cubicBezTo>
                  <a:cubicBezTo>
                    <a:pt x="197" y="120"/>
                    <a:pt x="196" y="120"/>
                    <a:pt x="196" y="122"/>
                  </a:cubicBezTo>
                  <a:cubicBezTo>
                    <a:pt x="193" y="122"/>
                    <a:pt x="194" y="120"/>
                    <a:pt x="194" y="118"/>
                  </a:cubicBezTo>
                  <a:close/>
                  <a:moveTo>
                    <a:pt x="202" y="103"/>
                  </a:moveTo>
                  <a:cubicBezTo>
                    <a:pt x="205" y="102"/>
                    <a:pt x="205" y="105"/>
                    <a:pt x="206" y="105"/>
                  </a:cubicBezTo>
                  <a:cubicBezTo>
                    <a:pt x="205" y="108"/>
                    <a:pt x="203" y="111"/>
                    <a:pt x="201" y="113"/>
                  </a:cubicBezTo>
                  <a:cubicBezTo>
                    <a:pt x="196" y="111"/>
                    <a:pt x="202" y="107"/>
                    <a:pt x="202" y="103"/>
                  </a:cubicBezTo>
                  <a:close/>
                  <a:moveTo>
                    <a:pt x="200" y="80"/>
                  </a:moveTo>
                  <a:cubicBezTo>
                    <a:pt x="198" y="80"/>
                    <a:pt x="198" y="78"/>
                    <a:pt x="197" y="76"/>
                  </a:cubicBezTo>
                  <a:cubicBezTo>
                    <a:pt x="198" y="77"/>
                    <a:pt x="199" y="77"/>
                    <a:pt x="200" y="75"/>
                  </a:cubicBezTo>
                  <a:cubicBezTo>
                    <a:pt x="203" y="77"/>
                    <a:pt x="201" y="77"/>
                    <a:pt x="200" y="80"/>
                  </a:cubicBezTo>
                  <a:close/>
                  <a:moveTo>
                    <a:pt x="194" y="140"/>
                  </a:moveTo>
                  <a:cubicBezTo>
                    <a:pt x="192" y="143"/>
                    <a:pt x="191" y="146"/>
                    <a:pt x="189" y="148"/>
                  </a:cubicBezTo>
                  <a:cubicBezTo>
                    <a:pt x="187" y="147"/>
                    <a:pt x="187" y="145"/>
                    <a:pt x="186" y="143"/>
                  </a:cubicBezTo>
                  <a:cubicBezTo>
                    <a:pt x="186" y="140"/>
                    <a:pt x="190" y="140"/>
                    <a:pt x="190" y="136"/>
                  </a:cubicBezTo>
                  <a:cubicBezTo>
                    <a:pt x="192" y="137"/>
                    <a:pt x="192" y="139"/>
                    <a:pt x="194" y="140"/>
                  </a:cubicBezTo>
                  <a:close/>
                  <a:moveTo>
                    <a:pt x="187" y="162"/>
                  </a:moveTo>
                  <a:cubicBezTo>
                    <a:pt x="188" y="163"/>
                    <a:pt x="189" y="164"/>
                    <a:pt x="189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5" y="167"/>
                    <a:pt x="185" y="163"/>
                    <a:pt x="187" y="162"/>
                  </a:cubicBezTo>
                  <a:close/>
                  <a:moveTo>
                    <a:pt x="186" y="205"/>
                  </a:moveTo>
                  <a:cubicBezTo>
                    <a:pt x="182" y="203"/>
                    <a:pt x="181" y="198"/>
                    <a:pt x="177" y="196"/>
                  </a:cubicBezTo>
                  <a:cubicBezTo>
                    <a:pt x="180" y="194"/>
                    <a:pt x="179" y="192"/>
                    <a:pt x="182" y="189"/>
                  </a:cubicBezTo>
                  <a:cubicBezTo>
                    <a:pt x="187" y="193"/>
                    <a:pt x="192" y="198"/>
                    <a:pt x="186" y="205"/>
                  </a:cubicBezTo>
                  <a:close/>
                  <a:moveTo>
                    <a:pt x="182" y="175"/>
                  </a:moveTo>
                  <a:cubicBezTo>
                    <a:pt x="180" y="174"/>
                    <a:pt x="180" y="169"/>
                    <a:pt x="184" y="170"/>
                  </a:cubicBezTo>
                  <a:cubicBezTo>
                    <a:pt x="184" y="173"/>
                    <a:pt x="185" y="175"/>
                    <a:pt x="182" y="175"/>
                  </a:cubicBezTo>
                  <a:close/>
                  <a:moveTo>
                    <a:pt x="182" y="160"/>
                  </a:moveTo>
                  <a:cubicBezTo>
                    <a:pt x="178" y="159"/>
                    <a:pt x="177" y="155"/>
                    <a:pt x="180" y="153"/>
                  </a:cubicBezTo>
                  <a:cubicBezTo>
                    <a:pt x="182" y="154"/>
                    <a:pt x="183" y="157"/>
                    <a:pt x="183" y="159"/>
                  </a:cubicBezTo>
                  <a:cubicBezTo>
                    <a:pt x="183" y="159"/>
                    <a:pt x="182" y="160"/>
                    <a:pt x="182" y="160"/>
                  </a:cubicBezTo>
                  <a:close/>
                  <a:moveTo>
                    <a:pt x="179" y="133"/>
                  </a:moveTo>
                  <a:cubicBezTo>
                    <a:pt x="178" y="128"/>
                    <a:pt x="176" y="126"/>
                    <a:pt x="175" y="122"/>
                  </a:cubicBezTo>
                  <a:cubicBezTo>
                    <a:pt x="176" y="122"/>
                    <a:pt x="176" y="121"/>
                    <a:pt x="176" y="121"/>
                  </a:cubicBezTo>
                  <a:cubicBezTo>
                    <a:pt x="180" y="125"/>
                    <a:pt x="186" y="130"/>
                    <a:pt x="179" y="133"/>
                  </a:cubicBezTo>
                  <a:close/>
                  <a:moveTo>
                    <a:pt x="173" y="92"/>
                  </a:moveTo>
                  <a:cubicBezTo>
                    <a:pt x="176" y="95"/>
                    <a:pt x="180" y="97"/>
                    <a:pt x="180" y="101"/>
                  </a:cubicBezTo>
                  <a:cubicBezTo>
                    <a:pt x="177" y="99"/>
                    <a:pt x="172" y="96"/>
                    <a:pt x="173" y="92"/>
                  </a:cubicBezTo>
                  <a:close/>
                  <a:moveTo>
                    <a:pt x="174" y="109"/>
                  </a:moveTo>
                  <a:cubicBezTo>
                    <a:pt x="171" y="111"/>
                    <a:pt x="168" y="106"/>
                    <a:pt x="167" y="104"/>
                  </a:cubicBezTo>
                  <a:cubicBezTo>
                    <a:pt x="168" y="104"/>
                    <a:pt x="168" y="102"/>
                    <a:pt x="170" y="102"/>
                  </a:cubicBezTo>
                  <a:cubicBezTo>
                    <a:pt x="171" y="105"/>
                    <a:pt x="173" y="106"/>
                    <a:pt x="174" y="109"/>
                  </a:cubicBezTo>
                  <a:close/>
                  <a:moveTo>
                    <a:pt x="168" y="103"/>
                  </a:moveTo>
                  <a:cubicBezTo>
                    <a:pt x="165" y="102"/>
                    <a:pt x="166" y="101"/>
                    <a:pt x="166" y="98"/>
                  </a:cubicBezTo>
                  <a:cubicBezTo>
                    <a:pt x="168" y="99"/>
                    <a:pt x="168" y="101"/>
                    <a:pt x="168" y="103"/>
                  </a:cubicBezTo>
                  <a:close/>
                  <a:moveTo>
                    <a:pt x="164" y="131"/>
                  </a:moveTo>
                  <a:cubicBezTo>
                    <a:pt x="163" y="132"/>
                    <a:pt x="162" y="133"/>
                    <a:pt x="162" y="136"/>
                  </a:cubicBezTo>
                  <a:cubicBezTo>
                    <a:pt x="157" y="133"/>
                    <a:pt x="157" y="127"/>
                    <a:pt x="152" y="125"/>
                  </a:cubicBezTo>
                  <a:cubicBezTo>
                    <a:pt x="153" y="124"/>
                    <a:pt x="153" y="122"/>
                    <a:pt x="154" y="121"/>
                  </a:cubicBezTo>
                  <a:cubicBezTo>
                    <a:pt x="159" y="123"/>
                    <a:pt x="159" y="128"/>
                    <a:pt x="164" y="131"/>
                  </a:cubicBezTo>
                  <a:close/>
                  <a:moveTo>
                    <a:pt x="156" y="144"/>
                  </a:moveTo>
                  <a:cubicBezTo>
                    <a:pt x="155" y="139"/>
                    <a:pt x="149" y="136"/>
                    <a:pt x="148" y="131"/>
                  </a:cubicBezTo>
                  <a:cubicBezTo>
                    <a:pt x="152" y="133"/>
                    <a:pt x="161" y="140"/>
                    <a:pt x="156" y="144"/>
                  </a:cubicBezTo>
                  <a:close/>
                  <a:moveTo>
                    <a:pt x="150" y="144"/>
                  </a:moveTo>
                  <a:cubicBezTo>
                    <a:pt x="147" y="143"/>
                    <a:pt x="146" y="140"/>
                    <a:pt x="144" y="140"/>
                  </a:cubicBezTo>
                  <a:cubicBezTo>
                    <a:pt x="144" y="139"/>
                    <a:pt x="144" y="138"/>
                    <a:pt x="144" y="137"/>
                  </a:cubicBezTo>
                  <a:cubicBezTo>
                    <a:pt x="147" y="139"/>
                    <a:pt x="149" y="141"/>
                    <a:pt x="150" y="144"/>
                  </a:cubicBezTo>
                  <a:close/>
                  <a:moveTo>
                    <a:pt x="142" y="134"/>
                  </a:moveTo>
                  <a:cubicBezTo>
                    <a:pt x="138" y="133"/>
                    <a:pt x="136" y="131"/>
                    <a:pt x="135" y="126"/>
                  </a:cubicBezTo>
                  <a:cubicBezTo>
                    <a:pt x="139" y="128"/>
                    <a:pt x="141" y="131"/>
                    <a:pt x="142" y="134"/>
                  </a:cubicBezTo>
                  <a:close/>
                  <a:moveTo>
                    <a:pt x="134" y="145"/>
                  </a:moveTo>
                  <a:cubicBezTo>
                    <a:pt x="131" y="144"/>
                    <a:pt x="131" y="140"/>
                    <a:pt x="126" y="140"/>
                  </a:cubicBezTo>
                  <a:cubicBezTo>
                    <a:pt x="128" y="138"/>
                    <a:pt x="130" y="135"/>
                    <a:pt x="132" y="133"/>
                  </a:cubicBezTo>
                  <a:cubicBezTo>
                    <a:pt x="136" y="135"/>
                    <a:pt x="141" y="143"/>
                    <a:pt x="134" y="145"/>
                  </a:cubicBezTo>
                  <a:close/>
                  <a:moveTo>
                    <a:pt x="129" y="122"/>
                  </a:moveTo>
                  <a:cubicBezTo>
                    <a:pt x="127" y="120"/>
                    <a:pt x="126" y="119"/>
                    <a:pt x="127" y="116"/>
                  </a:cubicBezTo>
                  <a:cubicBezTo>
                    <a:pt x="130" y="117"/>
                    <a:pt x="128" y="119"/>
                    <a:pt x="129" y="122"/>
                  </a:cubicBezTo>
                  <a:close/>
                  <a:moveTo>
                    <a:pt x="129" y="93"/>
                  </a:moveTo>
                  <a:cubicBezTo>
                    <a:pt x="128" y="91"/>
                    <a:pt x="125" y="90"/>
                    <a:pt x="124" y="87"/>
                  </a:cubicBezTo>
                  <a:cubicBezTo>
                    <a:pt x="126" y="85"/>
                    <a:pt x="132" y="90"/>
                    <a:pt x="129" y="93"/>
                  </a:cubicBezTo>
                  <a:close/>
                  <a:moveTo>
                    <a:pt x="126" y="125"/>
                  </a:moveTo>
                  <a:cubicBezTo>
                    <a:pt x="126" y="129"/>
                    <a:pt x="124" y="130"/>
                    <a:pt x="123" y="133"/>
                  </a:cubicBezTo>
                  <a:cubicBezTo>
                    <a:pt x="120" y="130"/>
                    <a:pt x="122" y="127"/>
                    <a:pt x="123" y="124"/>
                  </a:cubicBezTo>
                  <a:cubicBezTo>
                    <a:pt x="124" y="124"/>
                    <a:pt x="124" y="125"/>
                    <a:pt x="126" y="125"/>
                  </a:cubicBezTo>
                  <a:close/>
                  <a:moveTo>
                    <a:pt x="119" y="126"/>
                  </a:moveTo>
                  <a:cubicBezTo>
                    <a:pt x="116" y="124"/>
                    <a:pt x="121" y="123"/>
                    <a:pt x="120" y="121"/>
                  </a:cubicBezTo>
                  <a:cubicBezTo>
                    <a:pt x="123" y="121"/>
                    <a:pt x="119" y="125"/>
                    <a:pt x="119" y="126"/>
                  </a:cubicBezTo>
                  <a:close/>
                  <a:moveTo>
                    <a:pt x="118" y="140"/>
                  </a:moveTo>
                  <a:cubicBezTo>
                    <a:pt x="117" y="138"/>
                    <a:pt x="116" y="138"/>
                    <a:pt x="118" y="136"/>
                  </a:cubicBezTo>
                  <a:cubicBezTo>
                    <a:pt x="120" y="136"/>
                    <a:pt x="121" y="141"/>
                    <a:pt x="118" y="140"/>
                  </a:cubicBezTo>
                  <a:close/>
                  <a:moveTo>
                    <a:pt x="114" y="268"/>
                  </a:moveTo>
                  <a:cubicBezTo>
                    <a:pt x="114" y="268"/>
                    <a:pt x="115" y="268"/>
                    <a:pt x="115" y="267"/>
                  </a:cubicBezTo>
                  <a:cubicBezTo>
                    <a:pt x="119" y="268"/>
                    <a:pt x="114" y="270"/>
                    <a:pt x="115" y="273"/>
                  </a:cubicBezTo>
                  <a:cubicBezTo>
                    <a:pt x="111" y="272"/>
                    <a:pt x="116" y="270"/>
                    <a:pt x="114" y="268"/>
                  </a:cubicBezTo>
                  <a:close/>
                  <a:moveTo>
                    <a:pt x="118" y="249"/>
                  </a:moveTo>
                  <a:cubicBezTo>
                    <a:pt x="120" y="251"/>
                    <a:pt x="118" y="254"/>
                    <a:pt x="117" y="255"/>
                  </a:cubicBezTo>
                  <a:cubicBezTo>
                    <a:pt x="113" y="254"/>
                    <a:pt x="114" y="249"/>
                    <a:pt x="118" y="249"/>
                  </a:cubicBezTo>
                  <a:close/>
                  <a:moveTo>
                    <a:pt x="120" y="273"/>
                  </a:moveTo>
                  <a:cubicBezTo>
                    <a:pt x="124" y="274"/>
                    <a:pt x="123" y="279"/>
                    <a:pt x="121" y="281"/>
                  </a:cubicBezTo>
                  <a:cubicBezTo>
                    <a:pt x="121" y="281"/>
                    <a:pt x="120" y="280"/>
                    <a:pt x="119" y="280"/>
                  </a:cubicBezTo>
                  <a:cubicBezTo>
                    <a:pt x="119" y="278"/>
                    <a:pt x="118" y="275"/>
                    <a:pt x="120" y="273"/>
                  </a:cubicBezTo>
                  <a:close/>
                  <a:moveTo>
                    <a:pt x="122" y="312"/>
                  </a:moveTo>
                  <a:cubicBezTo>
                    <a:pt x="120" y="311"/>
                    <a:pt x="119" y="310"/>
                    <a:pt x="119" y="307"/>
                  </a:cubicBezTo>
                  <a:cubicBezTo>
                    <a:pt x="122" y="307"/>
                    <a:pt x="124" y="310"/>
                    <a:pt x="122" y="312"/>
                  </a:cubicBezTo>
                  <a:close/>
                  <a:moveTo>
                    <a:pt x="124" y="325"/>
                  </a:moveTo>
                  <a:cubicBezTo>
                    <a:pt x="125" y="326"/>
                    <a:pt x="126" y="328"/>
                    <a:pt x="125" y="330"/>
                  </a:cubicBezTo>
                  <a:cubicBezTo>
                    <a:pt x="122" y="329"/>
                    <a:pt x="122" y="327"/>
                    <a:pt x="124" y="325"/>
                  </a:cubicBezTo>
                  <a:close/>
                  <a:moveTo>
                    <a:pt x="124" y="298"/>
                  </a:moveTo>
                  <a:cubicBezTo>
                    <a:pt x="125" y="295"/>
                    <a:pt x="123" y="294"/>
                    <a:pt x="124" y="292"/>
                  </a:cubicBezTo>
                  <a:cubicBezTo>
                    <a:pt x="126" y="294"/>
                    <a:pt x="131" y="297"/>
                    <a:pt x="129" y="301"/>
                  </a:cubicBezTo>
                  <a:cubicBezTo>
                    <a:pt x="126" y="300"/>
                    <a:pt x="127" y="297"/>
                    <a:pt x="124" y="298"/>
                  </a:cubicBezTo>
                  <a:close/>
                  <a:moveTo>
                    <a:pt x="127" y="318"/>
                  </a:moveTo>
                  <a:cubicBezTo>
                    <a:pt x="128" y="319"/>
                    <a:pt x="131" y="320"/>
                    <a:pt x="129" y="322"/>
                  </a:cubicBezTo>
                  <a:cubicBezTo>
                    <a:pt x="128" y="321"/>
                    <a:pt x="126" y="319"/>
                    <a:pt x="127" y="318"/>
                  </a:cubicBezTo>
                  <a:close/>
                  <a:moveTo>
                    <a:pt x="130" y="337"/>
                  </a:moveTo>
                  <a:cubicBezTo>
                    <a:pt x="128" y="337"/>
                    <a:pt x="130" y="334"/>
                    <a:pt x="128" y="334"/>
                  </a:cubicBezTo>
                  <a:cubicBezTo>
                    <a:pt x="129" y="332"/>
                    <a:pt x="132" y="336"/>
                    <a:pt x="130" y="337"/>
                  </a:cubicBezTo>
                  <a:close/>
                  <a:moveTo>
                    <a:pt x="129" y="285"/>
                  </a:moveTo>
                  <a:cubicBezTo>
                    <a:pt x="132" y="285"/>
                    <a:pt x="132" y="289"/>
                    <a:pt x="135" y="290"/>
                  </a:cubicBezTo>
                  <a:cubicBezTo>
                    <a:pt x="132" y="296"/>
                    <a:pt x="126" y="289"/>
                    <a:pt x="129" y="285"/>
                  </a:cubicBezTo>
                  <a:close/>
                  <a:moveTo>
                    <a:pt x="135" y="386"/>
                  </a:moveTo>
                  <a:cubicBezTo>
                    <a:pt x="134" y="388"/>
                    <a:pt x="131" y="389"/>
                    <a:pt x="131" y="392"/>
                  </a:cubicBezTo>
                  <a:cubicBezTo>
                    <a:pt x="128" y="392"/>
                    <a:pt x="129" y="389"/>
                    <a:pt x="127" y="389"/>
                  </a:cubicBezTo>
                  <a:cubicBezTo>
                    <a:pt x="128" y="386"/>
                    <a:pt x="129" y="383"/>
                    <a:pt x="131" y="381"/>
                  </a:cubicBezTo>
                  <a:cubicBezTo>
                    <a:pt x="134" y="381"/>
                    <a:pt x="133" y="385"/>
                    <a:pt x="135" y="386"/>
                  </a:cubicBezTo>
                  <a:close/>
                  <a:moveTo>
                    <a:pt x="132" y="406"/>
                  </a:moveTo>
                  <a:cubicBezTo>
                    <a:pt x="130" y="406"/>
                    <a:pt x="129" y="404"/>
                    <a:pt x="129" y="403"/>
                  </a:cubicBezTo>
                  <a:cubicBezTo>
                    <a:pt x="131" y="403"/>
                    <a:pt x="133" y="405"/>
                    <a:pt x="132" y="406"/>
                  </a:cubicBezTo>
                  <a:close/>
                  <a:moveTo>
                    <a:pt x="129" y="443"/>
                  </a:moveTo>
                  <a:cubicBezTo>
                    <a:pt x="132" y="446"/>
                    <a:pt x="137" y="449"/>
                    <a:pt x="135" y="452"/>
                  </a:cubicBezTo>
                  <a:cubicBezTo>
                    <a:pt x="132" y="450"/>
                    <a:pt x="130" y="447"/>
                    <a:pt x="128" y="444"/>
                  </a:cubicBezTo>
                  <a:cubicBezTo>
                    <a:pt x="129" y="444"/>
                    <a:pt x="129" y="444"/>
                    <a:pt x="129" y="443"/>
                  </a:cubicBezTo>
                  <a:close/>
                  <a:moveTo>
                    <a:pt x="136" y="474"/>
                  </a:moveTo>
                  <a:cubicBezTo>
                    <a:pt x="137" y="477"/>
                    <a:pt x="138" y="479"/>
                    <a:pt x="136" y="481"/>
                  </a:cubicBezTo>
                  <a:cubicBezTo>
                    <a:pt x="134" y="480"/>
                    <a:pt x="134" y="477"/>
                    <a:pt x="132" y="475"/>
                  </a:cubicBezTo>
                  <a:cubicBezTo>
                    <a:pt x="134" y="473"/>
                    <a:pt x="134" y="476"/>
                    <a:pt x="136" y="474"/>
                  </a:cubicBezTo>
                  <a:close/>
                  <a:moveTo>
                    <a:pt x="133" y="501"/>
                  </a:moveTo>
                  <a:cubicBezTo>
                    <a:pt x="136" y="502"/>
                    <a:pt x="133" y="505"/>
                    <a:pt x="132" y="506"/>
                  </a:cubicBezTo>
                  <a:cubicBezTo>
                    <a:pt x="130" y="505"/>
                    <a:pt x="134" y="503"/>
                    <a:pt x="133" y="501"/>
                  </a:cubicBezTo>
                  <a:close/>
                  <a:moveTo>
                    <a:pt x="133" y="606"/>
                  </a:moveTo>
                  <a:cubicBezTo>
                    <a:pt x="136" y="607"/>
                    <a:pt x="135" y="611"/>
                    <a:pt x="134" y="612"/>
                  </a:cubicBezTo>
                  <a:cubicBezTo>
                    <a:pt x="131" y="611"/>
                    <a:pt x="132" y="609"/>
                    <a:pt x="133" y="606"/>
                  </a:cubicBezTo>
                  <a:close/>
                  <a:moveTo>
                    <a:pt x="129" y="829"/>
                  </a:moveTo>
                  <a:cubicBezTo>
                    <a:pt x="131" y="830"/>
                    <a:pt x="130" y="833"/>
                    <a:pt x="130" y="835"/>
                  </a:cubicBezTo>
                  <a:cubicBezTo>
                    <a:pt x="128" y="835"/>
                    <a:pt x="127" y="833"/>
                    <a:pt x="127" y="829"/>
                  </a:cubicBezTo>
                  <a:cubicBezTo>
                    <a:pt x="128" y="829"/>
                    <a:pt x="129" y="829"/>
                    <a:pt x="129" y="829"/>
                  </a:cubicBezTo>
                  <a:close/>
                  <a:moveTo>
                    <a:pt x="131" y="855"/>
                  </a:moveTo>
                  <a:cubicBezTo>
                    <a:pt x="132" y="855"/>
                    <a:pt x="132" y="855"/>
                    <a:pt x="133" y="855"/>
                  </a:cubicBezTo>
                  <a:cubicBezTo>
                    <a:pt x="134" y="860"/>
                    <a:pt x="132" y="862"/>
                    <a:pt x="130" y="864"/>
                  </a:cubicBezTo>
                  <a:cubicBezTo>
                    <a:pt x="128" y="861"/>
                    <a:pt x="130" y="857"/>
                    <a:pt x="131" y="855"/>
                  </a:cubicBezTo>
                  <a:close/>
                  <a:moveTo>
                    <a:pt x="134" y="823"/>
                  </a:moveTo>
                  <a:cubicBezTo>
                    <a:pt x="135" y="823"/>
                    <a:pt x="135" y="823"/>
                    <a:pt x="136" y="823"/>
                  </a:cubicBezTo>
                  <a:cubicBezTo>
                    <a:pt x="136" y="826"/>
                    <a:pt x="135" y="828"/>
                    <a:pt x="134" y="829"/>
                  </a:cubicBezTo>
                  <a:cubicBezTo>
                    <a:pt x="132" y="828"/>
                    <a:pt x="133" y="825"/>
                    <a:pt x="134" y="823"/>
                  </a:cubicBezTo>
                  <a:close/>
                  <a:moveTo>
                    <a:pt x="137" y="806"/>
                  </a:moveTo>
                  <a:cubicBezTo>
                    <a:pt x="134" y="805"/>
                    <a:pt x="138" y="801"/>
                    <a:pt x="138" y="799"/>
                  </a:cubicBezTo>
                  <a:cubicBezTo>
                    <a:pt x="140" y="801"/>
                    <a:pt x="138" y="804"/>
                    <a:pt x="137" y="806"/>
                  </a:cubicBezTo>
                  <a:close/>
                  <a:moveTo>
                    <a:pt x="141" y="841"/>
                  </a:moveTo>
                  <a:cubicBezTo>
                    <a:pt x="138" y="841"/>
                    <a:pt x="138" y="837"/>
                    <a:pt x="138" y="834"/>
                  </a:cubicBezTo>
                  <a:cubicBezTo>
                    <a:pt x="141" y="835"/>
                    <a:pt x="140" y="839"/>
                    <a:pt x="141" y="841"/>
                  </a:cubicBezTo>
                  <a:close/>
                  <a:moveTo>
                    <a:pt x="139" y="814"/>
                  </a:moveTo>
                  <a:cubicBezTo>
                    <a:pt x="139" y="812"/>
                    <a:pt x="140" y="811"/>
                    <a:pt x="141" y="809"/>
                  </a:cubicBezTo>
                  <a:cubicBezTo>
                    <a:pt x="144" y="809"/>
                    <a:pt x="141" y="815"/>
                    <a:pt x="139" y="814"/>
                  </a:cubicBezTo>
                  <a:close/>
                  <a:moveTo>
                    <a:pt x="141" y="779"/>
                  </a:moveTo>
                  <a:cubicBezTo>
                    <a:pt x="140" y="776"/>
                    <a:pt x="139" y="772"/>
                    <a:pt x="140" y="770"/>
                  </a:cubicBezTo>
                  <a:cubicBezTo>
                    <a:pt x="143" y="771"/>
                    <a:pt x="145" y="778"/>
                    <a:pt x="141" y="779"/>
                  </a:cubicBezTo>
                  <a:close/>
                  <a:moveTo>
                    <a:pt x="141" y="742"/>
                  </a:moveTo>
                  <a:cubicBezTo>
                    <a:pt x="137" y="741"/>
                    <a:pt x="142" y="737"/>
                    <a:pt x="141" y="733"/>
                  </a:cubicBezTo>
                  <a:cubicBezTo>
                    <a:pt x="147" y="734"/>
                    <a:pt x="143" y="739"/>
                    <a:pt x="141" y="742"/>
                  </a:cubicBezTo>
                  <a:close/>
                  <a:moveTo>
                    <a:pt x="147" y="744"/>
                  </a:moveTo>
                  <a:cubicBezTo>
                    <a:pt x="147" y="744"/>
                    <a:pt x="147" y="745"/>
                    <a:pt x="148" y="745"/>
                  </a:cubicBezTo>
                  <a:cubicBezTo>
                    <a:pt x="148" y="749"/>
                    <a:pt x="147" y="751"/>
                    <a:pt x="144" y="752"/>
                  </a:cubicBezTo>
                  <a:cubicBezTo>
                    <a:pt x="144" y="748"/>
                    <a:pt x="145" y="746"/>
                    <a:pt x="147" y="744"/>
                  </a:cubicBezTo>
                  <a:close/>
                  <a:moveTo>
                    <a:pt x="147" y="726"/>
                  </a:moveTo>
                  <a:cubicBezTo>
                    <a:pt x="147" y="724"/>
                    <a:pt x="149" y="724"/>
                    <a:pt x="148" y="722"/>
                  </a:cubicBezTo>
                  <a:cubicBezTo>
                    <a:pt x="151" y="721"/>
                    <a:pt x="149" y="727"/>
                    <a:pt x="147" y="726"/>
                  </a:cubicBezTo>
                  <a:close/>
                  <a:moveTo>
                    <a:pt x="149" y="752"/>
                  </a:moveTo>
                  <a:cubicBezTo>
                    <a:pt x="153" y="755"/>
                    <a:pt x="150" y="760"/>
                    <a:pt x="149" y="764"/>
                  </a:cubicBezTo>
                  <a:cubicBezTo>
                    <a:pt x="145" y="761"/>
                    <a:pt x="146" y="755"/>
                    <a:pt x="149" y="752"/>
                  </a:cubicBezTo>
                  <a:close/>
                  <a:moveTo>
                    <a:pt x="147" y="695"/>
                  </a:moveTo>
                  <a:cubicBezTo>
                    <a:pt x="143" y="693"/>
                    <a:pt x="149" y="688"/>
                    <a:pt x="148" y="685"/>
                  </a:cubicBezTo>
                  <a:cubicBezTo>
                    <a:pt x="153" y="687"/>
                    <a:pt x="147" y="692"/>
                    <a:pt x="147" y="695"/>
                  </a:cubicBezTo>
                  <a:close/>
                  <a:moveTo>
                    <a:pt x="145" y="658"/>
                  </a:moveTo>
                  <a:cubicBezTo>
                    <a:pt x="144" y="655"/>
                    <a:pt x="145" y="652"/>
                    <a:pt x="146" y="650"/>
                  </a:cubicBezTo>
                  <a:cubicBezTo>
                    <a:pt x="148" y="651"/>
                    <a:pt x="150" y="658"/>
                    <a:pt x="145" y="658"/>
                  </a:cubicBezTo>
                  <a:close/>
                  <a:moveTo>
                    <a:pt x="145" y="625"/>
                  </a:moveTo>
                  <a:cubicBezTo>
                    <a:pt x="145" y="622"/>
                    <a:pt x="144" y="619"/>
                    <a:pt x="146" y="618"/>
                  </a:cubicBezTo>
                  <a:cubicBezTo>
                    <a:pt x="147" y="617"/>
                    <a:pt x="147" y="618"/>
                    <a:pt x="147" y="618"/>
                  </a:cubicBezTo>
                  <a:cubicBezTo>
                    <a:pt x="149" y="620"/>
                    <a:pt x="147" y="624"/>
                    <a:pt x="145" y="625"/>
                  </a:cubicBezTo>
                  <a:close/>
                  <a:moveTo>
                    <a:pt x="144" y="591"/>
                  </a:moveTo>
                  <a:cubicBezTo>
                    <a:pt x="143" y="587"/>
                    <a:pt x="145" y="587"/>
                    <a:pt x="146" y="583"/>
                  </a:cubicBezTo>
                  <a:cubicBezTo>
                    <a:pt x="148" y="582"/>
                    <a:pt x="148" y="584"/>
                    <a:pt x="149" y="585"/>
                  </a:cubicBezTo>
                  <a:cubicBezTo>
                    <a:pt x="148" y="587"/>
                    <a:pt x="146" y="589"/>
                    <a:pt x="144" y="591"/>
                  </a:cubicBezTo>
                  <a:close/>
                  <a:moveTo>
                    <a:pt x="142" y="553"/>
                  </a:moveTo>
                  <a:cubicBezTo>
                    <a:pt x="142" y="549"/>
                    <a:pt x="144" y="547"/>
                    <a:pt x="144" y="545"/>
                  </a:cubicBezTo>
                  <a:cubicBezTo>
                    <a:pt x="146" y="545"/>
                    <a:pt x="145" y="547"/>
                    <a:pt x="147" y="547"/>
                  </a:cubicBezTo>
                  <a:cubicBezTo>
                    <a:pt x="146" y="550"/>
                    <a:pt x="145" y="552"/>
                    <a:pt x="142" y="553"/>
                  </a:cubicBezTo>
                  <a:close/>
                  <a:moveTo>
                    <a:pt x="148" y="520"/>
                  </a:moveTo>
                  <a:cubicBezTo>
                    <a:pt x="152" y="520"/>
                    <a:pt x="151" y="526"/>
                    <a:pt x="147" y="527"/>
                  </a:cubicBezTo>
                  <a:cubicBezTo>
                    <a:pt x="146" y="523"/>
                    <a:pt x="149" y="523"/>
                    <a:pt x="148" y="520"/>
                  </a:cubicBezTo>
                  <a:close/>
                  <a:moveTo>
                    <a:pt x="147" y="503"/>
                  </a:moveTo>
                  <a:cubicBezTo>
                    <a:pt x="145" y="503"/>
                    <a:pt x="145" y="500"/>
                    <a:pt x="145" y="497"/>
                  </a:cubicBezTo>
                  <a:cubicBezTo>
                    <a:pt x="149" y="498"/>
                    <a:pt x="147" y="493"/>
                    <a:pt x="151" y="494"/>
                  </a:cubicBezTo>
                  <a:cubicBezTo>
                    <a:pt x="149" y="492"/>
                    <a:pt x="150" y="491"/>
                    <a:pt x="153" y="491"/>
                  </a:cubicBezTo>
                  <a:cubicBezTo>
                    <a:pt x="152" y="496"/>
                    <a:pt x="149" y="499"/>
                    <a:pt x="147" y="503"/>
                  </a:cubicBezTo>
                  <a:close/>
                  <a:moveTo>
                    <a:pt x="147" y="450"/>
                  </a:moveTo>
                  <a:cubicBezTo>
                    <a:pt x="149" y="446"/>
                    <a:pt x="151" y="452"/>
                    <a:pt x="153" y="453"/>
                  </a:cubicBezTo>
                  <a:cubicBezTo>
                    <a:pt x="153" y="455"/>
                    <a:pt x="149" y="450"/>
                    <a:pt x="147" y="450"/>
                  </a:cubicBezTo>
                  <a:close/>
                  <a:moveTo>
                    <a:pt x="146" y="413"/>
                  </a:moveTo>
                  <a:cubicBezTo>
                    <a:pt x="145" y="409"/>
                    <a:pt x="149" y="410"/>
                    <a:pt x="149" y="406"/>
                  </a:cubicBezTo>
                  <a:cubicBezTo>
                    <a:pt x="153" y="409"/>
                    <a:pt x="155" y="414"/>
                    <a:pt x="158" y="418"/>
                  </a:cubicBezTo>
                  <a:cubicBezTo>
                    <a:pt x="157" y="420"/>
                    <a:pt x="155" y="420"/>
                    <a:pt x="153" y="420"/>
                  </a:cubicBezTo>
                  <a:cubicBezTo>
                    <a:pt x="151" y="417"/>
                    <a:pt x="149" y="415"/>
                    <a:pt x="146" y="413"/>
                  </a:cubicBezTo>
                  <a:close/>
                  <a:moveTo>
                    <a:pt x="149" y="388"/>
                  </a:moveTo>
                  <a:cubicBezTo>
                    <a:pt x="151" y="387"/>
                    <a:pt x="150" y="391"/>
                    <a:pt x="152" y="391"/>
                  </a:cubicBezTo>
                  <a:cubicBezTo>
                    <a:pt x="151" y="393"/>
                    <a:pt x="148" y="390"/>
                    <a:pt x="149" y="388"/>
                  </a:cubicBezTo>
                  <a:close/>
                  <a:moveTo>
                    <a:pt x="149" y="374"/>
                  </a:moveTo>
                  <a:cubicBezTo>
                    <a:pt x="149" y="372"/>
                    <a:pt x="150" y="371"/>
                    <a:pt x="150" y="369"/>
                  </a:cubicBezTo>
                  <a:cubicBezTo>
                    <a:pt x="152" y="369"/>
                    <a:pt x="152" y="370"/>
                    <a:pt x="153" y="370"/>
                  </a:cubicBezTo>
                  <a:cubicBezTo>
                    <a:pt x="153" y="373"/>
                    <a:pt x="152" y="374"/>
                    <a:pt x="149" y="374"/>
                  </a:cubicBezTo>
                  <a:close/>
                  <a:moveTo>
                    <a:pt x="152" y="344"/>
                  </a:moveTo>
                  <a:cubicBezTo>
                    <a:pt x="154" y="344"/>
                    <a:pt x="154" y="346"/>
                    <a:pt x="156" y="348"/>
                  </a:cubicBezTo>
                  <a:cubicBezTo>
                    <a:pt x="154" y="350"/>
                    <a:pt x="152" y="345"/>
                    <a:pt x="152" y="344"/>
                  </a:cubicBezTo>
                  <a:close/>
                  <a:moveTo>
                    <a:pt x="155" y="365"/>
                  </a:moveTo>
                  <a:cubicBezTo>
                    <a:pt x="155" y="364"/>
                    <a:pt x="155" y="362"/>
                    <a:pt x="156" y="361"/>
                  </a:cubicBezTo>
                  <a:cubicBezTo>
                    <a:pt x="158" y="361"/>
                    <a:pt x="158" y="366"/>
                    <a:pt x="155" y="365"/>
                  </a:cubicBezTo>
                  <a:close/>
                  <a:moveTo>
                    <a:pt x="155" y="375"/>
                  </a:moveTo>
                  <a:cubicBezTo>
                    <a:pt x="158" y="374"/>
                    <a:pt x="157" y="378"/>
                    <a:pt x="159" y="377"/>
                  </a:cubicBezTo>
                  <a:cubicBezTo>
                    <a:pt x="160" y="380"/>
                    <a:pt x="157" y="380"/>
                    <a:pt x="158" y="382"/>
                  </a:cubicBezTo>
                  <a:cubicBezTo>
                    <a:pt x="155" y="381"/>
                    <a:pt x="153" y="378"/>
                    <a:pt x="155" y="375"/>
                  </a:cubicBezTo>
                  <a:close/>
                  <a:moveTo>
                    <a:pt x="156" y="296"/>
                  </a:moveTo>
                  <a:cubicBezTo>
                    <a:pt x="158" y="295"/>
                    <a:pt x="159" y="294"/>
                    <a:pt x="159" y="292"/>
                  </a:cubicBezTo>
                  <a:cubicBezTo>
                    <a:pt x="163" y="296"/>
                    <a:pt x="165" y="301"/>
                    <a:pt x="168" y="305"/>
                  </a:cubicBezTo>
                  <a:cubicBezTo>
                    <a:pt x="169" y="307"/>
                    <a:pt x="166" y="306"/>
                    <a:pt x="167" y="309"/>
                  </a:cubicBezTo>
                  <a:cubicBezTo>
                    <a:pt x="161" y="306"/>
                    <a:pt x="159" y="301"/>
                    <a:pt x="156" y="296"/>
                  </a:cubicBezTo>
                  <a:close/>
                  <a:moveTo>
                    <a:pt x="166" y="356"/>
                  </a:moveTo>
                  <a:cubicBezTo>
                    <a:pt x="168" y="357"/>
                    <a:pt x="168" y="360"/>
                    <a:pt x="170" y="360"/>
                  </a:cubicBezTo>
                  <a:cubicBezTo>
                    <a:pt x="169" y="361"/>
                    <a:pt x="170" y="365"/>
                    <a:pt x="168" y="364"/>
                  </a:cubicBezTo>
                  <a:cubicBezTo>
                    <a:pt x="167" y="359"/>
                    <a:pt x="166" y="363"/>
                    <a:pt x="165" y="359"/>
                  </a:cubicBezTo>
                  <a:cubicBezTo>
                    <a:pt x="167" y="358"/>
                    <a:pt x="165" y="357"/>
                    <a:pt x="166" y="356"/>
                  </a:cubicBezTo>
                  <a:close/>
                  <a:moveTo>
                    <a:pt x="170" y="349"/>
                  </a:moveTo>
                  <a:cubicBezTo>
                    <a:pt x="173" y="349"/>
                    <a:pt x="176" y="352"/>
                    <a:pt x="174" y="355"/>
                  </a:cubicBezTo>
                  <a:cubicBezTo>
                    <a:pt x="172" y="354"/>
                    <a:pt x="170" y="353"/>
                    <a:pt x="170" y="349"/>
                  </a:cubicBezTo>
                  <a:close/>
                  <a:moveTo>
                    <a:pt x="175" y="366"/>
                  </a:moveTo>
                  <a:cubicBezTo>
                    <a:pt x="180" y="367"/>
                    <a:pt x="180" y="372"/>
                    <a:pt x="184" y="374"/>
                  </a:cubicBezTo>
                  <a:cubicBezTo>
                    <a:pt x="184" y="376"/>
                    <a:pt x="181" y="375"/>
                    <a:pt x="182" y="378"/>
                  </a:cubicBezTo>
                  <a:cubicBezTo>
                    <a:pt x="175" y="377"/>
                    <a:pt x="175" y="375"/>
                    <a:pt x="173" y="368"/>
                  </a:cubicBezTo>
                  <a:cubicBezTo>
                    <a:pt x="174" y="368"/>
                    <a:pt x="175" y="367"/>
                    <a:pt x="175" y="366"/>
                  </a:cubicBezTo>
                  <a:close/>
                  <a:moveTo>
                    <a:pt x="182" y="390"/>
                  </a:moveTo>
                  <a:cubicBezTo>
                    <a:pt x="184" y="392"/>
                    <a:pt x="191" y="396"/>
                    <a:pt x="188" y="401"/>
                  </a:cubicBezTo>
                  <a:cubicBezTo>
                    <a:pt x="184" y="399"/>
                    <a:pt x="182" y="396"/>
                    <a:pt x="180" y="392"/>
                  </a:cubicBezTo>
                  <a:cubicBezTo>
                    <a:pt x="182" y="393"/>
                    <a:pt x="182" y="391"/>
                    <a:pt x="182" y="390"/>
                  </a:cubicBezTo>
                  <a:close/>
                  <a:moveTo>
                    <a:pt x="179" y="364"/>
                  </a:moveTo>
                  <a:cubicBezTo>
                    <a:pt x="180" y="361"/>
                    <a:pt x="178" y="361"/>
                    <a:pt x="179" y="359"/>
                  </a:cubicBezTo>
                  <a:cubicBezTo>
                    <a:pt x="183" y="361"/>
                    <a:pt x="184" y="366"/>
                    <a:pt x="188" y="368"/>
                  </a:cubicBezTo>
                  <a:cubicBezTo>
                    <a:pt x="185" y="372"/>
                    <a:pt x="184" y="363"/>
                    <a:pt x="179" y="364"/>
                  </a:cubicBezTo>
                  <a:close/>
                  <a:moveTo>
                    <a:pt x="183" y="354"/>
                  </a:moveTo>
                  <a:cubicBezTo>
                    <a:pt x="186" y="356"/>
                    <a:pt x="190" y="358"/>
                    <a:pt x="191" y="363"/>
                  </a:cubicBezTo>
                  <a:cubicBezTo>
                    <a:pt x="188" y="361"/>
                    <a:pt x="183" y="357"/>
                    <a:pt x="183" y="354"/>
                  </a:cubicBezTo>
                  <a:close/>
                  <a:moveTo>
                    <a:pt x="186" y="313"/>
                  </a:moveTo>
                  <a:cubicBezTo>
                    <a:pt x="188" y="310"/>
                    <a:pt x="188" y="307"/>
                    <a:pt x="191" y="305"/>
                  </a:cubicBezTo>
                  <a:cubicBezTo>
                    <a:pt x="193" y="307"/>
                    <a:pt x="189" y="312"/>
                    <a:pt x="186" y="313"/>
                  </a:cubicBezTo>
                  <a:close/>
                  <a:moveTo>
                    <a:pt x="194" y="310"/>
                  </a:moveTo>
                  <a:cubicBezTo>
                    <a:pt x="199" y="312"/>
                    <a:pt x="200" y="318"/>
                    <a:pt x="196" y="321"/>
                  </a:cubicBezTo>
                  <a:cubicBezTo>
                    <a:pt x="194" y="321"/>
                    <a:pt x="194" y="319"/>
                    <a:pt x="191" y="319"/>
                  </a:cubicBezTo>
                  <a:cubicBezTo>
                    <a:pt x="190" y="315"/>
                    <a:pt x="192" y="314"/>
                    <a:pt x="194" y="310"/>
                  </a:cubicBezTo>
                  <a:close/>
                  <a:moveTo>
                    <a:pt x="196" y="298"/>
                  </a:moveTo>
                  <a:cubicBezTo>
                    <a:pt x="196" y="295"/>
                    <a:pt x="197" y="295"/>
                    <a:pt x="197" y="292"/>
                  </a:cubicBezTo>
                  <a:cubicBezTo>
                    <a:pt x="198" y="292"/>
                    <a:pt x="199" y="293"/>
                    <a:pt x="200" y="293"/>
                  </a:cubicBezTo>
                  <a:cubicBezTo>
                    <a:pt x="198" y="295"/>
                    <a:pt x="198" y="297"/>
                    <a:pt x="196" y="298"/>
                  </a:cubicBezTo>
                  <a:close/>
                  <a:moveTo>
                    <a:pt x="203" y="344"/>
                  </a:moveTo>
                  <a:cubicBezTo>
                    <a:pt x="200" y="344"/>
                    <a:pt x="200" y="342"/>
                    <a:pt x="200" y="340"/>
                  </a:cubicBezTo>
                  <a:cubicBezTo>
                    <a:pt x="202" y="340"/>
                    <a:pt x="202" y="342"/>
                    <a:pt x="203" y="344"/>
                  </a:cubicBezTo>
                  <a:close/>
                  <a:moveTo>
                    <a:pt x="203" y="272"/>
                  </a:moveTo>
                  <a:cubicBezTo>
                    <a:pt x="201" y="272"/>
                    <a:pt x="201" y="270"/>
                    <a:pt x="199" y="269"/>
                  </a:cubicBezTo>
                  <a:cubicBezTo>
                    <a:pt x="200" y="266"/>
                    <a:pt x="203" y="265"/>
                    <a:pt x="203" y="261"/>
                  </a:cubicBezTo>
                  <a:cubicBezTo>
                    <a:pt x="206" y="261"/>
                    <a:pt x="206" y="263"/>
                    <a:pt x="207" y="265"/>
                  </a:cubicBezTo>
                  <a:cubicBezTo>
                    <a:pt x="207" y="268"/>
                    <a:pt x="204" y="269"/>
                    <a:pt x="203" y="272"/>
                  </a:cubicBezTo>
                  <a:close/>
                  <a:moveTo>
                    <a:pt x="206" y="307"/>
                  </a:moveTo>
                  <a:cubicBezTo>
                    <a:pt x="202" y="306"/>
                    <a:pt x="199" y="301"/>
                    <a:pt x="201" y="297"/>
                  </a:cubicBezTo>
                  <a:cubicBezTo>
                    <a:pt x="204" y="299"/>
                    <a:pt x="208" y="303"/>
                    <a:pt x="206" y="307"/>
                  </a:cubicBezTo>
                  <a:close/>
                  <a:moveTo>
                    <a:pt x="203" y="224"/>
                  </a:moveTo>
                  <a:cubicBezTo>
                    <a:pt x="204" y="224"/>
                    <a:pt x="205" y="224"/>
                    <a:pt x="205" y="222"/>
                  </a:cubicBezTo>
                  <a:cubicBezTo>
                    <a:pt x="209" y="225"/>
                    <a:pt x="211" y="228"/>
                    <a:pt x="211" y="234"/>
                  </a:cubicBezTo>
                  <a:cubicBezTo>
                    <a:pt x="209" y="231"/>
                    <a:pt x="206" y="228"/>
                    <a:pt x="203" y="224"/>
                  </a:cubicBezTo>
                  <a:close/>
                  <a:moveTo>
                    <a:pt x="210" y="211"/>
                  </a:moveTo>
                  <a:cubicBezTo>
                    <a:pt x="209" y="210"/>
                    <a:pt x="208" y="209"/>
                    <a:pt x="207" y="208"/>
                  </a:cubicBezTo>
                  <a:cubicBezTo>
                    <a:pt x="207" y="206"/>
                    <a:pt x="209" y="206"/>
                    <a:pt x="209" y="203"/>
                  </a:cubicBezTo>
                  <a:cubicBezTo>
                    <a:pt x="210" y="203"/>
                    <a:pt x="210" y="204"/>
                    <a:pt x="211" y="204"/>
                  </a:cubicBezTo>
                  <a:cubicBezTo>
                    <a:pt x="210" y="207"/>
                    <a:pt x="211" y="208"/>
                    <a:pt x="210" y="211"/>
                  </a:cubicBezTo>
                  <a:close/>
                  <a:moveTo>
                    <a:pt x="205" y="170"/>
                  </a:moveTo>
                  <a:cubicBezTo>
                    <a:pt x="200" y="169"/>
                    <a:pt x="199" y="165"/>
                    <a:pt x="197" y="163"/>
                  </a:cubicBezTo>
                  <a:cubicBezTo>
                    <a:pt x="199" y="159"/>
                    <a:pt x="201" y="155"/>
                    <a:pt x="203" y="151"/>
                  </a:cubicBezTo>
                  <a:cubicBezTo>
                    <a:pt x="210" y="155"/>
                    <a:pt x="210" y="165"/>
                    <a:pt x="205" y="170"/>
                  </a:cubicBezTo>
                  <a:close/>
                  <a:moveTo>
                    <a:pt x="207" y="135"/>
                  </a:moveTo>
                  <a:cubicBezTo>
                    <a:pt x="204" y="134"/>
                    <a:pt x="204" y="131"/>
                    <a:pt x="206" y="128"/>
                  </a:cubicBezTo>
                  <a:cubicBezTo>
                    <a:pt x="209" y="129"/>
                    <a:pt x="210" y="133"/>
                    <a:pt x="207" y="135"/>
                  </a:cubicBezTo>
                  <a:close/>
                  <a:moveTo>
                    <a:pt x="205" y="119"/>
                  </a:moveTo>
                  <a:cubicBezTo>
                    <a:pt x="203" y="116"/>
                    <a:pt x="206" y="115"/>
                    <a:pt x="206" y="113"/>
                  </a:cubicBezTo>
                  <a:cubicBezTo>
                    <a:pt x="209" y="114"/>
                    <a:pt x="207" y="118"/>
                    <a:pt x="205" y="119"/>
                  </a:cubicBezTo>
                  <a:close/>
                  <a:moveTo>
                    <a:pt x="203" y="50"/>
                  </a:moveTo>
                  <a:cubicBezTo>
                    <a:pt x="202" y="47"/>
                    <a:pt x="199" y="45"/>
                    <a:pt x="198" y="41"/>
                  </a:cubicBezTo>
                  <a:cubicBezTo>
                    <a:pt x="202" y="42"/>
                    <a:pt x="206" y="47"/>
                    <a:pt x="203" y="50"/>
                  </a:cubicBezTo>
                  <a:close/>
                  <a:moveTo>
                    <a:pt x="199" y="60"/>
                  </a:moveTo>
                  <a:cubicBezTo>
                    <a:pt x="203" y="60"/>
                    <a:pt x="199" y="63"/>
                    <a:pt x="199" y="66"/>
                  </a:cubicBezTo>
                  <a:cubicBezTo>
                    <a:pt x="195" y="64"/>
                    <a:pt x="199" y="62"/>
                    <a:pt x="199" y="60"/>
                  </a:cubicBezTo>
                  <a:close/>
                  <a:moveTo>
                    <a:pt x="194" y="61"/>
                  </a:moveTo>
                  <a:cubicBezTo>
                    <a:pt x="191" y="62"/>
                    <a:pt x="192" y="58"/>
                    <a:pt x="188" y="58"/>
                  </a:cubicBezTo>
                  <a:cubicBezTo>
                    <a:pt x="190" y="56"/>
                    <a:pt x="191" y="53"/>
                    <a:pt x="193" y="51"/>
                  </a:cubicBezTo>
                  <a:cubicBezTo>
                    <a:pt x="196" y="50"/>
                    <a:pt x="195" y="55"/>
                    <a:pt x="198" y="55"/>
                  </a:cubicBezTo>
                  <a:cubicBezTo>
                    <a:pt x="198" y="58"/>
                    <a:pt x="195" y="59"/>
                    <a:pt x="194" y="61"/>
                  </a:cubicBezTo>
                  <a:close/>
                  <a:moveTo>
                    <a:pt x="191" y="115"/>
                  </a:moveTo>
                  <a:cubicBezTo>
                    <a:pt x="188" y="113"/>
                    <a:pt x="186" y="111"/>
                    <a:pt x="185" y="108"/>
                  </a:cubicBezTo>
                  <a:cubicBezTo>
                    <a:pt x="185" y="108"/>
                    <a:pt x="186" y="107"/>
                    <a:pt x="186" y="107"/>
                  </a:cubicBezTo>
                  <a:cubicBezTo>
                    <a:pt x="189" y="109"/>
                    <a:pt x="194" y="111"/>
                    <a:pt x="191" y="115"/>
                  </a:cubicBezTo>
                  <a:close/>
                  <a:moveTo>
                    <a:pt x="187" y="89"/>
                  </a:moveTo>
                  <a:cubicBezTo>
                    <a:pt x="184" y="87"/>
                    <a:pt x="184" y="84"/>
                    <a:pt x="183" y="82"/>
                  </a:cubicBezTo>
                  <a:cubicBezTo>
                    <a:pt x="186" y="81"/>
                    <a:pt x="190" y="86"/>
                    <a:pt x="187" y="89"/>
                  </a:cubicBezTo>
                  <a:close/>
                  <a:moveTo>
                    <a:pt x="184" y="74"/>
                  </a:moveTo>
                  <a:cubicBezTo>
                    <a:pt x="182" y="74"/>
                    <a:pt x="182" y="72"/>
                    <a:pt x="182" y="70"/>
                  </a:cubicBezTo>
                  <a:cubicBezTo>
                    <a:pt x="185" y="70"/>
                    <a:pt x="185" y="73"/>
                    <a:pt x="184" y="74"/>
                  </a:cubicBezTo>
                  <a:close/>
                  <a:moveTo>
                    <a:pt x="184" y="95"/>
                  </a:moveTo>
                  <a:cubicBezTo>
                    <a:pt x="181" y="93"/>
                    <a:pt x="179" y="90"/>
                    <a:pt x="179" y="86"/>
                  </a:cubicBezTo>
                  <a:cubicBezTo>
                    <a:pt x="180" y="86"/>
                    <a:pt x="180" y="85"/>
                    <a:pt x="180" y="84"/>
                  </a:cubicBezTo>
                  <a:cubicBezTo>
                    <a:pt x="184" y="86"/>
                    <a:pt x="184" y="90"/>
                    <a:pt x="184" y="95"/>
                  </a:cubicBezTo>
                  <a:close/>
                  <a:moveTo>
                    <a:pt x="176" y="84"/>
                  </a:moveTo>
                  <a:cubicBezTo>
                    <a:pt x="174" y="82"/>
                    <a:pt x="179" y="82"/>
                    <a:pt x="178" y="78"/>
                  </a:cubicBezTo>
                  <a:cubicBezTo>
                    <a:pt x="181" y="79"/>
                    <a:pt x="178" y="84"/>
                    <a:pt x="176" y="84"/>
                  </a:cubicBezTo>
                  <a:close/>
                  <a:moveTo>
                    <a:pt x="173" y="80"/>
                  </a:moveTo>
                  <a:cubicBezTo>
                    <a:pt x="170" y="79"/>
                    <a:pt x="169" y="78"/>
                    <a:pt x="168" y="75"/>
                  </a:cubicBezTo>
                  <a:cubicBezTo>
                    <a:pt x="170" y="73"/>
                    <a:pt x="171" y="72"/>
                    <a:pt x="173" y="69"/>
                  </a:cubicBezTo>
                  <a:cubicBezTo>
                    <a:pt x="175" y="69"/>
                    <a:pt x="174" y="72"/>
                    <a:pt x="176" y="72"/>
                  </a:cubicBezTo>
                  <a:cubicBezTo>
                    <a:pt x="176" y="75"/>
                    <a:pt x="174" y="77"/>
                    <a:pt x="173" y="80"/>
                  </a:cubicBezTo>
                  <a:close/>
                  <a:moveTo>
                    <a:pt x="168" y="56"/>
                  </a:moveTo>
                  <a:cubicBezTo>
                    <a:pt x="167" y="53"/>
                    <a:pt x="169" y="53"/>
                    <a:pt x="169" y="51"/>
                  </a:cubicBezTo>
                  <a:cubicBezTo>
                    <a:pt x="172" y="53"/>
                    <a:pt x="176" y="55"/>
                    <a:pt x="175" y="61"/>
                  </a:cubicBezTo>
                  <a:cubicBezTo>
                    <a:pt x="170" y="62"/>
                    <a:pt x="171" y="58"/>
                    <a:pt x="168" y="56"/>
                  </a:cubicBezTo>
                  <a:close/>
                  <a:moveTo>
                    <a:pt x="171" y="68"/>
                  </a:moveTo>
                  <a:cubicBezTo>
                    <a:pt x="168" y="68"/>
                    <a:pt x="169" y="72"/>
                    <a:pt x="165" y="72"/>
                  </a:cubicBezTo>
                  <a:cubicBezTo>
                    <a:pt x="167" y="70"/>
                    <a:pt x="162" y="69"/>
                    <a:pt x="162" y="66"/>
                  </a:cubicBezTo>
                  <a:cubicBezTo>
                    <a:pt x="162" y="64"/>
                    <a:pt x="163" y="62"/>
                    <a:pt x="165" y="60"/>
                  </a:cubicBezTo>
                  <a:cubicBezTo>
                    <a:pt x="168" y="62"/>
                    <a:pt x="170" y="64"/>
                    <a:pt x="171" y="68"/>
                  </a:cubicBezTo>
                  <a:close/>
                  <a:moveTo>
                    <a:pt x="165" y="50"/>
                  </a:moveTo>
                  <a:cubicBezTo>
                    <a:pt x="162" y="50"/>
                    <a:pt x="160" y="48"/>
                    <a:pt x="159" y="47"/>
                  </a:cubicBezTo>
                  <a:cubicBezTo>
                    <a:pt x="159" y="44"/>
                    <a:pt x="160" y="42"/>
                    <a:pt x="162" y="40"/>
                  </a:cubicBezTo>
                  <a:cubicBezTo>
                    <a:pt x="165" y="42"/>
                    <a:pt x="167" y="46"/>
                    <a:pt x="165" y="50"/>
                  </a:cubicBezTo>
                  <a:close/>
                  <a:moveTo>
                    <a:pt x="159" y="61"/>
                  </a:moveTo>
                  <a:cubicBezTo>
                    <a:pt x="154" y="59"/>
                    <a:pt x="154" y="54"/>
                    <a:pt x="156" y="50"/>
                  </a:cubicBezTo>
                  <a:cubicBezTo>
                    <a:pt x="160" y="52"/>
                    <a:pt x="163" y="57"/>
                    <a:pt x="159" y="61"/>
                  </a:cubicBezTo>
                  <a:close/>
                  <a:moveTo>
                    <a:pt x="152" y="49"/>
                  </a:moveTo>
                  <a:cubicBezTo>
                    <a:pt x="150" y="49"/>
                    <a:pt x="150" y="47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ubicBezTo>
                    <a:pt x="152" y="47"/>
                    <a:pt x="152" y="48"/>
                    <a:pt x="152" y="49"/>
                  </a:cubicBezTo>
                  <a:close/>
                  <a:moveTo>
                    <a:pt x="144" y="48"/>
                  </a:moveTo>
                  <a:cubicBezTo>
                    <a:pt x="143" y="47"/>
                    <a:pt x="141" y="45"/>
                    <a:pt x="142" y="43"/>
                  </a:cubicBezTo>
                  <a:cubicBezTo>
                    <a:pt x="145" y="43"/>
                    <a:pt x="146" y="47"/>
                    <a:pt x="144" y="48"/>
                  </a:cubicBezTo>
                  <a:close/>
                  <a:moveTo>
                    <a:pt x="139" y="75"/>
                  </a:moveTo>
                  <a:cubicBezTo>
                    <a:pt x="134" y="73"/>
                    <a:pt x="135" y="67"/>
                    <a:pt x="138" y="63"/>
                  </a:cubicBezTo>
                  <a:cubicBezTo>
                    <a:pt x="144" y="64"/>
                    <a:pt x="144" y="72"/>
                    <a:pt x="139" y="75"/>
                  </a:cubicBezTo>
                  <a:close/>
                  <a:moveTo>
                    <a:pt x="136" y="99"/>
                  </a:moveTo>
                  <a:cubicBezTo>
                    <a:pt x="139" y="100"/>
                    <a:pt x="138" y="101"/>
                    <a:pt x="138" y="104"/>
                  </a:cubicBezTo>
                  <a:cubicBezTo>
                    <a:pt x="137" y="103"/>
                    <a:pt x="136" y="103"/>
                    <a:pt x="135" y="102"/>
                  </a:cubicBezTo>
                  <a:cubicBezTo>
                    <a:pt x="134" y="100"/>
                    <a:pt x="136" y="101"/>
                    <a:pt x="136" y="99"/>
                  </a:cubicBezTo>
                  <a:close/>
                  <a:moveTo>
                    <a:pt x="134" y="101"/>
                  </a:moveTo>
                  <a:cubicBezTo>
                    <a:pt x="131" y="100"/>
                    <a:pt x="134" y="98"/>
                    <a:pt x="134" y="96"/>
                  </a:cubicBezTo>
                  <a:cubicBezTo>
                    <a:pt x="137" y="97"/>
                    <a:pt x="135" y="99"/>
                    <a:pt x="134" y="101"/>
                  </a:cubicBezTo>
                  <a:close/>
                  <a:moveTo>
                    <a:pt x="129" y="81"/>
                  </a:moveTo>
                  <a:cubicBezTo>
                    <a:pt x="131" y="81"/>
                    <a:pt x="131" y="84"/>
                    <a:pt x="134" y="85"/>
                  </a:cubicBezTo>
                  <a:cubicBezTo>
                    <a:pt x="132" y="87"/>
                    <a:pt x="127" y="82"/>
                    <a:pt x="129" y="81"/>
                  </a:cubicBezTo>
                  <a:close/>
                  <a:moveTo>
                    <a:pt x="128" y="63"/>
                  </a:moveTo>
                  <a:cubicBezTo>
                    <a:pt x="126" y="61"/>
                    <a:pt x="125" y="57"/>
                    <a:pt x="122" y="56"/>
                  </a:cubicBezTo>
                  <a:cubicBezTo>
                    <a:pt x="122" y="48"/>
                    <a:pt x="129" y="45"/>
                    <a:pt x="132" y="54"/>
                  </a:cubicBezTo>
                  <a:cubicBezTo>
                    <a:pt x="131" y="57"/>
                    <a:pt x="129" y="60"/>
                    <a:pt x="128" y="63"/>
                  </a:cubicBezTo>
                  <a:close/>
                  <a:moveTo>
                    <a:pt x="122" y="102"/>
                  </a:moveTo>
                  <a:cubicBezTo>
                    <a:pt x="120" y="102"/>
                    <a:pt x="120" y="99"/>
                    <a:pt x="118" y="98"/>
                  </a:cubicBezTo>
                  <a:cubicBezTo>
                    <a:pt x="118" y="97"/>
                    <a:pt x="120" y="97"/>
                    <a:pt x="119" y="95"/>
                  </a:cubicBezTo>
                  <a:cubicBezTo>
                    <a:pt x="121" y="97"/>
                    <a:pt x="122" y="99"/>
                    <a:pt x="122" y="102"/>
                  </a:cubicBezTo>
                  <a:close/>
                  <a:moveTo>
                    <a:pt x="122" y="109"/>
                  </a:moveTo>
                  <a:cubicBezTo>
                    <a:pt x="121" y="109"/>
                    <a:pt x="121" y="110"/>
                    <a:pt x="121" y="110"/>
                  </a:cubicBezTo>
                  <a:cubicBezTo>
                    <a:pt x="117" y="111"/>
                    <a:pt x="116" y="107"/>
                    <a:pt x="114" y="106"/>
                  </a:cubicBezTo>
                  <a:cubicBezTo>
                    <a:pt x="114" y="103"/>
                    <a:pt x="116" y="102"/>
                    <a:pt x="117" y="100"/>
                  </a:cubicBezTo>
                  <a:cubicBezTo>
                    <a:pt x="119" y="102"/>
                    <a:pt x="121" y="105"/>
                    <a:pt x="122" y="109"/>
                  </a:cubicBezTo>
                  <a:close/>
                  <a:moveTo>
                    <a:pt x="106" y="79"/>
                  </a:moveTo>
                  <a:cubicBezTo>
                    <a:pt x="110" y="81"/>
                    <a:pt x="115" y="86"/>
                    <a:pt x="114" y="91"/>
                  </a:cubicBezTo>
                  <a:cubicBezTo>
                    <a:pt x="109" y="88"/>
                    <a:pt x="109" y="83"/>
                    <a:pt x="106" y="79"/>
                  </a:cubicBezTo>
                  <a:close/>
                  <a:moveTo>
                    <a:pt x="106" y="67"/>
                  </a:moveTo>
                  <a:cubicBezTo>
                    <a:pt x="105" y="69"/>
                    <a:pt x="104" y="67"/>
                    <a:pt x="103" y="66"/>
                  </a:cubicBezTo>
                  <a:cubicBezTo>
                    <a:pt x="102" y="64"/>
                    <a:pt x="103" y="63"/>
                    <a:pt x="104" y="62"/>
                  </a:cubicBezTo>
                  <a:cubicBezTo>
                    <a:pt x="105" y="63"/>
                    <a:pt x="108" y="65"/>
                    <a:pt x="106" y="67"/>
                  </a:cubicBezTo>
                  <a:close/>
                  <a:moveTo>
                    <a:pt x="106" y="39"/>
                  </a:moveTo>
                  <a:cubicBezTo>
                    <a:pt x="106" y="34"/>
                    <a:pt x="109" y="34"/>
                    <a:pt x="110" y="31"/>
                  </a:cubicBezTo>
                  <a:cubicBezTo>
                    <a:pt x="110" y="32"/>
                    <a:pt x="109" y="38"/>
                    <a:pt x="106" y="39"/>
                  </a:cubicBezTo>
                  <a:close/>
                  <a:moveTo>
                    <a:pt x="104" y="83"/>
                  </a:moveTo>
                  <a:cubicBezTo>
                    <a:pt x="107" y="86"/>
                    <a:pt x="109" y="90"/>
                    <a:pt x="112" y="93"/>
                  </a:cubicBezTo>
                  <a:cubicBezTo>
                    <a:pt x="112" y="96"/>
                    <a:pt x="110" y="97"/>
                    <a:pt x="109" y="99"/>
                  </a:cubicBezTo>
                  <a:cubicBezTo>
                    <a:pt x="104" y="95"/>
                    <a:pt x="100" y="89"/>
                    <a:pt x="104" y="83"/>
                  </a:cubicBezTo>
                  <a:close/>
                  <a:moveTo>
                    <a:pt x="103" y="125"/>
                  </a:moveTo>
                  <a:cubicBezTo>
                    <a:pt x="107" y="126"/>
                    <a:pt x="109" y="130"/>
                    <a:pt x="108" y="134"/>
                  </a:cubicBezTo>
                  <a:cubicBezTo>
                    <a:pt x="103" y="135"/>
                    <a:pt x="105" y="130"/>
                    <a:pt x="101" y="130"/>
                  </a:cubicBezTo>
                  <a:cubicBezTo>
                    <a:pt x="102" y="128"/>
                    <a:pt x="103" y="128"/>
                    <a:pt x="103" y="125"/>
                  </a:cubicBezTo>
                  <a:close/>
                  <a:moveTo>
                    <a:pt x="106" y="212"/>
                  </a:moveTo>
                  <a:cubicBezTo>
                    <a:pt x="112" y="215"/>
                    <a:pt x="116" y="222"/>
                    <a:pt x="111" y="228"/>
                  </a:cubicBezTo>
                  <a:cubicBezTo>
                    <a:pt x="105" y="226"/>
                    <a:pt x="106" y="218"/>
                    <a:pt x="100" y="216"/>
                  </a:cubicBezTo>
                  <a:cubicBezTo>
                    <a:pt x="102" y="214"/>
                    <a:pt x="106" y="215"/>
                    <a:pt x="106" y="212"/>
                  </a:cubicBezTo>
                  <a:close/>
                  <a:moveTo>
                    <a:pt x="110" y="264"/>
                  </a:moveTo>
                  <a:cubicBezTo>
                    <a:pt x="110" y="265"/>
                    <a:pt x="110" y="266"/>
                    <a:pt x="110" y="268"/>
                  </a:cubicBezTo>
                  <a:cubicBezTo>
                    <a:pt x="108" y="268"/>
                    <a:pt x="108" y="266"/>
                    <a:pt x="108" y="264"/>
                  </a:cubicBezTo>
                  <a:cubicBezTo>
                    <a:pt x="109" y="264"/>
                    <a:pt x="109" y="264"/>
                    <a:pt x="110" y="264"/>
                  </a:cubicBezTo>
                  <a:close/>
                  <a:moveTo>
                    <a:pt x="114" y="313"/>
                  </a:moveTo>
                  <a:cubicBezTo>
                    <a:pt x="117" y="313"/>
                    <a:pt x="117" y="316"/>
                    <a:pt x="118" y="318"/>
                  </a:cubicBezTo>
                  <a:cubicBezTo>
                    <a:pt x="118" y="321"/>
                    <a:pt x="115" y="322"/>
                    <a:pt x="114" y="324"/>
                  </a:cubicBezTo>
                  <a:cubicBezTo>
                    <a:pt x="112" y="322"/>
                    <a:pt x="112" y="317"/>
                    <a:pt x="114" y="313"/>
                  </a:cubicBezTo>
                  <a:close/>
                  <a:moveTo>
                    <a:pt x="118" y="334"/>
                  </a:moveTo>
                  <a:cubicBezTo>
                    <a:pt x="119" y="335"/>
                    <a:pt x="120" y="336"/>
                    <a:pt x="121" y="337"/>
                  </a:cubicBezTo>
                  <a:cubicBezTo>
                    <a:pt x="120" y="340"/>
                    <a:pt x="118" y="342"/>
                    <a:pt x="117" y="345"/>
                  </a:cubicBezTo>
                  <a:cubicBezTo>
                    <a:pt x="114" y="342"/>
                    <a:pt x="116" y="337"/>
                    <a:pt x="118" y="334"/>
                  </a:cubicBezTo>
                  <a:close/>
                  <a:moveTo>
                    <a:pt x="118" y="358"/>
                  </a:moveTo>
                  <a:cubicBezTo>
                    <a:pt x="116" y="353"/>
                    <a:pt x="121" y="346"/>
                    <a:pt x="125" y="343"/>
                  </a:cubicBezTo>
                  <a:cubicBezTo>
                    <a:pt x="126" y="348"/>
                    <a:pt x="122" y="353"/>
                    <a:pt x="119" y="356"/>
                  </a:cubicBezTo>
                  <a:cubicBezTo>
                    <a:pt x="120" y="358"/>
                    <a:pt x="117" y="361"/>
                    <a:pt x="117" y="358"/>
                  </a:cubicBezTo>
                  <a:cubicBezTo>
                    <a:pt x="117" y="358"/>
                    <a:pt x="118" y="358"/>
                    <a:pt x="118" y="358"/>
                  </a:cubicBezTo>
                  <a:close/>
                  <a:moveTo>
                    <a:pt x="124" y="356"/>
                  </a:moveTo>
                  <a:cubicBezTo>
                    <a:pt x="128" y="358"/>
                    <a:pt x="129" y="363"/>
                    <a:pt x="131" y="367"/>
                  </a:cubicBezTo>
                  <a:cubicBezTo>
                    <a:pt x="128" y="366"/>
                    <a:pt x="128" y="363"/>
                    <a:pt x="124" y="363"/>
                  </a:cubicBezTo>
                  <a:cubicBezTo>
                    <a:pt x="123" y="363"/>
                    <a:pt x="123" y="365"/>
                    <a:pt x="122" y="365"/>
                  </a:cubicBezTo>
                  <a:cubicBezTo>
                    <a:pt x="122" y="368"/>
                    <a:pt x="124" y="371"/>
                    <a:pt x="126" y="373"/>
                  </a:cubicBezTo>
                  <a:cubicBezTo>
                    <a:pt x="125" y="376"/>
                    <a:pt x="125" y="381"/>
                    <a:pt x="121" y="383"/>
                  </a:cubicBezTo>
                  <a:cubicBezTo>
                    <a:pt x="117" y="372"/>
                    <a:pt x="120" y="363"/>
                    <a:pt x="124" y="356"/>
                  </a:cubicBezTo>
                  <a:close/>
                  <a:moveTo>
                    <a:pt x="121" y="456"/>
                  </a:moveTo>
                  <a:cubicBezTo>
                    <a:pt x="124" y="459"/>
                    <a:pt x="127" y="461"/>
                    <a:pt x="127" y="465"/>
                  </a:cubicBezTo>
                  <a:cubicBezTo>
                    <a:pt x="126" y="465"/>
                    <a:pt x="126" y="467"/>
                    <a:pt x="124" y="467"/>
                  </a:cubicBezTo>
                  <a:cubicBezTo>
                    <a:pt x="123" y="463"/>
                    <a:pt x="119" y="460"/>
                    <a:pt x="121" y="456"/>
                  </a:cubicBezTo>
                  <a:close/>
                  <a:moveTo>
                    <a:pt x="125" y="477"/>
                  </a:moveTo>
                  <a:cubicBezTo>
                    <a:pt x="126" y="477"/>
                    <a:pt x="126" y="478"/>
                    <a:pt x="127" y="478"/>
                  </a:cubicBezTo>
                  <a:cubicBezTo>
                    <a:pt x="126" y="480"/>
                    <a:pt x="125" y="484"/>
                    <a:pt x="122" y="485"/>
                  </a:cubicBezTo>
                  <a:cubicBezTo>
                    <a:pt x="120" y="482"/>
                    <a:pt x="125" y="481"/>
                    <a:pt x="125" y="477"/>
                  </a:cubicBezTo>
                  <a:close/>
                  <a:moveTo>
                    <a:pt x="129" y="636"/>
                  </a:moveTo>
                  <a:cubicBezTo>
                    <a:pt x="129" y="633"/>
                    <a:pt x="130" y="632"/>
                    <a:pt x="131" y="630"/>
                  </a:cubicBezTo>
                  <a:cubicBezTo>
                    <a:pt x="133" y="632"/>
                    <a:pt x="132" y="636"/>
                    <a:pt x="129" y="636"/>
                  </a:cubicBezTo>
                  <a:close/>
                  <a:moveTo>
                    <a:pt x="126" y="803"/>
                  </a:moveTo>
                  <a:cubicBezTo>
                    <a:pt x="128" y="804"/>
                    <a:pt x="129" y="810"/>
                    <a:pt x="126" y="811"/>
                  </a:cubicBezTo>
                  <a:cubicBezTo>
                    <a:pt x="124" y="809"/>
                    <a:pt x="127" y="807"/>
                    <a:pt x="126" y="803"/>
                  </a:cubicBezTo>
                  <a:close/>
                  <a:moveTo>
                    <a:pt x="127" y="843"/>
                  </a:moveTo>
                  <a:cubicBezTo>
                    <a:pt x="130" y="843"/>
                    <a:pt x="128" y="846"/>
                    <a:pt x="127" y="847"/>
                  </a:cubicBezTo>
                  <a:cubicBezTo>
                    <a:pt x="126" y="847"/>
                    <a:pt x="127" y="843"/>
                    <a:pt x="127" y="843"/>
                  </a:cubicBezTo>
                  <a:close/>
                  <a:moveTo>
                    <a:pt x="145" y="800"/>
                  </a:moveTo>
                  <a:cubicBezTo>
                    <a:pt x="147" y="801"/>
                    <a:pt x="145" y="803"/>
                    <a:pt x="145" y="805"/>
                  </a:cubicBezTo>
                  <a:cubicBezTo>
                    <a:pt x="143" y="805"/>
                    <a:pt x="146" y="801"/>
                    <a:pt x="143" y="802"/>
                  </a:cubicBezTo>
                  <a:cubicBezTo>
                    <a:pt x="143" y="801"/>
                    <a:pt x="145" y="802"/>
                    <a:pt x="145" y="800"/>
                  </a:cubicBezTo>
                  <a:close/>
                  <a:moveTo>
                    <a:pt x="147" y="782"/>
                  </a:moveTo>
                  <a:cubicBezTo>
                    <a:pt x="149" y="782"/>
                    <a:pt x="148" y="787"/>
                    <a:pt x="147" y="788"/>
                  </a:cubicBezTo>
                  <a:cubicBezTo>
                    <a:pt x="144" y="787"/>
                    <a:pt x="146" y="783"/>
                    <a:pt x="147" y="782"/>
                  </a:cubicBezTo>
                  <a:close/>
                  <a:moveTo>
                    <a:pt x="150" y="603"/>
                  </a:moveTo>
                  <a:cubicBezTo>
                    <a:pt x="149" y="602"/>
                    <a:pt x="148" y="600"/>
                    <a:pt x="147" y="598"/>
                  </a:cubicBezTo>
                  <a:cubicBezTo>
                    <a:pt x="149" y="597"/>
                    <a:pt x="150" y="595"/>
                    <a:pt x="150" y="593"/>
                  </a:cubicBezTo>
                  <a:cubicBezTo>
                    <a:pt x="151" y="593"/>
                    <a:pt x="151" y="594"/>
                    <a:pt x="152" y="594"/>
                  </a:cubicBezTo>
                  <a:cubicBezTo>
                    <a:pt x="151" y="596"/>
                    <a:pt x="152" y="600"/>
                    <a:pt x="150" y="603"/>
                  </a:cubicBezTo>
                  <a:close/>
                  <a:moveTo>
                    <a:pt x="151" y="571"/>
                  </a:moveTo>
                  <a:cubicBezTo>
                    <a:pt x="149" y="570"/>
                    <a:pt x="151" y="569"/>
                    <a:pt x="150" y="567"/>
                  </a:cubicBezTo>
                  <a:cubicBezTo>
                    <a:pt x="152" y="567"/>
                    <a:pt x="152" y="568"/>
                    <a:pt x="153" y="568"/>
                  </a:cubicBezTo>
                  <a:cubicBezTo>
                    <a:pt x="153" y="570"/>
                    <a:pt x="151" y="569"/>
                    <a:pt x="151" y="571"/>
                  </a:cubicBezTo>
                  <a:close/>
                  <a:moveTo>
                    <a:pt x="146" y="562"/>
                  </a:moveTo>
                  <a:cubicBezTo>
                    <a:pt x="146" y="560"/>
                    <a:pt x="145" y="559"/>
                    <a:pt x="144" y="558"/>
                  </a:cubicBezTo>
                  <a:cubicBezTo>
                    <a:pt x="147" y="554"/>
                    <a:pt x="151" y="551"/>
                    <a:pt x="152" y="546"/>
                  </a:cubicBezTo>
                  <a:cubicBezTo>
                    <a:pt x="156" y="551"/>
                    <a:pt x="150" y="560"/>
                    <a:pt x="146" y="562"/>
                  </a:cubicBezTo>
                  <a:close/>
                  <a:moveTo>
                    <a:pt x="153" y="531"/>
                  </a:moveTo>
                  <a:cubicBezTo>
                    <a:pt x="154" y="534"/>
                    <a:pt x="153" y="535"/>
                    <a:pt x="153" y="538"/>
                  </a:cubicBezTo>
                  <a:cubicBezTo>
                    <a:pt x="149" y="538"/>
                    <a:pt x="152" y="533"/>
                    <a:pt x="153" y="531"/>
                  </a:cubicBezTo>
                  <a:close/>
                  <a:moveTo>
                    <a:pt x="150" y="509"/>
                  </a:moveTo>
                  <a:cubicBezTo>
                    <a:pt x="152" y="506"/>
                    <a:pt x="153" y="503"/>
                    <a:pt x="155" y="500"/>
                  </a:cubicBezTo>
                  <a:cubicBezTo>
                    <a:pt x="158" y="502"/>
                    <a:pt x="154" y="511"/>
                    <a:pt x="150" y="509"/>
                  </a:cubicBezTo>
                  <a:close/>
                  <a:moveTo>
                    <a:pt x="157" y="450"/>
                  </a:moveTo>
                  <a:cubicBezTo>
                    <a:pt x="154" y="449"/>
                    <a:pt x="154" y="445"/>
                    <a:pt x="150" y="444"/>
                  </a:cubicBezTo>
                  <a:cubicBezTo>
                    <a:pt x="151" y="443"/>
                    <a:pt x="151" y="441"/>
                    <a:pt x="152" y="440"/>
                  </a:cubicBezTo>
                  <a:cubicBezTo>
                    <a:pt x="154" y="443"/>
                    <a:pt x="157" y="445"/>
                    <a:pt x="159" y="448"/>
                  </a:cubicBezTo>
                  <a:cubicBezTo>
                    <a:pt x="158" y="449"/>
                    <a:pt x="157" y="450"/>
                    <a:pt x="157" y="450"/>
                  </a:cubicBezTo>
                  <a:close/>
                  <a:moveTo>
                    <a:pt x="152" y="402"/>
                  </a:moveTo>
                  <a:cubicBezTo>
                    <a:pt x="156" y="405"/>
                    <a:pt x="162" y="408"/>
                    <a:pt x="161" y="413"/>
                  </a:cubicBezTo>
                  <a:cubicBezTo>
                    <a:pt x="159" y="408"/>
                    <a:pt x="153" y="407"/>
                    <a:pt x="152" y="402"/>
                  </a:cubicBezTo>
                  <a:close/>
                  <a:moveTo>
                    <a:pt x="156" y="399"/>
                  </a:moveTo>
                  <a:cubicBezTo>
                    <a:pt x="155" y="398"/>
                    <a:pt x="157" y="397"/>
                    <a:pt x="156" y="397"/>
                  </a:cubicBezTo>
                  <a:cubicBezTo>
                    <a:pt x="158" y="396"/>
                    <a:pt x="161" y="402"/>
                    <a:pt x="163" y="404"/>
                  </a:cubicBezTo>
                  <a:cubicBezTo>
                    <a:pt x="160" y="403"/>
                    <a:pt x="159" y="400"/>
                    <a:pt x="156" y="399"/>
                  </a:cubicBezTo>
                  <a:close/>
                  <a:moveTo>
                    <a:pt x="161" y="388"/>
                  </a:moveTo>
                  <a:cubicBezTo>
                    <a:pt x="161" y="386"/>
                    <a:pt x="163" y="386"/>
                    <a:pt x="163" y="383"/>
                  </a:cubicBezTo>
                  <a:cubicBezTo>
                    <a:pt x="167" y="387"/>
                    <a:pt x="175" y="392"/>
                    <a:pt x="170" y="398"/>
                  </a:cubicBezTo>
                  <a:cubicBezTo>
                    <a:pt x="166" y="396"/>
                    <a:pt x="164" y="391"/>
                    <a:pt x="161" y="388"/>
                  </a:cubicBezTo>
                  <a:close/>
                  <a:moveTo>
                    <a:pt x="166" y="378"/>
                  </a:moveTo>
                  <a:cubicBezTo>
                    <a:pt x="166" y="376"/>
                    <a:pt x="169" y="378"/>
                    <a:pt x="168" y="375"/>
                  </a:cubicBezTo>
                  <a:cubicBezTo>
                    <a:pt x="172" y="378"/>
                    <a:pt x="174" y="381"/>
                    <a:pt x="177" y="384"/>
                  </a:cubicBezTo>
                  <a:cubicBezTo>
                    <a:pt x="178" y="386"/>
                    <a:pt x="176" y="386"/>
                    <a:pt x="176" y="387"/>
                  </a:cubicBezTo>
                  <a:cubicBezTo>
                    <a:pt x="171" y="386"/>
                    <a:pt x="170" y="381"/>
                    <a:pt x="166" y="378"/>
                  </a:cubicBezTo>
                  <a:close/>
                  <a:moveTo>
                    <a:pt x="176" y="398"/>
                  </a:moveTo>
                  <a:cubicBezTo>
                    <a:pt x="180" y="399"/>
                    <a:pt x="180" y="404"/>
                    <a:pt x="184" y="406"/>
                  </a:cubicBezTo>
                  <a:cubicBezTo>
                    <a:pt x="184" y="408"/>
                    <a:pt x="182" y="409"/>
                    <a:pt x="182" y="411"/>
                  </a:cubicBezTo>
                  <a:cubicBezTo>
                    <a:pt x="176" y="411"/>
                    <a:pt x="177" y="405"/>
                    <a:pt x="173" y="403"/>
                  </a:cubicBezTo>
                  <a:cubicBezTo>
                    <a:pt x="173" y="400"/>
                    <a:pt x="177" y="401"/>
                    <a:pt x="176" y="398"/>
                  </a:cubicBezTo>
                  <a:close/>
                  <a:moveTo>
                    <a:pt x="188" y="411"/>
                  </a:moveTo>
                  <a:cubicBezTo>
                    <a:pt x="191" y="416"/>
                    <a:pt x="202" y="421"/>
                    <a:pt x="197" y="429"/>
                  </a:cubicBezTo>
                  <a:cubicBezTo>
                    <a:pt x="191" y="426"/>
                    <a:pt x="191" y="421"/>
                    <a:pt x="184" y="419"/>
                  </a:cubicBezTo>
                  <a:cubicBezTo>
                    <a:pt x="184" y="415"/>
                    <a:pt x="187" y="414"/>
                    <a:pt x="188" y="411"/>
                  </a:cubicBezTo>
                  <a:close/>
                  <a:moveTo>
                    <a:pt x="185" y="386"/>
                  </a:moveTo>
                  <a:cubicBezTo>
                    <a:pt x="186" y="383"/>
                    <a:pt x="188" y="382"/>
                    <a:pt x="188" y="380"/>
                  </a:cubicBezTo>
                  <a:cubicBezTo>
                    <a:pt x="191" y="382"/>
                    <a:pt x="193" y="384"/>
                    <a:pt x="195" y="386"/>
                  </a:cubicBezTo>
                  <a:cubicBezTo>
                    <a:pt x="195" y="389"/>
                    <a:pt x="194" y="390"/>
                    <a:pt x="193" y="392"/>
                  </a:cubicBezTo>
                  <a:cubicBezTo>
                    <a:pt x="189" y="391"/>
                    <a:pt x="189" y="387"/>
                    <a:pt x="185" y="386"/>
                  </a:cubicBezTo>
                  <a:close/>
                  <a:moveTo>
                    <a:pt x="192" y="339"/>
                  </a:moveTo>
                  <a:cubicBezTo>
                    <a:pt x="195" y="341"/>
                    <a:pt x="195" y="344"/>
                    <a:pt x="197" y="345"/>
                  </a:cubicBezTo>
                  <a:cubicBezTo>
                    <a:pt x="195" y="347"/>
                    <a:pt x="192" y="343"/>
                    <a:pt x="192" y="339"/>
                  </a:cubicBezTo>
                  <a:close/>
                  <a:moveTo>
                    <a:pt x="197" y="368"/>
                  </a:moveTo>
                  <a:cubicBezTo>
                    <a:pt x="200" y="370"/>
                    <a:pt x="204" y="373"/>
                    <a:pt x="202" y="377"/>
                  </a:cubicBezTo>
                  <a:cubicBezTo>
                    <a:pt x="198" y="376"/>
                    <a:pt x="194" y="371"/>
                    <a:pt x="197" y="368"/>
                  </a:cubicBezTo>
                  <a:close/>
                  <a:moveTo>
                    <a:pt x="200" y="391"/>
                  </a:moveTo>
                  <a:cubicBezTo>
                    <a:pt x="203" y="397"/>
                    <a:pt x="215" y="401"/>
                    <a:pt x="209" y="409"/>
                  </a:cubicBezTo>
                  <a:cubicBezTo>
                    <a:pt x="204" y="406"/>
                    <a:pt x="200" y="401"/>
                    <a:pt x="197" y="396"/>
                  </a:cubicBezTo>
                  <a:cubicBezTo>
                    <a:pt x="198" y="395"/>
                    <a:pt x="199" y="393"/>
                    <a:pt x="200" y="391"/>
                  </a:cubicBezTo>
                  <a:close/>
                  <a:moveTo>
                    <a:pt x="202" y="322"/>
                  </a:moveTo>
                  <a:cubicBezTo>
                    <a:pt x="206" y="323"/>
                    <a:pt x="206" y="330"/>
                    <a:pt x="210" y="331"/>
                  </a:cubicBezTo>
                  <a:cubicBezTo>
                    <a:pt x="209" y="332"/>
                    <a:pt x="207" y="333"/>
                    <a:pt x="207" y="335"/>
                  </a:cubicBezTo>
                  <a:cubicBezTo>
                    <a:pt x="204" y="332"/>
                    <a:pt x="198" y="328"/>
                    <a:pt x="202" y="322"/>
                  </a:cubicBezTo>
                  <a:close/>
                  <a:moveTo>
                    <a:pt x="209" y="315"/>
                  </a:moveTo>
                  <a:cubicBezTo>
                    <a:pt x="210" y="313"/>
                    <a:pt x="208" y="312"/>
                    <a:pt x="209" y="310"/>
                  </a:cubicBezTo>
                  <a:cubicBezTo>
                    <a:pt x="213" y="310"/>
                    <a:pt x="212" y="314"/>
                    <a:pt x="214" y="316"/>
                  </a:cubicBezTo>
                  <a:cubicBezTo>
                    <a:pt x="212" y="315"/>
                    <a:pt x="211" y="314"/>
                    <a:pt x="209" y="315"/>
                  </a:cubicBezTo>
                  <a:close/>
                  <a:moveTo>
                    <a:pt x="211" y="98"/>
                  </a:moveTo>
                  <a:cubicBezTo>
                    <a:pt x="209" y="98"/>
                    <a:pt x="208" y="97"/>
                    <a:pt x="207" y="96"/>
                  </a:cubicBezTo>
                  <a:cubicBezTo>
                    <a:pt x="208" y="92"/>
                    <a:pt x="210" y="91"/>
                    <a:pt x="211" y="88"/>
                  </a:cubicBezTo>
                  <a:cubicBezTo>
                    <a:pt x="215" y="91"/>
                    <a:pt x="214" y="96"/>
                    <a:pt x="211" y="98"/>
                  </a:cubicBezTo>
                  <a:close/>
                  <a:moveTo>
                    <a:pt x="270" y="643"/>
                  </a:moveTo>
                  <a:cubicBezTo>
                    <a:pt x="272" y="641"/>
                    <a:pt x="271" y="646"/>
                    <a:pt x="272" y="647"/>
                  </a:cubicBezTo>
                  <a:cubicBezTo>
                    <a:pt x="268" y="648"/>
                    <a:pt x="271" y="643"/>
                    <a:pt x="270" y="643"/>
                  </a:cubicBezTo>
                  <a:close/>
                  <a:moveTo>
                    <a:pt x="263" y="122"/>
                  </a:moveTo>
                  <a:cubicBezTo>
                    <a:pt x="268" y="125"/>
                    <a:pt x="270" y="132"/>
                    <a:pt x="270" y="139"/>
                  </a:cubicBezTo>
                  <a:cubicBezTo>
                    <a:pt x="268" y="138"/>
                    <a:pt x="265" y="137"/>
                    <a:pt x="263" y="136"/>
                  </a:cubicBezTo>
                  <a:cubicBezTo>
                    <a:pt x="262" y="130"/>
                    <a:pt x="265" y="127"/>
                    <a:pt x="263" y="122"/>
                  </a:cubicBezTo>
                  <a:close/>
                  <a:moveTo>
                    <a:pt x="268" y="118"/>
                  </a:moveTo>
                  <a:cubicBezTo>
                    <a:pt x="266" y="115"/>
                    <a:pt x="264" y="111"/>
                    <a:pt x="265" y="107"/>
                  </a:cubicBezTo>
                  <a:cubicBezTo>
                    <a:pt x="271" y="108"/>
                    <a:pt x="268" y="112"/>
                    <a:pt x="268" y="118"/>
                  </a:cubicBezTo>
                  <a:close/>
                  <a:moveTo>
                    <a:pt x="269" y="87"/>
                  </a:moveTo>
                  <a:cubicBezTo>
                    <a:pt x="270" y="89"/>
                    <a:pt x="270" y="93"/>
                    <a:pt x="266" y="92"/>
                  </a:cubicBezTo>
                  <a:cubicBezTo>
                    <a:pt x="266" y="90"/>
                    <a:pt x="265" y="86"/>
                    <a:pt x="269" y="87"/>
                  </a:cubicBezTo>
                  <a:close/>
                  <a:moveTo>
                    <a:pt x="268" y="157"/>
                  </a:moveTo>
                  <a:cubicBezTo>
                    <a:pt x="270" y="158"/>
                    <a:pt x="267" y="161"/>
                    <a:pt x="265" y="161"/>
                  </a:cubicBezTo>
                  <a:cubicBezTo>
                    <a:pt x="266" y="160"/>
                    <a:pt x="267" y="158"/>
                    <a:pt x="268" y="157"/>
                  </a:cubicBezTo>
                  <a:close/>
                  <a:moveTo>
                    <a:pt x="267" y="210"/>
                  </a:moveTo>
                  <a:cubicBezTo>
                    <a:pt x="270" y="211"/>
                    <a:pt x="268" y="213"/>
                    <a:pt x="269" y="216"/>
                  </a:cubicBezTo>
                  <a:cubicBezTo>
                    <a:pt x="267" y="216"/>
                    <a:pt x="268" y="213"/>
                    <a:pt x="266" y="214"/>
                  </a:cubicBezTo>
                  <a:cubicBezTo>
                    <a:pt x="265" y="212"/>
                    <a:pt x="267" y="211"/>
                    <a:pt x="267" y="210"/>
                  </a:cubicBezTo>
                  <a:close/>
                  <a:moveTo>
                    <a:pt x="268" y="324"/>
                  </a:moveTo>
                  <a:cubicBezTo>
                    <a:pt x="268" y="325"/>
                    <a:pt x="268" y="327"/>
                    <a:pt x="268" y="328"/>
                  </a:cubicBezTo>
                  <a:cubicBezTo>
                    <a:pt x="267" y="327"/>
                    <a:pt x="266" y="326"/>
                    <a:pt x="266" y="324"/>
                  </a:cubicBezTo>
                  <a:cubicBezTo>
                    <a:pt x="267" y="324"/>
                    <a:pt x="267" y="324"/>
                    <a:pt x="268" y="324"/>
                  </a:cubicBezTo>
                  <a:close/>
                  <a:moveTo>
                    <a:pt x="270" y="357"/>
                  </a:moveTo>
                  <a:cubicBezTo>
                    <a:pt x="267" y="355"/>
                    <a:pt x="266" y="352"/>
                    <a:pt x="266" y="348"/>
                  </a:cubicBezTo>
                  <a:cubicBezTo>
                    <a:pt x="268" y="350"/>
                    <a:pt x="271" y="354"/>
                    <a:pt x="270" y="357"/>
                  </a:cubicBezTo>
                  <a:close/>
                  <a:moveTo>
                    <a:pt x="267" y="200"/>
                  </a:moveTo>
                  <a:cubicBezTo>
                    <a:pt x="269" y="198"/>
                    <a:pt x="266" y="194"/>
                    <a:pt x="268" y="191"/>
                  </a:cubicBezTo>
                  <a:cubicBezTo>
                    <a:pt x="270" y="191"/>
                    <a:pt x="270" y="193"/>
                    <a:pt x="273" y="192"/>
                  </a:cubicBezTo>
                  <a:cubicBezTo>
                    <a:pt x="273" y="199"/>
                    <a:pt x="274" y="199"/>
                    <a:pt x="273" y="204"/>
                  </a:cubicBezTo>
                  <a:cubicBezTo>
                    <a:pt x="270" y="203"/>
                    <a:pt x="269" y="201"/>
                    <a:pt x="267" y="200"/>
                  </a:cubicBezTo>
                  <a:close/>
                  <a:moveTo>
                    <a:pt x="269" y="78"/>
                  </a:moveTo>
                  <a:cubicBezTo>
                    <a:pt x="273" y="78"/>
                    <a:pt x="272" y="81"/>
                    <a:pt x="273" y="84"/>
                  </a:cubicBezTo>
                  <a:cubicBezTo>
                    <a:pt x="272" y="82"/>
                    <a:pt x="270" y="81"/>
                    <a:pt x="269" y="78"/>
                  </a:cubicBezTo>
                  <a:close/>
                  <a:moveTo>
                    <a:pt x="274" y="488"/>
                  </a:moveTo>
                  <a:cubicBezTo>
                    <a:pt x="276" y="489"/>
                    <a:pt x="276" y="493"/>
                    <a:pt x="273" y="493"/>
                  </a:cubicBezTo>
                  <a:cubicBezTo>
                    <a:pt x="273" y="491"/>
                    <a:pt x="273" y="489"/>
                    <a:pt x="274" y="488"/>
                  </a:cubicBezTo>
                  <a:close/>
                  <a:moveTo>
                    <a:pt x="275" y="477"/>
                  </a:moveTo>
                  <a:cubicBezTo>
                    <a:pt x="278" y="478"/>
                    <a:pt x="275" y="481"/>
                    <a:pt x="276" y="483"/>
                  </a:cubicBezTo>
                  <a:cubicBezTo>
                    <a:pt x="274" y="482"/>
                    <a:pt x="274" y="479"/>
                    <a:pt x="275" y="477"/>
                  </a:cubicBezTo>
                  <a:close/>
                  <a:moveTo>
                    <a:pt x="269" y="66"/>
                  </a:moveTo>
                  <a:cubicBezTo>
                    <a:pt x="270" y="69"/>
                    <a:pt x="274" y="70"/>
                    <a:pt x="275" y="73"/>
                  </a:cubicBezTo>
                  <a:cubicBezTo>
                    <a:pt x="273" y="71"/>
                    <a:pt x="269" y="71"/>
                    <a:pt x="269" y="66"/>
                  </a:cubicBezTo>
                  <a:close/>
                  <a:moveTo>
                    <a:pt x="266" y="54"/>
                  </a:moveTo>
                  <a:cubicBezTo>
                    <a:pt x="263" y="54"/>
                    <a:pt x="262" y="51"/>
                    <a:pt x="261" y="49"/>
                  </a:cubicBezTo>
                  <a:cubicBezTo>
                    <a:pt x="263" y="44"/>
                    <a:pt x="266" y="36"/>
                    <a:pt x="271" y="43"/>
                  </a:cubicBezTo>
                  <a:cubicBezTo>
                    <a:pt x="271" y="48"/>
                    <a:pt x="266" y="48"/>
                    <a:pt x="266" y="54"/>
                  </a:cubicBezTo>
                  <a:close/>
                  <a:moveTo>
                    <a:pt x="262" y="479"/>
                  </a:moveTo>
                  <a:cubicBezTo>
                    <a:pt x="262" y="478"/>
                    <a:pt x="262" y="477"/>
                    <a:pt x="260" y="477"/>
                  </a:cubicBezTo>
                  <a:cubicBezTo>
                    <a:pt x="259" y="475"/>
                    <a:pt x="261" y="474"/>
                    <a:pt x="261" y="472"/>
                  </a:cubicBezTo>
                  <a:cubicBezTo>
                    <a:pt x="264" y="472"/>
                    <a:pt x="262" y="477"/>
                    <a:pt x="262" y="479"/>
                  </a:cubicBezTo>
                  <a:close/>
                  <a:moveTo>
                    <a:pt x="261" y="79"/>
                  </a:moveTo>
                  <a:cubicBezTo>
                    <a:pt x="264" y="80"/>
                    <a:pt x="261" y="84"/>
                    <a:pt x="262" y="86"/>
                  </a:cubicBezTo>
                  <a:cubicBezTo>
                    <a:pt x="260" y="84"/>
                    <a:pt x="258" y="81"/>
                    <a:pt x="261" y="79"/>
                  </a:cubicBezTo>
                  <a:close/>
                  <a:moveTo>
                    <a:pt x="256" y="43"/>
                  </a:moveTo>
                  <a:cubicBezTo>
                    <a:pt x="249" y="40"/>
                    <a:pt x="259" y="35"/>
                    <a:pt x="259" y="30"/>
                  </a:cubicBezTo>
                  <a:cubicBezTo>
                    <a:pt x="261" y="30"/>
                    <a:pt x="262" y="32"/>
                    <a:pt x="263" y="33"/>
                  </a:cubicBezTo>
                  <a:cubicBezTo>
                    <a:pt x="262" y="37"/>
                    <a:pt x="259" y="40"/>
                    <a:pt x="256" y="43"/>
                  </a:cubicBezTo>
                  <a:close/>
                  <a:moveTo>
                    <a:pt x="256" y="125"/>
                  </a:moveTo>
                  <a:cubicBezTo>
                    <a:pt x="256" y="127"/>
                    <a:pt x="258" y="127"/>
                    <a:pt x="258" y="130"/>
                  </a:cubicBezTo>
                  <a:cubicBezTo>
                    <a:pt x="256" y="129"/>
                    <a:pt x="254" y="127"/>
                    <a:pt x="256" y="125"/>
                  </a:cubicBezTo>
                  <a:close/>
                  <a:moveTo>
                    <a:pt x="254" y="75"/>
                  </a:moveTo>
                  <a:cubicBezTo>
                    <a:pt x="256" y="74"/>
                    <a:pt x="257" y="73"/>
                    <a:pt x="257" y="76"/>
                  </a:cubicBezTo>
                  <a:cubicBezTo>
                    <a:pt x="255" y="76"/>
                    <a:pt x="254" y="77"/>
                    <a:pt x="254" y="75"/>
                  </a:cubicBezTo>
                  <a:close/>
                  <a:moveTo>
                    <a:pt x="256" y="85"/>
                  </a:moveTo>
                  <a:cubicBezTo>
                    <a:pt x="257" y="87"/>
                    <a:pt x="259" y="88"/>
                    <a:pt x="259" y="91"/>
                  </a:cubicBezTo>
                  <a:cubicBezTo>
                    <a:pt x="257" y="90"/>
                    <a:pt x="256" y="88"/>
                    <a:pt x="256" y="85"/>
                  </a:cubicBezTo>
                  <a:close/>
                  <a:moveTo>
                    <a:pt x="256" y="66"/>
                  </a:moveTo>
                  <a:cubicBezTo>
                    <a:pt x="252" y="64"/>
                    <a:pt x="254" y="60"/>
                    <a:pt x="256" y="57"/>
                  </a:cubicBezTo>
                  <a:cubicBezTo>
                    <a:pt x="258" y="57"/>
                    <a:pt x="258" y="60"/>
                    <a:pt x="259" y="61"/>
                  </a:cubicBezTo>
                  <a:cubicBezTo>
                    <a:pt x="259" y="64"/>
                    <a:pt x="257" y="64"/>
                    <a:pt x="256" y="66"/>
                  </a:cubicBezTo>
                  <a:close/>
                  <a:moveTo>
                    <a:pt x="258" y="154"/>
                  </a:moveTo>
                  <a:cubicBezTo>
                    <a:pt x="256" y="150"/>
                    <a:pt x="251" y="142"/>
                    <a:pt x="250" y="134"/>
                  </a:cubicBezTo>
                  <a:cubicBezTo>
                    <a:pt x="255" y="139"/>
                    <a:pt x="260" y="144"/>
                    <a:pt x="258" y="154"/>
                  </a:cubicBezTo>
                  <a:close/>
                  <a:moveTo>
                    <a:pt x="236" y="280"/>
                  </a:moveTo>
                  <a:cubicBezTo>
                    <a:pt x="237" y="277"/>
                    <a:pt x="235" y="277"/>
                    <a:pt x="235" y="274"/>
                  </a:cubicBezTo>
                  <a:cubicBezTo>
                    <a:pt x="240" y="274"/>
                    <a:pt x="240" y="279"/>
                    <a:pt x="236" y="280"/>
                  </a:cubicBezTo>
                  <a:close/>
                  <a:moveTo>
                    <a:pt x="238" y="458"/>
                  </a:moveTo>
                  <a:cubicBezTo>
                    <a:pt x="237" y="457"/>
                    <a:pt x="236" y="454"/>
                    <a:pt x="238" y="453"/>
                  </a:cubicBezTo>
                  <a:cubicBezTo>
                    <a:pt x="239" y="453"/>
                    <a:pt x="238" y="456"/>
                    <a:pt x="238" y="458"/>
                  </a:cubicBezTo>
                  <a:close/>
                  <a:moveTo>
                    <a:pt x="232" y="203"/>
                  </a:moveTo>
                  <a:cubicBezTo>
                    <a:pt x="231" y="202"/>
                    <a:pt x="232" y="201"/>
                    <a:pt x="233" y="201"/>
                  </a:cubicBezTo>
                  <a:cubicBezTo>
                    <a:pt x="233" y="200"/>
                    <a:pt x="233" y="199"/>
                    <a:pt x="232" y="199"/>
                  </a:cubicBezTo>
                  <a:cubicBezTo>
                    <a:pt x="232" y="197"/>
                    <a:pt x="235" y="199"/>
                    <a:pt x="235" y="200"/>
                  </a:cubicBezTo>
                  <a:cubicBezTo>
                    <a:pt x="235" y="202"/>
                    <a:pt x="234" y="203"/>
                    <a:pt x="232" y="203"/>
                  </a:cubicBezTo>
                  <a:close/>
                  <a:moveTo>
                    <a:pt x="234" y="354"/>
                  </a:moveTo>
                  <a:cubicBezTo>
                    <a:pt x="232" y="354"/>
                    <a:pt x="231" y="351"/>
                    <a:pt x="232" y="349"/>
                  </a:cubicBezTo>
                  <a:cubicBezTo>
                    <a:pt x="235" y="349"/>
                    <a:pt x="234" y="352"/>
                    <a:pt x="234" y="354"/>
                  </a:cubicBezTo>
                  <a:close/>
                  <a:moveTo>
                    <a:pt x="228" y="307"/>
                  </a:moveTo>
                  <a:cubicBezTo>
                    <a:pt x="230" y="307"/>
                    <a:pt x="230" y="310"/>
                    <a:pt x="232" y="310"/>
                  </a:cubicBezTo>
                  <a:cubicBezTo>
                    <a:pt x="230" y="313"/>
                    <a:pt x="226" y="309"/>
                    <a:pt x="228" y="307"/>
                  </a:cubicBezTo>
                  <a:close/>
                  <a:moveTo>
                    <a:pt x="227" y="348"/>
                  </a:moveTo>
                  <a:cubicBezTo>
                    <a:pt x="226" y="346"/>
                    <a:pt x="227" y="346"/>
                    <a:pt x="227" y="344"/>
                  </a:cubicBezTo>
                  <a:cubicBezTo>
                    <a:pt x="231" y="343"/>
                    <a:pt x="230" y="348"/>
                    <a:pt x="227" y="348"/>
                  </a:cubicBezTo>
                  <a:close/>
                  <a:moveTo>
                    <a:pt x="220" y="122"/>
                  </a:moveTo>
                  <a:cubicBezTo>
                    <a:pt x="224" y="123"/>
                    <a:pt x="228" y="128"/>
                    <a:pt x="226" y="132"/>
                  </a:cubicBezTo>
                  <a:cubicBezTo>
                    <a:pt x="223" y="131"/>
                    <a:pt x="225" y="126"/>
                    <a:pt x="220" y="127"/>
                  </a:cubicBezTo>
                  <a:cubicBezTo>
                    <a:pt x="222" y="122"/>
                    <a:pt x="221" y="125"/>
                    <a:pt x="220" y="122"/>
                  </a:cubicBezTo>
                  <a:close/>
                  <a:moveTo>
                    <a:pt x="223" y="104"/>
                  </a:moveTo>
                  <a:cubicBezTo>
                    <a:pt x="222" y="104"/>
                    <a:pt x="222" y="102"/>
                    <a:pt x="220" y="101"/>
                  </a:cubicBezTo>
                  <a:cubicBezTo>
                    <a:pt x="222" y="98"/>
                    <a:pt x="224" y="102"/>
                    <a:pt x="223" y="104"/>
                  </a:cubicBezTo>
                  <a:close/>
                  <a:moveTo>
                    <a:pt x="223" y="147"/>
                  </a:moveTo>
                  <a:cubicBezTo>
                    <a:pt x="227" y="148"/>
                    <a:pt x="228" y="154"/>
                    <a:pt x="226" y="157"/>
                  </a:cubicBezTo>
                  <a:cubicBezTo>
                    <a:pt x="221" y="156"/>
                    <a:pt x="220" y="150"/>
                    <a:pt x="223" y="147"/>
                  </a:cubicBezTo>
                  <a:close/>
                  <a:moveTo>
                    <a:pt x="229" y="87"/>
                  </a:moveTo>
                  <a:cubicBezTo>
                    <a:pt x="228" y="88"/>
                    <a:pt x="229" y="91"/>
                    <a:pt x="228" y="92"/>
                  </a:cubicBezTo>
                  <a:cubicBezTo>
                    <a:pt x="225" y="92"/>
                    <a:pt x="226" y="86"/>
                    <a:pt x="229" y="87"/>
                  </a:cubicBezTo>
                  <a:close/>
                  <a:moveTo>
                    <a:pt x="230" y="245"/>
                  </a:moveTo>
                  <a:cubicBezTo>
                    <a:pt x="229" y="247"/>
                    <a:pt x="226" y="243"/>
                    <a:pt x="226" y="239"/>
                  </a:cubicBezTo>
                  <a:cubicBezTo>
                    <a:pt x="230" y="239"/>
                    <a:pt x="229" y="244"/>
                    <a:pt x="230" y="245"/>
                  </a:cubicBezTo>
                  <a:close/>
                  <a:moveTo>
                    <a:pt x="232" y="137"/>
                  </a:moveTo>
                  <a:cubicBezTo>
                    <a:pt x="230" y="139"/>
                    <a:pt x="233" y="142"/>
                    <a:pt x="232" y="145"/>
                  </a:cubicBezTo>
                  <a:cubicBezTo>
                    <a:pt x="231" y="143"/>
                    <a:pt x="229" y="139"/>
                    <a:pt x="232" y="137"/>
                  </a:cubicBezTo>
                  <a:close/>
                  <a:moveTo>
                    <a:pt x="241" y="67"/>
                  </a:moveTo>
                  <a:cubicBezTo>
                    <a:pt x="245" y="65"/>
                    <a:pt x="242" y="71"/>
                    <a:pt x="241" y="73"/>
                  </a:cubicBezTo>
                  <a:cubicBezTo>
                    <a:pt x="240" y="72"/>
                    <a:pt x="238" y="72"/>
                    <a:pt x="238" y="69"/>
                  </a:cubicBezTo>
                  <a:cubicBezTo>
                    <a:pt x="239" y="69"/>
                    <a:pt x="240" y="69"/>
                    <a:pt x="240" y="68"/>
                  </a:cubicBezTo>
                  <a:cubicBezTo>
                    <a:pt x="239" y="71"/>
                    <a:pt x="243" y="69"/>
                    <a:pt x="241" y="67"/>
                  </a:cubicBezTo>
                  <a:close/>
                  <a:moveTo>
                    <a:pt x="247" y="105"/>
                  </a:moveTo>
                  <a:cubicBezTo>
                    <a:pt x="249" y="109"/>
                    <a:pt x="245" y="113"/>
                    <a:pt x="247" y="116"/>
                  </a:cubicBezTo>
                  <a:cubicBezTo>
                    <a:pt x="242" y="117"/>
                    <a:pt x="242" y="106"/>
                    <a:pt x="247" y="105"/>
                  </a:cubicBezTo>
                  <a:close/>
                  <a:moveTo>
                    <a:pt x="244" y="89"/>
                  </a:moveTo>
                  <a:cubicBezTo>
                    <a:pt x="244" y="88"/>
                    <a:pt x="246" y="88"/>
                    <a:pt x="247" y="88"/>
                  </a:cubicBezTo>
                  <a:cubicBezTo>
                    <a:pt x="247" y="89"/>
                    <a:pt x="247" y="89"/>
                    <a:pt x="248" y="90"/>
                  </a:cubicBezTo>
                  <a:cubicBezTo>
                    <a:pt x="248" y="92"/>
                    <a:pt x="247" y="92"/>
                    <a:pt x="247" y="94"/>
                  </a:cubicBezTo>
                  <a:cubicBezTo>
                    <a:pt x="243" y="94"/>
                    <a:pt x="244" y="91"/>
                    <a:pt x="244" y="89"/>
                  </a:cubicBezTo>
                  <a:close/>
                  <a:moveTo>
                    <a:pt x="244" y="342"/>
                  </a:moveTo>
                  <a:cubicBezTo>
                    <a:pt x="245" y="339"/>
                    <a:pt x="246" y="336"/>
                    <a:pt x="247" y="333"/>
                  </a:cubicBezTo>
                  <a:cubicBezTo>
                    <a:pt x="250" y="335"/>
                    <a:pt x="247" y="345"/>
                    <a:pt x="244" y="342"/>
                  </a:cubicBezTo>
                  <a:close/>
                  <a:moveTo>
                    <a:pt x="246" y="153"/>
                  </a:moveTo>
                  <a:cubicBezTo>
                    <a:pt x="243" y="153"/>
                    <a:pt x="245" y="148"/>
                    <a:pt x="243" y="148"/>
                  </a:cubicBezTo>
                  <a:cubicBezTo>
                    <a:pt x="244" y="146"/>
                    <a:pt x="247" y="150"/>
                    <a:pt x="246" y="153"/>
                  </a:cubicBezTo>
                  <a:close/>
                  <a:moveTo>
                    <a:pt x="244" y="267"/>
                  </a:moveTo>
                  <a:cubicBezTo>
                    <a:pt x="243" y="267"/>
                    <a:pt x="242" y="267"/>
                    <a:pt x="241" y="267"/>
                  </a:cubicBezTo>
                  <a:cubicBezTo>
                    <a:pt x="241" y="265"/>
                    <a:pt x="244" y="265"/>
                    <a:pt x="244" y="263"/>
                  </a:cubicBezTo>
                  <a:cubicBezTo>
                    <a:pt x="247" y="264"/>
                    <a:pt x="243" y="265"/>
                    <a:pt x="244" y="267"/>
                  </a:cubicBezTo>
                  <a:close/>
                  <a:moveTo>
                    <a:pt x="244" y="229"/>
                  </a:moveTo>
                  <a:cubicBezTo>
                    <a:pt x="240" y="228"/>
                    <a:pt x="239" y="225"/>
                    <a:pt x="237" y="223"/>
                  </a:cubicBezTo>
                  <a:cubicBezTo>
                    <a:pt x="236" y="220"/>
                    <a:pt x="238" y="220"/>
                    <a:pt x="238" y="218"/>
                  </a:cubicBezTo>
                  <a:cubicBezTo>
                    <a:pt x="242" y="219"/>
                    <a:pt x="243" y="223"/>
                    <a:pt x="246" y="225"/>
                  </a:cubicBezTo>
                  <a:cubicBezTo>
                    <a:pt x="246" y="228"/>
                    <a:pt x="244" y="227"/>
                    <a:pt x="244" y="229"/>
                  </a:cubicBezTo>
                  <a:close/>
                  <a:moveTo>
                    <a:pt x="234" y="128"/>
                  </a:moveTo>
                  <a:cubicBezTo>
                    <a:pt x="234" y="127"/>
                    <a:pt x="235" y="125"/>
                    <a:pt x="235" y="124"/>
                  </a:cubicBezTo>
                  <a:cubicBezTo>
                    <a:pt x="238" y="127"/>
                    <a:pt x="239" y="130"/>
                    <a:pt x="241" y="134"/>
                  </a:cubicBezTo>
                  <a:cubicBezTo>
                    <a:pt x="237" y="133"/>
                    <a:pt x="236" y="130"/>
                    <a:pt x="234" y="128"/>
                  </a:cubicBezTo>
                  <a:close/>
                  <a:moveTo>
                    <a:pt x="244" y="159"/>
                  </a:moveTo>
                  <a:cubicBezTo>
                    <a:pt x="243" y="160"/>
                    <a:pt x="241" y="156"/>
                    <a:pt x="238" y="156"/>
                  </a:cubicBezTo>
                  <a:cubicBezTo>
                    <a:pt x="240" y="153"/>
                    <a:pt x="243" y="157"/>
                    <a:pt x="244" y="159"/>
                  </a:cubicBezTo>
                  <a:close/>
                  <a:moveTo>
                    <a:pt x="242" y="213"/>
                  </a:moveTo>
                  <a:cubicBezTo>
                    <a:pt x="242" y="213"/>
                    <a:pt x="242" y="212"/>
                    <a:pt x="242" y="211"/>
                  </a:cubicBezTo>
                  <a:cubicBezTo>
                    <a:pt x="244" y="212"/>
                    <a:pt x="244" y="210"/>
                    <a:pt x="246" y="210"/>
                  </a:cubicBezTo>
                  <a:cubicBezTo>
                    <a:pt x="245" y="212"/>
                    <a:pt x="243" y="212"/>
                    <a:pt x="242" y="213"/>
                  </a:cubicBezTo>
                  <a:close/>
                  <a:moveTo>
                    <a:pt x="243" y="100"/>
                  </a:moveTo>
                  <a:cubicBezTo>
                    <a:pt x="242" y="102"/>
                    <a:pt x="241" y="105"/>
                    <a:pt x="239" y="107"/>
                  </a:cubicBezTo>
                  <a:cubicBezTo>
                    <a:pt x="237" y="106"/>
                    <a:pt x="235" y="104"/>
                    <a:pt x="235" y="101"/>
                  </a:cubicBezTo>
                  <a:cubicBezTo>
                    <a:pt x="238" y="102"/>
                    <a:pt x="237" y="98"/>
                    <a:pt x="238" y="97"/>
                  </a:cubicBezTo>
                  <a:cubicBezTo>
                    <a:pt x="242" y="96"/>
                    <a:pt x="241" y="100"/>
                    <a:pt x="243" y="100"/>
                  </a:cubicBezTo>
                  <a:close/>
                  <a:moveTo>
                    <a:pt x="235" y="98"/>
                  </a:moveTo>
                  <a:cubicBezTo>
                    <a:pt x="232" y="96"/>
                    <a:pt x="236" y="95"/>
                    <a:pt x="235" y="92"/>
                  </a:cubicBezTo>
                  <a:cubicBezTo>
                    <a:pt x="239" y="94"/>
                    <a:pt x="235" y="96"/>
                    <a:pt x="235" y="98"/>
                  </a:cubicBezTo>
                  <a:close/>
                  <a:moveTo>
                    <a:pt x="235" y="167"/>
                  </a:moveTo>
                  <a:cubicBezTo>
                    <a:pt x="232" y="166"/>
                    <a:pt x="233" y="165"/>
                    <a:pt x="233" y="163"/>
                  </a:cubicBezTo>
                  <a:cubicBezTo>
                    <a:pt x="236" y="162"/>
                    <a:pt x="234" y="166"/>
                    <a:pt x="235" y="167"/>
                  </a:cubicBezTo>
                  <a:close/>
                  <a:moveTo>
                    <a:pt x="238" y="179"/>
                  </a:moveTo>
                  <a:cubicBezTo>
                    <a:pt x="237" y="181"/>
                    <a:pt x="234" y="178"/>
                    <a:pt x="233" y="178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3"/>
                    <a:pt x="236" y="177"/>
                    <a:pt x="238" y="179"/>
                  </a:cubicBezTo>
                  <a:close/>
                  <a:moveTo>
                    <a:pt x="237" y="239"/>
                  </a:moveTo>
                  <a:cubicBezTo>
                    <a:pt x="234" y="239"/>
                    <a:pt x="234" y="237"/>
                    <a:pt x="234" y="234"/>
                  </a:cubicBezTo>
                  <a:cubicBezTo>
                    <a:pt x="236" y="235"/>
                    <a:pt x="238" y="237"/>
                    <a:pt x="237" y="239"/>
                  </a:cubicBezTo>
                  <a:close/>
                  <a:moveTo>
                    <a:pt x="238" y="262"/>
                  </a:moveTo>
                  <a:cubicBezTo>
                    <a:pt x="236" y="259"/>
                    <a:pt x="239" y="258"/>
                    <a:pt x="239" y="255"/>
                  </a:cubicBezTo>
                  <a:cubicBezTo>
                    <a:pt x="245" y="255"/>
                    <a:pt x="243" y="262"/>
                    <a:pt x="238" y="262"/>
                  </a:cubicBezTo>
                  <a:close/>
                  <a:moveTo>
                    <a:pt x="242" y="282"/>
                  </a:moveTo>
                  <a:cubicBezTo>
                    <a:pt x="245" y="281"/>
                    <a:pt x="244" y="285"/>
                    <a:pt x="247" y="285"/>
                  </a:cubicBezTo>
                  <a:cubicBezTo>
                    <a:pt x="244" y="288"/>
                    <a:pt x="245" y="291"/>
                    <a:pt x="244" y="294"/>
                  </a:cubicBezTo>
                  <a:cubicBezTo>
                    <a:pt x="241" y="293"/>
                    <a:pt x="242" y="290"/>
                    <a:pt x="239" y="288"/>
                  </a:cubicBezTo>
                  <a:cubicBezTo>
                    <a:pt x="240" y="285"/>
                    <a:pt x="241" y="284"/>
                    <a:pt x="242" y="282"/>
                  </a:cubicBezTo>
                  <a:close/>
                  <a:moveTo>
                    <a:pt x="245" y="327"/>
                  </a:moveTo>
                  <a:cubicBezTo>
                    <a:pt x="245" y="329"/>
                    <a:pt x="244" y="329"/>
                    <a:pt x="244" y="330"/>
                  </a:cubicBezTo>
                  <a:cubicBezTo>
                    <a:pt x="242" y="330"/>
                    <a:pt x="241" y="329"/>
                    <a:pt x="241" y="327"/>
                  </a:cubicBezTo>
                  <a:cubicBezTo>
                    <a:pt x="243" y="326"/>
                    <a:pt x="243" y="328"/>
                    <a:pt x="245" y="327"/>
                  </a:cubicBezTo>
                  <a:close/>
                  <a:moveTo>
                    <a:pt x="241" y="366"/>
                  </a:moveTo>
                  <a:cubicBezTo>
                    <a:pt x="240" y="365"/>
                    <a:pt x="243" y="362"/>
                    <a:pt x="244" y="361"/>
                  </a:cubicBezTo>
                  <a:cubicBezTo>
                    <a:pt x="247" y="362"/>
                    <a:pt x="242" y="364"/>
                    <a:pt x="241" y="366"/>
                  </a:cubicBezTo>
                  <a:close/>
                  <a:moveTo>
                    <a:pt x="247" y="365"/>
                  </a:moveTo>
                  <a:cubicBezTo>
                    <a:pt x="248" y="366"/>
                    <a:pt x="249" y="367"/>
                    <a:pt x="250" y="368"/>
                  </a:cubicBezTo>
                  <a:cubicBezTo>
                    <a:pt x="249" y="371"/>
                    <a:pt x="248" y="372"/>
                    <a:pt x="247" y="374"/>
                  </a:cubicBezTo>
                  <a:cubicBezTo>
                    <a:pt x="245" y="373"/>
                    <a:pt x="245" y="372"/>
                    <a:pt x="244" y="371"/>
                  </a:cubicBezTo>
                  <a:cubicBezTo>
                    <a:pt x="245" y="367"/>
                    <a:pt x="250" y="370"/>
                    <a:pt x="247" y="365"/>
                  </a:cubicBezTo>
                  <a:close/>
                  <a:moveTo>
                    <a:pt x="247" y="387"/>
                  </a:moveTo>
                  <a:cubicBezTo>
                    <a:pt x="249" y="388"/>
                    <a:pt x="250" y="389"/>
                    <a:pt x="250" y="391"/>
                  </a:cubicBezTo>
                  <a:cubicBezTo>
                    <a:pt x="250" y="394"/>
                    <a:pt x="247" y="395"/>
                    <a:pt x="247" y="398"/>
                  </a:cubicBezTo>
                  <a:cubicBezTo>
                    <a:pt x="244" y="396"/>
                    <a:pt x="244" y="390"/>
                    <a:pt x="247" y="387"/>
                  </a:cubicBezTo>
                  <a:close/>
                  <a:moveTo>
                    <a:pt x="250" y="424"/>
                  </a:moveTo>
                  <a:cubicBezTo>
                    <a:pt x="254" y="425"/>
                    <a:pt x="252" y="434"/>
                    <a:pt x="253" y="437"/>
                  </a:cubicBezTo>
                  <a:cubicBezTo>
                    <a:pt x="249" y="434"/>
                    <a:pt x="247" y="428"/>
                    <a:pt x="250" y="424"/>
                  </a:cubicBezTo>
                  <a:close/>
                  <a:moveTo>
                    <a:pt x="255" y="213"/>
                  </a:moveTo>
                  <a:cubicBezTo>
                    <a:pt x="255" y="214"/>
                    <a:pt x="254" y="215"/>
                    <a:pt x="252" y="216"/>
                  </a:cubicBezTo>
                  <a:cubicBezTo>
                    <a:pt x="253" y="213"/>
                    <a:pt x="251" y="212"/>
                    <a:pt x="251" y="209"/>
                  </a:cubicBezTo>
                  <a:cubicBezTo>
                    <a:pt x="253" y="209"/>
                    <a:pt x="254" y="211"/>
                    <a:pt x="255" y="213"/>
                  </a:cubicBezTo>
                  <a:close/>
                  <a:moveTo>
                    <a:pt x="251" y="198"/>
                  </a:moveTo>
                  <a:cubicBezTo>
                    <a:pt x="252" y="196"/>
                    <a:pt x="251" y="196"/>
                    <a:pt x="252" y="195"/>
                  </a:cubicBezTo>
                  <a:cubicBezTo>
                    <a:pt x="254" y="195"/>
                    <a:pt x="254" y="198"/>
                    <a:pt x="255" y="200"/>
                  </a:cubicBezTo>
                  <a:cubicBezTo>
                    <a:pt x="252" y="200"/>
                    <a:pt x="253" y="198"/>
                    <a:pt x="251" y="198"/>
                  </a:cubicBezTo>
                  <a:close/>
                  <a:moveTo>
                    <a:pt x="256" y="242"/>
                  </a:moveTo>
                  <a:cubicBezTo>
                    <a:pt x="255" y="240"/>
                    <a:pt x="252" y="239"/>
                    <a:pt x="253" y="236"/>
                  </a:cubicBezTo>
                  <a:cubicBezTo>
                    <a:pt x="255" y="237"/>
                    <a:pt x="255" y="238"/>
                    <a:pt x="256" y="242"/>
                  </a:cubicBezTo>
                  <a:close/>
                  <a:moveTo>
                    <a:pt x="256" y="298"/>
                  </a:moveTo>
                  <a:cubicBezTo>
                    <a:pt x="258" y="300"/>
                    <a:pt x="258" y="304"/>
                    <a:pt x="258" y="309"/>
                  </a:cubicBezTo>
                  <a:cubicBezTo>
                    <a:pt x="254" y="308"/>
                    <a:pt x="257" y="302"/>
                    <a:pt x="253" y="301"/>
                  </a:cubicBezTo>
                  <a:cubicBezTo>
                    <a:pt x="255" y="299"/>
                    <a:pt x="257" y="303"/>
                    <a:pt x="256" y="298"/>
                  </a:cubicBezTo>
                  <a:close/>
                  <a:moveTo>
                    <a:pt x="250" y="69"/>
                  </a:moveTo>
                  <a:cubicBezTo>
                    <a:pt x="251" y="67"/>
                    <a:pt x="253" y="70"/>
                    <a:pt x="253" y="72"/>
                  </a:cubicBezTo>
                  <a:cubicBezTo>
                    <a:pt x="250" y="73"/>
                    <a:pt x="251" y="70"/>
                    <a:pt x="250" y="69"/>
                  </a:cubicBezTo>
                  <a:close/>
                  <a:moveTo>
                    <a:pt x="246" y="55"/>
                  </a:moveTo>
                  <a:cubicBezTo>
                    <a:pt x="246" y="51"/>
                    <a:pt x="248" y="50"/>
                    <a:pt x="249" y="47"/>
                  </a:cubicBezTo>
                  <a:cubicBezTo>
                    <a:pt x="250" y="47"/>
                    <a:pt x="251" y="48"/>
                    <a:pt x="251" y="49"/>
                  </a:cubicBezTo>
                  <a:cubicBezTo>
                    <a:pt x="251" y="53"/>
                    <a:pt x="248" y="54"/>
                    <a:pt x="246" y="55"/>
                  </a:cubicBezTo>
                  <a:close/>
                  <a:moveTo>
                    <a:pt x="247" y="74"/>
                  </a:moveTo>
                  <a:cubicBezTo>
                    <a:pt x="249" y="73"/>
                    <a:pt x="248" y="76"/>
                    <a:pt x="250" y="76"/>
                  </a:cubicBezTo>
                  <a:cubicBezTo>
                    <a:pt x="249" y="77"/>
                    <a:pt x="247" y="77"/>
                    <a:pt x="248" y="79"/>
                  </a:cubicBezTo>
                  <a:cubicBezTo>
                    <a:pt x="246" y="80"/>
                    <a:pt x="247" y="78"/>
                    <a:pt x="245" y="78"/>
                  </a:cubicBezTo>
                  <a:cubicBezTo>
                    <a:pt x="245" y="75"/>
                    <a:pt x="247" y="76"/>
                    <a:pt x="247" y="74"/>
                  </a:cubicBezTo>
                  <a:close/>
                  <a:moveTo>
                    <a:pt x="242" y="50"/>
                  </a:moveTo>
                  <a:cubicBezTo>
                    <a:pt x="239" y="49"/>
                    <a:pt x="238" y="45"/>
                    <a:pt x="235" y="43"/>
                  </a:cubicBezTo>
                  <a:cubicBezTo>
                    <a:pt x="238" y="42"/>
                    <a:pt x="240" y="39"/>
                    <a:pt x="241" y="35"/>
                  </a:cubicBezTo>
                  <a:cubicBezTo>
                    <a:pt x="248" y="38"/>
                    <a:pt x="245" y="45"/>
                    <a:pt x="242" y="50"/>
                  </a:cubicBezTo>
                  <a:close/>
                  <a:moveTo>
                    <a:pt x="237" y="57"/>
                  </a:moveTo>
                  <a:cubicBezTo>
                    <a:pt x="237" y="60"/>
                    <a:pt x="234" y="61"/>
                    <a:pt x="234" y="64"/>
                  </a:cubicBezTo>
                  <a:cubicBezTo>
                    <a:pt x="230" y="64"/>
                    <a:pt x="230" y="61"/>
                    <a:pt x="228" y="60"/>
                  </a:cubicBezTo>
                  <a:cubicBezTo>
                    <a:pt x="229" y="56"/>
                    <a:pt x="231" y="54"/>
                    <a:pt x="232" y="51"/>
                  </a:cubicBezTo>
                  <a:cubicBezTo>
                    <a:pt x="234" y="53"/>
                    <a:pt x="235" y="55"/>
                    <a:pt x="237" y="57"/>
                  </a:cubicBezTo>
                  <a:close/>
                  <a:moveTo>
                    <a:pt x="227" y="74"/>
                  </a:moveTo>
                  <a:cubicBezTo>
                    <a:pt x="225" y="74"/>
                    <a:pt x="224" y="73"/>
                    <a:pt x="223" y="72"/>
                  </a:cubicBezTo>
                  <a:cubicBezTo>
                    <a:pt x="226" y="68"/>
                    <a:pt x="221" y="68"/>
                    <a:pt x="224" y="64"/>
                  </a:cubicBezTo>
                  <a:cubicBezTo>
                    <a:pt x="227" y="66"/>
                    <a:pt x="230" y="70"/>
                    <a:pt x="227" y="74"/>
                  </a:cubicBezTo>
                  <a:close/>
                  <a:moveTo>
                    <a:pt x="223" y="78"/>
                  </a:moveTo>
                  <a:cubicBezTo>
                    <a:pt x="224" y="81"/>
                    <a:pt x="221" y="80"/>
                    <a:pt x="221" y="83"/>
                  </a:cubicBezTo>
                  <a:cubicBezTo>
                    <a:pt x="217" y="82"/>
                    <a:pt x="216" y="77"/>
                    <a:pt x="219" y="75"/>
                  </a:cubicBezTo>
                  <a:cubicBezTo>
                    <a:pt x="222" y="74"/>
                    <a:pt x="221" y="78"/>
                    <a:pt x="223" y="78"/>
                  </a:cubicBezTo>
                  <a:close/>
                  <a:moveTo>
                    <a:pt x="219" y="105"/>
                  </a:moveTo>
                  <a:cubicBezTo>
                    <a:pt x="221" y="106"/>
                    <a:pt x="222" y="110"/>
                    <a:pt x="220" y="111"/>
                  </a:cubicBezTo>
                  <a:cubicBezTo>
                    <a:pt x="216" y="110"/>
                    <a:pt x="216" y="106"/>
                    <a:pt x="219" y="105"/>
                  </a:cubicBezTo>
                  <a:close/>
                  <a:moveTo>
                    <a:pt x="220" y="134"/>
                  </a:moveTo>
                  <a:cubicBezTo>
                    <a:pt x="219" y="136"/>
                    <a:pt x="219" y="132"/>
                    <a:pt x="217" y="133"/>
                  </a:cubicBezTo>
                  <a:cubicBezTo>
                    <a:pt x="217" y="131"/>
                    <a:pt x="217" y="130"/>
                    <a:pt x="217" y="128"/>
                  </a:cubicBezTo>
                  <a:cubicBezTo>
                    <a:pt x="220" y="129"/>
                    <a:pt x="218" y="131"/>
                    <a:pt x="220" y="134"/>
                  </a:cubicBezTo>
                  <a:close/>
                  <a:moveTo>
                    <a:pt x="211" y="51"/>
                  </a:moveTo>
                  <a:cubicBezTo>
                    <a:pt x="214" y="52"/>
                    <a:pt x="217" y="53"/>
                    <a:pt x="217" y="57"/>
                  </a:cubicBezTo>
                  <a:cubicBezTo>
                    <a:pt x="214" y="59"/>
                    <a:pt x="212" y="54"/>
                    <a:pt x="211" y="51"/>
                  </a:cubicBezTo>
                  <a:close/>
                  <a:moveTo>
                    <a:pt x="212" y="69"/>
                  </a:moveTo>
                  <a:cubicBezTo>
                    <a:pt x="214" y="69"/>
                    <a:pt x="216" y="70"/>
                    <a:pt x="215" y="72"/>
                  </a:cubicBezTo>
                  <a:cubicBezTo>
                    <a:pt x="213" y="72"/>
                    <a:pt x="213" y="70"/>
                    <a:pt x="212" y="69"/>
                  </a:cubicBezTo>
                  <a:close/>
                  <a:moveTo>
                    <a:pt x="215" y="139"/>
                  </a:moveTo>
                  <a:cubicBezTo>
                    <a:pt x="219" y="139"/>
                    <a:pt x="221" y="144"/>
                    <a:pt x="218" y="148"/>
                  </a:cubicBezTo>
                  <a:cubicBezTo>
                    <a:pt x="214" y="147"/>
                    <a:pt x="214" y="143"/>
                    <a:pt x="215" y="139"/>
                  </a:cubicBezTo>
                  <a:close/>
                  <a:moveTo>
                    <a:pt x="217" y="174"/>
                  </a:moveTo>
                  <a:cubicBezTo>
                    <a:pt x="219" y="174"/>
                    <a:pt x="219" y="174"/>
                    <a:pt x="220" y="175"/>
                  </a:cubicBezTo>
                  <a:cubicBezTo>
                    <a:pt x="220" y="179"/>
                    <a:pt x="217" y="179"/>
                    <a:pt x="216" y="183"/>
                  </a:cubicBezTo>
                  <a:cubicBezTo>
                    <a:pt x="212" y="180"/>
                    <a:pt x="217" y="177"/>
                    <a:pt x="217" y="174"/>
                  </a:cubicBezTo>
                  <a:close/>
                  <a:moveTo>
                    <a:pt x="223" y="181"/>
                  </a:moveTo>
                  <a:cubicBezTo>
                    <a:pt x="225" y="183"/>
                    <a:pt x="226" y="187"/>
                    <a:pt x="228" y="189"/>
                  </a:cubicBezTo>
                  <a:cubicBezTo>
                    <a:pt x="228" y="192"/>
                    <a:pt x="225" y="191"/>
                    <a:pt x="225" y="194"/>
                  </a:cubicBezTo>
                  <a:cubicBezTo>
                    <a:pt x="222" y="193"/>
                    <a:pt x="221" y="191"/>
                    <a:pt x="219" y="189"/>
                  </a:cubicBezTo>
                  <a:cubicBezTo>
                    <a:pt x="220" y="186"/>
                    <a:pt x="222" y="184"/>
                    <a:pt x="223" y="181"/>
                  </a:cubicBezTo>
                  <a:close/>
                  <a:moveTo>
                    <a:pt x="228" y="211"/>
                  </a:moveTo>
                  <a:cubicBezTo>
                    <a:pt x="225" y="210"/>
                    <a:pt x="224" y="206"/>
                    <a:pt x="221" y="204"/>
                  </a:cubicBezTo>
                  <a:cubicBezTo>
                    <a:pt x="224" y="198"/>
                    <a:pt x="230" y="207"/>
                    <a:pt x="228" y="211"/>
                  </a:cubicBezTo>
                  <a:close/>
                  <a:moveTo>
                    <a:pt x="226" y="263"/>
                  </a:moveTo>
                  <a:cubicBezTo>
                    <a:pt x="227" y="264"/>
                    <a:pt x="227" y="264"/>
                    <a:pt x="229" y="263"/>
                  </a:cubicBezTo>
                  <a:cubicBezTo>
                    <a:pt x="228" y="265"/>
                    <a:pt x="227" y="268"/>
                    <a:pt x="226" y="270"/>
                  </a:cubicBezTo>
                  <a:cubicBezTo>
                    <a:pt x="221" y="269"/>
                    <a:pt x="224" y="266"/>
                    <a:pt x="226" y="263"/>
                  </a:cubicBezTo>
                  <a:close/>
                  <a:moveTo>
                    <a:pt x="223" y="289"/>
                  </a:moveTo>
                  <a:cubicBezTo>
                    <a:pt x="227" y="289"/>
                    <a:pt x="226" y="294"/>
                    <a:pt x="229" y="295"/>
                  </a:cubicBezTo>
                  <a:cubicBezTo>
                    <a:pt x="229" y="296"/>
                    <a:pt x="228" y="296"/>
                    <a:pt x="228" y="298"/>
                  </a:cubicBezTo>
                  <a:cubicBezTo>
                    <a:pt x="225" y="298"/>
                    <a:pt x="225" y="295"/>
                    <a:pt x="222" y="295"/>
                  </a:cubicBezTo>
                  <a:cubicBezTo>
                    <a:pt x="221" y="292"/>
                    <a:pt x="224" y="292"/>
                    <a:pt x="223" y="289"/>
                  </a:cubicBezTo>
                  <a:close/>
                  <a:moveTo>
                    <a:pt x="226" y="333"/>
                  </a:moveTo>
                  <a:cubicBezTo>
                    <a:pt x="223" y="332"/>
                    <a:pt x="225" y="332"/>
                    <a:pt x="223" y="329"/>
                  </a:cubicBezTo>
                  <a:cubicBezTo>
                    <a:pt x="225" y="329"/>
                    <a:pt x="226" y="331"/>
                    <a:pt x="226" y="333"/>
                  </a:cubicBezTo>
                  <a:close/>
                  <a:moveTo>
                    <a:pt x="224" y="339"/>
                  </a:moveTo>
                  <a:cubicBezTo>
                    <a:pt x="222" y="341"/>
                    <a:pt x="221" y="337"/>
                    <a:pt x="219" y="336"/>
                  </a:cubicBezTo>
                  <a:cubicBezTo>
                    <a:pt x="220" y="335"/>
                    <a:pt x="224" y="337"/>
                    <a:pt x="224" y="339"/>
                  </a:cubicBezTo>
                  <a:close/>
                  <a:moveTo>
                    <a:pt x="228" y="377"/>
                  </a:moveTo>
                  <a:cubicBezTo>
                    <a:pt x="225" y="377"/>
                    <a:pt x="221" y="372"/>
                    <a:pt x="220" y="368"/>
                  </a:cubicBezTo>
                  <a:cubicBezTo>
                    <a:pt x="224" y="370"/>
                    <a:pt x="225" y="374"/>
                    <a:pt x="228" y="377"/>
                  </a:cubicBezTo>
                  <a:close/>
                  <a:moveTo>
                    <a:pt x="226" y="368"/>
                  </a:moveTo>
                  <a:cubicBezTo>
                    <a:pt x="228" y="369"/>
                    <a:pt x="230" y="371"/>
                    <a:pt x="231" y="374"/>
                  </a:cubicBezTo>
                  <a:cubicBezTo>
                    <a:pt x="228" y="373"/>
                    <a:pt x="227" y="370"/>
                    <a:pt x="226" y="368"/>
                  </a:cubicBezTo>
                  <a:close/>
                  <a:moveTo>
                    <a:pt x="235" y="399"/>
                  </a:moveTo>
                  <a:cubicBezTo>
                    <a:pt x="232" y="397"/>
                    <a:pt x="229" y="396"/>
                    <a:pt x="229" y="392"/>
                  </a:cubicBezTo>
                  <a:cubicBezTo>
                    <a:pt x="230" y="395"/>
                    <a:pt x="234" y="396"/>
                    <a:pt x="235" y="399"/>
                  </a:cubicBezTo>
                  <a:close/>
                  <a:moveTo>
                    <a:pt x="235" y="415"/>
                  </a:moveTo>
                  <a:cubicBezTo>
                    <a:pt x="235" y="416"/>
                    <a:pt x="236" y="416"/>
                    <a:pt x="235" y="418"/>
                  </a:cubicBezTo>
                  <a:cubicBezTo>
                    <a:pt x="234" y="419"/>
                    <a:pt x="234" y="417"/>
                    <a:pt x="232" y="417"/>
                  </a:cubicBezTo>
                  <a:cubicBezTo>
                    <a:pt x="232" y="416"/>
                    <a:pt x="233" y="415"/>
                    <a:pt x="235" y="415"/>
                  </a:cubicBezTo>
                  <a:close/>
                  <a:moveTo>
                    <a:pt x="233" y="428"/>
                  </a:moveTo>
                  <a:cubicBezTo>
                    <a:pt x="237" y="429"/>
                    <a:pt x="238" y="434"/>
                    <a:pt x="237" y="438"/>
                  </a:cubicBezTo>
                  <a:cubicBezTo>
                    <a:pt x="235" y="435"/>
                    <a:pt x="232" y="434"/>
                    <a:pt x="231" y="432"/>
                  </a:cubicBezTo>
                  <a:cubicBezTo>
                    <a:pt x="231" y="430"/>
                    <a:pt x="233" y="430"/>
                    <a:pt x="233" y="428"/>
                  </a:cubicBezTo>
                  <a:close/>
                  <a:moveTo>
                    <a:pt x="235" y="464"/>
                  </a:moveTo>
                  <a:cubicBezTo>
                    <a:pt x="238" y="464"/>
                    <a:pt x="238" y="465"/>
                    <a:pt x="239" y="466"/>
                  </a:cubicBezTo>
                  <a:cubicBezTo>
                    <a:pt x="238" y="468"/>
                    <a:pt x="235" y="465"/>
                    <a:pt x="235" y="464"/>
                  </a:cubicBezTo>
                  <a:close/>
                  <a:moveTo>
                    <a:pt x="239" y="477"/>
                  </a:moveTo>
                  <a:cubicBezTo>
                    <a:pt x="239" y="478"/>
                    <a:pt x="238" y="478"/>
                    <a:pt x="238" y="480"/>
                  </a:cubicBezTo>
                  <a:cubicBezTo>
                    <a:pt x="234" y="480"/>
                    <a:pt x="234" y="476"/>
                    <a:pt x="234" y="473"/>
                  </a:cubicBezTo>
                  <a:cubicBezTo>
                    <a:pt x="236" y="473"/>
                    <a:pt x="236" y="477"/>
                    <a:pt x="239" y="477"/>
                  </a:cubicBezTo>
                  <a:close/>
                  <a:moveTo>
                    <a:pt x="239" y="342"/>
                  </a:moveTo>
                  <a:cubicBezTo>
                    <a:pt x="241" y="343"/>
                    <a:pt x="240" y="346"/>
                    <a:pt x="242" y="347"/>
                  </a:cubicBezTo>
                  <a:cubicBezTo>
                    <a:pt x="240" y="349"/>
                    <a:pt x="238" y="345"/>
                    <a:pt x="239" y="342"/>
                  </a:cubicBezTo>
                  <a:close/>
                  <a:moveTo>
                    <a:pt x="245" y="423"/>
                  </a:moveTo>
                  <a:cubicBezTo>
                    <a:pt x="242" y="423"/>
                    <a:pt x="242" y="419"/>
                    <a:pt x="241" y="416"/>
                  </a:cubicBezTo>
                  <a:cubicBezTo>
                    <a:pt x="244" y="417"/>
                    <a:pt x="247" y="420"/>
                    <a:pt x="245" y="423"/>
                  </a:cubicBezTo>
                  <a:close/>
                  <a:moveTo>
                    <a:pt x="250" y="450"/>
                  </a:moveTo>
                  <a:cubicBezTo>
                    <a:pt x="246" y="449"/>
                    <a:pt x="244" y="445"/>
                    <a:pt x="243" y="440"/>
                  </a:cubicBezTo>
                  <a:cubicBezTo>
                    <a:pt x="246" y="443"/>
                    <a:pt x="249" y="446"/>
                    <a:pt x="250" y="450"/>
                  </a:cubicBezTo>
                  <a:close/>
                  <a:moveTo>
                    <a:pt x="253" y="318"/>
                  </a:moveTo>
                  <a:cubicBezTo>
                    <a:pt x="252" y="317"/>
                    <a:pt x="253" y="315"/>
                    <a:pt x="253" y="313"/>
                  </a:cubicBezTo>
                  <a:cubicBezTo>
                    <a:pt x="255" y="314"/>
                    <a:pt x="255" y="315"/>
                    <a:pt x="256" y="317"/>
                  </a:cubicBezTo>
                  <a:cubicBezTo>
                    <a:pt x="255" y="318"/>
                    <a:pt x="253" y="317"/>
                    <a:pt x="253" y="318"/>
                  </a:cubicBezTo>
                  <a:close/>
                  <a:moveTo>
                    <a:pt x="255" y="336"/>
                  </a:moveTo>
                  <a:cubicBezTo>
                    <a:pt x="257" y="340"/>
                    <a:pt x="259" y="344"/>
                    <a:pt x="259" y="351"/>
                  </a:cubicBezTo>
                  <a:cubicBezTo>
                    <a:pt x="251" y="351"/>
                    <a:pt x="254" y="343"/>
                    <a:pt x="255" y="336"/>
                  </a:cubicBezTo>
                  <a:close/>
                  <a:moveTo>
                    <a:pt x="255" y="375"/>
                  </a:moveTo>
                  <a:cubicBezTo>
                    <a:pt x="260" y="374"/>
                    <a:pt x="260" y="384"/>
                    <a:pt x="254" y="383"/>
                  </a:cubicBezTo>
                  <a:cubicBezTo>
                    <a:pt x="256" y="381"/>
                    <a:pt x="255" y="378"/>
                    <a:pt x="255" y="375"/>
                  </a:cubicBezTo>
                  <a:close/>
                  <a:moveTo>
                    <a:pt x="258" y="406"/>
                  </a:moveTo>
                  <a:cubicBezTo>
                    <a:pt x="262" y="405"/>
                    <a:pt x="259" y="410"/>
                    <a:pt x="260" y="412"/>
                  </a:cubicBezTo>
                  <a:cubicBezTo>
                    <a:pt x="258" y="413"/>
                    <a:pt x="258" y="411"/>
                    <a:pt x="257" y="411"/>
                  </a:cubicBezTo>
                  <a:cubicBezTo>
                    <a:pt x="256" y="408"/>
                    <a:pt x="259" y="409"/>
                    <a:pt x="258" y="406"/>
                  </a:cubicBezTo>
                  <a:close/>
                  <a:moveTo>
                    <a:pt x="262" y="488"/>
                  </a:moveTo>
                  <a:cubicBezTo>
                    <a:pt x="265" y="491"/>
                    <a:pt x="263" y="497"/>
                    <a:pt x="261" y="499"/>
                  </a:cubicBezTo>
                  <a:cubicBezTo>
                    <a:pt x="259" y="497"/>
                    <a:pt x="259" y="489"/>
                    <a:pt x="262" y="488"/>
                  </a:cubicBezTo>
                  <a:close/>
                  <a:moveTo>
                    <a:pt x="263" y="175"/>
                  </a:moveTo>
                  <a:cubicBezTo>
                    <a:pt x="264" y="175"/>
                    <a:pt x="264" y="174"/>
                    <a:pt x="264" y="173"/>
                  </a:cubicBezTo>
                  <a:cubicBezTo>
                    <a:pt x="267" y="173"/>
                    <a:pt x="264" y="176"/>
                    <a:pt x="265" y="178"/>
                  </a:cubicBezTo>
                  <a:cubicBezTo>
                    <a:pt x="264" y="178"/>
                    <a:pt x="263" y="177"/>
                    <a:pt x="263" y="175"/>
                  </a:cubicBezTo>
                  <a:close/>
                  <a:moveTo>
                    <a:pt x="265" y="291"/>
                  </a:moveTo>
                  <a:cubicBezTo>
                    <a:pt x="266" y="287"/>
                    <a:pt x="266" y="287"/>
                    <a:pt x="264" y="285"/>
                  </a:cubicBezTo>
                  <a:cubicBezTo>
                    <a:pt x="266" y="285"/>
                    <a:pt x="268" y="291"/>
                    <a:pt x="265" y="291"/>
                  </a:cubicBezTo>
                  <a:close/>
                  <a:moveTo>
                    <a:pt x="266" y="594"/>
                  </a:moveTo>
                  <a:cubicBezTo>
                    <a:pt x="268" y="596"/>
                    <a:pt x="267" y="600"/>
                    <a:pt x="266" y="603"/>
                  </a:cubicBezTo>
                  <a:cubicBezTo>
                    <a:pt x="262" y="601"/>
                    <a:pt x="264" y="596"/>
                    <a:pt x="266" y="594"/>
                  </a:cubicBezTo>
                  <a:close/>
                  <a:moveTo>
                    <a:pt x="273" y="684"/>
                  </a:moveTo>
                  <a:cubicBezTo>
                    <a:pt x="277" y="683"/>
                    <a:pt x="276" y="692"/>
                    <a:pt x="276" y="696"/>
                  </a:cubicBezTo>
                  <a:cubicBezTo>
                    <a:pt x="272" y="693"/>
                    <a:pt x="274" y="687"/>
                    <a:pt x="273" y="684"/>
                  </a:cubicBezTo>
                  <a:close/>
                  <a:moveTo>
                    <a:pt x="276" y="37"/>
                  </a:moveTo>
                  <a:cubicBezTo>
                    <a:pt x="273" y="37"/>
                    <a:pt x="273" y="35"/>
                    <a:pt x="272" y="34"/>
                  </a:cubicBezTo>
                  <a:cubicBezTo>
                    <a:pt x="272" y="31"/>
                    <a:pt x="273" y="31"/>
                    <a:pt x="274" y="29"/>
                  </a:cubicBezTo>
                  <a:cubicBezTo>
                    <a:pt x="277" y="30"/>
                    <a:pt x="278" y="35"/>
                    <a:pt x="276" y="37"/>
                  </a:cubicBezTo>
                  <a:close/>
                  <a:moveTo>
                    <a:pt x="272" y="13"/>
                  </a:moveTo>
                  <a:cubicBezTo>
                    <a:pt x="270" y="17"/>
                    <a:pt x="272" y="21"/>
                    <a:pt x="273" y="22"/>
                  </a:cubicBezTo>
                  <a:cubicBezTo>
                    <a:pt x="271" y="25"/>
                    <a:pt x="269" y="27"/>
                    <a:pt x="267" y="28"/>
                  </a:cubicBezTo>
                  <a:cubicBezTo>
                    <a:pt x="262" y="24"/>
                    <a:pt x="266" y="19"/>
                    <a:pt x="268" y="15"/>
                  </a:cubicBezTo>
                  <a:cubicBezTo>
                    <a:pt x="268" y="13"/>
                    <a:pt x="265" y="14"/>
                    <a:pt x="264" y="13"/>
                  </a:cubicBezTo>
                  <a:cubicBezTo>
                    <a:pt x="257" y="17"/>
                    <a:pt x="254" y="27"/>
                    <a:pt x="250" y="34"/>
                  </a:cubicBezTo>
                  <a:cubicBezTo>
                    <a:pt x="241" y="23"/>
                    <a:pt x="259" y="3"/>
                    <a:pt x="272" y="13"/>
                  </a:cubicBezTo>
                  <a:close/>
                  <a:moveTo>
                    <a:pt x="247" y="15"/>
                  </a:moveTo>
                  <a:cubicBezTo>
                    <a:pt x="246" y="18"/>
                    <a:pt x="244" y="18"/>
                    <a:pt x="244" y="21"/>
                  </a:cubicBezTo>
                  <a:cubicBezTo>
                    <a:pt x="241" y="21"/>
                    <a:pt x="240" y="19"/>
                    <a:pt x="240" y="17"/>
                  </a:cubicBezTo>
                  <a:cubicBezTo>
                    <a:pt x="242" y="17"/>
                    <a:pt x="244" y="15"/>
                    <a:pt x="247" y="15"/>
                  </a:cubicBezTo>
                  <a:close/>
                  <a:moveTo>
                    <a:pt x="232" y="19"/>
                  </a:moveTo>
                  <a:cubicBezTo>
                    <a:pt x="237" y="19"/>
                    <a:pt x="236" y="25"/>
                    <a:pt x="238" y="28"/>
                  </a:cubicBezTo>
                  <a:cubicBezTo>
                    <a:pt x="236" y="31"/>
                    <a:pt x="235" y="35"/>
                    <a:pt x="231" y="37"/>
                  </a:cubicBezTo>
                  <a:cubicBezTo>
                    <a:pt x="230" y="34"/>
                    <a:pt x="229" y="30"/>
                    <a:pt x="226" y="29"/>
                  </a:cubicBezTo>
                  <a:cubicBezTo>
                    <a:pt x="229" y="26"/>
                    <a:pt x="231" y="22"/>
                    <a:pt x="232" y="19"/>
                  </a:cubicBezTo>
                  <a:close/>
                  <a:moveTo>
                    <a:pt x="227" y="42"/>
                  </a:moveTo>
                  <a:cubicBezTo>
                    <a:pt x="226" y="46"/>
                    <a:pt x="223" y="49"/>
                    <a:pt x="220" y="51"/>
                  </a:cubicBezTo>
                  <a:cubicBezTo>
                    <a:pt x="217" y="51"/>
                    <a:pt x="218" y="46"/>
                    <a:pt x="215" y="46"/>
                  </a:cubicBezTo>
                  <a:cubicBezTo>
                    <a:pt x="216" y="42"/>
                    <a:pt x="218" y="38"/>
                    <a:pt x="221" y="35"/>
                  </a:cubicBezTo>
                  <a:cubicBezTo>
                    <a:pt x="225" y="35"/>
                    <a:pt x="225" y="40"/>
                    <a:pt x="227" y="42"/>
                  </a:cubicBezTo>
                  <a:close/>
                  <a:moveTo>
                    <a:pt x="211" y="21"/>
                  </a:moveTo>
                  <a:cubicBezTo>
                    <a:pt x="215" y="19"/>
                    <a:pt x="221" y="21"/>
                    <a:pt x="223" y="19"/>
                  </a:cubicBezTo>
                  <a:cubicBezTo>
                    <a:pt x="222" y="26"/>
                    <a:pt x="214" y="33"/>
                    <a:pt x="211" y="40"/>
                  </a:cubicBezTo>
                  <a:cubicBezTo>
                    <a:pt x="208" y="39"/>
                    <a:pt x="207" y="36"/>
                    <a:pt x="204" y="34"/>
                  </a:cubicBezTo>
                  <a:cubicBezTo>
                    <a:pt x="206" y="29"/>
                    <a:pt x="210" y="26"/>
                    <a:pt x="211" y="21"/>
                  </a:cubicBezTo>
                  <a:close/>
                  <a:moveTo>
                    <a:pt x="204" y="22"/>
                  </a:moveTo>
                  <a:cubicBezTo>
                    <a:pt x="204" y="24"/>
                    <a:pt x="201" y="24"/>
                    <a:pt x="201" y="28"/>
                  </a:cubicBezTo>
                  <a:cubicBezTo>
                    <a:pt x="197" y="27"/>
                    <a:pt x="196" y="29"/>
                    <a:pt x="194" y="31"/>
                  </a:cubicBezTo>
                  <a:cubicBezTo>
                    <a:pt x="195" y="34"/>
                    <a:pt x="197" y="35"/>
                    <a:pt x="194" y="37"/>
                  </a:cubicBezTo>
                  <a:cubicBezTo>
                    <a:pt x="189" y="34"/>
                    <a:pt x="188" y="27"/>
                    <a:pt x="183" y="23"/>
                  </a:cubicBezTo>
                  <a:cubicBezTo>
                    <a:pt x="188" y="18"/>
                    <a:pt x="197" y="20"/>
                    <a:pt x="204" y="22"/>
                  </a:cubicBezTo>
                  <a:close/>
                  <a:moveTo>
                    <a:pt x="190" y="45"/>
                  </a:moveTo>
                  <a:cubicBezTo>
                    <a:pt x="187" y="47"/>
                    <a:pt x="186" y="51"/>
                    <a:pt x="182" y="51"/>
                  </a:cubicBezTo>
                  <a:cubicBezTo>
                    <a:pt x="183" y="48"/>
                    <a:pt x="176" y="45"/>
                    <a:pt x="174" y="40"/>
                  </a:cubicBezTo>
                  <a:cubicBezTo>
                    <a:pt x="176" y="37"/>
                    <a:pt x="178" y="34"/>
                    <a:pt x="179" y="31"/>
                  </a:cubicBezTo>
                  <a:cubicBezTo>
                    <a:pt x="185" y="34"/>
                    <a:pt x="188" y="39"/>
                    <a:pt x="190" y="45"/>
                  </a:cubicBezTo>
                  <a:close/>
                  <a:moveTo>
                    <a:pt x="137" y="16"/>
                  </a:moveTo>
                  <a:cubicBezTo>
                    <a:pt x="152" y="19"/>
                    <a:pt x="163" y="18"/>
                    <a:pt x="179" y="19"/>
                  </a:cubicBezTo>
                  <a:cubicBezTo>
                    <a:pt x="179" y="21"/>
                    <a:pt x="177" y="21"/>
                    <a:pt x="176" y="22"/>
                  </a:cubicBezTo>
                  <a:cubicBezTo>
                    <a:pt x="180" y="27"/>
                    <a:pt x="172" y="33"/>
                    <a:pt x="172" y="37"/>
                  </a:cubicBezTo>
                  <a:cubicBezTo>
                    <a:pt x="169" y="38"/>
                    <a:pt x="167" y="33"/>
                    <a:pt x="165" y="32"/>
                  </a:cubicBezTo>
                  <a:cubicBezTo>
                    <a:pt x="166" y="30"/>
                    <a:pt x="167" y="28"/>
                    <a:pt x="167" y="26"/>
                  </a:cubicBezTo>
                  <a:cubicBezTo>
                    <a:pt x="166" y="26"/>
                    <a:pt x="161" y="24"/>
                    <a:pt x="161" y="27"/>
                  </a:cubicBezTo>
                  <a:cubicBezTo>
                    <a:pt x="159" y="26"/>
                    <a:pt x="158" y="24"/>
                    <a:pt x="156" y="23"/>
                  </a:cubicBezTo>
                  <a:cubicBezTo>
                    <a:pt x="154" y="23"/>
                    <a:pt x="154" y="25"/>
                    <a:pt x="153" y="26"/>
                  </a:cubicBezTo>
                  <a:cubicBezTo>
                    <a:pt x="153" y="29"/>
                    <a:pt x="155" y="29"/>
                    <a:pt x="156" y="31"/>
                  </a:cubicBezTo>
                  <a:cubicBezTo>
                    <a:pt x="154" y="35"/>
                    <a:pt x="153" y="36"/>
                    <a:pt x="152" y="38"/>
                  </a:cubicBezTo>
                  <a:cubicBezTo>
                    <a:pt x="150" y="36"/>
                    <a:pt x="149" y="34"/>
                    <a:pt x="147" y="33"/>
                  </a:cubicBezTo>
                  <a:cubicBezTo>
                    <a:pt x="148" y="28"/>
                    <a:pt x="150" y="26"/>
                    <a:pt x="152" y="22"/>
                  </a:cubicBezTo>
                  <a:cubicBezTo>
                    <a:pt x="153" y="19"/>
                    <a:pt x="149" y="20"/>
                    <a:pt x="149" y="19"/>
                  </a:cubicBezTo>
                  <a:cubicBezTo>
                    <a:pt x="146" y="20"/>
                    <a:pt x="143" y="23"/>
                    <a:pt x="141" y="25"/>
                  </a:cubicBezTo>
                  <a:cubicBezTo>
                    <a:pt x="139" y="22"/>
                    <a:pt x="135" y="21"/>
                    <a:pt x="137" y="16"/>
                  </a:cubicBezTo>
                  <a:close/>
                  <a:moveTo>
                    <a:pt x="136" y="34"/>
                  </a:moveTo>
                  <a:cubicBezTo>
                    <a:pt x="139" y="34"/>
                    <a:pt x="140" y="37"/>
                    <a:pt x="138" y="40"/>
                  </a:cubicBezTo>
                  <a:cubicBezTo>
                    <a:pt x="137" y="40"/>
                    <a:pt x="137" y="39"/>
                    <a:pt x="135" y="39"/>
                  </a:cubicBezTo>
                  <a:cubicBezTo>
                    <a:pt x="135" y="37"/>
                    <a:pt x="136" y="36"/>
                    <a:pt x="136" y="34"/>
                  </a:cubicBezTo>
                  <a:close/>
                  <a:moveTo>
                    <a:pt x="136" y="60"/>
                  </a:moveTo>
                  <a:cubicBezTo>
                    <a:pt x="136" y="63"/>
                    <a:pt x="136" y="65"/>
                    <a:pt x="132" y="66"/>
                  </a:cubicBezTo>
                  <a:cubicBezTo>
                    <a:pt x="134" y="64"/>
                    <a:pt x="133" y="60"/>
                    <a:pt x="136" y="60"/>
                  </a:cubicBezTo>
                  <a:close/>
                  <a:moveTo>
                    <a:pt x="132" y="34"/>
                  </a:moveTo>
                  <a:cubicBezTo>
                    <a:pt x="129" y="33"/>
                    <a:pt x="130" y="28"/>
                    <a:pt x="132" y="27"/>
                  </a:cubicBezTo>
                  <a:cubicBezTo>
                    <a:pt x="135" y="27"/>
                    <a:pt x="136" y="33"/>
                    <a:pt x="132" y="34"/>
                  </a:cubicBezTo>
                  <a:close/>
                  <a:moveTo>
                    <a:pt x="118" y="19"/>
                  </a:moveTo>
                  <a:cubicBezTo>
                    <a:pt x="119" y="17"/>
                    <a:pt x="119" y="16"/>
                    <a:pt x="118" y="13"/>
                  </a:cubicBezTo>
                  <a:cubicBezTo>
                    <a:pt x="120" y="14"/>
                    <a:pt x="121" y="13"/>
                    <a:pt x="121" y="12"/>
                  </a:cubicBezTo>
                  <a:cubicBezTo>
                    <a:pt x="123" y="14"/>
                    <a:pt x="127" y="15"/>
                    <a:pt x="131" y="16"/>
                  </a:cubicBezTo>
                  <a:cubicBezTo>
                    <a:pt x="126" y="27"/>
                    <a:pt x="117" y="33"/>
                    <a:pt x="112" y="43"/>
                  </a:cubicBezTo>
                  <a:cubicBezTo>
                    <a:pt x="115" y="36"/>
                    <a:pt x="118" y="29"/>
                    <a:pt x="121" y="22"/>
                  </a:cubicBezTo>
                  <a:cubicBezTo>
                    <a:pt x="121" y="20"/>
                    <a:pt x="119" y="20"/>
                    <a:pt x="118" y="19"/>
                  </a:cubicBezTo>
                  <a:close/>
                  <a:moveTo>
                    <a:pt x="111" y="73"/>
                  </a:moveTo>
                  <a:cubicBezTo>
                    <a:pt x="114" y="76"/>
                    <a:pt x="118" y="80"/>
                    <a:pt x="117" y="84"/>
                  </a:cubicBezTo>
                  <a:cubicBezTo>
                    <a:pt x="116" y="84"/>
                    <a:pt x="116" y="83"/>
                    <a:pt x="115" y="84"/>
                  </a:cubicBezTo>
                  <a:cubicBezTo>
                    <a:pt x="117" y="83"/>
                    <a:pt x="114" y="78"/>
                    <a:pt x="111" y="78"/>
                  </a:cubicBezTo>
                  <a:cubicBezTo>
                    <a:pt x="111" y="76"/>
                    <a:pt x="111" y="75"/>
                    <a:pt x="109" y="74"/>
                  </a:cubicBezTo>
                  <a:cubicBezTo>
                    <a:pt x="110" y="73"/>
                    <a:pt x="111" y="75"/>
                    <a:pt x="111" y="73"/>
                  </a:cubicBezTo>
                  <a:close/>
                  <a:moveTo>
                    <a:pt x="110" y="24"/>
                  </a:moveTo>
                  <a:cubicBezTo>
                    <a:pt x="108" y="29"/>
                    <a:pt x="103" y="32"/>
                    <a:pt x="100" y="36"/>
                  </a:cubicBezTo>
                  <a:cubicBezTo>
                    <a:pt x="100" y="32"/>
                    <a:pt x="106" y="27"/>
                    <a:pt x="110" y="24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7"/>
                    <a:pt x="103" y="48"/>
                  </a:cubicBezTo>
                  <a:cubicBezTo>
                    <a:pt x="100" y="48"/>
                    <a:pt x="98" y="50"/>
                    <a:pt x="97" y="51"/>
                  </a:cubicBezTo>
                  <a:cubicBezTo>
                    <a:pt x="99" y="54"/>
                    <a:pt x="98" y="56"/>
                    <a:pt x="97" y="59"/>
                  </a:cubicBezTo>
                  <a:cubicBezTo>
                    <a:pt x="96" y="57"/>
                    <a:pt x="94" y="56"/>
                    <a:pt x="94" y="54"/>
                  </a:cubicBezTo>
                  <a:cubicBezTo>
                    <a:pt x="98" y="52"/>
                    <a:pt x="97" y="43"/>
                    <a:pt x="103" y="45"/>
                  </a:cubicBezTo>
                  <a:close/>
                  <a:moveTo>
                    <a:pt x="91" y="50"/>
                  </a:moveTo>
                  <a:cubicBezTo>
                    <a:pt x="92" y="48"/>
                    <a:pt x="95" y="38"/>
                    <a:pt x="99" y="39"/>
                  </a:cubicBezTo>
                  <a:cubicBezTo>
                    <a:pt x="96" y="43"/>
                    <a:pt x="94" y="47"/>
                    <a:pt x="91" y="50"/>
                  </a:cubicBezTo>
                  <a:close/>
                  <a:moveTo>
                    <a:pt x="100" y="25"/>
                  </a:moveTo>
                  <a:cubicBezTo>
                    <a:pt x="96" y="31"/>
                    <a:pt x="91" y="38"/>
                    <a:pt x="88" y="44"/>
                  </a:cubicBezTo>
                  <a:cubicBezTo>
                    <a:pt x="88" y="37"/>
                    <a:pt x="90" y="25"/>
                    <a:pt x="100" y="25"/>
                  </a:cubicBezTo>
                  <a:close/>
                  <a:moveTo>
                    <a:pt x="82" y="174"/>
                  </a:moveTo>
                  <a:cubicBezTo>
                    <a:pt x="81" y="172"/>
                    <a:pt x="80" y="170"/>
                    <a:pt x="80" y="168"/>
                  </a:cubicBezTo>
                  <a:cubicBezTo>
                    <a:pt x="83" y="168"/>
                    <a:pt x="82" y="173"/>
                    <a:pt x="82" y="174"/>
                  </a:cubicBezTo>
                  <a:close/>
                  <a:moveTo>
                    <a:pt x="82" y="166"/>
                  </a:moveTo>
                  <a:cubicBezTo>
                    <a:pt x="78" y="161"/>
                    <a:pt x="80" y="152"/>
                    <a:pt x="79" y="144"/>
                  </a:cubicBezTo>
                  <a:cubicBezTo>
                    <a:pt x="81" y="144"/>
                    <a:pt x="81" y="146"/>
                    <a:pt x="82" y="146"/>
                  </a:cubicBezTo>
                  <a:cubicBezTo>
                    <a:pt x="80" y="153"/>
                    <a:pt x="83" y="157"/>
                    <a:pt x="82" y="166"/>
                  </a:cubicBezTo>
                  <a:close/>
                  <a:moveTo>
                    <a:pt x="74" y="112"/>
                  </a:moveTo>
                  <a:cubicBezTo>
                    <a:pt x="68" y="103"/>
                    <a:pt x="76" y="94"/>
                    <a:pt x="75" y="80"/>
                  </a:cubicBezTo>
                  <a:cubicBezTo>
                    <a:pt x="76" y="78"/>
                    <a:pt x="79" y="76"/>
                    <a:pt x="80" y="74"/>
                  </a:cubicBezTo>
                  <a:cubicBezTo>
                    <a:pt x="88" y="85"/>
                    <a:pt x="73" y="99"/>
                    <a:pt x="74" y="112"/>
                  </a:cubicBezTo>
                  <a:close/>
                  <a:moveTo>
                    <a:pt x="84" y="71"/>
                  </a:moveTo>
                  <a:cubicBezTo>
                    <a:pt x="86" y="67"/>
                    <a:pt x="87" y="65"/>
                    <a:pt x="88" y="61"/>
                  </a:cubicBezTo>
                  <a:cubicBezTo>
                    <a:pt x="91" y="62"/>
                    <a:pt x="92" y="64"/>
                    <a:pt x="94" y="66"/>
                  </a:cubicBezTo>
                  <a:cubicBezTo>
                    <a:pt x="93" y="69"/>
                    <a:pt x="91" y="72"/>
                    <a:pt x="88" y="74"/>
                  </a:cubicBezTo>
                  <a:cubicBezTo>
                    <a:pt x="88" y="72"/>
                    <a:pt x="86" y="71"/>
                    <a:pt x="84" y="71"/>
                  </a:cubicBezTo>
                  <a:close/>
                  <a:moveTo>
                    <a:pt x="93" y="89"/>
                  </a:moveTo>
                  <a:cubicBezTo>
                    <a:pt x="93" y="92"/>
                    <a:pt x="91" y="92"/>
                    <a:pt x="91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2" y="87"/>
                    <a:pt x="92" y="89"/>
                    <a:pt x="93" y="89"/>
                  </a:cubicBezTo>
                  <a:close/>
                  <a:moveTo>
                    <a:pt x="89" y="172"/>
                  </a:moveTo>
                  <a:cubicBezTo>
                    <a:pt x="87" y="171"/>
                    <a:pt x="88" y="168"/>
                    <a:pt x="88" y="166"/>
                  </a:cubicBezTo>
                  <a:cubicBezTo>
                    <a:pt x="92" y="167"/>
                    <a:pt x="90" y="170"/>
                    <a:pt x="89" y="172"/>
                  </a:cubicBezTo>
                  <a:close/>
                  <a:moveTo>
                    <a:pt x="91" y="198"/>
                  </a:moveTo>
                  <a:cubicBezTo>
                    <a:pt x="90" y="197"/>
                    <a:pt x="93" y="195"/>
                    <a:pt x="91" y="194"/>
                  </a:cubicBezTo>
                  <a:cubicBezTo>
                    <a:pt x="91" y="193"/>
                    <a:pt x="92" y="194"/>
                    <a:pt x="93" y="194"/>
                  </a:cubicBezTo>
                  <a:cubicBezTo>
                    <a:pt x="93" y="196"/>
                    <a:pt x="93" y="198"/>
                    <a:pt x="91" y="198"/>
                  </a:cubicBezTo>
                  <a:close/>
                  <a:moveTo>
                    <a:pt x="92" y="108"/>
                  </a:moveTo>
                  <a:cubicBezTo>
                    <a:pt x="97" y="110"/>
                    <a:pt x="97" y="115"/>
                    <a:pt x="100" y="118"/>
                  </a:cubicBezTo>
                  <a:cubicBezTo>
                    <a:pt x="99" y="119"/>
                    <a:pt x="99" y="121"/>
                    <a:pt x="98" y="123"/>
                  </a:cubicBezTo>
                  <a:cubicBezTo>
                    <a:pt x="94" y="121"/>
                    <a:pt x="91" y="113"/>
                    <a:pt x="92" y="108"/>
                  </a:cubicBezTo>
                  <a:close/>
                  <a:moveTo>
                    <a:pt x="96" y="230"/>
                  </a:moveTo>
                  <a:cubicBezTo>
                    <a:pt x="98" y="232"/>
                    <a:pt x="98" y="238"/>
                    <a:pt x="98" y="240"/>
                  </a:cubicBezTo>
                  <a:cubicBezTo>
                    <a:pt x="93" y="239"/>
                    <a:pt x="95" y="234"/>
                    <a:pt x="96" y="230"/>
                  </a:cubicBezTo>
                  <a:close/>
                  <a:moveTo>
                    <a:pt x="95" y="144"/>
                  </a:moveTo>
                  <a:cubicBezTo>
                    <a:pt x="95" y="141"/>
                    <a:pt x="98" y="139"/>
                    <a:pt x="97" y="136"/>
                  </a:cubicBezTo>
                  <a:cubicBezTo>
                    <a:pt x="102" y="138"/>
                    <a:pt x="104" y="145"/>
                    <a:pt x="100" y="149"/>
                  </a:cubicBezTo>
                  <a:cubicBezTo>
                    <a:pt x="98" y="148"/>
                    <a:pt x="97" y="145"/>
                    <a:pt x="95" y="144"/>
                  </a:cubicBezTo>
                  <a:close/>
                  <a:moveTo>
                    <a:pt x="99" y="170"/>
                  </a:moveTo>
                  <a:cubicBezTo>
                    <a:pt x="101" y="170"/>
                    <a:pt x="100" y="172"/>
                    <a:pt x="102" y="172"/>
                  </a:cubicBezTo>
                  <a:cubicBezTo>
                    <a:pt x="102" y="173"/>
                    <a:pt x="101" y="173"/>
                    <a:pt x="101" y="175"/>
                  </a:cubicBezTo>
                  <a:cubicBezTo>
                    <a:pt x="100" y="174"/>
                    <a:pt x="101" y="173"/>
                    <a:pt x="100" y="172"/>
                  </a:cubicBezTo>
                  <a:cubicBezTo>
                    <a:pt x="99" y="172"/>
                    <a:pt x="99" y="171"/>
                    <a:pt x="99" y="170"/>
                  </a:cubicBezTo>
                  <a:close/>
                  <a:moveTo>
                    <a:pt x="100" y="294"/>
                  </a:moveTo>
                  <a:cubicBezTo>
                    <a:pt x="103" y="293"/>
                    <a:pt x="99" y="287"/>
                    <a:pt x="104" y="287"/>
                  </a:cubicBezTo>
                  <a:cubicBezTo>
                    <a:pt x="105" y="291"/>
                    <a:pt x="103" y="296"/>
                    <a:pt x="100" y="294"/>
                  </a:cubicBezTo>
                  <a:close/>
                  <a:moveTo>
                    <a:pt x="105" y="306"/>
                  </a:moveTo>
                  <a:cubicBezTo>
                    <a:pt x="108" y="306"/>
                    <a:pt x="105" y="309"/>
                    <a:pt x="104" y="312"/>
                  </a:cubicBezTo>
                  <a:cubicBezTo>
                    <a:pt x="102" y="310"/>
                    <a:pt x="106" y="308"/>
                    <a:pt x="105" y="306"/>
                  </a:cubicBezTo>
                  <a:close/>
                  <a:moveTo>
                    <a:pt x="107" y="324"/>
                  </a:moveTo>
                  <a:cubicBezTo>
                    <a:pt x="111" y="327"/>
                    <a:pt x="109" y="334"/>
                    <a:pt x="107" y="337"/>
                  </a:cubicBezTo>
                  <a:cubicBezTo>
                    <a:pt x="105" y="335"/>
                    <a:pt x="106" y="331"/>
                    <a:pt x="104" y="329"/>
                  </a:cubicBezTo>
                  <a:cubicBezTo>
                    <a:pt x="104" y="326"/>
                    <a:pt x="107" y="326"/>
                    <a:pt x="107" y="324"/>
                  </a:cubicBezTo>
                  <a:close/>
                  <a:moveTo>
                    <a:pt x="106" y="386"/>
                  </a:moveTo>
                  <a:cubicBezTo>
                    <a:pt x="108" y="392"/>
                    <a:pt x="109" y="403"/>
                    <a:pt x="108" y="411"/>
                  </a:cubicBezTo>
                  <a:cubicBezTo>
                    <a:pt x="105" y="403"/>
                    <a:pt x="105" y="392"/>
                    <a:pt x="106" y="386"/>
                  </a:cubicBezTo>
                  <a:close/>
                  <a:moveTo>
                    <a:pt x="107" y="424"/>
                  </a:moveTo>
                  <a:cubicBezTo>
                    <a:pt x="107" y="420"/>
                    <a:pt x="107" y="416"/>
                    <a:pt x="108" y="413"/>
                  </a:cubicBezTo>
                  <a:cubicBezTo>
                    <a:pt x="109" y="415"/>
                    <a:pt x="111" y="424"/>
                    <a:pt x="107" y="424"/>
                  </a:cubicBezTo>
                  <a:close/>
                  <a:moveTo>
                    <a:pt x="112" y="364"/>
                  </a:moveTo>
                  <a:cubicBezTo>
                    <a:pt x="115" y="367"/>
                    <a:pt x="111" y="368"/>
                    <a:pt x="111" y="371"/>
                  </a:cubicBezTo>
                  <a:cubicBezTo>
                    <a:pt x="109" y="369"/>
                    <a:pt x="111" y="365"/>
                    <a:pt x="112" y="364"/>
                  </a:cubicBezTo>
                  <a:close/>
                  <a:moveTo>
                    <a:pt x="112" y="378"/>
                  </a:moveTo>
                  <a:cubicBezTo>
                    <a:pt x="112" y="376"/>
                    <a:pt x="114" y="377"/>
                    <a:pt x="114" y="374"/>
                  </a:cubicBezTo>
                  <a:cubicBezTo>
                    <a:pt x="115" y="375"/>
                    <a:pt x="114" y="378"/>
                    <a:pt x="115" y="379"/>
                  </a:cubicBezTo>
                  <a:cubicBezTo>
                    <a:pt x="113" y="378"/>
                    <a:pt x="113" y="379"/>
                    <a:pt x="112" y="378"/>
                  </a:cubicBezTo>
                  <a:close/>
                  <a:moveTo>
                    <a:pt x="115" y="392"/>
                  </a:moveTo>
                  <a:cubicBezTo>
                    <a:pt x="118" y="395"/>
                    <a:pt x="116" y="406"/>
                    <a:pt x="117" y="412"/>
                  </a:cubicBezTo>
                  <a:cubicBezTo>
                    <a:pt x="110" y="409"/>
                    <a:pt x="114" y="398"/>
                    <a:pt x="115" y="392"/>
                  </a:cubicBezTo>
                  <a:close/>
                  <a:moveTo>
                    <a:pt x="119" y="462"/>
                  </a:moveTo>
                  <a:cubicBezTo>
                    <a:pt x="120" y="462"/>
                    <a:pt x="119" y="462"/>
                    <a:pt x="119" y="462"/>
                  </a:cubicBezTo>
                  <a:cubicBezTo>
                    <a:pt x="119" y="467"/>
                    <a:pt x="123" y="467"/>
                    <a:pt x="124" y="471"/>
                  </a:cubicBezTo>
                  <a:cubicBezTo>
                    <a:pt x="120" y="474"/>
                    <a:pt x="119" y="479"/>
                    <a:pt x="116" y="483"/>
                  </a:cubicBezTo>
                  <a:cubicBezTo>
                    <a:pt x="114" y="478"/>
                    <a:pt x="114" y="465"/>
                    <a:pt x="119" y="462"/>
                  </a:cubicBezTo>
                  <a:close/>
                  <a:moveTo>
                    <a:pt x="118" y="490"/>
                  </a:moveTo>
                  <a:cubicBezTo>
                    <a:pt x="120" y="491"/>
                    <a:pt x="117" y="494"/>
                    <a:pt x="115" y="494"/>
                  </a:cubicBezTo>
                  <a:cubicBezTo>
                    <a:pt x="115" y="492"/>
                    <a:pt x="117" y="492"/>
                    <a:pt x="118" y="490"/>
                  </a:cubicBezTo>
                  <a:close/>
                  <a:moveTo>
                    <a:pt x="116" y="506"/>
                  </a:moveTo>
                  <a:cubicBezTo>
                    <a:pt x="116" y="502"/>
                    <a:pt x="119" y="502"/>
                    <a:pt x="120" y="499"/>
                  </a:cubicBezTo>
                  <a:cubicBezTo>
                    <a:pt x="128" y="504"/>
                    <a:pt x="122" y="514"/>
                    <a:pt x="119" y="520"/>
                  </a:cubicBezTo>
                  <a:cubicBezTo>
                    <a:pt x="114" y="518"/>
                    <a:pt x="118" y="507"/>
                    <a:pt x="116" y="506"/>
                  </a:cubicBezTo>
                  <a:close/>
                  <a:moveTo>
                    <a:pt x="118" y="532"/>
                  </a:moveTo>
                  <a:cubicBezTo>
                    <a:pt x="119" y="532"/>
                    <a:pt x="120" y="532"/>
                    <a:pt x="121" y="532"/>
                  </a:cubicBezTo>
                  <a:cubicBezTo>
                    <a:pt x="124" y="540"/>
                    <a:pt x="124" y="546"/>
                    <a:pt x="120" y="553"/>
                  </a:cubicBezTo>
                  <a:cubicBezTo>
                    <a:pt x="117" y="545"/>
                    <a:pt x="118" y="540"/>
                    <a:pt x="118" y="532"/>
                  </a:cubicBezTo>
                  <a:close/>
                  <a:moveTo>
                    <a:pt x="119" y="559"/>
                  </a:moveTo>
                  <a:cubicBezTo>
                    <a:pt x="120" y="559"/>
                    <a:pt x="121" y="559"/>
                    <a:pt x="121" y="559"/>
                  </a:cubicBezTo>
                  <a:cubicBezTo>
                    <a:pt x="123" y="566"/>
                    <a:pt x="126" y="571"/>
                    <a:pt x="121" y="577"/>
                  </a:cubicBezTo>
                  <a:cubicBezTo>
                    <a:pt x="117" y="574"/>
                    <a:pt x="120" y="566"/>
                    <a:pt x="119" y="559"/>
                  </a:cubicBezTo>
                  <a:close/>
                  <a:moveTo>
                    <a:pt x="122" y="582"/>
                  </a:moveTo>
                  <a:cubicBezTo>
                    <a:pt x="125" y="583"/>
                    <a:pt x="125" y="581"/>
                    <a:pt x="127" y="582"/>
                  </a:cubicBezTo>
                  <a:cubicBezTo>
                    <a:pt x="128" y="588"/>
                    <a:pt x="133" y="594"/>
                    <a:pt x="129" y="599"/>
                  </a:cubicBezTo>
                  <a:cubicBezTo>
                    <a:pt x="124" y="592"/>
                    <a:pt x="119" y="585"/>
                    <a:pt x="120" y="579"/>
                  </a:cubicBezTo>
                  <a:cubicBezTo>
                    <a:pt x="122" y="579"/>
                    <a:pt x="121" y="581"/>
                    <a:pt x="122" y="582"/>
                  </a:cubicBezTo>
                  <a:close/>
                  <a:moveTo>
                    <a:pt x="121" y="602"/>
                  </a:moveTo>
                  <a:cubicBezTo>
                    <a:pt x="124" y="605"/>
                    <a:pt x="126" y="610"/>
                    <a:pt x="122" y="614"/>
                  </a:cubicBezTo>
                  <a:cubicBezTo>
                    <a:pt x="120" y="611"/>
                    <a:pt x="122" y="606"/>
                    <a:pt x="121" y="602"/>
                  </a:cubicBezTo>
                  <a:close/>
                  <a:moveTo>
                    <a:pt x="121" y="625"/>
                  </a:moveTo>
                  <a:cubicBezTo>
                    <a:pt x="123" y="622"/>
                    <a:pt x="121" y="618"/>
                    <a:pt x="121" y="615"/>
                  </a:cubicBezTo>
                  <a:cubicBezTo>
                    <a:pt x="124" y="616"/>
                    <a:pt x="125" y="617"/>
                    <a:pt x="128" y="618"/>
                  </a:cubicBezTo>
                  <a:cubicBezTo>
                    <a:pt x="129" y="622"/>
                    <a:pt x="128" y="625"/>
                    <a:pt x="126" y="627"/>
                  </a:cubicBezTo>
                  <a:cubicBezTo>
                    <a:pt x="125" y="626"/>
                    <a:pt x="123" y="626"/>
                    <a:pt x="121" y="625"/>
                  </a:cubicBezTo>
                  <a:close/>
                  <a:moveTo>
                    <a:pt x="111" y="897"/>
                  </a:moveTo>
                  <a:cubicBezTo>
                    <a:pt x="118" y="899"/>
                    <a:pt x="116" y="907"/>
                    <a:pt x="112" y="911"/>
                  </a:cubicBezTo>
                  <a:cubicBezTo>
                    <a:pt x="107" y="908"/>
                    <a:pt x="109" y="902"/>
                    <a:pt x="111" y="897"/>
                  </a:cubicBezTo>
                  <a:close/>
                  <a:moveTo>
                    <a:pt x="109" y="934"/>
                  </a:moveTo>
                  <a:cubicBezTo>
                    <a:pt x="107" y="933"/>
                    <a:pt x="106" y="931"/>
                    <a:pt x="106" y="929"/>
                  </a:cubicBezTo>
                  <a:cubicBezTo>
                    <a:pt x="108" y="928"/>
                    <a:pt x="109" y="924"/>
                    <a:pt x="112" y="926"/>
                  </a:cubicBezTo>
                  <a:cubicBezTo>
                    <a:pt x="112" y="929"/>
                    <a:pt x="110" y="931"/>
                    <a:pt x="109" y="934"/>
                  </a:cubicBezTo>
                  <a:close/>
                  <a:moveTo>
                    <a:pt x="115" y="940"/>
                  </a:moveTo>
                  <a:cubicBezTo>
                    <a:pt x="114" y="938"/>
                    <a:pt x="116" y="937"/>
                    <a:pt x="116" y="936"/>
                  </a:cubicBezTo>
                  <a:cubicBezTo>
                    <a:pt x="119" y="936"/>
                    <a:pt x="120" y="939"/>
                    <a:pt x="121" y="942"/>
                  </a:cubicBezTo>
                  <a:cubicBezTo>
                    <a:pt x="119" y="941"/>
                    <a:pt x="116" y="941"/>
                    <a:pt x="115" y="940"/>
                  </a:cubicBezTo>
                  <a:close/>
                  <a:moveTo>
                    <a:pt x="119" y="885"/>
                  </a:moveTo>
                  <a:cubicBezTo>
                    <a:pt x="124" y="884"/>
                    <a:pt x="123" y="888"/>
                    <a:pt x="126" y="888"/>
                  </a:cubicBezTo>
                  <a:cubicBezTo>
                    <a:pt x="126" y="891"/>
                    <a:pt x="125" y="892"/>
                    <a:pt x="124" y="893"/>
                  </a:cubicBezTo>
                  <a:cubicBezTo>
                    <a:pt x="120" y="892"/>
                    <a:pt x="118" y="888"/>
                    <a:pt x="119" y="885"/>
                  </a:cubicBezTo>
                  <a:close/>
                  <a:moveTo>
                    <a:pt x="127" y="945"/>
                  </a:moveTo>
                  <a:cubicBezTo>
                    <a:pt x="130" y="938"/>
                    <a:pt x="128" y="929"/>
                    <a:pt x="125" y="923"/>
                  </a:cubicBezTo>
                  <a:cubicBezTo>
                    <a:pt x="126" y="921"/>
                    <a:pt x="127" y="920"/>
                    <a:pt x="130" y="920"/>
                  </a:cubicBezTo>
                  <a:cubicBezTo>
                    <a:pt x="134" y="925"/>
                    <a:pt x="126" y="933"/>
                    <a:pt x="132" y="937"/>
                  </a:cubicBezTo>
                  <a:cubicBezTo>
                    <a:pt x="135" y="936"/>
                    <a:pt x="135" y="934"/>
                    <a:pt x="138" y="934"/>
                  </a:cubicBezTo>
                  <a:cubicBezTo>
                    <a:pt x="139" y="938"/>
                    <a:pt x="142" y="942"/>
                    <a:pt x="145" y="945"/>
                  </a:cubicBezTo>
                  <a:cubicBezTo>
                    <a:pt x="141" y="949"/>
                    <a:pt x="132" y="945"/>
                    <a:pt x="127" y="945"/>
                  </a:cubicBezTo>
                  <a:close/>
                  <a:moveTo>
                    <a:pt x="142" y="932"/>
                  </a:moveTo>
                  <a:cubicBezTo>
                    <a:pt x="141" y="931"/>
                    <a:pt x="141" y="929"/>
                    <a:pt x="140" y="929"/>
                  </a:cubicBezTo>
                  <a:cubicBezTo>
                    <a:pt x="141" y="925"/>
                    <a:pt x="143" y="924"/>
                    <a:pt x="144" y="920"/>
                  </a:cubicBezTo>
                  <a:cubicBezTo>
                    <a:pt x="145" y="922"/>
                    <a:pt x="146" y="925"/>
                    <a:pt x="147" y="927"/>
                  </a:cubicBezTo>
                  <a:cubicBezTo>
                    <a:pt x="146" y="929"/>
                    <a:pt x="144" y="930"/>
                    <a:pt x="142" y="932"/>
                  </a:cubicBezTo>
                  <a:close/>
                  <a:moveTo>
                    <a:pt x="147" y="907"/>
                  </a:moveTo>
                  <a:cubicBezTo>
                    <a:pt x="145" y="906"/>
                    <a:pt x="144" y="904"/>
                    <a:pt x="145" y="902"/>
                  </a:cubicBezTo>
                  <a:cubicBezTo>
                    <a:pt x="146" y="903"/>
                    <a:pt x="148" y="905"/>
                    <a:pt x="147" y="907"/>
                  </a:cubicBezTo>
                  <a:close/>
                  <a:moveTo>
                    <a:pt x="147" y="867"/>
                  </a:moveTo>
                  <a:cubicBezTo>
                    <a:pt x="145" y="867"/>
                    <a:pt x="145" y="865"/>
                    <a:pt x="144" y="864"/>
                  </a:cubicBezTo>
                  <a:cubicBezTo>
                    <a:pt x="144" y="863"/>
                    <a:pt x="145" y="863"/>
                    <a:pt x="147" y="863"/>
                  </a:cubicBezTo>
                  <a:cubicBezTo>
                    <a:pt x="147" y="865"/>
                    <a:pt x="148" y="866"/>
                    <a:pt x="147" y="867"/>
                  </a:cubicBezTo>
                  <a:close/>
                  <a:moveTo>
                    <a:pt x="147" y="829"/>
                  </a:moveTo>
                  <a:cubicBezTo>
                    <a:pt x="144" y="828"/>
                    <a:pt x="142" y="822"/>
                    <a:pt x="144" y="819"/>
                  </a:cubicBezTo>
                  <a:cubicBezTo>
                    <a:pt x="147" y="821"/>
                    <a:pt x="148" y="825"/>
                    <a:pt x="147" y="829"/>
                  </a:cubicBezTo>
                  <a:close/>
                  <a:moveTo>
                    <a:pt x="151" y="900"/>
                  </a:moveTo>
                  <a:cubicBezTo>
                    <a:pt x="150" y="898"/>
                    <a:pt x="148" y="894"/>
                    <a:pt x="148" y="892"/>
                  </a:cubicBezTo>
                  <a:cubicBezTo>
                    <a:pt x="150" y="894"/>
                    <a:pt x="154" y="898"/>
                    <a:pt x="151" y="900"/>
                  </a:cubicBezTo>
                  <a:close/>
                  <a:moveTo>
                    <a:pt x="153" y="907"/>
                  </a:moveTo>
                  <a:cubicBezTo>
                    <a:pt x="154" y="905"/>
                    <a:pt x="153" y="904"/>
                    <a:pt x="154" y="902"/>
                  </a:cubicBezTo>
                  <a:cubicBezTo>
                    <a:pt x="157" y="902"/>
                    <a:pt x="156" y="905"/>
                    <a:pt x="157" y="905"/>
                  </a:cubicBezTo>
                  <a:cubicBezTo>
                    <a:pt x="157" y="907"/>
                    <a:pt x="154" y="908"/>
                    <a:pt x="153" y="907"/>
                  </a:cubicBezTo>
                  <a:close/>
                  <a:moveTo>
                    <a:pt x="162" y="924"/>
                  </a:moveTo>
                  <a:cubicBezTo>
                    <a:pt x="162" y="922"/>
                    <a:pt x="162" y="920"/>
                    <a:pt x="163" y="920"/>
                  </a:cubicBezTo>
                  <a:cubicBezTo>
                    <a:pt x="166" y="920"/>
                    <a:pt x="167" y="925"/>
                    <a:pt x="162" y="924"/>
                  </a:cubicBezTo>
                  <a:close/>
                  <a:moveTo>
                    <a:pt x="167" y="905"/>
                  </a:moveTo>
                  <a:cubicBezTo>
                    <a:pt x="165" y="899"/>
                    <a:pt x="160" y="892"/>
                    <a:pt x="162" y="886"/>
                  </a:cubicBezTo>
                  <a:cubicBezTo>
                    <a:pt x="167" y="888"/>
                    <a:pt x="172" y="900"/>
                    <a:pt x="167" y="905"/>
                  </a:cubicBezTo>
                  <a:close/>
                  <a:moveTo>
                    <a:pt x="188" y="924"/>
                  </a:moveTo>
                  <a:cubicBezTo>
                    <a:pt x="186" y="927"/>
                    <a:pt x="184" y="931"/>
                    <a:pt x="181" y="934"/>
                  </a:cubicBezTo>
                  <a:cubicBezTo>
                    <a:pt x="176" y="931"/>
                    <a:pt x="175" y="928"/>
                    <a:pt x="173" y="923"/>
                  </a:cubicBezTo>
                  <a:cubicBezTo>
                    <a:pt x="177" y="920"/>
                    <a:pt x="182" y="923"/>
                    <a:pt x="188" y="924"/>
                  </a:cubicBezTo>
                  <a:close/>
                  <a:moveTo>
                    <a:pt x="172" y="888"/>
                  </a:moveTo>
                  <a:cubicBezTo>
                    <a:pt x="167" y="879"/>
                    <a:pt x="157" y="874"/>
                    <a:pt x="160" y="861"/>
                  </a:cubicBezTo>
                  <a:cubicBezTo>
                    <a:pt x="162" y="861"/>
                    <a:pt x="162" y="860"/>
                    <a:pt x="164" y="860"/>
                  </a:cubicBezTo>
                  <a:cubicBezTo>
                    <a:pt x="163" y="847"/>
                    <a:pt x="156" y="841"/>
                    <a:pt x="158" y="830"/>
                  </a:cubicBezTo>
                  <a:cubicBezTo>
                    <a:pt x="160" y="828"/>
                    <a:pt x="160" y="832"/>
                    <a:pt x="163" y="831"/>
                  </a:cubicBezTo>
                  <a:cubicBezTo>
                    <a:pt x="162" y="820"/>
                    <a:pt x="159" y="814"/>
                    <a:pt x="156" y="802"/>
                  </a:cubicBezTo>
                  <a:cubicBezTo>
                    <a:pt x="161" y="803"/>
                    <a:pt x="159" y="810"/>
                    <a:pt x="165" y="808"/>
                  </a:cubicBezTo>
                  <a:cubicBezTo>
                    <a:pt x="167" y="800"/>
                    <a:pt x="159" y="793"/>
                    <a:pt x="158" y="785"/>
                  </a:cubicBezTo>
                  <a:cubicBezTo>
                    <a:pt x="157" y="779"/>
                    <a:pt x="159" y="773"/>
                    <a:pt x="157" y="767"/>
                  </a:cubicBezTo>
                  <a:cubicBezTo>
                    <a:pt x="159" y="767"/>
                    <a:pt x="160" y="767"/>
                    <a:pt x="162" y="767"/>
                  </a:cubicBezTo>
                  <a:cubicBezTo>
                    <a:pt x="163" y="759"/>
                    <a:pt x="157" y="751"/>
                    <a:pt x="163" y="743"/>
                  </a:cubicBezTo>
                  <a:cubicBezTo>
                    <a:pt x="166" y="793"/>
                    <a:pt x="170" y="843"/>
                    <a:pt x="172" y="888"/>
                  </a:cubicBezTo>
                  <a:close/>
                  <a:moveTo>
                    <a:pt x="159" y="468"/>
                  </a:moveTo>
                  <a:cubicBezTo>
                    <a:pt x="163" y="471"/>
                    <a:pt x="166" y="475"/>
                    <a:pt x="169" y="479"/>
                  </a:cubicBezTo>
                  <a:cubicBezTo>
                    <a:pt x="164" y="485"/>
                    <a:pt x="156" y="473"/>
                    <a:pt x="159" y="468"/>
                  </a:cubicBezTo>
                  <a:close/>
                  <a:moveTo>
                    <a:pt x="166" y="515"/>
                  </a:moveTo>
                  <a:cubicBezTo>
                    <a:pt x="164" y="515"/>
                    <a:pt x="166" y="512"/>
                    <a:pt x="165" y="511"/>
                  </a:cubicBezTo>
                  <a:cubicBezTo>
                    <a:pt x="168" y="510"/>
                    <a:pt x="167" y="515"/>
                    <a:pt x="166" y="515"/>
                  </a:cubicBezTo>
                  <a:close/>
                  <a:moveTo>
                    <a:pt x="170" y="496"/>
                  </a:moveTo>
                  <a:cubicBezTo>
                    <a:pt x="169" y="493"/>
                    <a:pt x="167" y="496"/>
                    <a:pt x="167" y="493"/>
                  </a:cubicBezTo>
                  <a:cubicBezTo>
                    <a:pt x="165" y="493"/>
                    <a:pt x="166" y="496"/>
                    <a:pt x="164" y="495"/>
                  </a:cubicBezTo>
                  <a:cubicBezTo>
                    <a:pt x="163" y="491"/>
                    <a:pt x="166" y="485"/>
                    <a:pt x="171" y="489"/>
                  </a:cubicBezTo>
                  <a:cubicBezTo>
                    <a:pt x="172" y="492"/>
                    <a:pt x="170" y="493"/>
                    <a:pt x="170" y="496"/>
                  </a:cubicBezTo>
                  <a:close/>
                  <a:moveTo>
                    <a:pt x="174" y="472"/>
                  </a:moveTo>
                  <a:cubicBezTo>
                    <a:pt x="171" y="467"/>
                    <a:pt x="163" y="464"/>
                    <a:pt x="165" y="456"/>
                  </a:cubicBezTo>
                  <a:cubicBezTo>
                    <a:pt x="170" y="458"/>
                    <a:pt x="173" y="463"/>
                    <a:pt x="176" y="468"/>
                  </a:cubicBezTo>
                  <a:cubicBezTo>
                    <a:pt x="175" y="469"/>
                    <a:pt x="175" y="470"/>
                    <a:pt x="174" y="472"/>
                  </a:cubicBezTo>
                  <a:close/>
                  <a:moveTo>
                    <a:pt x="170" y="444"/>
                  </a:moveTo>
                  <a:cubicBezTo>
                    <a:pt x="173" y="447"/>
                    <a:pt x="175" y="450"/>
                    <a:pt x="179" y="453"/>
                  </a:cubicBezTo>
                  <a:cubicBezTo>
                    <a:pt x="176" y="453"/>
                    <a:pt x="171" y="448"/>
                    <a:pt x="170" y="444"/>
                  </a:cubicBezTo>
                  <a:close/>
                  <a:moveTo>
                    <a:pt x="175" y="438"/>
                  </a:moveTo>
                  <a:cubicBezTo>
                    <a:pt x="178" y="442"/>
                    <a:pt x="181" y="446"/>
                    <a:pt x="185" y="450"/>
                  </a:cubicBezTo>
                  <a:cubicBezTo>
                    <a:pt x="181" y="447"/>
                    <a:pt x="173" y="442"/>
                    <a:pt x="175" y="438"/>
                  </a:cubicBezTo>
                  <a:close/>
                  <a:moveTo>
                    <a:pt x="176" y="433"/>
                  </a:moveTo>
                  <a:cubicBezTo>
                    <a:pt x="177" y="431"/>
                    <a:pt x="178" y="431"/>
                    <a:pt x="178" y="429"/>
                  </a:cubicBezTo>
                  <a:cubicBezTo>
                    <a:pt x="183" y="432"/>
                    <a:pt x="186" y="436"/>
                    <a:pt x="190" y="441"/>
                  </a:cubicBezTo>
                  <a:cubicBezTo>
                    <a:pt x="190" y="444"/>
                    <a:pt x="187" y="445"/>
                    <a:pt x="186" y="447"/>
                  </a:cubicBezTo>
                  <a:cubicBezTo>
                    <a:pt x="185" y="442"/>
                    <a:pt x="176" y="439"/>
                    <a:pt x="176" y="433"/>
                  </a:cubicBezTo>
                  <a:close/>
                  <a:moveTo>
                    <a:pt x="194" y="476"/>
                  </a:moveTo>
                  <a:cubicBezTo>
                    <a:pt x="190" y="474"/>
                    <a:pt x="188" y="471"/>
                    <a:pt x="188" y="466"/>
                  </a:cubicBezTo>
                  <a:cubicBezTo>
                    <a:pt x="195" y="465"/>
                    <a:pt x="200" y="473"/>
                    <a:pt x="194" y="476"/>
                  </a:cubicBezTo>
                  <a:close/>
                  <a:moveTo>
                    <a:pt x="200" y="461"/>
                  </a:moveTo>
                  <a:cubicBezTo>
                    <a:pt x="196" y="460"/>
                    <a:pt x="197" y="455"/>
                    <a:pt x="194" y="454"/>
                  </a:cubicBezTo>
                  <a:cubicBezTo>
                    <a:pt x="195" y="453"/>
                    <a:pt x="197" y="453"/>
                    <a:pt x="196" y="450"/>
                  </a:cubicBezTo>
                  <a:cubicBezTo>
                    <a:pt x="201" y="450"/>
                    <a:pt x="208" y="460"/>
                    <a:pt x="200" y="461"/>
                  </a:cubicBezTo>
                  <a:close/>
                  <a:moveTo>
                    <a:pt x="202" y="419"/>
                  </a:moveTo>
                  <a:cubicBezTo>
                    <a:pt x="200" y="414"/>
                    <a:pt x="194" y="411"/>
                    <a:pt x="191" y="406"/>
                  </a:cubicBezTo>
                  <a:cubicBezTo>
                    <a:pt x="192" y="405"/>
                    <a:pt x="192" y="403"/>
                    <a:pt x="193" y="402"/>
                  </a:cubicBezTo>
                  <a:cubicBezTo>
                    <a:pt x="198" y="402"/>
                    <a:pt x="196" y="410"/>
                    <a:pt x="202" y="409"/>
                  </a:cubicBezTo>
                  <a:cubicBezTo>
                    <a:pt x="201" y="414"/>
                    <a:pt x="208" y="418"/>
                    <a:pt x="202" y="419"/>
                  </a:cubicBezTo>
                  <a:close/>
                  <a:moveTo>
                    <a:pt x="205" y="433"/>
                  </a:moveTo>
                  <a:cubicBezTo>
                    <a:pt x="208" y="435"/>
                    <a:pt x="211" y="438"/>
                    <a:pt x="211" y="443"/>
                  </a:cubicBezTo>
                  <a:cubicBezTo>
                    <a:pt x="208" y="440"/>
                    <a:pt x="203" y="439"/>
                    <a:pt x="205" y="433"/>
                  </a:cubicBezTo>
                  <a:close/>
                  <a:moveTo>
                    <a:pt x="207" y="465"/>
                  </a:moveTo>
                  <a:cubicBezTo>
                    <a:pt x="207" y="464"/>
                    <a:pt x="207" y="462"/>
                    <a:pt x="208" y="461"/>
                  </a:cubicBezTo>
                  <a:cubicBezTo>
                    <a:pt x="210" y="461"/>
                    <a:pt x="210" y="466"/>
                    <a:pt x="207" y="465"/>
                  </a:cubicBezTo>
                  <a:close/>
                  <a:moveTo>
                    <a:pt x="212" y="468"/>
                  </a:moveTo>
                  <a:cubicBezTo>
                    <a:pt x="213" y="469"/>
                    <a:pt x="213" y="471"/>
                    <a:pt x="214" y="473"/>
                  </a:cubicBezTo>
                  <a:cubicBezTo>
                    <a:pt x="209" y="473"/>
                    <a:pt x="211" y="470"/>
                    <a:pt x="212" y="468"/>
                  </a:cubicBezTo>
                  <a:close/>
                  <a:moveTo>
                    <a:pt x="214" y="395"/>
                  </a:moveTo>
                  <a:cubicBezTo>
                    <a:pt x="211" y="390"/>
                    <a:pt x="208" y="386"/>
                    <a:pt x="206" y="383"/>
                  </a:cubicBezTo>
                  <a:cubicBezTo>
                    <a:pt x="205" y="381"/>
                    <a:pt x="207" y="381"/>
                    <a:pt x="206" y="379"/>
                  </a:cubicBezTo>
                  <a:cubicBezTo>
                    <a:pt x="213" y="380"/>
                    <a:pt x="217" y="390"/>
                    <a:pt x="214" y="395"/>
                  </a:cubicBezTo>
                  <a:close/>
                  <a:moveTo>
                    <a:pt x="215" y="210"/>
                  </a:moveTo>
                  <a:cubicBezTo>
                    <a:pt x="219" y="209"/>
                    <a:pt x="221" y="216"/>
                    <a:pt x="224" y="218"/>
                  </a:cubicBezTo>
                  <a:cubicBezTo>
                    <a:pt x="224" y="220"/>
                    <a:pt x="222" y="222"/>
                    <a:pt x="220" y="223"/>
                  </a:cubicBezTo>
                  <a:cubicBezTo>
                    <a:pt x="216" y="221"/>
                    <a:pt x="214" y="214"/>
                    <a:pt x="215" y="210"/>
                  </a:cubicBezTo>
                  <a:close/>
                  <a:moveTo>
                    <a:pt x="220" y="480"/>
                  </a:moveTo>
                  <a:cubicBezTo>
                    <a:pt x="218" y="480"/>
                    <a:pt x="218" y="478"/>
                    <a:pt x="216" y="477"/>
                  </a:cubicBezTo>
                  <a:cubicBezTo>
                    <a:pt x="217" y="476"/>
                    <a:pt x="221" y="477"/>
                    <a:pt x="220" y="474"/>
                  </a:cubicBezTo>
                  <a:cubicBezTo>
                    <a:pt x="223" y="474"/>
                    <a:pt x="220" y="479"/>
                    <a:pt x="220" y="480"/>
                  </a:cubicBezTo>
                  <a:close/>
                  <a:moveTo>
                    <a:pt x="224" y="467"/>
                  </a:moveTo>
                  <a:cubicBezTo>
                    <a:pt x="222" y="465"/>
                    <a:pt x="221" y="463"/>
                    <a:pt x="220" y="460"/>
                  </a:cubicBezTo>
                  <a:cubicBezTo>
                    <a:pt x="223" y="460"/>
                    <a:pt x="223" y="464"/>
                    <a:pt x="226" y="464"/>
                  </a:cubicBezTo>
                  <a:cubicBezTo>
                    <a:pt x="225" y="465"/>
                    <a:pt x="225" y="466"/>
                    <a:pt x="224" y="467"/>
                  </a:cubicBezTo>
                  <a:close/>
                  <a:moveTo>
                    <a:pt x="223" y="401"/>
                  </a:moveTo>
                  <a:cubicBezTo>
                    <a:pt x="227" y="402"/>
                    <a:pt x="229" y="406"/>
                    <a:pt x="229" y="412"/>
                  </a:cubicBezTo>
                  <a:cubicBezTo>
                    <a:pt x="225" y="411"/>
                    <a:pt x="220" y="404"/>
                    <a:pt x="223" y="401"/>
                  </a:cubicBezTo>
                  <a:close/>
                  <a:moveTo>
                    <a:pt x="229" y="422"/>
                  </a:moveTo>
                  <a:cubicBezTo>
                    <a:pt x="230" y="422"/>
                    <a:pt x="231" y="423"/>
                    <a:pt x="232" y="424"/>
                  </a:cubicBezTo>
                  <a:cubicBezTo>
                    <a:pt x="231" y="426"/>
                    <a:pt x="230" y="428"/>
                    <a:pt x="229" y="430"/>
                  </a:cubicBezTo>
                  <a:cubicBezTo>
                    <a:pt x="225" y="428"/>
                    <a:pt x="228" y="424"/>
                    <a:pt x="229" y="422"/>
                  </a:cubicBezTo>
                  <a:close/>
                  <a:moveTo>
                    <a:pt x="227" y="439"/>
                  </a:moveTo>
                  <a:cubicBezTo>
                    <a:pt x="231" y="437"/>
                    <a:pt x="238" y="446"/>
                    <a:pt x="232" y="447"/>
                  </a:cubicBezTo>
                  <a:cubicBezTo>
                    <a:pt x="231" y="444"/>
                    <a:pt x="228" y="442"/>
                    <a:pt x="227" y="439"/>
                  </a:cubicBezTo>
                  <a:close/>
                  <a:moveTo>
                    <a:pt x="229" y="501"/>
                  </a:moveTo>
                  <a:cubicBezTo>
                    <a:pt x="231" y="494"/>
                    <a:pt x="228" y="490"/>
                    <a:pt x="228" y="482"/>
                  </a:cubicBezTo>
                  <a:cubicBezTo>
                    <a:pt x="232" y="491"/>
                    <a:pt x="234" y="512"/>
                    <a:pt x="235" y="522"/>
                  </a:cubicBezTo>
                  <a:cubicBezTo>
                    <a:pt x="231" y="518"/>
                    <a:pt x="234" y="505"/>
                    <a:pt x="229" y="501"/>
                  </a:cubicBezTo>
                  <a:close/>
                  <a:moveTo>
                    <a:pt x="236" y="496"/>
                  </a:moveTo>
                  <a:cubicBezTo>
                    <a:pt x="234" y="488"/>
                    <a:pt x="245" y="492"/>
                    <a:pt x="242" y="500"/>
                  </a:cubicBezTo>
                  <a:cubicBezTo>
                    <a:pt x="239" y="500"/>
                    <a:pt x="241" y="495"/>
                    <a:pt x="236" y="496"/>
                  </a:cubicBezTo>
                  <a:close/>
                  <a:moveTo>
                    <a:pt x="241" y="549"/>
                  </a:moveTo>
                  <a:cubicBezTo>
                    <a:pt x="237" y="546"/>
                    <a:pt x="241" y="541"/>
                    <a:pt x="238" y="537"/>
                  </a:cubicBezTo>
                  <a:cubicBezTo>
                    <a:pt x="241" y="536"/>
                    <a:pt x="241" y="545"/>
                    <a:pt x="241" y="549"/>
                  </a:cubicBezTo>
                  <a:close/>
                  <a:moveTo>
                    <a:pt x="241" y="556"/>
                  </a:moveTo>
                  <a:cubicBezTo>
                    <a:pt x="240" y="554"/>
                    <a:pt x="240" y="552"/>
                    <a:pt x="241" y="550"/>
                  </a:cubicBezTo>
                  <a:cubicBezTo>
                    <a:pt x="242" y="551"/>
                    <a:pt x="242" y="554"/>
                    <a:pt x="241" y="556"/>
                  </a:cubicBezTo>
                  <a:close/>
                  <a:moveTo>
                    <a:pt x="244" y="529"/>
                  </a:moveTo>
                  <a:cubicBezTo>
                    <a:pt x="238" y="529"/>
                    <a:pt x="242" y="525"/>
                    <a:pt x="241" y="521"/>
                  </a:cubicBezTo>
                  <a:cubicBezTo>
                    <a:pt x="242" y="521"/>
                    <a:pt x="243" y="521"/>
                    <a:pt x="244" y="521"/>
                  </a:cubicBezTo>
                  <a:cubicBezTo>
                    <a:pt x="244" y="524"/>
                    <a:pt x="244" y="526"/>
                    <a:pt x="244" y="529"/>
                  </a:cubicBezTo>
                  <a:close/>
                  <a:moveTo>
                    <a:pt x="243" y="453"/>
                  </a:moveTo>
                  <a:cubicBezTo>
                    <a:pt x="245" y="454"/>
                    <a:pt x="247" y="455"/>
                    <a:pt x="248" y="456"/>
                  </a:cubicBezTo>
                  <a:cubicBezTo>
                    <a:pt x="248" y="460"/>
                    <a:pt x="245" y="461"/>
                    <a:pt x="245" y="464"/>
                  </a:cubicBezTo>
                  <a:cubicBezTo>
                    <a:pt x="242" y="461"/>
                    <a:pt x="244" y="458"/>
                    <a:pt x="243" y="453"/>
                  </a:cubicBezTo>
                  <a:close/>
                  <a:moveTo>
                    <a:pt x="248" y="512"/>
                  </a:moveTo>
                  <a:cubicBezTo>
                    <a:pt x="250" y="513"/>
                    <a:pt x="250" y="515"/>
                    <a:pt x="251" y="518"/>
                  </a:cubicBezTo>
                  <a:cubicBezTo>
                    <a:pt x="249" y="518"/>
                    <a:pt x="249" y="516"/>
                    <a:pt x="247" y="516"/>
                  </a:cubicBezTo>
                  <a:cubicBezTo>
                    <a:pt x="249" y="515"/>
                    <a:pt x="247" y="514"/>
                    <a:pt x="248" y="512"/>
                  </a:cubicBezTo>
                  <a:close/>
                  <a:moveTo>
                    <a:pt x="250" y="547"/>
                  </a:moveTo>
                  <a:cubicBezTo>
                    <a:pt x="250" y="544"/>
                    <a:pt x="252" y="544"/>
                    <a:pt x="253" y="542"/>
                  </a:cubicBezTo>
                  <a:cubicBezTo>
                    <a:pt x="255" y="542"/>
                    <a:pt x="257" y="549"/>
                    <a:pt x="254" y="550"/>
                  </a:cubicBezTo>
                  <a:cubicBezTo>
                    <a:pt x="251" y="550"/>
                    <a:pt x="253" y="546"/>
                    <a:pt x="250" y="547"/>
                  </a:cubicBezTo>
                  <a:close/>
                  <a:moveTo>
                    <a:pt x="253" y="569"/>
                  </a:moveTo>
                  <a:cubicBezTo>
                    <a:pt x="256" y="568"/>
                    <a:pt x="254" y="572"/>
                    <a:pt x="257" y="571"/>
                  </a:cubicBezTo>
                  <a:cubicBezTo>
                    <a:pt x="256" y="574"/>
                    <a:pt x="256" y="576"/>
                    <a:pt x="253" y="577"/>
                  </a:cubicBezTo>
                  <a:cubicBezTo>
                    <a:pt x="253" y="573"/>
                    <a:pt x="252" y="572"/>
                    <a:pt x="253" y="569"/>
                  </a:cubicBezTo>
                  <a:close/>
                  <a:moveTo>
                    <a:pt x="257" y="579"/>
                  </a:moveTo>
                  <a:cubicBezTo>
                    <a:pt x="258" y="582"/>
                    <a:pt x="260" y="589"/>
                    <a:pt x="260" y="593"/>
                  </a:cubicBezTo>
                  <a:cubicBezTo>
                    <a:pt x="255" y="590"/>
                    <a:pt x="254" y="584"/>
                    <a:pt x="257" y="579"/>
                  </a:cubicBezTo>
                  <a:close/>
                  <a:moveTo>
                    <a:pt x="263" y="507"/>
                  </a:moveTo>
                  <a:cubicBezTo>
                    <a:pt x="264" y="506"/>
                    <a:pt x="266" y="515"/>
                    <a:pt x="262" y="517"/>
                  </a:cubicBezTo>
                  <a:cubicBezTo>
                    <a:pt x="260" y="517"/>
                    <a:pt x="262" y="514"/>
                    <a:pt x="260" y="512"/>
                  </a:cubicBezTo>
                  <a:cubicBezTo>
                    <a:pt x="261" y="510"/>
                    <a:pt x="263" y="510"/>
                    <a:pt x="263" y="507"/>
                  </a:cubicBezTo>
                  <a:close/>
                  <a:moveTo>
                    <a:pt x="261" y="528"/>
                  </a:moveTo>
                  <a:cubicBezTo>
                    <a:pt x="262" y="528"/>
                    <a:pt x="262" y="529"/>
                    <a:pt x="264" y="529"/>
                  </a:cubicBezTo>
                  <a:cubicBezTo>
                    <a:pt x="264" y="531"/>
                    <a:pt x="264" y="534"/>
                    <a:pt x="262" y="535"/>
                  </a:cubicBezTo>
                  <a:cubicBezTo>
                    <a:pt x="259" y="535"/>
                    <a:pt x="260" y="530"/>
                    <a:pt x="261" y="528"/>
                  </a:cubicBezTo>
                  <a:close/>
                  <a:moveTo>
                    <a:pt x="262" y="621"/>
                  </a:moveTo>
                  <a:cubicBezTo>
                    <a:pt x="266" y="625"/>
                    <a:pt x="269" y="631"/>
                    <a:pt x="266" y="637"/>
                  </a:cubicBezTo>
                  <a:cubicBezTo>
                    <a:pt x="263" y="634"/>
                    <a:pt x="259" y="626"/>
                    <a:pt x="262" y="621"/>
                  </a:cubicBezTo>
                  <a:close/>
                  <a:moveTo>
                    <a:pt x="264" y="670"/>
                  </a:moveTo>
                  <a:cubicBezTo>
                    <a:pt x="269" y="676"/>
                    <a:pt x="267" y="684"/>
                    <a:pt x="264" y="688"/>
                  </a:cubicBezTo>
                  <a:cubicBezTo>
                    <a:pt x="263" y="684"/>
                    <a:pt x="262" y="677"/>
                    <a:pt x="264" y="670"/>
                  </a:cubicBezTo>
                  <a:close/>
                  <a:moveTo>
                    <a:pt x="267" y="755"/>
                  </a:moveTo>
                  <a:cubicBezTo>
                    <a:pt x="266" y="752"/>
                    <a:pt x="266" y="748"/>
                    <a:pt x="266" y="744"/>
                  </a:cubicBezTo>
                  <a:cubicBezTo>
                    <a:pt x="268" y="748"/>
                    <a:pt x="268" y="752"/>
                    <a:pt x="267" y="755"/>
                  </a:cubicBezTo>
                  <a:close/>
                  <a:moveTo>
                    <a:pt x="273" y="767"/>
                  </a:moveTo>
                  <a:cubicBezTo>
                    <a:pt x="278" y="770"/>
                    <a:pt x="278" y="776"/>
                    <a:pt x="275" y="782"/>
                  </a:cubicBezTo>
                  <a:cubicBezTo>
                    <a:pt x="271" y="781"/>
                    <a:pt x="272" y="780"/>
                    <a:pt x="269" y="782"/>
                  </a:cubicBezTo>
                  <a:cubicBezTo>
                    <a:pt x="266" y="774"/>
                    <a:pt x="275" y="774"/>
                    <a:pt x="273" y="767"/>
                  </a:cubicBezTo>
                  <a:close/>
                  <a:moveTo>
                    <a:pt x="273" y="888"/>
                  </a:moveTo>
                  <a:cubicBezTo>
                    <a:pt x="274" y="887"/>
                    <a:pt x="272" y="896"/>
                    <a:pt x="270" y="896"/>
                  </a:cubicBezTo>
                  <a:cubicBezTo>
                    <a:pt x="266" y="893"/>
                    <a:pt x="271" y="890"/>
                    <a:pt x="273" y="888"/>
                  </a:cubicBezTo>
                  <a:close/>
                  <a:moveTo>
                    <a:pt x="268" y="920"/>
                  </a:moveTo>
                  <a:cubicBezTo>
                    <a:pt x="274" y="920"/>
                    <a:pt x="271" y="927"/>
                    <a:pt x="271" y="930"/>
                  </a:cubicBezTo>
                  <a:cubicBezTo>
                    <a:pt x="268" y="929"/>
                    <a:pt x="267" y="931"/>
                    <a:pt x="264" y="931"/>
                  </a:cubicBezTo>
                  <a:cubicBezTo>
                    <a:pt x="265" y="925"/>
                    <a:pt x="267" y="925"/>
                    <a:pt x="268" y="920"/>
                  </a:cubicBezTo>
                  <a:close/>
                  <a:moveTo>
                    <a:pt x="247" y="944"/>
                  </a:moveTo>
                  <a:cubicBezTo>
                    <a:pt x="248" y="943"/>
                    <a:pt x="252" y="943"/>
                    <a:pt x="251" y="946"/>
                  </a:cubicBezTo>
                  <a:cubicBezTo>
                    <a:pt x="250" y="945"/>
                    <a:pt x="247" y="947"/>
                    <a:pt x="247" y="944"/>
                  </a:cubicBezTo>
                  <a:close/>
                  <a:moveTo>
                    <a:pt x="254" y="923"/>
                  </a:moveTo>
                  <a:cubicBezTo>
                    <a:pt x="256" y="922"/>
                    <a:pt x="256" y="924"/>
                    <a:pt x="258" y="923"/>
                  </a:cubicBezTo>
                  <a:cubicBezTo>
                    <a:pt x="257" y="928"/>
                    <a:pt x="255" y="931"/>
                    <a:pt x="251" y="933"/>
                  </a:cubicBezTo>
                  <a:cubicBezTo>
                    <a:pt x="250" y="931"/>
                    <a:pt x="253" y="926"/>
                    <a:pt x="254" y="923"/>
                  </a:cubicBezTo>
                  <a:close/>
                  <a:moveTo>
                    <a:pt x="255" y="945"/>
                  </a:moveTo>
                  <a:cubicBezTo>
                    <a:pt x="256" y="940"/>
                    <a:pt x="269" y="938"/>
                    <a:pt x="275" y="938"/>
                  </a:cubicBezTo>
                  <a:cubicBezTo>
                    <a:pt x="270" y="942"/>
                    <a:pt x="261" y="942"/>
                    <a:pt x="255" y="945"/>
                  </a:cubicBezTo>
                  <a:close/>
                  <a:moveTo>
                    <a:pt x="275" y="917"/>
                  </a:moveTo>
                  <a:cubicBezTo>
                    <a:pt x="273" y="917"/>
                    <a:pt x="272" y="915"/>
                    <a:pt x="271" y="913"/>
                  </a:cubicBezTo>
                  <a:cubicBezTo>
                    <a:pt x="273" y="909"/>
                    <a:pt x="275" y="905"/>
                    <a:pt x="277" y="902"/>
                  </a:cubicBezTo>
                  <a:cubicBezTo>
                    <a:pt x="280" y="905"/>
                    <a:pt x="276" y="913"/>
                    <a:pt x="275" y="917"/>
                  </a:cubicBezTo>
                  <a:close/>
                  <a:moveTo>
                    <a:pt x="275" y="876"/>
                  </a:moveTo>
                  <a:cubicBezTo>
                    <a:pt x="276" y="867"/>
                    <a:pt x="272" y="858"/>
                    <a:pt x="276" y="853"/>
                  </a:cubicBezTo>
                  <a:cubicBezTo>
                    <a:pt x="284" y="858"/>
                    <a:pt x="278" y="870"/>
                    <a:pt x="275" y="876"/>
                  </a:cubicBezTo>
                  <a:close/>
                  <a:moveTo>
                    <a:pt x="277" y="840"/>
                  </a:moveTo>
                  <a:cubicBezTo>
                    <a:pt x="277" y="837"/>
                    <a:pt x="280" y="837"/>
                    <a:pt x="279" y="834"/>
                  </a:cubicBezTo>
                  <a:cubicBezTo>
                    <a:pt x="281" y="834"/>
                    <a:pt x="281" y="834"/>
                    <a:pt x="282" y="835"/>
                  </a:cubicBezTo>
                  <a:cubicBezTo>
                    <a:pt x="281" y="837"/>
                    <a:pt x="280" y="840"/>
                    <a:pt x="277" y="840"/>
                  </a:cubicBezTo>
                  <a:close/>
                  <a:moveTo>
                    <a:pt x="283" y="920"/>
                  </a:moveTo>
                  <a:cubicBezTo>
                    <a:pt x="287" y="923"/>
                    <a:pt x="284" y="925"/>
                    <a:pt x="285" y="930"/>
                  </a:cubicBezTo>
                  <a:cubicBezTo>
                    <a:pt x="280" y="929"/>
                    <a:pt x="280" y="924"/>
                    <a:pt x="283" y="920"/>
                  </a:cubicBezTo>
                  <a:close/>
                  <a:moveTo>
                    <a:pt x="282" y="875"/>
                  </a:moveTo>
                  <a:cubicBezTo>
                    <a:pt x="283" y="872"/>
                    <a:pt x="284" y="870"/>
                    <a:pt x="284" y="867"/>
                  </a:cubicBezTo>
                  <a:cubicBezTo>
                    <a:pt x="285" y="869"/>
                    <a:pt x="287" y="870"/>
                    <a:pt x="287" y="872"/>
                  </a:cubicBezTo>
                  <a:cubicBezTo>
                    <a:pt x="285" y="873"/>
                    <a:pt x="285" y="875"/>
                    <a:pt x="282" y="875"/>
                  </a:cubicBezTo>
                  <a:close/>
                  <a:moveTo>
                    <a:pt x="286" y="785"/>
                  </a:moveTo>
                  <a:cubicBezTo>
                    <a:pt x="289" y="786"/>
                    <a:pt x="288" y="788"/>
                    <a:pt x="288" y="791"/>
                  </a:cubicBezTo>
                  <a:cubicBezTo>
                    <a:pt x="286" y="790"/>
                    <a:pt x="286" y="787"/>
                    <a:pt x="286" y="785"/>
                  </a:cubicBezTo>
                  <a:close/>
                  <a:moveTo>
                    <a:pt x="291" y="924"/>
                  </a:moveTo>
                  <a:cubicBezTo>
                    <a:pt x="289" y="923"/>
                    <a:pt x="288" y="921"/>
                    <a:pt x="288" y="919"/>
                  </a:cubicBezTo>
                  <a:cubicBezTo>
                    <a:pt x="290" y="919"/>
                    <a:pt x="292" y="922"/>
                    <a:pt x="291" y="924"/>
                  </a:cubicBezTo>
                  <a:close/>
                  <a:moveTo>
                    <a:pt x="289" y="893"/>
                  </a:moveTo>
                  <a:cubicBezTo>
                    <a:pt x="290" y="894"/>
                    <a:pt x="291" y="895"/>
                    <a:pt x="291" y="896"/>
                  </a:cubicBezTo>
                  <a:cubicBezTo>
                    <a:pt x="290" y="896"/>
                    <a:pt x="289" y="896"/>
                    <a:pt x="288" y="896"/>
                  </a:cubicBezTo>
                  <a:cubicBezTo>
                    <a:pt x="288" y="895"/>
                    <a:pt x="289" y="895"/>
                    <a:pt x="289" y="893"/>
                  </a:cubicBezTo>
                  <a:close/>
                  <a:moveTo>
                    <a:pt x="288" y="755"/>
                  </a:moveTo>
                  <a:cubicBezTo>
                    <a:pt x="292" y="756"/>
                    <a:pt x="292" y="760"/>
                    <a:pt x="291" y="762"/>
                  </a:cubicBezTo>
                  <a:cubicBezTo>
                    <a:pt x="290" y="761"/>
                    <a:pt x="288" y="759"/>
                    <a:pt x="288" y="755"/>
                  </a:cubicBezTo>
                  <a:close/>
                  <a:moveTo>
                    <a:pt x="295" y="855"/>
                  </a:moveTo>
                  <a:cubicBezTo>
                    <a:pt x="295" y="855"/>
                    <a:pt x="294" y="855"/>
                    <a:pt x="294" y="855"/>
                  </a:cubicBezTo>
                  <a:cubicBezTo>
                    <a:pt x="293" y="855"/>
                    <a:pt x="293" y="855"/>
                    <a:pt x="292" y="855"/>
                  </a:cubicBezTo>
                  <a:cubicBezTo>
                    <a:pt x="294" y="853"/>
                    <a:pt x="289" y="852"/>
                    <a:pt x="291" y="848"/>
                  </a:cubicBezTo>
                  <a:cubicBezTo>
                    <a:pt x="293" y="849"/>
                    <a:pt x="294" y="852"/>
                    <a:pt x="295" y="855"/>
                  </a:cubicBezTo>
                  <a:close/>
                  <a:moveTo>
                    <a:pt x="295" y="838"/>
                  </a:moveTo>
                  <a:cubicBezTo>
                    <a:pt x="296" y="842"/>
                    <a:pt x="299" y="846"/>
                    <a:pt x="299" y="848"/>
                  </a:cubicBezTo>
                  <a:cubicBezTo>
                    <a:pt x="297" y="849"/>
                    <a:pt x="290" y="840"/>
                    <a:pt x="295" y="838"/>
                  </a:cubicBezTo>
                  <a:close/>
                  <a:moveTo>
                    <a:pt x="292" y="908"/>
                  </a:moveTo>
                  <a:cubicBezTo>
                    <a:pt x="292" y="909"/>
                    <a:pt x="292" y="910"/>
                    <a:pt x="292" y="911"/>
                  </a:cubicBezTo>
                  <a:cubicBezTo>
                    <a:pt x="290" y="911"/>
                    <a:pt x="290" y="909"/>
                    <a:pt x="290" y="908"/>
                  </a:cubicBezTo>
                  <a:cubicBezTo>
                    <a:pt x="291" y="908"/>
                    <a:pt x="291" y="908"/>
                    <a:pt x="292" y="908"/>
                  </a:cubicBezTo>
                  <a:close/>
                  <a:moveTo>
                    <a:pt x="294" y="930"/>
                  </a:moveTo>
                  <a:cubicBezTo>
                    <a:pt x="291" y="930"/>
                    <a:pt x="291" y="927"/>
                    <a:pt x="291" y="924"/>
                  </a:cubicBezTo>
                  <a:cubicBezTo>
                    <a:pt x="293" y="925"/>
                    <a:pt x="293" y="929"/>
                    <a:pt x="297" y="929"/>
                  </a:cubicBezTo>
                  <a:cubicBezTo>
                    <a:pt x="297" y="931"/>
                    <a:pt x="293" y="928"/>
                    <a:pt x="294" y="930"/>
                  </a:cubicBezTo>
                  <a:close/>
                  <a:moveTo>
                    <a:pt x="297" y="911"/>
                  </a:moveTo>
                  <a:cubicBezTo>
                    <a:pt x="294" y="910"/>
                    <a:pt x="290" y="904"/>
                    <a:pt x="293" y="901"/>
                  </a:cubicBezTo>
                  <a:cubicBezTo>
                    <a:pt x="296" y="902"/>
                    <a:pt x="299" y="907"/>
                    <a:pt x="297" y="911"/>
                  </a:cubicBezTo>
                  <a:close/>
                  <a:moveTo>
                    <a:pt x="301" y="870"/>
                  </a:moveTo>
                  <a:cubicBezTo>
                    <a:pt x="296" y="869"/>
                    <a:pt x="297" y="863"/>
                    <a:pt x="298" y="860"/>
                  </a:cubicBezTo>
                  <a:cubicBezTo>
                    <a:pt x="302" y="863"/>
                    <a:pt x="302" y="865"/>
                    <a:pt x="301" y="870"/>
                  </a:cubicBezTo>
                  <a:close/>
                  <a:moveTo>
                    <a:pt x="300" y="841"/>
                  </a:moveTo>
                  <a:cubicBezTo>
                    <a:pt x="298" y="841"/>
                    <a:pt x="295" y="836"/>
                    <a:pt x="295" y="830"/>
                  </a:cubicBezTo>
                  <a:cubicBezTo>
                    <a:pt x="297" y="830"/>
                    <a:pt x="298" y="831"/>
                    <a:pt x="299" y="829"/>
                  </a:cubicBezTo>
                  <a:cubicBezTo>
                    <a:pt x="301" y="833"/>
                    <a:pt x="299" y="839"/>
                    <a:pt x="300" y="841"/>
                  </a:cubicBezTo>
                  <a:close/>
                  <a:moveTo>
                    <a:pt x="293" y="811"/>
                  </a:moveTo>
                  <a:cubicBezTo>
                    <a:pt x="293" y="806"/>
                    <a:pt x="289" y="803"/>
                    <a:pt x="290" y="797"/>
                  </a:cubicBezTo>
                  <a:cubicBezTo>
                    <a:pt x="291" y="798"/>
                    <a:pt x="292" y="798"/>
                    <a:pt x="292" y="800"/>
                  </a:cubicBezTo>
                  <a:cubicBezTo>
                    <a:pt x="293" y="799"/>
                    <a:pt x="296" y="797"/>
                    <a:pt x="298" y="799"/>
                  </a:cubicBezTo>
                  <a:cubicBezTo>
                    <a:pt x="297" y="804"/>
                    <a:pt x="295" y="810"/>
                    <a:pt x="293" y="811"/>
                  </a:cubicBezTo>
                  <a:close/>
                  <a:moveTo>
                    <a:pt x="297" y="788"/>
                  </a:moveTo>
                  <a:cubicBezTo>
                    <a:pt x="295" y="787"/>
                    <a:pt x="295" y="783"/>
                    <a:pt x="296" y="781"/>
                  </a:cubicBezTo>
                  <a:cubicBezTo>
                    <a:pt x="297" y="782"/>
                    <a:pt x="297" y="785"/>
                    <a:pt x="297" y="788"/>
                  </a:cubicBezTo>
                  <a:close/>
                  <a:moveTo>
                    <a:pt x="294" y="755"/>
                  </a:moveTo>
                  <a:cubicBezTo>
                    <a:pt x="291" y="754"/>
                    <a:pt x="290" y="745"/>
                    <a:pt x="293" y="741"/>
                  </a:cubicBezTo>
                  <a:cubicBezTo>
                    <a:pt x="294" y="745"/>
                    <a:pt x="298" y="753"/>
                    <a:pt x="294" y="755"/>
                  </a:cubicBezTo>
                  <a:close/>
                  <a:moveTo>
                    <a:pt x="294" y="694"/>
                  </a:moveTo>
                  <a:cubicBezTo>
                    <a:pt x="289" y="690"/>
                    <a:pt x="291" y="680"/>
                    <a:pt x="288" y="675"/>
                  </a:cubicBezTo>
                  <a:cubicBezTo>
                    <a:pt x="288" y="673"/>
                    <a:pt x="291" y="673"/>
                    <a:pt x="291" y="671"/>
                  </a:cubicBezTo>
                  <a:cubicBezTo>
                    <a:pt x="291" y="667"/>
                    <a:pt x="289" y="663"/>
                    <a:pt x="288" y="660"/>
                  </a:cubicBezTo>
                  <a:cubicBezTo>
                    <a:pt x="293" y="657"/>
                    <a:pt x="286" y="646"/>
                    <a:pt x="289" y="643"/>
                  </a:cubicBezTo>
                  <a:cubicBezTo>
                    <a:pt x="290" y="643"/>
                    <a:pt x="290" y="644"/>
                    <a:pt x="291" y="644"/>
                  </a:cubicBezTo>
                  <a:cubicBezTo>
                    <a:pt x="292" y="657"/>
                    <a:pt x="292" y="678"/>
                    <a:pt x="294" y="694"/>
                  </a:cubicBezTo>
                  <a:close/>
                  <a:moveTo>
                    <a:pt x="287" y="611"/>
                  </a:moveTo>
                  <a:cubicBezTo>
                    <a:pt x="289" y="612"/>
                    <a:pt x="290" y="620"/>
                    <a:pt x="289" y="623"/>
                  </a:cubicBezTo>
                  <a:cubicBezTo>
                    <a:pt x="286" y="619"/>
                    <a:pt x="287" y="616"/>
                    <a:pt x="287" y="611"/>
                  </a:cubicBezTo>
                  <a:close/>
                  <a:moveTo>
                    <a:pt x="285" y="723"/>
                  </a:moveTo>
                  <a:cubicBezTo>
                    <a:pt x="289" y="725"/>
                    <a:pt x="289" y="732"/>
                    <a:pt x="286" y="735"/>
                  </a:cubicBezTo>
                  <a:cubicBezTo>
                    <a:pt x="285" y="733"/>
                    <a:pt x="284" y="733"/>
                    <a:pt x="282" y="732"/>
                  </a:cubicBezTo>
                  <a:cubicBezTo>
                    <a:pt x="282" y="728"/>
                    <a:pt x="286" y="729"/>
                    <a:pt x="285" y="723"/>
                  </a:cubicBezTo>
                  <a:close/>
                  <a:moveTo>
                    <a:pt x="282" y="235"/>
                  </a:moveTo>
                  <a:cubicBezTo>
                    <a:pt x="278" y="229"/>
                    <a:pt x="280" y="222"/>
                    <a:pt x="280" y="215"/>
                  </a:cubicBezTo>
                  <a:cubicBezTo>
                    <a:pt x="280" y="208"/>
                    <a:pt x="279" y="200"/>
                    <a:pt x="279" y="193"/>
                  </a:cubicBezTo>
                  <a:cubicBezTo>
                    <a:pt x="282" y="194"/>
                    <a:pt x="280" y="191"/>
                    <a:pt x="283" y="192"/>
                  </a:cubicBezTo>
                  <a:cubicBezTo>
                    <a:pt x="283" y="205"/>
                    <a:pt x="282" y="221"/>
                    <a:pt x="282" y="235"/>
                  </a:cubicBezTo>
                  <a:close/>
                  <a:moveTo>
                    <a:pt x="284" y="183"/>
                  </a:moveTo>
                  <a:cubicBezTo>
                    <a:pt x="281" y="176"/>
                    <a:pt x="276" y="170"/>
                    <a:pt x="279" y="163"/>
                  </a:cubicBezTo>
                  <a:cubicBezTo>
                    <a:pt x="282" y="164"/>
                    <a:pt x="282" y="161"/>
                    <a:pt x="282" y="158"/>
                  </a:cubicBezTo>
                  <a:cubicBezTo>
                    <a:pt x="287" y="164"/>
                    <a:pt x="285" y="175"/>
                    <a:pt x="284" y="183"/>
                  </a:cubicBezTo>
                  <a:close/>
                  <a:moveTo>
                    <a:pt x="287" y="154"/>
                  </a:moveTo>
                  <a:cubicBezTo>
                    <a:pt x="284" y="151"/>
                    <a:pt x="283" y="147"/>
                    <a:pt x="281" y="143"/>
                  </a:cubicBezTo>
                  <a:cubicBezTo>
                    <a:pt x="282" y="143"/>
                    <a:pt x="283" y="143"/>
                    <a:pt x="284" y="143"/>
                  </a:cubicBezTo>
                  <a:cubicBezTo>
                    <a:pt x="285" y="145"/>
                    <a:pt x="284" y="149"/>
                    <a:pt x="287" y="148"/>
                  </a:cubicBezTo>
                  <a:cubicBezTo>
                    <a:pt x="287" y="150"/>
                    <a:pt x="287" y="152"/>
                    <a:pt x="287" y="154"/>
                  </a:cubicBezTo>
                  <a:close/>
                  <a:moveTo>
                    <a:pt x="288" y="136"/>
                  </a:moveTo>
                  <a:cubicBezTo>
                    <a:pt x="281" y="129"/>
                    <a:pt x="289" y="113"/>
                    <a:pt x="279" y="108"/>
                  </a:cubicBezTo>
                  <a:cubicBezTo>
                    <a:pt x="279" y="105"/>
                    <a:pt x="279" y="102"/>
                    <a:pt x="279" y="98"/>
                  </a:cubicBezTo>
                  <a:cubicBezTo>
                    <a:pt x="290" y="106"/>
                    <a:pt x="291" y="122"/>
                    <a:pt x="288" y="136"/>
                  </a:cubicBezTo>
                  <a:close/>
                  <a:moveTo>
                    <a:pt x="284" y="72"/>
                  </a:moveTo>
                  <a:cubicBezTo>
                    <a:pt x="280" y="70"/>
                    <a:pt x="279" y="67"/>
                    <a:pt x="282" y="63"/>
                  </a:cubicBezTo>
                  <a:cubicBezTo>
                    <a:pt x="283" y="63"/>
                    <a:pt x="283" y="65"/>
                    <a:pt x="285" y="65"/>
                  </a:cubicBezTo>
                  <a:cubicBezTo>
                    <a:pt x="285" y="68"/>
                    <a:pt x="283" y="69"/>
                    <a:pt x="284" y="72"/>
                  </a:cubicBezTo>
                  <a:close/>
                  <a:moveTo>
                    <a:pt x="285" y="83"/>
                  </a:moveTo>
                  <a:cubicBezTo>
                    <a:pt x="284" y="89"/>
                    <a:pt x="291" y="89"/>
                    <a:pt x="288" y="94"/>
                  </a:cubicBezTo>
                  <a:cubicBezTo>
                    <a:pt x="285" y="92"/>
                    <a:pt x="285" y="88"/>
                    <a:pt x="282" y="87"/>
                  </a:cubicBezTo>
                  <a:cubicBezTo>
                    <a:pt x="282" y="84"/>
                    <a:pt x="282" y="82"/>
                    <a:pt x="285" y="83"/>
                  </a:cubicBezTo>
                  <a:close/>
                  <a:moveTo>
                    <a:pt x="280" y="44"/>
                  </a:moveTo>
                  <a:cubicBezTo>
                    <a:pt x="279" y="42"/>
                    <a:pt x="280" y="41"/>
                    <a:pt x="281" y="40"/>
                  </a:cubicBezTo>
                  <a:cubicBezTo>
                    <a:pt x="284" y="39"/>
                    <a:pt x="283" y="45"/>
                    <a:pt x="280" y="44"/>
                  </a:cubicBezTo>
                  <a:close/>
                  <a:moveTo>
                    <a:pt x="288" y="30"/>
                  </a:moveTo>
                  <a:cubicBezTo>
                    <a:pt x="290" y="26"/>
                    <a:pt x="288" y="20"/>
                    <a:pt x="285" y="24"/>
                  </a:cubicBezTo>
                  <a:cubicBezTo>
                    <a:pt x="282" y="23"/>
                    <a:pt x="282" y="19"/>
                    <a:pt x="279" y="17"/>
                  </a:cubicBezTo>
                  <a:cubicBezTo>
                    <a:pt x="282" y="16"/>
                    <a:pt x="286" y="17"/>
                    <a:pt x="288" y="19"/>
                  </a:cubicBezTo>
                  <a:cubicBezTo>
                    <a:pt x="295" y="23"/>
                    <a:pt x="295" y="34"/>
                    <a:pt x="300" y="39"/>
                  </a:cubicBezTo>
                  <a:cubicBezTo>
                    <a:pt x="300" y="41"/>
                    <a:pt x="297" y="40"/>
                    <a:pt x="298" y="43"/>
                  </a:cubicBezTo>
                  <a:cubicBezTo>
                    <a:pt x="293" y="41"/>
                    <a:pt x="291" y="34"/>
                    <a:pt x="288" y="30"/>
                  </a:cubicBezTo>
                  <a:close/>
                  <a:moveTo>
                    <a:pt x="298" y="54"/>
                  </a:moveTo>
                  <a:cubicBezTo>
                    <a:pt x="300" y="52"/>
                    <a:pt x="303" y="57"/>
                    <a:pt x="303" y="61"/>
                  </a:cubicBezTo>
                  <a:cubicBezTo>
                    <a:pt x="299" y="61"/>
                    <a:pt x="300" y="56"/>
                    <a:pt x="298" y="54"/>
                  </a:cubicBezTo>
                  <a:close/>
                  <a:moveTo>
                    <a:pt x="350" y="206"/>
                  </a:moveTo>
                  <a:cubicBezTo>
                    <a:pt x="351" y="205"/>
                    <a:pt x="351" y="203"/>
                    <a:pt x="350" y="202"/>
                  </a:cubicBezTo>
                  <a:cubicBezTo>
                    <a:pt x="338" y="183"/>
                    <a:pt x="332" y="158"/>
                    <a:pt x="322" y="138"/>
                  </a:cubicBezTo>
                  <a:cubicBezTo>
                    <a:pt x="321" y="136"/>
                    <a:pt x="323" y="136"/>
                    <a:pt x="322" y="134"/>
                  </a:cubicBezTo>
                  <a:cubicBezTo>
                    <a:pt x="317" y="126"/>
                    <a:pt x="316" y="113"/>
                    <a:pt x="308" y="108"/>
                  </a:cubicBezTo>
                  <a:cubicBezTo>
                    <a:pt x="312" y="104"/>
                    <a:pt x="303" y="101"/>
                    <a:pt x="307" y="97"/>
                  </a:cubicBezTo>
                  <a:cubicBezTo>
                    <a:pt x="302" y="96"/>
                    <a:pt x="303" y="86"/>
                    <a:pt x="303" y="81"/>
                  </a:cubicBezTo>
                  <a:cubicBezTo>
                    <a:pt x="323" y="127"/>
                    <a:pt x="342" y="170"/>
                    <a:pt x="360" y="219"/>
                  </a:cubicBezTo>
                  <a:cubicBezTo>
                    <a:pt x="354" y="215"/>
                    <a:pt x="356" y="209"/>
                    <a:pt x="350" y="206"/>
                  </a:cubicBezTo>
                  <a:close/>
                  <a:moveTo>
                    <a:pt x="353" y="171"/>
                  </a:moveTo>
                  <a:cubicBezTo>
                    <a:pt x="357" y="178"/>
                    <a:pt x="363" y="187"/>
                    <a:pt x="364" y="198"/>
                  </a:cubicBezTo>
                  <a:cubicBezTo>
                    <a:pt x="360" y="189"/>
                    <a:pt x="355" y="178"/>
                    <a:pt x="353" y="171"/>
                  </a:cubicBezTo>
                  <a:close/>
                  <a:moveTo>
                    <a:pt x="372" y="262"/>
                  </a:moveTo>
                  <a:cubicBezTo>
                    <a:pt x="371" y="262"/>
                    <a:pt x="372" y="264"/>
                    <a:pt x="370" y="264"/>
                  </a:cubicBezTo>
                  <a:cubicBezTo>
                    <a:pt x="372" y="283"/>
                    <a:pt x="365" y="297"/>
                    <a:pt x="361" y="315"/>
                  </a:cubicBezTo>
                  <a:cubicBezTo>
                    <a:pt x="361" y="315"/>
                    <a:pt x="360" y="315"/>
                    <a:pt x="359" y="315"/>
                  </a:cubicBezTo>
                  <a:cubicBezTo>
                    <a:pt x="361" y="330"/>
                    <a:pt x="352" y="345"/>
                    <a:pt x="350" y="361"/>
                  </a:cubicBezTo>
                  <a:cubicBezTo>
                    <a:pt x="352" y="340"/>
                    <a:pt x="357" y="325"/>
                    <a:pt x="360" y="303"/>
                  </a:cubicBezTo>
                  <a:cubicBezTo>
                    <a:pt x="361" y="300"/>
                    <a:pt x="357" y="302"/>
                    <a:pt x="358" y="300"/>
                  </a:cubicBezTo>
                  <a:cubicBezTo>
                    <a:pt x="360" y="301"/>
                    <a:pt x="359" y="300"/>
                    <a:pt x="361" y="299"/>
                  </a:cubicBezTo>
                  <a:cubicBezTo>
                    <a:pt x="363" y="284"/>
                    <a:pt x="365" y="264"/>
                    <a:pt x="367" y="248"/>
                  </a:cubicBezTo>
                  <a:cubicBezTo>
                    <a:pt x="370" y="253"/>
                    <a:pt x="369" y="258"/>
                    <a:pt x="373" y="262"/>
                  </a:cubicBezTo>
                  <a:cubicBezTo>
                    <a:pt x="374" y="262"/>
                    <a:pt x="372" y="263"/>
                    <a:pt x="372" y="262"/>
                  </a:cubicBezTo>
                  <a:close/>
                  <a:moveTo>
                    <a:pt x="372" y="253"/>
                  </a:moveTo>
                  <a:cubicBezTo>
                    <a:pt x="371" y="248"/>
                    <a:pt x="369" y="241"/>
                    <a:pt x="370" y="236"/>
                  </a:cubicBezTo>
                  <a:cubicBezTo>
                    <a:pt x="373" y="238"/>
                    <a:pt x="372" y="242"/>
                    <a:pt x="373" y="244"/>
                  </a:cubicBezTo>
                  <a:cubicBezTo>
                    <a:pt x="373" y="246"/>
                    <a:pt x="377" y="245"/>
                    <a:pt x="378" y="246"/>
                  </a:cubicBezTo>
                  <a:cubicBezTo>
                    <a:pt x="377" y="250"/>
                    <a:pt x="372" y="248"/>
                    <a:pt x="372" y="253"/>
                  </a:cubicBezTo>
                  <a:close/>
                  <a:moveTo>
                    <a:pt x="373" y="216"/>
                  </a:moveTo>
                  <a:cubicBezTo>
                    <a:pt x="376" y="218"/>
                    <a:pt x="377" y="222"/>
                    <a:pt x="378" y="226"/>
                  </a:cubicBezTo>
                  <a:cubicBezTo>
                    <a:pt x="375" y="224"/>
                    <a:pt x="375" y="219"/>
                    <a:pt x="37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28" name="图表 27"/>
          <p:cNvGraphicFramePr/>
          <p:nvPr/>
        </p:nvGraphicFramePr>
        <p:xfrm>
          <a:off x="1579418" y="2025146"/>
          <a:ext cx="6068292" cy="310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Freeform 11"/>
          <p:cNvSpPr/>
          <p:nvPr/>
        </p:nvSpPr>
        <p:spPr bwMode="auto">
          <a:xfrm flipH="1">
            <a:off x="5665096" y="2570820"/>
            <a:ext cx="10919" cy="6552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4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5676015" y="25773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4"/>
          <p:cNvSpPr/>
          <p:nvPr/>
        </p:nvSpPr>
        <p:spPr bwMode="auto">
          <a:xfrm flipH="1">
            <a:off x="6180441" y="18349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77188" y="1419476"/>
            <a:ext cx="2089941" cy="1964286"/>
            <a:chOff x="4477188" y="1207040"/>
            <a:chExt cx="2089941" cy="1964286"/>
          </a:xfrm>
        </p:grpSpPr>
        <p:sp>
          <p:nvSpPr>
            <p:cNvPr id="36" name="Freeform 7"/>
            <p:cNvSpPr>
              <a:spLocks noEditPoints="1"/>
            </p:cNvSpPr>
            <p:nvPr/>
          </p:nvSpPr>
          <p:spPr bwMode="auto">
            <a:xfrm flipH="1">
              <a:off x="4608207" y="2915838"/>
              <a:ext cx="192162" cy="231468"/>
            </a:xfrm>
            <a:custGeom>
              <a:avLst/>
              <a:gdLst>
                <a:gd name="T0" fmla="*/ 61 w 65"/>
                <a:gd name="T1" fmla="*/ 16 h 78"/>
                <a:gd name="T2" fmla="*/ 15 w 65"/>
                <a:gd name="T3" fmla="*/ 22 h 78"/>
                <a:gd name="T4" fmla="*/ 4 w 65"/>
                <a:gd name="T5" fmla="*/ 42 h 78"/>
                <a:gd name="T6" fmla="*/ 9 w 65"/>
                <a:gd name="T7" fmla="*/ 75 h 78"/>
                <a:gd name="T8" fmla="*/ 17 w 65"/>
                <a:gd name="T9" fmla="*/ 78 h 78"/>
                <a:gd name="T10" fmla="*/ 59 w 65"/>
                <a:gd name="T11" fmla="*/ 48 h 78"/>
                <a:gd name="T12" fmla="*/ 60 w 65"/>
                <a:gd name="T13" fmla="*/ 23 h 78"/>
                <a:gd name="T14" fmla="*/ 61 w 65"/>
                <a:gd name="T15" fmla="*/ 16 h 78"/>
                <a:gd name="T16" fmla="*/ 15 w 65"/>
                <a:gd name="T17" fmla="*/ 70 h 78"/>
                <a:gd name="T18" fmla="*/ 12 w 65"/>
                <a:gd name="T19" fmla="*/ 36 h 78"/>
                <a:gd name="T20" fmla="*/ 18 w 65"/>
                <a:gd name="T21" fmla="*/ 32 h 78"/>
                <a:gd name="T22" fmla="*/ 26 w 65"/>
                <a:gd name="T23" fmla="*/ 19 h 78"/>
                <a:gd name="T24" fmla="*/ 55 w 65"/>
                <a:gd name="T25" fmla="*/ 20 h 78"/>
                <a:gd name="T26" fmla="*/ 15 w 65"/>
                <a:gd name="T2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1" y="16"/>
                  </a:moveTo>
                  <a:cubicBezTo>
                    <a:pt x="44" y="0"/>
                    <a:pt x="24" y="8"/>
                    <a:pt x="15" y="22"/>
                  </a:cubicBezTo>
                  <a:cubicBezTo>
                    <a:pt x="11" y="28"/>
                    <a:pt x="6" y="36"/>
                    <a:pt x="4" y="42"/>
                  </a:cubicBezTo>
                  <a:cubicBezTo>
                    <a:pt x="0" y="55"/>
                    <a:pt x="4" y="69"/>
                    <a:pt x="9" y="75"/>
                  </a:cubicBezTo>
                  <a:cubicBezTo>
                    <a:pt x="12" y="74"/>
                    <a:pt x="14" y="77"/>
                    <a:pt x="17" y="78"/>
                  </a:cubicBezTo>
                  <a:cubicBezTo>
                    <a:pt x="34" y="77"/>
                    <a:pt x="60" y="68"/>
                    <a:pt x="59" y="48"/>
                  </a:cubicBezTo>
                  <a:cubicBezTo>
                    <a:pt x="65" y="40"/>
                    <a:pt x="63" y="29"/>
                    <a:pt x="60" y="23"/>
                  </a:cubicBezTo>
                  <a:cubicBezTo>
                    <a:pt x="62" y="20"/>
                    <a:pt x="59" y="20"/>
                    <a:pt x="61" y="16"/>
                  </a:cubicBezTo>
                  <a:close/>
                  <a:moveTo>
                    <a:pt x="15" y="70"/>
                  </a:moveTo>
                  <a:cubicBezTo>
                    <a:pt x="8" y="63"/>
                    <a:pt x="5" y="48"/>
                    <a:pt x="12" y="36"/>
                  </a:cubicBezTo>
                  <a:cubicBezTo>
                    <a:pt x="13" y="35"/>
                    <a:pt x="17" y="34"/>
                    <a:pt x="18" y="32"/>
                  </a:cubicBezTo>
                  <a:cubicBezTo>
                    <a:pt x="22" y="28"/>
                    <a:pt x="23" y="21"/>
                    <a:pt x="26" y="19"/>
                  </a:cubicBezTo>
                  <a:cubicBezTo>
                    <a:pt x="33" y="12"/>
                    <a:pt x="47" y="13"/>
                    <a:pt x="55" y="20"/>
                  </a:cubicBezTo>
                  <a:cubicBezTo>
                    <a:pt x="62" y="49"/>
                    <a:pt x="50" y="72"/>
                    <a:pt x="15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 noEditPoints="1"/>
            </p:cNvSpPr>
            <p:nvPr/>
          </p:nvSpPr>
          <p:spPr bwMode="auto">
            <a:xfrm flipH="1">
              <a:off x="4477188" y="3066511"/>
              <a:ext cx="100448" cy="104815"/>
            </a:xfrm>
            <a:custGeom>
              <a:avLst/>
              <a:gdLst>
                <a:gd name="T0" fmla="*/ 19 w 34"/>
                <a:gd name="T1" fmla="*/ 1 h 35"/>
                <a:gd name="T2" fmla="*/ 4 w 34"/>
                <a:gd name="T3" fmla="*/ 17 h 35"/>
                <a:gd name="T4" fmla="*/ 17 w 34"/>
                <a:gd name="T5" fmla="*/ 34 h 35"/>
                <a:gd name="T6" fmla="*/ 31 w 34"/>
                <a:gd name="T7" fmla="*/ 6 h 35"/>
                <a:gd name="T8" fmla="*/ 19 w 34"/>
                <a:gd name="T9" fmla="*/ 1 h 35"/>
                <a:gd name="T10" fmla="*/ 8 w 34"/>
                <a:gd name="T11" fmla="*/ 23 h 35"/>
                <a:gd name="T12" fmla="*/ 25 w 34"/>
                <a:gd name="T13" fmla="*/ 10 h 35"/>
                <a:gd name="T14" fmla="*/ 8 w 34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9" y="1"/>
                  </a:moveTo>
                  <a:cubicBezTo>
                    <a:pt x="17" y="2"/>
                    <a:pt x="5" y="16"/>
                    <a:pt x="4" y="17"/>
                  </a:cubicBezTo>
                  <a:cubicBezTo>
                    <a:pt x="0" y="26"/>
                    <a:pt x="7" y="35"/>
                    <a:pt x="17" y="34"/>
                  </a:cubicBezTo>
                  <a:cubicBezTo>
                    <a:pt x="29" y="33"/>
                    <a:pt x="34" y="19"/>
                    <a:pt x="31" y="6"/>
                  </a:cubicBezTo>
                  <a:cubicBezTo>
                    <a:pt x="27" y="4"/>
                    <a:pt x="24" y="0"/>
                    <a:pt x="19" y="1"/>
                  </a:cubicBezTo>
                  <a:close/>
                  <a:moveTo>
                    <a:pt x="8" y="23"/>
                  </a:moveTo>
                  <a:cubicBezTo>
                    <a:pt x="13" y="19"/>
                    <a:pt x="17" y="8"/>
                    <a:pt x="25" y="10"/>
                  </a:cubicBezTo>
                  <a:cubicBezTo>
                    <a:pt x="30" y="22"/>
                    <a:pt x="16" y="33"/>
                    <a:pt x="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 noEditPoints="1"/>
            </p:cNvSpPr>
            <p:nvPr/>
          </p:nvSpPr>
          <p:spPr bwMode="auto">
            <a:xfrm rot="20848188" flipH="1">
              <a:off x="4621490" y="1207040"/>
              <a:ext cx="1945639" cy="1543846"/>
            </a:xfrm>
            <a:custGeom>
              <a:avLst/>
              <a:gdLst>
                <a:gd name="T0" fmla="*/ 631 w 655"/>
                <a:gd name="T1" fmla="*/ 143 h 522"/>
                <a:gd name="T2" fmla="*/ 626 w 655"/>
                <a:gd name="T3" fmla="*/ 130 h 522"/>
                <a:gd name="T4" fmla="*/ 590 w 655"/>
                <a:gd name="T5" fmla="*/ 93 h 522"/>
                <a:gd name="T6" fmla="*/ 513 w 655"/>
                <a:gd name="T7" fmla="*/ 90 h 522"/>
                <a:gd name="T8" fmla="*/ 497 w 655"/>
                <a:gd name="T9" fmla="*/ 44 h 522"/>
                <a:gd name="T10" fmla="*/ 368 w 655"/>
                <a:gd name="T11" fmla="*/ 6 h 522"/>
                <a:gd name="T12" fmla="*/ 277 w 655"/>
                <a:gd name="T13" fmla="*/ 31 h 522"/>
                <a:gd name="T14" fmla="*/ 178 w 655"/>
                <a:gd name="T15" fmla="*/ 79 h 522"/>
                <a:gd name="T16" fmla="*/ 115 w 655"/>
                <a:gd name="T17" fmla="*/ 158 h 522"/>
                <a:gd name="T18" fmla="*/ 117 w 655"/>
                <a:gd name="T19" fmla="*/ 161 h 522"/>
                <a:gd name="T20" fmla="*/ 106 w 655"/>
                <a:gd name="T21" fmla="*/ 174 h 522"/>
                <a:gd name="T22" fmla="*/ 30 w 655"/>
                <a:gd name="T23" fmla="*/ 275 h 522"/>
                <a:gd name="T24" fmla="*/ 15 w 655"/>
                <a:gd name="T25" fmla="*/ 315 h 522"/>
                <a:gd name="T26" fmla="*/ 42 w 655"/>
                <a:gd name="T27" fmla="*/ 472 h 522"/>
                <a:gd name="T28" fmla="*/ 84 w 655"/>
                <a:gd name="T29" fmla="*/ 497 h 522"/>
                <a:gd name="T30" fmla="*/ 130 w 655"/>
                <a:gd name="T31" fmla="*/ 513 h 522"/>
                <a:gd name="T32" fmla="*/ 263 w 655"/>
                <a:gd name="T33" fmla="*/ 520 h 522"/>
                <a:gd name="T34" fmla="*/ 359 w 655"/>
                <a:gd name="T35" fmla="*/ 484 h 522"/>
                <a:gd name="T36" fmla="*/ 453 w 655"/>
                <a:gd name="T37" fmla="*/ 468 h 522"/>
                <a:gd name="T38" fmla="*/ 574 w 655"/>
                <a:gd name="T39" fmla="*/ 390 h 522"/>
                <a:gd name="T40" fmla="*/ 614 w 655"/>
                <a:gd name="T41" fmla="*/ 341 h 522"/>
                <a:gd name="T42" fmla="*/ 642 w 655"/>
                <a:gd name="T43" fmla="*/ 277 h 522"/>
                <a:gd name="T44" fmla="*/ 654 w 655"/>
                <a:gd name="T45" fmla="*/ 201 h 522"/>
                <a:gd name="T46" fmla="*/ 643 w 655"/>
                <a:gd name="T47" fmla="*/ 255 h 522"/>
                <a:gd name="T48" fmla="*/ 626 w 655"/>
                <a:gd name="T49" fmla="*/ 313 h 522"/>
                <a:gd name="T50" fmla="*/ 562 w 655"/>
                <a:gd name="T51" fmla="*/ 394 h 522"/>
                <a:gd name="T52" fmla="*/ 530 w 655"/>
                <a:gd name="T53" fmla="*/ 422 h 522"/>
                <a:gd name="T54" fmla="*/ 450 w 655"/>
                <a:gd name="T55" fmla="*/ 462 h 522"/>
                <a:gd name="T56" fmla="*/ 368 w 655"/>
                <a:gd name="T57" fmla="*/ 473 h 522"/>
                <a:gd name="T58" fmla="*/ 263 w 655"/>
                <a:gd name="T59" fmla="*/ 514 h 522"/>
                <a:gd name="T60" fmla="*/ 174 w 655"/>
                <a:gd name="T61" fmla="*/ 515 h 522"/>
                <a:gd name="T62" fmla="*/ 87 w 655"/>
                <a:gd name="T63" fmla="*/ 490 h 522"/>
                <a:gd name="T64" fmla="*/ 27 w 655"/>
                <a:gd name="T65" fmla="*/ 448 h 522"/>
                <a:gd name="T66" fmla="*/ 6 w 655"/>
                <a:gd name="T67" fmla="*/ 385 h 522"/>
                <a:gd name="T68" fmla="*/ 8 w 655"/>
                <a:gd name="T69" fmla="*/ 361 h 522"/>
                <a:gd name="T70" fmla="*/ 24 w 655"/>
                <a:gd name="T71" fmla="*/ 305 h 522"/>
                <a:gd name="T72" fmla="*/ 28 w 655"/>
                <a:gd name="T73" fmla="*/ 296 h 522"/>
                <a:gd name="T74" fmla="*/ 54 w 655"/>
                <a:gd name="T75" fmla="*/ 252 h 522"/>
                <a:gd name="T76" fmla="*/ 113 w 655"/>
                <a:gd name="T77" fmla="*/ 201 h 522"/>
                <a:gd name="T78" fmla="*/ 116 w 655"/>
                <a:gd name="T79" fmla="*/ 164 h 522"/>
                <a:gd name="T80" fmla="*/ 148 w 655"/>
                <a:gd name="T81" fmla="*/ 111 h 522"/>
                <a:gd name="T82" fmla="*/ 180 w 655"/>
                <a:gd name="T83" fmla="*/ 85 h 522"/>
                <a:gd name="T84" fmla="*/ 250 w 655"/>
                <a:gd name="T85" fmla="*/ 43 h 522"/>
                <a:gd name="T86" fmla="*/ 387 w 655"/>
                <a:gd name="T87" fmla="*/ 8 h 522"/>
                <a:gd name="T88" fmla="*/ 496 w 655"/>
                <a:gd name="T89" fmla="*/ 53 h 522"/>
                <a:gd name="T90" fmla="*/ 505 w 655"/>
                <a:gd name="T91" fmla="*/ 93 h 522"/>
                <a:gd name="T92" fmla="*/ 495 w 655"/>
                <a:gd name="T93" fmla="*/ 117 h 522"/>
                <a:gd name="T94" fmla="*/ 536 w 655"/>
                <a:gd name="T95" fmla="*/ 89 h 522"/>
                <a:gd name="T96" fmla="*/ 589 w 655"/>
                <a:gd name="T97" fmla="*/ 101 h 522"/>
                <a:gd name="T98" fmla="*/ 606 w 655"/>
                <a:gd name="T99" fmla="*/ 115 h 522"/>
                <a:gd name="T100" fmla="*/ 643 w 655"/>
                <a:gd name="T101" fmla="*/ 25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5" h="522">
                  <a:moveTo>
                    <a:pt x="636" y="149"/>
                  </a:moveTo>
                  <a:cubicBezTo>
                    <a:pt x="634" y="147"/>
                    <a:pt x="631" y="144"/>
                    <a:pt x="631" y="143"/>
                  </a:cubicBezTo>
                  <a:cubicBezTo>
                    <a:pt x="630" y="141"/>
                    <a:pt x="632" y="140"/>
                    <a:pt x="631" y="138"/>
                  </a:cubicBezTo>
                  <a:cubicBezTo>
                    <a:pt x="630" y="136"/>
                    <a:pt x="628" y="133"/>
                    <a:pt x="626" y="130"/>
                  </a:cubicBezTo>
                  <a:cubicBezTo>
                    <a:pt x="620" y="122"/>
                    <a:pt x="612" y="115"/>
                    <a:pt x="607" y="109"/>
                  </a:cubicBezTo>
                  <a:cubicBezTo>
                    <a:pt x="604" y="106"/>
                    <a:pt x="595" y="96"/>
                    <a:pt x="590" y="93"/>
                  </a:cubicBezTo>
                  <a:cubicBezTo>
                    <a:pt x="585" y="89"/>
                    <a:pt x="570" y="85"/>
                    <a:pt x="565" y="84"/>
                  </a:cubicBezTo>
                  <a:cubicBezTo>
                    <a:pt x="545" y="79"/>
                    <a:pt x="531" y="87"/>
                    <a:pt x="513" y="90"/>
                  </a:cubicBezTo>
                  <a:cubicBezTo>
                    <a:pt x="514" y="86"/>
                    <a:pt x="511" y="86"/>
                    <a:pt x="510" y="84"/>
                  </a:cubicBezTo>
                  <a:cubicBezTo>
                    <a:pt x="512" y="74"/>
                    <a:pt x="504" y="54"/>
                    <a:pt x="497" y="44"/>
                  </a:cubicBezTo>
                  <a:cubicBezTo>
                    <a:pt x="483" y="27"/>
                    <a:pt x="451" y="12"/>
                    <a:pt x="428" y="6"/>
                  </a:cubicBezTo>
                  <a:cubicBezTo>
                    <a:pt x="406" y="0"/>
                    <a:pt x="388" y="4"/>
                    <a:pt x="368" y="6"/>
                  </a:cubicBezTo>
                  <a:cubicBezTo>
                    <a:pt x="334" y="9"/>
                    <a:pt x="301" y="18"/>
                    <a:pt x="276" y="27"/>
                  </a:cubicBezTo>
                  <a:cubicBezTo>
                    <a:pt x="275" y="30"/>
                    <a:pt x="279" y="31"/>
                    <a:pt x="277" y="31"/>
                  </a:cubicBezTo>
                  <a:cubicBezTo>
                    <a:pt x="276" y="30"/>
                    <a:pt x="275" y="29"/>
                    <a:pt x="274" y="28"/>
                  </a:cubicBezTo>
                  <a:cubicBezTo>
                    <a:pt x="241" y="40"/>
                    <a:pt x="207" y="60"/>
                    <a:pt x="178" y="79"/>
                  </a:cubicBezTo>
                  <a:cubicBezTo>
                    <a:pt x="157" y="93"/>
                    <a:pt x="150" y="101"/>
                    <a:pt x="135" y="125"/>
                  </a:cubicBezTo>
                  <a:cubicBezTo>
                    <a:pt x="128" y="136"/>
                    <a:pt x="122" y="147"/>
                    <a:pt x="115" y="158"/>
                  </a:cubicBezTo>
                  <a:cubicBezTo>
                    <a:pt x="117" y="158"/>
                    <a:pt x="119" y="159"/>
                    <a:pt x="119" y="161"/>
                  </a:cubicBezTo>
                  <a:cubicBezTo>
                    <a:pt x="118" y="161"/>
                    <a:pt x="117" y="161"/>
                    <a:pt x="117" y="161"/>
                  </a:cubicBezTo>
                  <a:cubicBezTo>
                    <a:pt x="116" y="161"/>
                    <a:pt x="115" y="159"/>
                    <a:pt x="115" y="158"/>
                  </a:cubicBezTo>
                  <a:cubicBezTo>
                    <a:pt x="112" y="163"/>
                    <a:pt x="109" y="169"/>
                    <a:pt x="106" y="174"/>
                  </a:cubicBezTo>
                  <a:cubicBezTo>
                    <a:pt x="100" y="181"/>
                    <a:pt x="105" y="191"/>
                    <a:pt x="105" y="198"/>
                  </a:cubicBezTo>
                  <a:cubicBezTo>
                    <a:pt x="75" y="215"/>
                    <a:pt x="48" y="245"/>
                    <a:pt x="30" y="275"/>
                  </a:cubicBezTo>
                  <a:cubicBezTo>
                    <a:pt x="25" y="284"/>
                    <a:pt x="19" y="297"/>
                    <a:pt x="16" y="305"/>
                  </a:cubicBezTo>
                  <a:cubicBezTo>
                    <a:pt x="16" y="308"/>
                    <a:pt x="16" y="312"/>
                    <a:pt x="15" y="315"/>
                  </a:cubicBezTo>
                  <a:cubicBezTo>
                    <a:pt x="11" y="340"/>
                    <a:pt x="1" y="362"/>
                    <a:pt x="1" y="385"/>
                  </a:cubicBezTo>
                  <a:cubicBezTo>
                    <a:pt x="0" y="424"/>
                    <a:pt x="18" y="448"/>
                    <a:pt x="42" y="472"/>
                  </a:cubicBezTo>
                  <a:cubicBezTo>
                    <a:pt x="52" y="478"/>
                    <a:pt x="63" y="488"/>
                    <a:pt x="79" y="492"/>
                  </a:cubicBezTo>
                  <a:cubicBezTo>
                    <a:pt x="79" y="495"/>
                    <a:pt x="83" y="495"/>
                    <a:pt x="84" y="497"/>
                  </a:cubicBezTo>
                  <a:cubicBezTo>
                    <a:pt x="95" y="498"/>
                    <a:pt x="105" y="506"/>
                    <a:pt x="116" y="510"/>
                  </a:cubicBezTo>
                  <a:cubicBezTo>
                    <a:pt x="120" y="512"/>
                    <a:pt x="126" y="512"/>
                    <a:pt x="130" y="513"/>
                  </a:cubicBezTo>
                  <a:cubicBezTo>
                    <a:pt x="147" y="517"/>
                    <a:pt x="161" y="522"/>
                    <a:pt x="178" y="522"/>
                  </a:cubicBezTo>
                  <a:cubicBezTo>
                    <a:pt x="205" y="522"/>
                    <a:pt x="235" y="521"/>
                    <a:pt x="263" y="520"/>
                  </a:cubicBezTo>
                  <a:cubicBezTo>
                    <a:pt x="290" y="512"/>
                    <a:pt x="312" y="496"/>
                    <a:pt x="335" y="483"/>
                  </a:cubicBezTo>
                  <a:cubicBezTo>
                    <a:pt x="341" y="484"/>
                    <a:pt x="351" y="480"/>
                    <a:pt x="359" y="484"/>
                  </a:cubicBezTo>
                  <a:cubicBezTo>
                    <a:pt x="393" y="474"/>
                    <a:pt x="420" y="483"/>
                    <a:pt x="446" y="469"/>
                  </a:cubicBezTo>
                  <a:cubicBezTo>
                    <a:pt x="447" y="467"/>
                    <a:pt x="451" y="468"/>
                    <a:pt x="453" y="468"/>
                  </a:cubicBezTo>
                  <a:cubicBezTo>
                    <a:pt x="477" y="458"/>
                    <a:pt x="503" y="450"/>
                    <a:pt x="522" y="434"/>
                  </a:cubicBezTo>
                  <a:cubicBezTo>
                    <a:pt x="540" y="421"/>
                    <a:pt x="560" y="406"/>
                    <a:pt x="574" y="390"/>
                  </a:cubicBezTo>
                  <a:cubicBezTo>
                    <a:pt x="579" y="389"/>
                    <a:pt x="580" y="385"/>
                    <a:pt x="583" y="382"/>
                  </a:cubicBezTo>
                  <a:cubicBezTo>
                    <a:pt x="595" y="370"/>
                    <a:pt x="604" y="356"/>
                    <a:pt x="614" y="341"/>
                  </a:cubicBezTo>
                  <a:cubicBezTo>
                    <a:pt x="621" y="330"/>
                    <a:pt x="633" y="318"/>
                    <a:pt x="638" y="308"/>
                  </a:cubicBezTo>
                  <a:cubicBezTo>
                    <a:pt x="642" y="298"/>
                    <a:pt x="640" y="287"/>
                    <a:pt x="642" y="277"/>
                  </a:cubicBezTo>
                  <a:cubicBezTo>
                    <a:pt x="644" y="266"/>
                    <a:pt x="650" y="257"/>
                    <a:pt x="652" y="246"/>
                  </a:cubicBezTo>
                  <a:cubicBezTo>
                    <a:pt x="655" y="230"/>
                    <a:pt x="653" y="216"/>
                    <a:pt x="654" y="201"/>
                  </a:cubicBezTo>
                  <a:cubicBezTo>
                    <a:pt x="648" y="185"/>
                    <a:pt x="645" y="166"/>
                    <a:pt x="636" y="149"/>
                  </a:cubicBezTo>
                  <a:close/>
                  <a:moveTo>
                    <a:pt x="643" y="255"/>
                  </a:moveTo>
                  <a:cubicBezTo>
                    <a:pt x="640" y="266"/>
                    <a:pt x="635" y="275"/>
                    <a:pt x="634" y="286"/>
                  </a:cubicBezTo>
                  <a:cubicBezTo>
                    <a:pt x="632" y="298"/>
                    <a:pt x="632" y="304"/>
                    <a:pt x="626" y="313"/>
                  </a:cubicBezTo>
                  <a:cubicBezTo>
                    <a:pt x="621" y="320"/>
                    <a:pt x="619" y="328"/>
                    <a:pt x="612" y="332"/>
                  </a:cubicBezTo>
                  <a:cubicBezTo>
                    <a:pt x="598" y="355"/>
                    <a:pt x="582" y="377"/>
                    <a:pt x="562" y="394"/>
                  </a:cubicBezTo>
                  <a:cubicBezTo>
                    <a:pt x="554" y="401"/>
                    <a:pt x="545" y="406"/>
                    <a:pt x="537" y="413"/>
                  </a:cubicBezTo>
                  <a:cubicBezTo>
                    <a:pt x="534" y="415"/>
                    <a:pt x="533" y="419"/>
                    <a:pt x="530" y="422"/>
                  </a:cubicBezTo>
                  <a:cubicBezTo>
                    <a:pt x="522" y="428"/>
                    <a:pt x="511" y="434"/>
                    <a:pt x="500" y="439"/>
                  </a:cubicBezTo>
                  <a:cubicBezTo>
                    <a:pt x="483" y="448"/>
                    <a:pt x="469" y="454"/>
                    <a:pt x="450" y="462"/>
                  </a:cubicBezTo>
                  <a:cubicBezTo>
                    <a:pt x="434" y="464"/>
                    <a:pt x="418" y="472"/>
                    <a:pt x="401" y="472"/>
                  </a:cubicBezTo>
                  <a:cubicBezTo>
                    <a:pt x="390" y="472"/>
                    <a:pt x="379" y="471"/>
                    <a:pt x="368" y="473"/>
                  </a:cubicBezTo>
                  <a:cubicBezTo>
                    <a:pt x="360" y="474"/>
                    <a:pt x="348" y="476"/>
                    <a:pt x="336" y="472"/>
                  </a:cubicBezTo>
                  <a:cubicBezTo>
                    <a:pt x="314" y="489"/>
                    <a:pt x="290" y="504"/>
                    <a:pt x="263" y="514"/>
                  </a:cubicBezTo>
                  <a:cubicBezTo>
                    <a:pt x="245" y="517"/>
                    <a:pt x="223" y="512"/>
                    <a:pt x="204" y="513"/>
                  </a:cubicBezTo>
                  <a:cubicBezTo>
                    <a:pt x="193" y="514"/>
                    <a:pt x="184" y="516"/>
                    <a:pt x="174" y="515"/>
                  </a:cubicBezTo>
                  <a:cubicBezTo>
                    <a:pt x="156" y="515"/>
                    <a:pt x="136" y="509"/>
                    <a:pt x="119" y="503"/>
                  </a:cubicBezTo>
                  <a:cubicBezTo>
                    <a:pt x="110" y="500"/>
                    <a:pt x="97" y="495"/>
                    <a:pt x="87" y="490"/>
                  </a:cubicBezTo>
                  <a:cubicBezTo>
                    <a:pt x="70" y="482"/>
                    <a:pt x="57" y="471"/>
                    <a:pt x="43" y="463"/>
                  </a:cubicBezTo>
                  <a:cubicBezTo>
                    <a:pt x="39" y="461"/>
                    <a:pt x="34" y="451"/>
                    <a:pt x="27" y="448"/>
                  </a:cubicBezTo>
                  <a:cubicBezTo>
                    <a:pt x="28" y="444"/>
                    <a:pt x="23" y="441"/>
                    <a:pt x="21" y="438"/>
                  </a:cubicBezTo>
                  <a:cubicBezTo>
                    <a:pt x="13" y="419"/>
                    <a:pt x="6" y="405"/>
                    <a:pt x="6" y="385"/>
                  </a:cubicBezTo>
                  <a:cubicBezTo>
                    <a:pt x="7" y="378"/>
                    <a:pt x="8" y="371"/>
                    <a:pt x="9" y="365"/>
                  </a:cubicBezTo>
                  <a:cubicBezTo>
                    <a:pt x="7" y="363"/>
                    <a:pt x="9" y="364"/>
                    <a:pt x="8" y="361"/>
                  </a:cubicBezTo>
                  <a:cubicBezTo>
                    <a:pt x="14" y="351"/>
                    <a:pt x="16" y="329"/>
                    <a:pt x="20" y="324"/>
                  </a:cubicBezTo>
                  <a:cubicBezTo>
                    <a:pt x="20" y="318"/>
                    <a:pt x="22" y="309"/>
                    <a:pt x="24" y="305"/>
                  </a:cubicBezTo>
                  <a:cubicBezTo>
                    <a:pt x="24" y="304"/>
                    <a:pt x="23" y="302"/>
                    <a:pt x="23" y="302"/>
                  </a:cubicBezTo>
                  <a:cubicBezTo>
                    <a:pt x="24" y="300"/>
                    <a:pt x="27" y="299"/>
                    <a:pt x="28" y="296"/>
                  </a:cubicBezTo>
                  <a:cubicBezTo>
                    <a:pt x="35" y="282"/>
                    <a:pt x="36" y="274"/>
                    <a:pt x="45" y="262"/>
                  </a:cubicBezTo>
                  <a:cubicBezTo>
                    <a:pt x="48" y="258"/>
                    <a:pt x="52" y="255"/>
                    <a:pt x="54" y="252"/>
                  </a:cubicBezTo>
                  <a:cubicBezTo>
                    <a:pt x="64" y="239"/>
                    <a:pt x="75" y="227"/>
                    <a:pt x="88" y="217"/>
                  </a:cubicBezTo>
                  <a:cubicBezTo>
                    <a:pt x="96" y="211"/>
                    <a:pt x="109" y="210"/>
                    <a:pt x="113" y="201"/>
                  </a:cubicBezTo>
                  <a:cubicBezTo>
                    <a:pt x="114" y="197"/>
                    <a:pt x="110" y="191"/>
                    <a:pt x="110" y="182"/>
                  </a:cubicBezTo>
                  <a:cubicBezTo>
                    <a:pt x="110" y="174"/>
                    <a:pt x="114" y="171"/>
                    <a:pt x="116" y="164"/>
                  </a:cubicBezTo>
                  <a:cubicBezTo>
                    <a:pt x="124" y="157"/>
                    <a:pt x="125" y="149"/>
                    <a:pt x="131" y="140"/>
                  </a:cubicBezTo>
                  <a:cubicBezTo>
                    <a:pt x="135" y="131"/>
                    <a:pt x="145" y="121"/>
                    <a:pt x="148" y="111"/>
                  </a:cubicBezTo>
                  <a:cubicBezTo>
                    <a:pt x="151" y="111"/>
                    <a:pt x="155" y="106"/>
                    <a:pt x="156" y="101"/>
                  </a:cubicBezTo>
                  <a:cubicBezTo>
                    <a:pt x="164" y="97"/>
                    <a:pt x="172" y="90"/>
                    <a:pt x="180" y="85"/>
                  </a:cubicBezTo>
                  <a:cubicBezTo>
                    <a:pt x="189" y="79"/>
                    <a:pt x="198" y="74"/>
                    <a:pt x="205" y="67"/>
                  </a:cubicBezTo>
                  <a:cubicBezTo>
                    <a:pt x="219" y="61"/>
                    <a:pt x="237" y="49"/>
                    <a:pt x="250" y="43"/>
                  </a:cubicBezTo>
                  <a:cubicBezTo>
                    <a:pt x="283" y="32"/>
                    <a:pt x="318" y="16"/>
                    <a:pt x="358" y="10"/>
                  </a:cubicBezTo>
                  <a:cubicBezTo>
                    <a:pt x="367" y="9"/>
                    <a:pt x="378" y="9"/>
                    <a:pt x="387" y="8"/>
                  </a:cubicBezTo>
                  <a:cubicBezTo>
                    <a:pt x="404" y="6"/>
                    <a:pt x="421" y="9"/>
                    <a:pt x="436" y="14"/>
                  </a:cubicBezTo>
                  <a:cubicBezTo>
                    <a:pt x="460" y="21"/>
                    <a:pt x="479" y="35"/>
                    <a:pt x="496" y="53"/>
                  </a:cubicBezTo>
                  <a:cubicBezTo>
                    <a:pt x="500" y="62"/>
                    <a:pt x="502" y="72"/>
                    <a:pt x="505" y="81"/>
                  </a:cubicBezTo>
                  <a:cubicBezTo>
                    <a:pt x="503" y="86"/>
                    <a:pt x="502" y="88"/>
                    <a:pt x="505" y="93"/>
                  </a:cubicBezTo>
                  <a:cubicBezTo>
                    <a:pt x="499" y="101"/>
                    <a:pt x="483" y="108"/>
                    <a:pt x="488" y="121"/>
                  </a:cubicBezTo>
                  <a:cubicBezTo>
                    <a:pt x="490" y="119"/>
                    <a:pt x="492" y="114"/>
                    <a:pt x="495" y="117"/>
                  </a:cubicBezTo>
                  <a:cubicBezTo>
                    <a:pt x="499" y="105"/>
                    <a:pt x="508" y="98"/>
                    <a:pt x="519" y="94"/>
                  </a:cubicBezTo>
                  <a:cubicBezTo>
                    <a:pt x="525" y="92"/>
                    <a:pt x="535" y="94"/>
                    <a:pt x="536" y="89"/>
                  </a:cubicBezTo>
                  <a:cubicBezTo>
                    <a:pt x="537" y="89"/>
                    <a:pt x="536" y="90"/>
                    <a:pt x="536" y="91"/>
                  </a:cubicBezTo>
                  <a:cubicBezTo>
                    <a:pt x="553" y="87"/>
                    <a:pt x="574" y="89"/>
                    <a:pt x="589" y="101"/>
                  </a:cubicBezTo>
                  <a:cubicBezTo>
                    <a:pt x="592" y="103"/>
                    <a:pt x="593" y="106"/>
                    <a:pt x="596" y="109"/>
                  </a:cubicBezTo>
                  <a:cubicBezTo>
                    <a:pt x="599" y="111"/>
                    <a:pt x="604" y="113"/>
                    <a:pt x="606" y="115"/>
                  </a:cubicBezTo>
                  <a:cubicBezTo>
                    <a:pt x="629" y="139"/>
                    <a:pt x="640" y="176"/>
                    <a:pt x="649" y="205"/>
                  </a:cubicBezTo>
                  <a:cubicBezTo>
                    <a:pt x="647" y="221"/>
                    <a:pt x="648" y="238"/>
                    <a:pt x="643" y="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 flipH="1">
              <a:off x="4750486" y="2662042"/>
              <a:ext cx="379956" cy="364671"/>
            </a:xfrm>
            <a:custGeom>
              <a:avLst/>
              <a:gdLst>
                <a:gd name="T0" fmla="*/ 92 w 128"/>
                <a:gd name="T1" fmla="*/ 4 h 123"/>
                <a:gd name="T2" fmla="*/ 89 w 128"/>
                <a:gd name="T3" fmla="*/ 1 h 123"/>
                <a:gd name="T4" fmla="*/ 28 w 128"/>
                <a:gd name="T5" fmla="*/ 32 h 123"/>
                <a:gd name="T6" fmla="*/ 8 w 128"/>
                <a:gd name="T7" fmla="*/ 60 h 123"/>
                <a:gd name="T8" fmla="*/ 1 w 128"/>
                <a:gd name="T9" fmla="*/ 88 h 123"/>
                <a:gd name="T10" fmla="*/ 3 w 128"/>
                <a:gd name="T11" fmla="*/ 103 h 123"/>
                <a:gd name="T12" fmla="*/ 14 w 128"/>
                <a:gd name="T13" fmla="*/ 115 h 123"/>
                <a:gd name="T14" fmla="*/ 46 w 128"/>
                <a:gd name="T15" fmla="*/ 118 h 123"/>
                <a:gd name="T16" fmla="*/ 98 w 128"/>
                <a:gd name="T17" fmla="*/ 86 h 123"/>
                <a:gd name="T18" fmla="*/ 107 w 128"/>
                <a:gd name="T19" fmla="*/ 75 h 123"/>
                <a:gd name="T20" fmla="*/ 110 w 128"/>
                <a:gd name="T21" fmla="*/ 74 h 123"/>
                <a:gd name="T22" fmla="*/ 125 w 128"/>
                <a:gd name="T23" fmla="*/ 43 h 123"/>
                <a:gd name="T24" fmla="*/ 121 w 128"/>
                <a:gd name="T25" fmla="*/ 13 h 123"/>
                <a:gd name="T26" fmla="*/ 92 w 128"/>
                <a:gd name="T27" fmla="*/ 4 h 123"/>
                <a:gd name="T28" fmla="*/ 87 w 128"/>
                <a:gd name="T29" fmla="*/ 89 h 123"/>
                <a:gd name="T30" fmla="*/ 32 w 128"/>
                <a:gd name="T31" fmla="*/ 114 h 123"/>
                <a:gd name="T32" fmla="*/ 8 w 128"/>
                <a:gd name="T33" fmla="*/ 94 h 123"/>
                <a:gd name="T34" fmla="*/ 7 w 128"/>
                <a:gd name="T35" fmla="*/ 82 h 123"/>
                <a:gd name="T36" fmla="*/ 10 w 128"/>
                <a:gd name="T37" fmla="*/ 78 h 123"/>
                <a:gd name="T38" fmla="*/ 17 w 128"/>
                <a:gd name="T39" fmla="*/ 52 h 123"/>
                <a:gd name="T40" fmla="*/ 25 w 128"/>
                <a:gd name="T41" fmla="*/ 44 h 123"/>
                <a:gd name="T42" fmla="*/ 41 w 128"/>
                <a:gd name="T43" fmla="*/ 25 h 123"/>
                <a:gd name="T44" fmla="*/ 81 w 128"/>
                <a:gd name="T45" fmla="*/ 5 h 123"/>
                <a:gd name="T46" fmla="*/ 76 w 128"/>
                <a:gd name="T47" fmla="*/ 13 h 123"/>
                <a:gd name="T48" fmla="*/ 116 w 128"/>
                <a:gd name="T49" fmla="*/ 19 h 123"/>
                <a:gd name="T50" fmla="*/ 87 w 128"/>
                <a:gd name="T51" fmla="*/ 8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3">
                  <a:moveTo>
                    <a:pt x="92" y="4"/>
                  </a:moveTo>
                  <a:cubicBezTo>
                    <a:pt x="89" y="4"/>
                    <a:pt x="92" y="0"/>
                    <a:pt x="89" y="1"/>
                  </a:cubicBezTo>
                  <a:cubicBezTo>
                    <a:pt x="59" y="1"/>
                    <a:pt x="43" y="17"/>
                    <a:pt x="28" y="32"/>
                  </a:cubicBezTo>
                  <a:cubicBezTo>
                    <a:pt x="23" y="38"/>
                    <a:pt x="13" y="48"/>
                    <a:pt x="8" y="60"/>
                  </a:cubicBezTo>
                  <a:cubicBezTo>
                    <a:pt x="6" y="67"/>
                    <a:pt x="3" y="80"/>
                    <a:pt x="1" y="88"/>
                  </a:cubicBezTo>
                  <a:cubicBezTo>
                    <a:pt x="0" y="91"/>
                    <a:pt x="2" y="100"/>
                    <a:pt x="3" y="103"/>
                  </a:cubicBezTo>
                  <a:cubicBezTo>
                    <a:pt x="4" y="104"/>
                    <a:pt x="12" y="114"/>
                    <a:pt x="14" y="115"/>
                  </a:cubicBezTo>
                  <a:cubicBezTo>
                    <a:pt x="23" y="123"/>
                    <a:pt x="35" y="122"/>
                    <a:pt x="46" y="118"/>
                  </a:cubicBezTo>
                  <a:cubicBezTo>
                    <a:pt x="66" y="113"/>
                    <a:pt x="86" y="98"/>
                    <a:pt x="98" y="86"/>
                  </a:cubicBezTo>
                  <a:cubicBezTo>
                    <a:pt x="102" y="82"/>
                    <a:pt x="104" y="78"/>
                    <a:pt x="107" y="75"/>
                  </a:cubicBezTo>
                  <a:cubicBezTo>
                    <a:pt x="108" y="74"/>
                    <a:pt x="109" y="75"/>
                    <a:pt x="110" y="74"/>
                  </a:cubicBezTo>
                  <a:cubicBezTo>
                    <a:pt x="117" y="65"/>
                    <a:pt x="122" y="52"/>
                    <a:pt x="125" y="43"/>
                  </a:cubicBezTo>
                  <a:cubicBezTo>
                    <a:pt x="124" y="31"/>
                    <a:pt x="124" y="20"/>
                    <a:pt x="121" y="13"/>
                  </a:cubicBezTo>
                  <a:cubicBezTo>
                    <a:pt x="112" y="8"/>
                    <a:pt x="102" y="3"/>
                    <a:pt x="92" y="4"/>
                  </a:cubicBezTo>
                  <a:close/>
                  <a:moveTo>
                    <a:pt x="87" y="89"/>
                  </a:moveTo>
                  <a:cubicBezTo>
                    <a:pt x="73" y="102"/>
                    <a:pt x="46" y="114"/>
                    <a:pt x="32" y="114"/>
                  </a:cubicBezTo>
                  <a:cubicBezTo>
                    <a:pt x="19" y="114"/>
                    <a:pt x="12" y="104"/>
                    <a:pt x="8" y="94"/>
                  </a:cubicBezTo>
                  <a:cubicBezTo>
                    <a:pt x="10" y="91"/>
                    <a:pt x="7" y="83"/>
                    <a:pt x="7" y="82"/>
                  </a:cubicBezTo>
                  <a:cubicBezTo>
                    <a:pt x="7" y="81"/>
                    <a:pt x="10" y="80"/>
                    <a:pt x="10" y="78"/>
                  </a:cubicBezTo>
                  <a:cubicBezTo>
                    <a:pt x="12" y="71"/>
                    <a:pt x="14" y="60"/>
                    <a:pt x="17" y="52"/>
                  </a:cubicBezTo>
                  <a:cubicBezTo>
                    <a:pt x="19" y="50"/>
                    <a:pt x="22" y="47"/>
                    <a:pt x="25" y="44"/>
                  </a:cubicBezTo>
                  <a:cubicBezTo>
                    <a:pt x="31" y="35"/>
                    <a:pt x="32" y="33"/>
                    <a:pt x="41" y="25"/>
                  </a:cubicBezTo>
                  <a:cubicBezTo>
                    <a:pt x="51" y="16"/>
                    <a:pt x="66" y="9"/>
                    <a:pt x="81" y="5"/>
                  </a:cubicBezTo>
                  <a:cubicBezTo>
                    <a:pt x="85" y="8"/>
                    <a:pt x="78" y="10"/>
                    <a:pt x="76" y="13"/>
                  </a:cubicBezTo>
                  <a:cubicBezTo>
                    <a:pt x="87" y="12"/>
                    <a:pt x="107" y="10"/>
                    <a:pt x="116" y="19"/>
                  </a:cubicBezTo>
                  <a:cubicBezTo>
                    <a:pt x="128" y="42"/>
                    <a:pt x="106" y="73"/>
                    <a:pt x="87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矩形 49"/>
          <p:cNvSpPr/>
          <p:nvPr/>
        </p:nvSpPr>
        <p:spPr>
          <a:xfrm>
            <a:off x="4953195" y="2025146"/>
            <a:ext cx="1164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12,000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527587" y="5373650"/>
            <a:ext cx="29928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  <a:latin typeface="+mj-lt"/>
              </a:rPr>
              <a:t>BU</a:t>
            </a: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SINESS TEMPLATE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527588" y="5773760"/>
            <a:ext cx="9792454" cy="659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28" grpId="0">
        <p:bldAsOne/>
      </p:bldGraphic>
      <p:bldP spid="40" grpId="0" animBg="1"/>
      <p:bldP spid="41" grpId="0" animBg="1"/>
      <p:bldP spid="43" grpId="0" animBg="1"/>
      <p:bldP spid="50" grpId="0"/>
      <p:bldP spid="51" grpId="0"/>
      <p:bldP spid="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4002332" y="385116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5"/>
          <p:cNvSpPr>
            <a:spLocks noEditPoints="1"/>
          </p:cNvSpPr>
          <p:nvPr/>
        </p:nvSpPr>
        <p:spPr bwMode="auto">
          <a:xfrm>
            <a:off x="4917396" y="4326296"/>
            <a:ext cx="1879442" cy="687915"/>
          </a:xfrm>
          <a:custGeom>
            <a:avLst/>
            <a:gdLst>
              <a:gd name="T0" fmla="*/ 560 w 645"/>
              <a:gd name="T1" fmla="*/ 8 h 236"/>
              <a:gd name="T2" fmla="*/ 341 w 645"/>
              <a:gd name="T3" fmla="*/ 2 h 236"/>
              <a:gd name="T4" fmla="*/ 92 w 645"/>
              <a:gd name="T5" fmla="*/ 3 h 236"/>
              <a:gd name="T6" fmla="*/ 6 w 645"/>
              <a:gd name="T7" fmla="*/ 222 h 236"/>
              <a:gd name="T8" fmla="*/ 277 w 645"/>
              <a:gd name="T9" fmla="*/ 236 h 236"/>
              <a:gd name="T10" fmla="*/ 538 w 645"/>
              <a:gd name="T11" fmla="*/ 230 h 236"/>
              <a:gd name="T12" fmla="*/ 639 w 645"/>
              <a:gd name="T13" fmla="*/ 195 h 236"/>
              <a:gd name="T14" fmla="*/ 571 w 645"/>
              <a:gd name="T15" fmla="*/ 89 h 236"/>
              <a:gd name="T16" fmla="*/ 554 w 645"/>
              <a:gd name="T17" fmla="*/ 33 h 236"/>
              <a:gd name="T18" fmla="*/ 514 w 645"/>
              <a:gd name="T19" fmla="*/ 34 h 236"/>
              <a:gd name="T20" fmla="*/ 43 w 645"/>
              <a:gd name="T21" fmla="*/ 183 h 236"/>
              <a:gd name="T22" fmla="*/ 37 w 645"/>
              <a:gd name="T23" fmla="*/ 182 h 236"/>
              <a:gd name="T24" fmla="*/ 90 w 645"/>
              <a:gd name="T25" fmla="*/ 211 h 236"/>
              <a:gd name="T26" fmla="*/ 61 w 645"/>
              <a:gd name="T27" fmla="*/ 145 h 236"/>
              <a:gd name="T28" fmla="*/ 128 w 645"/>
              <a:gd name="T29" fmla="*/ 212 h 236"/>
              <a:gd name="T30" fmla="*/ 139 w 645"/>
              <a:gd name="T31" fmla="*/ 212 h 236"/>
              <a:gd name="T32" fmla="*/ 88 w 645"/>
              <a:gd name="T33" fmla="*/ 91 h 236"/>
              <a:gd name="T34" fmla="*/ 168 w 645"/>
              <a:gd name="T35" fmla="*/ 204 h 236"/>
              <a:gd name="T36" fmla="*/ 84 w 645"/>
              <a:gd name="T37" fmla="*/ 70 h 236"/>
              <a:gd name="T38" fmla="*/ 199 w 645"/>
              <a:gd name="T39" fmla="*/ 207 h 236"/>
              <a:gd name="T40" fmla="*/ 176 w 645"/>
              <a:gd name="T41" fmla="*/ 141 h 236"/>
              <a:gd name="T42" fmla="*/ 102 w 645"/>
              <a:gd name="T43" fmla="*/ 31 h 236"/>
              <a:gd name="T44" fmla="*/ 225 w 645"/>
              <a:gd name="T45" fmla="*/ 209 h 236"/>
              <a:gd name="T46" fmla="*/ 208 w 645"/>
              <a:gd name="T47" fmla="*/ 137 h 236"/>
              <a:gd name="T48" fmla="*/ 134 w 645"/>
              <a:gd name="T49" fmla="*/ 31 h 236"/>
              <a:gd name="T50" fmla="*/ 263 w 645"/>
              <a:gd name="T51" fmla="*/ 208 h 236"/>
              <a:gd name="T52" fmla="*/ 216 w 645"/>
              <a:gd name="T53" fmla="*/ 93 h 236"/>
              <a:gd name="T54" fmla="*/ 192 w 645"/>
              <a:gd name="T55" fmla="*/ 26 h 236"/>
              <a:gd name="T56" fmla="*/ 324 w 645"/>
              <a:gd name="T57" fmla="*/ 189 h 236"/>
              <a:gd name="T58" fmla="*/ 352 w 645"/>
              <a:gd name="T59" fmla="*/ 211 h 236"/>
              <a:gd name="T60" fmla="*/ 207 w 645"/>
              <a:gd name="T61" fmla="*/ 27 h 236"/>
              <a:gd name="T62" fmla="*/ 352 w 645"/>
              <a:gd name="T63" fmla="*/ 211 h 236"/>
              <a:gd name="T64" fmla="*/ 375 w 645"/>
              <a:gd name="T65" fmla="*/ 182 h 236"/>
              <a:gd name="T66" fmla="*/ 298 w 645"/>
              <a:gd name="T67" fmla="*/ 89 h 236"/>
              <a:gd name="T68" fmla="*/ 399 w 645"/>
              <a:gd name="T69" fmla="*/ 162 h 236"/>
              <a:gd name="T70" fmla="*/ 454 w 645"/>
              <a:gd name="T71" fmla="*/ 213 h 236"/>
              <a:gd name="T72" fmla="*/ 406 w 645"/>
              <a:gd name="T73" fmla="*/ 161 h 236"/>
              <a:gd name="T74" fmla="*/ 339 w 645"/>
              <a:gd name="T75" fmla="*/ 85 h 236"/>
              <a:gd name="T76" fmla="*/ 292 w 645"/>
              <a:gd name="T77" fmla="*/ 32 h 236"/>
              <a:gd name="T78" fmla="*/ 454 w 645"/>
              <a:gd name="T79" fmla="*/ 213 h 236"/>
              <a:gd name="T80" fmla="*/ 463 w 645"/>
              <a:gd name="T81" fmla="*/ 175 h 236"/>
              <a:gd name="T82" fmla="*/ 452 w 645"/>
              <a:gd name="T83" fmla="*/ 157 h 236"/>
              <a:gd name="T84" fmla="*/ 429 w 645"/>
              <a:gd name="T85" fmla="*/ 131 h 236"/>
              <a:gd name="T86" fmla="*/ 442 w 645"/>
              <a:gd name="T87" fmla="*/ 109 h 236"/>
              <a:gd name="T88" fmla="*/ 532 w 645"/>
              <a:gd name="T89" fmla="*/ 202 h 236"/>
              <a:gd name="T90" fmla="*/ 450 w 645"/>
              <a:gd name="T91" fmla="*/ 113 h 236"/>
              <a:gd name="T92" fmla="*/ 381 w 645"/>
              <a:gd name="T93" fmla="*/ 33 h 236"/>
              <a:gd name="T94" fmla="*/ 532 w 645"/>
              <a:gd name="T95" fmla="*/ 202 h 236"/>
              <a:gd name="T96" fmla="*/ 523 w 645"/>
              <a:gd name="T97" fmla="*/ 148 h 236"/>
              <a:gd name="T98" fmla="*/ 466 w 645"/>
              <a:gd name="T99" fmla="*/ 81 h 236"/>
              <a:gd name="T100" fmla="*/ 459 w 645"/>
              <a:gd name="T101" fmla="*/ 31 h 236"/>
              <a:gd name="T102" fmla="*/ 604 w 645"/>
              <a:gd name="T103" fmla="*/ 202 h 236"/>
              <a:gd name="T104" fmla="*/ 613 w 645"/>
              <a:gd name="T105" fmla="*/ 195 h 236"/>
              <a:gd name="T106" fmla="*/ 501 w 645"/>
              <a:gd name="T107" fmla="*/ 69 h 236"/>
              <a:gd name="T108" fmla="*/ 607 w 645"/>
              <a:gd name="T109" fmla="*/ 160 h 236"/>
              <a:gd name="T110" fmla="*/ 614 w 645"/>
              <a:gd name="T111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45" h="236">
                <a:moveTo>
                  <a:pt x="642" y="185"/>
                </a:moveTo>
                <a:cubicBezTo>
                  <a:pt x="631" y="157"/>
                  <a:pt x="619" y="129"/>
                  <a:pt x="604" y="103"/>
                </a:cubicBezTo>
                <a:cubicBezTo>
                  <a:pt x="591" y="74"/>
                  <a:pt x="578" y="35"/>
                  <a:pt x="560" y="8"/>
                </a:cubicBezTo>
                <a:cubicBezTo>
                  <a:pt x="552" y="11"/>
                  <a:pt x="551" y="6"/>
                  <a:pt x="542" y="4"/>
                </a:cubicBezTo>
                <a:cubicBezTo>
                  <a:pt x="518" y="0"/>
                  <a:pt x="489" y="5"/>
                  <a:pt x="465" y="5"/>
                </a:cubicBezTo>
                <a:cubicBezTo>
                  <a:pt x="424" y="5"/>
                  <a:pt x="381" y="2"/>
                  <a:pt x="341" y="2"/>
                </a:cubicBezTo>
                <a:cubicBezTo>
                  <a:pt x="332" y="2"/>
                  <a:pt x="322" y="6"/>
                  <a:pt x="312" y="6"/>
                </a:cubicBezTo>
                <a:cubicBezTo>
                  <a:pt x="294" y="7"/>
                  <a:pt x="276" y="4"/>
                  <a:pt x="258" y="4"/>
                </a:cubicBezTo>
                <a:cubicBezTo>
                  <a:pt x="203" y="6"/>
                  <a:pt x="149" y="6"/>
                  <a:pt x="92" y="3"/>
                </a:cubicBezTo>
                <a:cubicBezTo>
                  <a:pt x="56" y="65"/>
                  <a:pt x="39" y="139"/>
                  <a:pt x="5" y="200"/>
                </a:cubicBezTo>
                <a:cubicBezTo>
                  <a:pt x="11" y="210"/>
                  <a:pt x="0" y="218"/>
                  <a:pt x="2" y="226"/>
                </a:cubicBezTo>
                <a:cubicBezTo>
                  <a:pt x="2" y="223"/>
                  <a:pt x="3" y="221"/>
                  <a:pt x="6" y="222"/>
                </a:cubicBezTo>
                <a:cubicBezTo>
                  <a:pt x="9" y="226"/>
                  <a:pt x="13" y="229"/>
                  <a:pt x="17" y="231"/>
                </a:cubicBezTo>
                <a:cubicBezTo>
                  <a:pt x="107" y="236"/>
                  <a:pt x="172" y="232"/>
                  <a:pt x="264" y="228"/>
                </a:cubicBezTo>
                <a:cubicBezTo>
                  <a:pt x="269" y="232"/>
                  <a:pt x="272" y="236"/>
                  <a:pt x="277" y="236"/>
                </a:cubicBezTo>
                <a:cubicBezTo>
                  <a:pt x="280" y="234"/>
                  <a:pt x="276" y="230"/>
                  <a:pt x="282" y="229"/>
                </a:cubicBezTo>
                <a:cubicBezTo>
                  <a:pt x="334" y="226"/>
                  <a:pt x="395" y="235"/>
                  <a:pt x="450" y="232"/>
                </a:cubicBezTo>
                <a:cubicBezTo>
                  <a:pt x="480" y="231"/>
                  <a:pt x="509" y="229"/>
                  <a:pt x="538" y="230"/>
                </a:cubicBezTo>
                <a:cubicBezTo>
                  <a:pt x="574" y="232"/>
                  <a:pt x="607" y="230"/>
                  <a:pt x="641" y="225"/>
                </a:cubicBezTo>
                <a:cubicBezTo>
                  <a:pt x="643" y="220"/>
                  <a:pt x="641" y="213"/>
                  <a:pt x="645" y="207"/>
                </a:cubicBezTo>
                <a:cubicBezTo>
                  <a:pt x="641" y="205"/>
                  <a:pt x="640" y="200"/>
                  <a:pt x="639" y="195"/>
                </a:cubicBezTo>
                <a:cubicBezTo>
                  <a:pt x="641" y="193"/>
                  <a:pt x="641" y="189"/>
                  <a:pt x="642" y="185"/>
                </a:cubicBezTo>
                <a:close/>
                <a:moveTo>
                  <a:pt x="529" y="35"/>
                </a:moveTo>
                <a:cubicBezTo>
                  <a:pt x="543" y="53"/>
                  <a:pt x="553" y="74"/>
                  <a:pt x="571" y="89"/>
                </a:cubicBezTo>
                <a:cubicBezTo>
                  <a:pt x="568" y="67"/>
                  <a:pt x="545" y="53"/>
                  <a:pt x="541" y="34"/>
                </a:cubicBezTo>
                <a:cubicBezTo>
                  <a:pt x="543" y="31"/>
                  <a:pt x="549" y="35"/>
                  <a:pt x="550" y="32"/>
                </a:cubicBezTo>
                <a:cubicBezTo>
                  <a:pt x="552" y="32"/>
                  <a:pt x="553" y="33"/>
                  <a:pt x="554" y="33"/>
                </a:cubicBezTo>
                <a:cubicBezTo>
                  <a:pt x="562" y="59"/>
                  <a:pt x="575" y="84"/>
                  <a:pt x="584" y="106"/>
                </a:cubicBezTo>
                <a:cubicBezTo>
                  <a:pt x="586" y="111"/>
                  <a:pt x="592" y="116"/>
                  <a:pt x="589" y="122"/>
                </a:cubicBezTo>
                <a:cubicBezTo>
                  <a:pt x="564" y="93"/>
                  <a:pt x="537" y="61"/>
                  <a:pt x="514" y="34"/>
                </a:cubicBezTo>
                <a:cubicBezTo>
                  <a:pt x="519" y="29"/>
                  <a:pt x="527" y="37"/>
                  <a:pt x="529" y="35"/>
                </a:cubicBezTo>
                <a:close/>
                <a:moveTo>
                  <a:pt x="65" y="212"/>
                </a:moveTo>
                <a:cubicBezTo>
                  <a:pt x="54" y="203"/>
                  <a:pt x="51" y="195"/>
                  <a:pt x="43" y="183"/>
                </a:cubicBezTo>
                <a:cubicBezTo>
                  <a:pt x="33" y="188"/>
                  <a:pt x="46" y="201"/>
                  <a:pt x="50" y="207"/>
                </a:cubicBezTo>
                <a:cubicBezTo>
                  <a:pt x="46" y="212"/>
                  <a:pt x="33" y="208"/>
                  <a:pt x="24" y="208"/>
                </a:cubicBezTo>
                <a:cubicBezTo>
                  <a:pt x="29" y="201"/>
                  <a:pt x="28" y="180"/>
                  <a:pt x="37" y="182"/>
                </a:cubicBezTo>
                <a:cubicBezTo>
                  <a:pt x="35" y="170"/>
                  <a:pt x="45" y="159"/>
                  <a:pt x="49" y="149"/>
                </a:cubicBezTo>
                <a:cubicBezTo>
                  <a:pt x="51" y="148"/>
                  <a:pt x="51" y="150"/>
                  <a:pt x="53" y="150"/>
                </a:cubicBezTo>
                <a:cubicBezTo>
                  <a:pt x="60" y="175"/>
                  <a:pt x="79" y="189"/>
                  <a:pt x="90" y="211"/>
                </a:cubicBezTo>
                <a:cubicBezTo>
                  <a:pt x="82" y="211"/>
                  <a:pt x="75" y="211"/>
                  <a:pt x="65" y="212"/>
                </a:cubicBezTo>
                <a:close/>
                <a:moveTo>
                  <a:pt x="94" y="206"/>
                </a:moveTo>
                <a:cubicBezTo>
                  <a:pt x="91" y="184"/>
                  <a:pt x="64" y="171"/>
                  <a:pt x="61" y="145"/>
                </a:cubicBezTo>
                <a:cubicBezTo>
                  <a:pt x="60" y="142"/>
                  <a:pt x="56" y="142"/>
                  <a:pt x="55" y="139"/>
                </a:cubicBezTo>
                <a:cubicBezTo>
                  <a:pt x="58" y="131"/>
                  <a:pt x="61" y="124"/>
                  <a:pt x="64" y="117"/>
                </a:cubicBezTo>
                <a:cubicBezTo>
                  <a:pt x="88" y="146"/>
                  <a:pt x="105" y="181"/>
                  <a:pt x="128" y="212"/>
                </a:cubicBezTo>
                <a:cubicBezTo>
                  <a:pt x="111" y="216"/>
                  <a:pt x="106" y="214"/>
                  <a:pt x="94" y="206"/>
                </a:cubicBezTo>
                <a:close/>
                <a:moveTo>
                  <a:pt x="199" y="207"/>
                </a:moveTo>
                <a:cubicBezTo>
                  <a:pt x="179" y="215"/>
                  <a:pt x="159" y="209"/>
                  <a:pt x="139" y="212"/>
                </a:cubicBezTo>
                <a:cubicBezTo>
                  <a:pt x="114" y="172"/>
                  <a:pt x="89" y="146"/>
                  <a:pt x="69" y="101"/>
                </a:cubicBezTo>
                <a:cubicBezTo>
                  <a:pt x="73" y="96"/>
                  <a:pt x="76" y="88"/>
                  <a:pt x="79" y="81"/>
                </a:cubicBezTo>
                <a:cubicBezTo>
                  <a:pt x="86" y="80"/>
                  <a:pt x="86" y="88"/>
                  <a:pt x="88" y="91"/>
                </a:cubicBezTo>
                <a:cubicBezTo>
                  <a:pt x="97" y="104"/>
                  <a:pt x="107" y="117"/>
                  <a:pt x="117" y="131"/>
                </a:cubicBezTo>
                <a:cubicBezTo>
                  <a:pt x="131" y="153"/>
                  <a:pt x="143" y="175"/>
                  <a:pt x="159" y="195"/>
                </a:cubicBezTo>
                <a:cubicBezTo>
                  <a:pt x="162" y="199"/>
                  <a:pt x="160" y="207"/>
                  <a:pt x="168" y="204"/>
                </a:cubicBezTo>
                <a:cubicBezTo>
                  <a:pt x="172" y="204"/>
                  <a:pt x="171" y="199"/>
                  <a:pt x="173" y="197"/>
                </a:cubicBezTo>
                <a:cubicBezTo>
                  <a:pt x="138" y="162"/>
                  <a:pt x="123" y="111"/>
                  <a:pt x="87" y="80"/>
                </a:cubicBezTo>
                <a:cubicBezTo>
                  <a:pt x="86" y="77"/>
                  <a:pt x="88" y="72"/>
                  <a:pt x="84" y="70"/>
                </a:cubicBezTo>
                <a:cubicBezTo>
                  <a:pt x="84" y="60"/>
                  <a:pt x="92" y="52"/>
                  <a:pt x="95" y="42"/>
                </a:cubicBezTo>
                <a:cubicBezTo>
                  <a:pt x="133" y="98"/>
                  <a:pt x="173" y="153"/>
                  <a:pt x="209" y="211"/>
                </a:cubicBezTo>
                <a:cubicBezTo>
                  <a:pt x="204" y="211"/>
                  <a:pt x="200" y="211"/>
                  <a:pt x="199" y="207"/>
                </a:cubicBezTo>
                <a:close/>
                <a:moveTo>
                  <a:pt x="225" y="209"/>
                </a:moveTo>
                <a:cubicBezTo>
                  <a:pt x="212" y="199"/>
                  <a:pt x="206" y="182"/>
                  <a:pt x="192" y="173"/>
                </a:cubicBezTo>
                <a:cubicBezTo>
                  <a:pt x="195" y="160"/>
                  <a:pt x="175" y="152"/>
                  <a:pt x="176" y="141"/>
                </a:cubicBezTo>
                <a:cubicBezTo>
                  <a:pt x="172" y="144"/>
                  <a:pt x="177" y="137"/>
                  <a:pt x="169" y="137"/>
                </a:cubicBezTo>
                <a:cubicBezTo>
                  <a:pt x="164" y="121"/>
                  <a:pt x="154" y="109"/>
                  <a:pt x="142" y="100"/>
                </a:cubicBezTo>
                <a:cubicBezTo>
                  <a:pt x="133" y="75"/>
                  <a:pt x="113" y="57"/>
                  <a:pt x="102" y="31"/>
                </a:cubicBezTo>
                <a:cubicBezTo>
                  <a:pt x="106" y="30"/>
                  <a:pt x="110" y="31"/>
                  <a:pt x="117" y="32"/>
                </a:cubicBezTo>
                <a:cubicBezTo>
                  <a:pt x="163" y="89"/>
                  <a:pt x="202" y="152"/>
                  <a:pt x="249" y="208"/>
                </a:cubicBezTo>
                <a:cubicBezTo>
                  <a:pt x="244" y="211"/>
                  <a:pt x="231" y="205"/>
                  <a:pt x="225" y="209"/>
                </a:cubicBezTo>
                <a:close/>
                <a:moveTo>
                  <a:pt x="263" y="208"/>
                </a:moveTo>
                <a:cubicBezTo>
                  <a:pt x="257" y="192"/>
                  <a:pt x="240" y="182"/>
                  <a:pt x="227" y="168"/>
                </a:cubicBezTo>
                <a:cubicBezTo>
                  <a:pt x="219" y="158"/>
                  <a:pt x="214" y="145"/>
                  <a:pt x="208" y="137"/>
                </a:cubicBezTo>
                <a:cubicBezTo>
                  <a:pt x="204" y="131"/>
                  <a:pt x="191" y="126"/>
                  <a:pt x="195" y="120"/>
                </a:cubicBezTo>
                <a:cubicBezTo>
                  <a:pt x="176" y="105"/>
                  <a:pt x="171" y="79"/>
                  <a:pt x="147" y="60"/>
                </a:cubicBezTo>
                <a:cubicBezTo>
                  <a:pt x="147" y="47"/>
                  <a:pt x="135" y="44"/>
                  <a:pt x="134" y="31"/>
                </a:cubicBezTo>
                <a:cubicBezTo>
                  <a:pt x="141" y="30"/>
                  <a:pt x="149" y="30"/>
                  <a:pt x="156" y="28"/>
                </a:cubicBezTo>
                <a:cubicBezTo>
                  <a:pt x="201" y="89"/>
                  <a:pt x="248" y="148"/>
                  <a:pt x="290" y="211"/>
                </a:cubicBezTo>
                <a:cubicBezTo>
                  <a:pt x="284" y="212"/>
                  <a:pt x="272" y="209"/>
                  <a:pt x="263" y="208"/>
                </a:cubicBezTo>
                <a:close/>
                <a:moveTo>
                  <a:pt x="306" y="212"/>
                </a:moveTo>
                <a:cubicBezTo>
                  <a:pt x="279" y="178"/>
                  <a:pt x="256" y="141"/>
                  <a:pt x="225" y="111"/>
                </a:cubicBezTo>
                <a:cubicBezTo>
                  <a:pt x="229" y="104"/>
                  <a:pt x="214" y="100"/>
                  <a:pt x="216" y="93"/>
                </a:cubicBezTo>
                <a:cubicBezTo>
                  <a:pt x="204" y="84"/>
                  <a:pt x="206" y="70"/>
                  <a:pt x="190" y="62"/>
                </a:cubicBezTo>
                <a:cubicBezTo>
                  <a:pt x="189" y="48"/>
                  <a:pt x="173" y="40"/>
                  <a:pt x="169" y="26"/>
                </a:cubicBezTo>
                <a:cubicBezTo>
                  <a:pt x="180" y="27"/>
                  <a:pt x="181" y="26"/>
                  <a:pt x="192" y="26"/>
                </a:cubicBezTo>
                <a:cubicBezTo>
                  <a:pt x="193" y="30"/>
                  <a:pt x="198" y="30"/>
                  <a:pt x="197" y="36"/>
                </a:cubicBezTo>
                <a:cubicBezTo>
                  <a:pt x="217" y="64"/>
                  <a:pt x="239" y="89"/>
                  <a:pt x="260" y="116"/>
                </a:cubicBezTo>
                <a:cubicBezTo>
                  <a:pt x="287" y="135"/>
                  <a:pt x="298" y="170"/>
                  <a:pt x="324" y="189"/>
                </a:cubicBezTo>
                <a:cubicBezTo>
                  <a:pt x="325" y="199"/>
                  <a:pt x="333" y="202"/>
                  <a:pt x="335" y="210"/>
                </a:cubicBezTo>
                <a:cubicBezTo>
                  <a:pt x="329" y="211"/>
                  <a:pt x="317" y="210"/>
                  <a:pt x="306" y="212"/>
                </a:cubicBezTo>
                <a:close/>
                <a:moveTo>
                  <a:pt x="352" y="211"/>
                </a:moveTo>
                <a:cubicBezTo>
                  <a:pt x="336" y="192"/>
                  <a:pt x="324" y="171"/>
                  <a:pt x="305" y="155"/>
                </a:cubicBezTo>
                <a:cubicBezTo>
                  <a:pt x="291" y="127"/>
                  <a:pt x="270" y="106"/>
                  <a:pt x="247" y="86"/>
                </a:cubicBezTo>
                <a:cubicBezTo>
                  <a:pt x="236" y="65"/>
                  <a:pt x="214" y="48"/>
                  <a:pt x="207" y="27"/>
                </a:cubicBezTo>
                <a:cubicBezTo>
                  <a:pt x="216" y="28"/>
                  <a:pt x="224" y="28"/>
                  <a:pt x="233" y="29"/>
                </a:cubicBezTo>
                <a:cubicBezTo>
                  <a:pt x="285" y="90"/>
                  <a:pt x="342" y="147"/>
                  <a:pt x="388" y="213"/>
                </a:cubicBezTo>
                <a:cubicBezTo>
                  <a:pt x="374" y="216"/>
                  <a:pt x="368" y="206"/>
                  <a:pt x="352" y="211"/>
                </a:cubicBezTo>
                <a:close/>
                <a:moveTo>
                  <a:pt x="403" y="212"/>
                </a:moveTo>
                <a:cubicBezTo>
                  <a:pt x="399" y="211"/>
                  <a:pt x="395" y="201"/>
                  <a:pt x="391" y="196"/>
                </a:cubicBezTo>
                <a:cubicBezTo>
                  <a:pt x="385" y="190"/>
                  <a:pt x="377" y="186"/>
                  <a:pt x="375" y="182"/>
                </a:cubicBezTo>
                <a:cubicBezTo>
                  <a:pt x="372" y="178"/>
                  <a:pt x="371" y="172"/>
                  <a:pt x="368" y="168"/>
                </a:cubicBezTo>
                <a:cubicBezTo>
                  <a:pt x="361" y="157"/>
                  <a:pt x="352" y="149"/>
                  <a:pt x="343" y="139"/>
                </a:cubicBezTo>
                <a:cubicBezTo>
                  <a:pt x="333" y="126"/>
                  <a:pt x="314" y="102"/>
                  <a:pt x="298" y="89"/>
                </a:cubicBezTo>
                <a:cubicBezTo>
                  <a:pt x="284" y="68"/>
                  <a:pt x="264" y="51"/>
                  <a:pt x="248" y="31"/>
                </a:cubicBezTo>
                <a:cubicBezTo>
                  <a:pt x="280" y="20"/>
                  <a:pt x="295" y="48"/>
                  <a:pt x="309" y="64"/>
                </a:cubicBezTo>
                <a:cubicBezTo>
                  <a:pt x="336" y="97"/>
                  <a:pt x="372" y="128"/>
                  <a:pt x="399" y="162"/>
                </a:cubicBezTo>
                <a:cubicBezTo>
                  <a:pt x="411" y="179"/>
                  <a:pt x="422" y="194"/>
                  <a:pt x="434" y="210"/>
                </a:cubicBezTo>
                <a:cubicBezTo>
                  <a:pt x="424" y="209"/>
                  <a:pt x="412" y="217"/>
                  <a:pt x="403" y="212"/>
                </a:cubicBezTo>
                <a:close/>
                <a:moveTo>
                  <a:pt x="454" y="213"/>
                </a:moveTo>
                <a:cubicBezTo>
                  <a:pt x="441" y="201"/>
                  <a:pt x="432" y="186"/>
                  <a:pt x="416" y="176"/>
                </a:cubicBezTo>
                <a:cubicBezTo>
                  <a:pt x="421" y="171"/>
                  <a:pt x="412" y="170"/>
                  <a:pt x="410" y="167"/>
                </a:cubicBezTo>
                <a:cubicBezTo>
                  <a:pt x="413" y="162"/>
                  <a:pt x="409" y="164"/>
                  <a:pt x="406" y="161"/>
                </a:cubicBezTo>
                <a:cubicBezTo>
                  <a:pt x="411" y="156"/>
                  <a:pt x="401" y="153"/>
                  <a:pt x="395" y="146"/>
                </a:cubicBezTo>
                <a:cubicBezTo>
                  <a:pt x="386" y="135"/>
                  <a:pt x="385" y="123"/>
                  <a:pt x="371" y="119"/>
                </a:cubicBezTo>
                <a:cubicBezTo>
                  <a:pt x="367" y="107"/>
                  <a:pt x="354" y="92"/>
                  <a:pt x="339" y="85"/>
                </a:cubicBezTo>
                <a:cubicBezTo>
                  <a:pt x="338" y="83"/>
                  <a:pt x="339" y="83"/>
                  <a:pt x="339" y="80"/>
                </a:cubicBezTo>
                <a:cubicBezTo>
                  <a:pt x="328" y="73"/>
                  <a:pt x="325" y="59"/>
                  <a:pt x="311" y="55"/>
                </a:cubicBezTo>
                <a:cubicBezTo>
                  <a:pt x="311" y="46"/>
                  <a:pt x="301" y="37"/>
                  <a:pt x="292" y="32"/>
                </a:cubicBezTo>
                <a:cubicBezTo>
                  <a:pt x="297" y="27"/>
                  <a:pt x="310" y="29"/>
                  <a:pt x="320" y="29"/>
                </a:cubicBezTo>
                <a:cubicBezTo>
                  <a:pt x="372" y="88"/>
                  <a:pt x="429" y="142"/>
                  <a:pt x="477" y="204"/>
                </a:cubicBezTo>
                <a:cubicBezTo>
                  <a:pt x="474" y="208"/>
                  <a:pt x="460" y="207"/>
                  <a:pt x="454" y="213"/>
                </a:cubicBezTo>
                <a:close/>
                <a:moveTo>
                  <a:pt x="494" y="205"/>
                </a:moveTo>
                <a:cubicBezTo>
                  <a:pt x="484" y="202"/>
                  <a:pt x="483" y="193"/>
                  <a:pt x="474" y="183"/>
                </a:cubicBezTo>
                <a:cubicBezTo>
                  <a:pt x="471" y="179"/>
                  <a:pt x="466" y="178"/>
                  <a:pt x="463" y="175"/>
                </a:cubicBezTo>
                <a:cubicBezTo>
                  <a:pt x="463" y="174"/>
                  <a:pt x="464" y="170"/>
                  <a:pt x="464" y="169"/>
                </a:cubicBezTo>
                <a:cubicBezTo>
                  <a:pt x="461" y="165"/>
                  <a:pt x="456" y="166"/>
                  <a:pt x="453" y="163"/>
                </a:cubicBezTo>
                <a:cubicBezTo>
                  <a:pt x="451" y="161"/>
                  <a:pt x="453" y="159"/>
                  <a:pt x="452" y="157"/>
                </a:cubicBezTo>
                <a:cubicBezTo>
                  <a:pt x="450" y="155"/>
                  <a:pt x="445" y="154"/>
                  <a:pt x="443" y="152"/>
                </a:cubicBezTo>
                <a:cubicBezTo>
                  <a:pt x="440" y="147"/>
                  <a:pt x="438" y="138"/>
                  <a:pt x="429" y="137"/>
                </a:cubicBezTo>
                <a:cubicBezTo>
                  <a:pt x="431" y="134"/>
                  <a:pt x="425" y="131"/>
                  <a:pt x="429" y="131"/>
                </a:cubicBezTo>
                <a:cubicBezTo>
                  <a:pt x="395" y="101"/>
                  <a:pt x="366" y="66"/>
                  <a:pt x="337" y="30"/>
                </a:cubicBezTo>
                <a:cubicBezTo>
                  <a:pt x="347" y="28"/>
                  <a:pt x="352" y="28"/>
                  <a:pt x="362" y="28"/>
                </a:cubicBezTo>
                <a:cubicBezTo>
                  <a:pt x="383" y="55"/>
                  <a:pt x="414" y="84"/>
                  <a:pt x="442" y="109"/>
                </a:cubicBezTo>
                <a:cubicBezTo>
                  <a:pt x="462" y="145"/>
                  <a:pt x="493" y="170"/>
                  <a:pt x="516" y="203"/>
                </a:cubicBezTo>
                <a:cubicBezTo>
                  <a:pt x="509" y="204"/>
                  <a:pt x="503" y="208"/>
                  <a:pt x="494" y="205"/>
                </a:cubicBezTo>
                <a:close/>
                <a:moveTo>
                  <a:pt x="532" y="202"/>
                </a:moveTo>
                <a:cubicBezTo>
                  <a:pt x="517" y="191"/>
                  <a:pt x="513" y="176"/>
                  <a:pt x="497" y="168"/>
                </a:cubicBezTo>
                <a:cubicBezTo>
                  <a:pt x="497" y="166"/>
                  <a:pt x="497" y="164"/>
                  <a:pt x="497" y="162"/>
                </a:cubicBezTo>
                <a:cubicBezTo>
                  <a:pt x="479" y="148"/>
                  <a:pt x="471" y="124"/>
                  <a:pt x="450" y="113"/>
                </a:cubicBezTo>
                <a:cubicBezTo>
                  <a:pt x="448" y="103"/>
                  <a:pt x="440" y="91"/>
                  <a:pt x="427" y="84"/>
                </a:cubicBezTo>
                <a:cubicBezTo>
                  <a:pt x="419" y="72"/>
                  <a:pt x="409" y="61"/>
                  <a:pt x="395" y="53"/>
                </a:cubicBezTo>
                <a:cubicBezTo>
                  <a:pt x="395" y="42"/>
                  <a:pt x="382" y="43"/>
                  <a:pt x="381" y="33"/>
                </a:cubicBezTo>
                <a:cubicBezTo>
                  <a:pt x="384" y="27"/>
                  <a:pt x="398" y="31"/>
                  <a:pt x="405" y="29"/>
                </a:cubicBezTo>
                <a:cubicBezTo>
                  <a:pt x="464" y="78"/>
                  <a:pt x="503" y="146"/>
                  <a:pt x="556" y="200"/>
                </a:cubicBezTo>
                <a:cubicBezTo>
                  <a:pt x="552" y="208"/>
                  <a:pt x="540" y="202"/>
                  <a:pt x="532" y="202"/>
                </a:cubicBezTo>
                <a:close/>
                <a:moveTo>
                  <a:pt x="570" y="202"/>
                </a:moveTo>
                <a:cubicBezTo>
                  <a:pt x="554" y="185"/>
                  <a:pt x="542" y="164"/>
                  <a:pt x="520" y="151"/>
                </a:cubicBezTo>
                <a:cubicBezTo>
                  <a:pt x="521" y="150"/>
                  <a:pt x="522" y="149"/>
                  <a:pt x="523" y="148"/>
                </a:cubicBezTo>
                <a:cubicBezTo>
                  <a:pt x="522" y="147"/>
                  <a:pt x="514" y="144"/>
                  <a:pt x="518" y="142"/>
                </a:cubicBezTo>
                <a:cubicBezTo>
                  <a:pt x="506" y="125"/>
                  <a:pt x="486" y="104"/>
                  <a:pt x="473" y="83"/>
                </a:cubicBezTo>
                <a:cubicBezTo>
                  <a:pt x="472" y="81"/>
                  <a:pt x="469" y="81"/>
                  <a:pt x="466" y="81"/>
                </a:cubicBezTo>
                <a:cubicBezTo>
                  <a:pt x="462" y="69"/>
                  <a:pt x="456" y="59"/>
                  <a:pt x="439" y="51"/>
                </a:cubicBezTo>
                <a:cubicBezTo>
                  <a:pt x="443" y="41"/>
                  <a:pt x="426" y="40"/>
                  <a:pt x="425" y="30"/>
                </a:cubicBezTo>
                <a:cubicBezTo>
                  <a:pt x="437" y="30"/>
                  <a:pt x="448" y="32"/>
                  <a:pt x="459" y="31"/>
                </a:cubicBezTo>
                <a:cubicBezTo>
                  <a:pt x="472" y="44"/>
                  <a:pt x="479" y="62"/>
                  <a:pt x="495" y="73"/>
                </a:cubicBezTo>
                <a:cubicBezTo>
                  <a:pt x="517" y="101"/>
                  <a:pt x="545" y="136"/>
                  <a:pt x="571" y="163"/>
                </a:cubicBezTo>
                <a:cubicBezTo>
                  <a:pt x="581" y="173"/>
                  <a:pt x="598" y="186"/>
                  <a:pt x="604" y="202"/>
                </a:cubicBezTo>
                <a:cubicBezTo>
                  <a:pt x="593" y="201"/>
                  <a:pt x="584" y="203"/>
                  <a:pt x="570" y="202"/>
                </a:cubicBezTo>
                <a:close/>
                <a:moveTo>
                  <a:pt x="607" y="202"/>
                </a:moveTo>
                <a:cubicBezTo>
                  <a:pt x="607" y="197"/>
                  <a:pt x="613" y="200"/>
                  <a:pt x="613" y="195"/>
                </a:cubicBezTo>
                <a:cubicBezTo>
                  <a:pt x="593" y="169"/>
                  <a:pt x="566" y="142"/>
                  <a:pt x="543" y="123"/>
                </a:cubicBezTo>
                <a:cubicBezTo>
                  <a:pt x="544" y="110"/>
                  <a:pt x="519" y="102"/>
                  <a:pt x="521" y="88"/>
                </a:cubicBezTo>
                <a:cubicBezTo>
                  <a:pt x="514" y="83"/>
                  <a:pt x="503" y="74"/>
                  <a:pt x="501" y="69"/>
                </a:cubicBezTo>
                <a:cubicBezTo>
                  <a:pt x="490" y="58"/>
                  <a:pt x="480" y="45"/>
                  <a:pt x="473" y="30"/>
                </a:cubicBezTo>
                <a:cubicBezTo>
                  <a:pt x="497" y="26"/>
                  <a:pt x="507" y="43"/>
                  <a:pt x="520" y="57"/>
                </a:cubicBezTo>
                <a:cubicBezTo>
                  <a:pt x="549" y="88"/>
                  <a:pt x="583" y="128"/>
                  <a:pt x="607" y="160"/>
                </a:cubicBezTo>
                <a:cubicBezTo>
                  <a:pt x="606" y="165"/>
                  <a:pt x="610" y="165"/>
                  <a:pt x="609" y="171"/>
                </a:cubicBezTo>
                <a:cubicBezTo>
                  <a:pt x="610" y="173"/>
                  <a:pt x="612" y="175"/>
                  <a:pt x="614" y="177"/>
                </a:cubicBezTo>
                <a:cubicBezTo>
                  <a:pt x="612" y="179"/>
                  <a:pt x="612" y="180"/>
                  <a:pt x="614" y="182"/>
                </a:cubicBezTo>
                <a:cubicBezTo>
                  <a:pt x="619" y="187"/>
                  <a:pt x="622" y="193"/>
                  <a:pt x="623" y="201"/>
                </a:cubicBezTo>
                <a:cubicBezTo>
                  <a:pt x="618" y="204"/>
                  <a:pt x="611" y="203"/>
                  <a:pt x="607" y="20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6"/>
          <p:cNvSpPr>
            <a:spLocks noEditPoints="1"/>
          </p:cNvSpPr>
          <p:nvPr/>
        </p:nvSpPr>
        <p:spPr bwMode="auto">
          <a:xfrm>
            <a:off x="5472443" y="2789741"/>
            <a:ext cx="784350" cy="825069"/>
          </a:xfrm>
          <a:custGeom>
            <a:avLst/>
            <a:gdLst>
              <a:gd name="T0" fmla="*/ 240 w 270"/>
              <a:gd name="T1" fmla="*/ 186 h 284"/>
              <a:gd name="T2" fmla="*/ 235 w 270"/>
              <a:gd name="T3" fmla="*/ 183 h 284"/>
              <a:gd name="T4" fmla="*/ 231 w 270"/>
              <a:gd name="T5" fmla="*/ 166 h 284"/>
              <a:gd name="T6" fmla="*/ 222 w 270"/>
              <a:gd name="T7" fmla="*/ 155 h 284"/>
              <a:gd name="T8" fmla="*/ 164 w 270"/>
              <a:gd name="T9" fmla="*/ 28 h 284"/>
              <a:gd name="T10" fmla="*/ 150 w 270"/>
              <a:gd name="T11" fmla="*/ 7 h 284"/>
              <a:gd name="T12" fmla="*/ 133 w 270"/>
              <a:gd name="T13" fmla="*/ 0 h 284"/>
              <a:gd name="T14" fmla="*/ 130 w 270"/>
              <a:gd name="T15" fmla="*/ 0 h 284"/>
              <a:gd name="T16" fmla="*/ 81 w 270"/>
              <a:gd name="T17" fmla="*/ 106 h 284"/>
              <a:gd name="T18" fmla="*/ 33 w 270"/>
              <a:gd name="T19" fmla="*/ 225 h 284"/>
              <a:gd name="T20" fmla="*/ 18 w 270"/>
              <a:gd name="T21" fmla="*/ 284 h 284"/>
              <a:gd name="T22" fmla="*/ 25 w 270"/>
              <a:gd name="T23" fmla="*/ 277 h 284"/>
              <a:gd name="T24" fmla="*/ 168 w 270"/>
              <a:gd name="T25" fmla="*/ 269 h 284"/>
              <a:gd name="T26" fmla="*/ 188 w 270"/>
              <a:gd name="T27" fmla="*/ 271 h 284"/>
              <a:gd name="T28" fmla="*/ 197 w 270"/>
              <a:gd name="T29" fmla="*/ 268 h 284"/>
              <a:gd name="T30" fmla="*/ 254 w 270"/>
              <a:gd name="T31" fmla="*/ 270 h 284"/>
              <a:gd name="T32" fmla="*/ 268 w 270"/>
              <a:gd name="T33" fmla="*/ 263 h 284"/>
              <a:gd name="T34" fmla="*/ 270 w 270"/>
              <a:gd name="T35" fmla="*/ 252 h 284"/>
              <a:gd name="T36" fmla="*/ 240 w 270"/>
              <a:gd name="T37" fmla="*/ 186 h 284"/>
              <a:gd name="T38" fmla="*/ 38 w 270"/>
              <a:gd name="T39" fmla="*/ 260 h 284"/>
              <a:gd name="T40" fmla="*/ 141 w 270"/>
              <a:gd name="T41" fmla="*/ 28 h 284"/>
              <a:gd name="T42" fmla="*/ 145 w 270"/>
              <a:gd name="T43" fmla="*/ 30 h 284"/>
              <a:gd name="T44" fmla="*/ 237 w 270"/>
              <a:gd name="T45" fmla="*/ 254 h 284"/>
              <a:gd name="T46" fmla="*/ 38 w 270"/>
              <a:gd name="T47" fmla="*/ 26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84">
                <a:moveTo>
                  <a:pt x="240" y="186"/>
                </a:moveTo>
                <a:cubicBezTo>
                  <a:pt x="239" y="184"/>
                  <a:pt x="235" y="186"/>
                  <a:pt x="235" y="183"/>
                </a:cubicBezTo>
                <a:cubicBezTo>
                  <a:pt x="239" y="177"/>
                  <a:pt x="229" y="174"/>
                  <a:pt x="231" y="166"/>
                </a:cubicBezTo>
                <a:cubicBezTo>
                  <a:pt x="225" y="165"/>
                  <a:pt x="227" y="157"/>
                  <a:pt x="222" y="155"/>
                </a:cubicBezTo>
                <a:cubicBezTo>
                  <a:pt x="207" y="109"/>
                  <a:pt x="181" y="73"/>
                  <a:pt x="164" y="28"/>
                </a:cubicBezTo>
                <a:cubicBezTo>
                  <a:pt x="158" y="22"/>
                  <a:pt x="151" y="17"/>
                  <a:pt x="150" y="7"/>
                </a:cubicBezTo>
                <a:cubicBezTo>
                  <a:pt x="142" y="2"/>
                  <a:pt x="141" y="1"/>
                  <a:pt x="133" y="0"/>
                </a:cubicBezTo>
                <a:cubicBezTo>
                  <a:pt x="132" y="0"/>
                  <a:pt x="131" y="0"/>
                  <a:pt x="130" y="0"/>
                </a:cubicBezTo>
                <a:cubicBezTo>
                  <a:pt x="112" y="32"/>
                  <a:pt x="100" y="69"/>
                  <a:pt x="81" y="106"/>
                </a:cubicBezTo>
                <a:cubicBezTo>
                  <a:pt x="62" y="142"/>
                  <a:pt x="50" y="189"/>
                  <a:pt x="33" y="225"/>
                </a:cubicBezTo>
                <a:cubicBezTo>
                  <a:pt x="26" y="239"/>
                  <a:pt x="0" y="273"/>
                  <a:pt x="18" y="284"/>
                </a:cubicBezTo>
                <a:cubicBezTo>
                  <a:pt x="21" y="280"/>
                  <a:pt x="22" y="280"/>
                  <a:pt x="25" y="277"/>
                </a:cubicBezTo>
                <a:cubicBezTo>
                  <a:pt x="81" y="280"/>
                  <a:pt x="118" y="270"/>
                  <a:pt x="168" y="269"/>
                </a:cubicBezTo>
                <a:cubicBezTo>
                  <a:pt x="175" y="269"/>
                  <a:pt x="181" y="272"/>
                  <a:pt x="188" y="271"/>
                </a:cubicBezTo>
                <a:cubicBezTo>
                  <a:pt x="191" y="271"/>
                  <a:pt x="194" y="268"/>
                  <a:pt x="197" y="268"/>
                </a:cubicBezTo>
                <a:cubicBezTo>
                  <a:pt x="213" y="266"/>
                  <a:pt x="235" y="272"/>
                  <a:pt x="254" y="270"/>
                </a:cubicBezTo>
                <a:cubicBezTo>
                  <a:pt x="255" y="264"/>
                  <a:pt x="263" y="265"/>
                  <a:pt x="268" y="263"/>
                </a:cubicBezTo>
                <a:cubicBezTo>
                  <a:pt x="266" y="258"/>
                  <a:pt x="269" y="257"/>
                  <a:pt x="270" y="252"/>
                </a:cubicBezTo>
                <a:cubicBezTo>
                  <a:pt x="258" y="230"/>
                  <a:pt x="245" y="208"/>
                  <a:pt x="240" y="186"/>
                </a:cubicBezTo>
                <a:close/>
                <a:moveTo>
                  <a:pt x="38" y="260"/>
                </a:moveTo>
                <a:cubicBezTo>
                  <a:pt x="76" y="187"/>
                  <a:pt x="102" y="102"/>
                  <a:pt x="141" y="28"/>
                </a:cubicBezTo>
                <a:cubicBezTo>
                  <a:pt x="144" y="28"/>
                  <a:pt x="144" y="30"/>
                  <a:pt x="145" y="30"/>
                </a:cubicBezTo>
                <a:cubicBezTo>
                  <a:pt x="170" y="107"/>
                  <a:pt x="215" y="172"/>
                  <a:pt x="237" y="254"/>
                </a:cubicBezTo>
                <a:cubicBezTo>
                  <a:pt x="167" y="252"/>
                  <a:pt x="107" y="259"/>
                  <a:pt x="38" y="26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5200277" y="3672671"/>
            <a:ext cx="1345825" cy="595764"/>
            <a:chOff x="6030913" y="3257551"/>
            <a:chExt cx="996950" cy="441325"/>
          </a:xfrm>
          <a:solidFill>
            <a:schemeClr val="accent1"/>
          </a:solidFill>
        </p:grpSpPr>
        <p:sp>
          <p:nvSpPr>
            <p:cNvPr id="9" name="Freeform 6"/>
            <p:cNvSpPr/>
            <p:nvPr/>
          </p:nvSpPr>
          <p:spPr bwMode="auto">
            <a:xfrm>
              <a:off x="6762751" y="3305176"/>
              <a:ext cx="17463" cy="31750"/>
            </a:xfrm>
            <a:custGeom>
              <a:avLst/>
              <a:gdLst>
                <a:gd name="T0" fmla="*/ 0 w 8"/>
                <a:gd name="T1" fmla="*/ 3 h 15"/>
                <a:gd name="T2" fmla="*/ 2 w 8"/>
                <a:gd name="T3" fmla="*/ 13 h 15"/>
                <a:gd name="T4" fmla="*/ 6 w 8"/>
                <a:gd name="T5" fmla="*/ 15 h 15"/>
                <a:gd name="T6" fmla="*/ 8 w 8"/>
                <a:gd name="T7" fmla="*/ 2 h 15"/>
                <a:gd name="T8" fmla="*/ 0 w 8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6"/>
                    <a:pt x="4" y="9"/>
                    <a:pt x="2" y="13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0"/>
                    <a:pt x="8" y="10"/>
                    <a:pt x="8" y="2"/>
                  </a:cubicBezTo>
                  <a:cubicBezTo>
                    <a:pt x="5" y="1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6475413" y="3311526"/>
              <a:ext cx="36513" cy="46038"/>
            </a:xfrm>
            <a:custGeom>
              <a:avLst/>
              <a:gdLst>
                <a:gd name="T0" fmla="*/ 4 w 17"/>
                <a:gd name="T1" fmla="*/ 5 h 21"/>
                <a:gd name="T2" fmla="*/ 10 w 17"/>
                <a:gd name="T3" fmla="*/ 13 h 21"/>
                <a:gd name="T4" fmla="*/ 4 w 17"/>
                <a:gd name="T5" fmla="*/ 17 h 21"/>
                <a:gd name="T6" fmla="*/ 0 w 17"/>
                <a:gd name="T7" fmla="*/ 9 h 21"/>
                <a:gd name="T8" fmla="*/ 12 w 17"/>
                <a:gd name="T9" fmla="*/ 20 h 21"/>
                <a:gd name="T10" fmla="*/ 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5"/>
                  </a:moveTo>
                  <a:cubicBezTo>
                    <a:pt x="3" y="10"/>
                    <a:pt x="10" y="9"/>
                    <a:pt x="10" y="13"/>
                  </a:cubicBezTo>
                  <a:cubicBezTo>
                    <a:pt x="7" y="13"/>
                    <a:pt x="8" y="18"/>
                    <a:pt x="4" y="17"/>
                  </a:cubicBezTo>
                  <a:cubicBezTo>
                    <a:pt x="3" y="13"/>
                    <a:pt x="3" y="10"/>
                    <a:pt x="0" y="9"/>
                  </a:cubicBezTo>
                  <a:cubicBezTo>
                    <a:pt x="0" y="17"/>
                    <a:pt x="3" y="21"/>
                    <a:pt x="12" y="20"/>
                  </a:cubicBezTo>
                  <a:cubicBezTo>
                    <a:pt x="17" y="14"/>
                    <a:pt x="14" y="0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69088" y="3328988"/>
              <a:ext cx="28575" cy="44450"/>
            </a:xfrm>
            <a:custGeom>
              <a:avLst/>
              <a:gdLst>
                <a:gd name="T0" fmla="*/ 2 w 13"/>
                <a:gd name="T1" fmla="*/ 5 h 21"/>
                <a:gd name="T2" fmla="*/ 6 w 13"/>
                <a:gd name="T3" fmla="*/ 15 h 21"/>
                <a:gd name="T4" fmla="*/ 0 w 13"/>
                <a:gd name="T5" fmla="*/ 17 h 21"/>
                <a:gd name="T6" fmla="*/ 8 w 13"/>
                <a:gd name="T7" fmla="*/ 21 h 21"/>
                <a:gd name="T8" fmla="*/ 2 w 13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2" y="5"/>
                  </a:moveTo>
                  <a:cubicBezTo>
                    <a:pt x="2" y="10"/>
                    <a:pt x="6" y="10"/>
                    <a:pt x="6" y="15"/>
                  </a:cubicBezTo>
                  <a:cubicBezTo>
                    <a:pt x="4" y="16"/>
                    <a:pt x="1" y="15"/>
                    <a:pt x="0" y="17"/>
                  </a:cubicBezTo>
                  <a:cubicBezTo>
                    <a:pt x="3" y="18"/>
                    <a:pt x="4" y="21"/>
                    <a:pt x="8" y="21"/>
                  </a:cubicBezTo>
                  <a:cubicBezTo>
                    <a:pt x="13" y="16"/>
                    <a:pt x="13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626226" y="3341688"/>
              <a:ext cx="28575" cy="36513"/>
            </a:xfrm>
            <a:custGeom>
              <a:avLst/>
              <a:gdLst>
                <a:gd name="T0" fmla="*/ 5 w 13"/>
                <a:gd name="T1" fmla="*/ 1 h 17"/>
                <a:gd name="T2" fmla="*/ 0 w 13"/>
                <a:gd name="T3" fmla="*/ 5 h 17"/>
                <a:gd name="T4" fmla="*/ 4 w 13"/>
                <a:gd name="T5" fmla="*/ 12 h 17"/>
                <a:gd name="T6" fmla="*/ 6 w 13"/>
                <a:gd name="T7" fmla="*/ 15 h 17"/>
                <a:gd name="T8" fmla="*/ 12 w 13"/>
                <a:gd name="T9" fmla="*/ 4 h 17"/>
                <a:gd name="T10" fmla="*/ 5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5" y="1"/>
                  </a:moveTo>
                  <a:cubicBezTo>
                    <a:pt x="7" y="6"/>
                    <a:pt x="0" y="2"/>
                    <a:pt x="0" y="5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13" y="17"/>
                    <a:pt x="11" y="10"/>
                    <a:pt x="12" y="4"/>
                  </a:cubicBezTo>
                  <a:cubicBezTo>
                    <a:pt x="6" y="6"/>
                    <a:pt x="9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10326" y="3348038"/>
              <a:ext cx="28575" cy="30163"/>
            </a:xfrm>
            <a:custGeom>
              <a:avLst/>
              <a:gdLst>
                <a:gd name="T0" fmla="*/ 4 w 13"/>
                <a:gd name="T1" fmla="*/ 1 h 14"/>
                <a:gd name="T2" fmla="*/ 0 w 13"/>
                <a:gd name="T3" fmla="*/ 12 h 14"/>
                <a:gd name="T4" fmla="*/ 13 w 13"/>
                <a:gd name="T5" fmla="*/ 11 h 14"/>
                <a:gd name="T6" fmla="*/ 13 w 13"/>
                <a:gd name="T7" fmla="*/ 5 h 14"/>
                <a:gd name="T8" fmla="*/ 4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2" y="5"/>
                    <a:pt x="6" y="8"/>
                    <a:pt x="0" y="12"/>
                  </a:cubicBezTo>
                  <a:cubicBezTo>
                    <a:pt x="4" y="14"/>
                    <a:pt x="9" y="13"/>
                    <a:pt x="13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9" y="5"/>
                    <a:pt x="1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6705601" y="3379788"/>
              <a:ext cx="28575" cy="34925"/>
            </a:xfrm>
            <a:custGeom>
              <a:avLst/>
              <a:gdLst>
                <a:gd name="T0" fmla="*/ 7 w 13"/>
                <a:gd name="T1" fmla="*/ 0 h 16"/>
                <a:gd name="T2" fmla="*/ 1 w 13"/>
                <a:gd name="T3" fmla="*/ 5 h 16"/>
                <a:gd name="T4" fmla="*/ 2 w 13"/>
                <a:gd name="T5" fmla="*/ 14 h 16"/>
                <a:gd name="T6" fmla="*/ 10 w 13"/>
                <a:gd name="T7" fmla="*/ 15 h 16"/>
                <a:gd name="T8" fmla="*/ 7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5" y="7"/>
                    <a:pt x="6" y="11"/>
                    <a:pt x="2" y="14"/>
                  </a:cubicBezTo>
                  <a:cubicBezTo>
                    <a:pt x="5" y="14"/>
                    <a:pt x="6" y="16"/>
                    <a:pt x="10" y="15"/>
                  </a:cubicBezTo>
                  <a:cubicBezTo>
                    <a:pt x="10" y="9"/>
                    <a:pt x="13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6415088" y="3389313"/>
              <a:ext cx="19050" cy="31750"/>
            </a:xfrm>
            <a:custGeom>
              <a:avLst/>
              <a:gdLst>
                <a:gd name="T0" fmla="*/ 0 w 9"/>
                <a:gd name="T1" fmla="*/ 3 h 15"/>
                <a:gd name="T2" fmla="*/ 1 w 9"/>
                <a:gd name="T3" fmla="*/ 14 h 15"/>
                <a:gd name="T4" fmla="*/ 7 w 9"/>
                <a:gd name="T5" fmla="*/ 15 h 15"/>
                <a:gd name="T6" fmla="*/ 9 w 9"/>
                <a:gd name="T7" fmla="*/ 5 h 15"/>
                <a:gd name="T8" fmla="*/ 0 w 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7"/>
                    <a:pt x="3" y="8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6" y="10"/>
                    <a:pt x="9" y="9"/>
                    <a:pt x="9" y="5"/>
                  </a:cubicBezTo>
                  <a:cubicBezTo>
                    <a:pt x="7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6548438" y="3400426"/>
              <a:ext cx="23813" cy="31750"/>
            </a:xfrm>
            <a:custGeom>
              <a:avLst/>
              <a:gdLst>
                <a:gd name="T0" fmla="*/ 0 w 11"/>
                <a:gd name="T1" fmla="*/ 11 h 15"/>
                <a:gd name="T2" fmla="*/ 10 w 11"/>
                <a:gd name="T3" fmla="*/ 15 h 15"/>
                <a:gd name="T4" fmla="*/ 11 w 11"/>
                <a:gd name="T5" fmla="*/ 4 h 15"/>
                <a:gd name="T6" fmla="*/ 4 w 11"/>
                <a:gd name="T7" fmla="*/ 0 h 15"/>
                <a:gd name="T8" fmla="*/ 0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3" y="13"/>
                    <a:pt x="5" y="15"/>
                    <a:pt x="10" y="15"/>
                  </a:cubicBezTo>
                  <a:cubicBezTo>
                    <a:pt x="10" y="11"/>
                    <a:pt x="10" y="7"/>
                    <a:pt x="11" y="4"/>
                  </a:cubicBezTo>
                  <a:cubicBezTo>
                    <a:pt x="8" y="3"/>
                    <a:pt x="7" y="0"/>
                    <a:pt x="4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6811963" y="3417888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14 h 16"/>
                <a:gd name="T4" fmla="*/ 9 w 12"/>
                <a:gd name="T5" fmla="*/ 16 h 16"/>
                <a:gd name="T6" fmla="*/ 5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3" y="6"/>
                    <a:pt x="7" y="9"/>
                    <a:pt x="0" y="14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9" y="8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6235701" y="3400426"/>
              <a:ext cx="26988" cy="31750"/>
            </a:xfrm>
            <a:custGeom>
              <a:avLst/>
              <a:gdLst>
                <a:gd name="T0" fmla="*/ 11 w 12"/>
                <a:gd name="T1" fmla="*/ 1 h 15"/>
                <a:gd name="T2" fmla="*/ 1 w 12"/>
                <a:gd name="T3" fmla="*/ 3 h 15"/>
                <a:gd name="T4" fmla="*/ 0 w 12"/>
                <a:gd name="T5" fmla="*/ 10 h 15"/>
                <a:gd name="T6" fmla="*/ 11 w 12"/>
                <a:gd name="T7" fmla="*/ 12 h 15"/>
                <a:gd name="T8" fmla="*/ 11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6" y="5"/>
                    <a:pt x="4" y="8"/>
                    <a:pt x="0" y="10"/>
                  </a:cubicBezTo>
                  <a:cubicBezTo>
                    <a:pt x="2" y="13"/>
                    <a:pt x="8" y="15"/>
                    <a:pt x="11" y="12"/>
                  </a:cubicBezTo>
                  <a:cubicBezTo>
                    <a:pt x="12" y="5"/>
                    <a:pt x="8" y="7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6342063" y="3417888"/>
              <a:ext cx="30163" cy="44450"/>
            </a:xfrm>
            <a:custGeom>
              <a:avLst/>
              <a:gdLst>
                <a:gd name="T0" fmla="*/ 2 w 14"/>
                <a:gd name="T1" fmla="*/ 8 h 21"/>
                <a:gd name="T2" fmla="*/ 0 w 14"/>
                <a:gd name="T3" fmla="*/ 15 h 21"/>
                <a:gd name="T4" fmla="*/ 11 w 14"/>
                <a:gd name="T5" fmla="*/ 18 h 21"/>
                <a:gd name="T6" fmla="*/ 2 w 14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2" y="8"/>
                  </a:moveTo>
                  <a:cubicBezTo>
                    <a:pt x="9" y="10"/>
                    <a:pt x="4" y="14"/>
                    <a:pt x="0" y="15"/>
                  </a:cubicBezTo>
                  <a:cubicBezTo>
                    <a:pt x="2" y="19"/>
                    <a:pt x="7" y="21"/>
                    <a:pt x="11" y="18"/>
                  </a:cubicBezTo>
                  <a:cubicBezTo>
                    <a:pt x="14" y="8"/>
                    <a:pt x="9" y="0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6467476" y="3448051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4 h 16"/>
                <a:gd name="T4" fmla="*/ 2 w 12"/>
                <a:gd name="T5" fmla="*/ 7 h 16"/>
                <a:gd name="T6" fmla="*/ 6 w 12"/>
                <a:gd name="T7" fmla="*/ 8 h 16"/>
                <a:gd name="T8" fmla="*/ 1 w 12"/>
                <a:gd name="T9" fmla="*/ 14 h 16"/>
                <a:gd name="T10" fmla="*/ 10 w 12"/>
                <a:gd name="T11" fmla="*/ 13 h 16"/>
                <a:gd name="T12" fmla="*/ 5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5" y="3"/>
                    <a:pt x="0" y="1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5"/>
                    <a:pt x="6" y="8"/>
                  </a:cubicBezTo>
                  <a:cubicBezTo>
                    <a:pt x="7" y="12"/>
                    <a:pt x="0" y="9"/>
                    <a:pt x="1" y="14"/>
                  </a:cubicBezTo>
                  <a:cubicBezTo>
                    <a:pt x="7" y="15"/>
                    <a:pt x="6" y="16"/>
                    <a:pt x="10" y="13"/>
                  </a:cubicBezTo>
                  <a:cubicBezTo>
                    <a:pt x="8" y="8"/>
                    <a:pt x="1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6764338" y="3468688"/>
              <a:ext cx="30163" cy="31750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9 w 14"/>
                <a:gd name="T5" fmla="*/ 14 h 15"/>
                <a:gd name="T6" fmla="*/ 10 w 14"/>
                <a:gd name="T7" fmla="*/ 0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9" y="7"/>
                    <a:pt x="5" y="11"/>
                    <a:pt x="0" y="5"/>
                  </a:cubicBezTo>
                  <a:cubicBezTo>
                    <a:pt x="1" y="11"/>
                    <a:pt x="2" y="15"/>
                    <a:pt x="9" y="14"/>
                  </a:cubicBezTo>
                  <a:cubicBezTo>
                    <a:pt x="14" y="12"/>
                    <a:pt x="11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635751" y="3463926"/>
              <a:ext cx="55563" cy="34925"/>
            </a:xfrm>
            <a:custGeom>
              <a:avLst/>
              <a:gdLst>
                <a:gd name="T0" fmla="*/ 8 w 26"/>
                <a:gd name="T1" fmla="*/ 0 h 16"/>
                <a:gd name="T2" fmla="*/ 9 w 26"/>
                <a:gd name="T3" fmla="*/ 7 h 16"/>
                <a:gd name="T4" fmla="*/ 0 w 26"/>
                <a:gd name="T5" fmla="*/ 7 h 16"/>
                <a:gd name="T6" fmla="*/ 10 w 26"/>
                <a:gd name="T7" fmla="*/ 14 h 16"/>
                <a:gd name="T8" fmla="*/ 13 w 26"/>
                <a:gd name="T9" fmla="*/ 10 h 16"/>
                <a:gd name="T10" fmla="*/ 25 w 26"/>
                <a:gd name="T11" fmla="*/ 15 h 16"/>
                <a:gd name="T12" fmla="*/ 26 w 26"/>
                <a:gd name="T13" fmla="*/ 4 h 16"/>
                <a:gd name="T14" fmla="*/ 8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cubicBezTo>
                    <a:pt x="4" y="3"/>
                    <a:pt x="10" y="3"/>
                    <a:pt x="9" y="7"/>
                  </a:cubicBezTo>
                  <a:cubicBezTo>
                    <a:pt x="7" y="9"/>
                    <a:pt x="2" y="9"/>
                    <a:pt x="0" y="7"/>
                  </a:cubicBezTo>
                  <a:cubicBezTo>
                    <a:pt x="0" y="12"/>
                    <a:pt x="6" y="13"/>
                    <a:pt x="10" y="14"/>
                  </a:cubicBezTo>
                  <a:cubicBezTo>
                    <a:pt x="10" y="13"/>
                    <a:pt x="11" y="11"/>
                    <a:pt x="13" y="10"/>
                  </a:cubicBezTo>
                  <a:cubicBezTo>
                    <a:pt x="16" y="13"/>
                    <a:pt x="18" y="16"/>
                    <a:pt x="25" y="15"/>
                  </a:cubicBezTo>
                  <a:cubicBezTo>
                    <a:pt x="26" y="9"/>
                    <a:pt x="23" y="8"/>
                    <a:pt x="26" y="4"/>
                  </a:cubicBezTo>
                  <a:cubicBezTo>
                    <a:pt x="21" y="2"/>
                    <a:pt x="13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6505576" y="3463926"/>
              <a:ext cx="19050" cy="34925"/>
            </a:xfrm>
            <a:custGeom>
              <a:avLst/>
              <a:gdLst>
                <a:gd name="T0" fmla="*/ 0 w 9"/>
                <a:gd name="T1" fmla="*/ 3 h 16"/>
                <a:gd name="T2" fmla="*/ 5 w 9"/>
                <a:gd name="T3" fmla="*/ 16 h 16"/>
                <a:gd name="T4" fmla="*/ 9 w 9"/>
                <a:gd name="T5" fmla="*/ 4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9"/>
                    <a:pt x="4" y="12"/>
                    <a:pt x="5" y="16"/>
                  </a:cubicBezTo>
                  <a:cubicBezTo>
                    <a:pt x="8" y="14"/>
                    <a:pt x="9" y="9"/>
                    <a:pt x="9" y="4"/>
                  </a:cubicBezTo>
                  <a:cubicBezTo>
                    <a:pt x="6" y="3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251576" y="3468688"/>
              <a:ext cx="14288" cy="30163"/>
            </a:xfrm>
            <a:custGeom>
              <a:avLst/>
              <a:gdLst>
                <a:gd name="T0" fmla="*/ 0 w 7"/>
                <a:gd name="T1" fmla="*/ 0 h 14"/>
                <a:gd name="T2" fmla="*/ 1 w 7"/>
                <a:gd name="T3" fmla="*/ 14 h 14"/>
                <a:gd name="T4" fmla="*/ 7 w 7"/>
                <a:gd name="T5" fmla="*/ 12 h 14"/>
                <a:gd name="T6" fmla="*/ 7 w 7"/>
                <a:gd name="T7" fmla="*/ 3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6"/>
                    <a:pt x="2" y="7"/>
                    <a:pt x="1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4" y="8"/>
                    <a:pt x="7" y="7"/>
                    <a:pt x="7" y="3"/>
                  </a:cubicBezTo>
                  <a:cubicBezTo>
                    <a:pt x="5" y="2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721476" y="3521076"/>
              <a:ext cx="31750" cy="33338"/>
            </a:xfrm>
            <a:custGeom>
              <a:avLst/>
              <a:gdLst>
                <a:gd name="T0" fmla="*/ 2 w 15"/>
                <a:gd name="T1" fmla="*/ 2 h 16"/>
                <a:gd name="T2" fmla="*/ 4 w 15"/>
                <a:gd name="T3" fmla="*/ 16 h 16"/>
                <a:gd name="T4" fmla="*/ 2 w 15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2" y="2"/>
                  </a:moveTo>
                  <a:cubicBezTo>
                    <a:pt x="0" y="9"/>
                    <a:pt x="9" y="10"/>
                    <a:pt x="4" y="16"/>
                  </a:cubicBezTo>
                  <a:cubicBezTo>
                    <a:pt x="14" y="16"/>
                    <a:pt x="1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437313" y="3521076"/>
              <a:ext cx="19050" cy="36513"/>
            </a:xfrm>
            <a:custGeom>
              <a:avLst/>
              <a:gdLst>
                <a:gd name="T0" fmla="*/ 1 w 9"/>
                <a:gd name="T1" fmla="*/ 1 h 17"/>
                <a:gd name="T2" fmla="*/ 0 w 9"/>
                <a:gd name="T3" fmla="*/ 14 h 17"/>
                <a:gd name="T4" fmla="*/ 7 w 9"/>
                <a:gd name="T5" fmla="*/ 0 h 17"/>
                <a:gd name="T6" fmla="*/ 1 w 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1"/>
                  </a:moveTo>
                  <a:cubicBezTo>
                    <a:pt x="4" y="6"/>
                    <a:pt x="4" y="9"/>
                    <a:pt x="0" y="14"/>
                  </a:cubicBezTo>
                  <a:cubicBezTo>
                    <a:pt x="9" y="17"/>
                    <a:pt x="9" y="4"/>
                    <a:pt x="7" y="0"/>
                  </a:cubicBezTo>
                  <a:cubicBezTo>
                    <a:pt x="4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6816726" y="3554413"/>
              <a:ext cx="31750" cy="42863"/>
            </a:xfrm>
            <a:custGeom>
              <a:avLst/>
              <a:gdLst>
                <a:gd name="T0" fmla="*/ 4 w 15"/>
                <a:gd name="T1" fmla="*/ 3 h 20"/>
                <a:gd name="T2" fmla="*/ 0 w 15"/>
                <a:gd name="T3" fmla="*/ 12 h 20"/>
                <a:gd name="T4" fmla="*/ 11 w 15"/>
                <a:gd name="T5" fmla="*/ 2 h 20"/>
                <a:gd name="T6" fmla="*/ 4 w 15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0" y="6"/>
                    <a:pt x="3" y="11"/>
                    <a:pt x="0" y="12"/>
                  </a:cubicBezTo>
                  <a:cubicBezTo>
                    <a:pt x="7" y="20"/>
                    <a:pt x="15" y="11"/>
                    <a:pt x="11" y="2"/>
                  </a:cubicBezTo>
                  <a:cubicBezTo>
                    <a:pt x="9" y="2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6873876" y="3559176"/>
              <a:ext cx="20638" cy="28575"/>
            </a:xfrm>
            <a:custGeom>
              <a:avLst/>
              <a:gdLst>
                <a:gd name="T0" fmla="*/ 1 w 9"/>
                <a:gd name="T1" fmla="*/ 3 h 13"/>
                <a:gd name="T2" fmla="*/ 0 w 9"/>
                <a:gd name="T3" fmla="*/ 12 h 13"/>
                <a:gd name="T4" fmla="*/ 9 w 9"/>
                <a:gd name="T5" fmla="*/ 11 h 13"/>
                <a:gd name="T6" fmla="*/ 9 w 9"/>
                <a:gd name="T7" fmla="*/ 3 h 13"/>
                <a:gd name="T8" fmla="*/ 1 w 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3"/>
                  </a:moveTo>
                  <a:cubicBezTo>
                    <a:pt x="6" y="6"/>
                    <a:pt x="0" y="8"/>
                    <a:pt x="0" y="12"/>
                  </a:cubicBezTo>
                  <a:cubicBezTo>
                    <a:pt x="4" y="12"/>
                    <a:pt x="7" y="13"/>
                    <a:pt x="9" y="11"/>
                  </a:cubicBezTo>
                  <a:cubicBezTo>
                    <a:pt x="8" y="7"/>
                    <a:pt x="8" y="7"/>
                    <a:pt x="9" y="3"/>
                  </a:cubicBezTo>
                  <a:cubicBezTo>
                    <a:pt x="7" y="1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6557963" y="3548063"/>
              <a:ext cx="20638" cy="30163"/>
            </a:xfrm>
            <a:custGeom>
              <a:avLst/>
              <a:gdLst>
                <a:gd name="T0" fmla="*/ 0 w 10"/>
                <a:gd name="T1" fmla="*/ 3 h 14"/>
                <a:gd name="T2" fmla="*/ 3 w 10"/>
                <a:gd name="T3" fmla="*/ 14 h 14"/>
                <a:gd name="T4" fmla="*/ 10 w 10"/>
                <a:gd name="T5" fmla="*/ 3 h 14"/>
                <a:gd name="T6" fmla="*/ 0 w 1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6"/>
                    <a:pt x="3" y="9"/>
                    <a:pt x="3" y="14"/>
                  </a:cubicBezTo>
                  <a:cubicBezTo>
                    <a:pt x="8" y="13"/>
                    <a:pt x="10" y="9"/>
                    <a:pt x="10" y="3"/>
                  </a:cubicBezTo>
                  <a:cubicBezTo>
                    <a:pt x="7" y="0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6723063" y="3560763"/>
              <a:ext cx="30163" cy="36513"/>
            </a:xfrm>
            <a:custGeom>
              <a:avLst/>
              <a:gdLst>
                <a:gd name="T0" fmla="*/ 2 w 14"/>
                <a:gd name="T1" fmla="*/ 0 h 17"/>
                <a:gd name="T2" fmla="*/ 0 w 14"/>
                <a:gd name="T3" fmla="*/ 8 h 17"/>
                <a:gd name="T4" fmla="*/ 13 w 14"/>
                <a:gd name="T5" fmla="*/ 13 h 17"/>
                <a:gd name="T6" fmla="*/ 12 w 14"/>
                <a:gd name="T7" fmla="*/ 0 h 17"/>
                <a:gd name="T8" fmla="*/ 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7" y="6"/>
                    <a:pt x="4" y="17"/>
                    <a:pt x="13" y="13"/>
                  </a:cubicBezTo>
                  <a:cubicBezTo>
                    <a:pt x="14" y="8"/>
                    <a:pt x="12" y="5"/>
                    <a:pt x="12" y="0"/>
                  </a:cubicBezTo>
                  <a:cubicBezTo>
                    <a:pt x="9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6635751" y="3559176"/>
              <a:ext cx="20638" cy="36513"/>
            </a:xfrm>
            <a:custGeom>
              <a:avLst/>
              <a:gdLst>
                <a:gd name="T0" fmla="*/ 3 w 10"/>
                <a:gd name="T1" fmla="*/ 17 h 17"/>
                <a:gd name="T2" fmla="*/ 10 w 10"/>
                <a:gd name="T3" fmla="*/ 3 h 17"/>
                <a:gd name="T4" fmla="*/ 4 w 10"/>
                <a:gd name="T5" fmla="*/ 0 h 17"/>
                <a:gd name="T6" fmla="*/ 3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9" y="17"/>
                    <a:pt x="10" y="11"/>
                    <a:pt x="10" y="3"/>
                  </a:cubicBezTo>
                  <a:cubicBezTo>
                    <a:pt x="9" y="2"/>
                    <a:pt x="5" y="1"/>
                    <a:pt x="4" y="0"/>
                  </a:cubicBezTo>
                  <a:cubicBezTo>
                    <a:pt x="0" y="5"/>
                    <a:pt x="1" y="12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6186488" y="3554413"/>
              <a:ext cx="34925" cy="28575"/>
            </a:xfrm>
            <a:custGeom>
              <a:avLst/>
              <a:gdLst>
                <a:gd name="T0" fmla="*/ 7 w 16"/>
                <a:gd name="T1" fmla="*/ 0 h 13"/>
                <a:gd name="T2" fmla="*/ 0 w 16"/>
                <a:gd name="T3" fmla="*/ 8 h 13"/>
                <a:gd name="T4" fmla="*/ 10 w 16"/>
                <a:gd name="T5" fmla="*/ 13 h 13"/>
                <a:gd name="T6" fmla="*/ 7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cubicBezTo>
                    <a:pt x="5" y="3"/>
                    <a:pt x="4" y="6"/>
                    <a:pt x="0" y="8"/>
                  </a:cubicBezTo>
                  <a:cubicBezTo>
                    <a:pt x="4" y="10"/>
                    <a:pt x="5" y="13"/>
                    <a:pt x="10" y="13"/>
                  </a:cubicBezTo>
                  <a:cubicBezTo>
                    <a:pt x="13" y="8"/>
                    <a:pt x="1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6300788" y="3575051"/>
              <a:ext cx="52388" cy="50800"/>
            </a:xfrm>
            <a:custGeom>
              <a:avLst/>
              <a:gdLst>
                <a:gd name="T0" fmla="*/ 14 w 24"/>
                <a:gd name="T1" fmla="*/ 0 h 24"/>
                <a:gd name="T2" fmla="*/ 10 w 24"/>
                <a:gd name="T3" fmla="*/ 3 h 24"/>
                <a:gd name="T4" fmla="*/ 12 w 24"/>
                <a:gd name="T5" fmla="*/ 8 h 24"/>
                <a:gd name="T6" fmla="*/ 2 w 24"/>
                <a:gd name="T7" fmla="*/ 14 h 24"/>
                <a:gd name="T8" fmla="*/ 11 w 24"/>
                <a:gd name="T9" fmla="*/ 24 h 24"/>
                <a:gd name="T10" fmla="*/ 14 w 2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4" y="2"/>
                    <a:pt x="11" y="1"/>
                    <a:pt x="10" y="3"/>
                  </a:cubicBezTo>
                  <a:cubicBezTo>
                    <a:pt x="9" y="6"/>
                    <a:pt x="13" y="6"/>
                    <a:pt x="12" y="8"/>
                  </a:cubicBezTo>
                  <a:cubicBezTo>
                    <a:pt x="5" y="8"/>
                    <a:pt x="11" y="23"/>
                    <a:pt x="2" y="14"/>
                  </a:cubicBezTo>
                  <a:cubicBezTo>
                    <a:pt x="0" y="22"/>
                    <a:pt x="7" y="21"/>
                    <a:pt x="11" y="24"/>
                  </a:cubicBezTo>
                  <a:cubicBezTo>
                    <a:pt x="15" y="21"/>
                    <a:pt x="2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6421438" y="3584576"/>
              <a:ext cx="34925" cy="39688"/>
            </a:xfrm>
            <a:custGeom>
              <a:avLst/>
              <a:gdLst>
                <a:gd name="T0" fmla="*/ 0 w 16"/>
                <a:gd name="T1" fmla="*/ 5 h 18"/>
                <a:gd name="T2" fmla="*/ 1 w 16"/>
                <a:gd name="T3" fmla="*/ 15 h 18"/>
                <a:gd name="T4" fmla="*/ 10 w 16"/>
                <a:gd name="T5" fmla="*/ 18 h 18"/>
                <a:gd name="T6" fmla="*/ 0 w 16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5"/>
                  </a:moveTo>
                  <a:cubicBezTo>
                    <a:pt x="2" y="12"/>
                    <a:pt x="6" y="11"/>
                    <a:pt x="1" y="15"/>
                  </a:cubicBezTo>
                  <a:cubicBezTo>
                    <a:pt x="2" y="17"/>
                    <a:pt x="6" y="18"/>
                    <a:pt x="10" y="18"/>
                  </a:cubicBezTo>
                  <a:cubicBezTo>
                    <a:pt x="16" y="12"/>
                    <a:pt x="10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494463" y="3594101"/>
              <a:ext cx="30163" cy="36513"/>
            </a:xfrm>
            <a:custGeom>
              <a:avLst/>
              <a:gdLst>
                <a:gd name="T0" fmla="*/ 3 w 14"/>
                <a:gd name="T1" fmla="*/ 3 h 17"/>
                <a:gd name="T2" fmla="*/ 6 w 14"/>
                <a:gd name="T3" fmla="*/ 11 h 17"/>
                <a:gd name="T4" fmla="*/ 0 w 14"/>
                <a:gd name="T5" fmla="*/ 10 h 17"/>
                <a:gd name="T6" fmla="*/ 10 w 14"/>
                <a:gd name="T7" fmla="*/ 15 h 17"/>
                <a:gd name="T8" fmla="*/ 13 w 14"/>
                <a:gd name="T9" fmla="*/ 3 h 17"/>
                <a:gd name="T10" fmla="*/ 3 w 1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7"/>
                    <a:pt x="8" y="6"/>
                    <a:pt x="6" y="11"/>
                  </a:cubicBezTo>
                  <a:cubicBezTo>
                    <a:pt x="3" y="11"/>
                    <a:pt x="1" y="11"/>
                    <a:pt x="0" y="10"/>
                  </a:cubicBezTo>
                  <a:cubicBezTo>
                    <a:pt x="1" y="17"/>
                    <a:pt x="5" y="12"/>
                    <a:pt x="10" y="15"/>
                  </a:cubicBezTo>
                  <a:cubicBezTo>
                    <a:pt x="12" y="12"/>
                    <a:pt x="14" y="9"/>
                    <a:pt x="13" y="3"/>
                  </a:cubicBezTo>
                  <a:cubicBezTo>
                    <a:pt x="10" y="2"/>
                    <a:pt x="6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6180138" y="3597276"/>
              <a:ext cx="19050" cy="3333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5 h 15"/>
                <a:gd name="T4" fmla="*/ 8 w 9"/>
                <a:gd name="T5" fmla="*/ 15 h 15"/>
                <a:gd name="T6" fmla="*/ 7 w 9"/>
                <a:gd name="T7" fmla="*/ 1 h 15"/>
                <a:gd name="T8" fmla="*/ 0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1" y="7"/>
                    <a:pt x="7" y="11"/>
                    <a:pt x="0" y="15"/>
                  </a:cubicBezTo>
                  <a:cubicBezTo>
                    <a:pt x="3" y="15"/>
                    <a:pt x="5" y="15"/>
                    <a:pt x="8" y="15"/>
                  </a:cubicBezTo>
                  <a:cubicBezTo>
                    <a:pt x="7" y="10"/>
                    <a:pt x="9" y="4"/>
                    <a:pt x="7" y="1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6300788" y="3340101"/>
              <a:ext cx="28575" cy="36513"/>
            </a:xfrm>
            <a:custGeom>
              <a:avLst/>
              <a:gdLst>
                <a:gd name="T0" fmla="*/ 8 w 13"/>
                <a:gd name="T1" fmla="*/ 3 h 17"/>
                <a:gd name="T2" fmla="*/ 7 w 13"/>
                <a:gd name="T3" fmla="*/ 10 h 17"/>
                <a:gd name="T4" fmla="*/ 0 w 13"/>
                <a:gd name="T5" fmla="*/ 7 h 17"/>
                <a:gd name="T6" fmla="*/ 4 w 13"/>
                <a:gd name="T7" fmla="*/ 16 h 17"/>
                <a:gd name="T8" fmla="*/ 13 w 13"/>
                <a:gd name="T9" fmla="*/ 13 h 17"/>
                <a:gd name="T10" fmla="*/ 13 w 13"/>
                <a:gd name="T11" fmla="*/ 5 h 17"/>
                <a:gd name="T12" fmla="*/ 8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8" y="3"/>
                  </a:moveTo>
                  <a:cubicBezTo>
                    <a:pt x="11" y="4"/>
                    <a:pt x="6" y="7"/>
                    <a:pt x="7" y="10"/>
                  </a:cubicBezTo>
                  <a:cubicBezTo>
                    <a:pt x="4" y="10"/>
                    <a:pt x="4" y="4"/>
                    <a:pt x="0" y="7"/>
                  </a:cubicBezTo>
                  <a:cubicBezTo>
                    <a:pt x="0" y="11"/>
                    <a:pt x="4" y="12"/>
                    <a:pt x="4" y="16"/>
                  </a:cubicBezTo>
                  <a:cubicBezTo>
                    <a:pt x="9" y="17"/>
                    <a:pt x="10" y="14"/>
                    <a:pt x="13" y="13"/>
                  </a:cubicBezTo>
                  <a:cubicBezTo>
                    <a:pt x="13" y="11"/>
                    <a:pt x="13" y="8"/>
                    <a:pt x="13" y="5"/>
                  </a:cubicBezTo>
                  <a:cubicBezTo>
                    <a:pt x="11" y="5"/>
                    <a:pt x="8" y="0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>
              <a:spLocks noEditPoints="1"/>
            </p:cNvSpPr>
            <p:nvPr/>
          </p:nvSpPr>
          <p:spPr bwMode="auto">
            <a:xfrm>
              <a:off x="6030913" y="3257551"/>
              <a:ext cx="996950" cy="441325"/>
            </a:xfrm>
            <a:custGeom>
              <a:avLst/>
              <a:gdLst>
                <a:gd name="T0" fmla="*/ 386 w 462"/>
                <a:gd name="T1" fmla="*/ 14 h 205"/>
                <a:gd name="T2" fmla="*/ 337 w 462"/>
                <a:gd name="T3" fmla="*/ 1 h 205"/>
                <a:gd name="T4" fmla="*/ 213 w 462"/>
                <a:gd name="T5" fmla="*/ 5 h 205"/>
                <a:gd name="T6" fmla="*/ 92 w 462"/>
                <a:gd name="T7" fmla="*/ 8 h 205"/>
                <a:gd name="T8" fmla="*/ 25 w 462"/>
                <a:gd name="T9" fmla="*/ 152 h 205"/>
                <a:gd name="T10" fmla="*/ 21 w 462"/>
                <a:gd name="T11" fmla="*/ 201 h 205"/>
                <a:gd name="T12" fmla="*/ 51 w 462"/>
                <a:gd name="T13" fmla="*/ 203 h 205"/>
                <a:gd name="T14" fmla="*/ 106 w 462"/>
                <a:gd name="T15" fmla="*/ 203 h 205"/>
                <a:gd name="T16" fmla="*/ 142 w 462"/>
                <a:gd name="T17" fmla="*/ 201 h 205"/>
                <a:gd name="T18" fmla="*/ 173 w 462"/>
                <a:gd name="T19" fmla="*/ 204 h 205"/>
                <a:gd name="T20" fmla="*/ 204 w 462"/>
                <a:gd name="T21" fmla="*/ 201 h 205"/>
                <a:gd name="T22" fmla="*/ 341 w 462"/>
                <a:gd name="T23" fmla="*/ 199 h 205"/>
                <a:gd name="T24" fmla="*/ 434 w 462"/>
                <a:gd name="T25" fmla="*/ 196 h 205"/>
                <a:gd name="T26" fmla="*/ 436 w 462"/>
                <a:gd name="T27" fmla="*/ 133 h 205"/>
                <a:gd name="T28" fmla="*/ 386 w 462"/>
                <a:gd name="T29" fmla="*/ 14 h 205"/>
                <a:gd name="T30" fmla="*/ 127 w 462"/>
                <a:gd name="T31" fmla="*/ 12 h 205"/>
                <a:gd name="T32" fmla="*/ 117 w 462"/>
                <a:gd name="T33" fmla="*/ 15 h 205"/>
                <a:gd name="T34" fmla="*/ 127 w 462"/>
                <a:gd name="T35" fmla="*/ 12 h 205"/>
                <a:gd name="T36" fmla="*/ 182 w 462"/>
                <a:gd name="T37" fmla="*/ 194 h 205"/>
                <a:gd name="T38" fmla="*/ 191 w 462"/>
                <a:gd name="T39" fmla="*/ 191 h 205"/>
                <a:gd name="T40" fmla="*/ 182 w 462"/>
                <a:gd name="T41" fmla="*/ 194 h 205"/>
                <a:gd name="T42" fmla="*/ 384 w 462"/>
                <a:gd name="T43" fmla="*/ 174 h 205"/>
                <a:gd name="T44" fmla="*/ 379 w 462"/>
                <a:gd name="T45" fmla="*/ 164 h 205"/>
                <a:gd name="T46" fmla="*/ 376 w 462"/>
                <a:gd name="T47" fmla="*/ 171 h 205"/>
                <a:gd name="T48" fmla="*/ 367 w 462"/>
                <a:gd name="T49" fmla="*/ 175 h 205"/>
                <a:gd name="T50" fmla="*/ 232 w 462"/>
                <a:gd name="T51" fmla="*/ 174 h 205"/>
                <a:gd name="T52" fmla="*/ 194 w 462"/>
                <a:gd name="T53" fmla="*/ 179 h 205"/>
                <a:gd name="T54" fmla="*/ 154 w 462"/>
                <a:gd name="T55" fmla="*/ 179 h 205"/>
                <a:gd name="T56" fmla="*/ 145 w 462"/>
                <a:gd name="T57" fmla="*/ 174 h 205"/>
                <a:gd name="T58" fmla="*/ 144 w 462"/>
                <a:gd name="T59" fmla="*/ 180 h 205"/>
                <a:gd name="T60" fmla="*/ 36 w 462"/>
                <a:gd name="T61" fmla="*/ 181 h 205"/>
                <a:gd name="T62" fmla="*/ 56 w 462"/>
                <a:gd name="T63" fmla="*/ 132 h 205"/>
                <a:gd name="T64" fmla="*/ 104 w 462"/>
                <a:gd name="T65" fmla="*/ 24 h 205"/>
                <a:gd name="T66" fmla="*/ 365 w 462"/>
                <a:gd name="T67" fmla="*/ 19 h 205"/>
                <a:gd name="T68" fmla="*/ 424 w 462"/>
                <a:gd name="T69" fmla="*/ 170 h 205"/>
                <a:gd name="T70" fmla="*/ 384 w 462"/>
                <a:gd name="T71" fmla="*/ 17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2" h="205">
                  <a:moveTo>
                    <a:pt x="386" y="14"/>
                  </a:moveTo>
                  <a:cubicBezTo>
                    <a:pt x="372" y="2"/>
                    <a:pt x="361" y="1"/>
                    <a:pt x="337" y="1"/>
                  </a:cubicBezTo>
                  <a:cubicBezTo>
                    <a:pt x="290" y="0"/>
                    <a:pt x="255" y="4"/>
                    <a:pt x="213" y="5"/>
                  </a:cubicBezTo>
                  <a:cubicBezTo>
                    <a:pt x="173" y="6"/>
                    <a:pt x="132" y="10"/>
                    <a:pt x="92" y="8"/>
                  </a:cubicBezTo>
                  <a:cubicBezTo>
                    <a:pt x="62" y="36"/>
                    <a:pt x="43" y="107"/>
                    <a:pt x="25" y="152"/>
                  </a:cubicBezTo>
                  <a:cubicBezTo>
                    <a:pt x="18" y="171"/>
                    <a:pt x="0" y="188"/>
                    <a:pt x="21" y="201"/>
                  </a:cubicBezTo>
                  <a:cubicBezTo>
                    <a:pt x="30" y="197"/>
                    <a:pt x="40" y="200"/>
                    <a:pt x="51" y="203"/>
                  </a:cubicBezTo>
                  <a:cubicBezTo>
                    <a:pt x="65" y="199"/>
                    <a:pt x="88" y="203"/>
                    <a:pt x="106" y="203"/>
                  </a:cubicBezTo>
                  <a:cubicBezTo>
                    <a:pt x="119" y="204"/>
                    <a:pt x="130" y="201"/>
                    <a:pt x="142" y="201"/>
                  </a:cubicBezTo>
                  <a:cubicBezTo>
                    <a:pt x="153" y="201"/>
                    <a:pt x="163" y="204"/>
                    <a:pt x="173" y="204"/>
                  </a:cubicBezTo>
                  <a:cubicBezTo>
                    <a:pt x="183" y="205"/>
                    <a:pt x="193" y="202"/>
                    <a:pt x="204" y="201"/>
                  </a:cubicBezTo>
                  <a:cubicBezTo>
                    <a:pt x="248" y="195"/>
                    <a:pt x="293" y="194"/>
                    <a:pt x="341" y="199"/>
                  </a:cubicBezTo>
                  <a:cubicBezTo>
                    <a:pt x="373" y="194"/>
                    <a:pt x="398" y="199"/>
                    <a:pt x="434" y="196"/>
                  </a:cubicBezTo>
                  <a:cubicBezTo>
                    <a:pt x="462" y="183"/>
                    <a:pt x="447" y="159"/>
                    <a:pt x="436" y="133"/>
                  </a:cubicBezTo>
                  <a:cubicBezTo>
                    <a:pt x="421" y="95"/>
                    <a:pt x="400" y="48"/>
                    <a:pt x="386" y="14"/>
                  </a:cubicBezTo>
                  <a:close/>
                  <a:moveTo>
                    <a:pt x="127" y="12"/>
                  </a:moveTo>
                  <a:cubicBezTo>
                    <a:pt x="127" y="16"/>
                    <a:pt x="121" y="15"/>
                    <a:pt x="117" y="15"/>
                  </a:cubicBezTo>
                  <a:cubicBezTo>
                    <a:pt x="119" y="13"/>
                    <a:pt x="123" y="12"/>
                    <a:pt x="127" y="12"/>
                  </a:cubicBezTo>
                  <a:close/>
                  <a:moveTo>
                    <a:pt x="182" y="194"/>
                  </a:moveTo>
                  <a:cubicBezTo>
                    <a:pt x="182" y="190"/>
                    <a:pt x="187" y="191"/>
                    <a:pt x="191" y="191"/>
                  </a:cubicBezTo>
                  <a:cubicBezTo>
                    <a:pt x="189" y="194"/>
                    <a:pt x="185" y="197"/>
                    <a:pt x="182" y="194"/>
                  </a:cubicBezTo>
                  <a:close/>
                  <a:moveTo>
                    <a:pt x="384" y="174"/>
                  </a:moveTo>
                  <a:cubicBezTo>
                    <a:pt x="381" y="172"/>
                    <a:pt x="383" y="165"/>
                    <a:pt x="379" y="164"/>
                  </a:cubicBezTo>
                  <a:cubicBezTo>
                    <a:pt x="376" y="166"/>
                    <a:pt x="374" y="166"/>
                    <a:pt x="376" y="171"/>
                  </a:cubicBezTo>
                  <a:cubicBezTo>
                    <a:pt x="371" y="171"/>
                    <a:pt x="366" y="166"/>
                    <a:pt x="367" y="175"/>
                  </a:cubicBezTo>
                  <a:cubicBezTo>
                    <a:pt x="320" y="177"/>
                    <a:pt x="278" y="170"/>
                    <a:pt x="232" y="174"/>
                  </a:cubicBezTo>
                  <a:cubicBezTo>
                    <a:pt x="220" y="175"/>
                    <a:pt x="204" y="176"/>
                    <a:pt x="194" y="179"/>
                  </a:cubicBezTo>
                  <a:cubicBezTo>
                    <a:pt x="183" y="181"/>
                    <a:pt x="172" y="185"/>
                    <a:pt x="154" y="179"/>
                  </a:cubicBezTo>
                  <a:cubicBezTo>
                    <a:pt x="150" y="179"/>
                    <a:pt x="151" y="173"/>
                    <a:pt x="145" y="174"/>
                  </a:cubicBezTo>
                  <a:cubicBezTo>
                    <a:pt x="141" y="175"/>
                    <a:pt x="149" y="178"/>
                    <a:pt x="144" y="180"/>
                  </a:cubicBezTo>
                  <a:cubicBezTo>
                    <a:pt x="107" y="182"/>
                    <a:pt x="65" y="184"/>
                    <a:pt x="36" y="181"/>
                  </a:cubicBezTo>
                  <a:cubicBezTo>
                    <a:pt x="43" y="162"/>
                    <a:pt x="45" y="144"/>
                    <a:pt x="56" y="132"/>
                  </a:cubicBezTo>
                  <a:cubicBezTo>
                    <a:pt x="71" y="93"/>
                    <a:pt x="78" y="56"/>
                    <a:pt x="104" y="24"/>
                  </a:cubicBezTo>
                  <a:cubicBezTo>
                    <a:pt x="190" y="27"/>
                    <a:pt x="284" y="11"/>
                    <a:pt x="365" y="19"/>
                  </a:cubicBezTo>
                  <a:cubicBezTo>
                    <a:pt x="382" y="65"/>
                    <a:pt x="411" y="118"/>
                    <a:pt x="424" y="170"/>
                  </a:cubicBezTo>
                  <a:cubicBezTo>
                    <a:pt x="415" y="177"/>
                    <a:pt x="395" y="173"/>
                    <a:pt x="38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6238876" y="3352801"/>
              <a:ext cx="36513" cy="3016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4 h 14"/>
                <a:gd name="T4" fmla="*/ 10 w 17"/>
                <a:gd name="T5" fmla="*/ 14 h 14"/>
                <a:gd name="T6" fmla="*/ 10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9" y="4"/>
                    <a:pt x="3" y="1"/>
                    <a:pt x="1" y="4"/>
                  </a:cubicBezTo>
                  <a:cubicBezTo>
                    <a:pt x="0" y="10"/>
                    <a:pt x="5" y="12"/>
                    <a:pt x="10" y="14"/>
                  </a:cubicBezTo>
                  <a:cubicBezTo>
                    <a:pt x="15" y="10"/>
                    <a:pt x="1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6583363" y="3400426"/>
              <a:ext cx="38100" cy="39688"/>
            </a:xfrm>
            <a:custGeom>
              <a:avLst/>
              <a:gdLst>
                <a:gd name="T0" fmla="*/ 0 w 18"/>
                <a:gd name="T1" fmla="*/ 11 h 19"/>
                <a:gd name="T2" fmla="*/ 9 w 18"/>
                <a:gd name="T3" fmla="*/ 19 h 19"/>
                <a:gd name="T4" fmla="*/ 18 w 18"/>
                <a:gd name="T5" fmla="*/ 4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" y="16"/>
                    <a:pt x="7" y="15"/>
                    <a:pt x="9" y="19"/>
                  </a:cubicBezTo>
                  <a:cubicBezTo>
                    <a:pt x="11" y="13"/>
                    <a:pt x="18" y="12"/>
                    <a:pt x="18" y="4"/>
                  </a:cubicBezTo>
                  <a:cubicBezTo>
                    <a:pt x="11" y="0"/>
                    <a:pt x="0" y="3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6188076" y="3460751"/>
              <a:ext cx="34925" cy="44450"/>
            </a:xfrm>
            <a:custGeom>
              <a:avLst/>
              <a:gdLst>
                <a:gd name="T0" fmla="*/ 1 w 16"/>
                <a:gd name="T1" fmla="*/ 5 h 21"/>
                <a:gd name="T2" fmla="*/ 0 w 16"/>
                <a:gd name="T3" fmla="*/ 15 h 21"/>
                <a:gd name="T4" fmla="*/ 16 w 16"/>
                <a:gd name="T5" fmla="*/ 9 h 21"/>
                <a:gd name="T6" fmla="*/ 1 w 16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" y="5"/>
                  </a:moveTo>
                  <a:cubicBezTo>
                    <a:pt x="0" y="11"/>
                    <a:pt x="2" y="11"/>
                    <a:pt x="0" y="15"/>
                  </a:cubicBezTo>
                  <a:cubicBezTo>
                    <a:pt x="7" y="21"/>
                    <a:pt x="14" y="16"/>
                    <a:pt x="16" y="9"/>
                  </a:cubicBezTo>
                  <a:cubicBezTo>
                    <a:pt x="13" y="4"/>
                    <a:pt x="7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6626226" y="3509963"/>
              <a:ext cx="42863" cy="41275"/>
            </a:xfrm>
            <a:custGeom>
              <a:avLst/>
              <a:gdLst>
                <a:gd name="T0" fmla="*/ 0 w 20"/>
                <a:gd name="T1" fmla="*/ 7 h 19"/>
                <a:gd name="T2" fmla="*/ 8 w 20"/>
                <a:gd name="T3" fmla="*/ 19 h 19"/>
                <a:gd name="T4" fmla="*/ 20 w 20"/>
                <a:gd name="T5" fmla="*/ 2 h 19"/>
                <a:gd name="T6" fmla="*/ 0 w 20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7"/>
                  </a:moveTo>
                  <a:cubicBezTo>
                    <a:pt x="2" y="12"/>
                    <a:pt x="0" y="19"/>
                    <a:pt x="8" y="19"/>
                  </a:cubicBezTo>
                  <a:cubicBezTo>
                    <a:pt x="13" y="14"/>
                    <a:pt x="17" y="8"/>
                    <a:pt x="20" y="2"/>
                  </a:cubicBezTo>
                  <a:cubicBezTo>
                    <a:pt x="10" y="0"/>
                    <a:pt x="7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6319838" y="3503613"/>
              <a:ext cx="33338" cy="34925"/>
            </a:xfrm>
            <a:custGeom>
              <a:avLst/>
              <a:gdLst>
                <a:gd name="T0" fmla="*/ 0 w 15"/>
                <a:gd name="T1" fmla="*/ 8 h 16"/>
                <a:gd name="T2" fmla="*/ 15 w 15"/>
                <a:gd name="T3" fmla="*/ 8 h 16"/>
                <a:gd name="T4" fmla="*/ 0 w 15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4" y="14"/>
                    <a:pt x="12" y="16"/>
                    <a:pt x="15" y="8"/>
                  </a:cubicBezTo>
                  <a:cubicBezTo>
                    <a:pt x="13" y="0"/>
                    <a:pt x="1" y="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8" name="Freeform 5"/>
          <p:cNvSpPr>
            <a:spLocks noEditPoints="1"/>
          </p:cNvSpPr>
          <p:nvPr/>
        </p:nvSpPr>
        <p:spPr bwMode="auto">
          <a:xfrm flipH="1">
            <a:off x="6338228" y="2913455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"/>
          <p:cNvSpPr>
            <a:spLocks noEditPoints="1"/>
          </p:cNvSpPr>
          <p:nvPr/>
        </p:nvSpPr>
        <p:spPr bwMode="auto">
          <a:xfrm flipH="1">
            <a:off x="7067433" y="440942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7779543" y="2670177"/>
            <a:ext cx="3319500" cy="1059971"/>
            <a:chOff x="8291427" y="2152368"/>
            <a:chExt cx="3319500" cy="1059971"/>
          </a:xfrm>
        </p:grpSpPr>
        <p:sp>
          <p:nvSpPr>
            <p:cNvPr id="62" name="矩形 6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375326" y="3600262"/>
            <a:ext cx="3319500" cy="1083374"/>
            <a:chOff x="486239" y="2152368"/>
            <a:chExt cx="3319500" cy="1083374"/>
          </a:xfrm>
        </p:grpSpPr>
        <p:sp>
          <p:nvSpPr>
            <p:cNvPr id="65" name="矩形 64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497174" y="4127963"/>
            <a:ext cx="3319500" cy="1059971"/>
            <a:chOff x="8291427" y="2152368"/>
            <a:chExt cx="3319500" cy="1059971"/>
          </a:xfrm>
        </p:grpSpPr>
        <p:sp>
          <p:nvSpPr>
            <p:cNvPr id="68" name="矩形 6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48" grpId="0" animBg="1"/>
      <p:bldP spid="49" grpId="0" animBg="1"/>
      <p:bldP spid="58" grpId="0" animBg="1"/>
      <p:bldP spid="5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/>
          <p:cNvGrpSpPr/>
          <p:nvPr/>
        </p:nvGrpSpPr>
        <p:grpSpPr>
          <a:xfrm>
            <a:off x="1545004" y="2210297"/>
            <a:ext cx="3596576" cy="3156562"/>
            <a:chOff x="1263336" y="1830689"/>
            <a:chExt cx="3604946" cy="3163910"/>
          </a:xfrm>
        </p:grpSpPr>
        <p:grpSp>
          <p:nvGrpSpPr>
            <p:cNvPr id="160" name="组合 159"/>
            <p:cNvGrpSpPr/>
            <p:nvPr/>
          </p:nvGrpSpPr>
          <p:grpSpPr>
            <a:xfrm>
              <a:off x="1263336" y="3182170"/>
              <a:ext cx="1930594" cy="1812429"/>
              <a:chOff x="963613" y="2395538"/>
              <a:chExt cx="1763713" cy="1655762"/>
            </a:xfrm>
            <a:solidFill>
              <a:schemeClr val="accent1"/>
            </a:solidFill>
          </p:grpSpPr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1231900" y="2611438"/>
                <a:ext cx="1196975" cy="1165225"/>
              </a:xfrm>
              <a:custGeom>
                <a:avLst/>
                <a:gdLst>
                  <a:gd name="T0" fmla="*/ 22 w 556"/>
                  <a:gd name="T1" fmla="*/ 246 h 541"/>
                  <a:gd name="T2" fmla="*/ 21 w 556"/>
                  <a:gd name="T3" fmla="*/ 252 h 541"/>
                  <a:gd name="T4" fmla="*/ 25 w 556"/>
                  <a:gd name="T5" fmla="*/ 243 h 541"/>
                  <a:gd name="T6" fmla="*/ 230 w 556"/>
                  <a:gd name="T7" fmla="*/ 10 h 541"/>
                  <a:gd name="T8" fmla="*/ 31 w 556"/>
                  <a:gd name="T9" fmla="*/ 190 h 541"/>
                  <a:gd name="T10" fmla="*/ 204 w 556"/>
                  <a:gd name="T11" fmla="*/ 533 h 541"/>
                  <a:gd name="T12" fmla="*/ 363 w 556"/>
                  <a:gd name="T13" fmla="*/ 529 h 541"/>
                  <a:gd name="T14" fmla="*/ 549 w 556"/>
                  <a:gd name="T15" fmla="*/ 308 h 541"/>
                  <a:gd name="T16" fmla="*/ 443 w 556"/>
                  <a:gd name="T17" fmla="*/ 55 h 541"/>
                  <a:gd name="T18" fmla="*/ 443 w 556"/>
                  <a:gd name="T19" fmla="*/ 62 h 541"/>
                  <a:gd name="T20" fmla="*/ 446 w 556"/>
                  <a:gd name="T21" fmla="*/ 62 h 541"/>
                  <a:gd name="T22" fmla="*/ 450 w 556"/>
                  <a:gd name="T23" fmla="*/ 65 h 541"/>
                  <a:gd name="T24" fmla="*/ 517 w 556"/>
                  <a:gd name="T25" fmla="*/ 156 h 541"/>
                  <a:gd name="T26" fmla="*/ 547 w 556"/>
                  <a:gd name="T27" fmla="*/ 280 h 541"/>
                  <a:gd name="T28" fmla="*/ 547 w 556"/>
                  <a:gd name="T29" fmla="*/ 280 h 541"/>
                  <a:gd name="T30" fmla="*/ 546 w 556"/>
                  <a:gd name="T31" fmla="*/ 286 h 541"/>
                  <a:gd name="T32" fmla="*/ 513 w 556"/>
                  <a:gd name="T33" fmla="*/ 387 h 541"/>
                  <a:gd name="T34" fmla="*/ 512 w 556"/>
                  <a:gd name="T35" fmla="*/ 395 h 541"/>
                  <a:gd name="T36" fmla="*/ 498 w 556"/>
                  <a:gd name="T37" fmla="*/ 410 h 541"/>
                  <a:gd name="T38" fmla="*/ 278 w 556"/>
                  <a:gd name="T39" fmla="*/ 538 h 541"/>
                  <a:gd name="T40" fmla="*/ 47 w 556"/>
                  <a:gd name="T41" fmla="*/ 411 h 541"/>
                  <a:gd name="T42" fmla="*/ 12 w 556"/>
                  <a:gd name="T43" fmla="*/ 281 h 541"/>
                  <a:gd name="T44" fmla="*/ 8 w 556"/>
                  <a:gd name="T45" fmla="*/ 278 h 541"/>
                  <a:gd name="T46" fmla="*/ 24 w 556"/>
                  <a:gd name="T47" fmla="*/ 218 h 541"/>
                  <a:gd name="T48" fmla="*/ 31 w 556"/>
                  <a:gd name="T49" fmla="*/ 211 h 541"/>
                  <a:gd name="T50" fmla="*/ 54 w 556"/>
                  <a:gd name="T51" fmla="*/ 166 h 541"/>
                  <a:gd name="T52" fmla="*/ 50 w 556"/>
                  <a:gd name="T53" fmla="*/ 162 h 541"/>
                  <a:gd name="T54" fmla="*/ 96 w 556"/>
                  <a:gd name="T55" fmla="*/ 91 h 541"/>
                  <a:gd name="T56" fmla="*/ 299 w 556"/>
                  <a:gd name="T57" fmla="*/ 5 h 541"/>
                  <a:gd name="T58" fmla="*/ 388 w 556"/>
                  <a:gd name="T59" fmla="*/ 25 h 541"/>
                  <a:gd name="T60" fmla="*/ 390 w 556"/>
                  <a:gd name="T61" fmla="*/ 24 h 541"/>
                  <a:gd name="T62" fmla="*/ 437 w 556"/>
                  <a:gd name="T63" fmla="*/ 57 h 541"/>
                  <a:gd name="T64" fmla="*/ 441 w 556"/>
                  <a:gd name="T65" fmla="*/ 54 h 541"/>
                  <a:gd name="T66" fmla="*/ 381 w 556"/>
                  <a:gd name="T67" fmla="*/ 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6" h="541">
                    <a:moveTo>
                      <a:pt x="25" y="243"/>
                    </a:moveTo>
                    <a:cubicBezTo>
                      <a:pt x="24" y="244"/>
                      <a:pt x="23" y="245"/>
                      <a:pt x="22" y="246"/>
                    </a:cubicBezTo>
                    <a:cubicBezTo>
                      <a:pt x="22" y="248"/>
                      <a:pt x="21" y="250"/>
                      <a:pt x="20" y="25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23" y="252"/>
                      <a:pt x="24" y="251"/>
                      <a:pt x="24" y="249"/>
                    </a:cubicBezTo>
                    <a:cubicBezTo>
                      <a:pt x="25" y="247"/>
                      <a:pt x="25" y="245"/>
                      <a:pt x="25" y="243"/>
                    </a:cubicBezTo>
                    <a:moveTo>
                      <a:pt x="302" y="0"/>
                    </a:moveTo>
                    <a:cubicBezTo>
                      <a:pt x="278" y="0"/>
                      <a:pt x="253" y="3"/>
                      <a:pt x="230" y="10"/>
                    </a:cubicBezTo>
                    <a:cubicBezTo>
                      <a:pt x="178" y="25"/>
                      <a:pt x="127" y="54"/>
                      <a:pt x="88" y="92"/>
                    </a:cubicBezTo>
                    <a:cubicBezTo>
                      <a:pt x="60" y="119"/>
                      <a:pt x="42" y="153"/>
                      <a:pt x="31" y="190"/>
                    </a:cubicBezTo>
                    <a:cubicBezTo>
                      <a:pt x="0" y="246"/>
                      <a:pt x="1" y="315"/>
                      <a:pt x="25" y="376"/>
                    </a:cubicBezTo>
                    <a:cubicBezTo>
                      <a:pt x="57" y="456"/>
                      <a:pt x="119" y="513"/>
                      <a:pt x="204" y="533"/>
                    </a:cubicBezTo>
                    <a:cubicBezTo>
                      <a:pt x="227" y="539"/>
                      <a:pt x="251" y="541"/>
                      <a:pt x="275" y="541"/>
                    </a:cubicBezTo>
                    <a:cubicBezTo>
                      <a:pt x="305" y="541"/>
                      <a:pt x="335" y="537"/>
                      <a:pt x="363" y="529"/>
                    </a:cubicBezTo>
                    <a:cubicBezTo>
                      <a:pt x="415" y="515"/>
                      <a:pt x="454" y="479"/>
                      <a:pt x="486" y="437"/>
                    </a:cubicBezTo>
                    <a:cubicBezTo>
                      <a:pt x="515" y="399"/>
                      <a:pt x="543" y="356"/>
                      <a:pt x="549" y="308"/>
                    </a:cubicBezTo>
                    <a:cubicBezTo>
                      <a:pt x="556" y="252"/>
                      <a:pt x="544" y="196"/>
                      <a:pt x="518" y="146"/>
                    </a:cubicBezTo>
                    <a:cubicBezTo>
                      <a:pt x="500" y="113"/>
                      <a:pt x="474" y="81"/>
                      <a:pt x="443" y="55"/>
                    </a:cubicBezTo>
                    <a:cubicBezTo>
                      <a:pt x="444" y="56"/>
                      <a:pt x="444" y="57"/>
                      <a:pt x="444" y="58"/>
                    </a:cubicBezTo>
                    <a:cubicBezTo>
                      <a:pt x="443" y="59"/>
                      <a:pt x="443" y="60"/>
                      <a:pt x="443" y="62"/>
                    </a:cubicBezTo>
                    <a:cubicBezTo>
                      <a:pt x="443" y="62"/>
                      <a:pt x="444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7" y="61"/>
                      <a:pt x="447" y="61"/>
                    </a:cubicBezTo>
                    <a:cubicBezTo>
                      <a:pt x="449" y="61"/>
                      <a:pt x="451" y="63"/>
                      <a:pt x="450" y="65"/>
                    </a:cubicBezTo>
                    <a:cubicBezTo>
                      <a:pt x="450" y="66"/>
                      <a:pt x="450" y="67"/>
                      <a:pt x="450" y="68"/>
                    </a:cubicBezTo>
                    <a:cubicBezTo>
                      <a:pt x="477" y="93"/>
                      <a:pt x="500" y="124"/>
                      <a:pt x="517" y="156"/>
                    </a:cubicBezTo>
                    <a:cubicBezTo>
                      <a:pt x="535" y="191"/>
                      <a:pt x="546" y="235"/>
                      <a:pt x="546" y="277"/>
                    </a:cubicBezTo>
                    <a:cubicBezTo>
                      <a:pt x="547" y="278"/>
                      <a:pt x="548" y="279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2"/>
                      <a:pt x="546" y="284"/>
                      <a:pt x="546" y="286"/>
                    </a:cubicBezTo>
                    <a:cubicBezTo>
                      <a:pt x="545" y="305"/>
                      <a:pt x="542" y="324"/>
                      <a:pt x="536" y="341"/>
                    </a:cubicBezTo>
                    <a:cubicBezTo>
                      <a:pt x="531" y="357"/>
                      <a:pt x="522" y="372"/>
                      <a:pt x="513" y="387"/>
                    </a:cubicBezTo>
                    <a:cubicBezTo>
                      <a:pt x="513" y="388"/>
                      <a:pt x="514" y="390"/>
                      <a:pt x="514" y="392"/>
                    </a:cubicBezTo>
                    <a:cubicBezTo>
                      <a:pt x="515" y="394"/>
                      <a:pt x="513" y="395"/>
                      <a:pt x="512" y="395"/>
                    </a:cubicBezTo>
                    <a:cubicBezTo>
                      <a:pt x="511" y="395"/>
                      <a:pt x="510" y="395"/>
                      <a:pt x="509" y="393"/>
                    </a:cubicBezTo>
                    <a:cubicBezTo>
                      <a:pt x="505" y="399"/>
                      <a:pt x="502" y="405"/>
                      <a:pt x="498" y="410"/>
                    </a:cubicBezTo>
                    <a:cubicBezTo>
                      <a:pt x="480" y="438"/>
                      <a:pt x="460" y="463"/>
                      <a:pt x="435" y="485"/>
                    </a:cubicBezTo>
                    <a:cubicBezTo>
                      <a:pt x="393" y="521"/>
                      <a:pt x="336" y="538"/>
                      <a:pt x="278" y="538"/>
                    </a:cubicBezTo>
                    <a:cubicBezTo>
                      <a:pt x="213" y="538"/>
                      <a:pt x="148" y="517"/>
                      <a:pt x="103" y="479"/>
                    </a:cubicBezTo>
                    <a:cubicBezTo>
                      <a:pt x="81" y="460"/>
                      <a:pt x="62" y="437"/>
                      <a:pt x="47" y="411"/>
                    </a:cubicBezTo>
                    <a:cubicBezTo>
                      <a:pt x="32" y="394"/>
                      <a:pt x="24" y="373"/>
                      <a:pt x="21" y="350"/>
                    </a:cubicBezTo>
                    <a:cubicBezTo>
                      <a:pt x="15" y="327"/>
                      <a:pt x="12" y="304"/>
                      <a:pt x="12" y="281"/>
                    </a:cubicBezTo>
                    <a:cubicBezTo>
                      <a:pt x="12" y="281"/>
                      <a:pt x="12" y="281"/>
                      <a:pt x="11" y="281"/>
                    </a:cubicBezTo>
                    <a:cubicBezTo>
                      <a:pt x="10" y="281"/>
                      <a:pt x="8" y="280"/>
                      <a:pt x="8" y="278"/>
                    </a:cubicBezTo>
                    <a:cubicBezTo>
                      <a:pt x="10" y="268"/>
                      <a:pt x="12" y="258"/>
                      <a:pt x="16" y="248"/>
                    </a:cubicBezTo>
                    <a:cubicBezTo>
                      <a:pt x="17" y="238"/>
                      <a:pt x="20" y="228"/>
                      <a:pt x="24" y="218"/>
                    </a:cubicBezTo>
                    <a:cubicBezTo>
                      <a:pt x="23" y="223"/>
                      <a:pt x="22" y="228"/>
                      <a:pt x="21" y="234"/>
                    </a:cubicBezTo>
                    <a:cubicBezTo>
                      <a:pt x="24" y="226"/>
                      <a:pt x="27" y="219"/>
                      <a:pt x="31" y="211"/>
                    </a:cubicBezTo>
                    <a:cubicBezTo>
                      <a:pt x="32" y="205"/>
                      <a:pt x="34" y="198"/>
                      <a:pt x="36" y="191"/>
                    </a:cubicBezTo>
                    <a:cubicBezTo>
                      <a:pt x="41" y="183"/>
                      <a:pt x="47" y="174"/>
                      <a:pt x="54" y="166"/>
                    </a:cubicBezTo>
                    <a:cubicBezTo>
                      <a:pt x="55" y="164"/>
                      <a:pt x="53" y="161"/>
                      <a:pt x="51" y="161"/>
                    </a:cubicBezTo>
                    <a:cubicBezTo>
                      <a:pt x="51" y="161"/>
                      <a:pt x="50" y="161"/>
                      <a:pt x="50" y="162"/>
                    </a:cubicBezTo>
                    <a:cubicBezTo>
                      <a:pt x="48" y="164"/>
                      <a:pt x="46" y="167"/>
                      <a:pt x="44" y="169"/>
                    </a:cubicBezTo>
                    <a:cubicBezTo>
                      <a:pt x="56" y="140"/>
                      <a:pt x="73" y="114"/>
                      <a:pt x="96" y="91"/>
                    </a:cubicBezTo>
                    <a:cubicBezTo>
                      <a:pt x="133" y="55"/>
                      <a:pt x="183" y="30"/>
                      <a:pt x="231" y="15"/>
                    </a:cubicBezTo>
                    <a:cubicBezTo>
                      <a:pt x="253" y="9"/>
                      <a:pt x="276" y="5"/>
                      <a:pt x="299" y="5"/>
                    </a:cubicBezTo>
                    <a:cubicBezTo>
                      <a:pt x="328" y="5"/>
                      <a:pt x="356" y="11"/>
                      <a:pt x="383" y="22"/>
                    </a:cubicBezTo>
                    <a:cubicBezTo>
                      <a:pt x="385" y="23"/>
                      <a:pt x="386" y="24"/>
                      <a:pt x="388" y="25"/>
                    </a:cubicBezTo>
                    <a:cubicBezTo>
                      <a:pt x="388" y="25"/>
                      <a:pt x="388" y="24"/>
                      <a:pt x="389" y="24"/>
                    </a:cubicBezTo>
                    <a:cubicBezTo>
                      <a:pt x="389" y="24"/>
                      <a:pt x="390" y="24"/>
                      <a:pt x="390" y="24"/>
                    </a:cubicBezTo>
                    <a:cubicBezTo>
                      <a:pt x="392" y="24"/>
                      <a:pt x="393" y="25"/>
                      <a:pt x="393" y="27"/>
                    </a:cubicBezTo>
                    <a:cubicBezTo>
                      <a:pt x="408" y="35"/>
                      <a:pt x="423" y="45"/>
                      <a:pt x="437" y="57"/>
                    </a:cubicBezTo>
                    <a:cubicBezTo>
                      <a:pt x="438" y="56"/>
                      <a:pt x="439" y="56"/>
                      <a:pt x="439" y="55"/>
                    </a:cubicBezTo>
                    <a:cubicBezTo>
                      <a:pt x="440" y="54"/>
                      <a:pt x="440" y="54"/>
                      <a:pt x="441" y="54"/>
                    </a:cubicBezTo>
                    <a:cubicBezTo>
                      <a:pt x="441" y="54"/>
                      <a:pt x="442" y="54"/>
                      <a:pt x="442" y="55"/>
                    </a:cubicBezTo>
                    <a:cubicBezTo>
                      <a:pt x="423" y="39"/>
                      <a:pt x="402" y="25"/>
                      <a:pt x="381" y="15"/>
                    </a:cubicBezTo>
                    <a:cubicBezTo>
                      <a:pt x="356" y="4"/>
                      <a:pt x="329" y="0"/>
                      <a:pt x="3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0"/>
              <p:cNvSpPr>
                <a:spLocks noEditPoints="1"/>
              </p:cNvSpPr>
              <p:nvPr/>
            </p:nvSpPr>
            <p:spPr bwMode="auto">
              <a:xfrm>
                <a:off x="963613" y="2395538"/>
                <a:ext cx="1763713" cy="1619250"/>
              </a:xfrm>
              <a:custGeom>
                <a:avLst/>
                <a:gdLst>
                  <a:gd name="T0" fmla="*/ 270 w 819"/>
                  <a:gd name="T1" fmla="*/ 747 h 753"/>
                  <a:gd name="T2" fmla="*/ 243 w 819"/>
                  <a:gd name="T3" fmla="*/ 744 h 753"/>
                  <a:gd name="T4" fmla="*/ 527 w 819"/>
                  <a:gd name="T5" fmla="*/ 744 h 753"/>
                  <a:gd name="T6" fmla="*/ 193 w 819"/>
                  <a:gd name="T7" fmla="*/ 726 h 753"/>
                  <a:gd name="T8" fmla="*/ 215 w 819"/>
                  <a:gd name="T9" fmla="*/ 734 h 753"/>
                  <a:gd name="T10" fmla="*/ 178 w 819"/>
                  <a:gd name="T11" fmla="*/ 711 h 753"/>
                  <a:gd name="T12" fmla="*/ 287 w 819"/>
                  <a:gd name="T13" fmla="*/ 742 h 753"/>
                  <a:gd name="T14" fmla="*/ 445 w 819"/>
                  <a:gd name="T15" fmla="*/ 703 h 753"/>
                  <a:gd name="T16" fmla="*/ 426 w 819"/>
                  <a:gd name="T17" fmla="*/ 707 h 753"/>
                  <a:gd name="T18" fmla="*/ 420 w 819"/>
                  <a:gd name="T19" fmla="*/ 707 h 753"/>
                  <a:gd name="T20" fmla="*/ 464 w 819"/>
                  <a:gd name="T21" fmla="*/ 701 h 753"/>
                  <a:gd name="T22" fmla="*/ 484 w 819"/>
                  <a:gd name="T23" fmla="*/ 696 h 753"/>
                  <a:gd name="T24" fmla="*/ 522 w 819"/>
                  <a:gd name="T25" fmla="*/ 746 h 753"/>
                  <a:gd name="T26" fmla="*/ 484 w 819"/>
                  <a:gd name="T27" fmla="*/ 696 h 753"/>
                  <a:gd name="T28" fmla="*/ 380 w 819"/>
                  <a:gd name="T29" fmla="*/ 691 h 753"/>
                  <a:gd name="T30" fmla="*/ 360 w 819"/>
                  <a:gd name="T31" fmla="*/ 685 h 753"/>
                  <a:gd name="T32" fmla="*/ 338 w 819"/>
                  <a:gd name="T33" fmla="*/ 689 h 753"/>
                  <a:gd name="T34" fmla="*/ 638 w 819"/>
                  <a:gd name="T35" fmla="*/ 672 h 753"/>
                  <a:gd name="T36" fmla="*/ 580 w 819"/>
                  <a:gd name="T37" fmla="*/ 723 h 753"/>
                  <a:gd name="T38" fmla="*/ 605 w 819"/>
                  <a:gd name="T39" fmla="*/ 706 h 753"/>
                  <a:gd name="T40" fmla="*/ 631 w 819"/>
                  <a:gd name="T41" fmla="*/ 686 h 753"/>
                  <a:gd name="T42" fmla="*/ 124 w 819"/>
                  <a:gd name="T43" fmla="*/ 671 h 753"/>
                  <a:gd name="T44" fmla="*/ 156 w 819"/>
                  <a:gd name="T45" fmla="*/ 703 h 753"/>
                  <a:gd name="T46" fmla="*/ 176 w 819"/>
                  <a:gd name="T47" fmla="*/ 711 h 753"/>
                  <a:gd name="T48" fmla="*/ 130 w 819"/>
                  <a:gd name="T49" fmla="*/ 652 h 753"/>
                  <a:gd name="T50" fmla="*/ 146 w 819"/>
                  <a:gd name="T51" fmla="*/ 620 h 753"/>
                  <a:gd name="T52" fmla="*/ 134 w 819"/>
                  <a:gd name="T53" fmla="*/ 585 h 753"/>
                  <a:gd name="T54" fmla="*/ 60 w 819"/>
                  <a:gd name="T55" fmla="*/ 303 h 753"/>
                  <a:gd name="T56" fmla="*/ 9 w 819"/>
                  <a:gd name="T57" fmla="*/ 413 h 753"/>
                  <a:gd name="T58" fmla="*/ 40 w 819"/>
                  <a:gd name="T59" fmla="*/ 494 h 753"/>
                  <a:gd name="T60" fmla="*/ 93 w 819"/>
                  <a:gd name="T61" fmla="*/ 509 h 753"/>
                  <a:gd name="T62" fmla="*/ 98 w 819"/>
                  <a:gd name="T63" fmla="*/ 512 h 753"/>
                  <a:gd name="T64" fmla="*/ 14 w 819"/>
                  <a:gd name="T65" fmla="*/ 371 h 753"/>
                  <a:gd name="T66" fmla="*/ 62 w 819"/>
                  <a:gd name="T67" fmla="*/ 293 h 753"/>
                  <a:gd name="T68" fmla="*/ 725 w 819"/>
                  <a:gd name="T69" fmla="*/ 317 h 753"/>
                  <a:gd name="T70" fmla="*/ 767 w 819"/>
                  <a:gd name="T71" fmla="*/ 484 h 753"/>
                  <a:gd name="T72" fmla="*/ 630 w 819"/>
                  <a:gd name="T73" fmla="*/ 639 h 753"/>
                  <a:gd name="T74" fmla="*/ 645 w 819"/>
                  <a:gd name="T75" fmla="*/ 645 h 753"/>
                  <a:gd name="T76" fmla="*/ 695 w 819"/>
                  <a:gd name="T77" fmla="*/ 509 h 753"/>
                  <a:gd name="T78" fmla="*/ 733 w 819"/>
                  <a:gd name="T79" fmla="*/ 493 h 753"/>
                  <a:gd name="T80" fmla="*/ 808 w 819"/>
                  <a:gd name="T81" fmla="*/ 321 h 753"/>
                  <a:gd name="T82" fmla="*/ 663 w 819"/>
                  <a:gd name="T83" fmla="*/ 174 h 753"/>
                  <a:gd name="T84" fmla="*/ 89 w 819"/>
                  <a:gd name="T85" fmla="*/ 136 h 753"/>
                  <a:gd name="T86" fmla="*/ 78 w 819"/>
                  <a:gd name="T87" fmla="*/ 261 h 753"/>
                  <a:gd name="T88" fmla="*/ 84 w 819"/>
                  <a:gd name="T89" fmla="*/ 239 h 753"/>
                  <a:gd name="T90" fmla="*/ 93 w 819"/>
                  <a:gd name="T91" fmla="*/ 141 h 753"/>
                  <a:gd name="T92" fmla="*/ 190 w 819"/>
                  <a:gd name="T93" fmla="*/ 119 h 753"/>
                  <a:gd name="T94" fmla="*/ 193 w 819"/>
                  <a:gd name="T95" fmla="*/ 115 h 753"/>
                  <a:gd name="T96" fmla="*/ 285 w 819"/>
                  <a:gd name="T97" fmla="*/ 13 h 753"/>
                  <a:gd name="T98" fmla="*/ 435 w 819"/>
                  <a:gd name="T99" fmla="*/ 37 h 753"/>
                  <a:gd name="T100" fmla="*/ 528 w 819"/>
                  <a:gd name="T101" fmla="*/ 12 h 753"/>
                  <a:gd name="T102" fmla="*/ 665 w 819"/>
                  <a:gd name="T103" fmla="*/ 97 h 753"/>
                  <a:gd name="T104" fmla="*/ 647 w 819"/>
                  <a:gd name="T105" fmla="*/ 145 h 753"/>
                  <a:gd name="T106" fmla="*/ 667 w 819"/>
                  <a:gd name="T107" fmla="*/ 67 h 753"/>
                  <a:gd name="T108" fmla="*/ 487 w 819"/>
                  <a:gd name="T109" fmla="*/ 42 h 753"/>
                  <a:gd name="T110" fmla="*/ 369 w 819"/>
                  <a:gd name="T111" fmla="*/ 5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9" h="753">
                    <a:moveTo>
                      <a:pt x="248" y="743"/>
                    </a:moveTo>
                    <a:cubicBezTo>
                      <a:pt x="248" y="743"/>
                      <a:pt x="249" y="744"/>
                      <a:pt x="249" y="744"/>
                    </a:cubicBezTo>
                    <a:cubicBezTo>
                      <a:pt x="249" y="746"/>
                      <a:pt x="249" y="747"/>
                      <a:pt x="249" y="749"/>
                    </a:cubicBezTo>
                    <a:cubicBezTo>
                      <a:pt x="255" y="751"/>
                      <a:pt x="261" y="752"/>
                      <a:pt x="267" y="753"/>
                    </a:cubicBezTo>
                    <a:cubicBezTo>
                      <a:pt x="269" y="751"/>
                      <a:pt x="272" y="749"/>
                      <a:pt x="274" y="747"/>
                    </a:cubicBezTo>
                    <a:cubicBezTo>
                      <a:pt x="273" y="747"/>
                      <a:pt x="272" y="747"/>
                      <a:pt x="270" y="747"/>
                    </a:cubicBezTo>
                    <a:cubicBezTo>
                      <a:pt x="267" y="747"/>
                      <a:pt x="263" y="747"/>
                      <a:pt x="258" y="746"/>
                    </a:cubicBezTo>
                    <a:cubicBezTo>
                      <a:pt x="255" y="745"/>
                      <a:pt x="252" y="744"/>
                      <a:pt x="248" y="743"/>
                    </a:cubicBezTo>
                    <a:moveTo>
                      <a:pt x="234" y="738"/>
                    </a:moveTo>
                    <a:cubicBezTo>
                      <a:pt x="234" y="740"/>
                      <a:pt x="234" y="742"/>
                      <a:pt x="234" y="744"/>
                    </a:cubicBezTo>
                    <a:cubicBezTo>
                      <a:pt x="237" y="745"/>
                      <a:pt x="240" y="747"/>
                      <a:pt x="243" y="747"/>
                    </a:cubicBezTo>
                    <a:cubicBezTo>
                      <a:pt x="243" y="746"/>
                      <a:pt x="243" y="745"/>
                      <a:pt x="243" y="744"/>
                    </a:cubicBezTo>
                    <a:cubicBezTo>
                      <a:pt x="243" y="743"/>
                      <a:pt x="243" y="742"/>
                      <a:pt x="244" y="742"/>
                    </a:cubicBezTo>
                    <a:cubicBezTo>
                      <a:pt x="240" y="741"/>
                      <a:pt x="237" y="740"/>
                      <a:pt x="234" y="738"/>
                    </a:cubicBezTo>
                    <a:moveTo>
                      <a:pt x="544" y="733"/>
                    </a:moveTo>
                    <a:cubicBezTo>
                      <a:pt x="539" y="735"/>
                      <a:pt x="533" y="737"/>
                      <a:pt x="528" y="738"/>
                    </a:cubicBezTo>
                    <a:cubicBezTo>
                      <a:pt x="528" y="739"/>
                      <a:pt x="528" y="739"/>
                      <a:pt x="528" y="740"/>
                    </a:cubicBezTo>
                    <a:cubicBezTo>
                      <a:pt x="528" y="741"/>
                      <a:pt x="528" y="743"/>
                      <a:pt x="527" y="744"/>
                    </a:cubicBezTo>
                    <a:cubicBezTo>
                      <a:pt x="533" y="743"/>
                      <a:pt x="539" y="741"/>
                      <a:pt x="544" y="739"/>
                    </a:cubicBezTo>
                    <a:cubicBezTo>
                      <a:pt x="544" y="737"/>
                      <a:pt x="544" y="735"/>
                      <a:pt x="544" y="733"/>
                    </a:cubicBezTo>
                    <a:moveTo>
                      <a:pt x="178" y="711"/>
                    </a:moveTo>
                    <a:cubicBezTo>
                      <a:pt x="178" y="711"/>
                      <a:pt x="178" y="711"/>
                      <a:pt x="178" y="712"/>
                    </a:cubicBezTo>
                    <a:cubicBezTo>
                      <a:pt x="180" y="714"/>
                      <a:pt x="181" y="717"/>
                      <a:pt x="181" y="719"/>
                    </a:cubicBezTo>
                    <a:cubicBezTo>
                      <a:pt x="185" y="722"/>
                      <a:pt x="189" y="724"/>
                      <a:pt x="193" y="726"/>
                    </a:cubicBezTo>
                    <a:cubicBezTo>
                      <a:pt x="192" y="724"/>
                      <a:pt x="194" y="723"/>
                      <a:pt x="196" y="723"/>
                    </a:cubicBezTo>
                    <a:cubicBezTo>
                      <a:pt x="196" y="723"/>
                      <a:pt x="197" y="723"/>
                      <a:pt x="198" y="724"/>
                    </a:cubicBezTo>
                    <a:cubicBezTo>
                      <a:pt x="198" y="726"/>
                      <a:pt x="199" y="728"/>
                      <a:pt x="199" y="730"/>
                    </a:cubicBezTo>
                    <a:cubicBezTo>
                      <a:pt x="203" y="731"/>
                      <a:pt x="206" y="733"/>
                      <a:pt x="210" y="735"/>
                    </a:cubicBezTo>
                    <a:cubicBezTo>
                      <a:pt x="210" y="733"/>
                      <a:pt x="212" y="732"/>
                      <a:pt x="213" y="732"/>
                    </a:cubicBezTo>
                    <a:cubicBezTo>
                      <a:pt x="214" y="732"/>
                      <a:pt x="215" y="733"/>
                      <a:pt x="215" y="734"/>
                    </a:cubicBezTo>
                    <a:cubicBezTo>
                      <a:pt x="216" y="735"/>
                      <a:pt x="216" y="736"/>
                      <a:pt x="217" y="738"/>
                    </a:cubicBezTo>
                    <a:cubicBezTo>
                      <a:pt x="221" y="739"/>
                      <a:pt x="224" y="741"/>
                      <a:pt x="228" y="742"/>
                    </a:cubicBezTo>
                    <a:cubicBezTo>
                      <a:pt x="228" y="741"/>
                      <a:pt x="228" y="739"/>
                      <a:pt x="228" y="737"/>
                    </a:cubicBezTo>
                    <a:cubicBezTo>
                      <a:pt x="228" y="737"/>
                      <a:pt x="228" y="737"/>
                      <a:pt x="229" y="736"/>
                    </a:cubicBezTo>
                    <a:cubicBezTo>
                      <a:pt x="215" y="731"/>
                      <a:pt x="201" y="724"/>
                      <a:pt x="188" y="717"/>
                    </a:cubicBezTo>
                    <a:cubicBezTo>
                      <a:pt x="185" y="715"/>
                      <a:pt x="181" y="713"/>
                      <a:pt x="178" y="711"/>
                    </a:cubicBezTo>
                    <a:moveTo>
                      <a:pt x="306" y="708"/>
                    </a:moveTo>
                    <a:cubicBezTo>
                      <a:pt x="306" y="708"/>
                      <a:pt x="306" y="709"/>
                      <a:pt x="305" y="710"/>
                    </a:cubicBezTo>
                    <a:cubicBezTo>
                      <a:pt x="302" y="718"/>
                      <a:pt x="299" y="727"/>
                      <a:pt x="295" y="733"/>
                    </a:cubicBezTo>
                    <a:cubicBezTo>
                      <a:pt x="295" y="734"/>
                      <a:pt x="295" y="734"/>
                      <a:pt x="294" y="735"/>
                    </a:cubicBezTo>
                    <a:cubicBezTo>
                      <a:pt x="294" y="735"/>
                      <a:pt x="294" y="735"/>
                      <a:pt x="293" y="736"/>
                    </a:cubicBezTo>
                    <a:cubicBezTo>
                      <a:pt x="292" y="738"/>
                      <a:pt x="290" y="740"/>
                      <a:pt x="287" y="742"/>
                    </a:cubicBezTo>
                    <a:cubicBezTo>
                      <a:pt x="283" y="746"/>
                      <a:pt x="279" y="750"/>
                      <a:pt x="275" y="753"/>
                    </a:cubicBezTo>
                    <a:cubicBezTo>
                      <a:pt x="288" y="753"/>
                      <a:pt x="298" y="744"/>
                      <a:pt x="303" y="732"/>
                    </a:cubicBezTo>
                    <a:cubicBezTo>
                      <a:pt x="307" y="726"/>
                      <a:pt x="308" y="718"/>
                      <a:pt x="310" y="712"/>
                    </a:cubicBezTo>
                    <a:cubicBezTo>
                      <a:pt x="309" y="710"/>
                      <a:pt x="308" y="709"/>
                      <a:pt x="306" y="708"/>
                    </a:cubicBezTo>
                    <a:moveTo>
                      <a:pt x="459" y="702"/>
                    </a:moveTo>
                    <a:cubicBezTo>
                      <a:pt x="454" y="703"/>
                      <a:pt x="449" y="703"/>
                      <a:pt x="445" y="703"/>
                    </a:cubicBezTo>
                    <a:cubicBezTo>
                      <a:pt x="445" y="705"/>
                      <a:pt x="445" y="706"/>
                      <a:pt x="445" y="707"/>
                    </a:cubicBezTo>
                    <a:cubicBezTo>
                      <a:pt x="450" y="707"/>
                      <a:pt x="454" y="707"/>
                      <a:pt x="459" y="707"/>
                    </a:cubicBezTo>
                    <a:cubicBezTo>
                      <a:pt x="459" y="707"/>
                      <a:pt x="460" y="707"/>
                      <a:pt x="460" y="707"/>
                    </a:cubicBezTo>
                    <a:cubicBezTo>
                      <a:pt x="459" y="705"/>
                      <a:pt x="459" y="704"/>
                      <a:pt x="459" y="702"/>
                    </a:cubicBezTo>
                    <a:moveTo>
                      <a:pt x="424" y="702"/>
                    </a:moveTo>
                    <a:cubicBezTo>
                      <a:pt x="425" y="704"/>
                      <a:pt x="425" y="705"/>
                      <a:pt x="426" y="707"/>
                    </a:cubicBezTo>
                    <a:cubicBezTo>
                      <a:pt x="431" y="707"/>
                      <a:pt x="435" y="707"/>
                      <a:pt x="440" y="707"/>
                    </a:cubicBezTo>
                    <a:cubicBezTo>
                      <a:pt x="439" y="706"/>
                      <a:pt x="439" y="705"/>
                      <a:pt x="439" y="703"/>
                    </a:cubicBezTo>
                    <a:cubicBezTo>
                      <a:pt x="434" y="703"/>
                      <a:pt x="429" y="703"/>
                      <a:pt x="424" y="702"/>
                    </a:cubicBezTo>
                    <a:moveTo>
                      <a:pt x="406" y="698"/>
                    </a:moveTo>
                    <a:cubicBezTo>
                      <a:pt x="407" y="701"/>
                      <a:pt x="408" y="703"/>
                      <a:pt x="408" y="705"/>
                    </a:cubicBezTo>
                    <a:cubicBezTo>
                      <a:pt x="412" y="706"/>
                      <a:pt x="416" y="706"/>
                      <a:pt x="420" y="707"/>
                    </a:cubicBezTo>
                    <a:cubicBezTo>
                      <a:pt x="420" y="707"/>
                      <a:pt x="420" y="707"/>
                      <a:pt x="420" y="707"/>
                    </a:cubicBezTo>
                    <a:cubicBezTo>
                      <a:pt x="419" y="705"/>
                      <a:pt x="419" y="703"/>
                      <a:pt x="418" y="701"/>
                    </a:cubicBezTo>
                    <a:cubicBezTo>
                      <a:pt x="418" y="701"/>
                      <a:pt x="418" y="701"/>
                      <a:pt x="418" y="701"/>
                    </a:cubicBezTo>
                    <a:cubicBezTo>
                      <a:pt x="414" y="700"/>
                      <a:pt x="410" y="699"/>
                      <a:pt x="406" y="698"/>
                    </a:cubicBezTo>
                    <a:moveTo>
                      <a:pt x="478" y="697"/>
                    </a:moveTo>
                    <a:cubicBezTo>
                      <a:pt x="474" y="698"/>
                      <a:pt x="469" y="700"/>
                      <a:pt x="464" y="701"/>
                    </a:cubicBezTo>
                    <a:cubicBezTo>
                      <a:pt x="465" y="703"/>
                      <a:pt x="465" y="704"/>
                      <a:pt x="465" y="706"/>
                    </a:cubicBezTo>
                    <a:cubicBezTo>
                      <a:pt x="468" y="705"/>
                      <a:pt x="470" y="705"/>
                      <a:pt x="472" y="705"/>
                    </a:cubicBezTo>
                    <a:cubicBezTo>
                      <a:pt x="474" y="704"/>
                      <a:pt x="475" y="704"/>
                      <a:pt x="476" y="704"/>
                    </a:cubicBezTo>
                    <a:cubicBezTo>
                      <a:pt x="477" y="704"/>
                      <a:pt x="478" y="704"/>
                      <a:pt x="479" y="705"/>
                    </a:cubicBezTo>
                    <a:cubicBezTo>
                      <a:pt x="479" y="702"/>
                      <a:pt x="479" y="699"/>
                      <a:pt x="478" y="697"/>
                    </a:cubicBezTo>
                    <a:moveTo>
                      <a:pt x="484" y="696"/>
                    </a:moveTo>
                    <a:cubicBezTo>
                      <a:pt x="484" y="700"/>
                      <a:pt x="485" y="704"/>
                      <a:pt x="485" y="709"/>
                    </a:cubicBezTo>
                    <a:cubicBezTo>
                      <a:pt x="488" y="712"/>
                      <a:pt x="489" y="718"/>
                      <a:pt x="491" y="723"/>
                    </a:cubicBezTo>
                    <a:cubicBezTo>
                      <a:pt x="493" y="732"/>
                      <a:pt x="493" y="742"/>
                      <a:pt x="494" y="751"/>
                    </a:cubicBezTo>
                    <a:cubicBezTo>
                      <a:pt x="495" y="752"/>
                      <a:pt x="496" y="753"/>
                      <a:pt x="497" y="753"/>
                    </a:cubicBezTo>
                    <a:cubicBezTo>
                      <a:pt x="497" y="753"/>
                      <a:pt x="498" y="753"/>
                      <a:pt x="498" y="753"/>
                    </a:cubicBezTo>
                    <a:cubicBezTo>
                      <a:pt x="506" y="751"/>
                      <a:pt x="514" y="749"/>
                      <a:pt x="522" y="746"/>
                    </a:cubicBezTo>
                    <a:cubicBezTo>
                      <a:pt x="522" y="745"/>
                      <a:pt x="522" y="744"/>
                      <a:pt x="522" y="743"/>
                    </a:cubicBezTo>
                    <a:cubicBezTo>
                      <a:pt x="522" y="742"/>
                      <a:pt x="522" y="741"/>
                      <a:pt x="522" y="740"/>
                    </a:cubicBezTo>
                    <a:cubicBezTo>
                      <a:pt x="514" y="743"/>
                      <a:pt x="507" y="745"/>
                      <a:pt x="503" y="745"/>
                    </a:cubicBezTo>
                    <a:cubicBezTo>
                      <a:pt x="500" y="745"/>
                      <a:pt x="499" y="744"/>
                      <a:pt x="499" y="743"/>
                    </a:cubicBezTo>
                    <a:cubicBezTo>
                      <a:pt x="497" y="726"/>
                      <a:pt x="495" y="710"/>
                      <a:pt x="484" y="696"/>
                    </a:cubicBezTo>
                    <a:cubicBezTo>
                      <a:pt x="484" y="696"/>
                      <a:pt x="484" y="696"/>
                      <a:pt x="484" y="696"/>
                    </a:cubicBezTo>
                    <a:moveTo>
                      <a:pt x="380" y="691"/>
                    </a:moveTo>
                    <a:cubicBezTo>
                      <a:pt x="380" y="692"/>
                      <a:pt x="380" y="692"/>
                      <a:pt x="380" y="692"/>
                    </a:cubicBezTo>
                    <a:cubicBezTo>
                      <a:pt x="380" y="694"/>
                      <a:pt x="381" y="696"/>
                      <a:pt x="381" y="697"/>
                    </a:cubicBezTo>
                    <a:cubicBezTo>
                      <a:pt x="388" y="700"/>
                      <a:pt x="395" y="702"/>
                      <a:pt x="402" y="704"/>
                    </a:cubicBezTo>
                    <a:cubicBezTo>
                      <a:pt x="402" y="701"/>
                      <a:pt x="401" y="699"/>
                      <a:pt x="400" y="697"/>
                    </a:cubicBezTo>
                    <a:cubicBezTo>
                      <a:pt x="393" y="695"/>
                      <a:pt x="387" y="693"/>
                      <a:pt x="380" y="691"/>
                    </a:cubicBezTo>
                    <a:moveTo>
                      <a:pt x="360" y="685"/>
                    </a:moveTo>
                    <a:cubicBezTo>
                      <a:pt x="361" y="687"/>
                      <a:pt x="361" y="689"/>
                      <a:pt x="362" y="691"/>
                    </a:cubicBezTo>
                    <a:cubicBezTo>
                      <a:pt x="366" y="692"/>
                      <a:pt x="371" y="694"/>
                      <a:pt x="375" y="695"/>
                    </a:cubicBezTo>
                    <a:cubicBezTo>
                      <a:pt x="375" y="695"/>
                      <a:pt x="375" y="694"/>
                      <a:pt x="375" y="694"/>
                    </a:cubicBezTo>
                    <a:cubicBezTo>
                      <a:pt x="375" y="692"/>
                      <a:pt x="376" y="691"/>
                      <a:pt x="377" y="690"/>
                    </a:cubicBezTo>
                    <a:cubicBezTo>
                      <a:pt x="371" y="689"/>
                      <a:pt x="366" y="687"/>
                      <a:pt x="360" y="685"/>
                    </a:cubicBezTo>
                    <a:moveTo>
                      <a:pt x="342" y="682"/>
                    </a:moveTo>
                    <a:cubicBezTo>
                      <a:pt x="327" y="682"/>
                      <a:pt x="316" y="689"/>
                      <a:pt x="309" y="703"/>
                    </a:cubicBezTo>
                    <a:cubicBezTo>
                      <a:pt x="310" y="705"/>
                      <a:pt x="311" y="706"/>
                      <a:pt x="312" y="706"/>
                    </a:cubicBezTo>
                    <a:cubicBezTo>
                      <a:pt x="317" y="697"/>
                      <a:pt x="324" y="691"/>
                      <a:pt x="333" y="689"/>
                    </a:cubicBezTo>
                    <a:cubicBezTo>
                      <a:pt x="333" y="688"/>
                      <a:pt x="334" y="688"/>
                      <a:pt x="335" y="688"/>
                    </a:cubicBezTo>
                    <a:cubicBezTo>
                      <a:pt x="336" y="688"/>
                      <a:pt x="337" y="688"/>
                      <a:pt x="338" y="689"/>
                    </a:cubicBezTo>
                    <a:cubicBezTo>
                      <a:pt x="339" y="688"/>
                      <a:pt x="341" y="688"/>
                      <a:pt x="342" y="688"/>
                    </a:cubicBezTo>
                    <a:cubicBezTo>
                      <a:pt x="347" y="688"/>
                      <a:pt x="351" y="689"/>
                      <a:pt x="356" y="690"/>
                    </a:cubicBezTo>
                    <a:cubicBezTo>
                      <a:pt x="355" y="688"/>
                      <a:pt x="355" y="686"/>
                      <a:pt x="354" y="685"/>
                    </a:cubicBezTo>
                    <a:cubicBezTo>
                      <a:pt x="354" y="684"/>
                      <a:pt x="354" y="684"/>
                      <a:pt x="354" y="684"/>
                    </a:cubicBezTo>
                    <a:cubicBezTo>
                      <a:pt x="350" y="683"/>
                      <a:pt x="346" y="682"/>
                      <a:pt x="342" y="682"/>
                    </a:cubicBezTo>
                    <a:moveTo>
                      <a:pt x="638" y="672"/>
                    </a:moveTo>
                    <a:cubicBezTo>
                      <a:pt x="636" y="675"/>
                      <a:pt x="633" y="678"/>
                      <a:pt x="630" y="680"/>
                    </a:cubicBezTo>
                    <a:cubicBezTo>
                      <a:pt x="611" y="698"/>
                      <a:pt x="588" y="712"/>
                      <a:pt x="564" y="724"/>
                    </a:cubicBezTo>
                    <a:cubicBezTo>
                      <a:pt x="563" y="725"/>
                      <a:pt x="558" y="727"/>
                      <a:pt x="550" y="730"/>
                    </a:cubicBezTo>
                    <a:cubicBezTo>
                      <a:pt x="550" y="731"/>
                      <a:pt x="550" y="732"/>
                      <a:pt x="549" y="732"/>
                    </a:cubicBezTo>
                    <a:cubicBezTo>
                      <a:pt x="549" y="734"/>
                      <a:pt x="549" y="735"/>
                      <a:pt x="550" y="737"/>
                    </a:cubicBezTo>
                    <a:cubicBezTo>
                      <a:pt x="560" y="732"/>
                      <a:pt x="570" y="728"/>
                      <a:pt x="580" y="723"/>
                    </a:cubicBezTo>
                    <a:cubicBezTo>
                      <a:pt x="580" y="722"/>
                      <a:pt x="580" y="721"/>
                      <a:pt x="580" y="720"/>
                    </a:cubicBezTo>
                    <a:cubicBezTo>
                      <a:pt x="580" y="718"/>
                      <a:pt x="581" y="718"/>
                      <a:pt x="582" y="718"/>
                    </a:cubicBezTo>
                    <a:cubicBezTo>
                      <a:pt x="583" y="718"/>
                      <a:pt x="585" y="718"/>
                      <a:pt x="585" y="720"/>
                    </a:cubicBezTo>
                    <a:cubicBezTo>
                      <a:pt x="591" y="717"/>
                      <a:pt x="597" y="713"/>
                      <a:pt x="603" y="710"/>
                    </a:cubicBezTo>
                    <a:cubicBezTo>
                      <a:pt x="603" y="709"/>
                      <a:pt x="603" y="709"/>
                      <a:pt x="603" y="708"/>
                    </a:cubicBezTo>
                    <a:cubicBezTo>
                      <a:pt x="603" y="707"/>
                      <a:pt x="604" y="706"/>
                      <a:pt x="605" y="706"/>
                    </a:cubicBezTo>
                    <a:cubicBezTo>
                      <a:pt x="606" y="706"/>
                      <a:pt x="607" y="706"/>
                      <a:pt x="607" y="707"/>
                    </a:cubicBezTo>
                    <a:cubicBezTo>
                      <a:pt x="611" y="704"/>
                      <a:pt x="614" y="702"/>
                      <a:pt x="618" y="699"/>
                    </a:cubicBezTo>
                    <a:cubicBezTo>
                      <a:pt x="618" y="697"/>
                      <a:pt x="619" y="697"/>
                      <a:pt x="620" y="697"/>
                    </a:cubicBezTo>
                    <a:cubicBezTo>
                      <a:pt x="620" y="697"/>
                      <a:pt x="621" y="697"/>
                      <a:pt x="621" y="697"/>
                    </a:cubicBezTo>
                    <a:cubicBezTo>
                      <a:pt x="624" y="694"/>
                      <a:pt x="628" y="690"/>
                      <a:pt x="632" y="687"/>
                    </a:cubicBezTo>
                    <a:cubicBezTo>
                      <a:pt x="631" y="687"/>
                      <a:pt x="631" y="686"/>
                      <a:pt x="631" y="686"/>
                    </a:cubicBezTo>
                    <a:cubicBezTo>
                      <a:pt x="631" y="684"/>
                      <a:pt x="633" y="682"/>
                      <a:pt x="634" y="682"/>
                    </a:cubicBezTo>
                    <a:cubicBezTo>
                      <a:pt x="635" y="682"/>
                      <a:pt x="635" y="682"/>
                      <a:pt x="636" y="683"/>
                    </a:cubicBezTo>
                    <a:cubicBezTo>
                      <a:pt x="637" y="681"/>
                      <a:pt x="639" y="680"/>
                      <a:pt x="641" y="678"/>
                    </a:cubicBezTo>
                    <a:cubicBezTo>
                      <a:pt x="640" y="676"/>
                      <a:pt x="639" y="674"/>
                      <a:pt x="638" y="672"/>
                    </a:cubicBezTo>
                    <a:moveTo>
                      <a:pt x="131" y="657"/>
                    </a:moveTo>
                    <a:cubicBezTo>
                      <a:pt x="129" y="661"/>
                      <a:pt x="126" y="666"/>
                      <a:pt x="124" y="671"/>
                    </a:cubicBezTo>
                    <a:cubicBezTo>
                      <a:pt x="124" y="677"/>
                      <a:pt x="128" y="682"/>
                      <a:pt x="135" y="687"/>
                    </a:cubicBezTo>
                    <a:cubicBezTo>
                      <a:pt x="137" y="689"/>
                      <a:pt x="138" y="690"/>
                      <a:pt x="140" y="692"/>
                    </a:cubicBezTo>
                    <a:cubicBezTo>
                      <a:pt x="141" y="691"/>
                      <a:pt x="141" y="691"/>
                      <a:pt x="142" y="691"/>
                    </a:cubicBezTo>
                    <a:cubicBezTo>
                      <a:pt x="143" y="691"/>
                      <a:pt x="145" y="692"/>
                      <a:pt x="145" y="694"/>
                    </a:cubicBezTo>
                    <a:cubicBezTo>
                      <a:pt x="145" y="694"/>
                      <a:pt x="145" y="695"/>
                      <a:pt x="145" y="695"/>
                    </a:cubicBezTo>
                    <a:cubicBezTo>
                      <a:pt x="148" y="698"/>
                      <a:pt x="152" y="700"/>
                      <a:pt x="156" y="703"/>
                    </a:cubicBezTo>
                    <a:cubicBezTo>
                      <a:pt x="155" y="701"/>
                      <a:pt x="157" y="700"/>
                      <a:pt x="158" y="700"/>
                    </a:cubicBezTo>
                    <a:cubicBezTo>
                      <a:pt x="159" y="700"/>
                      <a:pt x="161" y="701"/>
                      <a:pt x="161" y="702"/>
                    </a:cubicBezTo>
                    <a:cubicBezTo>
                      <a:pt x="161" y="704"/>
                      <a:pt x="162" y="706"/>
                      <a:pt x="162" y="707"/>
                    </a:cubicBezTo>
                    <a:cubicBezTo>
                      <a:pt x="166" y="710"/>
                      <a:pt x="170" y="713"/>
                      <a:pt x="174" y="716"/>
                    </a:cubicBezTo>
                    <a:cubicBezTo>
                      <a:pt x="174" y="716"/>
                      <a:pt x="174" y="715"/>
                      <a:pt x="174" y="715"/>
                    </a:cubicBezTo>
                    <a:cubicBezTo>
                      <a:pt x="173" y="713"/>
                      <a:pt x="175" y="711"/>
                      <a:pt x="176" y="711"/>
                    </a:cubicBezTo>
                    <a:cubicBezTo>
                      <a:pt x="177" y="711"/>
                      <a:pt x="177" y="711"/>
                      <a:pt x="177" y="711"/>
                    </a:cubicBezTo>
                    <a:cubicBezTo>
                      <a:pt x="163" y="702"/>
                      <a:pt x="149" y="692"/>
                      <a:pt x="135" y="681"/>
                    </a:cubicBezTo>
                    <a:cubicBezTo>
                      <a:pt x="129" y="676"/>
                      <a:pt x="128" y="667"/>
                      <a:pt x="131" y="657"/>
                    </a:cubicBezTo>
                    <a:moveTo>
                      <a:pt x="143" y="625"/>
                    </a:moveTo>
                    <a:cubicBezTo>
                      <a:pt x="137" y="633"/>
                      <a:pt x="132" y="643"/>
                      <a:pt x="129" y="652"/>
                    </a:cubicBezTo>
                    <a:cubicBezTo>
                      <a:pt x="129" y="652"/>
                      <a:pt x="129" y="652"/>
                      <a:pt x="130" y="652"/>
                    </a:cubicBezTo>
                    <a:cubicBezTo>
                      <a:pt x="131" y="652"/>
                      <a:pt x="132" y="653"/>
                      <a:pt x="133" y="654"/>
                    </a:cubicBezTo>
                    <a:cubicBezTo>
                      <a:pt x="136" y="645"/>
                      <a:pt x="141" y="636"/>
                      <a:pt x="147" y="629"/>
                    </a:cubicBezTo>
                    <a:cubicBezTo>
                      <a:pt x="145" y="627"/>
                      <a:pt x="144" y="626"/>
                      <a:pt x="143" y="625"/>
                    </a:cubicBezTo>
                    <a:moveTo>
                      <a:pt x="143" y="587"/>
                    </a:moveTo>
                    <a:cubicBezTo>
                      <a:pt x="144" y="590"/>
                      <a:pt x="144" y="593"/>
                      <a:pt x="144" y="595"/>
                    </a:cubicBezTo>
                    <a:cubicBezTo>
                      <a:pt x="154" y="606"/>
                      <a:pt x="153" y="610"/>
                      <a:pt x="146" y="620"/>
                    </a:cubicBezTo>
                    <a:cubicBezTo>
                      <a:pt x="147" y="622"/>
                      <a:pt x="148" y="623"/>
                      <a:pt x="150" y="624"/>
                    </a:cubicBezTo>
                    <a:cubicBezTo>
                      <a:pt x="154" y="618"/>
                      <a:pt x="159" y="613"/>
                      <a:pt x="162" y="611"/>
                    </a:cubicBezTo>
                    <a:cubicBezTo>
                      <a:pt x="163" y="609"/>
                      <a:pt x="162" y="608"/>
                      <a:pt x="161" y="607"/>
                    </a:cubicBezTo>
                    <a:cubicBezTo>
                      <a:pt x="156" y="600"/>
                      <a:pt x="149" y="594"/>
                      <a:pt x="143" y="587"/>
                    </a:cubicBezTo>
                    <a:moveTo>
                      <a:pt x="133" y="576"/>
                    </a:moveTo>
                    <a:cubicBezTo>
                      <a:pt x="133" y="579"/>
                      <a:pt x="133" y="582"/>
                      <a:pt x="134" y="585"/>
                    </a:cubicBezTo>
                    <a:cubicBezTo>
                      <a:pt x="135" y="586"/>
                      <a:pt x="137" y="588"/>
                      <a:pt x="138" y="589"/>
                    </a:cubicBezTo>
                    <a:cubicBezTo>
                      <a:pt x="138" y="588"/>
                      <a:pt x="138" y="586"/>
                      <a:pt x="137" y="584"/>
                    </a:cubicBezTo>
                    <a:cubicBezTo>
                      <a:pt x="137" y="583"/>
                      <a:pt x="138" y="582"/>
                      <a:pt x="139" y="582"/>
                    </a:cubicBezTo>
                    <a:cubicBezTo>
                      <a:pt x="137" y="580"/>
                      <a:pt x="135" y="578"/>
                      <a:pt x="133" y="576"/>
                    </a:cubicBezTo>
                    <a:moveTo>
                      <a:pt x="62" y="293"/>
                    </a:moveTo>
                    <a:cubicBezTo>
                      <a:pt x="61" y="296"/>
                      <a:pt x="61" y="300"/>
                      <a:pt x="60" y="303"/>
                    </a:cubicBezTo>
                    <a:cubicBezTo>
                      <a:pt x="59" y="314"/>
                      <a:pt x="58" y="325"/>
                      <a:pt x="60" y="336"/>
                    </a:cubicBezTo>
                    <a:cubicBezTo>
                      <a:pt x="60" y="338"/>
                      <a:pt x="60" y="350"/>
                      <a:pt x="64" y="351"/>
                    </a:cubicBezTo>
                    <a:cubicBezTo>
                      <a:pt x="59" y="350"/>
                      <a:pt x="54" y="350"/>
                      <a:pt x="49" y="349"/>
                    </a:cubicBezTo>
                    <a:cubicBezTo>
                      <a:pt x="45" y="348"/>
                      <a:pt x="40" y="348"/>
                      <a:pt x="34" y="348"/>
                    </a:cubicBezTo>
                    <a:cubicBezTo>
                      <a:pt x="25" y="348"/>
                      <a:pt x="15" y="349"/>
                      <a:pt x="12" y="356"/>
                    </a:cubicBezTo>
                    <a:cubicBezTo>
                      <a:pt x="4" y="374"/>
                      <a:pt x="10" y="394"/>
                      <a:pt x="9" y="413"/>
                    </a:cubicBezTo>
                    <a:cubicBezTo>
                      <a:pt x="7" y="433"/>
                      <a:pt x="0" y="480"/>
                      <a:pt x="22" y="492"/>
                    </a:cubicBezTo>
                    <a:cubicBezTo>
                      <a:pt x="22" y="490"/>
                      <a:pt x="23" y="489"/>
                      <a:pt x="25" y="489"/>
                    </a:cubicBezTo>
                    <a:cubicBezTo>
                      <a:pt x="26" y="489"/>
                      <a:pt x="27" y="490"/>
                      <a:pt x="27" y="491"/>
                    </a:cubicBezTo>
                    <a:cubicBezTo>
                      <a:pt x="28" y="492"/>
                      <a:pt x="28" y="493"/>
                      <a:pt x="28" y="494"/>
                    </a:cubicBezTo>
                    <a:cubicBezTo>
                      <a:pt x="30" y="495"/>
                      <a:pt x="32" y="495"/>
                      <a:pt x="34" y="495"/>
                    </a:cubicBezTo>
                    <a:cubicBezTo>
                      <a:pt x="36" y="495"/>
                      <a:pt x="38" y="495"/>
                      <a:pt x="40" y="494"/>
                    </a:cubicBezTo>
                    <a:cubicBezTo>
                      <a:pt x="39" y="493"/>
                      <a:pt x="41" y="491"/>
                      <a:pt x="42" y="491"/>
                    </a:cubicBezTo>
                    <a:cubicBezTo>
                      <a:pt x="43" y="491"/>
                      <a:pt x="43" y="491"/>
                      <a:pt x="44" y="491"/>
                    </a:cubicBezTo>
                    <a:cubicBezTo>
                      <a:pt x="45" y="492"/>
                      <a:pt x="45" y="492"/>
                      <a:pt x="46" y="493"/>
                    </a:cubicBezTo>
                    <a:cubicBezTo>
                      <a:pt x="56" y="491"/>
                      <a:pt x="65" y="487"/>
                      <a:pt x="75" y="487"/>
                    </a:cubicBezTo>
                    <a:cubicBezTo>
                      <a:pt x="75" y="487"/>
                      <a:pt x="75" y="487"/>
                      <a:pt x="75" y="487"/>
                    </a:cubicBezTo>
                    <a:cubicBezTo>
                      <a:pt x="86" y="487"/>
                      <a:pt x="90" y="497"/>
                      <a:pt x="93" y="509"/>
                    </a:cubicBezTo>
                    <a:cubicBezTo>
                      <a:pt x="93" y="509"/>
                      <a:pt x="94" y="509"/>
                      <a:pt x="94" y="510"/>
                    </a:cubicBezTo>
                    <a:cubicBezTo>
                      <a:pt x="97" y="523"/>
                      <a:pt x="101" y="537"/>
                      <a:pt x="106" y="551"/>
                    </a:cubicBezTo>
                    <a:cubicBezTo>
                      <a:pt x="112" y="561"/>
                      <a:pt x="120" y="570"/>
                      <a:pt x="128" y="579"/>
                    </a:cubicBezTo>
                    <a:cubicBezTo>
                      <a:pt x="128" y="576"/>
                      <a:pt x="127" y="574"/>
                      <a:pt x="127" y="571"/>
                    </a:cubicBezTo>
                    <a:cubicBezTo>
                      <a:pt x="127" y="570"/>
                      <a:pt x="127" y="570"/>
                      <a:pt x="128" y="570"/>
                    </a:cubicBezTo>
                    <a:cubicBezTo>
                      <a:pt x="114" y="553"/>
                      <a:pt x="102" y="535"/>
                      <a:pt x="98" y="512"/>
                    </a:cubicBezTo>
                    <a:cubicBezTo>
                      <a:pt x="95" y="494"/>
                      <a:pt x="89" y="482"/>
                      <a:pt x="72" y="482"/>
                    </a:cubicBezTo>
                    <a:cubicBezTo>
                      <a:pt x="70" y="482"/>
                      <a:pt x="67" y="482"/>
                      <a:pt x="64" y="483"/>
                    </a:cubicBezTo>
                    <a:cubicBezTo>
                      <a:pt x="55" y="484"/>
                      <a:pt x="44" y="489"/>
                      <a:pt x="34" y="489"/>
                    </a:cubicBezTo>
                    <a:cubicBezTo>
                      <a:pt x="25" y="489"/>
                      <a:pt x="18" y="485"/>
                      <a:pt x="15" y="473"/>
                    </a:cubicBezTo>
                    <a:cubicBezTo>
                      <a:pt x="11" y="453"/>
                      <a:pt x="12" y="433"/>
                      <a:pt x="14" y="413"/>
                    </a:cubicBezTo>
                    <a:cubicBezTo>
                      <a:pt x="15" y="399"/>
                      <a:pt x="13" y="385"/>
                      <a:pt x="14" y="371"/>
                    </a:cubicBezTo>
                    <a:cubicBezTo>
                      <a:pt x="14" y="357"/>
                      <a:pt x="25" y="353"/>
                      <a:pt x="37" y="353"/>
                    </a:cubicBezTo>
                    <a:cubicBezTo>
                      <a:pt x="47" y="353"/>
                      <a:pt x="58" y="356"/>
                      <a:pt x="65" y="357"/>
                    </a:cubicBezTo>
                    <a:cubicBezTo>
                      <a:pt x="65" y="357"/>
                      <a:pt x="66" y="357"/>
                      <a:pt x="66" y="357"/>
                    </a:cubicBezTo>
                    <a:cubicBezTo>
                      <a:pt x="68" y="357"/>
                      <a:pt x="69" y="356"/>
                      <a:pt x="68" y="354"/>
                    </a:cubicBezTo>
                    <a:cubicBezTo>
                      <a:pt x="64" y="333"/>
                      <a:pt x="64" y="313"/>
                      <a:pt x="68" y="293"/>
                    </a:cubicBezTo>
                    <a:cubicBezTo>
                      <a:pt x="66" y="293"/>
                      <a:pt x="64" y="293"/>
                      <a:pt x="62" y="293"/>
                    </a:cubicBezTo>
                    <a:moveTo>
                      <a:pt x="663" y="174"/>
                    </a:moveTo>
                    <a:cubicBezTo>
                      <a:pt x="662" y="175"/>
                      <a:pt x="661" y="177"/>
                      <a:pt x="660" y="179"/>
                    </a:cubicBezTo>
                    <a:cubicBezTo>
                      <a:pt x="664" y="183"/>
                      <a:pt x="668" y="188"/>
                      <a:pt x="672" y="192"/>
                    </a:cubicBezTo>
                    <a:cubicBezTo>
                      <a:pt x="690" y="212"/>
                      <a:pt x="700" y="231"/>
                      <a:pt x="706" y="256"/>
                    </a:cubicBezTo>
                    <a:cubicBezTo>
                      <a:pt x="710" y="277"/>
                      <a:pt x="713" y="297"/>
                      <a:pt x="723" y="316"/>
                    </a:cubicBezTo>
                    <a:cubicBezTo>
                      <a:pt x="723" y="317"/>
                      <a:pt x="724" y="317"/>
                      <a:pt x="725" y="317"/>
                    </a:cubicBezTo>
                    <a:cubicBezTo>
                      <a:pt x="725" y="317"/>
                      <a:pt x="726" y="317"/>
                      <a:pt x="726" y="317"/>
                    </a:cubicBezTo>
                    <a:cubicBezTo>
                      <a:pt x="737" y="312"/>
                      <a:pt x="749" y="310"/>
                      <a:pt x="760" y="310"/>
                    </a:cubicBezTo>
                    <a:cubicBezTo>
                      <a:pt x="764" y="310"/>
                      <a:pt x="768" y="311"/>
                      <a:pt x="772" y="311"/>
                    </a:cubicBezTo>
                    <a:cubicBezTo>
                      <a:pt x="793" y="312"/>
                      <a:pt x="805" y="320"/>
                      <a:pt x="805" y="341"/>
                    </a:cubicBezTo>
                    <a:cubicBezTo>
                      <a:pt x="806" y="371"/>
                      <a:pt x="798" y="403"/>
                      <a:pt x="791" y="432"/>
                    </a:cubicBezTo>
                    <a:cubicBezTo>
                      <a:pt x="787" y="451"/>
                      <a:pt x="781" y="470"/>
                      <a:pt x="767" y="484"/>
                    </a:cubicBezTo>
                    <a:cubicBezTo>
                      <a:pt x="762" y="489"/>
                      <a:pt x="755" y="491"/>
                      <a:pt x="748" y="491"/>
                    </a:cubicBezTo>
                    <a:cubicBezTo>
                      <a:pt x="740" y="491"/>
                      <a:pt x="731" y="487"/>
                      <a:pt x="723" y="484"/>
                    </a:cubicBezTo>
                    <a:cubicBezTo>
                      <a:pt x="721" y="483"/>
                      <a:pt x="718" y="481"/>
                      <a:pt x="716" y="481"/>
                    </a:cubicBezTo>
                    <a:cubicBezTo>
                      <a:pt x="716" y="481"/>
                      <a:pt x="716" y="481"/>
                      <a:pt x="716" y="481"/>
                    </a:cubicBezTo>
                    <a:cubicBezTo>
                      <a:pt x="693" y="482"/>
                      <a:pt x="688" y="520"/>
                      <a:pt x="684" y="536"/>
                    </a:cubicBezTo>
                    <a:cubicBezTo>
                      <a:pt x="674" y="568"/>
                      <a:pt x="590" y="601"/>
                      <a:pt x="630" y="639"/>
                    </a:cubicBezTo>
                    <a:cubicBezTo>
                      <a:pt x="634" y="642"/>
                      <a:pt x="637" y="645"/>
                      <a:pt x="641" y="649"/>
                    </a:cubicBezTo>
                    <a:cubicBezTo>
                      <a:pt x="648" y="655"/>
                      <a:pt x="646" y="661"/>
                      <a:pt x="642" y="667"/>
                    </a:cubicBezTo>
                    <a:cubicBezTo>
                      <a:pt x="642" y="668"/>
                      <a:pt x="642" y="668"/>
                      <a:pt x="643" y="668"/>
                    </a:cubicBezTo>
                    <a:cubicBezTo>
                      <a:pt x="643" y="670"/>
                      <a:pt x="644" y="671"/>
                      <a:pt x="645" y="673"/>
                    </a:cubicBezTo>
                    <a:cubicBezTo>
                      <a:pt x="646" y="672"/>
                      <a:pt x="647" y="670"/>
                      <a:pt x="648" y="668"/>
                    </a:cubicBezTo>
                    <a:cubicBezTo>
                      <a:pt x="655" y="660"/>
                      <a:pt x="652" y="651"/>
                      <a:pt x="645" y="645"/>
                    </a:cubicBezTo>
                    <a:cubicBezTo>
                      <a:pt x="639" y="638"/>
                      <a:pt x="632" y="634"/>
                      <a:pt x="627" y="627"/>
                    </a:cubicBezTo>
                    <a:cubicBezTo>
                      <a:pt x="617" y="613"/>
                      <a:pt x="634" y="597"/>
                      <a:pt x="643" y="589"/>
                    </a:cubicBezTo>
                    <a:cubicBezTo>
                      <a:pt x="657" y="576"/>
                      <a:pt x="671" y="565"/>
                      <a:pt x="682" y="551"/>
                    </a:cubicBezTo>
                    <a:cubicBezTo>
                      <a:pt x="687" y="544"/>
                      <a:pt x="690" y="529"/>
                      <a:pt x="695" y="515"/>
                    </a:cubicBezTo>
                    <a:cubicBezTo>
                      <a:pt x="694" y="515"/>
                      <a:pt x="694" y="515"/>
                      <a:pt x="693" y="515"/>
                    </a:cubicBezTo>
                    <a:cubicBezTo>
                      <a:pt x="691" y="513"/>
                      <a:pt x="692" y="509"/>
                      <a:pt x="695" y="509"/>
                    </a:cubicBezTo>
                    <a:cubicBezTo>
                      <a:pt x="695" y="509"/>
                      <a:pt x="696" y="509"/>
                      <a:pt x="696" y="510"/>
                    </a:cubicBezTo>
                    <a:cubicBezTo>
                      <a:pt x="696" y="510"/>
                      <a:pt x="696" y="510"/>
                      <a:pt x="696" y="510"/>
                    </a:cubicBezTo>
                    <a:cubicBezTo>
                      <a:pt x="701" y="498"/>
                      <a:pt x="706" y="488"/>
                      <a:pt x="716" y="488"/>
                    </a:cubicBezTo>
                    <a:cubicBezTo>
                      <a:pt x="718" y="488"/>
                      <a:pt x="721" y="489"/>
                      <a:pt x="724" y="490"/>
                    </a:cubicBezTo>
                    <a:cubicBezTo>
                      <a:pt x="727" y="492"/>
                      <a:pt x="730" y="493"/>
                      <a:pt x="733" y="494"/>
                    </a:cubicBezTo>
                    <a:cubicBezTo>
                      <a:pt x="733" y="494"/>
                      <a:pt x="733" y="493"/>
                      <a:pt x="733" y="493"/>
                    </a:cubicBezTo>
                    <a:cubicBezTo>
                      <a:pt x="733" y="492"/>
                      <a:pt x="734" y="491"/>
                      <a:pt x="736" y="491"/>
                    </a:cubicBezTo>
                    <a:cubicBezTo>
                      <a:pt x="737" y="491"/>
                      <a:pt x="738" y="492"/>
                      <a:pt x="738" y="493"/>
                    </a:cubicBezTo>
                    <a:cubicBezTo>
                      <a:pt x="739" y="494"/>
                      <a:pt x="739" y="495"/>
                      <a:pt x="739" y="495"/>
                    </a:cubicBezTo>
                    <a:cubicBezTo>
                      <a:pt x="741" y="496"/>
                      <a:pt x="744" y="496"/>
                      <a:pt x="746" y="496"/>
                    </a:cubicBezTo>
                    <a:cubicBezTo>
                      <a:pt x="775" y="496"/>
                      <a:pt x="789" y="462"/>
                      <a:pt x="796" y="433"/>
                    </a:cubicBezTo>
                    <a:cubicBezTo>
                      <a:pt x="805" y="401"/>
                      <a:pt x="819" y="354"/>
                      <a:pt x="808" y="321"/>
                    </a:cubicBezTo>
                    <a:cubicBezTo>
                      <a:pt x="803" y="308"/>
                      <a:pt x="785" y="304"/>
                      <a:pt x="766" y="304"/>
                    </a:cubicBezTo>
                    <a:cubicBezTo>
                      <a:pt x="750" y="304"/>
                      <a:pt x="734" y="307"/>
                      <a:pt x="727" y="311"/>
                    </a:cubicBezTo>
                    <a:cubicBezTo>
                      <a:pt x="727" y="311"/>
                      <a:pt x="727" y="311"/>
                      <a:pt x="727" y="311"/>
                    </a:cubicBezTo>
                    <a:cubicBezTo>
                      <a:pt x="724" y="311"/>
                      <a:pt x="706" y="235"/>
                      <a:pt x="703" y="228"/>
                    </a:cubicBezTo>
                    <a:cubicBezTo>
                      <a:pt x="696" y="207"/>
                      <a:pt x="678" y="191"/>
                      <a:pt x="664" y="175"/>
                    </a:cubicBezTo>
                    <a:cubicBezTo>
                      <a:pt x="664" y="174"/>
                      <a:pt x="664" y="174"/>
                      <a:pt x="663" y="174"/>
                    </a:cubicBezTo>
                    <a:moveTo>
                      <a:pt x="190" y="119"/>
                    </a:moveTo>
                    <a:cubicBezTo>
                      <a:pt x="178" y="134"/>
                      <a:pt x="178" y="158"/>
                      <a:pt x="156" y="165"/>
                    </a:cubicBezTo>
                    <a:cubicBezTo>
                      <a:pt x="154" y="166"/>
                      <a:pt x="152" y="166"/>
                      <a:pt x="150" y="166"/>
                    </a:cubicBezTo>
                    <a:cubicBezTo>
                      <a:pt x="140" y="166"/>
                      <a:pt x="131" y="158"/>
                      <a:pt x="122" y="151"/>
                    </a:cubicBezTo>
                    <a:cubicBezTo>
                      <a:pt x="113" y="143"/>
                      <a:pt x="103" y="136"/>
                      <a:pt x="92" y="136"/>
                    </a:cubicBezTo>
                    <a:cubicBezTo>
                      <a:pt x="91" y="136"/>
                      <a:pt x="90" y="136"/>
                      <a:pt x="89" y="136"/>
                    </a:cubicBezTo>
                    <a:cubicBezTo>
                      <a:pt x="80" y="137"/>
                      <a:pt x="74" y="147"/>
                      <a:pt x="69" y="154"/>
                    </a:cubicBezTo>
                    <a:cubicBezTo>
                      <a:pt x="58" y="169"/>
                      <a:pt x="49" y="186"/>
                      <a:pt x="41" y="203"/>
                    </a:cubicBezTo>
                    <a:cubicBezTo>
                      <a:pt x="24" y="238"/>
                      <a:pt x="49" y="246"/>
                      <a:pt x="73" y="258"/>
                    </a:cubicBezTo>
                    <a:cubicBezTo>
                      <a:pt x="69" y="268"/>
                      <a:pt x="66" y="277"/>
                      <a:pt x="63" y="288"/>
                    </a:cubicBezTo>
                    <a:cubicBezTo>
                      <a:pt x="65" y="288"/>
                      <a:pt x="67" y="288"/>
                      <a:pt x="69" y="288"/>
                    </a:cubicBezTo>
                    <a:cubicBezTo>
                      <a:pt x="72" y="279"/>
                      <a:pt x="75" y="270"/>
                      <a:pt x="78" y="261"/>
                    </a:cubicBezTo>
                    <a:cubicBezTo>
                      <a:pt x="81" y="262"/>
                      <a:pt x="84" y="264"/>
                      <a:pt x="87" y="265"/>
                    </a:cubicBezTo>
                    <a:cubicBezTo>
                      <a:pt x="87" y="266"/>
                      <a:pt x="88" y="266"/>
                      <a:pt x="88" y="266"/>
                    </a:cubicBezTo>
                    <a:cubicBezTo>
                      <a:pt x="90" y="266"/>
                      <a:pt x="92" y="262"/>
                      <a:pt x="89" y="261"/>
                    </a:cubicBezTo>
                    <a:cubicBezTo>
                      <a:pt x="86" y="259"/>
                      <a:pt x="84" y="257"/>
                      <a:pt x="80" y="256"/>
                    </a:cubicBezTo>
                    <a:cubicBezTo>
                      <a:pt x="82" y="251"/>
                      <a:pt x="84" y="247"/>
                      <a:pt x="86" y="243"/>
                    </a:cubicBezTo>
                    <a:cubicBezTo>
                      <a:pt x="87" y="241"/>
                      <a:pt x="86" y="239"/>
                      <a:pt x="84" y="239"/>
                    </a:cubicBezTo>
                    <a:cubicBezTo>
                      <a:pt x="83" y="239"/>
                      <a:pt x="82" y="239"/>
                      <a:pt x="82" y="240"/>
                    </a:cubicBezTo>
                    <a:cubicBezTo>
                      <a:pt x="80" y="244"/>
                      <a:pt x="77" y="249"/>
                      <a:pt x="75" y="253"/>
                    </a:cubicBezTo>
                    <a:cubicBezTo>
                      <a:pt x="67" y="249"/>
                      <a:pt x="58" y="246"/>
                      <a:pt x="50" y="241"/>
                    </a:cubicBezTo>
                    <a:cubicBezTo>
                      <a:pt x="29" y="228"/>
                      <a:pt x="48" y="200"/>
                      <a:pt x="56" y="186"/>
                    </a:cubicBezTo>
                    <a:cubicBezTo>
                      <a:pt x="63" y="173"/>
                      <a:pt x="71" y="160"/>
                      <a:pt x="80" y="148"/>
                    </a:cubicBezTo>
                    <a:cubicBezTo>
                      <a:pt x="84" y="143"/>
                      <a:pt x="89" y="141"/>
                      <a:pt x="93" y="141"/>
                    </a:cubicBezTo>
                    <a:cubicBezTo>
                      <a:pt x="100" y="141"/>
                      <a:pt x="108" y="146"/>
                      <a:pt x="114" y="150"/>
                    </a:cubicBezTo>
                    <a:cubicBezTo>
                      <a:pt x="126" y="159"/>
                      <a:pt x="138" y="171"/>
                      <a:pt x="153" y="171"/>
                    </a:cubicBezTo>
                    <a:cubicBezTo>
                      <a:pt x="155" y="171"/>
                      <a:pt x="158" y="170"/>
                      <a:pt x="161" y="169"/>
                    </a:cubicBezTo>
                    <a:cubicBezTo>
                      <a:pt x="170" y="167"/>
                      <a:pt x="176" y="157"/>
                      <a:pt x="181" y="150"/>
                    </a:cubicBezTo>
                    <a:cubicBezTo>
                      <a:pt x="187" y="140"/>
                      <a:pt x="190" y="130"/>
                      <a:pt x="195" y="122"/>
                    </a:cubicBezTo>
                    <a:cubicBezTo>
                      <a:pt x="193" y="121"/>
                      <a:pt x="191" y="120"/>
                      <a:pt x="190" y="119"/>
                    </a:cubicBezTo>
                    <a:moveTo>
                      <a:pt x="313" y="0"/>
                    </a:moveTo>
                    <a:cubicBezTo>
                      <a:pt x="288" y="0"/>
                      <a:pt x="257" y="19"/>
                      <a:pt x="240" y="28"/>
                    </a:cubicBezTo>
                    <a:cubicBezTo>
                      <a:pt x="226" y="35"/>
                      <a:pt x="202" y="39"/>
                      <a:pt x="191" y="50"/>
                    </a:cubicBezTo>
                    <a:cubicBezTo>
                      <a:pt x="182" y="60"/>
                      <a:pt x="187" y="69"/>
                      <a:pt x="192" y="79"/>
                    </a:cubicBezTo>
                    <a:cubicBezTo>
                      <a:pt x="196" y="87"/>
                      <a:pt x="201" y="94"/>
                      <a:pt x="205" y="101"/>
                    </a:cubicBezTo>
                    <a:cubicBezTo>
                      <a:pt x="208" y="105"/>
                      <a:pt x="198" y="110"/>
                      <a:pt x="193" y="115"/>
                    </a:cubicBezTo>
                    <a:cubicBezTo>
                      <a:pt x="195" y="116"/>
                      <a:pt x="197" y="117"/>
                      <a:pt x="198" y="118"/>
                    </a:cubicBezTo>
                    <a:cubicBezTo>
                      <a:pt x="202" y="114"/>
                      <a:pt x="206" y="111"/>
                      <a:pt x="212" y="108"/>
                    </a:cubicBezTo>
                    <a:cubicBezTo>
                      <a:pt x="213" y="108"/>
                      <a:pt x="214" y="106"/>
                      <a:pt x="213" y="105"/>
                    </a:cubicBezTo>
                    <a:cubicBezTo>
                      <a:pt x="207" y="91"/>
                      <a:pt x="196" y="79"/>
                      <a:pt x="192" y="65"/>
                    </a:cubicBezTo>
                    <a:cubicBezTo>
                      <a:pt x="186" y="50"/>
                      <a:pt x="229" y="40"/>
                      <a:pt x="239" y="35"/>
                    </a:cubicBezTo>
                    <a:cubicBezTo>
                      <a:pt x="254" y="27"/>
                      <a:pt x="269" y="19"/>
                      <a:pt x="285" y="13"/>
                    </a:cubicBezTo>
                    <a:cubicBezTo>
                      <a:pt x="294" y="10"/>
                      <a:pt x="303" y="7"/>
                      <a:pt x="311" y="7"/>
                    </a:cubicBezTo>
                    <a:cubicBezTo>
                      <a:pt x="323" y="7"/>
                      <a:pt x="333" y="12"/>
                      <a:pt x="341" y="26"/>
                    </a:cubicBezTo>
                    <a:cubicBezTo>
                      <a:pt x="344" y="33"/>
                      <a:pt x="355" y="64"/>
                      <a:pt x="368" y="64"/>
                    </a:cubicBezTo>
                    <a:cubicBezTo>
                      <a:pt x="369" y="64"/>
                      <a:pt x="370" y="64"/>
                      <a:pt x="372" y="63"/>
                    </a:cubicBezTo>
                    <a:cubicBezTo>
                      <a:pt x="385" y="55"/>
                      <a:pt x="397" y="46"/>
                      <a:pt x="412" y="41"/>
                    </a:cubicBezTo>
                    <a:cubicBezTo>
                      <a:pt x="420" y="38"/>
                      <a:pt x="428" y="37"/>
                      <a:pt x="435" y="37"/>
                    </a:cubicBezTo>
                    <a:cubicBezTo>
                      <a:pt x="453" y="37"/>
                      <a:pt x="470" y="43"/>
                      <a:pt x="485" y="52"/>
                    </a:cubicBezTo>
                    <a:cubicBezTo>
                      <a:pt x="485" y="52"/>
                      <a:pt x="486" y="52"/>
                      <a:pt x="486" y="52"/>
                    </a:cubicBezTo>
                    <a:cubicBezTo>
                      <a:pt x="487" y="52"/>
                      <a:pt x="488" y="52"/>
                      <a:pt x="488" y="51"/>
                    </a:cubicBezTo>
                    <a:cubicBezTo>
                      <a:pt x="494" y="40"/>
                      <a:pt x="500" y="30"/>
                      <a:pt x="505" y="20"/>
                    </a:cubicBezTo>
                    <a:cubicBezTo>
                      <a:pt x="508" y="12"/>
                      <a:pt x="511" y="10"/>
                      <a:pt x="515" y="10"/>
                    </a:cubicBezTo>
                    <a:cubicBezTo>
                      <a:pt x="519" y="10"/>
                      <a:pt x="523" y="11"/>
                      <a:pt x="528" y="12"/>
                    </a:cubicBezTo>
                    <a:cubicBezTo>
                      <a:pt x="552" y="18"/>
                      <a:pt x="575" y="25"/>
                      <a:pt x="598" y="34"/>
                    </a:cubicBezTo>
                    <a:cubicBezTo>
                      <a:pt x="617" y="41"/>
                      <a:pt x="636" y="51"/>
                      <a:pt x="653" y="62"/>
                    </a:cubicBezTo>
                    <a:cubicBezTo>
                      <a:pt x="666" y="70"/>
                      <a:pt x="666" y="81"/>
                      <a:pt x="662" y="93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2" y="92"/>
                      <a:pt x="663" y="92"/>
                      <a:pt x="663" y="92"/>
                    </a:cubicBezTo>
                    <a:cubicBezTo>
                      <a:pt x="666" y="92"/>
                      <a:pt x="667" y="96"/>
                      <a:pt x="665" y="97"/>
                    </a:cubicBezTo>
                    <a:cubicBezTo>
                      <a:pt x="664" y="97"/>
                      <a:pt x="664" y="97"/>
                      <a:pt x="663" y="97"/>
                    </a:cubicBezTo>
                    <a:cubicBezTo>
                      <a:pt x="662" y="97"/>
                      <a:pt x="661" y="96"/>
                      <a:pt x="661" y="95"/>
                    </a:cubicBezTo>
                    <a:cubicBezTo>
                      <a:pt x="657" y="105"/>
                      <a:pt x="650" y="114"/>
                      <a:pt x="646" y="123"/>
                    </a:cubicBezTo>
                    <a:cubicBezTo>
                      <a:pt x="636" y="143"/>
                      <a:pt x="645" y="159"/>
                      <a:pt x="657" y="174"/>
                    </a:cubicBezTo>
                    <a:cubicBezTo>
                      <a:pt x="658" y="173"/>
                      <a:pt x="659" y="171"/>
                      <a:pt x="660" y="169"/>
                    </a:cubicBezTo>
                    <a:cubicBezTo>
                      <a:pt x="654" y="162"/>
                      <a:pt x="649" y="154"/>
                      <a:pt x="647" y="145"/>
                    </a:cubicBezTo>
                    <a:cubicBezTo>
                      <a:pt x="647" y="145"/>
                      <a:pt x="647" y="144"/>
                      <a:pt x="647" y="143"/>
                    </a:cubicBezTo>
                    <a:cubicBezTo>
                      <a:pt x="647" y="140"/>
                      <a:pt x="647" y="137"/>
                      <a:pt x="647" y="134"/>
                    </a:cubicBezTo>
                    <a:cubicBezTo>
                      <a:pt x="650" y="123"/>
                      <a:pt x="658" y="112"/>
                      <a:pt x="663" y="102"/>
                    </a:cubicBezTo>
                    <a:cubicBezTo>
                      <a:pt x="665" y="98"/>
                      <a:pt x="668" y="93"/>
                      <a:pt x="669" y="88"/>
                    </a:cubicBezTo>
                    <a:cubicBezTo>
                      <a:pt x="668" y="87"/>
                      <a:pt x="669" y="85"/>
                      <a:pt x="670" y="84"/>
                    </a:cubicBezTo>
                    <a:cubicBezTo>
                      <a:pt x="672" y="78"/>
                      <a:pt x="671" y="72"/>
                      <a:pt x="667" y="67"/>
                    </a:cubicBezTo>
                    <a:cubicBezTo>
                      <a:pt x="652" y="50"/>
                      <a:pt x="628" y="41"/>
                      <a:pt x="607" y="32"/>
                    </a:cubicBezTo>
                    <a:cubicBezTo>
                      <a:pt x="576" y="18"/>
                      <a:pt x="542" y="10"/>
                      <a:pt x="509" y="3"/>
                    </a:cubicBezTo>
                    <a:cubicBezTo>
                      <a:pt x="510" y="4"/>
                      <a:pt x="510" y="6"/>
                      <a:pt x="508" y="7"/>
                    </a:cubicBezTo>
                    <a:cubicBezTo>
                      <a:pt x="507" y="7"/>
                      <a:pt x="507" y="7"/>
                      <a:pt x="507" y="7"/>
                    </a:cubicBezTo>
                    <a:cubicBezTo>
                      <a:pt x="505" y="7"/>
                      <a:pt x="504" y="6"/>
                      <a:pt x="504" y="5"/>
                    </a:cubicBezTo>
                    <a:cubicBezTo>
                      <a:pt x="500" y="18"/>
                      <a:pt x="494" y="30"/>
                      <a:pt x="487" y="42"/>
                    </a:cubicBezTo>
                    <a:cubicBezTo>
                      <a:pt x="487" y="43"/>
                      <a:pt x="486" y="43"/>
                      <a:pt x="484" y="43"/>
                    </a:cubicBezTo>
                    <a:cubicBezTo>
                      <a:pt x="477" y="43"/>
                      <a:pt x="462" y="36"/>
                      <a:pt x="459" y="35"/>
                    </a:cubicBezTo>
                    <a:cubicBezTo>
                      <a:pt x="452" y="33"/>
                      <a:pt x="445" y="32"/>
                      <a:pt x="437" y="32"/>
                    </a:cubicBezTo>
                    <a:cubicBezTo>
                      <a:pt x="426" y="32"/>
                      <a:pt x="414" y="34"/>
                      <a:pt x="405" y="38"/>
                    </a:cubicBezTo>
                    <a:cubicBezTo>
                      <a:pt x="396" y="41"/>
                      <a:pt x="387" y="46"/>
                      <a:pt x="379" y="51"/>
                    </a:cubicBezTo>
                    <a:cubicBezTo>
                      <a:pt x="375" y="54"/>
                      <a:pt x="371" y="56"/>
                      <a:pt x="369" y="56"/>
                    </a:cubicBezTo>
                    <a:cubicBezTo>
                      <a:pt x="365" y="56"/>
                      <a:pt x="363" y="54"/>
                      <a:pt x="359" y="48"/>
                    </a:cubicBezTo>
                    <a:cubicBezTo>
                      <a:pt x="350" y="34"/>
                      <a:pt x="345" y="13"/>
                      <a:pt x="329" y="4"/>
                    </a:cubicBezTo>
                    <a:cubicBezTo>
                      <a:pt x="324" y="1"/>
                      <a:pt x="319" y="0"/>
                      <a:pt x="3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31"/>
              <p:cNvSpPr>
                <a:spLocks noEditPoints="1"/>
              </p:cNvSpPr>
              <p:nvPr/>
            </p:nvSpPr>
            <p:spPr bwMode="auto">
              <a:xfrm>
                <a:off x="1731963" y="3119438"/>
                <a:ext cx="182563" cy="160338"/>
              </a:xfrm>
              <a:custGeom>
                <a:avLst/>
                <a:gdLst>
                  <a:gd name="T0" fmla="*/ 28 w 85"/>
                  <a:gd name="T1" fmla="*/ 65 h 74"/>
                  <a:gd name="T2" fmla="*/ 46 w 85"/>
                  <a:gd name="T3" fmla="*/ 74 h 74"/>
                  <a:gd name="T4" fmla="*/ 47 w 85"/>
                  <a:gd name="T5" fmla="*/ 74 h 74"/>
                  <a:gd name="T6" fmla="*/ 60 w 85"/>
                  <a:gd name="T7" fmla="*/ 70 h 74"/>
                  <a:gd name="T8" fmla="*/ 63 w 85"/>
                  <a:gd name="T9" fmla="*/ 67 h 74"/>
                  <a:gd name="T10" fmla="*/ 55 w 85"/>
                  <a:gd name="T11" fmla="*/ 68 h 74"/>
                  <a:gd name="T12" fmla="*/ 54 w 85"/>
                  <a:gd name="T13" fmla="*/ 68 h 74"/>
                  <a:gd name="T14" fmla="*/ 45 w 85"/>
                  <a:gd name="T15" fmla="*/ 70 h 74"/>
                  <a:gd name="T16" fmla="*/ 28 w 85"/>
                  <a:gd name="T17" fmla="*/ 65 h 74"/>
                  <a:gd name="T18" fmla="*/ 8 w 85"/>
                  <a:gd name="T19" fmla="*/ 21 h 74"/>
                  <a:gd name="T20" fmla="*/ 5 w 85"/>
                  <a:gd name="T21" fmla="*/ 23 h 74"/>
                  <a:gd name="T22" fmla="*/ 11 w 85"/>
                  <a:gd name="T23" fmla="*/ 58 h 74"/>
                  <a:gd name="T24" fmla="*/ 11 w 85"/>
                  <a:gd name="T25" fmla="*/ 52 h 74"/>
                  <a:gd name="T26" fmla="*/ 11 w 85"/>
                  <a:gd name="T27" fmla="*/ 51 h 74"/>
                  <a:gd name="T28" fmla="*/ 11 w 85"/>
                  <a:gd name="T29" fmla="*/ 47 h 74"/>
                  <a:gd name="T30" fmla="*/ 10 w 85"/>
                  <a:gd name="T31" fmla="*/ 25 h 74"/>
                  <a:gd name="T32" fmla="*/ 8 w 85"/>
                  <a:gd name="T33" fmla="*/ 21 h 74"/>
                  <a:gd name="T34" fmla="*/ 50 w 85"/>
                  <a:gd name="T35" fmla="*/ 0 h 74"/>
                  <a:gd name="T36" fmla="*/ 11 w 85"/>
                  <a:gd name="T37" fmla="*/ 11 h 74"/>
                  <a:gd name="T38" fmla="*/ 13 w 85"/>
                  <a:gd name="T39" fmla="*/ 16 h 74"/>
                  <a:gd name="T40" fmla="*/ 14 w 85"/>
                  <a:gd name="T41" fmla="*/ 16 h 74"/>
                  <a:gd name="T42" fmla="*/ 48 w 85"/>
                  <a:gd name="T43" fmla="*/ 6 h 74"/>
                  <a:gd name="T44" fmla="*/ 63 w 85"/>
                  <a:gd name="T45" fmla="*/ 8 h 74"/>
                  <a:gd name="T46" fmla="*/ 65 w 85"/>
                  <a:gd name="T47" fmla="*/ 60 h 74"/>
                  <a:gd name="T48" fmla="*/ 65 w 85"/>
                  <a:gd name="T49" fmla="*/ 61 h 74"/>
                  <a:gd name="T50" fmla="*/ 71 w 85"/>
                  <a:gd name="T51" fmla="*/ 58 h 74"/>
                  <a:gd name="T52" fmla="*/ 80 w 85"/>
                  <a:gd name="T53" fmla="*/ 45 h 74"/>
                  <a:gd name="T54" fmla="*/ 72 w 85"/>
                  <a:gd name="T55" fmla="*/ 7 h 74"/>
                  <a:gd name="T56" fmla="*/ 50 w 85"/>
                  <a:gd name="T5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74">
                    <a:moveTo>
                      <a:pt x="28" y="65"/>
                    </a:moveTo>
                    <a:cubicBezTo>
                      <a:pt x="33" y="70"/>
                      <a:pt x="39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52" y="74"/>
                      <a:pt x="56" y="72"/>
                      <a:pt x="60" y="70"/>
                    </a:cubicBezTo>
                    <a:cubicBezTo>
                      <a:pt x="61" y="69"/>
                      <a:pt x="62" y="68"/>
                      <a:pt x="63" y="67"/>
                    </a:cubicBezTo>
                    <a:cubicBezTo>
                      <a:pt x="60" y="68"/>
                      <a:pt x="57" y="68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ubicBezTo>
                      <a:pt x="51" y="69"/>
                      <a:pt x="48" y="70"/>
                      <a:pt x="45" y="70"/>
                    </a:cubicBezTo>
                    <a:cubicBezTo>
                      <a:pt x="39" y="70"/>
                      <a:pt x="33" y="68"/>
                      <a:pt x="28" y="65"/>
                    </a:cubicBezTo>
                    <a:moveTo>
                      <a:pt x="8" y="21"/>
                    </a:moveTo>
                    <a:cubicBezTo>
                      <a:pt x="7" y="21"/>
                      <a:pt x="6" y="22"/>
                      <a:pt x="5" y="23"/>
                    </a:cubicBezTo>
                    <a:cubicBezTo>
                      <a:pt x="0" y="36"/>
                      <a:pt x="3" y="49"/>
                      <a:pt x="11" y="58"/>
                    </a:cubicBezTo>
                    <a:cubicBezTo>
                      <a:pt x="11" y="56"/>
                      <a:pt x="11" y="54"/>
                      <a:pt x="11" y="5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49"/>
                      <a:pt x="11" y="48"/>
                      <a:pt x="11" y="47"/>
                    </a:cubicBezTo>
                    <a:cubicBezTo>
                      <a:pt x="8" y="40"/>
                      <a:pt x="7" y="32"/>
                      <a:pt x="10" y="25"/>
                    </a:cubicBezTo>
                    <a:cubicBezTo>
                      <a:pt x="11" y="23"/>
                      <a:pt x="10" y="21"/>
                      <a:pt x="8" y="21"/>
                    </a:cubicBezTo>
                    <a:moveTo>
                      <a:pt x="50" y="0"/>
                    </a:moveTo>
                    <a:cubicBezTo>
                      <a:pt x="36" y="0"/>
                      <a:pt x="22" y="5"/>
                      <a:pt x="11" y="11"/>
                    </a:cubicBezTo>
                    <a:cubicBezTo>
                      <a:pt x="9" y="12"/>
                      <a:pt x="10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24" y="10"/>
                      <a:pt x="36" y="6"/>
                      <a:pt x="48" y="6"/>
                    </a:cubicBezTo>
                    <a:cubicBezTo>
                      <a:pt x="53" y="6"/>
                      <a:pt x="58" y="6"/>
                      <a:pt x="63" y="8"/>
                    </a:cubicBezTo>
                    <a:cubicBezTo>
                      <a:pt x="85" y="15"/>
                      <a:pt x="77" y="47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7" y="60"/>
                      <a:pt x="69" y="59"/>
                      <a:pt x="71" y="58"/>
                    </a:cubicBezTo>
                    <a:cubicBezTo>
                      <a:pt x="74" y="54"/>
                      <a:pt x="77" y="50"/>
                      <a:pt x="80" y="45"/>
                    </a:cubicBezTo>
                    <a:cubicBezTo>
                      <a:pt x="85" y="32"/>
                      <a:pt x="83" y="16"/>
                      <a:pt x="72" y="7"/>
                    </a:cubicBezTo>
                    <a:cubicBezTo>
                      <a:pt x="66" y="2"/>
                      <a:pt x="58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35"/>
              <p:cNvSpPr/>
              <p:nvPr/>
            </p:nvSpPr>
            <p:spPr bwMode="auto">
              <a:xfrm>
                <a:off x="1038225" y="2905125"/>
                <a:ext cx="85725" cy="120650"/>
              </a:xfrm>
              <a:custGeom>
                <a:avLst/>
                <a:gdLst>
                  <a:gd name="T0" fmla="*/ 4 w 40"/>
                  <a:gd name="T1" fmla="*/ 0 h 56"/>
                  <a:gd name="T2" fmla="*/ 1 w 40"/>
                  <a:gd name="T3" fmla="*/ 4 h 56"/>
                  <a:gd name="T4" fmla="*/ 8 w 40"/>
                  <a:gd name="T5" fmla="*/ 46 h 56"/>
                  <a:gd name="T6" fmla="*/ 27 w 40"/>
                  <a:gd name="T7" fmla="*/ 56 h 56"/>
                  <a:gd name="T8" fmla="*/ 33 w 40"/>
                  <a:gd name="T9" fmla="*/ 56 h 56"/>
                  <a:gd name="T10" fmla="*/ 34 w 40"/>
                  <a:gd name="T11" fmla="*/ 56 h 56"/>
                  <a:gd name="T12" fmla="*/ 36 w 40"/>
                  <a:gd name="T13" fmla="*/ 56 h 56"/>
                  <a:gd name="T14" fmla="*/ 37 w 40"/>
                  <a:gd name="T15" fmla="*/ 56 h 56"/>
                  <a:gd name="T16" fmla="*/ 36 w 40"/>
                  <a:gd name="T17" fmla="*/ 51 h 56"/>
                  <a:gd name="T18" fmla="*/ 36 w 40"/>
                  <a:gd name="T19" fmla="*/ 51 h 56"/>
                  <a:gd name="T20" fmla="*/ 34 w 40"/>
                  <a:gd name="T21" fmla="*/ 51 h 56"/>
                  <a:gd name="T22" fmla="*/ 28 w 40"/>
                  <a:gd name="T23" fmla="*/ 51 h 56"/>
                  <a:gd name="T24" fmla="*/ 11 w 40"/>
                  <a:gd name="T25" fmla="*/ 33 h 56"/>
                  <a:gd name="T26" fmla="*/ 6 w 40"/>
                  <a:gd name="T27" fmla="*/ 2 h 56"/>
                  <a:gd name="T28" fmla="*/ 4 w 40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6" y="18"/>
                      <a:pt x="3" y="32"/>
                      <a:pt x="8" y="46"/>
                    </a:cubicBezTo>
                    <a:cubicBezTo>
                      <a:pt x="11" y="53"/>
                      <a:pt x="19" y="56"/>
                      <a:pt x="27" y="56"/>
                    </a:cubicBezTo>
                    <a:cubicBezTo>
                      <a:pt x="29" y="56"/>
                      <a:pt x="31" y="56"/>
                      <a:pt x="33" y="56"/>
                    </a:cubicBezTo>
                    <a:cubicBezTo>
                      <a:pt x="33" y="56"/>
                      <a:pt x="33" y="56"/>
                      <a:pt x="34" y="56"/>
                    </a:cubicBezTo>
                    <a:cubicBezTo>
                      <a:pt x="35" y="56"/>
                      <a:pt x="35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40" y="56"/>
                      <a:pt x="40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2" y="51"/>
                      <a:pt x="30" y="51"/>
                      <a:pt x="28" y="51"/>
                    </a:cubicBezTo>
                    <a:cubicBezTo>
                      <a:pt x="18" y="50"/>
                      <a:pt x="12" y="46"/>
                      <a:pt x="11" y="33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36"/>
              <p:cNvSpPr/>
              <p:nvPr/>
            </p:nvSpPr>
            <p:spPr bwMode="auto">
              <a:xfrm>
                <a:off x="1328738" y="2555875"/>
                <a:ext cx="79375" cy="109538"/>
              </a:xfrm>
              <a:custGeom>
                <a:avLst/>
                <a:gdLst>
                  <a:gd name="T0" fmla="*/ 13 w 37"/>
                  <a:gd name="T1" fmla="*/ 0 h 51"/>
                  <a:gd name="T2" fmla="*/ 11 w 37"/>
                  <a:gd name="T3" fmla="*/ 2 h 51"/>
                  <a:gd name="T4" fmla="*/ 20 w 37"/>
                  <a:gd name="T5" fmla="*/ 44 h 51"/>
                  <a:gd name="T6" fmla="*/ 25 w 37"/>
                  <a:gd name="T7" fmla="*/ 47 h 51"/>
                  <a:gd name="T8" fmla="*/ 31 w 37"/>
                  <a:gd name="T9" fmla="*/ 50 h 51"/>
                  <a:gd name="T10" fmla="*/ 32 w 37"/>
                  <a:gd name="T11" fmla="*/ 51 h 51"/>
                  <a:gd name="T12" fmla="*/ 34 w 37"/>
                  <a:gd name="T13" fmla="*/ 46 h 51"/>
                  <a:gd name="T14" fmla="*/ 28 w 37"/>
                  <a:gd name="T15" fmla="*/ 43 h 51"/>
                  <a:gd name="T16" fmla="*/ 23 w 37"/>
                  <a:gd name="T17" fmla="*/ 40 h 51"/>
                  <a:gd name="T18" fmla="*/ 16 w 37"/>
                  <a:gd name="T19" fmla="*/ 4 h 51"/>
                  <a:gd name="T20" fmla="*/ 13 w 37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2" y="0"/>
                      <a:pt x="11" y="1"/>
                      <a:pt x="11" y="2"/>
                    </a:cubicBezTo>
                    <a:cubicBezTo>
                      <a:pt x="0" y="19"/>
                      <a:pt x="6" y="34"/>
                      <a:pt x="20" y="44"/>
                    </a:cubicBezTo>
                    <a:cubicBezTo>
                      <a:pt x="21" y="45"/>
                      <a:pt x="23" y="46"/>
                      <a:pt x="25" y="47"/>
                    </a:cubicBezTo>
                    <a:cubicBezTo>
                      <a:pt x="27" y="48"/>
                      <a:pt x="29" y="50"/>
                      <a:pt x="31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5" y="51"/>
                      <a:pt x="37" y="47"/>
                      <a:pt x="34" y="46"/>
                    </a:cubicBezTo>
                    <a:cubicBezTo>
                      <a:pt x="32" y="45"/>
                      <a:pt x="30" y="44"/>
                      <a:pt x="28" y="43"/>
                    </a:cubicBezTo>
                    <a:cubicBezTo>
                      <a:pt x="27" y="42"/>
                      <a:pt x="25" y="41"/>
                      <a:pt x="23" y="40"/>
                    </a:cubicBezTo>
                    <a:cubicBezTo>
                      <a:pt x="12" y="31"/>
                      <a:pt x="6" y="20"/>
                      <a:pt x="16" y="4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37"/>
              <p:cNvSpPr/>
              <p:nvPr/>
            </p:nvSpPr>
            <p:spPr bwMode="auto">
              <a:xfrm>
                <a:off x="2047875" y="2398713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/>
              <p:nvPr/>
            </p:nvSpPr>
            <p:spPr bwMode="auto">
              <a:xfrm>
                <a:off x="2354263" y="2574925"/>
                <a:ext cx="125413" cy="236538"/>
              </a:xfrm>
              <a:custGeom>
                <a:avLst/>
                <a:gdLst>
                  <a:gd name="T0" fmla="*/ 25 w 58"/>
                  <a:gd name="T1" fmla="*/ 0 h 110"/>
                  <a:gd name="T2" fmla="*/ 24 w 58"/>
                  <a:gd name="T3" fmla="*/ 0 h 110"/>
                  <a:gd name="T4" fmla="*/ 23 w 58"/>
                  <a:gd name="T5" fmla="*/ 4 h 110"/>
                  <a:gd name="T6" fmla="*/ 24 w 58"/>
                  <a:gd name="T7" fmla="*/ 5 h 110"/>
                  <a:gd name="T8" fmla="*/ 37 w 58"/>
                  <a:gd name="T9" fmla="*/ 32 h 110"/>
                  <a:gd name="T10" fmla="*/ 36 w 58"/>
                  <a:gd name="T11" fmla="*/ 35 h 110"/>
                  <a:gd name="T12" fmla="*/ 21 w 58"/>
                  <a:gd name="T13" fmla="*/ 75 h 110"/>
                  <a:gd name="T14" fmla="*/ 21 w 58"/>
                  <a:gd name="T15" fmla="*/ 76 h 110"/>
                  <a:gd name="T16" fmla="*/ 19 w 58"/>
                  <a:gd name="T17" fmla="*/ 80 h 110"/>
                  <a:gd name="T18" fmla="*/ 18 w 58"/>
                  <a:gd name="T19" fmla="*/ 80 h 110"/>
                  <a:gd name="T20" fmla="*/ 14 w 58"/>
                  <a:gd name="T21" fmla="*/ 85 h 110"/>
                  <a:gd name="T22" fmla="*/ 11 w 58"/>
                  <a:gd name="T23" fmla="*/ 90 h 110"/>
                  <a:gd name="T24" fmla="*/ 1 w 58"/>
                  <a:gd name="T25" fmla="*/ 106 h 110"/>
                  <a:gd name="T26" fmla="*/ 3 w 58"/>
                  <a:gd name="T27" fmla="*/ 110 h 110"/>
                  <a:gd name="T28" fmla="*/ 5 w 58"/>
                  <a:gd name="T29" fmla="*/ 109 h 110"/>
                  <a:gd name="T30" fmla="*/ 14 w 58"/>
                  <a:gd name="T31" fmla="*/ 95 h 110"/>
                  <a:gd name="T32" fmla="*/ 17 w 58"/>
                  <a:gd name="T33" fmla="*/ 90 h 110"/>
                  <a:gd name="T34" fmla="*/ 27 w 58"/>
                  <a:gd name="T35" fmla="*/ 0 h 110"/>
                  <a:gd name="T36" fmla="*/ 25 w 58"/>
                  <a:gd name="T3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110">
                    <a:moveTo>
                      <a:pt x="25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3" y="1"/>
                      <a:pt x="22" y="3"/>
                      <a:pt x="23" y="4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34" y="12"/>
                      <a:pt x="37" y="22"/>
                      <a:pt x="37" y="32"/>
                    </a:cubicBezTo>
                    <a:cubicBezTo>
                      <a:pt x="38" y="33"/>
                      <a:pt x="37" y="34"/>
                      <a:pt x="36" y="35"/>
                    </a:cubicBezTo>
                    <a:cubicBezTo>
                      <a:pt x="35" y="48"/>
                      <a:pt x="28" y="62"/>
                      <a:pt x="21" y="75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2" y="78"/>
                      <a:pt x="20" y="80"/>
                      <a:pt x="19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5" y="84"/>
                      <a:pt x="14" y="85"/>
                    </a:cubicBezTo>
                    <a:cubicBezTo>
                      <a:pt x="13" y="87"/>
                      <a:pt x="12" y="89"/>
                      <a:pt x="11" y="90"/>
                    </a:cubicBezTo>
                    <a:cubicBezTo>
                      <a:pt x="7" y="96"/>
                      <a:pt x="3" y="102"/>
                      <a:pt x="1" y="106"/>
                    </a:cubicBezTo>
                    <a:cubicBezTo>
                      <a:pt x="0" y="108"/>
                      <a:pt x="2" y="110"/>
                      <a:pt x="3" y="110"/>
                    </a:cubicBezTo>
                    <a:cubicBezTo>
                      <a:pt x="4" y="110"/>
                      <a:pt x="5" y="110"/>
                      <a:pt x="5" y="109"/>
                    </a:cubicBezTo>
                    <a:cubicBezTo>
                      <a:pt x="8" y="105"/>
                      <a:pt x="11" y="100"/>
                      <a:pt x="14" y="95"/>
                    </a:cubicBezTo>
                    <a:cubicBezTo>
                      <a:pt x="15" y="93"/>
                      <a:pt x="16" y="91"/>
                      <a:pt x="17" y="90"/>
                    </a:cubicBezTo>
                    <a:cubicBezTo>
                      <a:pt x="36" y="61"/>
                      <a:pt x="58" y="23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 noEditPoints="1"/>
              </p:cNvSpPr>
              <p:nvPr/>
            </p:nvSpPr>
            <p:spPr bwMode="auto">
              <a:xfrm>
                <a:off x="2451100" y="3432175"/>
                <a:ext cx="193675" cy="100013"/>
              </a:xfrm>
              <a:custGeom>
                <a:avLst/>
                <a:gdLst>
                  <a:gd name="T0" fmla="*/ 4 w 90"/>
                  <a:gd name="T1" fmla="*/ 27 h 47"/>
                  <a:gd name="T2" fmla="*/ 2 w 90"/>
                  <a:gd name="T3" fmla="*/ 33 h 47"/>
                  <a:gd name="T4" fmla="*/ 4 w 90"/>
                  <a:gd name="T5" fmla="*/ 33 h 47"/>
                  <a:gd name="T6" fmla="*/ 43 w 90"/>
                  <a:gd name="T7" fmla="*/ 47 h 47"/>
                  <a:gd name="T8" fmla="*/ 56 w 90"/>
                  <a:gd name="T9" fmla="*/ 45 h 47"/>
                  <a:gd name="T10" fmla="*/ 69 w 90"/>
                  <a:gd name="T11" fmla="*/ 37 h 47"/>
                  <a:gd name="T12" fmla="*/ 69 w 90"/>
                  <a:gd name="T13" fmla="*/ 29 h 47"/>
                  <a:gd name="T14" fmla="*/ 61 w 90"/>
                  <a:gd name="T15" fmla="*/ 36 h 47"/>
                  <a:gd name="T16" fmla="*/ 60 w 90"/>
                  <a:gd name="T17" fmla="*/ 41 h 47"/>
                  <a:gd name="T18" fmla="*/ 58 w 90"/>
                  <a:gd name="T19" fmla="*/ 43 h 47"/>
                  <a:gd name="T20" fmla="*/ 55 w 90"/>
                  <a:gd name="T21" fmla="*/ 40 h 47"/>
                  <a:gd name="T22" fmla="*/ 55 w 90"/>
                  <a:gd name="T23" fmla="*/ 39 h 47"/>
                  <a:gd name="T24" fmla="*/ 52 w 90"/>
                  <a:gd name="T25" fmla="*/ 40 h 47"/>
                  <a:gd name="T26" fmla="*/ 44 w 90"/>
                  <a:gd name="T27" fmla="*/ 42 h 47"/>
                  <a:gd name="T28" fmla="*/ 42 w 90"/>
                  <a:gd name="T29" fmla="*/ 42 h 47"/>
                  <a:gd name="T30" fmla="*/ 41 w 90"/>
                  <a:gd name="T31" fmla="*/ 42 h 47"/>
                  <a:gd name="T32" fmla="*/ 29 w 90"/>
                  <a:gd name="T33" fmla="*/ 40 h 47"/>
                  <a:gd name="T34" fmla="*/ 27 w 90"/>
                  <a:gd name="T35" fmla="*/ 41 h 47"/>
                  <a:gd name="T36" fmla="*/ 24 w 90"/>
                  <a:gd name="T37" fmla="*/ 38 h 47"/>
                  <a:gd name="T38" fmla="*/ 5 w 90"/>
                  <a:gd name="T39" fmla="*/ 28 h 47"/>
                  <a:gd name="T40" fmla="*/ 5 w 90"/>
                  <a:gd name="T41" fmla="*/ 28 h 47"/>
                  <a:gd name="T42" fmla="*/ 4 w 90"/>
                  <a:gd name="T43" fmla="*/ 27 h 47"/>
                  <a:gd name="T44" fmla="*/ 87 w 90"/>
                  <a:gd name="T45" fmla="*/ 0 h 47"/>
                  <a:gd name="T46" fmla="*/ 84 w 90"/>
                  <a:gd name="T47" fmla="*/ 2 h 47"/>
                  <a:gd name="T48" fmla="*/ 75 w 90"/>
                  <a:gd name="T49" fmla="*/ 22 h 47"/>
                  <a:gd name="T50" fmla="*/ 74 w 90"/>
                  <a:gd name="T51" fmla="*/ 32 h 47"/>
                  <a:gd name="T52" fmla="*/ 90 w 90"/>
                  <a:gd name="T53" fmla="*/ 4 h 47"/>
                  <a:gd name="T54" fmla="*/ 87 w 90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47">
                    <a:moveTo>
                      <a:pt x="4" y="27"/>
                    </a:moveTo>
                    <a:cubicBezTo>
                      <a:pt x="1" y="27"/>
                      <a:pt x="0" y="31"/>
                      <a:pt x="2" y="33"/>
                    </a:cubicBezTo>
                    <a:cubicBezTo>
                      <a:pt x="3" y="33"/>
                      <a:pt x="3" y="33"/>
                      <a:pt x="4" y="33"/>
                    </a:cubicBezTo>
                    <a:cubicBezTo>
                      <a:pt x="16" y="41"/>
                      <a:pt x="29" y="47"/>
                      <a:pt x="43" y="47"/>
                    </a:cubicBezTo>
                    <a:cubicBezTo>
                      <a:pt x="47" y="47"/>
                      <a:pt x="52" y="46"/>
                      <a:pt x="56" y="45"/>
                    </a:cubicBezTo>
                    <a:cubicBezTo>
                      <a:pt x="61" y="43"/>
                      <a:pt x="65" y="41"/>
                      <a:pt x="69" y="37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66" y="32"/>
                      <a:pt x="64" y="34"/>
                      <a:pt x="61" y="36"/>
                    </a:cubicBezTo>
                    <a:cubicBezTo>
                      <a:pt x="60" y="38"/>
                      <a:pt x="60" y="40"/>
                      <a:pt x="60" y="41"/>
                    </a:cubicBezTo>
                    <a:cubicBezTo>
                      <a:pt x="60" y="43"/>
                      <a:pt x="59" y="43"/>
                      <a:pt x="58" y="43"/>
                    </a:cubicBezTo>
                    <a:cubicBezTo>
                      <a:pt x="56" y="43"/>
                      <a:pt x="54" y="42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37" y="42"/>
                      <a:pt x="33" y="41"/>
                      <a:pt x="29" y="40"/>
                    </a:cubicBezTo>
                    <a:cubicBezTo>
                      <a:pt x="29" y="40"/>
                      <a:pt x="28" y="41"/>
                      <a:pt x="27" y="41"/>
                    </a:cubicBezTo>
                    <a:cubicBezTo>
                      <a:pt x="25" y="41"/>
                      <a:pt x="24" y="40"/>
                      <a:pt x="24" y="38"/>
                    </a:cubicBezTo>
                    <a:cubicBezTo>
                      <a:pt x="17" y="35"/>
                      <a:pt x="11" y="31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4" y="27"/>
                      <a:pt x="4" y="27"/>
                    </a:cubicBezTo>
                    <a:moveTo>
                      <a:pt x="87" y="0"/>
                    </a:moveTo>
                    <a:cubicBezTo>
                      <a:pt x="86" y="0"/>
                      <a:pt x="85" y="1"/>
                      <a:pt x="84" y="2"/>
                    </a:cubicBezTo>
                    <a:cubicBezTo>
                      <a:pt x="82" y="9"/>
                      <a:pt x="79" y="16"/>
                      <a:pt x="75" y="22"/>
                    </a:cubicBezTo>
                    <a:cubicBezTo>
                      <a:pt x="74" y="25"/>
                      <a:pt x="74" y="28"/>
                      <a:pt x="74" y="32"/>
                    </a:cubicBezTo>
                    <a:cubicBezTo>
                      <a:pt x="81" y="24"/>
                      <a:pt x="86" y="13"/>
                      <a:pt x="90" y="4"/>
                    </a:cubicBezTo>
                    <a:cubicBezTo>
                      <a:pt x="90" y="2"/>
                      <a:pt x="89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2005013" y="3829050"/>
                <a:ext cx="384175" cy="222250"/>
              </a:xfrm>
              <a:custGeom>
                <a:avLst/>
                <a:gdLst>
                  <a:gd name="T0" fmla="*/ 5 w 178"/>
                  <a:gd name="T1" fmla="*/ 72 h 103"/>
                  <a:gd name="T2" fmla="*/ 7 w 178"/>
                  <a:gd name="T3" fmla="*/ 78 h 103"/>
                  <a:gd name="T4" fmla="*/ 7 w 178"/>
                  <a:gd name="T5" fmla="*/ 75 h 103"/>
                  <a:gd name="T6" fmla="*/ 5 w 178"/>
                  <a:gd name="T7" fmla="*/ 72 h 103"/>
                  <a:gd name="T8" fmla="*/ 156 w 178"/>
                  <a:gd name="T9" fmla="*/ 0 h 103"/>
                  <a:gd name="T10" fmla="*/ 154 w 178"/>
                  <a:gd name="T11" fmla="*/ 4 h 103"/>
                  <a:gd name="T12" fmla="*/ 154 w 178"/>
                  <a:gd name="T13" fmla="*/ 5 h 103"/>
                  <a:gd name="T14" fmla="*/ 157 w 178"/>
                  <a:gd name="T15" fmla="*/ 11 h 103"/>
                  <a:gd name="T16" fmla="*/ 154 w 178"/>
                  <a:gd name="T17" fmla="*/ 37 h 103"/>
                  <a:gd name="T18" fmla="*/ 153 w 178"/>
                  <a:gd name="T19" fmla="*/ 41 h 103"/>
                  <a:gd name="T20" fmla="*/ 151 w 178"/>
                  <a:gd name="T21" fmla="*/ 42 h 103"/>
                  <a:gd name="T22" fmla="*/ 85 w 178"/>
                  <a:gd name="T23" fmla="*/ 80 h 103"/>
                  <a:gd name="T24" fmla="*/ 84 w 178"/>
                  <a:gd name="T25" fmla="*/ 81 h 103"/>
                  <a:gd name="T26" fmla="*/ 82 w 178"/>
                  <a:gd name="T27" fmla="*/ 83 h 103"/>
                  <a:gd name="T28" fmla="*/ 80 w 178"/>
                  <a:gd name="T29" fmla="*/ 84 h 103"/>
                  <a:gd name="T30" fmla="*/ 78 w 178"/>
                  <a:gd name="T31" fmla="*/ 83 h 103"/>
                  <a:gd name="T32" fmla="*/ 65 w 178"/>
                  <a:gd name="T33" fmla="*/ 88 h 103"/>
                  <a:gd name="T34" fmla="*/ 63 w 178"/>
                  <a:gd name="T35" fmla="*/ 89 h 103"/>
                  <a:gd name="T36" fmla="*/ 26 w 178"/>
                  <a:gd name="T37" fmla="*/ 98 h 103"/>
                  <a:gd name="T38" fmla="*/ 7 w 178"/>
                  <a:gd name="T39" fmla="*/ 82 h 103"/>
                  <a:gd name="T40" fmla="*/ 5 w 178"/>
                  <a:gd name="T41" fmla="*/ 83 h 103"/>
                  <a:gd name="T42" fmla="*/ 2 w 178"/>
                  <a:gd name="T43" fmla="*/ 81 h 103"/>
                  <a:gd name="T44" fmla="*/ 1 w 178"/>
                  <a:gd name="T45" fmla="*/ 78 h 103"/>
                  <a:gd name="T46" fmla="*/ 24 w 178"/>
                  <a:gd name="T47" fmla="*/ 103 h 103"/>
                  <a:gd name="T48" fmla="*/ 84 w 178"/>
                  <a:gd name="T49" fmla="*/ 86 h 103"/>
                  <a:gd name="T50" fmla="*/ 161 w 178"/>
                  <a:gd name="T51" fmla="*/ 6 h 103"/>
                  <a:gd name="T52" fmla="*/ 159 w 178"/>
                  <a:gd name="T53" fmla="*/ 1 h 103"/>
                  <a:gd name="T54" fmla="*/ 158 w 178"/>
                  <a:gd name="T55" fmla="*/ 0 h 103"/>
                  <a:gd name="T56" fmla="*/ 156 w 178"/>
                  <a:gd name="T5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8" h="103">
                    <a:moveTo>
                      <a:pt x="5" y="72"/>
                    </a:moveTo>
                    <a:cubicBezTo>
                      <a:pt x="6" y="74"/>
                      <a:pt x="7" y="76"/>
                      <a:pt x="7" y="78"/>
                    </a:cubicBezTo>
                    <a:cubicBezTo>
                      <a:pt x="7" y="77"/>
                      <a:pt x="7" y="76"/>
                      <a:pt x="7" y="75"/>
                    </a:cubicBezTo>
                    <a:cubicBezTo>
                      <a:pt x="8" y="73"/>
                      <a:pt x="6" y="72"/>
                      <a:pt x="5" y="72"/>
                    </a:cubicBezTo>
                    <a:moveTo>
                      <a:pt x="156" y="0"/>
                    </a:moveTo>
                    <a:cubicBezTo>
                      <a:pt x="155" y="0"/>
                      <a:pt x="153" y="2"/>
                      <a:pt x="154" y="4"/>
                    </a:cubicBezTo>
                    <a:cubicBezTo>
                      <a:pt x="154" y="4"/>
                      <a:pt x="154" y="5"/>
                      <a:pt x="154" y="5"/>
                    </a:cubicBezTo>
                    <a:cubicBezTo>
                      <a:pt x="155" y="7"/>
                      <a:pt x="156" y="9"/>
                      <a:pt x="157" y="11"/>
                    </a:cubicBezTo>
                    <a:cubicBezTo>
                      <a:pt x="160" y="21"/>
                      <a:pt x="158" y="30"/>
                      <a:pt x="154" y="37"/>
                    </a:cubicBezTo>
                    <a:cubicBezTo>
                      <a:pt x="154" y="38"/>
                      <a:pt x="153" y="40"/>
                      <a:pt x="153" y="41"/>
                    </a:cubicBezTo>
                    <a:cubicBezTo>
                      <a:pt x="152" y="41"/>
                      <a:pt x="152" y="42"/>
                      <a:pt x="151" y="42"/>
                    </a:cubicBezTo>
                    <a:cubicBezTo>
                      <a:pt x="137" y="61"/>
                      <a:pt x="105" y="73"/>
                      <a:pt x="85" y="80"/>
                    </a:cubicBezTo>
                    <a:cubicBezTo>
                      <a:pt x="84" y="80"/>
                      <a:pt x="84" y="80"/>
                      <a:pt x="84" y="81"/>
                    </a:cubicBezTo>
                    <a:cubicBezTo>
                      <a:pt x="83" y="81"/>
                      <a:pt x="83" y="82"/>
                      <a:pt x="82" y="83"/>
                    </a:cubicBezTo>
                    <a:cubicBezTo>
                      <a:pt x="81" y="84"/>
                      <a:pt x="81" y="84"/>
                      <a:pt x="80" y="84"/>
                    </a:cubicBezTo>
                    <a:cubicBezTo>
                      <a:pt x="79" y="84"/>
                      <a:pt x="79" y="83"/>
                      <a:pt x="78" y="83"/>
                    </a:cubicBezTo>
                    <a:cubicBezTo>
                      <a:pt x="74" y="84"/>
                      <a:pt x="70" y="86"/>
                      <a:pt x="65" y="88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51" y="93"/>
                      <a:pt x="37" y="98"/>
                      <a:pt x="26" y="98"/>
                    </a:cubicBezTo>
                    <a:cubicBezTo>
                      <a:pt x="15" y="98"/>
                      <a:pt x="7" y="94"/>
                      <a:pt x="7" y="82"/>
                    </a:cubicBezTo>
                    <a:cubicBezTo>
                      <a:pt x="6" y="82"/>
                      <a:pt x="5" y="83"/>
                      <a:pt x="5" y="83"/>
                    </a:cubicBezTo>
                    <a:cubicBezTo>
                      <a:pt x="4" y="83"/>
                      <a:pt x="2" y="82"/>
                      <a:pt x="2" y="81"/>
                    </a:cubicBezTo>
                    <a:cubicBezTo>
                      <a:pt x="2" y="80"/>
                      <a:pt x="2" y="79"/>
                      <a:pt x="1" y="78"/>
                    </a:cubicBezTo>
                    <a:cubicBezTo>
                      <a:pt x="0" y="97"/>
                      <a:pt x="10" y="103"/>
                      <a:pt x="24" y="103"/>
                    </a:cubicBezTo>
                    <a:cubicBezTo>
                      <a:pt x="44" y="103"/>
                      <a:pt x="71" y="91"/>
                      <a:pt x="84" y="86"/>
                    </a:cubicBezTo>
                    <a:cubicBezTo>
                      <a:pt x="117" y="73"/>
                      <a:pt x="178" y="52"/>
                      <a:pt x="161" y="6"/>
                    </a:cubicBezTo>
                    <a:cubicBezTo>
                      <a:pt x="160" y="4"/>
                      <a:pt x="159" y="3"/>
                      <a:pt x="159" y="1"/>
                    </a:cubicBezTo>
                    <a:cubicBezTo>
                      <a:pt x="158" y="1"/>
                      <a:pt x="158" y="1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606550" y="3889375"/>
                <a:ext cx="415925" cy="119063"/>
              </a:xfrm>
              <a:custGeom>
                <a:avLst/>
                <a:gdLst>
                  <a:gd name="T0" fmla="*/ 187 w 193"/>
                  <a:gd name="T1" fmla="*/ 40 h 55"/>
                  <a:gd name="T2" fmla="*/ 187 w 193"/>
                  <a:gd name="T3" fmla="*/ 44 h 55"/>
                  <a:gd name="T4" fmla="*/ 185 w 193"/>
                  <a:gd name="T5" fmla="*/ 46 h 55"/>
                  <a:gd name="T6" fmla="*/ 184 w 193"/>
                  <a:gd name="T7" fmla="*/ 46 h 55"/>
                  <a:gd name="T8" fmla="*/ 186 w 193"/>
                  <a:gd name="T9" fmla="*/ 50 h 55"/>
                  <a:gd name="T10" fmla="*/ 187 w 193"/>
                  <a:gd name="T11" fmla="*/ 53 h 55"/>
                  <a:gd name="T12" fmla="*/ 190 w 193"/>
                  <a:gd name="T13" fmla="*/ 55 h 55"/>
                  <a:gd name="T14" fmla="*/ 192 w 193"/>
                  <a:gd name="T15" fmla="*/ 54 h 55"/>
                  <a:gd name="T16" fmla="*/ 192 w 193"/>
                  <a:gd name="T17" fmla="*/ 52 h 55"/>
                  <a:gd name="T18" fmla="*/ 192 w 193"/>
                  <a:gd name="T19" fmla="*/ 50 h 55"/>
                  <a:gd name="T20" fmla="*/ 190 w 193"/>
                  <a:gd name="T21" fmla="*/ 44 h 55"/>
                  <a:gd name="T22" fmla="*/ 187 w 193"/>
                  <a:gd name="T23" fmla="*/ 40 h 55"/>
                  <a:gd name="T24" fmla="*/ 4 w 193"/>
                  <a:gd name="T25" fmla="*/ 0 h 55"/>
                  <a:gd name="T26" fmla="*/ 1 w 193"/>
                  <a:gd name="T27" fmla="*/ 4 h 55"/>
                  <a:gd name="T28" fmla="*/ 7 w 193"/>
                  <a:gd name="T29" fmla="*/ 13 h 55"/>
                  <a:gd name="T30" fmla="*/ 11 w 193"/>
                  <a:gd name="T31" fmla="*/ 17 h 55"/>
                  <a:gd name="T32" fmla="*/ 19 w 193"/>
                  <a:gd name="T33" fmla="*/ 20 h 55"/>
                  <a:gd name="T34" fmla="*/ 23 w 193"/>
                  <a:gd name="T35" fmla="*/ 19 h 55"/>
                  <a:gd name="T36" fmla="*/ 29 w 193"/>
                  <a:gd name="T37" fmla="*/ 15 h 55"/>
                  <a:gd name="T38" fmla="*/ 36 w 193"/>
                  <a:gd name="T39" fmla="*/ 18 h 55"/>
                  <a:gd name="T40" fmla="*/ 74 w 193"/>
                  <a:gd name="T41" fmla="*/ 28 h 55"/>
                  <a:gd name="T42" fmla="*/ 117 w 193"/>
                  <a:gd name="T43" fmla="*/ 34 h 55"/>
                  <a:gd name="T44" fmla="*/ 128 w 193"/>
                  <a:gd name="T45" fmla="*/ 34 h 55"/>
                  <a:gd name="T46" fmla="*/ 144 w 193"/>
                  <a:gd name="T47" fmla="*/ 33 h 55"/>
                  <a:gd name="T48" fmla="*/ 182 w 193"/>
                  <a:gd name="T49" fmla="*/ 43 h 55"/>
                  <a:gd name="T50" fmla="*/ 181 w 193"/>
                  <a:gd name="T51" fmla="*/ 35 h 55"/>
                  <a:gd name="T52" fmla="*/ 147 w 193"/>
                  <a:gd name="T53" fmla="*/ 28 h 55"/>
                  <a:gd name="T54" fmla="*/ 145 w 193"/>
                  <a:gd name="T55" fmla="*/ 28 h 55"/>
                  <a:gd name="T56" fmla="*/ 144 w 193"/>
                  <a:gd name="T57" fmla="*/ 28 h 55"/>
                  <a:gd name="T58" fmla="*/ 143 w 193"/>
                  <a:gd name="T59" fmla="*/ 28 h 55"/>
                  <a:gd name="T60" fmla="*/ 133 w 193"/>
                  <a:gd name="T61" fmla="*/ 28 h 55"/>
                  <a:gd name="T62" fmla="*/ 130 w 193"/>
                  <a:gd name="T63" fmla="*/ 29 h 55"/>
                  <a:gd name="T64" fmla="*/ 128 w 193"/>
                  <a:gd name="T65" fmla="*/ 28 h 55"/>
                  <a:gd name="T66" fmla="*/ 119 w 193"/>
                  <a:gd name="T67" fmla="*/ 29 h 55"/>
                  <a:gd name="T68" fmla="*/ 116 w 193"/>
                  <a:gd name="T69" fmla="*/ 29 h 55"/>
                  <a:gd name="T70" fmla="*/ 92 w 193"/>
                  <a:gd name="T71" fmla="*/ 26 h 55"/>
                  <a:gd name="T72" fmla="*/ 89 w 193"/>
                  <a:gd name="T73" fmla="*/ 27 h 55"/>
                  <a:gd name="T74" fmla="*/ 87 w 193"/>
                  <a:gd name="T75" fmla="*/ 26 h 55"/>
                  <a:gd name="T76" fmla="*/ 87 w 193"/>
                  <a:gd name="T77" fmla="*/ 25 h 55"/>
                  <a:gd name="T78" fmla="*/ 49 w 193"/>
                  <a:gd name="T79" fmla="*/ 16 h 55"/>
                  <a:gd name="T80" fmla="*/ 46 w 193"/>
                  <a:gd name="T81" fmla="*/ 14 h 55"/>
                  <a:gd name="T82" fmla="*/ 44 w 193"/>
                  <a:gd name="T83" fmla="*/ 15 h 55"/>
                  <a:gd name="T84" fmla="*/ 41 w 193"/>
                  <a:gd name="T85" fmla="*/ 14 h 55"/>
                  <a:gd name="T86" fmla="*/ 40 w 193"/>
                  <a:gd name="T87" fmla="*/ 12 h 55"/>
                  <a:gd name="T88" fmla="*/ 29 w 193"/>
                  <a:gd name="T89" fmla="*/ 7 h 55"/>
                  <a:gd name="T90" fmla="*/ 27 w 193"/>
                  <a:gd name="T91" fmla="*/ 7 h 55"/>
                  <a:gd name="T92" fmla="*/ 16 w 193"/>
                  <a:gd name="T93" fmla="*/ 12 h 55"/>
                  <a:gd name="T94" fmla="*/ 13 w 193"/>
                  <a:gd name="T95" fmla="*/ 11 h 55"/>
                  <a:gd name="T96" fmla="*/ 10 w 193"/>
                  <a:gd name="T97" fmla="*/ 8 h 55"/>
                  <a:gd name="T98" fmla="*/ 6 w 193"/>
                  <a:gd name="T99" fmla="*/ 2 h 55"/>
                  <a:gd name="T100" fmla="*/ 4 w 193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3" h="55">
                    <a:moveTo>
                      <a:pt x="187" y="40"/>
                    </a:moveTo>
                    <a:cubicBezTo>
                      <a:pt x="187" y="41"/>
                      <a:pt x="187" y="42"/>
                      <a:pt x="187" y="44"/>
                    </a:cubicBezTo>
                    <a:cubicBezTo>
                      <a:pt x="187" y="45"/>
                      <a:pt x="186" y="46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5" y="47"/>
                      <a:pt x="186" y="49"/>
                      <a:pt x="186" y="50"/>
                    </a:cubicBezTo>
                    <a:cubicBezTo>
                      <a:pt x="187" y="51"/>
                      <a:pt x="187" y="52"/>
                      <a:pt x="187" y="53"/>
                    </a:cubicBezTo>
                    <a:cubicBezTo>
                      <a:pt x="187" y="54"/>
                      <a:pt x="189" y="55"/>
                      <a:pt x="190" y="55"/>
                    </a:cubicBezTo>
                    <a:cubicBezTo>
                      <a:pt x="190" y="55"/>
                      <a:pt x="191" y="54"/>
                      <a:pt x="192" y="54"/>
                    </a:cubicBezTo>
                    <a:cubicBezTo>
                      <a:pt x="192" y="53"/>
                      <a:pt x="193" y="53"/>
                      <a:pt x="192" y="52"/>
                    </a:cubicBezTo>
                    <a:cubicBezTo>
                      <a:pt x="192" y="51"/>
                      <a:pt x="192" y="50"/>
                      <a:pt x="192" y="50"/>
                    </a:cubicBezTo>
                    <a:cubicBezTo>
                      <a:pt x="192" y="48"/>
                      <a:pt x="191" y="46"/>
                      <a:pt x="190" y="44"/>
                    </a:cubicBezTo>
                    <a:cubicBezTo>
                      <a:pt x="189" y="43"/>
                      <a:pt x="188" y="42"/>
                      <a:pt x="187" y="40"/>
                    </a:cubicBezTo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5" y="10"/>
                      <a:pt x="7" y="13"/>
                    </a:cubicBezTo>
                    <a:cubicBezTo>
                      <a:pt x="9" y="14"/>
                      <a:pt x="10" y="15"/>
                      <a:pt x="11" y="17"/>
                    </a:cubicBezTo>
                    <a:cubicBezTo>
                      <a:pt x="14" y="18"/>
                      <a:pt x="16" y="20"/>
                      <a:pt x="19" y="20"/>
                    </a:cubicBezTo>
                    <a:cubicBezTo>
                      <a:pt x="20" y="20"/>
                      <a:pt x="21" y="19"/>
                      <a:pt x="23" y="19"/>
                    </a:cubicBezTo>
                    <a:cubicBezTo>
                      <a:pt x="26" y="17"/>
                      <a:pt x="27" y="15"/>
                      <a:pt x="29" y="15"/>
                    </a:cubicBezTo>
                    <a:cubicBezTo>
                      <a:pt x="30" y="15"/>
                      <a:pt x="32" y="16"/>
                      <a:pt x="36" y="18"/>
                    </a:cubicBezTo>
                    <a:cubicBezTo>
                      <a:pt x="48" y="23"/>
                      <a:pt x="62" y="24"/>
                      <a:pt x="74" y="28"/>
                    </a:cubicBezTo>
                    <a:cubicBezTo>
                      <a:pt x="89" y="33"/>
                      <a:pt x="102" y="34"/>
                      <a:pt x="117" y="34"/>
                    </a:cubicBezTo>
                    <a:cubicBezTo>
                      <a:pt x="121" y="34"/>
                      <a:pt x="124" y="34"/>
                      <a:pt x="128" y="34"/>
                    </a:cubicBezTo>
                    <a:cubicBezTo>
                      <a:pt x="132" y="34"/>
                      <a:pt x="138" y="33"/>
                      <a:pt x="144" y="33"/>
                    </a:cubicBezTo>
                    <a:cubicBezTo>
                      <a:pt x="158" y="33"/>
                      <a:pt x="173" y="35"/>
                      <a:pt x="182" y="43"/>
                    </a:cubicBezTo>
                    <a:cubicBezTo>
                      <a:pt x="182" y="40"/>
                      <a:pt x="182" y="38"/>
                      <a:pt x="181" y="35"/>
                    </a:cubicBezTo>
                    <a:cubicBezTo>
                      <a:pt x="172" y="30"/>
                      <a:pt x="159" y="28"/>
                      <a:pt x="147" y="28"/>
                    </a:cubicBezTo>
                    <a:cubicBezTo>
                      <a:pt x="146" y="28"/>
                      <a:pt x="146" y="28"/>
                      <a:pt x="145" y="28"/>
                    </a:cubicBezTo>
                    <a:cubicBezTo>
                      <a:pt x="145" y="28"/>
                      <a:pt x="144" y="28"/>
                      <a:pt x="144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0" y="28"/>
                      <a:pt x="136" y="28"/>
                      <a:pt x="133" y="28"/>
                    </a:cubicBezTo>
                    <a:cubicBezTo>
                      <a:pt x="133" y="29"/>
                      <a:pt x="132" y="29"/>
                      <a:pt x="130" y="29"/>
                    </a:cubicBezTo>
                    <a:cubicBezTo>
                      <a:pt x="129" y="29"/>
                      <a:pt x="129" y="29"/>
                      <a:pt x="128" y="28"/>
                    </a:cubicBezTo>
                    <a:cubicBezTo>
                      <a:pt x="125" y="28"/>
                      <a:pt x="122" y="28"/>
                      <a:pt x="119" y="29"/>
                    </a:cubicBezTo>
                    <a:cubicBezTo>
                      <a:pt x="118" y="29"/>
                      <a:pt x="117" y="29"/>
                      <a:pt x="116" y="29"/>
                    </a:cubicBezTo>
                    <a:cubicBezTo>
                      <a:pt x="108" y="29"/>
                      <a:pt x="100" y="28"/>
                      <a:pt x="92" y="26"/>
                    </a:cubicBezTo>
                    <a:cubicBezTo>
                      <a:pt x="91" y="27"/>
                      <a:pt x="90" y="27"/>
                      <a:pt x="89" y="27"/>
                    </a:cubicBezTo>
                    <a:cubicBezTo>
                      <a:pt x="89" y="27"/>
                      <a:pt x="88" y="27"/>
                      <a:pt x="87" y="26"/>
                    </a:cubicBezTo>
                    <a:cubicBezTo>
                      <a:pt x="87" y="26"/>
                      <a:pt x="87" y="25"/>
                      <a:pt x="87" y="25"/>
                    </a:cubicBezTo>
                    <a:cubicBezTo>
                      <a:pt x="74" y="22"/>
                      <a:pt x="62" y="19"/>
                      <a:pt x="49" y="16"/>
                    </a:cubicBezTo>
                    <a:cubicBezTo>
                      <a:pt x="48" y="15"/>
                      <a:pt x="47" y="15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2" y="15"/>
                      <a:pt x="41" y="14"/>
                    </a:cubicBezTo>
                    <a:cubicBezTo>
                      <a:pt x="41" y="13"/>
                      <a:pt x="41" y="12"/>
                      <a:pt x="40" y="12"/>
                    </a:cubicBezTo>
                    <a:cubicBezTo>
                      <a:pt x="36" y="9"/>
                      <a:pt x="32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2" y="9"/>
                      <a:pt x="19" y="12"/>
                      <a:pt x="16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1" y="10"/>
                      <a:pt x="10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/>
              <p:nvPr/>
            </p:nvSpPr>
            <p:spPr bwMode="auto">
              <a:xfrm>
                <a:off x="1189038" y="3797300"/>
                <a:ext cx="409575" cy="247650"/>
              </a:xfrm>
              <a:custGeom>
                <a:avLst/>
                <a:gdLst>
                  <a:gd name="T0" fmla="*/ 25 w 190"/>
                  <a:gd name="T1" fmla="*/ 0 h 115"/>
                  <a:gd name="T2" fmla="*/ 24 w 190"/>
                  <a:gd name="T3" fmla="*/ 0 h 115"/>
                  <a:gd name="T4" fmla="*/ 23 w 190"/>
                  <a:gd name="T5" fmla="*/ 1 h 115"/>
                  <a:gd name="T6" fmla="*/ 8 w 190"/>
                  <a:gd name="T7" fmla="*/ 53 h 115"/>
                  <a:gd name="T8" fmla="*/ 61 w 190"/>
                  <a:gd name="T9" fmla="*/ 90 h 115"/>
                  <a:gd name="T10" fmla="*/ 102 w 190"/>
                  <a:gd name="T11" fmla="*/ 105 h 115"/>
                  <a:gd name="T12" fmla="*/ 129 w 190"/>
                  <a:gd name="T13" fmla="*/ 114 h 115"/>
                  <a:gd name="T14" fmla="*/ 136 w 190"/>
                  <a:gd name="T15" fmla="*/ 115 h 115"/>
                  <a:gd name="T16" fmla="*/ 170 w 190"/>
                  <a:gd name="T17" fmla="*/ 101 h 115"/>
                  <a:gd name="T18" fmla="*/ 182 w 190"/>
                  <a:gd name="T19" fmla="*/ 90 h 115"/>
                  <a:gd name="T20" fmla="*/ 188 w 190"/>
                  <a:gd name="T21" fmla="*/ 84 h 115"/>
                  <a:gd name="T22" fmla="*/ 189 w 190"/>
                  <a:gd name="T23" fmla="*/ 83 h 115"/>
                  <a:gd name="T24" fmla="*/ 190 w 190"/>
                  <a:gd name="T25" fmla="*/ 81 h 115"/>
                  <a:gd name="T26" fmla="*/ 187 w 190"/>
                  <a:gd name="T27" fmla="*/ 78 h 115"/>
                  <a:gd name="T28" fmla="*/ 185 w 190"/>
                  <a:gd name="T29" fmla="*/ 79 h 115"/>
                  <a:gd name="T30" fmla="*/ 169 w 190"/>
                  <a:gd name="T31" fmla="*/ 95 h 115"/>
                  <a:gd name="T32" fmla="*/ 162 w 190"/>
                  <a:gd name="T33" fmla="*/ 101 h 115"/>
                  <a:gd name="T34" fmla="*/ 136 w 190"/>
                  <a:gd name="T35" fmla="*/ 109 h 115"/>
                  <a:gd name="T36" fmla="*/ 125 w 190"/>
                  <a:gd name="T37" fmla="*/ 108 h 115"/>
                  <a:gd name="T38" fmla="*/ 78 w 190"/>
                  <a:gd name="T39" fmla="*/ 90 h 115"/>
                  <a:gd name="T40" fmla="*/ 29 w 190"/>
                  <a:gd name="T41" fmla="*/ 71 h 115"/>
                  <a:gd name="T42" fmla="*/ 15 w 190"/>
                  <a:gd name="T43" fmla="*/ 56 h 115"/>
                  <a:gd name="T44" fmla="*/ 13 w 190"/>
                  <a:gd name="T45" fmla="*/ 53 h 115"/>
                  <a:gd name="T46" fmla="*/ 13 w 190"/>
                  <a:gd name="T47" fmla="*/ 51 h 115"/>
                  <a:gd name="T48" fmla="*/ 19 w 190"/>
                  <a:gd name="T49" fmla="*/ 19 h 115"/>
                  <a:gd name="T50" fmla="*/ 26 w 190"/>
                  <a:gd name="T51" fmla="*/ 5 h 115"/>
                  <a:gd name="T52" fmla="*/ 27 w 190"/>
                  <a:gd name="T53" fmla="*/ 4 h 115"/>
                  <a:gd name="T54" fmla="*/ 28 w 190"/>
                  <a:gd name="T55" fmla="*/ 2 h 115"/>
                  <a:gd name="T56" fmla="*/ 25 w 190"/>
                  <a:gd name="T5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15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4" y="15"/>
                      <a:pt x="0" y="36"/>
                      <a:pt x="8" y="53"/>
                    </a:cubicBezTo>
                    <a:cubicBezTo>
                      <a:pt x="17" y="75"/>
                      <a:pt x="39" y="84"/>
                      <a:pt x="61" y="90"/>
                    </a:cubicBezTo>
                    <a:cubicBezTo>
                      <a:pt x="75" y="95"/>
                      <a:pt x="88" y="98"/>
                      <a:pt x="102" y="105"/>
                    </a:cubicBezTo>
                    <a:cubicBezTo>
                      <a:pt x="111" y="109"/>
                      <a:pt x="120" y="113"/>
                      <a:pt x="129" y="114"/>
                    </a:cubicBezTo>
                    <a:cubicBezTo>
                      <a:pt x="131" y="115"/>
                      <a:pt x="134" y="115"/>
                      <a:pt x="136" y="115"/>
                    </a:cubicBezTo>
                    <a:cubicBezTo>
                      <a:pt x="150" y="115"/>
                      <a:pt x="160" y="109"/>
                      <a:pt x="170" y="101"/>
                    </a:cubicBezTo>
                    <a:cubicBezTo>
                      <a:pt x="174" y="98"/>
                      <a:pt x="178" y="94"/>
                      <a:pt x="182" y="90"/>
                    </a:cubicBezTo>
                    <a:cubicBezTo>
                      <a:pt x="184" y="88"/>
                      <a:pt x="186" y="86"/>
                      <a:pt x="188" y="84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90" y="82"/>
                      <a:pt x="190" y="82"/>
                      <a:pt x="190" y="81"/>
                    </a:cubicBezTo>
                    <a:cubicBezTo>
                      <a:pt x="190" y="80"/>
                      <a:pt x="189" y="78"/>
                      <a:pt x="187" y="78"/>
                    </a:cubicBezTo>
                    <a:cubicBezTo>
                      <a:pt x="187" y="78"/>
                      <a:pt x="186" y="78"/>
                      <a:pt x="185" y="79"/>
                    </a:cubicBezTo>
                    <a:cubicBezTo>
                      <a:pt x="180" y="84"/>
                      <a:pt x="175" y="90"/>
                      <a:pt x="169" y="95"/>
                    </a:cubicBezTo>
                    <a:cubicBezTo>
                      <a:pt x="167" y="97"/>
                      <a:pt x="164" y="99"/>
                      <a:pt x="162" y="101"/>
                    </a:cubicBezTo>
                    <a:cubicBezTo>
                      <a:pt x="154" y="106"/>
                      <a:pt x="146" y="109"/>
                      <a:pt x="136" y="109"/>
                    </a:cubicBezTo>
                    <a:cubicBezTo>
                      <a:pt x="132" y="109"/>
                      <a:pt x="129" y="109"/>
                      <a:pt x="125" y="108"/>
                    </a:cubicBezTo>
                    <a:cubicBezTo>
                      <a:pt x="109" y="104"/>
                      <a:pt x="94" y="94"/>
                      <a:pt x="78" y="90"/>
                    </a:cubicBezTo>
                    <a:cubicBezTo>
                      <a:pt x="61" y="85"/>
                      <a:pt x="45" y="80"/>
                      <a:pt x="29" y="71"/>
                    </a:cubicBezTo>
                    <a:cubicBezTo>
                      <a:pt x="22" y="67"/>
                      <a:pt x="18" y="62"/>
                      <a:pt x="15" y="56"/>
                    </a:cubicBezTo>
                    <a:cubicBezTo>
                      <a:pt x="14" y="56"/>
                      <a:pt x="13" y="55"/>
                      <a:pt x="13" y="53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0" y="41"/>
                      <a:pt x="14" y="30"/>
                      <a:pt x="19" y="19"/>
                    </a:cubicBezTo>
                    <a:cubicBezTo>
                      <a:pt x="21" y="14"/>
                      <a:pt x="24" y="9"/>
                      <a:pt x="26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/>
              <p:nvPr/>
            </p:nvSpPr>
            <p:spPr bwMode="auto">
              <a:xfrm>
                <a:off x="1009650" y="3446463"/>
                <a:ext cx="150813" cy="66675"/>
              </a:xfrm>
              <a:custGeom>
                <a:avLst/>
                <a:gdLst>
                  <a:gd name="T0" fmla="*/ 3 w 70"/>
                  <a:gd name="T1" fmla="*/ 0 h 31"/>
                  <a:gd name="T2" fmla="*/ 0 w 70"/>
                  <a:gd name="T3" fmla="*/ 3 h 31"/>
                  <a:gd name="T4" fmla="*/ 0 w 70"/>
                  <a:gd name="T5" fmla="*/ 3 h 31"/>
                  <a:gd name="T6" fmla="*/ 23 w 70"/>
                  <a:gd name="T7" fmla="*/ 31 h 31"/>
                  <a:gd name="T8" fmla="*/ 24 w 70"/>
                  <a:gd name="T9" fmla="*/ 31 h 31"/>
                  <a:gd name="T10" fmla="*/ 67 w 70"/>
                  <a:gd name="T11" fmla="*/ 21 h 31"/>
                  <a:gd name="T12" fmla="*/ 69 w 70"/>
                  <a:gd name="T13" fmla="*/ 19 h 31"/>
                  <a:gd name="T14" fmla="*/ 67 w 70"/>
                  <a:gd name="T15" fmla="*/ 15 h 31"/>
                  <a:gd name="T16" fmla="*/ 67 w 70"/>
                  <a:gd name="T17" fmla="*/ 15 h 31"/>
                  <a:gd name="T18" fmla="*/ 54 w 70"/>
                  <a:gd name="T19" fmla="*/ 17 h 31"/>
                  <a:gd name="T20" fmla="*/ 52 w 70"/>
                  <a:gd name="T21" fmla="*/ 18 h 31"/>
                  <a:gd name="T22" fmla="*/ 52 w 70"/>
                  <a:gd name="T23" fmla="*/ 18 h 31"/>
                  <a:gd name="T24" fmla="*/ 33 w 70"/>
                  <a:gd name="T25" fmla="*/ 24 h 31"/>
                  <a:gd name="T26" fmla="*/ 23 w 70"/>
                  <a:gd name="T27" fmla="*/ 25 h 31"/>
                  <a:gd name="T28" fmla="*/ 17 w 70"/>
                  <a:gd name="T29" fmla="*/ 24 h 31"/>
                  <a:gd name="T30" fmla="*/ 6 w 70"/>
                  <a:gd name="T31" fmla="*/ 5 h 31"/>
                  <a:gd name="T32" fmla="*/ 5 w 70"/>
                  <a:gd name="T33" fmla="*/ 2 h 31"/>
                  <a:gd name="T34" fmla="*/ 3 w 70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3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6"/>
                      <a:pt x="8" y="30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39" y="31"/>
                      <a:pt x="52" y="21"/>
                      <a:pt x="67" y="21"/>
                    </a:cubicBezTo>
                    <a:cubicBezTo>
                      <a:pt x="67" y="20"/>
                      <a:pt x="68" y="19"/>
                      <a:pt x="69" y="19"/>
                    </a:cubicBezTo>
                    <a:cubicBezTo>
                      <a:pt x="70" y="18"/>
                      <a:pt x="69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2" y="15"/>
                      <a:pt x="58" y="16"/>
                      <a:pt x="54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19"/>
                      <a:pt x="39" y="22"/>
                      <a:pt x="33" y="24"/>
                    </a:cubicBezTo>
                    <a:cubicBezTo>
                      <a:pt x="30" y="24"/>
                      <a:pt x="27" y="25"/>
                      <a:pt x="23" y="25"/>
                    </a:cubicBezTo>
                    <a:cubicBezTo>
                      <a:pt x="21" y="25"/>
                      <a:pt x="19" y="25"/>
                      <a:pt x="17" y="24"/>
                    </a:cubicBezTo>
                    <a:cubicBezTo>
                      <a:pt x="10" y="20"/>
                      <a:pt x="8" y="12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4"/>
              <p:cNvSpPr/>
              <p:nvPr/>
            </p:nvSpPr>
            <p:spPr bwMode="auto">
              <a:xfrm>
                <a:off x="1152525" y="3487738"/>
                <a:ext cx="141288" cy="261938"/>
              </a:xfrm>
              <a:custGeom>
                <a:avLst/>
                <a:gdLst>
                  <a:gd name="T0" fmla="*/ 3 w 66"/>
                  <a:gd name="T1" fmla="*/ 0 h 122"/>
                  <a:gd name="T2" fmla="*/ 3 w 66"/>
                  <a:gd name="T3" fmla="*/ 0 h 122"/>
                  <a:gd name="T4" fmla="*/ 1 w 66"/>
                  <a:gd name="T5" fmla="*/ 2 h 122"/>
                  <a:gd name="T6" fmla="*/ 1 w 66"/>
                  <a:gd name="T7" fmla="*/ 4 h 122"/>
                  <a:gd name="T8" fmla="*/ 55 w 66"/>
                  <a:gd name="T9" fmla="*/ 117 h 122"/>
                  <a:gd name="T10" fmla="*/ 59 w 66"/>
                  <a:gd name="T11" fmla="*/ 121 h 122"/>
                  <a:gd name="T12" fmla="*/ 60 w 66"/>
                  <a:gd name="T13" fmla="*/ 121 h 122"/>
                  <a:gd name="T14" fmla="*/ 62 w 66"/>
                  <a:gd name="T15" fmla="*/ 122 h 122"/>
                  <a:gd name="T16" fmla="*/ 64 w 66"/>
                  <a:gd name="T17" fmla="*/ 118 h 122"/>
                  <a:gd name="T18" fmla="*/ 62 w 66"/>
                  <a:gd name="T19" fmla="*/ 116 h 122"/>
                  <a:gd name="T20" fmla="*/ 58 w 66"/>
                  <a:gd name="T21" fmla="*/ 112 h 122"/>
                  <a:gd name="T22" fmla="*/ 34 w 66"/>
                  <a:gd name="T23" fmla="*/ 81 h 122"/>
                  <a:gd name="T24" fmla="*/ 34 w 66"/>
                  <a:gd name="T25" fmla="*/ 81 h 122"/>
                  <a:gd name="T26" fmla="*/ 32 w 66"/>
                  <a:gd name="T27" fmla="*/ 81 h 122"/>
                  <a:gd name="T28" fmla="*/ 31 w 66"/>
                  <a:gd name="T29" fmla="*/ 76 h 122"/>
                  <a:gd name="T30" fmla="*/ 32 w 66"/>
                  <a:gd name="T31" fmla="*/ 76 h 122"/>
                  <a:gd name="T32" fmla="*/ 18 w 66"/>
                  <a:gd name="T33" fmla="*/ 43 h 122"/>
                  <a:gd name="T34" fmla="*/ 6 w 66"/>
                  <a:gd name="T35" fmla="*/ 2 h 122"/>
                  <a:gd name="T36" fmla="*/ 5 w 66"/>
                  <a:gd name="T37" fmla="*/ 1 h 122"/>
                  <a:gd name="T38" fmla="*/ 3 w 66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1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0" y="42"/>
                      <a:pt x="25" y="89"/>
                      <a:pt x="55" y="117"/>
                    </a:cubicBezTo>
                    <a:cubicBezTo>
                      <a:pt x="56" y="118"/>
                      <a:pt x="57" y="119"/>
                      <a:pt x="59" y="121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2"/>
                      <a:pt x="61" y="122"/>
                      <a:pt x="62" y="122"/>
                    </a:cubicBezTo>
                    <a:cubicBezTo>
                      <a:pt x="64" y="122"/>
                      <a:pt x="66" y="119"/>
                      <a:pt x="64" y="118"/>
                    </a:cubicBezTo>
                    <a:cubicBezTo>
                      <a:pt x="63" y="117"/>
                      <a:pt x="62" y="117"/>
                      <a:pt x="62" y="116"/>
                    </a:cubicBezTo>
                    <a:cubicBezTo>
                      <a:pt x="60" y="115"/>
                      <a:pt x="59" y="114"/>
                      <a:pt x="58" y="112"/>
                    </a:cubicBezTo>
                    <a:cubicBezTo>
                      <a:pt x="48" y="103"/>
                      <a:pt x="41" y="93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0" y="81"/>
                      <a:pt x="28" y="78"/>
                      <a:pt x="31" y="76"/>
                    </a:cubicBezTo>
                    <a:cubicBezTo>
                      <a:pt x="31" y="76"/>
                      <a:pt x="31" y="76"/>
                      <a:pt x="32" y="76"/>
                    </a:cubicBezTo>
                    <a:cubicBezTo>
                      <a:pt x="26" y="66"/>
                      <a:pt x="21" y="54"/>
                      <a:pt x="18" y="43"/>
                    </a:cubicBezTo>
                    <a:cubicBezTo>
                      <a:pt x="13" y="29"/>
                      <a:pt x="9" y="15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5"/>
              <p:cNvSpPr>
                <a:spLocks noEditPoints="1"/>
              </p:cNvSpPr>
              <p:nvPr/>
            </p:nvSpPr>
            <p:spPr bwMode="auto">
              <a:xfrm>
                <a:off x="1274763" y="2695575"/>
                <a:ext cx="1103313" cy="811213"/>
              </a:xfrm>
              <a:custGeom>
                <a:avLst/>
                <a:gdLst>
                  <a:gd name="T0" fmla="*/ 1 w 512"/>
                  <a:gd name="T1" fmla="*/ 311 h 377"/>
                  <a:gd name="T2" fmla="*/ 31 w 512"/>
                  <a:gd name="T3" fmla="*/ 376 h 377"/>
                  <a:gd name="T4" fmla="*/ 35 w 512"/>
                  <a:gd name="T5" fmla="*/ 372 h 377"/>
                  <a:gd name="T6" fmla="*/ 6 w 512"/>
                  <a:gd name="T7" fmla="*/ 278 h 377"/>
                  <a:gd name="T8" fmla="*/ 467 w 512"/>
                  <a:gd name="T9" fmla="*/ 133 h 377"/>
                  <a:gd name="T10" fmla="*/ 462 w 512"/>
                  <a:gd name="T11" fmla="*/ 136 h 377"/>
                  <a:gd name="T12" fmla="*/ 491 w 512"/>
                  <a:gd name="T13" fmla="*/ 192 h 377"/>
                  <a:gd name="T14" fmla="*/ 495 w 512"/>
                  <a:gd name="T15" fmla="*/ 328 h 377"/>
                  <a:gd name="T16" fmla="*/ 498 w 512"/>
                  <a:gd name="T17" fmla="*/ 323 h 377"/>
                  <a:gd name="T18" fmla="*/ 504 w 512"/>
                  <a:gd name="T19" fmla="*/ 296 h 377"/>
                  <a:gd name="T20" fmla="*/ 503 w 512"/>
                  <a:gd name="T21" fmla="*/ 211 h 377"/>
                  <a:gd name="T22" fmla="*/ 501 w 512"/>
                  <a:gd name="T23" fmla="*/ 201 h 377"/>
                  <a:gd name="T24" fmla="*/ 432 w 512"/>
                  <a:gd name="T25" fmla="*/ 82 h 377"/>
                  <a:gd name="T26" fmla="*/ 459 w 512"/>
                  <a:gd name="T27" fmla="*/ 135 h 377"/>
                  <a:gd name="T28" fmla="*/ 462 w 512"/>
                  <a:gd name="T29" fmla="*/ 126 h 377"/>
                  <a:gd name="T30" fmla="*/ 436 w 512"/>
                  <a:gd name="T31" fmla="*/ 89 h 377"/>
                  <a:gd name="T32" fmla="*/ 433 w 512"/>
                  <a:gd name="T33" fmla="*/ 84 h 377"/>
                  <a:gd name="T34" fmla="*/ 182 w 512"/>
                  <a:gd name="T35" fmla="*/ 15 h 377"/>
                  <a:gd name="T36" fmla="*/ 125 w 512"/>
                  <a:gd name="T37" fmla="*/ 49 h 377"/>
                  <a:gd name="T38" fmla="*/ 125 w 512"/>
                  <a:gd name="T39" fmla="*/ 49 h 377"/>
                  <a:gd name="T40" fmla="*/ 121 w 512"/>
                  <a:gd name="T41" fmla="*/ 50 h 377"/>
                  <a:gd name="T42" fmla="*/ 31 w 512"/>
                  <a:gd name="T43" fmla="*/ 169 h 377"/>
                  <a:gd name="T44" fmla="*/ 26 w 512"/>
                  <a:gd name="T45" fmla="*/ 180 h 377"/>
                  <a:gd name="T46" fmla="*/ 15 w 512"/>
                  <a:gd name="T47" fmla="*/ 214 h 377"/>
                  <a:gd name="T48" fmla="*/ 3 w 512"/>
                  <a:gd name="T49" fmla="*/ 260 h 377"/>
                  <a:gd name="T50" fmla="*/ 32 w 512"/>
                  <a:gd name="T51" fmla="*/ 181 h 377"/>
                  <a:gd name="T52" fmla="*/ 180 w 512"/>
                  <a:gd name="T53" fmla="*/ 19 h 377"/>
                  <a:gd name="T54" fmla="*/ 197 w 512"/>
                  <a:gd name="T55" fmla="*/ 10 h 377"/>
                  <a:gd name="T56" fmla="*/ 185 w 512"/>
                  <a:gd name="T57" fmla="*/ 20 h 377"/>
                  <a:gd name="T58" fmla="*/ 192 w 512"/>
                  <a:gd name="T59" fmla="*/ 17 h 377"/>
                  <a:gd name="T60" fmla="*/ 218 w 512"/>
                  <a:gd name="T61" fmla="*/ 5 h 377"/>
                  <a:gd name="T62" fmla="*/ 205 w 512"/>
                  <a:gd name="T63" fmla="*/ 8 h 377"/>
                  <a:gd name="T64" fmla="*/ 210 w 512"/>
                  <a:gd name="T65" fmla="*/ 13 h 377"/>
                  <a:gd name="T66" fmla="*/ 217 w 512"/>
                  <a:gd name="T67" fmla="*/ 7 h 377"/>
                  <a:gd name="T68" fmla="*/ 273 w 512"/>
                  <a:gd name="T69" fmla="*/ 0 h 377"/>
                  <a:gd name="T70" fmla="*/ 239 w 512"/>
                  <a:gd name="T71" fmla="*/ 5 h 377"/>
                  <a:gd name="T72" fmla="*/ 234 w 512"/>
                  <a:gd name="T73" fmla="*/ 3 h 377"/>
                  <a:gd name="T74" fmla="*/ 226 w 512"/>
                  <a:gd name="T75" fmla="*/ 5 h 377"/>
                  <a:gd name="T76" fmla="*/ 270 w 512"/>
                  <a:gd name="T77" fmla="*/ 5 h 377"/>
                  <a:gd name="T78" fmla="*/ 375 w 512"/>
                  <a:gd name="T79" fmla="*/ 31 h 377"/>
                  <a:gd name="T80" fmla="*/ 426 w 512"/>
                  <a:gd name="T81" fmla="*/ 74 h 377"/>
                  <a:gd name="T82" fmla="*/ 424 w 512"/>
                  <a:gd name="T83" fmla="*/ 70 h 377"/>
                  <a:gd name="T84" fmla="*/ 419 w 512"/>
                  <a:gd name="T85" fmla="*/ 63 h 377"/>
                  <a:gd name="T86" fmla="*/ 417 w 512"/>
                  <a:gd name="T87" fmla="*/ 64 h 377"/>
                  <a:gd name="T88" fmla="*/ 415 w 512"/>
                  <a:gd name="T89" fmla="*/ 58 h 377"/>
                  <a:gd name="T90" fmla="*/ 392 w 512"/>
                  <a:gd name="T91" fmla="*/ 36 h 377"/>
                  <a:gd name="T92" fmla="*/ 334 w 512"/>
                  <a:gd name="T93" fmla="*/ 8 h 377"/>
                  <a:gd name="T94" fmla="*/ 330 w 512"/>
                  <a:gd name="T95" fmla="*/ 7 h 377"/>
                  <a:gd name="T96" fmla="*/ 293 w 512"/>
                  <a:gd name="T97" fmla="*/ 3 h 377"/>
                  <a:gd name="T98" fmla="*/ 288 w 512"/>
                  <a:gd name="T9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2" h="377">
                    <a:moveTo>
                      <a:pt x="2" y="272"/>
                    </a:moveTo>
                    <a:cubicBezTo>
                      <a:pt x="0" y="285"/>
                      <a:pt x="0" y="298"/>
                      <a:pt x="1" y="311"/>
                    </a:cubicBezTo>
                    <a:cubicBezTo>
                      <a:pt x="4" y="334"/>
                      <a:pt x="12" y="355"/>
                      <a:pt x="27" y="372"/>
                    </a:cubicBezTo>
                    <a:cubicBezTo>
                      <a:pt x="29" y="374"/>
                      <a:pt x="30" y="375"/>
                      <a:pt x="31" y="376"/>
                    </a:cubicBezTo>
                    <a:cubicBezTo>
                      <a:pt x="31" y="376"/>
                      <a:pt x="32" y="377"/>
                      <a:pt x="33" y="377"/>
                    </a:cubicBezTo>
                    <a:cubicBezTo>
                      <a:pt x="35" y="377"/>
                      <a:pt x="37" y="374"/>
                      <a:pt x="35" y="372"/>
                    </a:cubicBezTo>
                    <a:cubicBezTo>
                      <a:pt x="10" y="348"/>
                      <a:pt x="4" y="313"/>
                      <a:pt x="6" y="278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4" y="276"/>
                      <a:pt x="3" y="274"/>
                      <a:pt x="2" y="272"/>
                    </a:cubicBezTo>
                    <a:moveTo>
                      <a:pt x="467" y="133"/>
                    </a:moveTo>
                    <a:cubicBezTo>
                      <a:pt x="466" y="134"/>
                      <a:pt x="465" y="135"/>
                      <a:pt x="464" y="136"/>
                    </a:cubicBezTo>
                    <a:cubicBezTo>
                      <a:pt x="463" y="136"/>
                      <a:pt x="463" y="136"/>
                      <a:pt x="462" y="136"/>
                    </a:cubicBezTo>
                    <a:cubicBezTo>
                      <a:pt x="461" y="136"/>
                      <a:pt x="461" y="136"/>
                      <a:pt x="460" y="136"/>
                    </a:cubicBezTo>
                    <a:cubicBezTo>
                      <a:pt x="471" y="154"/>
                      <a:pt x="482" y="172"/>
                      <a:pt x="491" y="192"/>
                    </a:cubicBezTo>
                    <a:cubicBezTo>
                      <a:pt x="512" y="237"/>
                      <a:pt x="502" y="279"/>
                      <a:pt x="492" y="325"/>
                    </a:cubicBezTo>
                    <a:cubicBezTo>
                      <a:pt x="492" y="327"/>
                      <a:pt x="493" y="328"/>
                      <a:pt x="495" y="328"/>
                    </a:cubicBezTo>
                    <a:cubicBezTo>
                      <a:pt x="495" y="328"/>
                      <a:pt x="495" y="328"/>
                      <a:pt x="496" y="328"/>
                    </a:cubicBezTo>
                    <a:cubicBezTo>
                      <a:pt x="496" y="326"/>
                      <a:pt x="497" y="325"/>
                      <a:pt x="498" y="323"/>
                    </a:cubicBezTo>
                    <a:cubicBezTo>
                      <a:pt x="500" y="314"/>
                      <a:pt x="502" y="306"/>
                      <a:pt x="503" y="298"/>
                    </a:cubicBezTo>
                    <a:cubicBezTo>
                      <a:pt x="503" y="297"/>
                      <a:pt x="503" y="297"/>
                      <a:pt x="504" y="296"/>
                    </a:cubicBezTo>
                    <a:cubicBezTo>
                      <a:pt x="509" y="268"/>
                      <a:pt x="512" y="241"/>
                      <a:pt x="504" y="211"/>
                    </a:cubicBezTo>
                    <a:cubicBezTo>
                      <a:pt x="503" y="211"/>
                      <a:pt x="503" y="211"/>
                      <a:pt x="503" y="211"/>
                    </a:cubicBezTo>
                    <a:cubicBezTo>
                      <a:pt x="502" y="211"/>
                      <a:pt x="500" y="209"/>
                      <a:pt x="500" y="208"/>
                    </a:cubicBezTo>
                    <a:cubicBezTo>
                      <a:pt x="500" y="206"/>
                      <a:pt x="500" y="203"/>
                      <a:pt x="501" y="201"/>
                    </a:cubicBezTo>
                    <a:cubicBezTo>
                      <a:pt x="493" y="177"/>
                      <a:pt x="480" y="155"/>
                      <a:pt x="467" y="133"/>
                    </a:cubicBezTo>
                    <a:moveTo>
                      <a:pt x="432" y="82"/>
                    </a:moveTo>
                    <a:cubicBezTo>
                      <a:pt x="430" y="83"/>
                      <a:pt x="429" y="85"/>
                      <a:pt x="428" y="87"/>
                    </a:cubicBezTo>
                    <a:cubicBezTo>
                      <a:pt x="439" y="103"/>
                      <a:pt x="449" y="118"/>
                      <a:pt x="459" y="135"/>
                    </a:cubicBezTo>
                    <a:cubicBezTo>
                      <a:pt x="459" y="134"/>
                      <a:pt x="459" y="134"/>
                      <a:pt x="459" y="133"/>
                    </a:cubicBezTo>
                    <a:cubicBezTo>
                      <a:pt x="460" y="131"/>
                      <a:pt x="461" y="128"/>
                      <a:pt x="462" y="126"/>
                    </a:cubicBezTo>
                    <a:cubicBezTo>
                      <a:pt x="454" y="114"/>
                      <a:pt x="445" y="101"/>
                      <a:pt x="437" y="89"/>
                    </a:cubicBezTo>
                    <a:cubicBezTo>
                      <a:pt x="436" y="89"/>
                      <a:pt x="436" y="89"/>
                      <a:pt x="436" y="89"/>
                    </a:cubicBezTo>
                    <a:cubicBezTo>
                      <a:pt x="434" y="89"/>
                      <a:pt x="433" y="88"/>
                      <a:pt x="433" y="86"/>
                    </a:cubicBezTo>
                    <a:cubicBezTo>
                      <a:pt x="433" y="85"/>
                      <a:pt x="433" y="85"/>
                      <a:pt x="433" y="84"/>
                    </a:cubicBezTo>
                    <a:cubicBezTo>
                      <a:pt x="433" y="83"/>
                      <a:pt x="432" y="82"/>
                      <a:pt x="432" y="82"/>
                    </a:cubicBezTo>
                    <a:moveTo>
                      <a:pt x="182" y="15"/>
                    </a:moveTo>
                    <a:cubicBezTo>
                      <a:pt x="162" y="23"/>
                      <a:pt x="144" y="33"/>
                      <a:pt x="127" y="46"/>
                    </a:cubicBezTo>
                    <a:cubicBezTo>
                      <a:pt x="126" y="47"/>
                      <a:pt x="126" y="48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4" y="50"/>
                      <a:pt x="124" y="50"/>
                      <a:pt x="123" y="50"/>
                    </a:cubicBezTo>
                    <a:cubicBezTo>
                      <a:pt x="122" y="50"/>
                      <a:pt x="122" y="50"/>
                      <a:pt x="121" y="50"/>
                    </a:cubicBezTo>
                    <a:cubicBezTo>
                      <a:pt x="83" y="81"/>
                      <a:pt x="52" y="123"/>
                      <a:pt x="32" y="168"/>
                    </a:cubicBezTo>
                    <a:cubicBezTo>
                      <a:pt x="31" y="168"/>
                      <a:pt x="31" y="168"/>
                      <a:pt x="31" y="169"/>
                    </a:cubicBezTo>
                    <a:cubicBezTo>
                      <a:pt x="31" y="169"/>
                      <a:pt x="31" y="170"/>
                      <a:pt x="31" y="170"/>
                    </a:cubicBezTo>
                    <a:cubicBezTo>
                      <a:pt x="29" y="173"/>
                      <a:pt x="28" y="176"/>
                      <a:pt x="26" y="180"/>
                    </a:cubicBezTo>
                    <a:cubicBezTo>
                      <a:pt x="22" y="189"/>
                      <a:pt x="18" y="200"/>
                      <a:pt x="15" y="212"/>
                    </a:cubicBezTo>
                    <a:cubicBezTo>
                      <a:pt x="15" y="212"/>
                      <a:pt x="15" y="213"/>
                      <a:pt x="15" y="214"/>
                    </a:cubicBezTo>
                    <a:cubicBezTo>
                      <a:pt x="14" y="219"/>
                      <a:pt x="11" y="225"/>
                      <a:pt x="9" y="230"/>
                    </a:cubicBezTo>
                    <a:cubicBezTo>
                      <a:pt x="7" y="240"/>
                      <a:pt x="5" y="250"/>
                      <a:pt x="3" y="260"/>
                    </a:cubicBezTo>
                    <a:cubicBezTo>
                      <a:pt x="4" y="264"/>
                      <a:pt x="5" y="267"/>
                      <a:pt x="7" y="270"/>
                    </a:cubicBezTo>
                    <a:cubicBezTo>
                      <a:pt x="11" y="239"/>
                      <a:pt x="21" y="207"/>
                      <a:pt x="32" y="181"/>
                    </a:cubicBezTo>
                    <a:cubicBezTo>
                      <a:pt x="59" y="113"/>
                      <a:pt x="112" y="51"/>
                      <a:pt x="180" y="22"/>
                    </a:cubicBezTo>
                    <a:cubicBezTo>
                      <a:pt x="179" y="22"/>
                      <a:pt x="179" y="20"/>
                      <a:pt x="180" y="19"/>
                    </a:cubicBezTo>
                    <a:cubicBezTo>
                      <a:pt x="181" y="18"/>
                      <a:pt x="181" y="16"/>
                      <a:pt x="182" y="15"/>
                    </a:cubicBezTo>
                    <a:moveTo>
                      <a:pt x="197" y="10"/>
                    </a:moveTo>
                    <a:cubicBezTo>
                      <a:pt x="195" y="11"/>
                      <a:pt x="194" y="11"/>
                      <a:pt x="193" y="11"/>
                    </a:cubicBezTo>
                    <a:cubicBezTo>
                      <a:pt x="190" y="14"/>
                      <a:pt x="188" y="17"/>
                      <a:pt x="185" y="20"/>
                    </a:cubicBezTo>
                    <a:cubicBezTo>
                      <a:pt x="187" y="20"/>
                      <a:pt x="190" y="19"/>
                      <a:pt x="192" y="18"/>
                    </a:cubicBezTo>
                    <a:cubicBezTo>
                      <a:pt x="192" y="18"/>
                      <a:pt x="192" y="18"/>
                      <a:pt x="192" y="17"/>
                    </a:cubicBezTo>
                    <a:cubicBezTo>
                      <a:pt x="194" y="15"/>
                      <a:pt x="195" y="13"/>
                      <a:pt x="197" y="10"/>
                    </a:cubicBezTo>
                    <a:moveTo>
                      <a:pt x="218" y="5"/>
                    </a:moveTo>
                    <a:cubicBezTo>
                      <a:pt x="215" y="6"/>
                      <a:pt x="212" y="7"/>
                      <a:pt x="209" y="7"/>
                    </a:cubicBezTo>
                    <a:cubicBezTo>
                      <a:pt x="207" y="8"/>
                      <a:pt x="206" y="8"/>
                      <a:pt x="205" y="8"/>
                    </a:cubicBezTo>
                    <a:cubicBezTo>
                      <a:pt x="204" y="11"/>
                      <a:pt x="202" y="13"/>
                      <a:pt x="200" y="15"/>
                    </a:cubicBezTo>
                    <a:cubicBezTo>
                      <a:pt x="204" y="14"/>
                      <a:pt x="207" y="14"/>
                      <a:pt x="210" y="13"/>
                    </a:cubicBezTo>
                    <a:cubicBezTo>
                      <a:pt x="212" y="12"/>
                      <a:pt x="215" y="12"/>
                      <a:pt x="217" y="11"/>
                    </a:cubicBezTo>
                    <a:cubicBezTo>
                      <a:pt x="216" y="10"/>
                      <a:pt x="216" y="9"/>
                      <a:pt x="217" y="7"/>
                    </a:cubicBezTo>
                    <a:cubicBezTo>
                      <a:pt x="217" y="7"/>
                      <a:pt x="218" y="6"/>
                      <a:pt x="218" y="5"/>
                    </a:cubicBezTo>
                    <a:moveTo>
                      <a:pt x="273" y="0"/>
                    </a:moveTo>
                    <a:cubicBezTo>
                      <a:pt x="262" y="0"/>
                      <a:pt x="252" y="1"/>
                      <a:pt x="242" y="2"/>
                    </a:cubicBezTo>
                    <a:cubicBezTo>
                      <a:pt x="241" y="3"/>
                      <a:pt x="240" y="4"/>
                      <a:pt x="239" y="5"/>
                    </a:cubicBezTo>
                    <a:cubicBezTo>
                      <a:pt x="238" y="6"/>
                      <a:pt x="238" y="6"/>
                      <a:pt x="237" y="6"/>
                    </a:cubicBezTo>
                    <a:cubicBezTo>
                      <a:pt x="236" y="6"/>
                      <a:pt x="234" y="4"/>
                      <a:pt x="234" y="3"/>
                    </a:cubicBezTo>
                    <a:cubicBezTo>
                      <a:pt x="232" y="3"/>
                      <a:pt x="229" y="3"/>
                      <a:pt x="226" y="4"/>
                    </a:cubicBezTo>
                    <a:cubicBezTo>
                      <a:pt x="226" y="4"/>
                      <a:pt x="226" y="4"/>
                      <a:pt x="226" y="5"/>
                    </a:cubicBezTo>
                    <a:cubicBezTo>
                      <a:pt x="224" y="7"/>
                      <a:pt x="223" y="8"/>
                      <a:pt x="221" y="10"/>
                    </a:cubicBezTo>
                    <a:cubicBezTo>
                      <a:pt x="237" y="7"/>
                      <a:pt x="254" y="5"/>
                      <a:pt x="270" y="5"/>
                    </a:cubicBezTo>
                    <a:cubicBezTo>
                      <a:pt x="288" y="5"/>
                      <a:pt x="305" y="7"/>
                      <a:pt x="323" y="11"/>
                    </a:cubicBezTo>
                    <a:cubicBezTo>
                      <a:pt x="341" y="14"/>
                      <a:pt x="359" y="21"/>
                      <a:pt x="375" y="31"/>
                    </a:cubicBezTo>
                    <a:cubicBezTo>
                      <a:pt x="397" y="43"/>
                      <a:pt x="411" y="60"/>
                      <a:pt x="424" y="81"/>
                    </a:cubicBezTo>
                    <a:cubicBezTo>
                      <a:pt x="425" y="78"/>
                      <a:pt x="426" y="76"/>
                      <a:pt x="426" y="74"/>
                    </a:cubicBezTo>
                    <a:cubicBezTo>
                      <a:pt x="426" y="73"/>
                      <a:pt x="425" y="71"/>
                      <a:pt x="424" y="70"/>
                    </a:cubicBezTo>
                    <a:cubicBezTo>
                      <a:pt x="424" y="70"/>
                      <a:pt x="424" y="70"/>
                      <a:pt x="424" y="70"/>
                    </a:cubicBezTo>
                    <a:cubicBezTo>
                      <a:pt x="423" y="69"/>
                      <a:pt x="423" y="69"/>
                      <a:pt x="423" y="68"/>
                    </a:cubicBezTo>
                    <a:cubicBezTo>
                      <a:pt x="422" y="66"/>
                      <a:pt x="420" y="65"/>
                      <a:pt x="419" y="63"/>
                    </a:cubicBezTo>
                    <a:cubicBezTo>
                      <a:pt x="419" y="63"/>
                      <a:pt x="419" y="63"/>
                      <a:pt x="419" y="63"/>
                    </a:cubicBezTo>
                    <a:cubicBezTo>
                      <a:pt x="419" y="64"/>
                      <a:pt x="418" y="64"/>
                      <a:pt x="417" y="64"/>
                    </a:cubicBezTo>
                    <a:cubicBezTo>
                      <a:pt x="416" y="64"/>
                      <a:pt x="414" y="63"/>
                      <a:pt x="415" y="61"/>
                    </a:cubicBezTo>
                    <a:cubicBezTo>
                      <a:pt x="415" y="60"/>
                      <a:pt x="415" y="59"/>
                      <a:pt x="415" y="58"/>
                    </a:cubicBezTo>
                    <a:cubicBezTo>
                      <a:pt x="409" y="50"/>
                      <a:pt x="402" y="43"/>
                      <a:pt x="394" y="37"/>
                    </a:cubicBezTo>
                    <a:cubicBezTo>
                      <a:pt x="393" y="37"/>
                      <a:pt x="393" y="37"/>
                      <a:pt x="392" y="36"/>
                    </a:cubicBezTo>
                    <a:cubicBezTo>
                      <a:pt x="375" y="23"/>
                      <a:pt x="355" y="14"/>
                      <a:pt x="335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9"/>
                      <a:pt x="333" y="9"/>
                      <a:pt x="333" y="9"/>
                    </a:cubicBezTo>
                    <a:cubicBezTo>
                      <a:pt x="331" y="9"/>
                      <a:pt x="330" y="8"/>
                      <a:pt x="330" y="7"/>
                    </a:cubicBezTo>
                    <a:cubicBezTo>
                      <a:pt x="318" y="4"/>
                      <a:pt x="307" y="2"/>
                      <a:pt x="295" y="1"/>
                    </a:cubicBezTo>
                    <a:cubicBezTo>
                      <a:pt x="294" y="2"/>
                      <a:pt x="294" y="2"/>
                      <a:pt x="293" y="3"/>
                    </a:cubicBezTo>
                    <a:cubicBezTo>
                      <a:pt x="293" y="4"/>
                      <a:pt x="292" y="4"/>
                      <a:pt x="291" y="4"/>
                    </a:cubicBezTo>
                    <a:cubicBezTo>
                      <a:pt x="290" y="4"/>
                      <a:pt x="288" y="2"/>
                      <a:pt x="288" y="0"/>
                    </a:cubicBezTo>
                    <a:cubicBezTo>
                      <a:pt x="283" y="0"/>
                      <a:pt x="278" y="0"/>
                      <a:pt x="2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7"/>
              <p:cNvSpPr>
                <a:spLocks noEditPoints="1"/>
              </p:cNvSpPr>
              <p:nvPr/>
            </p:nvSpPr>
            <p:spPr bwMode="auto">
              <a:xfrm>
                <a:off x="2325688" y="3403600"/>
                <a:ext cx="15875" cy="58738"/>
              </a:xfrm>
              <a:custGeom>
                <a:avLst/>
                <a:gdLst>
                  <a:gd name="T0" fmla="*/ 5 w 7"/>
                  <a:gd name="T1" fmla="*/ 12 h 27"/>
                  <a:gd name="T2" fmla="*/ 5 w 7"/>
                  <a:gd name="T3" fmla="*/ 13 h 27"/>
                  <a:gd name="T4" fmla="*/ 4 w 7"/>
                  <a:gd name="T5" fmla="*/ 14 h 27"/>
                  <a:gd name="T6" fmla="*/ 2 w 7"/>
                  <a:gd name="T7" fmla="*/ 15 h 27"/>
                  <a:gd name="T8" fmla="*/ 1 w 7"/>
                  <a:gd name="T9" fmla="*/ 14 h 27"/>
                  <a:gd name="T10" fmla="*/ 0 w 7"/>
                  <a:gd name="T11" fmla="*/ 13 h 27"/>
                  <a:gd name="T12" fmla="*/ 0 w 7"/>
                  <a:gd name="T13" fmla="*/ 16 h 27"/>
                  <a:gd name="T14" fmla="*/ 0 w 7"/>
                  <a:gd name="T15" fmla="*/ 18 h 27"/>
                  <a:gd name="T16" fmla="*/ 1 w 7"/>
                  <a:gd name="T17" fmla="*/ 25 h 27"/>
                  <a:gd name="T18" fmla="*/ 1 w 7"/>
                  <a:gd name="T19" fmla="*/ 25 h 27"/>
                  <a:gd name="T20" fmla="*/ 4 w 7"/>
                  <a:gd name="T21" fmla="*/ 27 h 27"/>
                  <a:gd name="T22" fmla="*/ 6 w 7"/>
                  <a:gd name="T23" fmla="*/ 24 h 27"/>
                  <a:gd name="T24" fmla="*/ 5 w 7"/>
                  <a:gd name="T25" fmla="*/ 19 h 27"/>
                  <a:gd name="T26" fmla="*/ 5 w 7"/>
                  <a:gd name="T27" fmla="*/ 12 h 27"/>
                  <a:gd name="T28" fmla="*/ 5 w 7"/>
                  <a:gd name="T29" fmla="*/ 0 h 27"/>
                  <a:gd name="T30" fmla="*/ 2 w 7"/>
                  <a:gd name="T31" fmla="*/ 2 h 27"/>
                  <a:gd name="T32" fmla="*/ 0 w 7"/>
                  <a:gd name="T33" fmla="*/ 11 h 27"/>
                  <a:gd name="T34" fmla="*/ 0 w 7"/>
                  <a:gd name="T35" fmla="*/ 11 h 27"/>
                  <a:gd name="T36" fmla="*/ 0 w 7"/>
                  <a:gd name="T37" fmla="*/ 10 h 27"/>
                  <a:gd name="T38" fmla="*/ 7 w 7"/>
                  <a:gd name="T39" fmla="*/ 1 h 27"/>
                  <a:gd name="T40" fmla="*/ 5 w 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7">
                    <a:moveTo>
                      <a:pt x="5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7" y="26"/>
                      <a:pt x="6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7"/>
                      <a:pt x="5" y="15"/>
                      <a:pt x="5" y="12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7"/>
              <p:cNvSpPr>
                <a:spLocks noEditPoints="1"/>
              </p:cNvSpPr>
              <p:nvPr/>
            </p:nvSpPr>
            <p:spPr bwMode="auto">
              <a:xfrm>
                <a:off x="2325688" y="3425825"/>
                <a:ext cx="11113" cy="952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3 h 5"/>
                  <a:gd name="T4" fmla="*/ 2 w 5"/>
                  <a:gd name="T5" fmla="*/ 5 h 5"/>
                  <a:gd name="T6" fmla="*/ 1 w 5"/>
                  <a:gd name="T7" fmla="*/ 4 h 5"/>
                  <a:gd name="T8" fmla="*/ 2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8"/>
              <p:cNvSpPr/>
              <p:nvPr/>
            </p:nvSpPr>
            <p:spPr bwMode="auto">
              <a:xfrm>
                <a:off x="2324100" y="3322638"/>
                <a:ext cx="66675" cy="112713"/>
              </a:xfrm>
              <a:custGeom>
                <a:avLst/>
                <a:gdLst>
                  <a:gd name="T0" fmla="*/ 27 w 31"/>
                  <a:gd name="T1" fmla="*/ 0 h 53"/>
                  <a:gd name="T2" fmla="*/ 25 w 31"/>
                  <a:gd name="T3" fmla="*/ 1 h 53"/>
                  <a:gd name="T4" fmla="*/ 20 w 31"/>
                  <a:gd name="T5" fmla="*/ 11 h 53"/>
                  <a:gd name="T6" fmla="*/ 20 w 31"/>
                  <a:gd name="T7" fmla="*/ 11 h 53"/>
                  <a:gd name="T8" fmla="*/ 22 w 31"/>
                  <a:gd name="T9" fmla="*/ 16 h 53"/>
                  <a:gd name="T10" fmla="*/ 21 w 31"/>
                  <a:gd name="T11" fmla="*/ 17 h 53"/>
                  <a:gd name="T12" fmla="*/ 18 w 31"/>
                  <a:gd name="T13" fmla="*/ 15 h 53"/>
                  <a:gd name="T14" fmla="*/ 11 w 31"/>
                  <a:gd name="T15" fmla="*/ 32 h 53"/>
                  <a:gd name="T16" fmla="*/ 9 w 31"/>
                  <a:gd name="T17" fmla="*/ 37 h 53"/>
                  <a:gd name="T18" fmla="*/ 8 w 31"/>
                  <a:gd name="T19" fmla="*/ 39 h 53"/>
                  <a:gd name="T20" fmla="*/ 1 w 31"/>
                  <a:gd name="T21" fmla="*/ 48 h 53"/>
                  <a:gd name="T22" fmla="*/ 1 w 31"/>
                  <a:gd name="T23" fmla="*/ 49 h 53"/>
                  <a:gd name="T24" fmla="*/ 1 w 31"/>
                  <a:gd name="T25" fmla="*/ 49 h 53"/>
                  <a:gd name="T26" fmla="*/ 1 w 31"/>
                  <a:gd name="T27" fmla="*/ 49 h 53"/>
                  <a:gd name="T28" fmla="*/ 1 w 31"/>
                  <a:gd name="T29" fmla="*/ 51 h 53"/>
                  <a:gd name="T30" fmla="*/ 2 w 31"/>
                  <a:gd name="T31" fmla="*/ 52 h 53"/>
                  <a:gd name="T32" fmla="*/ 3 w 31"/>
                  <a:gd name="T33" fmla="*/ 53 h 53"/>
                  <a:gd name="T34" fmla="*/ 5 w 31"/>
                  <a:gd name="T35" fmla="*/ 51 h 53"/>
                  <a:gd name="T36" fmla="*/ 6 w 31"/>
                  <a:gd name="T37" fmla="*/ 51 h 53"/>
                  <a:gd name="T38" fmla="*/ 6 w 31"/>
                  <a:gd name="T39" fmla="*/ 50 h 53"/>
                  <a:gd name="T40" fmla="*/ 30 w 31"/>
                  <a:gd name="T41" fmla="*/ 4 h 53"/>
                  <a:gd name="T42" fmla="*/ 27 w 31"/>
                  <a:gd name="T4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3">
                    <a:moveTo>
                      <a:pt x="27" y="0"/>
                    </a:moveTo>
                    <a:cubicBezTo>
                      <a:pt x="26" y="0"/>
                      <a:pt x="25" y="0"/>
                      <a:pt x="25" y="1"/>
                    </a:cubicBezTo>
                    <a:cubicBezTo>
                      <a:pt x="23" y="4"/>
                      <a:pt x="2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4" y="15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6" y="21"/>
                      <a:pt x="14" y="27"/>
                      <a:pt x="11" y="32"/>
                    </a:cubicBezTo>
                    <a:cubicBezTo>
                      <a:pt x="10" y="34"/>
                      <a:pt x="9" y="35"/>
                      <a:pt x="9" y="37"/>
                    </a:cubicBezTo>
                    <a:cubicBezTo>
                      <a:pt x="8" y="37"/>
                      <a:pt x="8" y="38"/>
                      <a:pt x="8" y="39"/>
                    </a:cubicBezTo>
                    <a:cubicBezTo>
                      <a:pt x="6" y="42"/>
                      <a:pt x="4" y="45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4" y="53"/>
                      <a:pt x="5" y="52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0"/>
                    </a:cubicBezTo>
                    <a:cubicBezTo>
                      <a:pt x="17" y="36"/>
                      <a:pt x="22" y="19"/>
                      <a:pt x="30" y="4"/>
                    </a:cubicBezTo>
                    <a:cubicBezTo>
                      <a:pt x="31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9"/>
              <p:cNvSpPr/>
              <p:nvPr/>
            </p:nvSpPr>
            <p:spPr bwMode="auto">
              <a:xfrm>
                <a:off x="2311400" y="3435350"/>
                <a:ext cx="14288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5 w 7"/>
                  <a:gd name="T7" fmla="*/ 5 h 5"/>
                  <a:gd name="T8" fmla="*/ 7 w 7"/>
                  <a:gd name="T9" fmla="*/ 3 h 5"/>
                  <a:gd name="T10" fmla="*/ 7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1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0"/>
              <p:cNvSpPr/>
              <p:nvPr/>
            </p:nvSpPr>
            <p:spPr bwMode="auto">
              <a:xfrm>
                <a:off x="2362200" y="3346450"/>
                <a:ext cx="14288" cy="12700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61"/>
              <p:cNvSpPr/>
              <p:nvPr/>
            </p:nvSpPr>
            <p:spPr bwMode="auto">
              <a:xfrm>
                <a:off x="2359025" y="3330575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1 w 7"/>
                  <a:gd name="T5" fmla="*/ 1 h 5"/>
                  <a:gd name="T6" fmla="*/ 0 w 7"/>
                  <a:gd name="T7" fmla="*/ 3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2"/>
              <p:cNvSpPr/>
              <p:nvPr/>
            </p:nvSpPr>
            <p:spPr bwMode="auto">
              <a:xfrm>
                <a:off x="2366963" y="3286125"/>
                <a:ext cx="12700" cy="9525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0 h 5"/>
                  <a:gd name="T4" fmla="*/ 4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6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63"/>
              <p:cNvSpPr>
                <a:spLocks noEditPoints="1"/>
              </p:cNvSpPr>
              <p:nvPr/>
            </p:nvSpPr>
            <p:spPr bwMode="auto">
              <a:xfrm>
                <a:off x="1249363" y="2633663"/>
                <a:ext cx="1163638" cy="684213"/>
              </a:xfrm>
              <a:custGeom>
                <a:avLst/>
                <a:gdLst>
                  <a:gd name="T0" fmla="*/ 286 w 540"/>
                  <a:gd name="T1" fmla="*/ 0 h 318"/>
                  <a:gd name="T2" fmla="*/ 247 w 540"/>
                  <a:gd name="T3" fmla="*/ 16 h 318"/>
                  <a:gd name="T4" fmla="*/ 218 w 540"/>
                  <a:gd name="T5" fmla="*/ 19 h 318"/>
                  <a:gd name="T6" fmla="*/ 185 w 540"/>
                  <a:gd name="T7" fmla="*/ 29 h 318"/>
                  <a:gd name="T8" fmla="*/ 147 w 540"/>
                  <a:gd name="T9" fmla="*/ 45 h 318"/>
                  <a:gd name="T10" fmla="*/ 90 w 540"/>
                  <a:gd name="T11" fmla="*/ 89 h 318"/>
                  <a:gd name="T12" fmla="*/ 34 w 540"/>
                  <a:gd name="T13" fmla="*/ 173 h 318"/>
                  <a:gd name="T14" fmla="*/ 4 w 540"/>
                  <a:gd name="T15" fmla="*/ 271 h 318"/>
                  <a:gd name="T16" fmla="*/ 21 w 540"/>
                  <a:gd name="T17" fmla="*/ 259 h 318"/>
                  <a:gd name="T18" fmla="*/ 14 w 540"/>
                  <a:gd name="T19" fmla="*/ 236 h 318"/>
                  <a:gd name="T20" fmla="*/ 33 w 540"/>
                  <a:gd name="T21" fmla="*/ 216 h 318"/>
                  <a:gd name="T22" fmla="*/ 79 w 540"/>
                  <a:gd name="T23" fmla="*/ 123 h 318"/>
                  <a:gd name="T24" fmla="*/ 95 w 540"/>
                  <a:gd name="T25" fmla="*/ 103 h 318"/>
                  <a:gd name="T26" fmla="*/ 123 w 540"/>
                  <a:gd name="T27" fmla="*/ 85 h 318"/>
                  <a:gd name="T28" fmla="*/ 137 w 540"/>
                  <a:gd name="T29" fmla="*/ 78 h 318"/>
                  <a:gd name="T30" fmla="*/ 173 w 540"/>
                  <a:gd name="T31" fmla="*/ 53 h 318"/>
                  <a:gd name="T32" fmla="*/ 185 w 540"/>
                  <a:gd name="T33" fmla="*/ 41 h 318"/>
                  <a:gd name="T34" fmla="*/ 196 w 540"/>
                  <a:gd name="T35" fmla="*/ 51 h 318"/>
                  <a:gd name="T36" fmla="*/ 207 w 540"/>
                  <a:gd name="T37" fmla="*/ 51 h 318"/>
                  <a:gd name="T38" fmla="*/ 234 w 540"/>
                  <a:gd name="T39" fmla="*/ 30 h 318"/>
                  <a:gd name="T40" fmla="*/ 252 w 540"/>
                  <a:gd name="T41" fmla="*/ 20 h 318"/>
                  <a:gd name="T42" fmla="*/ 265 w 540"/>
                  <a:gd name="T43" fmla="*/ 29 h 318"/>
                  <a:gd name="T44" fmla="*/ 287 w 540"/>
                  <a:gd name="T45" fmla="*/ 28 h 318"/>
                  <a:gd name="T46" fmla="*/ 319 w 540"/>
                  <a:gd name="T47" fmla="*/ 20 h 318"/>
                  <a:gd name="T48" fmla="*/ 333 w 540"/>
                  <a:gd name="T49" fmla="*/ 26 h 318"/>
                  <a:gd name="T50" fmla="*/ 346 w 540"/>
                  <a:gd name="T51" fmla="*/ 37 h 318"/>
                  <a:gd name="T52" fmla="*/ 377 w 540"/>
                  <a:gd name="T53" fmla="*/ 23 h 318"/>
                  <a:gd name="T54" fmla="*/ 389 w 540"/>
                  <a:gd name="T55" fmla="*/ 49 h 318"/>
                  <a:gd name="T56" fmla="*/ 406 w 540"/>
                  <a:gd name="T57" fmla="*/ 66 h 318"/>
                  <a:gd name="T58" fmla="*/ 427 w 540"/>
                  <a:gd name="T59" fmla="*/ 70 h 318"/>
                  <a:gd name="T60" fmla="*/ 435 w 540"/>
                  <a:gd name="T61" fmla="*/ 96 h 318"/>
                  <a:gd name="T62" fmla="*/ 438 w 540"/>
                  <a:gd name="T63" fmla="*/ 117 h 318"/>
                  <a:gd name="T64" fmla="*/ 450 w 540"/>
                  <a:gd name="T65" fmla="*/ 118 h 318"/>
                  <a:gd name="T66" fmla="*/ 472 w 540"/>
                  <a:gd name="T67" fmla="*/ 134 h 318"/>
                  <a:gd name="T68" fmla="*/ 471 w 540"/>
                  <a:gd name="T69" fmla="*/ 164 h 318"/>
                  <a:gd name="T70" fmla="*/ 498 w 540"/>
                  <a:gd name="T71" fmla="*/ 160 h 318"/>
                  <a:gd name="T72" fmla="*/ 502 w 540"/>
                  <a:gd name="T73" fmla="*/ 195 h 318"/>
                  <a:gd name="T74" fmla="*/ 513 w 540"/>
                  <a:gd name="T75" fmla="*/ 230 h 318"/>
                  <a:gd name="T76" fmla="*/ 526 w 540"/>
                  <a:gd name="T77" fmla="*/ 251 h 318"/>
                  <a:gd name="T78" fmla="*/ 523 w 540"/>
                  <a:gd name="T79" fmla="*/ 314 h 318"/>
                  <a:gd name="T80" fmla="*/ 539 w 540"/>
                  <a:gd name="T81" fmla="*/ 270 h 318"/>
                  <a:gd name="T82" fmla="*/ 530 w 540"/>
                  <a:gd name="T83" fmla="*/ 259 h 318"/>
                  <a:gd name="T84" fmla="*/ 524 w 540"/>
                  <a:gd name="T85" fmla="*/ 212 h 318"/>
                  <a:gd name="T86" fmla="*/ 515 w 540"/>
                  <a:gd name="T87" fmla="*/ 192 h 318"/>
                  <a:gd name="T88" fmla="*/ 508 w 540"/>
                  <a:gd name="T89" fmla="*/ 171 h 318"/>
                  <a:gd name="T90" fmla="*/ 492 w 540"/>
                  <a:gd name="T91" fmla="*/ 157 h 318"/>
                  <a:gd name="T92" fmla="*/ 488 w 540"/>
                  <a:gd name="T93" fmla="*/ 117 h 318"/>
                  <a:gd name="T94" fmla="*/ 472 w 540"/>
                  <a:gd name="T95" fmla="*/ 97 h 318"/>
                  <a:gd name="T96" fmla="*/ 445 w 540"/>
                  <a:gd name="T97" fmla="*/ 101 h 318"/>
                  <a:gd name="T98" fmla="*/ 442 w 540"/>
                  <a:gd name="T99" fmla="*/ 58 h 318"/>
                  <a:gd name="T100" fmla="*/ 434 w 540"/>
                  <a:gd name="T101" fmla="*/ 45 h 318"/>
                  <a:gd name="T102" fmla="*/ 412 w 540"/>
                  <a:gd name="T103" fmla="*/ 42 h 318"/>
                  <a:gd name="T104" fmla="*/ 395 w 540"/>
                  <a:gd name="T105" fmla="*/ 25 h 318"/>
                  <a:gd name="T106" fmla="*/ 382 w 540"/>
                  <a:gd name="T107" fmla="*/ 14 h 318"/>
                  <a:gd name="T108" fmla="*/ 357 w 540"/>
                  <a:gd name="T109" fmla="*/ 20 h 318"/>
                  <a:gd name="T110" fmla="*/ 338 w 540"/>
                  <a:gd name="T111" fmla="*/ 13 h 318"/>
                  <a:gd name="T112" fmla="*/ 311 w 540"/>
                  <a:gd name="T113" fmla="*/ 6 h 318"/>
                  <a:gd name="T114" fmla="*/ 286 w 540"/>
                  <a:gd name="T11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0" h="318">
                    <a:moveTo>
                      <a:pt x="60" y="149"/>
                    </a:moveTo>
                    <a:cubicBezTo>
                      <a:pt x="63" y="144"/>
                      <a:pt x="65" y="139"/>
                      <a:pt x="68" y="135"/>
                    </a:cubicBezTo>
                    <a:cubicBezTo>
                      <a:pt x="66" y="140"/>
                      <a:pt x="63" y="145"/>
                      <a:pt x="60" y="149"/>
                    </a:cubicBezTo>
                    <a:moveTo>
                      <a:pt x="80" y="109"/>
                    </a:moveTo>
                    <a:cubicBezTo>
                      <a:pt x="80" y="108"/>
                      <a:pt x="81" y="108"/>
                      <a:pt x="81" y="108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80" y="109"/>
                      <a:pt x="80" y="109"/>
                    </a:cubicBezTo>
                    <a:moveTo>
                      <a:pt x="286" y="0"/>
                    </a:moveTo>
                    <a:cubicBezTo>
                      <a:pt x="286" y="0"/>
                      <a:pt x="285" y="0"/>
                      <a:pt x="284" y="1"/>
                    </a:cubicBezTo>
                    <a:cubicBezTo>
                      <a:pt x="282" y="3"/>
                      <a:pt x="279" y="5"/>
                      <a:pt x="277" y="8"/>
                    </a:cubicBezTo>
                    <a:cubicBezTo>
                      <a:pt x="277" y="7"/>
                      <a:pt x="275" y="6"/>
                      <a:pt x="274" y="6"/>
                    </a:cubicBezTo>
                    <a:cubicBezTo>
                      <a:pt x="274" y="6"/>
                      <a:pt x="273" y="6"/>
                      <a:pt x="273" y="6"/>
                    </a:cubicBezTo>
                    <a:cubicBezTo>
                      <a:pt x="268" y="9"/>
                      <a:pt x="264" y="13"/>
                      <a:pt x="260" y="17"/>
                    </a:cubicBezTo>
                    <a:cubicBezTo>
                      <a:pt x="260" y="16"/>
                      <a:pt x="261" y="14"/>
                      <a:pt x="262" y="13"/>
                    </a:cubicBezTo>
                    <a:cubicBezTo>
                      <a:pt x="264" y="11"/>
                      <a:pt x="262" y="9"/>
                      <a:pt x="260" y="9"/>
                    </a:cubicBezTo>
                    <a:cubicBezTo>
                      <a:pt x="259" y="9"/>
                      <a:pt x="259" y="9"/>
                      <a:pt x="259" y="9"/>
                    </a:cubicBezTo>
                    <a:cubicBezTo>
                      <a:pt x="254" y="11"/>
                      <a:pt x="251" y="14"/>
                      <a:pt x="247" y="16"/>
                    </a:cubicBezTo>
                    <a:cubicBezTo>
                      <a:pt x="248" y="14"/>
                      <a:pt x="250" y="11"/>
                      <a:pt x="251" y="9"/>
                    </a:cubicBezTo>
                    <a:cubicBezTo>
                      <a:pt x="253" y="7"/>
                      <a:pt x="251" y="5"/>
                      <a:pt x="249" y="5"/>
                    </a:cubicBezTo>
                    <a:cubicBezTo>
                      <a:pt x="249" y="5"/>
                      <a:pt x="248" y="5"/>
                      <a:pt x="248" y="5"/>
                    </a:cubicBezTo>
                    <a:cubicBezTo>
                      <a:pt x="244" y="7"/>
                      <a:pt x="240" y="9"/>
                      <a:pt x="237" y="12"/>
                    </a:cubicBezTo>
                    <a:cubicBezTo>
                      <a:pt x="237" y="11"/>
                      <a:pt x="237" y="11"/>
                      <a:pt x="238" y="10"/>
                    </a:cubicBezTo>
                    <a:cubicBezTo>
                      <a:pt x="238" y="8"/>
                      <a:pt x="237" y="7"/>
                      <a:pt x="235" y="7"/>
                    </a:cubicBezTo>
                    <a:cubicBezTo>
                      <a:pt x="234" y="7"/>
                      <a:pt x="234" y="7"/>
                      <a:pt x="233" y="8"/>
                    </a:cubicBezTo>
                    <a:cubicBezTo>
                      <a:pt x="228" y="12"/>
                      <a:pt x="224" y="17"/>
                      <a:pt x="220" y="22"/>
                    </a:cubicBezTo>
                    <a:cubicBezTo>
                      <a:pt x="220" y="21"/>
                      <a:pt x="219" y="19"/>
                      <a:pt x="218" y="19"/>
                    </a:cubicBezTo>
                    <a:cubicBezTo>
                      <a:pt x="217" y="19"/>
                      <a:pt x="217" y="19"/>
                      <a:pt x="216" y="20"/>
                    </a:cubicBezTo>
                    <a:cubicBezTo>
                      <a:pt x="214" y="22"/>
                      <a:pt x="212" y="24"/>
                      <a:pt x="210" y="26"/>
                    </a:cubicBezTo>
                    <a:cubicBezTo>
                      <a:pt x="212" y="22"/>
                      <a:pt x="214" y="18"/>
                      <a:pt x="217" y="14"/>
                    </a:cubicBezTo>
                    <a:cubicBezTo>
                      <a:pt x="218" y="13"/>
                      <a:pt x="216" y="10"/>
                      <a:pt x="214" y="10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09" y="13"/>
                      <a:pt x="205" y="16"/>
                      <a:pt x="202" y="20"/>
                    </a:cubicBezTo>
                    <a:cubicBezTo>
                      <a:pt x="201" y="19"/>
                      <a:pt x="201" y="18"/>
                      <a:pt x="200" y="18"/>
                    </a:cubicBezTo>
                    <a:cubicBezTo>
                      <a:pt x="199" y="18"/>
                      <a:pt x="199" y="19"/>
                      <a:pt x="199" y="19"/>
                    </a:cubicBezTo>
                    <a:cubicBezTo>
                      <a:pt x="193" y="22"/>
                      <a:pt x="189" y="25"/>
                      <a:pt x="185" y="29"/>
                    </a:cubicBezTo>
                    <a:cubicBezTo>
                      <a:pt x="186" y="29"/>
                      <a:pt x="186" y="28"/>
                      <a:pt x="186" y="27"/>
                    </a:cubicBezTo>
                    <a:cubicBezTo>
                      <a:pt x="186" y="25"/>
                      <a:pt x="185" y="24"/>
                      <a:pt x="183" y="24"/>
                    </a:cubicBezTo>
                    <a:cubicBezTo>
                      <a:pt x="183" y="24"/>
                      <a:pt x="182" y="24"/>
                      <a:pt x="182" y="24"/>
                    </a:cubicBezTo>
                    <a:cubicBezTo>
                      <a:pt x="178" y="26"/>
                      <a:pt x="174" y="28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69" y="31"/>
                    </a:cubicBezTo>
                    <a:cubicBezTo>
                      <a:pt x="162" y="35"/>
                      <a:pt x="157" y="40"/>
                      <a:pt x="152" y="46"/>
                    </a:cubicBezTo>
                    <a:cubicBezTo>
                      <a:pt x="151" y="45"/>
                      <a:pt x="150" y="44"/>
                      <a:pt x="149" y="44"/>
                    </a:cubicBezTo>
                    <a:cubicBezTo>
                      <a:pt x="148" y="44"/>
                      <a:pt x="148" y="44"/>
                      <a:pt x="147" y="45"/>
                    </a:cubicBezTo>
                    <a:cubicBezTo>
                      <a:pt x="144" y="49"/>
                      <a:pt x="141" y="53"/>
                      <a:pt x="138" y="57"/>
                    </a:cubicBezTo>
                    <a:cubicBezTo>
                      <a:pt x="138" y="55"/>
                      <a:pt x="136" y="54"/>
                      <a:pt x="135" y="54"/>
                    </a:cubicBezTo>
                    <a:cubicBezTo>
                      <a:pt x="134" y="54"/>
                      <a:pt x="134" y="54"/>
                      <a:pt x="133" y="55"/>
                    </a:cubicBezTo>
                    <a:cubicBezTo>
                      <a:pt x="126" y="60"/>
                      <a:pt x="119" y="67"/>
                      <a:pt x="114" y="74"/>
                    </a:cubicBezTo>
                    <a:cubicBezTo>
                      <a:pt x="114" y="73"/>
                      <a:pt x="113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03" y="76"/>
                      <a:pt x="97" y="82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0" y="89"/>
                      <a:pt x="90" y="89"/>
                    </a:cubicBezTo>
                    <a:cubicBezTo>
                      <a:pt x="88" y="91"/>
                      <a:pt x="86" y="94"/>
                      <a:pt x="84" y="96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1" y="95"/>
                      <a:pt x="80" y="96"/>
                      <a:pt x="80" y="96"/>
                    </a:cubicBezTo>
                    <a:cubicBezTo>
                      <a:pt x="61" y="117"/>
                      <a:pt x="48" y="144"/>
                      <a:pt x="42" y="171"/>
                    </a:cubicBezTo>
                    <a:cubicBezTo>
                      <a:pt x="42" y="172"/>
                      <a:pt x="42" y="173"/>
                      <a:pt x="43" y="174"/>
                    </a:cubicBezTo>
                    <a:cubicBezTo>
                      <a:pt x="42" y="176"/>
                      <a:pt x="41" y="178"/>
                      <a:pt x="40" y="181"/>
                    </a:cubicBezTo>
                    <a:cubicBezTo>
                      <a:pt x="40" y="178"/>
                      <a:pt x="40" y="176"/>
                      <a:pt x="39" y="174"/>
                    </a:cubicBezTo>
                    <a:cubicBezTo>
                      <a:pt x="38" y="172"/>
                      <a:pt x="37" y="172"/>
                      <a:pt x="36" y="172"/>
                    </a:cubicBezTo>
                    <a:cubicBezTo>
                      <a:pt x="35" y="172"/>
                      <a:pt x="34" y="172"/>
                      <a:pt x="34" y="173"/>
                    </a:cubicBezTo>
                    <a:cubicBezTo>
                      <a:pt x="31" y="183"/>
                      <a:pt x="27" y="192"/>
                      <a:pt x="23" y="201"/>
                    </a:cubicBezTo>
                    <a:cubicBezTo>
                      <a:pt x="19" y="209"/>
                      <a:pt x="16" y="216"/>
                      <a:pt x="13" y="224"/>
                    </a:cubicBezTo>
                    <a:cubicBezTo>
                      <a:pt x="12" y="227"/>
                      <a:pt x="10" y="231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8" y="236"/>
                      <a:pt x="8" y="237"/>
                      <a:pt x="8" y="238"/>
                    </a:cubicBezTo>
                    <a:cubicBezTo>
                      <a:pt x="4" y="248"/>
                      <a:pt x="2" y="258"/>
                      <a:pt x="0" y="268"/>
                    </a:cubicBezTo>
                    <a:cubicBezTo>
                      <a:pt x="0" y="270"/>
                      <a:pt x="2" y="271"/>
                      <a:pt x="3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8" y="268"/>
                      <a:pt x="12" y="265"/>
                      <a:pt x="15" y="262"/>
                    </a:cubicBezTo>
                    <a:cubicBezTo>
                      <a:pt x="10" y="276"/>
                      <a:pt x="6" y="290"/>
                      <a:pt x="14" y="301"/>
                    </a:cubicBezTo>
                    <a:cubicBezTo>
                      <a:pt x="15" y="303"/>
                      <a:pt x="16" y="305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7"/>
                      <a:pt x="20" y="308"/>
                      <a:pt x="20" y="308"/>
                    </a:cubicBezTo>
                    <a:cubicBezTo>
                      <a:pt x="22" y="308"/>
                      <a:pt x="24" y="305"/>
                      <a:pt x="22" y="303"/>
                    </a:cubicBezTo>
                    <a:cubicBezTo>
                      <a:pt x="21" y="302"/>
                      <a:pt x="20" y="301"/>
                      <a:pt x="19" y="299"/>
                    </a:cubicBezTo>
                    <a:cubicBezTo>
                      <a:pt x="17" y="296"/>
                      <a:pt x="16" y="293"/>
                      <a:pt x="15" y="289"/>
                    </a:cubicBezTo>
                    <a:cubicBezTo>
                      <a:pt x="14" y="280"/>
                      <a:pt x="17" y="269"/>
                      <a:pt x="21" y="259"/>
                    </a:cubicBezTo>
                    <a:cubicBezTo>
                      <a:pt x="23" y="254"/>
                      <a:pt x="26" y="248"/>
                      <a:pt x="27" y="243"/>
                    </a:cubicBezTo>
                    <a:cubicBezTo>
                      <a:pt x="27" y="242"/>
                      <a:pt x="27" y="241"/>
                      <a:pt x="27" y="241"/>
                    </a:cubicBezTo>
                    <a:cubicBezTo>
                      <a:pt x="26" y="240"/>
                      <a:pt x="25" y="240"/>
                      <a:pt x="24" y="240"/>
                    </a:cubicBezTo>
                    <a:cubicBezTo>
                      <a:pt x="23" y="240"/>
                      <a:pt x="23" y="240"/>
                      <a:pt x="22" y="241"/>
                    </a:cubicBezTo>
                    <a:cubicBezTo>
                      <a:pt x="20" y="245"/>
                      <a:pt x="18" y="249"/>
                      <a:pt x="15" y="253"/>
                    </a:cubicBezTo>
                    <a:cubicBezTo>
                      <a:pt x="12" y="259"/>
                      <a:pt x="10" y="261"/>
                      <a:pt x="9" y="261"/>
                    </a:cubicBezTo>
                    <a:cubicBezTo>
                      <a:pt x="7" y="261"/>
                      <a:pt x="10" y="249"/>
                      <a:pt x="11" y="247"/>
                    </a:cubicBezTo>
                    <a:cubicBezTo>
                      <a:pt x="11" y="245"/>
                      <a:pt x="12" y="244"/>
                      <a:pt x="12" y="242"/>
                    </a:cubicBezTo>
                    <a:cubicBezTo>
                      <a:pt x="13" y="240"/>
                      <a:pt x="14" y="238"/>
                      <a:pt x="14" y="236"/>
                    </a:cubicBezTo>
                    <a:cubicBezTo>
                      <a:pt x="15" y="235"/>
                      <a:pt x="16" y="234"/>
                      <a:pt x="17" y="233"/>
                    </a:cubicBezTo>
                    <a:cubicBezTo>
                      <a:pt x="22" y="226"/>
                      <a:pt x="25" y="219"/>
                      <a:pt x="28" y="211"/>
                    </a:cubicBezTo>
                    <a:cubicBezTo>
                      <a:pt x="28" y="209"/>
                      <a:pt x="27" y="208"/>
                      <a:pt x="26" y="207"/>
                    </a:cubicBezTo>
                    <a:cubicBezTo>
                      <a:pt x="29" y="201"/>
                      <a:pt x="32" y="194"/>
                      <a:pt x="35" y="187"/>
                    </a:cubicBezTo>
                    <a:cubicBezTo>
                      <a:pt x="34" y="196"/>
                      <a:pt x="30" y="206"/>
                      <a:pt x="28" y="215"/>
                    </a:cubicBezTo>
                    <a:cubicBezTo>
                      <a:pt x="27" y="217"/>
                      <a:pt x="29" y="218"/>
                      <a:pt x="30" y="218"/>
                    </a:cubicBezTo>
                    <a:cubicBezTo>
                      <a:pt x="31" y="218"/>
                      <a:pt x="33" y="218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5" y="211"/>
                      <a:pt x="37" y="205"/>
                      <a:pt x="40" y="199"/>
                    </a:cubicBezTo>
                    <a:cubicBezTo>
                      <a:pt x="40" y="199"/>
                      <a:pt x="41" y="200"/>
                      <a:pt x="41" y="200"/>
                    </a:cubicBezTo>
                    <a:cubicBezTo>
                      <a:pt x="42" y="200"/>
                      <a:pt x="42" y="199"/>
                      <a:pt x="43" y="199"/>
                    </a:cubicBezTo>
                    <a:cubicBezTo>
                      <a:pt x="43" y="199"/>
                      <a:pt x="43" y="198"/>
                      <a:pt x="43" y="198"/>
                    </a:cubicBezTo>
                    <a:cubicBezTo>
                      <a:pt x="43" y="197"/>
                      <a:pt x="43" y="197"/>
                      <a:pt x="44" y="197"/>
                    </a:cubicBezTo>
                    <a:cubicBezTo>
                      <a:pt x="45" y="191"/>
                      <a:pt x="47" y="185"/>
                      <a:pt x="49" y="178"/>
                    </a:cubicBezTo>
                    <a:cubicBezTo>
                      <a:pt x="51" y="175"/>
                      <a:pt x="52" y="171"/>
                      <a:pt x="54" y="167"/>
                    </a:cubicBezTo>
                    <a:cubicBezTo>
                      <a:pt x="65" y="155"/>
                      <a:pt x="73" y="139"/>
                      <a:pt x="79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3"/>
                      <a:pt x="81" y="122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12"/>
                      <a:pt x="89" y="105"/>
                      <a:pt x="92" y="98"/>
                    </a:cubicBezTo>
                    <a:cubicBezTo>
                      <a:pt x="96" y="91"/>
                      <a:pt x="101" y="85"/>
                      <a:pt x="107" y="80"/>
                    </a:cubicBezTo>
                    <a:cubicBezTo>
                      <a:pt x="106" y="83"/>
                      <a:pt x="106" y="85"/>
                      <a:pt x="105" y="87"/>
                    </a:cubicBezTo>
                    <a:cubicBezTo>
                      <a:pt x="101" y="92"/>
                      <a:pt x="98" y="98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105"/>
                      <a:pt x="95" y="107"/>
                      <a:pt x="97" y="107"/>
                    </a:cubicBezTo>
                    <a:cubicBezTo>
                      <a:pt x="98" y="107"/>
                      <a:pt x="99" y="107"/>
                      <a:pt x="100" y="106"/>
                    </a:cubicBezTo>
                    <a:cubicBezTo>
                      <a:pt x="104" y="100"/>
                      <a:pt x="107" y="95"/>
                      <a:pt x="110" y="89"/>
                    </a:cubicBezTo>
                    <a:cubicBezTo>
                      <a:pt x="116" y="80"/>
                      <a:pt x="122" y="72"/>
                      <a:pt x="130" y="64"/>
                    </a:cubicBezTo>
                    <a:cubicBezTo>
                      <a:pt x="129" y="68"/>
                      <a:pt x="128" y="71"/>
                      <a:pt x="126" y="73"/>
                    </a:cubicBezTo>
                    <a:cubicBezTo>
                      <a:pt x="124" y="76"/>
                      <a:pt x="122" y="78"/>
                      <a:pt x="120" y="81"/>
                    </a:cubicBezTo>
                    <a:cubicBezTo>
                      <a:pt x="119" y="83"/>
                      <a:pt x="121" y="85"/>
                      <a:pt x="123" y="85"/>
                    </a:cubicBezTo>
                    <a:cubicBezTo>
                      <a:pt x="123" y="85"/>
                      <a:pt x="124" y="85"/>
                      <a:pt x="124" y="84"/>
                    </a:cubicBezTo>
                    <a:cubicBezTo>
                      <a:pt x="126" y="82"/>
                      <a:pt x="128" y="80"/>
                      <a:pt x="130" y="77"/>
                    </a:cubicBezTo>
                    <a:cubicBezTo>
                      <a:pt x="131" y="75"/>
                      <a:pt x="133" y="73"/>
                      <a:pt x="135" y="70"/>
                    </a:cubicBezTo>
                    <a:cubicBezTo>
                      <a:pt x="134" y="72"/>
                      <a:pt x="133" y="74"/>
                      <a:pt x="132" y="75"/>
                    </a:cubicBezTo>
                    <a:cubicBezTo>
                      <a:pt x="132" y="77"/>
                      <a:pt x="132" y="78"/>
                      <a:pt x="133" y="79"/>
                    </a:cubicBezTo>
                    <a:cubicBezTo>
                      <a:pt x="134" y="79"/>
                      <a:pt x="134" y="79"/>
                      <a:pt x="135" y="79"/>
                    </a:cubicBezTo>
                    <a:cubicBezTo>
                      <a:pt x="136" y="79"/>
                      <a:pt x="136" y="79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8" y="77"/>
                      <a:pt x="138" y="76"/>
                      <a:pt x="139" y="75"/>
                    </a:cubicBezTo>
                    <a:cubicBezTo>
                      <a:pt x="144" y="66"/>
                      <a:pt x="149" y="57"/>
                      <a:pt x="156" y="50"/>
                    </a:cubicBezTo>
                    <a:cubicBezTo>
                      <a:pt x="154" y="53"/>
                      <a:pt x="152" y="57"/>
                      <a:pt x="151" y="60"/>
                    </a:cubicBezTo>
                    <a:cubicBezTo>
                      <a:pt x="150" y="62"/>
                      <a:pt x="152" y="64"/>
                      <a:pt x="154" y="64"/>
                    </a:cubicBezTo>
                    <a:cubicBezTo>
                      <a:pt x="154" y="64"/>
                      <a:pt x="155" y="64"/>
                      <a:pt x="155" y="63"/>
                    </a:cubicBezTo>
                    <a:cubicBezTo>
                      <a:pt x="162" y="55"/>
                      <a:pt x="167" y="47"/>
                      <a:pt x="172" y="37"/>
                    </a:cubicBezTo>
                    <a:cubicBezTo>
                      <a:pt x="174" y="35"/>
                      <a:pt x="176" y="34"/>
                      <a:pt x="179" y="32"/>
                    </a:cubicBezTo>
                    <a:cubicBezTo>
                      <a:pt x="177" y="38"/>
                      <a:pt x="174" y="43"/>
                      <a:pt x="171" y="49"/>
                    </a:cubicBezTo>
                    <a:cubicBezTo>
                      <a:pt x="170" y="51"/>
                      <a:pt x="171" y="53"/>
                      <a:pt x="173" y="53"/>
                    </a:cubicBezTo>
                    <a:cubicBezTo>
                      <a:pt x="174" y="53"/>
                      <a:pt x="175" y="52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81" y="44"/>
                      <a:pt x="186" y="36"/>
                      <a:pt x="192" y="30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89" y="34"/>
                      <a:pt x="187" y="37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4" y="43"/>
                      <a:pt x="186" y="45"/>
                      <a:pt x="188" y="45"/>
                    </a:cubicBezTo>
                    <a:cubicBezTo>
                      <a:pt x="188" y="45"/>
                      <a:pt x="189" y="44"/>
                      <a:pt x="190" y="44"/>
                    </a:cubicBezTo>
                    <a:cubicBezTo>
                      <a:pt x="193" y="40"/>
                      <a:pt x="195" y="37"/>
                      <a:pt x="197" y="33"/>
                    </a:cubicBezTo>
                    <a:cubicBezTo>
                      <a:pt x="200" y="30"/>
                      <a:pt x="203" y="27"/>
                      <a:pt x="206" y="23"/>
                    </a:cubicBezTo>
                    <a:cubicBezTo>
                      <a:pt x="202" y="30"/>
                      <a:pt x="199" y="37"/>
                      <a:pt x="194" y="44"/>
                    </a:cubicBezTo>
                    <a:cubicBezTo>
                      <a:pt x="193" y="45"/>
                      <a:pt x="193" y="47"/>
                      <a:pt x="192" y="48"/>
                    </a:cubicBezTo>
                    <a:cubicBezTo>
                      <a:pt x="191" y="49"/>
                      <a:pt x="191" y="51"/>
                      <a:pt x="192" y="51"/>
                    </a:cubicBezTo>
                    <a:cubicBezTo>
                      <a:pt x="193" y="52"/>
                      <a:pt x="193" y="52"/>
                      <a:pt x="194" y="52"/>
                    </a:cubicBezTo>
                    <a:cubicBezTo>
                      <a:pt x="195" y="52"/>
                      <a:pt x="196" y="52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0"/>
                      <a:pt x="197" y="50"/>
                      <a:pt x="197" y="49"/>
                    </a:cubicBezTo>
                    <a:cubicBezTo>
                      <a:pt x="200" y="46"/>
                      <a:pt x="202" y="43"/>
                      <a:pt x="205" y="40"/>
                    </a:cubicBezTo>
                    <a:cubicBezTo>
                      <a:pt x="207" y="38"/>
                      <a:pt x="210" y="35"/>
                      <a:pt x="212" y="33"/>
                    </a:cubicBezTo>
                    <a:cubicBezTo>
                      <a:pt x="211" y="35"/>
                      <a:pt x="210" y="37"/>
                      <a:pt x="209" y="39"/>
                    </a:cubicBezTo>
                    <a:cubicBezTo>
                      <a:pt x="207" y="42"/>
                      <a:pt x="206" y="44"/>
                      <a:pt x="204" y="46"/>
                    </a:cubicBezTo>
                    <a:cubicBezTo>
                      <a:pt x="204" y="47"/>
                      <a:pt x="204" y="47"/>
                      <a:pt x="204" y="47"/>
                    </a:cubicBezTo>
                    <a:cubicBezTo>
                      <a:pt x="203" y="49"/>
                      <a:pt x="205" y="51"/>
                      <a:pt x="207" y="51"/>
                    </a:cubicBezTo>
                    <a:cubicBezTo>
                      <a:pt x="207" y="51"/>
                      <a:pt x="208" y="50"/>
                      <a:pt x="208" y="50"/>
                    </a:cubicBezTo>
                    <a:cubicBezTo>
                      <a:pt x="210" y="48"/>
                      <a:pt x="211" y="46"/>
                      <a:pt x="212" y="44"/>
                    </a:cubicBezTo>
                    <a:cubicBezTo>
                      <a:pt x="214" y="42"/>
                      <a:pt x="216" y="40"/>
                      <a:pt x="217" y="37"/>
                    </a:cubicBezTo>
                    <a:cubicBezTo>
                      <a:pt x="219" y="35"/>
                      <a:pt x="220" y="32"/>
                      <a:pt x="222" y="30"/>
                    </a:cubicBezTo>
                    <a:cubicBezTo>
                      <a:pt x="221" y="32"/>
                      <a:pt x="223" y="33"/>
                      <a:pt x="225" y="33"/>
                    </a:cubicBezTo>
                    <a:cubicBezTo>
                      <a:pt x="225" y="33"/>
                      <a:pt x="226" y="33"/>
                      <a:pt x="227" y="32"/>
                    </a:cubicBezTo>
                    <a:cubicBezTo>
                      <a:pt x="227" y="31"/>
                      <a:pt x="228" y="30"/>
                      <a:pt x="228" y="30"/>
                    </a:cubicBezTo>
                    <a:cubicBezTo>
                      <a:pt x="232" y="24"/>
                      <a:pt x="237" y="19"/>
                      <a:pt x="242" y="15"/>
                    </a:cubicBezTo>
                    <a:cubicBezTo>
                      <a:pt x="239" y="20"/>
                      <a:pt x="237" y="25"/>
                      <a:pt x="234" y="30"/>
                    </a:cubicBezTo>
                    <a:cubicBezTo>
                      <a:pt x="232" y="31"/>
                      <a:pt x="231" y="33"/>
                      <a:pt x="230" y="34"/>
                    </a:cubicBezTo>
                    <a:cubicBezTo>
                      <a:pt x="230" y="35"/>
                      <a:pt x="229" y="36"/>
                      <a:pt x="229" y="36"/>
                    </a:cubicBezTo>
                    <a:cubicBezTo>
                      <a:pt x="228" y="38"/>
                      <a:pt x="228" y="39"/>
                      <a:pt x="229" y="40"/>
                    </a:cubicBezTo>
                    <a:cubicBezTo>
                      <a:pt x="230" y="40"/>
                      <a:pt x="230" y="40"/>
                      <a:pt x="231" y="40"/>
                    </a:cubicBezTo>
                    <a:cubicBezTo>
                      <a:pt x="232" y="40"/>
                      <a:pt x="232" y="40"/>
                      <a:pt x="233" y="40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5" y="37"/>
                      <a:pt x="236" y="36"/>
                      <a:pt x="238" y="34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42" y="28"/>
                      <a:pt x="247" y="24"/>
                      <a:pt x="252" y="20"/>
                    </a:cubicBezTo>
                    <a:cubicBezTo>
                      <a:pt x="250" y="23"/>
                      <a:pt x="248" y="27"/>
                      <a:pt x="247" y="31"/>
                    </a:cubicBezTo>
                    <a:cubicBezTo>
                      <a:pt x="246" y="31"/>
                      <a:pt x="246" y="31"/>
                      <a:pt x="246" y="32"/>
                    </a:cubicBezTo>
                    <a:cubicBezTo>
                      <a:pt x="246" y="33"/>
                      <a:pt x="248" y="35"/>
                      <a:pt x="249" y="35"/>
                    </a:cubicBezTo>
                    <a:cubicBezTo>
                      <a:pt x="250" y="35"/>
                      <a:pt x="250" y="35"/>
                      <a:pt x="251" y="34"/>
                    </a:cubicBezTo>
                    <a:cubicBezTo>
                      <a:pt x="252" y="33"/>
                      <a:pt x="253" y="32"/>
                      <a:pt x="254" y="31"/>
                    </a:cubicBezTo>
                    <a:cubicBezTo>
                      <a:pt x="258" y="26"/>
                      <a:pt x="263" y="21"/>
                      <a:pt x="269" y="16"/>
                    </a:cubicBezTo>
                    <a:cubicBezTo>
                      <a:pt x="268" y="18"/>
                      <a:pt x="267" y="19"/>
                      <a:pt x="266" y="20"/>
                    </a:cubicBezTo>
                    <a:cubicBezTo>
                      <a:pt x="265" y="22"/>
                      <a:pt x="264" y="24"/>
                      <a:pt x="263" y="25"/>
                    </a:cubicBezTo>
                    <a:cubicBezTo>
                      <a:pt x="261" y="27"/>
                      <a:pt x="263" y="29"/>
                      <a:pt x="265" y="29"/>
                    </a:cubicBezTo>
                    <a:cubicBezTo>
                      <a:pt x="266" y="29"/>
                      <a:pt x="266" y="29"/>
                      <a:pt x="267" y="28"/>
                    </a:cubicBezTo>
                    <a:cubicBezTo>
                      <a:pt x="268" y="27"/>
                      <a:pt x="269" y="25"/>
                      <a:pt x="271" y="24"/>
                    </a:cubicBezTo>
                    <a:cubicBezTo>
                      <a:pt x="274" y="19"/>
                      <a:pt x="277" y="16"/>
                      <a:pt x="281" y="12"/>
                    </a:cubicBezTo>
                    <a:cubicBezTo>
                      <a:pt x="280" y="15"/>
                      <a:pt x="279" y="17"/>
                      <a:pt x="278" y="20"/>
                    </a:cubicBezTo>
                    <a:cubicBezTo>
                      <a:pt x="277" y="22"/>
                      <a:pt x="279" y="23"/>
                      <a:pt x="281" y="23"/>
                    </a:cubicBezTo>
                    <a:cubicBezTo>
                      <a:pt x="281" y="23"/>
                      <a:pt x="282" y="23"/>
                      <a:pt x="282" y="23"/>
                    </a:cubicBezTo>
                    <a:cubicBezTo>
                      <a:pt x="284" y="21"/>
                      <a:pt x="285" y="20"/>
                      <a:pt x="286" y="19"/>
                    </a:cubicBezTo>
                    <a:cubicBezTo>
                      <a:pt x="286" y="21"/>
                      <a:pt x="285" y="22"/>
                      <a:pt x="284" y="24"/>
                    </a:cubicBezTo>
                    <a:cubicBezTo>
                      <a:pt x="284" y="26"/>
                      <a:pt x="285" y="28"/>
                      <a:pt x="287" y="28"/>
                    </a:cubicBezTo>
                    <a:cubicBezTo>
                      <a:pt x="288" y="28"/>
                      <a:pt x="289" y="27"/>
                      <a:pt x="289" y="26"/>
                    </a:cubicBezTo>
                    <a:cubicBezTo>
                      <a:pt x="293" y="20"/>
                      <a:pt x="298" y="15"/>
                      <a:pt x="305" y="12"/>
                    </a:cubicBezTo>
                    <a:cubicBezTo>
                      <a:pt x="304" y="18"/>
                      <a:pt x="303" y="24"/>
                      <a:pt x="300" y="29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0" y="31"/>
                      <a:pt x="302" y="33"/>
                      <a:pt x="303" y="33"/>
                    </a:cubicBezTo>
                    <a:cubicBezTo>
                      <a:pt x="304" y="33"/>
                      <a:pt x="305" y="33"/>
                      <a:pt x="305" y="32"/>
                    </a:cubicBezTo>
                    <a:cubicBezTo>
                      <a:pt x="306" y="31"/>
                      <a:pt x="306" y="31"/>
                      <a:pt x="307" y="30"/>
                    </a:cubicBezTo>
                    <a:cubicBezTo>
                      <a:pt x="312" y="24"/>
                      <a:pt x="316" y="18"/>
                      <a:pt x="321" y="13"/>
                    </a:cubicBezTo>
                    <a:cubicBezTo>
                      <a:pt x="321" y="15"/>
                      <a:pt x="320" y="18"/>
                      <a:pt x="319" y="20"/>
                    </a:cubicBezTo>
                    <a:cubicBezTo>
                      <a:pt x="318" y="23"/>
                      <a:pt x="320" y="24"/>
                      <a:pt x="322" y="24"/>
                    </a:cubicBezTo>
                    <a:cubicBezTo>
                      <a:pt x="322" y="24"/>
                      <a:pt x="323" y="23"/>
                      <a:pt x="324" y="23"/>
                    </a:cubicBezTo>
                    <a:cubicBezTo>
                      <a:pt x="327" y="19"/>
                      <a:pt x="329" y="16"/>
                      <a:pt x="332" y="14"/>
                    </a:cubicBezTo>
                    <a:cubicBezTo>
                      <a:pt x="330" y="17"/>
                      <a:pt x="329" y="21"/>
                      <a:pt x="328" y="24"/>
                    </a:cubicBezTo>
                    <a:cubicBezTo>
                      <a:pt x="327" y="26"/>
                      <a:pt x="328" y="28"/>
                      <a:pt x="330" y="28"/>
                    </a:cubicBezTo>
                    <a:cubicBezTo>
                      <a:pt x="331" y="28"/>
                      <a:pt x="331" y="28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3" y="26"/>
                      <a:pt x="333" y="26"/>
                    </a:cubicBezTo>
                    <a:cubicBezTo>
                      <a:pt x="337" y="21"/>
                      <a:pt x="340" y="18"/>
                      <a:pt x="345" y="14"/>
                    </a:cubicBezTo>
                    <a:cubicBezTo>
                      <a:pt x="343" y="20"/>
                      <a:pt x="340" y="25"/>
                      <a:pt x="336" y="30"/>
                    </a:cubicBezTo>
                    <a:cubicBezTo>
                      <a:pt x="335" y="32"/>
                      <a:pt x="337" y="34"/>
                      <a:pt x="339" y="34"/>
                    </a:cubicBezTo>
                    <a:cubicBezTo>
                      <a:pt x="339" y="34"/>
                      <a:pt x="340" y="34"/>
                      <a:pt x="340" y="34"/>
                    </a:cubicBezTo>
                    <a:cubicBezTo>
                      <a:pt x="342" y="32"/>
                      <a:pt x="343" y="31"/>
                      <a:pt x="344" y="30"/>
                    </a:cubicBezTo>
                    <a:cubicBezTo>
                      <a:pt x="344" y="31"/>
                      <a:pt x="343" y="33"/>
                      <a:pt x="342" y="34"/>
                    </a:cubicBezTo>
                    <a:cubicBezTo>
                      <a:pt x="342" y="34"/>
                      <a:pt x="342" y="35"/>
                      <a:pt x="342" y="36"/>
                    </a:cubicBezTo>
                    <a:cubicBezTo>
                      <a:pt x="342" y="37"/>
                      <a:pt x="343" y="38"/>
                      <a:pt x="345" y="38"/>
                    </a:cubicBezTo>
                    <a:cubicBezTo>
                      <a:pt x="345" y="38"/>
                      <a:pt x="346" y="38"/>
                      <a:pt x="346" y="37"/>
                    </a:cubicBezTo>
                    <a:cubicBezTo>
                      <a:pt x="346" y="37"/>
                      <a:pt x="346" y="37"/>
                      <a:pt x="347" y="37"/>
                    </a:cubicBezTo>
                    <a:cubicBezTo>
                      <a:pt x="353" y="31"/>
                      <a:pt x="359" y="26"/>
                      <a:pt x="365" y="21"/>
                    </a:cubicBezTo>
                    <a:cubicBezTo>
                      <a:pt x="364" y="24"/>
                      <a:pt x="363" y="28"/>
                      <a:pt x="361" y="31"/>
                    </a:cubicBezTo>
                    <a:cubicBezTo>
                      <a:pt x="360" y="33"/>
                      <a:pt x="362" y="36"/>
                      <a:pt x="364" y="36"/>
                    </a:cubicBezTo>
                    <a:cubicBezTo>
                      <a:pt x="364" y="36"/>
                      <a:pt x="365" y="35"/>
                      <a:pt x="365" y="35"/>
                    </a:cubicBezTo>
                    <a:cubicBezTo>
                      <a:pt x="366" y="35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70" y="30"/>
                      <a:pt x="373" y="26"/>
                      <a:pt x="377" y="23"/>
                    </a:cubicBezTo>
                    <a:cubicBezTo>
                      <a:pt x="376" y="27"/>
                      <a:pt x="375" y="32"/>
                      <a:pt x="374" y="36"/>
                    </a:cubicBezTo>
                    <a:cubicBezTo>
                      <a:pt x="373" y="38"/>
                      <a:pt x="375" y="40"/>
                      <a:pt x="376" y="40"/>
                    </a:cubicBezTo>
                    <a:cubicBezTo>
                      <a:pt x="377" y="40"/>
                      <a:pt x="378" y="40"/>
                      <a:pt x="378" y="39"/>
                    </a:cubicBezTo>
                    <a:cubicBezTo>
                      <a:pt x="380" y="37"/>
                      <a:pt x="382" y="35"/>
                      <a:pt x="384" y="34"/>
                    </a:cubicBezTo>
                    <a:cubicBezTo>
                      <a:pt x="384" y="36"/>
                      <a:pt x="385" y="37"/>
                      <a:pt x="387" y="37"/>
                    </a:cubicBezTo>
                    <a:cubicBezTo>
                      <a:pt x="387" y="37"/>
                      <a:pt x="388" y="37"/>
                      <a:pt x="389" y="37"/>
                    </a:cubicBezTo>
                    <a:cubicBezTo>
                      <a:pt x="389" y="36"/>
                      <a:pt x="390" y="36"/>
                      <a:pt x="390" y="35"/>
                    </a:cubicBezTo>
                    <a:cubicBezTo>
                      <a:pt x="389" y="39"/>
                      <a:pt x="388" y="42"/>
                      <a:pt x="387" y="46"/>
                    </a:cubicBezTo>
                    <a:cubicBezTo>
                      <a:pt x="386" y="48"/>
                      <a:pt x="387" y="49"/>
                      <a:pt x="389" y="49"/>
                    </a:cubicBezTo>
                    <a:cubicBezTo>
                      <a:pt x="390" y="49"/>
                      <a:pt x="391" y="49"/>
                      <a:pt x="391" y="48"/>
                    </a:cubicBezTo>
                    <a:cubicBezTo>
                      <a:pt x="396" y="44"/>
                      <a:pt x="398" y="42"/>
                      <a:pt x="399" y="42"/>
                    </a:cubicBezTo>
                    <a:cubicBezTo>
                      <a:pt x="400" y="42"/>
                      <a:pt x="399" y="45"/>
                      <a:pt x="399" y="49"/>
                    </a:cubicBezTo>
                    <a:cubicBezTo>
                      <a:pt x="399" y="51"/>
                      <a:pt x="400" y="52"/>
                      <a:pt x="401" y="52"/>
                    </a:cubicBezTo>
                    <a:cubicBezTo>
                      <a:pt x="402" y="52"/>
                      <a:pt x="403" y="52"/>
                      <a:pt x="403" y="51"/>
                    </a:cubicBezTo>
                    <a:cubicBezTo>
                      <a:pt x="404" y="50"/>
                      <a:pt x="405" y="50"/>
                      <a:pt x="406" y="49"/>
                    </a:cubicBezTo>
                    <a:cubicBezTo>
                      <a:pt x="405" y="54"/>
                      <a:pt x="405" y="58"/>
                      <a:pt x="404" y="63"/>
                    </a:cubicBezTo>
                    <a:cubicBezTo>
                      <a:pt x="404" y="64"/>
                      <a:pt x="404" y="64"/>
                      <a:pt x="404" y="65"/>
                    </a:cubicBezTo>
                    <a:cubicBezTo>
                      <a:pt x="405" y="66"/>
                      <a:pt x="405" y="66"/>
                      <a:pt x="406" y="66"/>
                    </a:cubicBezTo>
                    <a:cubicBezTo>
                      <a:pt x="406" y="66"/>
                      <a:pt x="406" y="66"/>
                      <a:pt x="407" y="66"/>
                    </a:cubicBezTo>
                    <a:cubicBezTo>
                      <a:pt x="407" y="66"/>
                      <a:pt x="408" y="66"/>
                      <a:pt x="408" y="66"/>
                    </a:cubicBezTo>
                    <a:cubicBezTo>
                      <a:pt x="411" y="63"/>
                      <a:pt x="415" y="60"/>
                      <a:pt x="418" y="57"/>
                    </a:cubicBezTo>
                    <a:cubicBezTo>
                      <a:pt x="418" y="60"/>
                      <a:pt x="417" y="62"/>
                      <a:pt x="417" y="64"/>
                    </a:cubicBezTo>
                    <a:cubicBezTo>
                      <a:pt x="417" y="66"/>
                      <a:pt x="418" y="67"/>
                      <a:pt x="420" y="67"/>
                    </a:cubicBezTo>
                    <a:cubicBezTo>
                      <a:pt x="421" y="67"/>
                      <a:pt x="421" y="67"/>
                      <a:pt x="422" y="66"/>
                    </a:cubicBezTo>
                    <a:cubicBezTo>
                      <a:pt x="424" y="63"/>
                      <a:pt x="425" y="61"/>
                      <a:pt x="427" y="58"/>
                    </a:cubicBezTo>
                    <a:cubicBezTo>
                      <a:pt x="427" y="61"/>
                      <a:pt x="426" y="64"/>
                      <a:pt x="425" y="67"/>
                    </a:cubicBezTo>
                    <a:cubicBezTo>
                      <a:pt x="424" y="69"/>
                      <a:pt x="426" y="70"/>
                      <a:pt x="427" y="70"/>
                    </a:cubicBezTo>
                    <a:cubicBezTo>
                      <a:pt x="428" y="70"/>
                      <a:pt x="429" y="70"/>
                      <a:pt x="430" y="69"/>
                    </a:cubicBezTo>
                    <a:cubicBezTo>
                      <a:pt x="431" y="67"/>
                      <a:pt x="433" y="65"/>
                      <a:pt x="434" y="64"/>
                    </a:cubicBezTo>
                    <a:cubicBezTo>
                      <a:pt x="432" y="71"/>
                      <a:pt x="429" y="79"/>
                      <a:pt x="427" y="87"/>
                    </a:cubicBezTo>
                    <a:cubicBezTo>
                      <a:pt x="427" y="88"/>
                      <a:pt x="427" y="89"/>
                      <a:pt x="427" y="90"/>
                    </a:cubicBezTo>
                    <a:cubicBezTo>
                      <a:pt x="426" y="92"/>
                      <a:pt x="428" y="93"/>
                      <a:pt x="429" y="93"/>
                    </a:cubicBezTo>
                    <a:cubicBezTo>
                      <a:pt x="430" y="93"/>
                      <a:pt x="431" y="93"/>
                      <a:pt x="431" y="92"/>
                    </a:cubicBezTo>
                    <a:cubicBezTo>
                      <a:pt x="431" y="92"/>
                      <a:pt x="431" y="92"/>
                      <a:pt x="431" y="92"/>
                    </a:cubicBezTo>
                    <a:cubicBezTo>
                      <a:pt x="433" y="91"/>
                      <a:pt x="435" y="89"/>
                      <a:pt x="436" y="87"/>
                    </a:cubicBezTo>
                    <a:cubicBezTo>
                      <a:pt x="436" y="90"/>
                      <a:pt x="435" y="93"/>
                      <a:pt x="435" y="96"/>
                    </a:cubicBezTo>
                    <a:cubicBezTo>
                      <a:pt x="435" y="96"/>
                      <a:pt x="435" y="97"/>
                      <a:pt x="435" y="97"/>
                    </a:cubicBezTo>
                    <a:cubicBezTo>
                      <a:pt x="435" y="98"/>
                      <a:pt x="435" y="98"/>
                      <a:pt x="436" y="99"/>
                    </a:cubicBezTo>
                    <a:cubicBezTo>
                      <a:pt x="436" y="99"/>
                      <a:pt x="437" y="99"/>
                      <a:pt x="438" y="99"/>
                    </a:cubicBezTo>
                    <a:cubicBezTo>
                      <a:pt x="438" y="99"/>
                      <a:pt x="439" y="99"/>
                      <a:pt x="439" y="99"/>
                    </a:cubicBezTo>
                    <a:cubicBezTo>
                      <a:pt x="439" y="99"/>
                      <a:pt x="439" y="98"/>
                      <a:pt x="440" y="98"/>
                    </a:cubicBezTo>
                    <a:cubicBezTo>
                      <a:pt x="439" y="100"/>
                      <a:pt x="439" y="101"/>
                      <a:pt x="438" y="103"/>
                    </a:cubicBezTo>
                    <a:cubicBezTo>
                      <a:pt x="438" y="105"/>
                      <a:pt x="437" y="107"/>
                      <a:pt x="436" y="110"/>
                    </a:cubicBezTo>
                    <a:cubicBezTo>
                      <a:pt x="436" y="111"/>
                      <a:pt x="435" y="112"/>
                      <a:pt x="435" y="114"/>
                    </a:cubicBezTo>
                    <a:cubicBezTo>
                      <a:pt x="434" y="116"/>
                      <a:pt x="436" y="117"/>
                      <a:pt x="438" y="117"/>
                    </a:cubicBezTo>
                    <a:cubicBezTo>
                      <a:pt x="438" y="117"/>
                      <a:pt x="439" y="117"/>
                      <a:pt x="440" y="116"/>
                    </a:cubicBezTo>
                    <a:cubicBezTo>
                      <a:pt x="440" y="116"/>
                      <a:pt x="440" y="116"/>
                      <a:pt x="440" y="116"/>
                    </a:cubicBezTo>
                    <a:cubicBezTo>
                      <a:pt x="441" y="114"/>
                      <a:pt x="442" y="112"/>
                      <a:pt x="444" y="111"/>
                    </a:cubicBezTo>
                    <a:cubicBezTo>
                      <a:pt x="444" y="110"/>
                      <a:pt x="445" y="109"/>
                      <a:pt x="446" y="108"/>
                    </a:cubicBezTo>
                    <a:cubicBezTo>
                      <a:pt x="445" y="110"/>
                      <a:pt x="445" y="111"/>
                      <a:pt x="445" y="113"/>
                    </a:cubicBezTo>
                    <a:cubicBezTo>
                      <a:pt x="445" y="114"/>
                      <a:pt x="445" y="114"/>
                      <a:pt x="445" y="115"/>
                    </a:cubicBezTo>
                    <a:cubicBezTo>
                      <a:pt x="445" y="117"/>
                      <a:pt x="446" y="118"/>
                      <a:pt x="448" y="118"/>
                    </a:cubicBezTo>
                    <a:cubicBezTo>
                      <a:pt x="448" y="118"/>
                      <a:pt x="448" y="118"/>
                      <a:pt x="449" y="118"/>
                    </a:cubicBezTo>
                    <a:cubicBezTo>
                      <a:pt x="449" y="118"/>
                      <a:pt x="449" y="118"/>
                      <a:pt x="450" y="118"/>
                    </a:cubicBezTo>
                    <a:cubicBezTo>
                      <a:pt x="451" y="116"/>
                      <a:pt x="453" y="114"/>
                      <a:pt x="455" y="112"/>
                    </a:cubicBezTo>
                    <a:cubicBezTo>
                      <a:pt x="455" y="114"/>
                      <a:pt x="456" y="116"/>
                      <a:pt x="457" y="116"/>
                    </a:cubicBezTo>
                    <a:cubicBezTo>
                      <a:pt x="458" y="116"/>
                      <a:pt x="459" y="115"/>
                      <a:pt x="459" y="115"/>
                    </a:cubicBezTo>
                    <a:cubicBezTo>
                      <a:pt x="462" y="112"/>
                      <a:pt x="465" y="109"/>
                      <a:pt x="469" y="106"/>
                    </a:cubicBezTo>
                    <a:cubicBezTo>
                      <a:pt x="467" y="113"/>
                      <a:pt x="464" y="120"/>
                      <a:pt x="463" y="128"/>
                    </a:cubicBezTo>
                    <a:cubicBezTo>
                      <a:pt x="463" y="129"/>
                      <a:pt x="464" y="131"/>
                      <a:pt x="466" y="131"/>
                    </a:cubicBezTo>
                    <a:cubicBezTo>
                      <a:pt x="466" y="131"/>
                      <a:pt x="467" y="131"/>
                      <a:pt x="468" y="130"/>
                    </a:cubicBezTo>
                    <a:cubicBezTo>
                      <a:pt x="470" y="127"/>
                      <a:pt x="473" y="125"/>
                      <a:pt x="475" y="122"/>
                    </a:cubicBezTo>
                    <a:cubicBezTo>
                      <a:pt x="475" y="126"/>
                      <a:pt x="473" y="130"/>
                      <a:pt x="472" y="134"/>
                    </a:cubicBezTo>
                    <a:cubicBezTo>
                      <a:pt x="471" y="136"/>
                      <a:pt x="473" y="138"/>
                      <a:pt x="475" y="138"/>
                    </a:cubicBezTo>
                    <a:cubicBezTo>
                      <a:pt x="476" y="138"/>
                      <a:pt x="476" y="137"/>
                      <a:pt x="477" y="136"/>
                    </a:cubicBezTo>
                    <a:cubicBezTo>
                      <a:pt x="478" y="134"/>
                      <a:pt x="480" y="131"/>
                      <a:pt x="481" y="129"/>
                    </a:cubicBezTo>
                    <a:cubicBezTo>
                      <a:pt x="480" y="132"/>
                      <a:pt x="479" y="134"/>
                      <a:pt x="478" y="137"/>
                    </a:cubicBezTo>
                    <a:cubicBezTo>
                      <a:pt x="477" y="139"/>
                      <a:pt x="478" y="141"/>
                      <a:pt x="480" y="141"/>
                    </a:cubicBezTo>
                    <a:cubicBezTo>
                      <a:pt x="480" y="141"/>
                      <a:pt x="480" y="141"/>
                      <a:pt x="480" y="141"/>
                    </a:cubicBezTo>
                    <a:cubicBezTo>
                      <a:pt x="478" y="146"/>
                      <a:pt x="476" y="150"/>
                      <a:pt x="474" y="155"/>
                    </a:cubicBezTo>
                    <a:cubicBezTo>
                      <a:pt x="473" y="157"/>
                      <a:pt x="472" y="160"/>
                      <a:pt x="471" y="162"/>
                    </a:cubicBezTo>
                    <a:cubicBezTo>
                      <a:pt x="471" y="163"/>
                      <a:pt x="471" y="163"/>
                      <a:pt x="471" y="164"/>
                    </a:cubicBezTo>
                    <a:cubicBezTo>
                      <a:pt x="472" y="164"/>
                      <a:pt x="472" y="164"/>
                      <a:pt x="472" y="165"/>
                    </a:cubicBezTo>
                    <a:cubicBezTo>
                      <a:pt x="473" y="165"/>
                      <a:pt x="473" y="165"/>
                      <a:pt x="474" y="165"/>
                    </a:cubicBezTo>
                    <a:cubicBezTo>
                      <a:pt x="475" y="165"/>
                      <a:pt x="475" y="165"/>
                      <a:pt x="476" y="165"/>
                    </a:cubicBezTo>
                    <a:cubicBezTo>
                      <a:pt x="477" y="164"/>
                      <a:pt x="478" y="163"/>
                      <a:pt x="479" y="162"/>
                    </a:cubicBezTo>
                    <a:cubicBezTo>
                      <a:pt x="482" y="160"/>
                      <a:pt x="484" y="157"/>
                      <a:pt x="487" y="154"/>
                    </a:cubicBezTo>
                    <a:cubicBezTo>
                      <a:pt x="486" y="158"/>
                      <a:pt x="484" y="161"/>
                      <a:pt x="482" y="164"/>
                    </a:cubicBezTo>
                    <a:cubicBezTo>
                      <a:pt x="481" y="166"/>
                      <a:pt x="483" y="168"/>
                      <a:pt x="485" y="168"/>
                    </a:cubicBezTo>
                    <a:cubicBezTo>
                      <a:pt x="485" y="168"/>
                      <a:pt x="486" y="168"/>
                      <a:pt x="486" y="168"/>
                    </a:cubicBezTo>
                    <a:cubicBezTo>
                      <a:pt x="490" y="164"/>
                      <a:pt x="494" y="162"/>
                      <a:pt x="498" y="160"/>
                    </a:cubicBezTo>
                    <a:cubicBezTo>
                      <a:pt x="496" y="164"/>
                      <a:pt x="495" y="168"/>
                      <a:pt x="494" y="172"/>
                    </a:cubicBezTo>
                    <a:cubicBezTo>
                      <a:pt x="493" y="174"/>
                      <a:pt x="495" y="176"/>
                      <a:pt x="496" y="176"/>
                    </a:cubicBezTo>
                    <a:cubicBezTo>
                      <a:pt x="497" y="176"/>
                      <a:pt x="497" y="176"/>
                      <a:pt x="498" y="176"/>
                    </a:cubicBezTo>
                    <a:cubicBezTo>
                      <a:pt x="499" y="175"/>
                      <a:pt x="500" y="174"/>
                      <a:pt x="501" y="173"/>
                    </a:cubicBezTo>
                    <a:cubicBezTo>
                      <a:pt x="500" y="176"/>
                      <a:pt x="499" y="180"/>
                      <a:pt x="497" y="183"/>
                    </a:cubicBezTo>
                    <a:cubicBezTo>
                      <a:pt x="497" y="185"/>
                      <a:pt x="499" y="187"/>
                      <a:pt x="500" y="187"/>
                    </a:cubicBezTo>
                    <a:cubicBezTo>
                      <a:pt x="500" y="187"/>
                      <a:pt x="501" y="187"/>
                      <a:pt x="501" y="187"/>
                    </a:cubicBezTo>
                    <a:cubicBezTo>
                      <a:pt x="500" y="188"/>
                      <a:pt x="500" y="190"/>
                      <a:pt x="499" y="192"/>
                    </a:cubicBezTo>
                    <a:cubicBezTo>
                      <a:pt x="498" y="194"/>
                      <a:pt x="500" y="195"/>
                      <a:pt x="502" y="195"/>
                    </a:cubicBezTo>
                    <a:cubicBezTo>
                      <a:pt x="502" y="195"/>
                      <a:pt x="503" y="195"/>
                      <a:pt x="504" y="195"/>
                    </a:cubicBezTo>
                    <a:cubicBezTo>
                      <a:pt x="506" y="193"/>
                      <a:pt x="508" y="192"/>
                      <a:pt x="510" y="190"/>
                    </a:cubicBezTo>
                    <a:cubicBezTo>
                      <a:pt x="510" y="192"/>
                      <a:pt x="509" y="195"/>
                      <a:pt x="509" y="197"/>
                    </a:cubicBezTo>
                    <a:cubicBezTo>
                      <a:pt x="508" y="199"/>
                      <a:pt x="510" y="201"/>
                      <a:pt x="511" y="201"/>
                    </a:cubicBezTo>
                    <a:cubicBezTo>
                      <a:pt x="512" y="201"/>
                      <a:pt x="513" y="200"/>
                      <a:pt x="513" y="200"/>
                    </a:cubicBezTo>
                    <a:cubicBezTo>
                      <a:pt x="515" y="199"/>
                      <a:pt x="516" y="198"/>
                      <a:pt x="517" y="197"/>
                    </a:cubicBezTo>
                    <a:cubicBezTo>
                      <a:pt x="515" y="204"/>
                      <a:pt x="514" y="211"/>
                      <a:pt x="513" y="219"/>
                    </a:cubicBezTo>
                    <a:cubicBezTo>
                      <a:pt x="513" y="220"/>
                      <a:pt x="514" y="221"/>
                      <a:pt x="515" y="221"/>
                    </a:cubicBezTo>
                    <a:cubicBezTo>
                      <a:pt x="514" y="224"/>
                      <a:pt x="513" y="227"/>
                      <a:pt x="513" y="230"/>
                    </a:cubicBezTo>
                    <a:cubicBezTo>
                      <a:pt x="512" y="232"/>
                      <a:pt x="512" y="235"/>
                      <a:pt x="512" y="237"/>
                    </a:cubicBezTo>
                    <a:cubicBezTo>
                      <a:pt x="512" y="238"/>
                      <a:pt x="514" y="240"/>
                      <a:pt x="515" y="240"/>
                    </a:cubicBezTo>
                    <a:cubicBezTo>
                      <a:pt x="515" y="240"/>
                      <a:pt x="515" y="240"/>
                      <a:pt x="516" y="240"/>
                    </a:cubicBezTo>
                    <a:cubicBezTo>
                      <a:pt x="516" y="240"/>
                      <a:pt x="516" y="240"/>
                      <a:pt x="516" y="239"/>
                    </a:cubicBezTo>
                    <a:cubicBezTo>
                      <a:pt x="518" y="239"/>
                      <a:pt x="519" y="238"/>
                      <a:pt x="521" y="237"/>
                    </a:cubicBezTo>
                    <a:cubicBezTo>
                      <a:pt x="520" y="241"/>
                      <a:pt x="520" y="246"/>
                      <a:pt x="520" y="252"/>
                    </a:cubicBezTo>
                    <a:cubicBezTo>
                      <a:pt x="519" y="253"/>
                      <a:pt x="521" y="254"/>
                      <a:pt x="522" y="254"/>
                    </a:cubicBezTo>
                    <a:cubicBezTo>
                      <a:pt x="523" y="254"/>
                      <a:pt x="524" y="254"/>
                      <a:pt x="524" y="253"/>
                    </a:cubicBezTo>
                    <a:cubicBezTo>
                      <a:pt x="525" y="253"/>
                      <a:pt x="526" y="252"/>
                      <a:pt x="526" y="251"/>
                    </a:cubicBezTo>
                    <a:cubicBezTo>
                      <a:pt x="524" y="258"/>
                      <a:pt x="523" y="266"/>
                      <a:pt x="522" y="273"/>
                    </a:cubicBezTo>
                    <a:cubicBezTo>
                      <a:pt x="522" y="275"/>
                      <a:pt x="523" y="276"/>
                      <a:pt x="525" y="276"/>
                    </a:cubicBezTo>
                    <a:cubicBezTo>
                      <a:pt x="525" y="276"/>
                      <a:pt x="526" y="276"/>
                      <a:pt x="526" y="276"/>
                    </a:cubicBezTo>
                    <a:cubicBezTo>
                      <a:pt x="525" y="282"/>
                      <a:pt x="525" y="288"/>
                      <a:pt x="525" y="294"/>
                    </a:cubicBezTo>
                    <a:cubicBezTo>
                      <a:pt x="524" y="296"/>
                      <a:pt x="526" y="297"/>
                      <a:pt x="527" y="297"/>
                    </a:cubicBezTo>
                    <a:cubicBezTo>
                      <a:pt x="526" y="299"/>
                      <a:pt x="526" y="302"/>
                      <a:pt x="525" y="304"/>
                    </a:cubicBezTo>
                    <a:cubicBezTo>
                      <a:pt x="525" y="306"/>
                      <a:pt x="525" y="307"/>
                      <a:pt x="524" y="308"/>
                    </a:cubicBezTo>
                    <a:cubicBezTo>
                      <a:pt x="524" y="310"/>
                      <a:pt x="523" y="311"/>
                      <a:pt x="523" y="313"/>
                    </a:cubicBezTo>
                    <a:cubicBezTo>
                      <a:pt x="523" y="313"/>
                      <a:pt x="523" y="314"/>
                      <a:pt x="523" y="314"/>
                    </a:cubicBezTo>
                    <a:cubicBezTo>
                      <a:pt x="522" y="316"/>
                      <a:pt x="524" y="318"/>
                      <a:pt x="526" y="318"/>
                    </a:cubicBezTo>
                    <a:cubicBezTo>
                      <a:pt x="526" y="318"/>
                      <a:pt x="527" y="317"/>
                      <a:pt x="527" y="317"/>
                    </a:cubicBezTo>
                    <a:cubicBezTo>
                      <a:pt x="528" y="315"/>
                      <a:pt x="528" y="314"/>
                      <a:pt x="529" y="313"/>
                    </a:cubicBezTo>
                    <a:cubicBezTo>
                      <a:pt x="529" y="313"/>
                      <a:pt x="529" y="313"/>
                      <a:pt x="529" y="313"/>
                    </a:cubicBezTo>
                    <a:cubicBezTo>
                      <a:pt x="529" y="312"/>
                      <a:pt x="529" y="311"/>
                      <a:pt x="529" y="311"/>
                    </a:cubicBezTo>
                    <a:cubicBezTo>
                      <a:pt x="532" y="301"/>
                      <a:pt x="534" y="291"/>
                      <a:pt x="536" y="280"/>
                    </a:cubicBezTo>
                    <a:cubicBezTo>
                      <a:pt x="537" y="279"/>
                      <a:pt x="537" y="278"/>
                      <a:pt x="538" y="276"/>
                    </a:cubicBezTo>
                    <a:cubicBezTo>
                      <a:pt x="538" y="274"/>
                      <a:pt x="539" y="272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40" y="269"/>
                      <a:pt x="539" y="268"/>
                      <a:pt x="538" y="267"/>
                    </a:cubicBezTo>
                    <a:cubicBezTo>
                      <a:pt x="537" y="267"/>
                      <a:pt x="537" y="267"/>
                      <a:pt x="536" y="267"/>
                    </a:cubicBezTo>
                    <a:cubicBezTo>
                      <a:pt x="535" y="267"/>
                      <a:pt x="534" y="267"/>
                      <a:pt x="534" y="269"/>
                    </a:cubicBezTo>
                    <a:cubicBezTo>
                      <a:pt x="533" y="272"/>
                      <a:pt x="532" y="275"/>
                      <a:pt x="531" y="278"/>
                    </a:cubicBezTo>
                    <a:cubicBezTo>
                      <a:pt x="532" y="273"/>
                      <a:pt x="533" y="267"/>
                      <a:pt x="534" y="262"/>
                    </a:cubicBezTo>
                    <a:cubicBezTo>
                      <a:pt x="535" y="260"/>
                      <a:pt x="533" y="258"/>
                      <a:pt x="531" y="258"/>
                    </a:cubicBezTo>
                    <a:cubicBezTo>
                      <a:pt x="531" y="258"/>
                      <a:pt x="530" y="258"/>
                      <a:pt x="530" y="259"/>
                    </a:cubicBezTo>
                    <a:cubicBezTo>
                      <a:pt x="531" y="252"/>
                      <a:pt x="533" y="246"/>
                      <a:pt x="535" y="240"/>
                    </a:cubicBezTo>
                    <a:cubicBezTo>
                      <a:pt x="536" y="238"/>
                      <a:pt x="534" y="236"/>
                      <a:pt x="533" y="236"/>
                    </a:cubicBezTo>
                    <a:cubicBezTo>
                      <a:pt x="532" y="236"/>
                      <a:pt x="531" y="237"/>
                      <a:pt x="531" y="237"/>
                    </a:cubicBezTo>
                    <a:cubicBezTo>
                      <a:pt x="529" y="239"/>
                      <a:pt x="527" y="242"/>
                      <a:pt x="525" y="244"/>
                    </a:cubicBezTo>
                    <a:cubicBezTo>
                      <a:pt x="526" y="240"/>
                      <a:pt x="526" y="235"/>
                      <a:pt x="528" y="231"/>
                    </a:cubicBezTo>
                    <a:cubicBezTo>
                      <a:pt x="528" y="229"/>
                      <a:pt x="527" y="227"/>
                      <a:pt x="525" y="227"/>
                    </a:cubicBezTo>
                    <a:cubicBezTo>
                      <a:pt x="525" y="227"/>
                      <a:pt x="524" y="227"/>
                      <a:pt x="524" y="228"/>
                    </a:cubicBezTo>
                    <a:cubicBezTo>
                      <a:pt x="522" y="229"/>
                      <a:pt x="520" y="230"/>
                      <a:pt x="519" y="230"/>
                    </a:cubicBezTo>
                    <a:cubicBezTo>
                      <a:pt x="515" y="230"/>
                      <a:pt x="522" y="217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1"/>
                      <a:pt x="524" y="211"/>
                    </a:cubicBezTo>
                    <a:cubicBezTo>
                      <a:pt x="525" y="209"/>
                      <a:pt x="524" y="208"/>
                      <a:pt x="522" y="208"/>
                    </a:cubicBezTo>
                    <a:cubicBezTo>
                      <a:pt x="521" y="208"/>
                      <a:pt x="521" y="208"/>
                      <a:pt x="520" y="208"/>
                    </a:cubicBezTo>
                    <a:cubicBezTo>
                      <a:pt x="521" y="202"/>
                      <a:pt x="523" y="197"/>
                      <a:pt x="525" y="191"/>
                    </a:cubicBezTo>
                    <a:cubicBezTo>
                      <a:pt x="526" y="189"/>
                      <a:pt x="524" y="187"/>
                      <a:pt x="522" y="187"/>
                    </a:cubicBezTo>
                    <a:cubicBezTo>
                      <a:pt x="522" y="187"/>
                      <a:pt x="521" y="187"/>
                      <a:pt x="520" y="188"/>
                    </a:cubicBezTo>
                    <a:cubicBezTo>
                      <a:pt x="519" y="189"/>
                      <a:pt x="517" y="191"/>
                      <a:pt x="515" y="192"/>
                    </a:cubicBezTo>
                    <a:cubicBezTo>
                      <a:pt x="515" y="189"/>
                      <a:pt x="515" y="187"/>
                      <a:pt x="515" y="184"/>
                    </a:cubicBezTo>
                    <a:cubicBezTo>
                      <a:pt x="515" y="182"/>
                      <a:pt x="514" y="181"/>
                      <a:pt x="512" y="181"/>
                    </a:cubicBezTo>
                    <a:cubicBezTo>
                      <a:pt x="512" y="181"/>
                      <a:pt x="511" y="181"/>
                      <a:pt x="510" y="182"/>
                    </a:cubicBezTo>
                    <a:cubicBezTo>
                      <a:pt x="509" y="183"/>
                      <a:pt x="508" y="184"/>
                      <a:pt x="507" y="185"/>
                    </a:cubicBezTo>
                    <a:cubicBezTo>
                      <a:pt x="508" y="182"/>
                      <a:pt x="509" y="178"/>
                      <a:pt x="510" y="175"/>
                    </a:cubicBezTo>
                    <a:cubicBezTo>
                      <a:pt x="510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4"/>
                    </a:cubicBezTo>
                    <a:cubicBezTo>
                      <a:pt x="511" y="172"/>
                      <a:pt x="510" y="171"/>
                      <a:pt x="508" y="171"/>
                    </a:cubicBezTo>
                    <a:cubicBezTo>
                      <a:pt x="508" y="171"/>
                      <a:pt x="508" y="171"/>
                      <a:pt x="508" y="171"/>
                    </a:cubicBezTo>
                    <a:cubicBezTo>
                      <a:pt x="508" y="170"/>
                      <a:pt x="509" y="168"/>
                      <a:pt x="509" y="167"/>
                    </a:cubicBezTo>
                    <a:cubicBezTo>
                      <a:pt x="510" y="165"/>
                      <a:pt x="508" y="163"/>
                      <a:pt x="507" y="163"/>
                    </a:cubicBezTo>
                    <a:cubicBezTo>
                      <a:pt x="506" y="163"/>
                      <a:pt x="506" y="163"/>
                      <a:pt x="505" y="164"/>
                    </a:cubicBezTo>
                    <a:cubicBezTo>
                      <a:pt x="504" y="164"/>
                      <a:pt x="503" y="165"/>
                      <a:pt x="501" y="166"/>
                    </a:cubicBezTo>
                    <a:cubicBezTo>
                      <a:pt x="503" y="163"/>
                      <a:pt x="504" y="159"/>
                      <a:pt x="505" y="155"/>
                    </a:cubicBezTo>
                    <a:cubicBezTo>
                      <a:pt x="506" y="153"/>
                      <a:pt x="504" y="152"/>
                      <a:pt x="502" y="152"/>
                    </a:cubicBezTo>
                    <a:cubicBezTo>
                      <a:pt x="502" y="152"/>
                      <a:pt x="501" y="152"/>
                      <a:pt x="501" y="152"/>
                    </a:cubicBezTo>
                    <a:cubicBezTo>
                      <a:pt x="498" y="154"/>
                      <a:pt x="495" y="155"/>
                      <a:pt x="492" y="157"/>
                    </a:cubicBezTo>
                    <a:cubicBezTo>
                      <a:pt x="493" y="154"/>
                      <a:pt x="494" y="150"/>
                      <a:pt x="495" y="146"/>
                    </a:cubicBezTo>
                    <a:cubicBezTo>
                      <a:pt x="496" y="144"/>
                      <a:pt x="494" y="142"/>
                      <a:pt x="493" y="142"/>
                    </a:cubicBezTo>
                    <a:cubicBezTo>
                      <a:pt x="492" y="142"/>
                      <a:pt x="491" y="142"/>
                      <a:pt x="491" y="143"/>
                    </a:cubicBezTo>
                    <a:cubicBezTo>
                      <a:pt x="487" y="146"/>
                      <a:pt x="484" y="150"/>
                      <a:pt x="481" y="153"/>
                    </a:cubicBezTo>
                    <a:cubicBezTo>
                      <a:pt x="483" y="148"/>
                      <a:pt x="485" y="144"/>
                      <a:pt x="488" y="139"/>
                    </a:cubicBezTo>
                    <a:cubicBezTo>
                      <a:pt x="489" y="137"/>
                      <a:pt x="487" y="135"/>
                      <a:pt x="485" y="135"/>
                    </a:cubicBezTo>
                    <a:cubicBezTo>
                      <a:pt x="485" y="135"/>
                      <a:pt x="485" y="135"/>
                      <a:pt x="485" y="135"/>
                    </a:cubicBezTo>
                    <a:cubicBezTo>
                      <a:pt x="487" y="130"/>
                      <a:pt x="489" y="125"/>
                      <a:pt x="491" y="122"/>
                    </a:cubicBezTo>
                    <a:cubicBezTo>
                      <a:pt x="492" y="120"/>
                      <a:pt x="490" y="117"/>
                      <a:pt x="488" y="117"/>
                    </a:cubicBezTo>
                    <a:cubicBezTo>
                      <a:pt x="488" y="117"/>
                      <a:pt x="487" y="118"/>
                      <a:pt x="487" y="118"/>
                    </a:cubicBezTo>
                    <a:cubicBezTo>
                      <a:pt x="485" y="119"/>
                      <a:pt x="483" y="121"/>
                      <a:pt x="481" y="123"/>
                    </a:cubicBezTo>
                    <a:cubicBezTo>
                      <a:pt x="482" y="120"/>
                      <a:pt x="482" y="118"/>
                      <a:pt x="483" y="115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79" y="112"/>
                      <a:pt x="479" y="112"/>
                      <a:pt x="478" y="113"/>
                    </a:cubicBezTo>
                    <a:cubicBezTo>
                      <a:pt x="476" y="115"/>
                      <a:pt x="473" y="117"/>
                      <a:pt x="471" y="120"/>
                    </a:cubicBezTo>
                    <a:cubicBezTo>
                      <a:pt x="472" y="113"/>
                      <a:pt x="474" y="107"/>
                      <a:pt x="476" y="101"/>
                    </a:cubicBezTo>
                    <a:cubicBezTo>
                      <a:pt x="476" y="99"/>
                      <a:pt x="475" y="97"/>
                      <a:pt x="473" y="97"/>
                    </a:cubicBezTo>
                    <a:cubicBezTo>
                      <a:pt x="473" y="97"/>
                      <a:pt x="472" y="97"/>
                      <a:pt x="472" y="97"/>
                    </a:cubicBezTo>
                    <a:cubicBezTo>
                      <a:pt x="468" y="100"/>
                      <a:pt x="465" y="102"/>
                      <a:pt x="462" y="105"/>
                    </a:cubicBezTo>
                    <a:cubicBezTo>
                      <a:pt x="462" y="105"/>
                      <a:pt x="462" y="105"/>
                      <a:pt x="462" y="105"/>
                    </a:cubicBezTo>
                    <a:cubicBezTo>
                      <a:pt x="462" y="103"/>
                      <a:pt x="460" y="102"/>
                      <a:pt x="459" y="102"/>
                    </a:cubicBezTo>
                    <a:cubicBezTo>
                      <a:pt x="458" y="102"/>
                      <a:pt x="458" y="102"/>
                      <a:pt x="457" y="102"/>
                    </a:cubicBezTo>
                    <a:cubicBezTo>
                      <a:pt x="455" y="104"/>
                      <a:pt x="453" y="106"/>
                      <a:pt x="451" y="108"/>
                    </a:cubicBezTo>
                    <a:cubicBezTo>
                      <a:pt x="451" y="105"/>
                      <a:pt x="451" y="102"/>
                      <a:pt x="452" y="99"/>
                    </a:cubicBezTo>
                    <a:cubicBezTo>
                      <a:pt x="452" y="97"/>
                      <a:pt x="451" y="96"/>
                      <a:pt x="449" y="96"/>
                    </a:cubicBezTo>
                    <a:cubicBezTo>
                      <a:pt x="448" y="96"/>
                      <a:pt x="447" y="97"/>
                      <a:pt x="447" y="97"/>
                    </a:cubicBezTo>
                    <a:cubicBezTo>
                      <a:pt x="446" y="99"/>
                      <a:pt x="445" y="100"/>
                      <a:pt x="445" y="101"/>
                    </a:cubicBezTo>
                    <a:cubicBezTo>
                      <a:pt x="446" y="97"/>
                      <a:pt x="446" y="93"/>
                      <a:pt x="447" y="90"/>
                    </a:cubicBezTo>
                    <a:cubicBezTo>
                      <a:pt x="448" y="88"/>
                      <a:pt x="446" y="86"/>
                      <a:pt x="444" y="86"/>
                    </a:cubicBezTo>
                    <a:cubicBezTo>
                      <a:pt x="444" y="86"/>
                      <a:pt x="443" y="86"/>
                      <a:pt x="442" y="87"/>
                    </a:cubicBezTo>
                    <a:cubicBezTo>
                      <a:pt x="442" y="87"/>
                      <a:pt x="442" y="87"/>
                      <a:pt x="442" y="88"/>
                    </a:cubicBezTo>
                    <a:cubicBezTo>
                      <a:pt x="442" y="86"/>
                      <a:pt x="442" y="83"/>
                      <a:pt x="443" y="81"/>
                    </a:cubicBezTo>
                    <a:cubicBezTo>
                      <a:pt x="443" y="79"/>
                      <a:pt x="442" y="77"/>
                      <a:pt x="440" y="77"/>
                    </a:cubicBezTo>
                    <a:cubicBezTo>
                      <a:pt x="440" y="77"/>
                      <a:pt x="439" y="77"/>
                      <a:pt x="438" y="78"/>
                    </a:cubicBezTo>
                    <a:cubicBezTo>
                      <a:pt x="437" y="79"/>
                      <a:pt x="435" y="81"/>
                      <a:pt x="434" y="82"/>
                    </a:cubicBezTo>
                    <a:cubicBezTo>
                      <a:pt x="436" y="74"/>
                      <a:pt x="440" y="66"/>
                      <a:pt x="442" y="58"/>
                    </a:cubicBezTo>
                    <a:cubicBezTo>
                      <a:pt x="442" y="57"/>
                      <a:pt x="442" y="56"/>
                      <a:pt x="442" y="55"/>
                    </a:cubicBezTo>
                    <a:cubicBezTo>
                      <a:pt x="443" y="53"/>
                      <a:pt x="441" y="51"/>
                      <a:pt x="439" y="51"/>
                    </a:cubicBezTo>
                    <a:cubicBezTo>
                      <a:pt x="439" y="51"/>
                      <a:pt x="438" y="52"/>
                      <a:pt x="438" y="52"/>
                    </a:cubicBezTo>
                    <a:cubicBezTo>
                      <a:pt x="437" y="52"/>
                      <a:pt x="437" y="53"/>
                      <a:pt x="437" y="53"/>
                    </a:cubicBezTo>
                    <a:cubicBezTo>
                      <a:pt x="436" y="54"/>
                      <a:pt x="434" y="55"/>
                      <a:pt x="433" y="57"/>
                    </a:cubicBezTo>
                    <a:cubicBezTo>
                      <a:pt x="434" y="55"/>
                      <a:pt x="434" y="53"/>
                      <a:pt x="435" y="52"/>
                    </a:cubicBezTo>
                    <a:cubicBezTo>
                      <a:pt x="435" y="50"/>
                      <a:pt x="435" y="49"/>
                      <a:pt x="436" y="48"/>
                    </a:cubicBezTo>
                    <a:cubicBezTo>
                      <a:pt x="436" y="47"/>
                      <a:pt x="436" y="46"/>
                      <a:pt x="435" y="45"/>
                    </a:cubicBezTo>
                    <a:cubicBezTo>
                      <a:pt x="435" y="45"/>
                      <a:pt x="435" y="45"/>
                      <a:pt x="434" y="45"/>
                    </a:cubicBezTo>
                    <a:cubicBezTo>
                      <a:pt x="434" y="44"/>
                      <a:pt x="433" y="44"/>
                      <a:pt x="433" y="44"/>
                    </a:cubicBezTo>
                    <a:cubicBezTo>
                      <a:pt x="432" y="44"/>
                      <a:pt x="432" y="44"/>
                      <a:pt x="431" y="45"/>
                    </a:cubicBezTo>
                    <a:cubicBezTo>
                      <a:pt x="431" y="46"/>
                      <a:pt x="430" y="46"/>
                      <a:pt x="429" y="47"/>
                    </a:cubicBezTo>
                    <a:cubicBezTo>
                      <a:pt x="428" y="49"/>
                      <a:pt x="426" y="51"/>
                      <a:pt x="425" y="53"/>
                    </a:cubicBezTo>
                    <a:cubicBezTo>
                      <a:pt x="425" y="52"/>
                      <a:pt x="425" y="51"/>
                      <a:pt x="425" y="51"/>
                    </a:cubicBezTo>
                    <a:cubicBezTo>
                      <a:pt x="425" y="49"/>
                      <a:pt x="424" y="47"/>
                      <a:pt x="422" y="47"/>
                    </a:cubicBezTo>
                    <a:cubicBezTo>
                      <a:pt x="422" y="47"/>
                      <a:pt x="421" y="48"/>
                      <a:pt x="421" y="48"/>
                    </a:cubicBezTo>
                    <a:cubicBezTo>
                      <a:pt x="417" y="51"/>
                      <a:pt x="414" y="54"/>
                      <a:pt x="410" y="57"/>
                    </a:cubicBezTo>
                    <a:cubicBezTo>
                      <a:pt x="411" y="52"/>
                      <a:pt x="411" y="47"/>
                      <a:pt x="412" y="42"/>
                    </a:cubicBezTo>
                    <a:cubicBezTo>
                      <a:pt x="412" y="40"/>
                      <a:pt x="411" y="38"/>
                      <a:pt x="409" y="38"/>
                    </a:cubicBezTo>
                    <a:cubicBezTo>
                      <a:pt x="409" y="38"/>
                      <a:pt x="408" y="38"/>
                      <a:pt x="408" y="39"/>
                    </a:cubicBezTo>
                    <a:cubicBezTo>
                      <a:pt x="407" y="40"/>
                      <a:pt x="406" y="41"/>
                      <a:pt x="405" y="42"/>
                    </a:cubicBezTo>
                    <a:cubicBezTo>
                      <a:pt x="405" y="41"/>
                      <a:pt x="405" y="39"/>
                      <a:pt x="405" y="37"/>
                    </a:cubicBezTo>
                    <a:cubicBezTo>
                      <a:pt x="405" y="36"/>
                      <a:pt x="403" y="35"/>
                      <a:pt x="402" y="35"/>
                    </a:cubicBezTo>
                    <a:cubicBezTo>
                      <a:pt x="402" y="35"/>
                      <a:pt x="401" y="35"/>
                      <a:pt x="401" y="35"/>
                    </a:cubicBezTo>
                    <a:cubicBezTo>
                      <a:pt x="399" y="36"/>
                      <a:pt x="397" y="38"/>
                      <a:pt x="395" y="39"/>
                    </a:cubicBezTo>
                    <a:cubicBezTo>
                      <a:pt x="396" y="35"/>
                      <a:pt x="397" y="32"/>
                      <a:pt x="398" y="28"/>
                    </a:cubicBezTo>
                    <a:cubicBezTo>
                      <a:pt x="399" y="26"/>
                      <a:pt x="397" y="25"/>
                      <a:pt x="395" y="25"/>
                    </a:cubicBezTo>
                    <a:cubicBezTo>
                      <a:pt x="395" y="25"/>
                      <a:pt x="394" y="25"/>
                      <a:pt x="394" y="25"/>
                    </a:cubicBezTo>
                    <a:cubicBezTo>
                      <a:pt x="393" y="26"/>
                      <a:pt x="391" y="27"/>
                      <a:pt x="390" y="28"/>
                    </a:cubicBezTo>
                    <a:cubicBezTo>
                      <a:pt x="390" y="28"/>
                      <a:pt x="390" y="28"/>
                      <a:pt x="390" y="28"/>
                    </a:cubicBezTo>
                    <a:cubicBezTo>
                      <a:pt x="390" y="26"/>
                      <a:pt x="389" y="25"/>
                      <a:pt x="387" y="25"/>
                    </a:cubicBezTo>
                    <a:cubicBezTo>
                      <a:pt x="387" y="25"/>
                      <a:pt x="386" y="25"/>
                      <a:pt x="386" y="26"/>
                    </a:cubicBezTo>
                    <a:cubicBezTo>
                      <a:pt x="384" y="27"/>
                      <a:pt x="383" y="28"/>
                      <a:pt x="381" y="29"/>
                    </a:cubicBezTo>
                    <a:cubicBezTo>
                      <a:pt x="382" y="25"/>
                      <a:pt x="383" y="21"/>
                      <a:pt x="385" y="17"/>
                    </a:cubicBezTo>
                    <a:cubicBezTo>
                      <a:pt x="385" y="17"/>
                      <a:pt x="385" y="17"/>
                      <a:pt x="385" y="17"/>
                    </a:cubicBezTo>
                    <a:cubicBezTo>
                      <a:pt x="385" y="15"/>
                      <a:pt x="384" y="14"/>
                      <a:pt x="382" y="14"/>
                    </a:cubicBezTo>
                    <a:cubicBezTo>
                      <a:pt x="382" y="14"/>
                      <a:pt x="381" y="14"/>
                      <a:pt x="381" y="14"/>
                    </a:cubicBezTo>
                    <a:cubicBezTo>
                      <a:pt x="380" y="14"/>
                      <a:pt x="380" y="15"/>
                      <a:pt x="380" y="15"/>
                    </a:cubicBezTo>
                    <a:cubicBezTo>
                      <a:pt x="377" y="17"/>
                      <a:pt x="374" y="19"/>
                      <a:pt x="371" y="21"/>
                    </a:cubicBezTo>
                    <a:cubicBezTo>
                      <a:pt x="372" y="19"/>
                      <a:pt x="372" y="17"/>
                      <a:pt x="373" y="15"/>
                    </a:cubicBezTo>
                    <a:cubicBezTo>
                      <a:pt x="373" y="13"/>
                      <a:pt x="372" y="11"/>
                      <a:pt x="370" y="11"/>
                    </a:cubicBezTo>
                    <a:cubicBezTo>
                      <a:pt x="370" y="11"/>
                      <a:pt x="369" y="12"/>
                      <a:pt x="369" y="12"/>
                    </a:cubicBezTo>
                    <a:cubicBezTo>
                      <a:pt x="364" y="15"/>
                      <a:pt x="360" y="18"/>
                      <a:pt x="356" y="21"/>
                    </a:cubicBezTo>
                    <a:cubicBezTo>
                      <a:pt x="356" y="21"/>
                      <a:pt x="357" y="21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9" y="17"/>
                      <a:pt x="357" y="16"/>
                      <a:pt x="355" y="16"/>
                    </a:cubicBezTo>
                    <a:cubicBezTo>
                      <a:pt x="354" y="16"/>
                      <a:pt x="354" y="16"/>
                      <a:pt x="353" y="16"/>
                    </a:cubicBezTo>
                    <a:cubicBezTo>
                      <a:pt x="352" y="17"/>
                      <a:pt x="350" y="19"/>
                      <a:pt x="348" y="20"/>
                    </a:cubicBezTo>
                    <a:cubicBezTo>
                      <a:pt x="350" y="16"/>
                      <a:pt x="352" y="12"/>
                      <a:pt x="353" y="8"/>
                    </a:cubicBezTo>
                    <a:cubicBezTo>
                      <a:pt x="353" y="7"/>
                      <a:pt x="352" y="5"/>
                      <a:pt x="350" y="5"/>
                    </a:cubicBezTo>
                    <a:cubicBezTo>
                      <a:pt x="350" y="5"/>
                      <a:pt x="349" y="5"/>
                      <a:pt x="349" y="5"/>
                    </a:cubicBezTo>
                    <a:cubicBezTo>
                      <a:pt x="345" y="8"/>
                      <a:pt x="341" y="10"/>
                      <a:pt x="338" y="13"/>
                    </a:cubicBezTo>
                    <a:cubicBezTo>
                      <a:pt x="338" y="11"/>
                      <a:pt x="339" y="8"/>
                      <a:pt x="340" y="5"/>
                    </a:cubicBezTo>
                    <a:cubicBezTo>
                      <a:pt x="341" y="3"/>
                      <a:pt x="339" y="2"/>
                      <a:pt x="338" y="2"/>
                    </a:cubicBezTo>
                    <a:cubicBezTo>
                      <a:pt x="337" y="2"/>
                      <a:pt x="336" y="2"/>
                      <a:pt x="336" y="2"/>
                    </a:cubicBezTo>
                    <a:cubicBezTo>
                      <a:pt x="333" y="5"/>
                      <a:pt x="331" y="7"/>
                      <a:pt x="328" y="9"/>
                    </a:cubicBezTo>
                    <a:cubicBezTo>
                      <a:pt x="329" y="8"/>
                      <a:pt x="329" y="7"/>
                      <a:pt x="330" y="5"/>
                    </a:cubicBezTo>
                    <a:cubicBezTo>
                      <a:pt x="330" y="4"/>
                      <a:pt x="329" y="2"/>
                      <a:pt x="327" y="2"/>
                    </a:cubicBezTo>
                    <a:cubicBezTo>
                      <a:pt x="326" y="2"/>
                      <a:pt x="326" y="2"/>
                      <a:pt x="326" y="2"/>
                    </a:cubicBezTo>
                    <a:cubicBezTo>
                      <a:pt x="319" y="7"/>
                      <a:pt x="314" y="13"/>
                      <a:pt x="309" y="19"/>
                    </a:cubicBezTo>
                    <a:cubicBezTo>
                      <a:pt x="310" y="15"/>
                      <a:pt x="310" y="10"/>
                      <a:pt x="311" y="6"/>
                    </a:cubicBezTo>
                    <a:cubicBezTo>
                      <a:pt x="311" y="5"/>
                      <a:pt x="309" y="3"/>
                      <a:pt x="308" y="3"/>
                    </a:cubicBezTo>
                    <a:cubicBezTo>
                      <a:pt x="307" y="3"/>
                      <a:pt x="307" y="3"/>
                      <a:pt x="307" y="4"/>
                    </a:cubicBezTo>
                    <a:cubicBezTo>
                      <a:pt x="302" y="7"/>
                      <a:pt x="297" y="10"/>
                      <a:pt x="294" y="14"/>
                    </a:cubicBezTo>
                    <a:cubicBezTo>
                      <a:pt x="294" y="13"/>
                      <a:pt x="294" y="12"/>
                      <a:pt x="295" y="11"/>
                    </a:cubicBezTo>
                    <a:cubicBezTo>
                      <a:pt x="295" y="9"/>
                      <a:pt x="294" y="7"/>
                      <a:pt x="292" y="7"/>
                    </a:cubicBezTo>
                    <a:cubicBezTo>
                      <a:pt x="291" y="7"/>
                      <a:pt x="291" y="8"/>
                      <a:pt x="290" y="8"/>
                    </a:cubicBezTo>
                    <a:cubicBezTo>
                      <a:pt x="289" y="9"/>
                      <a:pt x="288" y="10"/>
                      <a:pt x="287" y="11"/>
                    </a:cubicBezTo>
                    <a:cubicBezTo>
                      <a:pt x="287" y="8"/>
                      <a:pt x="288" y="6"/>
                      <a:pt x="289" y="3"/>
                    </a:cubicBezTo>
                    <a:cubicBezTo>
                      <a:pt x="289" y="1"/>
                      <a:pt x="288" y="0"/>
                      <a:pt x="2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6"/>
              <p:cNvSpPr>
                <a:spLocks noEditPoints="1"/>
              </p:cNvSpPr>
              <p:nvPr/>
            </p:nvSpPr>
            <p:spPr bwMode="auto">
              <a:xfrm>
                <a:off x="1755775" y="3198813"/>
                <a:ext cx="169863" cy="106363"/>
              </a:xfrm>
              <a:custGeom>
                <a:avLst/>
                <a:gdLst>
                  <a:gd name="T0" fmla="*/ 30 w 79"/>
                  <a:gd name="T1" fmla="*/ 41 h 49"/>
                  <a:gd name="T2" fmla="*/ 30 w 79"/>
                  <a:gd name="T3" fmla="*/ 41 h 49"/>
                  <a:gd name="T4" fmla="*/ 30 w 79"/>
                  <a:gd name="T5" fmla="*/ 41 h 49"/>
                  <a:gd name="T6" fmla="*/ 30 w 79"/>
                  <a:gd name="T7" fmla="*/ 41 h 49"/>
                  <a:gd name="T8" fmla="*/ 76 w 79"/>
                  <a:gd name="T9" fmla="*/ 0 h 49"/>
                  <a:gd name="T10" fmla="*/ 74 w 79"/>
                  <a:gd name="T11" fmla="*/ 2 h 49"/>
                  <a:gd name="T12" fmla="*/ 74 w 79"/>
                  <a:gd name="T13" fmla="*/ 2 h 49"/>
                  <a:gd name="T14" fmla="*/ 74 w 79"/>
                  <a:gd name="T15" fmla="*/ 2 h 49"/>
                  <a:gd name="T16" fmla="*/ 73 w 79"/>
                  <a:gd name="T17" fmla="*/ 3 h 49"/>
                  <a:gd name="T18" fmla="*/ 69 w 79"/>
                  <a:gd name="T19" fmla="*/ 8 h 49"/>
                  <a:gd name="T20" fmla="*/ 60 w 79"/>
                  <a:gd name="T21" fmla="*/ 21 h 49"/>
                  <a:gd name="T22" fmla="*/ 54 w 79"/>
                  <a:gd name="T23" fmla="*/ 24 h 49"/>
                  <a:gd name="T24" fmla="*/ 43 w 79"/>
                  <a:gd name="T25" fmla="*/ 26 h 49"/>
                  <a:gd name="T26" fmla="*/ 19 w 79"/>
                  <a:gd name="T27" fmla="*/ 17 h 49"/>
                  <a:gd name="T28" fmla="*/ 17 w 79"/>
                  <a:gd name="T29" fmla="*/ 16 h 49"/>
                  <a:gd name="T30" fmla="*/ 15 w 79"/>
                  <a:gd name="T31" fmla="*/ 20 h 49"/>
                  <a:gd name="T32" fmla="*/ 43 w 79"/>
                  <a:gd name="T33" fmla="*/ 31 h 49"/>
                  <a:gd name="T34" fmla="*/ 44 w 79"/>
                  <a:gd name="T35" fmla="*/ 31 h 49"/>
                  <a:gd name="T36" fmla="*/ 52 w 79"/>
                  <a:gd name="T37" fmla="*/ 30 h 49"/>
                  <a:gd name="T38" fmla="*/ 49 w 79"/>
                  <a:gd name="T39" fmla="*/ 33 h 49"/>
                  <a:gd name="T40" fmla="*/ 36 w 79"/>
                  <a:gd name="T41" fmla="*/ 37 h 49"/>
                  <a:gd name="T42" fmla="*/ 35 w 79"/>
                  <a:gd name="T43" fmla="*/ 37 h 49"/>
                  <a:gd name="T44" fmla="*/ 17 w 79"/>
                  <a:gd name="T45" fmla="*/ 28 h 49"/>
                  <a:gd name="T46" fmla="*/ 12 w 79"/>
                  <a:gd name="T47" fmla="*/ 23 h 49"/>
                  <a:gd name="T48" fmla="*/ 9 w 79"/>
                  <a:gd name="T49" fmla="*/ 17 h 49"/>
                  <a:gd name="T50" fmla="*/ 6 w 79"/>
                  <a:gd name="T51" fmla="*/ 4 h 49"/>
                  <a:gd name="T52" fmla="*/ 3 w 79"/>
                  <a:gd name="T53" fmla="*/ 2 h 49"/>
                  <a:gd name="T54" fmla="*/ 1 w 79"/>
                  <a:gd name="T55" fmla="*/ 5 h 49"/>
                  <a:gd name="T56" fmla="*/ 1 w 79"/>
                  <a:gd name="T57" fmla="*/ 6 h 49"/>
                  <a:gd name="T58" fmla="*/ 0 w 79"/>
                  <a:gd name="T59" fmla="*/ 8 h 49"/>
                  <a:gd name="T60" fmla="*/ 0 w 79"/>
                  <a:gd name="T61" fmla="*/ 10 h 49"/>
                  <a:gd name="T62" fmla="*/ 0 w 79"/>
                  <a:gd name="T63" fmla="*/ 14 h 49"/>
                  <a:gd name="T64" fmla="*/ 0 w 79"/>
                  <a:gd name="T65" fmla="*/ 15 h 49"/>
                  <a:gd name="T66" fmla="*/ 0 w 79"/>
                  <a:gd name="T67" fmla="*/ 21 h 49"/>
                  <a:gd name="T68" fmla="*/ 25 w 79"/>
                  <a:gd name="T69" fmla="*/ 48 h 49"/>
                  <a:gd name="T70" fmla="*/ 26 w 79"/>
                  <a:gd name="T71" fmla="*/ 48 h 49"/>
                  <a:gd name="T72" fmla="*/ 28 w 79"/>
                  <a:gd name="T73" fmla="*/ 48 h 49"/>
                  <a:gd name="T74" fmla="*/ 35 w 79"/>
                  <a:gd name="T75" fmla="*/ 49 h 49"/>
                  <a:gd name="T76" fmla="*/ 40 w 79"/>
                  <a:gd name="T77" fmla="*/ 49 h 49"/>
                  <a:gd name="T78" fmla="*/ 41 w 79"/>
                  <a:gd name="T79" fmla="*/ 49 h 49"/>
                  <a:gd name="T80" fmla="*/ 76 w 79"/>
                  <a:gd name="T81" fmla="*/ 11 h 49"/>
                  <a:gd name="T82" fmla="*/ 79 w 79"/>
                  <a:gd name="T83" fmla="*/ 3 h 49"/>
                  <a:gd name="T84" fmla="*/ 76 w 79"/>
                  <a:gd name="T8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49">
                    <a:moveTo>
                      <a:pt x="30" y="41"/>
                    </a:move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moveTo>
                      <a:pt x="76" y="0"/>
                    </a:moveTo>
                    <a:cubicBezTo>
                      <a:pt x="75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2" y="5"/>
                      <a:pt x="71" y="7"/>
                      <a:pt x="69" y="8"/>
                    </a:cubicBezTo>
                    <a:cubicBezTo>
                      <a:pt x="66" y="13"/>
                      <a:pt x="63" y="17"/>
                      <a:pt x="60" y="21"/>
                    </a:cubicBezTo>
                    <a:cubicBezTo>
                      <a:pt x="58" y="22"/>
                      <a:pt x="56" y="23"/>
                      <a:pt x="54" y="24"/>
                    </a:cubicBezTo>
                    <a:cubicBezTo>
                      <a:pt x="51" y="25"/>
                      <a:pt x="47" y="26"/>
                      <a:pt x="43" y="26"/>
                    </a:cubicBezTo>
                    <a:cubicBezTo>
                      <a:pt x="35" y="26"/>
                      <a:pt x="26" y="22"/>
                      <a:pt x="19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5" y="16"/>
                      <a:pt x="13" y="19"/>
                      <a:pt x="15" y="20"/>
                    </a:cubicBezTo>
                    <a:cubicBezTo>
                      <a:pt x="23" y="27"/>
                      <a:pt x="33" y="31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6" y="31"/>
                      <a:pt x="49" y="31"/>
                      <a:pt x="52" y="30"/>
                    </a:cubicBezTo>
                    <a:cubicBezTo>
                      <a:pt x="51" y="31"/>
                      <a:pt x="50" y="32"/>
                      <a:pt x="49" y="33"/>
                    </a:cubicBezTo>
                    <a:cubicBezTo>
                      <a:pt x="45" y="35"/>
                      <a:pt x="41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8" y="36"/>
                      <a:pt x="22" y="33"/>
                      <a:pt x="17" y="28"/>
                    </a:cubicBezTo>
                    <a:cubicBezTo>
                      <a:pt x="15" y="26"/>
                      <a:pt x="14" y="25"/>
                      <a:pt x="12" y="23"/>
                    </a:cubicBezTo>
                    <a:cubicBezTo>
                      <a:pt x="11" y="21"/>
                      <a:pt x="10" y="19"/>
                      <a:pt x="9" y="17"/>
                    </a:cubicBezTo>
                    <a:cubicBezTo>
                      <a:pt x="8" y="12"/>
                      <a:pt x="7" y="8"/>
                      <a:pt x="6" y="4"/>
                    </a:cubicBezTo>
                    <a:cubicBezTo>
                      <a:pt x="6" y="3"/>
                      <a:pt x="5" y="2"/>
                      <a:pt x="3" y="2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2" y="35"/>
                      <a:pt x="10" y="46"/>
                      <a:pt x="25" y="48"/>
                    </a:cubicBezTo>
                    <a:cubicBezTo>
                      <a:pt x="25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30" y="49"/>
                      <a:pt x="33" y="49"/>
                      <a:pt x="35" y="49"/>
                    </a:cubicBezTo>
                    <a:cubicBezTo>
                      <a:pt x="36" y="49"/>
                      <a:pt x="38" y="49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62" y="49"/>
                      <a:pt x="71" y="30"/>
                      <a:pt x="76" y="11"/>
                    </a:cubicBezTo>
                    <a:cubicBezTo>
                      <a:pt x="78" y="9"/>
                      <a:pt x="78" y="6"/>
                      <a:pt x="79" y="3"/>
                    </a:cubicBezTo>
                    <a:cubicBezTo>
                      <a:pt x="79" y="1"/>
                      <a:pt x="78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68"/>
              <p:cNvSpPr/>
              <p:nvPr/>
            </p:nvSpPr>
            <p:spPr bwMode="auto">
              <a:xfrm>
                <a:off x="2600325" y="3452813"/>
                <a:ext cx="12700" cy="71438"/>
              </a:xfrm>
              <a:custGeom>
                <a:avLst/>
                <a:gdLst>
                  <a:gd name="T0" fmla="*/ 3 w 6"/>
                  <a:gd name="T1" fmla="*/ 0 h 33"/>
                  <a:gd name="T2" fmla="*/ 1 w 6"/>
                  <a:gd name="T3" fmla="*/ 3 h 33"/>
                  <a:gd name="T4" fmla="*/ 0 w 6"/>
                  <a:gd name="T5" fmla="*/ 19 h 33"/>
                  <a:gd name="T6" fmla="*/ 0 w 6"/>
                  <a:gd name="T7" fmla="*/ 27 h 33"/>
                  <a:gd name="T8" fmla="*/ 0 w 6"/>
                  <a:gd name="T9" fmla="*/ 31 h 33"/>
                  <a:gd name="T10" fmla="*/ 2 w 6"/>
                  <a:gd name="T11" fmla="*/ 33 h 33"/>
                  <a:gd name="T12" fmla="*/ 5 w 6"/>
                  <a:gd name="T13" fmla="*/ 30 h 33"/>
                  <a:gd name="T14" fmla="*/ 5 w 6"/>
                  <a:gd name="T15" fmla="*/ 22 h 33"/>
                  <a:gd name="T16" fmla="*/ 6 w 6"/>
                  <a:gd name="T17" fmla="*/ 12 h 33"/>
                  <a:gd name="T18" fmla="*/ 6 w 6"/>
                  <a:gd name="T19" fmla="*/ 3 h 33"/>
                  <a:gd name="T20" fmla="*/ 3 w 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8"/>
                      <a:pt x="0" y="14"/>
                      <a:pt x="0" y="19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4" y="33"/>
                      <a:pt x="6" y="32"/>
                      <a:pt x="5" y="30"/>
                    </a:cubicBezTo>
                    <a:cubicBezTo>
                      <a:pt x="5" y="27"/>
                      <a:pt x="5" y="25"/>
                      <a:pt x="5" y="22"/>
                    </a:cubicBezTo>
                    <a:cubicBezTo>
                      <a:pt x="5" y="18"/>
                      <a:pt x="5" y="15"/>
                      <a:pt x="6" y="12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69"/>
              <p:cNvSpPr/>
              <p:nvPr/>
            </p:nvSpPr>
            <p:spPr bwMode="auto">
              <a:xfrm>
                <a:off x="2565400" y="3465513"/>
                <a:ext cx="17463" cy="58738"/>
              </a:xfrm>
              <a:custGeom>
                <a:avLst/>
                <a:gdLst>
                  <a:gd name="T0" fmla="*/ 3 w 8"/>
                  <a:gd name="T1" fmla="*/ 0 h 27"/>
                  <a:gd name="T2" fmla="*/ 1 w 8"/>
                  <a:gd name="T3" fmla="*/ 3 h 27"/>
                  <a:gd name="T4" fmla="*/ 2 w 8"/>
                  <a:gd name="T5" fmla="*/ 23 h 27"/>
                  <a:gd name="T6" fmla="*/ 2 w 8"/>
                  <a:gd name="T7" fmla="*/ 24 h 27"/>
                  <a:gd name="T8" fmla="*/ 5 w 8"/>
                  <a:gd name="T9" fmla="*/ 27 h 27"/>
                  <a:gd name="T10" fmla="*/ 7 w 8"/>
                  <a:gd name="T11" fmla="*/ 25 h 27"/>
                  <a:gd name="T12" fmla="*/ 8 w 8"/>
                  <a:gd name="T13" fmla="*/ 20 h 27"/>
                  <a:gd name="T14" fmla="*/ 6 w 8"/>
                  <a:gd name="T15" fmla="*/ 2 h 27"/>
                  <a:gd name="T16" fmla="*/ 3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3" y="10"/>
                      <a:pt x="3" y="17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6" y="27"/>
                      <a:pt x="7" y="27"/>
                      <a:pt x="7" y="25"/>
                    </a:cubicBezTo>
                    <a:cubicBezTo>
                      <a:pt x="7" y="24"/>
                      <a:pt x="7" y="22"/>
                      <a:pt x="8" y="20"/>
                    </a:cubicBezTo>
                    <a:cubicBezTo>
                      <a:pt x="8" y="14"/>
                      <a:pt x="8" y="8"/>
                      <a:pt x="6" y="2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70"/>
              <p:cNvSpPr/>
              <p:nvPr/>
            </p:nvSpPr>
            <p:spPr bwMode="auto">
              <a:xfrm>
                <a:off x="2535238" y="3451225"/>
                <a:ext cx="19050" cy="71438"/>
              </a:xfrm>
              <a:custGeom>
                <a:avLst/>
                <a:gdLst>
                  <a:gd name="T0" fmla="*/ 6 w 9"/>
                  <a:gd name="T1" fmla="*/ 0 h 33"/>
                  <a:gd name="T2" fmla="*/ 3 w 9"/>
                  <a:gd name="T3" fmla="*/ 2 h 33"/>
                  <a:gd name="T4" fmla="*/ 3 w 9"/>
                  <a:gd name="T5" fmla="*/ 3 h 33"/>
                  <a:gd name="T6" fmla="*/ 0 w 9"/>
                  <a:gd name="T7" fmla="*/ 31 h 33"/>
                  <a:gd name="T8" fmla="*/ 2 w 9"/>
                  <a:gd name="T9" fmla="*/ 33 h 33"/>
                  <a:gd name="T10" fmla="*/ 3 w 9"/>
                  <a:gd name="T11" fmla="*/ 33 h 33"/>
                  <a:gd name="T12" fmla="*/ 5 w 9"/>
                  <a:gd name="T13" fmla="*/ 33 h 33"/>
                  <a:gd name="T14" fmla="*/ 6 w 9"/>
                  <a:gd name="T15" fmla="*/ 31 h 33"/>
                  <a:gd name="T16" fmla="*/ 9 w 9"/>
                  <a:gd name="T17" fmla="*/ 4 h 33"/>
                  <a:gd name="T18" fmla="*/ 8 w 9"/>
                  <a:gd name="T19" fmla="*/ 2 h 33"/>
                  <a:gd name="T20" fmla="*/ 6 w 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12"/>
                      <a:pt x="1" y="21"/>
                      <a:pt x="0" y="31"/>
                    </a:cubicBezTo>
                    <a:cubicBezTo>
                      <a:pt x="0" y="32"/>
                      <a:pt x="1" y="32"/>
                      <a:pt x="2" y="33"/>
                    </a:cubicBezTo>
                    <a:cubicBezTo>
                      <a:pt x="2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2"/>
                      <a:pt x="6" y="32"/>
                      <a:pt x="6" y="31"/>
                    </a:cubicBezTo>
                    <a:cubicBezTo>
                      <a:pt x="6" y="22"/>
                      <a:pt x="9" y="13"/>
                      <a:pt x="9" y="4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71"/>
              <p:cNvSpPr/>
              <p:nvPr/>
            </p:nvSpPr>
            <p:spPr bwMode="auto">
              <a:xfrm>
                <a:off x="2503488" y="3449638"/>
                <a:ext cx="15875" cy="69850"/>
              </a:xfrm>
              <a:custGeom>
                <a:avLst/>
                <a:gdLst>
                  <a:gd name="T0" fmla="*/ 4 w 8"/>
                  <a:gd name="T1" fmla="*/ 0 h 33"/>
                  <a:gd name="T2" fmla="*/ 2 w 8"/>
                  <a:gd name="T3" fmla="*/ 3 h 33"/>
                  <a:gd name="T4" fmla="*/ 0 w 8"/>
                  <a:gd name="T5" fmla="*/ 29 h 33"/>
                  <a:gd name="T6" fmla="*/ 0 w 8"/>
                  <a:gd name="T7" fmla="*/ 30 h 33"/>
                  <a:gd name="T8" fmla="*/ 3 w 8"/>
                  <a:gd name="T9" fmla="*/ 33 h 33"/>
                  <a:gd name="T10" fmla="*/ 5 w 8"/>
                  <a:gd name="T11" fmla="*/ 32 h 33"/>
                  <a:gd name="T12" fmla="*/ 5 w 8"/>
                  <a:gd name="T13" fmla="*/ 31 h 33"/>
                  <a:gd name="T14" fmla="*/ 7 w 8"/>
                  <a:gd name="T15" fmla="*/ 3 h 33"/>
                  <a:gd name="T16" fmla="*/ 4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3" y="12"/>
                      <a:pt x="3" y="21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4" y="33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2"/>
                      <a:pt x="8" y="12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72"/>
              <p:cNvSpPr/>
              <p:nvPr/>
            </p:nvSpPr>
            <p:spPr bwMode="auto">
              <a:xfrm>
                <a:off x="2481263" y="3455988"/>
                <a:ext cx="15875" cy="42863"/>
              </a:xfrm>
              <a:custGeom>
                <a:avLst/>
                <a:gdLst>
                  <a:gd name="T0" fmla="*/ 3 w 7"/>
                  <a:gd name="T1" fmla="*/ 0 h 20"/>
                  <a:gd name="T2" fmla="*/ 0 w 7"/>
                  <a:gd name="T3" fmla="*/ 3 h 20"/>
                  <a:gd name="T4" fmla="*/ 1 w 7"/>
                  <a:gd name="T5" fmla="*/ 18 h 20"/>
                  <a:gd name="T6" fmla="*/ 4 w 7"/>
                  <a:gd name="T7" fmla="*/ 20 h 20"/>
                  <a:gd name="T8" fmla="*/ 7 w 7"/>
                  <a:gd name="T9" fmla="*/ 17 h 20"/>
                  <a:gd name="T10" fmla="*/ 6 w 7"/>
                  <a:gd name="T11" fmla="*/ 3 h 20"/>
                  <a:gd name="T12" fmla="*/ 3 w 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13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7" y="19"/>
                      <a:pt x="7" y="17"/>
                    </a:cubicBezTo>
                    <a:cubicBezTo>
                      <a:pt x="6" y="12"/>
                      <a:pt x="6" y="8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73"/>
              <p:cNvSpPr/>
              <p:nvPr/>
            </p:nvSpPr>
            <p:spPr bwMode="auto">
              <a:xfrm>
                <a:off x="2322513" y="3862388"/>
                <a:ext cx="19050" cy="57150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4 h 27"/>
                  <a:gd name="T4" fmla="*/ 1 w 9"/>
                  <a:gd name="T5" fmla="*/ 5 h 27"/>
                  <a:gd name="T6" fmla="*/ 1 w 9"/>
                  <a:gd name="T7" fmla="*/ 23 h 27"/>
                  <a:gd name="T8" fmla="*/ 4 w 9"/>
                  <a:gd name="T9" fmla="*/ 27 h 27"/>
                  <a:gd name="T10" fmla="*/ 4 w 9"/>
                  <a:gd name="T11" fmla="*/ 27 h 27"/>
                  <a:gd name="T12" fmla="*/ 6 w 9"/>
                  <a:gd name="T13" fmla="*/ 26 h 27"/>
                  <a:gd name="T14" fmla="*/ 7 w 9"/>
                  <a:gd name="T15" fmla="*/ 22 h 27"/>
                  <a:gd name="T16" fmla="*/ 6 w 9"/>
                  <a:gd name="T17" fmla="*/ 2 h 27"/>
                  <a:gd name="T18" fmla="*/ 5 w 9"/>
                  <a:gd name="T19" fmla="*/ 1 h 27"/>
                  <a:gd name="T20" fmla="*/ 3 w 9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11"/>
                      <a:pt x="3" y="17"/>
                      <a:pt x="1" y="23"/>
                    </a:cubicBezTo>
                    <a:cubicBezTo>
                      <a:pt x="0" y="25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5"/>
                      <a:pt x="7" y="23"/>
                      <a:pt x="7" y="22"/>
                    </a:cubicBezTo>
                    <a:cubicBezTo>
                      <a:pt x="9" y="16"/>
                      <a:pt x="6" y="9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74"/>
              <p:cNvSpPr/>
              <p:nvPr/>
            </p:nvSpPr>
            <p:spPr bwMode="auto">
              <a:xfrm>
                <a:off x="2289175" y="3894138"/>
                <a:ext cx="19050" cy="52388"/>
              </a:xfrm>
              <a:custGeom>
                <a:avLst/>
                <a:gdLst>
                  <a:gd name="T0" fmla="*/ 4 w 9"/>
                  <a:gd name="T1" fmla="*/ 0 h 24"/>
                  <a:gd name="T2" fmla="*/ 2 w 9"/>
                  <a:gd name="T3" fmla="*/ 2 h 24"/>
                  <a:gd name="T4" fmla="*/ 2 w 9"/>
                  <a:gd name="T5" fmla="*/ 2 h 24"/>
                  <a:gd name="T6" fmla="*/ 1 w 9"/>
                  <a:gd name="T7" fmla="*/ 21 h 24"/>
                  <a:gd name="T8" fmla="*/ 4 w 9"/>
                  <a:gd name="T9" fmla="*/ 24 h 24"/>
                  <a:gd name="T10" fmla="*/ 6 w 9"/>
                  <a:gd name="T11" fmla="*/ 22 h 24"/>
                  <a:gd name="T12" fmla="*/ 7 w 9"/>
                  <a:gd name="T13" fmla="*/ 2 h 24"/>
                  <a:gd name="T14" fmla="*/ 5 w 9"/>
                  <a:gd name="T15" fmla="*/ 0 h 24"/>
                  <a:gd name="T16" fmla="*/ 4 w 9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5"/>
                      <a:pt x="1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9" y="16"/>
                      <a:pt x="7" y="9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75"/>
              <p:cNvSpPr/>
              <p:nvPr/>
            </p:nvSpPr>
            <p:spPr bwMode="auto">
              <a:xfrm>
                <a:off x="2252663" y="3913188"/>
                <a:ext cx="23813" cy="53975"/>
              </a:xfrm>
              <a:custGeom>
                <a:avLst/>
                <a:gdLst>
                  <a:gd name="T0" fmla="*/ 6 w 11"/>
                  <a:gd name="T1" fmla="*/ 0 h 25"/>
                  <a:gd name="T2" fmla="*/ 4 w 11"/>
                  <a:gd name="T3" fmla="*/ 2 h 25"/>
                  <a:gd name="T4" fmla="*/ 4 w 11"/>
                  <a:gd name="T5" fmla="*/ 4 h 25"/>
                  <a:gd name="T6" fmla="*/ 4 w 11"/>
                  <a:gd name="T7" fmla="*/ 12 h 25"/>
                  <a:gd name="T8" fmla="*/ 2 w 11"/>
                  <a:gd name="T9" fmla="*/ 20 h 25"/>
                  <a:gd name="T10" fmla="*/ 4 w 11"/>
                  <a:gd name="T11" fmla="*/ 25 h 25"/>
                  <a:gd name="T12" fmla="*/ 6 w 11"/>
                  <a:gd name="T13" fmla="*/ 24 h 25"/>
                  <a:gd name="T14" fmla="*/ 9 w 11"/>
                  <a:gd name="T15" fmla="*/ 3 h 25"/>
                  <a:gd name="T16" fmla="*/ 8 w 11"/>
                  <a:gd name="T17" fmla="*/ 1 h 25"/>
                  <a:gd name="T18" fmla="*/ 6 w 11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5"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6"/>
                      <a:pt x="4" y="9"/>
                      <a:pt x="4" y="12"/>
                    </a:cubicBezTo>
                    <a:cubicBezTo>
                      <a:pt x="3" y="14"/>
                      <a:pt x="4" y="18"/>
                      <a:pt x="2" y="20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4" y="25"/>
                      <a:pt x="5" y="25"/>
                      <a:pt x="6" y="24"/>
                    </a:cubicBezTo>
                    <a:cubicBezTo>
                      <a:pt x="11" y="19"/>
                      <a:pt x="9" y="9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76"/>
              <p:cNvSpPr/>
              <p:nvPr/>
            </p:nvSpPr>
            <p:spPr bwMode="auto">
              <a:xfrm>
                <a:off x="2208213" y="3940175"/>
                <a:ext cx="17463" cy="49213"/>
              </a:xfrm>
              <a:custGeom>
                <a:avLst/>
                <a:gdLst>
                  <a:gd name="T0" fmla="*/ 4 w 8"/>
                  <a:gd name="T1" fmla="*/ 0 h 23"/>
                  <a:gd name="T2" fmla="*/ 2 w 8"/>
                  <a:gd name="T3" fmla="*/ 2 h 23"/>
                  <a:gd name="T4" fmla="*/ 2 w 8"/>
                  <a:gd name="T5" fmla="*/ 5 h 23"/>
                  <a:gd name="T6" fmla="*/ 1 w 8"/>
                  <a:gd name="T7" fmla="*/ 20 h 23"/>
                  <a:gd name="T8" fmla="*/ 3 w 8"/>
                  <a:gd name="T9" fmla="*/ 23 h 23"/>
                  <a:gd name="T10" fmla="*/ 6 w 8"/>
                  <a:gd name="T11" fmla="*/ 22 h 23"/>
                  <a:gd name="T12" fmla="*/ 7 w 8"/>
                  <a:gd name="T13" fmla="*/ 2 h 23"/>
                  <a:gd name="T14" fmla="*/ 7 w 8"/>
                  <a:gd name="T15" fmla="*/ 2 h 23"/>
                  <a:gd name="T16" fmla="*/ 4 w 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3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10"/>
                      <a:pt x="3" y="15"/>
                      <a:pt x="1" y="20"/>
                    </a:cubicBezTo>
                    <a:cubicBezTo>
                      <a:pt x="0" y="22"/>
                      <a:pt x="2" y="23"/>
                      <a:pt x="3" y="23"/>
                    </a:cubicBezTo>
                    <a:cubicBezTo>
                      <a:pt x="4" y="23"/>
                      <a:pt x="6" y="23"/>
                      <a:pt x="6" y="22"/>
                    </a:cubicBezTo>
                    <a:cubicBezTo>
                      <a:pt x="8" y="15"/>
                      <a:pt x="8" y="9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7"/>
              <p:cNvSpPr/>
              <p:nvPr/>
            </p:nvSpPr>
            <p:spPr bwMode="auto">
              <a:xfrm>
                <a:off x="2171700" y="3965575"/>
                <a:ext cx="19050" cy="44450"/>
              </a:xfrm>
              <a:custGeom>
                <a:avLst/>
                <a:gdLst>
                  <a:gd name="T0" fmla="*/ 6 w 9"/>
                  <a:gd name="T1" fmla="*/ 0 h 21"/>
                  <a:gd name="T2" fmla="*/ 3 w 9"/>
                  <a:gd name="T3" fmla="*/ 3 h 21"/>
                  <a:gd name="T4" fmla="*/ 1 w 9"/>
                  <a:gd name="T5" fmla="*/ 16 h 21"/>
                  <a:gd name="T6" fmla="*/ 1 w 9"/>
                  <a:gd name="T7" fmla="*/ 20 h 21"/>
                  <a:gd name="T8" fmla="*/ 3 w 9"/>
                  <a:gd name="T9" fmla="*/ 21 h 21"/>
                  <a:gd name="T10" fmla="*/ 5 w 9"/>
                  <a:gd name="T11" fmla="*/ 20 h 21"/>
                  <a:gd name="T12" fmla="*/ 7 w 9"/>
                  <a:gd name="T13" fmla="*/ 18 h 21"/>
                  <a:gd name="T14" fmla="*/ 9 w 9"/>
                  <a:gd name="T15" fmla="*/ 3 h 21"/>
                  <a:gd name="T16" fmla="*/ 6 w 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7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2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5" y="20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8"/>
              <p:cNvSpPr/>
              <p:nvPr/>
            </p:nvSpPr>
            <p:spPr bwMode="auto">
              <a:xfrm>
                <a:off x="2136775" y="3960813"/>
                <a:ext cx="11113" cy="952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1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5 w 5"/>
                  <a:gd name="T13" fmla="*/ 2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2101850" y="3965575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5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0"/>
              <p:cNvSpPr/>
              <p:nvPr/>
            </p:nvSpPr>
            <p:spPr bwMode="auto">
              <a:xfrm>
                <a:off x="2087563" y="3986213"/>
                <a:ext cx="0" cy="6350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1"/>
              <p:cNvSpPr/>
              <p:nvPr/>
            </p:nvSpPr>
            <p:spPr bwMode="auto">
              <a:xfrm>
                <a:off x="2132013" y="3962400"/>
                <a:ext cx="15875" cy="58738"/>
              </a:xfrm>
              <a:custGeom>
                <a:avLst/>
                <a:gdLst>
                  <a:gd name="T0" fmla="*/ 3 w 7"/>
                  <a:gd name="T1" fmla="*/ 0 h 27"/>
                  <a:gd name="T2" fmla="*/ 2 w 7"/>
                  <a:gd name="T3" fmla="*/ 1 h 27"/>
                  <a:gd name="T4" fmla="*/ 1 w 7"/>
                  <a:gd name="T5" fmla="*/ 4 h 27"/>
                  <a:gd name="T6" fmla="*/ 1 w 7"/>
                  <a:gd name="T7" fmla="*/ 4 h 27"/>
                  <a:gd name="T8" fmla="*/ 1 w 7"/>
                  <a:gd name="T9" fmla="*/ 10 h 27"/>
                  <a:gd name="T10" fmla="*/ 1 w 7"/>
                  <a:gd name="T11" fmla="*/ 24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6 h 27"/>
                  <a:gd name="T18" fmla="*/ 6 w 7"/>
                  <a:gd name="T19" fmla="*/ 24 h 27"/>
                  <a:gd name="T20" fmla="*/ 7 w 7"/>
                  <a:gd name="T21" fmla="*/ 8 h 27"/>
                  <a:gd name="T22" fmla="*/ 6 w 7"/>
                  <a:gd name="T23" fmla="*/ 3 h 27"/>
                  <a:gd name="T24" fmla="*/ 6 w 7"/>
                  <a:gd name="T25" fmla="*/ 2 h 27"/>
                  <a:gd name="T26" fmla="*/ 3 w 7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1" y="14"/>
                      <a:pt x="1" y="19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5" y="27"/>
                      <a:pt x="6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9"/>
                      <a:pt x="7" y="13"/>
                      <a:pt x="7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82"/>
              <p:cNvSpPr/>
              <p:nvPr/>
            </p:nvSpPr>
            <p:spPr bwMode="auto">
              <a:xfrm>
                <a:off x="2087563" y="3978275"/>
                <a:ext cx="14288" cy="53975"/>
              </a:xfrm>
              <a:custGeom>
                <a:avLst/>
                <a:gdLst>
                  <a:gd name="T0" fmla="*/ 3 w 7"/>
                  <a:gd name="T1" fmla="*/ 0 h 25"/>
                  <a:gd name="T2" fmla="*/ 1 w 7"/>
                  <a:gd name="T3" fmla="*/ 2 h 25"/>
                  <a:gd name="T4" fmla="*/ 0 w 7"/>
                  <a:gd name="T5" fmla="*/ 4 h 25"/>
                  <a:gd name="T6" fmla="*/ 0 w 7"/>
                  <a:gd name="T7" fmla="*/ 7 h 25"/>
                  <a:gd name="T8" fmla="*/ 0 w 7"/>
                  <a:gd name="T9" fmla="*/ 10 h 25"/>
                  <a:gd name="T10" fmla="*/ 1 w 7"/>
                  <a:gd name="T11" fmla="*/ 23 h 25"/>
                  <a:gd name="T12" fmla="*/ 4 w 7"/>
                  <a:gd name="T13" fmla="*/ 25 h 25"/>
                  <a:gd name="T14" fmla="*/ 7 w 7"/>
                  <a:gd name="T15" fmla="*/ 22 h 25"/>
                  <a:gd name="T16" fmla="*/ 5 w 7"/>
                  <a:gd name="T17" fmla="*/ 8 h 25"/>
                  <a:gd name="T18" fmla="*/ 6 w 7"/>
                  <a:gd name="T19" fmla="*/ 4 h 25"/>
                  <a:gd name="T20" fmla="*/ 6 w 7"/>
                  <a:gd name="T21" fmla="*/ 2 h 25"/>
                  <a:gd name="T22" fmla="*/ 3 w 7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0" y="19"/>
                      <a:pt x="1" y="23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7" y="24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6" y="7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83"/>
              <p:cNvSpPr/>
              <p:nvPr/>
            </p:nvSpPr>
            <p:spPr bwMode="auto">
              <a:xfrm>
                <a:off x="2047875" y="4010025"/>
                <a:ext cx="12700" cy="23813"/>
              </a:xfrm>
              <a:custGeom>
                <a:avLst/>
                <a:gdLst>
                  <a:gd name="T0" fmla="*/ 3 w 6"/>
                  <a:gd name="T1" fmla="*/ 0 h 11"/>
                  <a:gd name="T2" fmla="*/ 1 w 6"/>
                  <a:gd name="T3" fmla="*/ 2 h 11"/>
                  <a:gd name="T4" fmla="*/ 0 w 6"/>
                  <a:gd name="T5" fmla="*/ 8 h 11"/>
                  <a:gd name="T6" fmla="*/ 3 w 6"/>
                  <a:gd name="T7" fmla="*/ 11 h 11"/>
                  <a:gd name="T8" fmla="*/ 6 w 6"/>
                  <a:gd name="T9" fmla="*/ 8 h 11"/>
                  <a:gd name="T10" fmla="*/ 6 w 6"/>
                  <a:gd name="T11" fmla="*/ 2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84"/>
              <p:cNvSpPr/>
              <p:nvPr/>
            </p:nvSpPr>
            <p:spPr bwMode="auto">
              <a:xfrm>
                <a:off x="1992313" y="3883025"/>
                <a:ext cx="17463" cy="106363"/>
              </a:xfrm>
              <a:custGeom>
                <a:avLst/>
                <a:gdLst>
                  <a:gd name="T0" fmla="*/ 3 w 8"/>
                  <a:gd name="T1" fmla="*/ 0 h 49"/>
                  <a:gd name="T2" fmla="*/ 0 w 8"/>
                  <a:gd name="T3" fmla="*/ 3 h 49"/>
                  <a:gd name="T4" fmla="*/ 0 w 8"/>
                  <a:gd name="T5" fmla="*/ 5 h 49"/>
                  <a:gd name="T6" fmla="*/ 1 w 8"/>
                  <a:gd name="T7" fmla="*/ 13 h 49"/>
                  <a:gd name="T8" fmla="*/ 2 w 8"/>
                  <a:gd name="T9" fmla="*/ 38 h 49"/>
                  <a:gd name="T10" fmla="*/ 3 w 8"/>
                  <a:gd name="T11" fmla="*/ 46 h 49"/>
                  <a:gd name="T12" fmla="*/ 3 w 8"/>
                  <a:gd name="T13" fmla="*/ 46 h 49"/>
                  <a:gd name="T14" fmla="*/ 5 w 8"/>
                  <a:gd name="T15" fmla="*/ 49 h 49"/>
                  <a:gd name="T16" fmla="*/ 6 w 8"/>
                  <a:gd name="T17" fmla="*/ 49 h 49"/>
                  <a:gd name="T18" fmla="*/ 8 w 8"/>
                  <a:gd name="T19" fmla="*/ 47 h 49"/>
                  <a:gd name="T20" fmla="*/ 8 w 8"/>
                  <a:gd name="T21" fmla="*/ 43 h 49"/>
                  <a:gd name="T22" fmla="*/ 7 w 8"/>
                  <a:gd name="T23" fmla="*/ 17 h 49"/>
                  <a:gd name="T24" fmla="*/ 6 w 8"/>
                  <a:gd name="T25" fmla="*/ 4 h 49"/>
                  <a:gd name="T26" fmla="*/ 6 w 8"/>
                  <a:gd name="T27" fmla="*/ 2 h 49"/>
                  <a:gd name="T28" fmla="*/ 3 w 8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9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7"/>
                      <a:pt x="1" y="10"/>
                      <a:pt x="1" y="13"/>
                    </a:cubicBezTo>
                    <a:cubicBezTo>
                      <a:pt x="2" y="21"/>
                      <a:pt x="2" y="30"/>
                      <a:pt x="2" y="38"/>
                    </a:cubicBezTo>
                    <a:cubicBezTo>
                      <a:pt x="3" y="41"/>
                      <a:pt x="3" y="43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8"/>
                      <a:pt x="4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7" y="49"/>
                      <a:pt x="8" y="48"/>
                      <a:pt x="8" y="47"/>
                    </a:cubicBezTo>
                    <a:cubicBezTo>
                      <a:pt x="8" y="45"/>
                      <a:pt x="8" y="44"/>
                      <a:pt x="8" y="43"/>
                    </a:cubicBezTo>
                    <a:cubicBezTo>
                      <a:pt x="8" y="34"/>
                      <a:pt x="8" y="26"/>
                      <a:pt x="7" y="17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85"/>
              <p:cNvSpPr/>
              <p:nvPr/>
            </p:nvSpPr>
            <p:spPr bwMode="auto">
              <a:xfrm>
                <a:off x="1949450" y="3894138"/>
                <a:ext cx="20638" cy="49213"/>
              </a:xfrm>
              <a:custGeom>
                <a:avLst/>
                <a:gdLst>
                  <a:gd name="T0" fmla="*/ 3 w 10"/>
                  <a:gd name="T1" fmla="*/ 0 h 23"/>
                  <a:gd name="T2" fmla="*/ 1 w 10"/>
                  <a:gd name="T3" fmla="*/ 4 h 23"/>
                  <a:gd name="T4" fmla="*/ 1 w 10"/>
                  <a:gd name="T5" fmla="*/ 5 h 23"/>
                  <a:gd name="T6" fmla="*/ 2 w 10"/>
                  <a:gd name="T7" fmla="*/ 10 h 23"/>
                  <a:gd name="T8" fmla="*/ 4 w 10"/>
                  <a:gd name="T9" fmla="*/ 21 h 23"/>
                  <a:gd name="T10" fmla="*/ 7 w 10"/>
                  <a:gd name="T11" fmla="*/ 23 h 23"/>
                  <a:gd name="T12" fmla="*/ 10 w 10"/>
                  <a:gd name="T13" fmla="*/ 20 h 23"/>
                  <a:gd name="T14" fmla="*/ 7 w 10"/>
                  <a:gd name="T15" fmla="*/ 9 h 23"/>
                  <a:gd name="T16" fmla="*/ 6 w 10"/>
                  <a:gd name="T17" fmla="*/ 4 h 23"/>
                  <a:gd name="T18" fmla="*/ 6 w 10"/>
                  <a:gd name="T19" fmla="*/ 2 h 23"/>
                  <a:gd name="T20" fmla="*/ 3 w 10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3" y="13"/>
                      <a:pt x="4" y="17"/>
                      <a:pt x="4" y="21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8" y="23"/>
                      <a:pt x="10" y="21"/>
                      <a:pt x="10" y="20"/>
                    </a:cubicBezTo>
                    <a:cubicBezTo>
                      <a:pt x="9" y="16"/>
                      <a:pt x="8" y="12"/>
                      <a:pt x="7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6"/>
              <p:cNvSpPr/>
              <p:nvPr/>
            </p:nvSpPr>
            <p:spPr bwMode="auto">
              <a:xfrm>
                <a:off x="1908175" y="3894138"/>
                <a:ext cx="17463" cy="55563"/>
              </a:xfrm>
              <a:custGeom>
                <a:avLst/>
                <a:gdLst>
                  <a:gd name="T0" fmla="*/ 3 w 8"/>
                  <a:gd name="T1" fmla="*/ 0 h 26"/>
                  <a:gd name="T2" fmla="*/ 0 w 8"/>
                  <a:gd name="T3" fmla="*/ 2 h 26"/>
                  <a:gd name="T4" fmla="*/ 0 w 8"/>
                  <a:gd name="T5" fmla="*/ 6 h 26"/>
                  <a:gd name="T6" fmla="*/ 1 w 8"/>
                  <a:gd name="T7" fmla="*/ 10 h 26"/>
                  <a:gd name="T8" fmla="*/ 3 w 8"/>
                  <a:gd name="T9" fmla="*/ 24 h 26"/>
                  <a:gd name="T10" fmla="*/ 4 w 8"/>
                  <a:gd name="T11" fmla="*/ 26 h 26"/>
                  <a:gd name="T12" fmla="*/ 5 w 8"/>
                  <a:gd name="T13" fmla="*/ 26 h 26"/>
                  <a:gd name="T14" fmla="*/ 7 w 8"/>
                  <a:gd name="T15" fmla="*/ 26 h 26"/>
                  <a:gd name="T16" fmla="*/ 8 w 8"/>
                  <a:gd name="T17" fmla="*/ 23 h 26"/>
                  <a:gd name="T18" fmla="*/ 6 w 8"/>
                  <a:gd name="T19" fmla="*/ 10 h 26"/>
                  <a:gd name="T20" fmla="*/ 6 w 8"/>
                  <a:gd name="T21" fmla="*/ 6 h 26"/>
                  <a:gd name="T22" fmla="*/ 6 w 8"/>
                  <a:gd name="T23" fmla="*/ 2 h 26"/>
                  <a:gd name="T24" fmla="*/ 3 w 8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6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5"/>
                      <a:pt x="2" y="19"/>
                      <a:pt x="3" y="24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5"/>
                      <a:pt x="8" y="24"/>
                      <a:pt x="8" y="23"/>
                    </a:cubicBezTo>
                    <a:cubicBezTo>
                      <a:pt x="7" y="19"/>
                      <a:pt x="7" y="15"/>
                      <a:pt x="6" y="10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7"/>
              <p:cNvSpPr/>
              <p:nvPr/>
            </p:nvSpPr>
            <p:spPr bwMode="auto">
              <a:xfrm>
                <a:off x="1863725" y="3895725"/>
                <a:ext cx="30163" cy="57150"/>
              </a:xfrm>
              <a:custGeom>
                <a:avLst/>
                <a:gdLst>
                  <a:gd name="T0" fmla="*/ 3 w 14"/>
                  <a:gd name="T1" fmla="*/ 0 h 26"/>
                  <a:gd name="T2" fmla="*/ 0 w 14"/>
                  <a:gd name="T3" fmla="*/ 3 h 26"/>
                  <a:gd name="T4" fmla="*/ 0 w 14"/>
                  <a:gd name="T5" fmla="*/ 3 h 26"/>
                  <a:gd name="T6" fmla="*/ 2 w 14"/>
                  <a:gd name="T7" fmla="*/ 9 h 26"/>
                  <a:gd name="T8" fmla="*/ 9 w 14"/>
                  <a:gd name="T9" fmla="*/ 25 h 26"/>
                  <a:gd name="T10" fmla="*/ 9 w 14"/>
                  <a:gd name="T11" fmla="*/ 25 h 26"/>
                  <a:gd name="T12" fmla="*/ 11 w 14"/>
                  <a:gd name="T13" fmla="*/ 26 h 26"/>
                  <a:gd name="T14" fmla="*/ 14 w 14"/>
                  <a:gd name="T15" fmla="*/ 25 h 26"/>
                  <a:gd name="T16" fmla="*/ 14 w 14"/>
                  <a:gd name="T17" fmla="*/ 23 h 26"/>
                  <a:gd name="T18" fmla="*/ 8 w 14"/>
                  <a:gd name="T19" fmla="*/ 9 h 26"/>
                  <a:gd name="T20" fmla="*/ 6 w 14"/>
                  <a:gd name="T21" fmla="*/ 4 h 26"/>
                  <a:gd name="T22" fmla="*/ 6 w 14"/>
                  <a:gd name="T23" fmla="*/ 2 h 26"/>
                  <a:gd name="T24" fmla="*/ 3 w 14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4" y="14"/>
                      <a:pt x="7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2" y="18"/>
                      <a:pt x="10" y="14"/>
                      <a:pt x="8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88"/>
              <p:cNvSpPr/>
              <p:nvPr/>
            </p:nvSpPr>
            <p:spPr bwMode="auto">
              <a:xfrm>
                <a:off x="1820863" y="3881438"/>
                <a:ext cx="28575" cy="65088"/>
              </a:xfrm>
              <a:custGeom>
                <a:avLst/>
                <a:gdLst>
                  <a:gd name="T0" fmla="*/ 4 w 14"/>
                  <a:gd name="T1" fmla="*/ 0 h 30"/>
                  <a:gd name="T2" fmla="*/ 1 w 14"/>
                  <a:gd name="T3" fmla="*/ 4 h 30"/>
                  <a:gd name="T4" fmla="*/ 2 w 14"/>
                  <a:gd name="T5" fmla="*/ 6 h 30"/>
                  <a:gd name="T6" fmla="*/ 4 w 14"/>
                  <a:gd name="T7" fmla="*/ 13 h 30"/>
                  <a:gd name="T8" fmla="*/ 8 w 14"/>
                  <a:gd name="T9" fmla="*/ 28 h 30"/>
                  <a:gd name="T10" fmla="*/ 10 w 14"/>
                  <a:gd name="T11" fmla="*/ 30 h 30"/>
                  <a:gd name="T12" fmla="*/ 13 w 14"/>
                  <a:gd name="T13" fmla="*/ 27 h 30"/>
                  <a:gd name="T14" fmla="*/ 10 w 14"/>
                  <a:gd name="T15" fmla="*/ 14 h 30"/>
                  <a:gd name="T16" fmla="*/ 8 w 14"/>
                  <a:gd name="T17" fmla="*/ 7 h 30"/>
                  <a:gd name="T18" fmla="*/ 6 w 14"/>
                  <a:gd name="T19" fmla="*/ 1 h 30"/>
                  <a:gd name="T20" fmla="*/ 4 w 14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0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8"/>
                      <a:pt x="4" y="10"/>
                      <a:pt x="4" y="13"/>
                    </a:cubicBezTo>
                    <a:cubicBezTo>
                      <a:pt x="6" y="18"/>
                      <a:pt x="7" y="23"/>
                      <a:pt x="8" y="28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2" y="30"/>
                      <a:pt x="14" y="29"/>
                      <a:pt x="13" y="27"/>
                    </a:cubicBezTo>
                    <a:cubicBezTo>
                      <a:pt x="12" y="23"/>
                      <a:pt x="11" y="18"/>
                      <a:pt x="10" y="14"/>
                    </a:cubicBezTo>
                    <a:cubicBezTo>
                      <a:pt x="10" y="12"/>
                      <a:pt x="9" y="10"/>
                      <a:pt x="8" y="7"/>
                    </a:cubicBezTo>
                    <a:cubicBezTo>
                      <a:pt x="8" y="5"/>
                      <a:pt x="7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9"/>
              <p:cNvSpPr/>
              <p:nvPr/>
            </p:nvSpPr>
            <p:spPr bwMode="auto">
              <a:xfrm>
                <a:off x="1770063" y="3879850"/>
                <a:ext cx="36513" cy="68263"/>
              </a:xfrm>
              <a:custGeom>
                <a:avLst/>
                <a:gdLst>
                  <a:gd name="T0" fmla="*/ 3 w 17"/>
                  <a:gd name="T1" fmla="*/ 0 h 32"/>
                  <a:gd name="T2" fmla="*/ 2 w 17"/>
                  <a:gd name="T3" fmla="*/ 0 h 32"/>
                  <a:gd name="T4" fmla="*/ 0 w 17"/>
                  <a:gd name="T5" fmla="*/ 4 h 32"/>
                  <a:gd name="T6" fmla="*/ 0 w 17"/>
                  <a:gd name="T7" fmla="*/ 5 h 32"/>
                  <a:gd name="T8" fmla="*/ 11 w 17"/>
                  <a:gd name="T9" fmla="*/ 30 h 32"/>
                  <a:gd name="T10" fmla="*/ 11 w 17"/>
                  <a:gd name="T11" fmla="*/ 31 h 32"/>
                  <a:gd name="T12" fmla="*/ 13 w 17"/>
                  <a:gd name="T13" fmla="*/ 32 h 32"/>
                  <a:gd name="T14" fmla="*/ 16 w 17"/>
                  <a:gd name="T15" fmla="*/ 31 h 32"/>
                  <a:gd name="T16" fmla="*/ 16 w 17"/>
                  <a:gd name="T17" fmla="*/ 28 h 32"/>
                  <a:gd name="T18" fmla="*/ 6 w 17"/>
                  <a:gd name="T19" fmla="*/ 7 h 32"/>
                  <a:gd name="T20" fmla="*/ 5 w 17"/>
                  <a:gd name="T21" fmla="*/ 2 h 32"/>
                  <a:gd name="T22" fmla="*/ 5 w 17"/>
                  <a:gd name="T23" fmla="*/ 1 h 32"/>
                  <a:gd name="T24" fmla="*/ 3 w 17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3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14"/>
                      <a:pt x="7" y="22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2"/>
                      <a:pt x="16" y="31"/>
                    </a:cubicBezTo>
                    <a:cubicBezTo>
                      <a:pt x="16" y="30"/>
                      <a:pt x="17" y="29"/>
                      <a:pt x="16" y="28"/>
                    </a:cubicBezTo>
                    <a:cubicBezTo>
                      <a:pt x="13" y="22"/>
                      <a:pt x="8" y="15"/>
                      <a:pt x="6" y="7"/>
                    </a:cubicBezTo>
                    <a:cubicBezTo>
                      <a:pt x="6" y="6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0"/>
              <p:cNvSpPr/>
              <p:nvPr/>
            </p:nvSpPr>
            <p:spPr bwMode="auto">
              <a:xfrm>
                <a:off x="1725613" y="3857625"/>
                <a:ext cx="26988" cy="71438"/>
              </a:xfrm>
              <a:custGeom>
                <a:avLst/>
                <a:gdLst>
                  <a:gd name="T0" fmla="*/ 3 w 13"/>
                  <a:gd name="T1" fmla="*/ 0 h 33"/>
                  <a:gd name="T2" fmla="*/ 0 w 13"/>
                  <a:gd name="T3" fmla="*/ 4 h 33"/>
                  <a:gd name="T4" fmla="*/ 0 w 13"/>
                  <a:gd name="T5" fmla="*/ 5 h 33"/>
                  <a:gd name="T6" fmla="*/ 2 w 13"/>
                  <a:gd name="T7" fmla="*/ 10 h 33"/>
                  <a:gd name="T8" fmla="*/ 7 w 13"/>
                  <a:gd name="T9" fmla="*/ 31 h 33"/>
                  <a:gd name="T10" fmla="*/ 10 w 13"/>
                  <a:gd name="T11" fmla="*/ 33 h 33"/>
                  <a:gd name="T12" fmla="*/ 12 w 13"/>
                  <a:gd name="T13" fmla="*/ 30 h 33"/>
                  <a:gd name="T14" fmla="*/ 8 w 13"/>
                  <a:gd name="T15" fmla="*/ 11 h 33"/>
                  <a:gd name="T16" fmla="*/ 6 w 13"/>
                  <a:gd name="T17" fmla="*/ 5 h 33"/>
                  <a:gd name="T18" fmla="*/ 5 w 13"/>
                  <a:gd name="T19" fmla="*/ 2 h 33"/>
                  <a:gd name="T20" fmla="*/ 3 w 1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4" y="17"/>
                      <a:pt x="5" y="24"/>
                      <a:pt x="7" y="31"/>
                    </a:cubicBezTo>
                    <a:cubicBezTo>
                      <a:pt x="7" y="33"/>
                      <a:pt x="9" y="33"/>
                      <a:pt x="10" y="33"/>
                    </a:cubicBezTo>
                    <a:cubicBezTo>
                      <a:pt x="11" y="33"/>
                      <a:pt x="13" y="32"/>
                      <a:pt x="12" y="30"/>
                    </a:cubicBezTo>
                    <a:cubicBezTo>
                      <a:pt x="10" y="24"/>
                      <a:pt x="9" y="18"/>
                      <a:pt x="8" y="11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1"/>
              <p:cNvSpPr/>
              <p:nvPr/>
            </p:nvSpPr>
            <p:spPr bwMode="auto">
              <a:xfrm>
                <a:off x="1679575" y="3875088"/>
                <a:ext cx="28575" cy="47625"/>
              </a:xfrm>
              <a:custGeom>
                <a:avLst/>
                <a:gdLst>
                  <a:gd name="T0" fmla="*/ 2 w 13"/>
                  <a:gd name="T1" fmla="*/ 0 h 22"/>
                  <a:gd name="T2" fmla="*/ 0 w 13"/>
                  <a:gd name="T3" fmla="*/ 1 h 22"/>
                  <a:gd name="T4" fmla="*/ 0 w 13"/>
                  <a:gd name="T5" fmla="*/ 2 h 22"/>
                  <a:gd name="T6" fmla="*/ 6 w 13"/>
                  <a:gd name="T7" fmla="*/ 19 h 22"/>
                  <a:gd name="T8" fmla="*/ 7 w 13"/>
                  <a:gd name="T9" fmla="*/ 21 h 22"/>
                  <a:gd name="T10" fmla="*/ 10 w 13"/>
                  <a:gd name="T11" fmla="*/ 22 h 22"/>
                  <a:gd name="T12" fmla="*/ 12 w 13"/>
                  <a:gd name="T13" fmla="*/ 21 h 22"/>
                  <a:gd name="T14" fmla="*/ 12 w 13"/>
                  <a:gd name="T15" fmla="*/ 18 h 22"/>
                  <a:gd name="T16" fmla="*/ 5 w 13"/>
                  <a:gd name="T17" fmla="*/ 2 h 22"/>
                  <a:gd name="T18" fmla="*/ 5 w 13"/>
                  <a:gd name="T19" fmla="*/ 1 h 22"/>
                  <a:gd name="T20" fmla="*/ 2 w 1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3" y="13"/>
                      <a:pt x="6" y="19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3" y="21"/>
                      <a:pt x="13" y="19"/>
                      <a:pt x="12" y="18"/>
                    </a:cubicBezTo>
                    <a:cubicBezTo>
                      <a:pt x="9" y="13"/>
                      <a:pt x="6" y="8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2"/>
              <p:cNvSpPr/>
              <p:nvPr/>
            </p:nvSpPr>
            <p:spPr bwMode="auto">
              <a:xfrm>
                <a:off x="1485900" y="3989388"/>
                <a:ext cx="12700" cy="33338"/>
              </a:xfrm>
              <a:custGeom>
                <a:avLst/>
                <a:gdLst>
                  <a:gd name="T0" fmla="*/ 2 w 6"/>
                  <a:gd name="T1" fmla="*/ 0 h 16"/>
                  <a:gd name="T2" fmla="*/ 1 w 6"/>
                  <a:gd name="T3" fmla="*/ 1 h 16"/>
                  <a:gd name="T4" fmla="*/ 0 w 6"/>
                  <a:gd name="T5" fmla="*/ 3 h 16"/>
                  <a:gd name="T6" fmla="*/ 0 w 6"/>
                  <a:gd name="T7" fmla="*/ 6 h 16"/>
                  <a:gd name="T8" fmla="*/ 1 w 6"/>
                  <a:gd name="T9" fmla="*/ 14 h 16"/>
                  <a:gd name="T10" fmla="*/ 3 w 6"/>
                  <a:gd name="T11" fmla="*/ 16 h 16"/>
                  <a:gd name="T12" fmla="*/ 6 w 6"/>
                  <a:gd name="T13" fmla="*/ 14 h 16"/>
                  <a:gd name="T14" fmla="*/ 6 w 6"/>
                  <a:gd name="T15" fmla="*/ 8 h 16"/>
                  <a:gd name="T16" fmla="*/ 6 w 6"/>
                  <a:gd name="T17" fmla="*/ 3 h 16"/>
                  <a:gd name="T18" fmla="*/ 5 w 6"/>
                  <a:gd name="T19" fmla="*/ 2 h 16"/>
                  <a:gd name="T20" fmla="*/ 2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0" y="16"/>
                      <a:pt x="2" y="16"/>
                      <a:pt x="3" y="16"/>
                    </a:cubicBezTo>
                    <a:cubicBezTo>
                      <a:pt x="4" y="16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3"/>
              <p:cNvSpPr/>
              <p:nvPr/>
            </p:nvSpPr>
            <p:spPr bwMode="auto">
              <a:xfrm>
                <a:off x="1454150" y="3976688"/>
                <a:ext cx="12700" cy="46038"/>
              </a:xfrm>
              <a:custGeom>
                <a:avLst/>
                <a:gdLst>
                  <a:gd name="T0" fmla="*/ 3 w 6"/>
                  <a:gd name="T1" fmla="*/ 0 h 22"/>
                  <a:gd name="T2" fmla="*/ 1 w 6"/>
                  <a:gd name="T3" fmla="*/ 1 h 22"/>
                  <a:gd name="T4" fmla="*/ 0 w 6"/>
                  <a:gd name="T5" fmla="*/ 2 h 22"/>
                  <a:gd name="T6" fmla="*/ 0 w 6"/>
                  <a:gd name="T7" fmla="*/ 7 h 22"/>
                  <a:gd name="T8" fmla="*/ 0 w 6"/>
                  <a:gd name="T9" fmla="*/ 19 h 22"/>
                  <a:gd name="T10" fmla="*/ 2 w 6"/>
                  <a:gd name="T11" fmla="*/ 22 h 22"/>
                  <a:gd name="T12" fmla="*/ 5 w 6"/>
                  <a:gd name="T13" fmla="*/ 20 h 22"/>
                  <a:gd name="T14" fmla="*/ 6 w 6"/>
                  <a:gd name="T15" fmla="*/ 9 h 22"/>
                  <a:gd name="T16" fmla="*/ 6 w 6"/>
                  <a:gd name="T17" fmla="*/ 3 h 22"/>
                  <a:gd name="T18" fmla="*/ 6 w 6"/>
                  <a:gd name="T19" fmla="*/ 2 h 22"/>
                  <a:gd name="T20" fmla="*/ 3 w 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2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11"/>
                      <a:pt x="0" y="15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5" y="21"/>
                      <a:pt x="5" y="20"/>
                    </a:cubicBezTo>
                    <a:cubicBezTo>
                      <a:pt x="5" y="16"/>
                      <a:pt x="5" y="13"/>
                      <a:pt x="6" y="9"/>
                    </a:cubicBezTo>
                    <a:cubicBezTo>
                      <a:pt x="6" y="7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4"/>
              <p:cNvSpPr/>
              <p:nvPr/>
            </p:nvSpPr>
            <p:spPr bwMode="auto">
              <a:xfrm>
                <a:off x="1414463" y="3970338"/>
                <a:ext cx="15875" cy="38100"/>
              </a:xfrm>
              <a:custGeom>
                <a:avLst/>
                <a:gdLst>
                  <a:gd name="T0" fmla="*/ 3 w 7"/>
                  <a:gd name="T1" fmla="*/ 0 h 18"/>
                  <a:gd name="T2" fmla="*/ 0 w 7"/>
                  <a:gd name="T3" fmla="*/ 3 h 18"/>
                  <a:gd name="T4" fmla="*/ 0 w 7"/>
                  <a:gd name="T5" fmla="*/ 4 h 18"/>
                  <a:gd name="T6" fmla="*/ 1 w 7"/>
                  <a:gd name="T7" fmla="*/ 16 h 18"/>
                  <a:gd name="T8" fmla="*/ 4 w 7"/>
                  <a:gd name="T9" fmla="*/ 18 h 18"/>
                  <a:gd name="T10" fmla="*/ 7 w 7"/>
                  <a:gd name="T11" fmla="*/ 16 h 18"/>
                  <a:gd name="T12" fmla="*/ 7 w 7"/>
                  <a:gd name="T13" fmla="*/ 6 h 18"/>
                  <a:gd name="T14" fmla="*/ 5 w 7"/>
                  <a:gd name="T15" fmla="*/ 2 h 18"/>
                  <a:gd name="T16" fmla="*/ 3 w 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2" y="8"/>
                      <a:pt x="2" y="12"/>
                      <a:pt x="1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5" y="18"/>
                      <a:pt x="7" y="17"/>
                      <a:pt x="7" y="16"/>
                    </a:cubicBezTo>
                    <a:cubicBezTo>
                      <a:pt x="7" y="12"/>
                      <a:pt x="7" y="9"/>
                      <a:pt x="7" y="6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5"/>
              <p:cNvSpPr/>
              <p:nvPr/>
            </p:nvSpPr>
            <p:spPr bwMode="auto">
              <a:xfrm>
                <a:off x="1374775" y="3949700"/>
                <a:ext cx="19050" cy="42863"/>
              </a:xfrm>
              <a:custGeom>
                <a:avLst/>
                <a:gdLst>
                  <a:gd name="T0" fmla="*/ 5 w 9"/>
                  <a:gd name="T1" fmla="*/ 0 h 20"/>
                  <a:gd name="T2" fmla="*/ 2 w 9"/>
                  <a:gd name="T3" fmla="*/ 3 h 20"/>
                  <a:gd name="T4" fmla="*/ 2 w 9"/>
                  <a:gd name="T5" fmla="*/ 4 h 20"/>
                  <a:gd name="T6" fmla="*/ 1 w 9"/>
                  <a:gd name="T7" fmla="*/ 17 h 20"/>
                  <a:gd name="T8" fmla="*/ 4 w 9"/>
                  <a:gd name="T9" fmla="*/ 20 h 20"/>
                  <a:gd name="T10" fmla="*/ 6 w 9"/>
                  <a:gd name="T11" fmla="*/ 18 h 20"/>
                  <a:gd name="T12" fmla="*/ 8 w 9"/>
                  <a:gd name="T13" fmla="*/ 7 h 20"/>
                  <a:gd name="T14" fmla="*/ 7 w 9"/>
                  <a:gd name="T15" fmla="*/ 1 h 20"/>
                  <a:gd name="T16" fmla="*/ 5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0"/>
                      <a:pt x="1" y="1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4" y="8"/>
                      <a:pt x="2" y="13"/>
                      <a:pt x="1" y="17"/>
                    </a:cubicBezTo>
                    <a:cubicBezTo>
                      <a:pt x="0" y="19"/>
                      <a:pt x="2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8" y="14"/>
                      <a:pt x="9" y="10"/>
                      <a:pt x="8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6"/>
              <p:cNvSpPr/>
              <p:nvPr/>
            </p:nvSpPr>
            <p:spPr bwMode="auto">
              <a:xfrm>
                <a:off x="1331913" y="3924300"/>
                <a:ext cx="20638" cy="53975"/>
              </a:xfrm>
              <a:custGeom>
                <a:avLst/>
                <a:gdLst>
                  <a:gd name="T0" fmla="*/ 5 w 10"/>
                  <a:gd name="T1" fmla="*/ 0 h 25"/>
                  <a:gd name="T2" fmla="*/ 3 w 10"/>
                  <a:gd name="T3" fmla="*/ 4 h 25"/>
                  <a:gd name="T4" fmla="*/ 3 w 10"/>
                  <a:gd name="T5" fmla="*/ 5 h 25"/>
                  <a:gd name="T6" fmla="*/ 3 w 10"/>
                  <a:gd name="T7" fmla="*/ 13 h 25"/>
                  <a:gd name="T8" fmla="*/ 1 w 10"/>
                  <a:gd name="T9" fmla="*/ 22 h 25"/>
                  <a:gd name="T10" fmla="*/ 3 w 10"/>
                  <a:gd name="T11" fmla="*/ 25 h 25"/>
                  <a:gd name="T12" fmla="*/ 6 w 10"/>
                  <a:gd name="T13" fmla="*/ 23 h 25"/>
                  <a:gd name="T14" fmla="*/ 10 w 10"/>
                  <a:gd name="T15" fmla="*/ 8 h 25"/>
                  <a:gd name="T16" fmla="*/ 7 w 10"/>
                  <a:gd name="T17" fmla="*/ 1 h 25"/>
                  <a:gd name="T18" fmla="*/ 7 w 10"/>
                  <a:gd name="T19" fmla="*/ 0 h 25"/>
                  <a:gd name="T20" fmla="*/ 6 w 10"/>
                  <a:gd name="T21" fmla="*/ 0 h 25"/>
                  <a:gd name="T22" fmla="*/ 5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5" y="0"/>
                    </a:moveTo>
                    <a:cubicBezTo>
                      <a:pt x="4" y="0"/>
                      <a:pt x="2" y="2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7"/>
                      <a:pt x="4" y="11"/>
                      <a:pt x="3" y="13"/>
                    </a:cubicBezTo>
                    <a:cubicBezTo>
                      <a:pt x="2" y="16"/>
                      <a:pt x="1" y="19"/>
                      <a:pt x="1" y="22"/>
                    </a:cubicBezTo>
                    <a:cubicBezTo>
                      <a:pt x="0" y="24"/>
                      <a:pt x="2" y="25"/>
                      <a:pt x="3" y="25"/>
                    </a:cubicBezTo>
                    <a:cubicBezTo>
                      <a:pt x="4" y="25"/>
                      <a:pt x="5" y="25"/>
                      <a:pt x="6" y="23"/>
                    </a:cubicBezTo>
                    <a:cubicBezTo>
                      <a:pt x="7" y="19"/>
                      <a:pt x="9" y="13"/>
                      <a:pt x="10" y="8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97"/>
              <p:cNvSpPr/>
              <p:nvPr/>
            </p:nvSpPr>
            <p:spPr bwMode="auto">
              <a:xfrm>
                <a:off x="1296988" y="3900488"/>
                <a:ext cx="14288" cy="58738"/>
              </a:xfrm>
              <a:custGeom>
                <a:avLst/>
                <a:gdLst>
                  <a:gd name="T0" fmla="*/ 3 w 7"/>
                  <a:gd name="T1" fmla="*/ 0 h 27"/>
                  <a:gd name="T2" fmla="*/ 1 w 7"/>
                  <a:gd name="T3" fmla="*/ 3 h 27"/>
                  <a:gd name="T4" fmla="*/ 1 w 7"/>
                  <a:gd name="T5" fmla="*/ 4 h 27"/>
                  <a:gd name="T6" fmla="*/ 1 w 7"/>
                  <a:gd name="T7" fmla="*/ 24 h 27"/>
                  <a:gd name="T8" fmla="*/ 4 w 7"/>
                  <a:gd name="T9" fmla="*/ 27 h 27"/>
                  <a:gd name="T10" fmla="*/ 6 w 7"/>
                  <a:gd name="T11" fmla="*/ 24 h 27"/>
                  <a:gd name="T12" fmla="*/ 7 w 7"/>
                  <a:gd name="T13" fmla="*/ 7 h 27"/>
                  <a:gd name="T14" fmla="*/ 6 w 7"/>
                  <a:gd name="T15" fmla="*/ 2 h 27"/>
                  <a:gd name="T16" fmla="*/ 3 w 7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10"/>
                      <a:pt x="1" y="17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5" y="27"/>
                      <a:pt x="6" y="26"/>
                      <a:pt x="6" y="24"/>
                    </a:cubicBezTo>
                    <a:cubicBezTo>
                      <a:pt x="6" y="18"/>
                      <a:pt x="7" y="13"/>
                      <a:pt x="7" y="7"/>
                    </a:cubicBezTo>
                    <a:cubicBezTo>
                      <a:pt x="7" y="6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8"/>
              <p:cNvSpPr/>
              <p:nvPr/>
            </p:nvSpPr>
            <p:spPr bwMode="auto">
              <a:xfrm>
                <a:off x="1254125" y="3881438"/>
                <a:ext cx="20638" cy="60325"/>
              </a:xfrm>
              <a:custGeom>
                <a:avLst/>
                <a:gdLst>
                  <a:gd name="T0" fmla="*/ 7 w 10"/>
                  <a:gd name="T1" fmla="*/ 0 h 28"/>
                  <a:gd name="T2" fmla="*/ 5 w 10"/>
                  <a:gd name="T3" fmla="*/ 1 h 28"/>
                  <a:gd name="T4" fmla="*/ 4 w 10"/>
                  <a:gd name="T5" fmla="*/ 3 h 28"/>
                  <a:gd name="T6" fmla="*/ 1 w 10"/>
                  <a:gd name="T7" fmla="*/ 24 h 28"/>
                  <a:gd name="T8" fmla="*/ 4 w 10"/>
                  <a:gd name="T9" fmla="*/ 28 h 28"/>
                  <a:gd name="T10" fmla="*/ 6 w 10"/>
                  <a:gd name="T11" fmla="*/ 26 h 28"/>
                  <a:gd name="T12" fmla="*/ 10 w 10"/>
                  <a:gd name="T13" fmla="*/ 4 h 28"/>
                  <a:gd name="T14" fmla="*/ 10 w 10"/>
                  <a:gd name="T15" fmla="*/ 3 h 28"/>
                  <a:gd name="T16" fmla="*/ 7 w 10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10"/>
                      <a:pt x="3" y="17"/>
                      <a:pt x="1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5" y="28"/>
                      <a:pt x="6" y="27"/>
                      <a:pt x="6" y="26"/>
                    </a:cubicBezTo>
                    <a:cubicBezTo>
                      <a:pt x="8" y="19"/>
                      <a:pt x="10" y="12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99"/>
              <p:cNvSpPr/>
              <p:nvPr/>
            </p:nvSpPr>
            <p:spPr bwMode="auto">
              <a:xfrm>
                <a:off x="1217613" y="3859213"/>
                <a:ext cx="19050" cy="58738"/>
              </a:xfrm>
              <a:custGeom>
                <a:avLst/>
                <a:gdLst>
                  <a:gd name="T0" fmla="*/ 6 w 9"/>
                  <a:gd name="T1" fmla="*/ 0 h 27"/>
                  <a:gd name="T2" fmla="*/ 3 w 9"/>
                  <a:gd name="T3" fmla="*/ 3 h 27"/>
                  <a:gd name="T4" fmla="*/ 0 w 9"/>
                  <a:gd name="T5" fmla="*/ 22 h 27"/>
                  <a:gd name="T6" fmla="*/ 0 w 9"/>
                  <a:gd name="T7" fmla="*/ 24 h 27"/>
                  <a:gd name="T8" fmla="*/ 2 w 9"/>
                  <a:gd name="T9" fmla="*/ 27 h 27"/>
                  <a:gd name="T10" fmla="*/ 3 w 9"/>
                  <a:gd name="T11" fmla="*/ 27 h 27"/>
                  <a:gd name="T12" fmla="*/ 5 w 9"/>
                  <a:gd name="T13" fmla="*/ 26 h 27"/>
                  <a:gd name="T14" fmla="*/ 9 w 9"/>
                  <a:gd name="T15" fmla="*/ 3 h 27"/>
                  <a:gd name="T16" fmla="*/ 6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9"/>
                      <a:pt x="1" y="16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7"/>
                      <a:pt x="5" y="26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0"/>
              <p:cNvSpPr/>
              <p:nvPr/>
            </p:nvSpPr>
            <p:spPr bwMode="auto">
              <a:xfrm>
                <a:off x="1257300" y="3644900"/>
                <a:ext cx="15875" cy="61913"/>
              </a:xfrm>
              <a:custGeom>
                <a:avLst/>
                <a:gdLst>
                  <a:gd name="T0" fmla="*/ 3 w 7"/>
                  <a:gd name="T1" fmla="*/ 0 h 29"/>
                  <a:gd name="T2" fmla="*/ 2 w 7"/>
                  <a:gd name="T3" fmla="*/ 1 h 29"/>
                  <a:gd name="T4" fmla="*/ 0 w 7"/>
                  <a:gd name="T5" fmla="*/ 3 h 29"/>
                  <a:gd name="T6" fmla="*/ 1 w 7"/>
                  <a:gd name="T7" fmla="*/ 8 h 29"/>
                  <a:gd name="T8" fmla="*/ 1 w 7"/>
                  <a:gd name="T9" fmla="*/ 26 h 29"/>
                  <a:gd name="T10" fmla="*/ 4 w 7"/>
                  <a:gd name="T11" fmla="*/ 29 h 29"/>
                  <a:gd name="T12" fmla="*/ 6 w 7"/>
                  <a:gd name="T13" fmla="*/ 26 h 29"/>
                  <a:gd name="T14" fmla="*/ 7 w 7"/>
                  <a:gd name="T15" fmla="*/ 14 h 29"/>
                  <a:gd name="T16" fmla="*/ 6 w 7"/>
                  <a:gd name="T17" fmla="*/ 6 h 29"/>
                  <a:gd name="T18" fmla="*/ 6 w 7"/>
                  <a:gd name="T19" fmla="*/ 2 h 29"/>
                  <a:gd name="T20" fmla="*/ 3 w 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2" y="14"/>
                      <a:pt x="1" y="20"/>
                      <a:pt x="1" y="26"/>
                    </a:cubicBezTo>
                    <a:cubicBezTo>
                      <a:pt x="1" y="28"/>
                      <a:pt x="2" y="29"/>
                      <a:pt x="4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6"/>
                    </a:cubicBezTo>
                    <a:cubicBezTo>
                      <a:pt x="6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1"/>
              <p:cNvSpPr/>
              <p:nvPr/>
            </p:nvSpPr>
            <p:spPr bwMode="auto">
              <a:xfrm>
                <a:off x="1236663" y="3619500"/>
                <a:ext cx="14288" cy="55563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 h 26"/>
                  <a:gd name="T4" fmla="*/ 0 w 7"/>
                  <a:gd name="T5" fmla="*/ 2 h 26"/>
                  <a:gd name="T6" fmla="*/ 1 w 7"/>
                  <a:gd name="T7" fmla="*/ 10 h 26"/>
                  <a:gd name="T8" fmla="*/ 2 w 7"/>
                  <a:gd name="T9" fmla="*/ 23 h 26"/>
                  <a:gd name="T10" fmla="*/ 4 w 7"/>
                  <a:gd name="T11" fmla="*/ 26 h 26"/>
                  <a:gd name="T12" fmla="*/ 7 w 7"/>
                  <a:gd name="T13" fmla="*/ 23 h 26"/>
                  <a:gd name="T14" fmla="*/ 7 w 7"/>
                  <a:gd name="T15" fmla="*/ 16 h 26"/>
                  <a:gd name="T16" fmla="*/ 6 w 7"/>
                  <a:gd name="T17" fmla="*/ 7 h 26"/>
                  <a:gd name="T18" fmla="*/ 6 w 7"/>
                  <a:gd name="T19" fmla="*/ 2 h 26"/>
                  <a:gd name="T20" fmla="*/ 3 w 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4"/>
                      <a:pt x="1" y="18"/>
                      <a:pt x="2" y="23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7" y="21"/>
                      <a:pt x="7" y="18"/>
                      <a:pt x="7" y="16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2"/>
              <p:cNvSpPr/>
              <p:nvPr/>
            </p:nvSpPr>
            <p:spPr bwMode="auto">
              <a:xfrm>
                <a:off x="1212850" y="3651250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4 w 8"/>
                  <a:gd name="T3" fmla="*/ 0 h 5"/>
                  <a:gd name="T4" fmla="*/ 3 w 8"/>
                  <a:gd name="T5" fmla="*/ 0 h 5"/>
                  <a:gd name="T6" fmla="*/ 4 w 8"/>
                  <a:gd name="T7" fmla="*/ 5 h 5"/>
                  <a:gd name="T8" fmla="*/ 6 w 8"/>
                  <a:gd name="T9" fmla="*/ 5 h 5"/>
                  <a:gd name="T10" fmla="*/ 6 w 8"/>
                  <a:gd name="T11" fmla="*/ 5 h 5"/>
                  <a:gd name="T12" fmla="*/ 4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3"/>
              <p:cNvSpPr/>
              <p:nvPr/>
            </p:nvSpPr>
            <p:spPr bwMode="auto">
              <a:xfrm>
                <a:off x="1046163" y="3451225"/>
                <a:ext cx="44450" cy="34925"/>
              </a:xfrm>
              <a:custGeom>
                <a:avLst/>
                <a:gdLst>
                  <a:gd name="T0" fmla="*/ 3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14 w 20"/>
                  <a:gd name="T7" fmla="*/ 15 h 16"/>
                  <a:gd name="T8" fmla="*/ 16 w 20"/>
                  <a:gd name="T9" fmla="*/ 16 h 16"/>
                  <a:gd name="T10" fmla="*/ 18 w 20"/>
                  <a:gd name="T11" fmla="*/ 12 h 16"/>
                  <a:gd name="T12" fmla="*/ 7 w 20"/>
                  <a:gd name="T13" fmla="*/ 2 h 16"/>
                  <a:gd name="T14" fmla="*/ 5 w 20"/>
                  <a:gd name="T15" fmla="*/ 0 h 16"/>
                  <a:gd name="T16" fmla="*/ 3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8"/>
                      <a:pt x="11" y="11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8" y="16"/>
                      <a:pt x="20" y="14"/>
                      <a:pt x="18" y="12"/>
                    </a:cubicBezTo>
                    <a:cubicBezTo>
                      <a:pt x="15" y="8"/>
                      <a:pt x="11" y="5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4"/>
              <p:cNvSpPr/>
              <p:nvPr/>
            </p:nvSpPr>
            <p:spPr bwMode="auto">
              <a:xfrm>
                <a:off x="1096963" y="3446463"/>
                <a:ext cx="31750" cy="39688"/>
              </a:xfrm>
              <a:custGeom>
                <a:avLst/>
                <a:gdLst>
                  <a:gd name="T0" fmla="*/ 3 w 15"/>
                  <a:gd name="T1" fmla="*/ 0 h 18"/>
                  <a:gd name="T2" fmla="*/ 1 w 15"/>
                  <a:gd name="T3" fmla="*/ 5 h 18"/>
                  <a:gd name="T4" fmla="*/ 10 w 15"/>
                  <a:gd name="T5" fmla="*/ 16 h 18"/>
                  <a:gd name="T6" fmla="*/ 12 w 15"/>
                  <a:gd name="T7" fmla="*/ 18 h 18"/>
                  <a:gd name="T8" fmla="*/ 12 w 15"/>
                  <a:gd name="T9" fmla="*/ 18 h 18"/>
                  <a:gd name="T10" fmla="*/ 14 w 15"/>
                  <a:gd name="T11" fmla="*/ 17 h 18"/>
                  <a:gd name="T12" fmla="*/ 14 w 15"/>
                  <a:gd name="T13" fmla="*/ 14 h 18"/>
                  <a:gd name="T14" fmla="*/ 5 w 15"/>
                  <a:gd name="T15" fmla="*/ 1 h 18"/>
                  <a:gd name="T16" fmla="*/ 3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3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4" y="9"/>
                      <a:pt x="7" y="13"/>
                      <a:pt x="10" y="16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5" y="16"/>
                      <a:pt x="15" y="15"/>
                      <a:pt x="14" y="14"/>
                    </a:cubicBezTo>
                    <a:cubicBezTo>
                      <a:pt x="12" y="9"/>
                      <a:pt x="8" y="5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5"/>
              <p:cNvSpPr/>
              <p:nvPr/>
            </p:nvSpPr>
            <p:spPr bwMode="auto">
              <a:xfrm>
                <a:off x="2355850" y="2698750"/>
                <a:ext cx="46038" cy="49213"/>
              </a:xfrm>
              <a:custGeom>
                <a:avLst/>
                <a:gdLst>
                  <a:gd name="T0" fmla="*/ 3 w 21"/>
                  <a:gd name="T1" fmla="*/ 0 h 23"/>
                  <a:gd name="T2" fmla="*/ 0 w 21"/>
                  <a:gd name="T3" fmla="*/ 2 h 23"/>
                  <a:gd name="T4" fmla="*/ 0 w 21"/>
                  <a:gd name="T5" fmla="*/ 4 h 23"/>
                  <a:gd name="T6" fmla="*/ 1 w 21"/>
                  <a:gd name="T7" fmla="*/ 5 h 23"/>
                  <a:gd name="T8" fmla="*/ 16 w 21"/>
                  <a:gd name="T9" fmla="*/ 22 h 23"/>
                  <a:gd name="T10" fmla="*/ 17 w 21"/>
                  <a:gd name="T11" fmla="*/ 23 h 23"/>
                  <a:gd name="T12" fmla="*/ 18 w 21"/>
                  <a:gd name="T13" fmla="*/ 23 h 23"/>
                  <a:gd name="T14" fmla="*/ 20 w 21"/>
                  <a:gd name="T15" fmla="*/ 19 h 23"/>
                  <a:gd name="T16" fmla="*/ 20 w 21"/>
                  <a:gd name="T17" fmla="*/ 18 h 23"/>
                  <a:gd name="T18" fmla="*/ 5 w 21"/>
                  <a:gd name="T19" fmla="*/ 1 h 23"/>
                  <a:gd name="T20" fmla="*/ 3 w 2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7" y="9"/>
                      <a:pt x="13" y="15"/>
                      <a:pt x="16" y="22"/>
                    </a:cubicBezTo>
                    <a:cubicBezTo>
                      <a:pt x="16" y="22"/>
                      <a:pt x="16" y="22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9" y="23"/>
                      <a:pt x="21" y="21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1"/>
                      <a:pt x="10" y="5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6"/>
              <p:cNvSpPr/>
              <p:nvPr/>
            </p:nvSpPr>
            <p:spPr bwMode="auto">
              <a:xfrm>
                <a:off x="2366963" y="2668588"/>
                <a:ext cx="42863" cy="49213"/>
              </a:xfrm>
              <a:custGeom>
                <a:avLst/>
                <a:gdLst>
                  <a:gd name="T0" fmla="*/ 3 w 20"/>
                  <a:gd name="T1" fmla="*/ 0 h 23"/>
                  <a:gd name="T2" fmla="*/ 1 w 20"/>
                  <a:gd name="T3" fmla="*/ 4 h 23"/>
                  <a:gd name="T4" fmla="*/ 14 w 20"/>
                  <a:gd name="T5" fmla="*/ 21 h 23"/>
                  <a:gd name="T6" fmla="*/ 16 w 20"/>
                  <a:gd name="T7" fmla="*/ 23 h 23"/>
                  <a:gd name="T8" fmla="*/ 19 w 20"/>
                  <a:gd name="T9" fmla="*/ 19 h 23"/>
                  <a:gd name="T10" fmla="*/ 5 w 20"/>
                  <a:gd name="T11" fmla="*/ 0 h 23"/>
                  <a:gd name="T12" fmla="*/ 3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6" y="10"/>
                      <a:pt x="11" y="15"/>
                      <a:pt x="14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8" y="23"/>
                      <a:pt x="20" y="21"/>
                      <a:pt x="19" y="19"/>
                    </a:cubicBezTo>
                    <a:cubicBezTo>
                      <a:pt x="15" y="12"/>
                      <a:pt x="10" y="6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7"/>
              <p:cNvSpPr/>
              <p:nvPr/>
            </p:nvSpPr>
            <p:spPr bwMode="auto">
              <a:xfrm>
                <a:off x="2384425" y="2647950"/>
                <a:ext cx="34925" cy="28575"/>
              </a:xfrm>
              <a:custGeom>
                <a:avLst/>
                <a:gdLst>
                  <a:gd name="T0" fmla="*/ 3 w 16"/>
                  <a:gd name="T1" fmla="*/ 0 h 13"/>
                  <a:gd name="T2" fmla="*/ 1 w 16"/>
                  <a:gd name="T3" fmla="*/ 1 h 13"/>
                  <a:gd name="T4" fmla="*/ 1 w 16"/>
                  <a:gd name="T5" fmla="*/ 5 h 13"/>
                  <a:gd name="T6" fmla="*/ 11 w 16"/>
                  <a:gd name="T7" fmla="*/ 12 h 13"/>
                  <a:gd name="T8" fmla="*/ 13 w 16"/>
                  <a:gd name="T9" fmla="*/ 13 h 13"/>
                  <a:gd name="T10" fmla="*/ 14 w 16"/>
                  <a:gd name="T11" fmla="*/ 7 h 13"/>
                  <a:gd name="T12" fmla="*/ 5 w 16"/>
                  <a:gd name="T13" fmla="*/ 1 h 13"/>
                  <a:gd name="T14" fmla="*/ 3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7"/>
                      <a:pt x="8" y="10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5" y="13"/>
                      <a:pt x="16" y="9"/>
                      <a:pt x="14" y="7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8"/>
              <p:cNvSpPr/>
              <p:nvPr/>
            </p:nvSpPr>
            <p:spPr bwMode="auto">
              <a:xfrm>
                <a:off x="2390775" y="2620963"/>
                <a:ext cx="46038" cy="31750"/>
              </a:xfrm>
              <a:custGeom>
                <a:avLst/>
                <a:gdLst>
                  <a:gd name="T0" fmla="*/ 4 w 21"/>
                  <a:gd name="T1" fmla="*/ 0 h 15"/>
                  <a:gd name="T2" fmla="*/ 2 w 21"/>
                  <a:gd name="T3" fmla="*/ 4 h 15"/>
                  <a:gd name="T4" fmla="*/ 16 w 21"/>
                  <a:gd name="T5" fmla="*/ 15 h 15"/>
                  <a:gd name="T6" fmla="*/ 17 w 21"/>
                  <a:gd name="T7" fmla="*/ 15 h 15"/>
                  <a:gd name="T8" fmla="*/ 19 w 21"/>
                  <a:gd name="T9" fmla="*/ 14 h 15"/>
                  <a:gd name="T10" fmla="*/ 20 w 21"/>
                  <a:gd name="T11" fmla="*/ 11 h 15"/>
                  <a:gd name="T12" fmla="*/ 19 w 21"/>
                  <a:gd name="T13" fmla="*/ 11 h 15"/>
                  <a:gd name="T14" fmla="*/ 6 w 21"/>
                  <a:gd name="T15" fmla="*/ 0 h 15"/>
                  <a:gd name="T16" fmla="*/ 4 w 2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5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6" y="8"/>
                      <a:pt x="11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0" y="13"/>
                      <a:pt x="21" y="12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09"/>
              <p:cNvSpPr/>
              <p:nvPr/>
            </p:nvSpPr>
            <p:spPr bwMode="auto">
              <a:xfrm>
                <a:off x="2386013" y="2592388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2 w 6"/>
                  <a:gd name="T9" fmla="*/ 5 h 5"/>
                  <a:gd name="T10" fmla="*/ 4 w 6"/>
                  <a:gd name="T11" fmla="*/ 5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099295" y="2836256"/>
              <a:ext cx="1768987" cy="1544823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40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/>
            <p:cNvGrpSpPr/>
            <p:nvPr/>
          </p:nvGrpSpPr>
          <p:grpSpPr>
            <a:xfrm>
              <a:off x="1953920" y="1830689"/>
              <a:ext cx="1466131" cy="1280346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162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" name="文本框 2"/>
          <p:cNvSpPr txBox="1"/>
          <p:nvPr/>
        </p:nvSpPr>
        <p:spPr>
          <a:xfrm>
            <a:off x="4959311" y="450307"/>
            <a:ext cx="22733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accent1"/>
                </a:solidFill>
                <a:latin typeface="+mj-ea"/>
                <a:ea typeface="+mj-ea"/>
              </a:rPr>
              <a:t>ABOUT US</a:t>
            </a:r>
            <a:endParaRPr lang="zh-CN" altLang="en-US" sz="3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2104556" y="1194375"/>
            <a:ext cx="798288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5829847" y="2425734"/>
            <a:ext cx="5274970" cy="2152697"/>
            <a:chOff x="5829847" y="2202820"/>
            <a:chExt cx="5274970" cy="2152697"/>
          </a:xfrm>
        </p:grpSpPr>
        <p:sp>
          <p:nvSpPr>
            <p:cNvPr id="217" name="矩形 216"/>
            <p:cNvSpPr/>
            <p:nvPr/>
          </p:nvSpPr>
          <p:spPr>
            <a:xfrm>
              <a:off x="5829847" y="2893418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tx2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tx2"/>
                </a:solidFill>
                <a:latin typeface="+mj-ea"/>
                <a:ea typeface="+mj-ea"/>
              </a:endParaRPr>
            </a:p>
          </p:txBody>
        </p:sp>
        <p:sp>
          <p:nvSpPr>
            <p:cNvPr id="218" name="矩形 217"/>
            <p:cNvSpPr/>
            <p:nvPr/>
          </p:nvSpPr>
          <p:spPr>
            <a:xfrm>
              <a:off x="5829847" y="3400191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矩形 220"/>
            <p:cNvSpPr/>
            <p:nvPr/>
          </p:nvSpPr>
          <p:spPr>
            <a:xfrm>
              <a:off x="5829847" y="2202820"/>
              <a:ext cx="5274970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4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r>
                <a:rPr lang="en-US" altLang="zh-CN" sz="4000" dirty="0" smtClean="0">
                  <a:solidFill>
                    <a:schemeClr val="accent1"/>
                  </a:solidFill>
                  <a:latin typeface="+mj-ea"/>
                  <a:ea typeface="+mj-ea"/>
                </a:rPr>
                <a:t>simply</a:t>
              </a:r>
              <a:endParaRPr lang="zh-CN" altLang="en-US" sz="4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" name="Freeform 29"/>
          <p:cNvSpPr/>
          <p:nvPr/>
        </p:nvSpPr>
        <p:spPr bwMode="auto">
          <a:xfrm>
            <a:off x="1644204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29"/>
          <p:cNvSpPr/>
          <p:nvPr/>
        </p:nvSpPr>
        <p:spPr bwMode="auto">
          <a:xfrm>
            <a:off x="4174873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29"/>
          <p:cNvSpPr/>
          <p:nvPr/>
        </p:nvSpPr>
        <p:spPr bwMode="auto">
          <a:xfrm>
            <a:off x="6705542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29"/>
          <p:cNvSpPr/>
          <p:nvPr/>
        </p:nvSpPr>
        <p:spPr bwMode="auto">
          <a:xfrm>
            <a:off x="9236210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4" name="组合 73"/>
          <p:cNvGrpSpPr/>
          <p:nvPr/>
        </p:nvGrpSpPr>
        <p:grpSpPr>
          <a:xfrm>
            <a:off x="1408255" y="3941899"/>
            <a:ext cx="2365616" cy="1355436"/>
            <a:chOff x="8291427" y="2152368"/>
            <a:chExt cx="2365616" cy="1355436"/>
          </a:xfrm>
        </p:grpSpPr>
        <p:sp>
          <p:nvSpPr>
            <p:cNvPr id="75" name="矩形 7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6" name="矩形 75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972560" y="3941899"/>
            <a:ext cx="2365616" cy="1355436"/>
            <a:chOff x="8291427" y="2152368"/>
            <a:chExt cx="2365616" cy="1355436"/>
          </a:xfrm>
        </p:grpSpPr>
        <p:sp>
          <p:nvSpPr>
            <p:cNvPr id="78" name="矩形 7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536865" y="3941899"/>
            <a:ext cx="2365616" cy="1355436"/>
            <a:chOff x="8291427" y="2152368"/>
            <a:chExt cx="2365616" cy="1355436"/>
          </a:xfrm>
        </p:grpSpPr>
        <p:sp>
          <p:nvSpPr>
            <p:cNvPr id="81" name="矩形 8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2" name="矩形 81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9101171" y="3941899"/>
            <a:ext cx="2365616" cy="1355436"/>
            <a:chOff x="8291427" y="2152368"/>
            <a:chExt cx="2365616" cy="1355436"/>
          </a:xfrm>
        </p:grpSpPr>
        <p:sp>
          <p:nvSpPr>
            <p:cNvPr id="84" name="矩形 8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5" name="矩形 84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70" grpId="0" animBg="1"/>
      <p:bldP spid="71" grpId="0" animBg="1"/>
      <p:bldP spid="72" grpId="0" animBg="1"/>
      <p:bldP spid="7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976818" y="4049118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 rot="19464194" flipH="1">
            <a:off x="770994" y="3737810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 rot="19464194" flipH="1">
            <a:off x="4855545" y="2402174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8061369" y="2734282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5"/>
          <p:cNvSpPr>
            <a:spLocks noEditPoints="1"/>
          </p:cNvSpPr>
          <p:nvPr/>
        </p:nvSpPr>
        <p:spPr bwMode="auto">
          <a:xfrm rot="19464194" flipH="1">
            <a:off x="8940096" y="1087338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1401399" y="4200517"/>
            <a:ext cx="2365616" cy="1355436"/>
            <a:chOff x="8291427" y="2152368"/>
            <a:chExt cx="2365616" cy="1355436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403345" y="2927046"/>
            <a:ext cx="2365616" cy="1355436"/>
            <a:chOff x="8291427" y="2152368"/>
            <a:chExt cx="2365616" cy="1355436"/>
          </a:xfrm>
        </p:grpSpPr>
        <p:sp>
          <p:nvSpPr>
            <p:cNvPr id="36" name="矩形 3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9487896" y="1612210"/>
            <a:ext cx="2365616" cy="1355436"/>
            <a:chOff x="8291427" y="2152368"/>
            <a:chExt cx="2365616" cy="1355436"/>
          </a:xfrm>
        </p:grpSpPr>
        <p:sp>
          <p:nvSpPr>
            <p:cNvPr id="39" name="矩形 3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 animBg="1"/>
      <p:bldP spid="27" grpId="0" animBg="1"/>
      <p:bldP spid="29" grpId="0" animBg="1"/>
      <p:bldP spid="30" grpId="0" animBg="1"/>
      <p:bldP spid="3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04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7403824" y="2062648"/>
            <a:ext cx="2855706" cy="2702686"/>
            <a:chOff x="4953001" y="2349501"/>
            <a:chExt cx="2281238" cy="2159000"/>
          </a:xfrm>
          <a:noFill/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5892801" y="2855913"/>
              <a:ext cx="823913" cy="768350"/>
            </a:xfrm>
            <a:custGeom>
              <a:avLst/>
              <a:gdLst>
                <a:gd name="T0" fmla="*/ 73 w 382"/>
                <a:gd name="T1" fmla="*/ 312 h 357"/>
                <a:gd name="T2" fmla="*/ 16 w 382"/>
                <a:gd name="T3" fmla="*/ 352 h 357"/>
                <a:gd name="T4" fmla="*/ 10 w 382"/>
                <a:gd name="T5" fmla="*/ 352 h 357"/>
                <a:gd name="T6" fmla="*/ 4 w 382"/>
                <a:gd name="T7" fmla="*/ 353 h 357"/>
                <a:gd name="T8" fmla="*/ 8 w 382"/>
                <a:gd name="T9" fmla="*/ 354 h 357"/>
                <a:gd name="T10" fmla="*/ 98 w 382"/>
                <a:gd name="T11" fmla="*/ 279 h 357"/>
                <a:gd name="T12" fmla="*/ 42 w 382"/>
                <a:gd name="T13" fmla="*/ 331 h 357"/>
                <a:gd name="T14" fmla="*/ 101 w 382"/>
                <a:gd name="T15" fmla="*/ 245 h 357"/>
                <a:gd name="T16" fmla="*/ 101 w 382"/>
                <a:gd name="T17" fmla="*/ 250 h 357"/>
                <a:gd name="T18" fmla="*/ 79 w 382"/>
                <a:gd name="T19" fmla="*/ 268 h 357"/>
                <a:gd name="T20" fmla="*/ 47 w 382"/>
                <a:gd name="T21" fmla="*/ 299 h 357"/>
                <a:gd name="T22" fmla="*/ 14 w 382"/>
                <a:gd name="T23" fmla="*/ 332 h 357"/>
                <a:gd name="T24" fmla="*/ 2 w 382"/>
                <a:gd name="T25" fmla="*/ 346 h 357"/>
                <a:gd name="T26" fmla="*/ 1 w 382"/>
                <a:gd name="T27" fmla="*/ 348 h 357"/>
                <a:gd name="T28" fmla="*/ 55 w 382"/>
                <a:gd name="T29" fmla="*/ 328 h 357"/>
                <a:gd name="T30" fmla="*/ 62 w 382"/>
                <a:gd name="T31" fmla="*/ 322 h 357"/>
                <a:gd name="T32" fmla="*/ 24 w 382"/>
                <a:gd name="T33" fmla="*/ 349 h 357"/>
                <a:gd name="T34" fmla="*/ 50 w 382"/>
                <a:gd name="T35" fmla="*/ 327 h 357"/>
                <a:gd name="T36" fmla="*/ 133 w 382"/>
                <a:gd name="T37" fmla="*/ 250 h 357"/>
                <a:gd name="T38" fmla="*/ 77 w 382"/>
                <a:gd name="T39" fmla="*/ 308 h 357"/>
                <a:gd name="T40" fmla="*/ 84 w 382"/>
                <a:gd name="T41" fmla="*/ 301 h 357"/>
                <a:gd name="T42" fmla="*/ 85 w 382"/>
                <a:gd name="T43" fmla="*/ 301 h 357"/>
                <a:gd name="T44" fmla="*/ 128 w 382"/>
                <a:gd name="T45" fmla="*/ 257 h 357"/>
                <a:gd name="T46" fmla="*/ 128 w 382"/>
                <a:gd name="T47" fmla="*/ 258 h 357"/>
                <a:gd name="T48" fmla="*/ 152 w 382"/>
                <a:gd name="T49" fmla="*/ 235 h 357"/>
                <a:gd name="T50" fmla="*/ 47 w 382"/>
                <a:gd name="T51" fmla="*/ 322 h 357"/>
                <a:gd name="T52" fmla="*/ 15 w 382"/>
                <a:gd name="T53" fmla="*/ 349 h 357"/>
                <a:gd name="T54" fmla="*/ 5 w 382"/>
                <a:gd name="T55" fmla="*/ 349 h 357"/>
                <a:gd name="T56" fmla="*/ 30 w 382"/>
                <a:gd name="T57" fmla="*/ 320 h 357"/>
                <a:gd name="T58" fmla="*/ 109 w 382"/>
                <a:gd name="T59" fmla="*/ 244 h 357"/>
                <a:gd name="T60" fmla="*/ 110 w 382"/>
                <a:gd name="T61" fmla="*/ 240 h 357"/>
                <a:gd name="T62" fmla="*/ 129 w 382"/>
                <a:gd name="T63" fmla="*/ 216 h 357"/>
                <a:gd name="T64" fmla="*/ 136 w 382"/>
                <a:gd name="T65" fmla="*/ 217 h 357"/>
                <a:gd name="T66" fmla="*/ 131 w 382"/>
                <a:gd name="T67" fmla="*/ 215 h 357"/>
                <a:gd name="T68" fmla="*/ 133 w 382"/>
                <a:gd name="T69" fmla="*/ 213 h 357"/>
                <a:gd name="T70" fmla="*/ 270 w 382"/>
                <a:gd name="T71" fmla="*/ 121 h 357"/>
                <a:gd name="T72" fmla="*/ 300 w 382"/>
                <a:gd name="T73" fmla="*/ 57 h 357"/>
                <a:gd name="T74" fmla="*/ 261 w 382"/>
                <a:gd name="T75" fmla="*/ 95 h 357"/>
                <a:gd name="T76" fmla="*/ 340 w 382"/>
                <a:gd name="T77" fmla="*/ 19 h 357"/>
                <a:gd name="T78" fmla="*/ 218 w 382"/>
                <a:gd name="T79" fmla="*/ 133 h 357"/>
                <a:gd name="T80" fmla="*/ 136 w 382"/>
                <a:gd name="T81" fmla="*/ 213 h 357"/>
                <a:gd name="T82" fmla="*/ 137 w 382"/>
                <a:gd name="T83" fmla="*/ 214 h 357"/>
                <a:gd name="T84" fmla="*/ 182 w 382"/>
                <a:gd name="T85" fmla="*/ 175 h 357"/>
                <a:gd name="T86" fmla="*/ 326 w 382"/>
                <a:gd name="T87" fmla="*/ 36 h 357"/>
                <a:gd name="T88" fmla="*/ 369 w 382"/>
                <a:gd name="T89" fmla="*/ 19 h 357"/>
                <a:gd name="T90" fmla="*/ 378 w 382"/>
                <a:gd name="T91" fmla="*/ 20 h 357"/>
                <a:gd name="T92" fmla="*/ 375 w 382"/>
                <a:gd name="T93" fmla="*/ 21 h 357"/>
                <a:gd name="T94" fmla="*/ 305 w 382"/>
                <a:gd name="T95" fmla="*/ 85 h 357"/>
                <a:gd name="T96" fmla="*/ 196 w 382"/>
                <a:gd name="T97" fmla="*/ 187 h 357"/>
                <a:gd name="T98" fmla="*/ 180 w 382"/>
                <a:gd name="T99" fmla="*/ 207 h 357"/>
                <a:gd name="T100" fmla="*/ 288 w 382"/>
                <a:gd name="T101" fmla="*/ 108 h 357"/>
                <a:gd name="T102" fmla="*/ 377 w 382"/>
                <a:gd name="T103" fmla="*/ 25 h 357"/>
                <a:gd name="T104" fmla="*/ 378 w 382"/>
                <a:gd name="T105" fmla="*/ 22 h 357"/>
                <a:gd name="T106" fmla="*/ 381 w 382"/>
                <a:gd name="T107" fmla="*/ 18 h 357"/>
                <a:gd name="T108" fmla="*/ 363 w 382"/>
                <a:gd name="T109" fmla="*/ 14 h 357"/>
                <a:gd name="T110" fmla="*/ 361 w 382"/>
                <a:gd name="T111" fmla="*/ 0 h 357"/>
                <a:gd name="T112" fmla="*/ 362 w 382"/>
                <a:gd name="T113" fmla="*/ 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2" h="357">
                  <a:moveTo>
                    <a:pt x="73" y="312"/>
                  </a:moveTo>
                  <a:cubicBezTo>
                    <a:pt x="71" y="313"/>
                    <a:pt x="70" y="314"/>
                    <a:pt x="69" y="316"/>
                  </a:cubicBezTo>
                  <a:cubicBezTo>
                    <a:pt x="71" y="314"/>
                    <a:pt x="72" y="313"/>
                    <a:pt x="73" y="312"/>
                  </a:cubicBezTo>
                  <a:cubicBezTo>
                    <a:pt x="73" y="312"/>
                    <a:pt x="73" y="312"/>
                    <a:pt x="73" y="312"/>
                  </a:cubicBezTo>
                  <a:moveTo>
                    <a:pt x="10" y="352"/>
                  </a:moveTo>
                  <a:cubicBezTo>
                    <a:pt x="12" y="352"/>
                    <a:pt x="14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3" y="353"/>
                    <a:pt x="12" y="353"/>
                  </a:cubicBezTo>
                  <a:cubicBezTo>
                    <a:pt x="11" y="353"/>
                    <a:pt x="11" y="353"/>
                    <a:pt x="10" y="352"/>
                  </a:cubicBezTo>
                  <a:cubicBezTo>
                    <a:pt x="10" y="352"/>
                    <a:pt x="10" y="352"/>
                    <a:pt x="10" y="352"/>
                  </a:cubicBezTo>
                  <a:moveTo>
                    <a:pt x="8" y="354"/>
                  </a:moveTo>
                  <a:cubicBezTo>
                    <a:pt x="6" y="354"/>
                    <a:pt x="5" y="354"/>
                    <a:pt x="4" y="353"/>
                  </a:cubicBezTo>
                  <a:cubicBezTo>
                    <a:pt x="4" y="352"/>
                    <a:pt x="3" y="352"/>
                    <a:pt x="3" y="351"/>
                  </a:cubicBezTo>
                  <a:cubicBezTo>
                    <a:pt x="3" y="351"/>
                    <a:pt x="3" y="352"/>
                    <a:pt x="3" y="352"/>
                  </a:cubicBezTo>
                  <a:cubicBezTo>
                    <a:pt x="5" y="353"/>
                    <a:pt x="6" y="354"/>
                    <a:pt x="8" y="354"/>
                  </a:cubicBezTo>
                  <a:moveTo>
                    <a:pt x="42" y="331"/>
                  </a:moveTo>
                  <a:cubicBezTo>
                    <a:pt x="42" y="330"/>
                    <a:pt x="42" y="330"/>
                    <a:pt x="42" y="330"/>
                  </a:cubicBezTo>
                  <a:cubicBezTo>
                    <a:pt x="60" y="312"/>
                    <a:pt x="79" y="296"/>
                    <a:pt x="98" y="279"/>
                  </a:cubicBezTo>
                  <a:cubicBezTo>
                    <a:pt x="95" y="282"/>
                    <a:pt x="93" y="284"/>
                    <a:pt x="91" y="286"/>
                  </a:cubicBezTo>
                  <a:cubicBezTo>
                    <a:pt x="76" y="300"/>
                    <a:pt x="61" y="314"/>
                    <a:pt x="45" y="327"/>
                  </a:cubicBezTo>
                  <a:cubicBezTo>
                    <a:pt x="44" y="328"/>
                    <a:pt x="43" y="329"/>
                    <a:pt x="42" y="331"/>
                  </a:cubicBezTo>
                  <a:moveTo>
                    <a:pt x="129" y="216"/>
                  </a:moveTo>
                  <a:cubicBezTo>
                    <a:pt x="124" y="221"/>
                    <a:pt x="119" y="226"/>
                    <a:pt x="114" y="231"/>
                  </a:cubicBezTo>
                  <a:cubicBezTo>
                    <a:pt x="110" y="236"/>
                    <a:pt x="105" y="241"/>
                    <a:pt x="101" y="245"/>
                  </a:cubicBezTo>
                  <a:cubicBezTo>
                    <a:pt x="102" y="246"/>
                    <a:pt x="102" y="247"/>
                    <a:pt x="103" y="248"/>
                  </a:cubicBezTo>
                  <a:cubicBezTo>
                    <a:pt x="103" y="249"/>
                    <a:pt x="102" y="250"/>
                    <a:pt x="102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99" y="249"/>
                    <a:pt x="98" y="248"/>
                  </a:cubicBezTo>
                  <a:cubicBezTo>
                    <a:pt x="93" y="253"/>
                    <a:pt x="89" y="258"/>
                    <a:pt x="84" y="263"/>
                  </a:cubicBezTo>
                  <a:cubicBezTo>
                    <a:pt x="83" y="265"/>
                    <a:pt x="81" y="266"/>
                    <a:pt x="79" y="268"/>
                  </a:cubicBezTo>
                  <a:cubicBezTo>
                    <a:pt x="69" y="278"/>
                    <a:pt x="59" y="288"/>
                    <a:pt x="49" y="297"/>
                  </a:cubicBezTo>
                  <a:cubicBezTo>
                    <a:pt x="49" y="298"/>
                    <a:pt x="48" y="299"/>
                    <a:pt x="48" y="299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1" y="306"/>
                    <a:pt x="34" y="312"/>
                    <a:pt x="28" y="319"/>
                  </a:cubicBezTo>
                  <a:cubicBezTo>
                    <a:pt x="24" y="323"/>
                    <a:pt x="20" y="327"/>
                    <a:pt x="16" y="330"/>
                  </a:cubicBezTo>
                  <a:cubicBezTo>
                    <a:pt x="16" y="331"/>
                    <a:pt x="15" y="332"/>
                    <a:pt x="14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2"/>
                    <a:pt x="13" y="333"/>
                    <a:pt x="12" y="334"/>
                  </a:cubicBezTo>
                  <a:cubicBezTo>
                    <a:pt x="8" y="338"/>
                    <a:pt x="3" y="341"/>
                    <a:pt x="2" y="346"/>
                  </a:cubicBezTo>
                  <a:cubicBezTo>
                    <a:pt x="1" y="347"/>
                    <a:pt x="1" y="348"/>
                    <a:pt x="2" y="348"/>
                  </a:cubicBezTo>
                  <a:cubicBezTo>
                    <a:pt x="2" y="348"/>
                    <a:pt x="2" y="348"/>
                    <a:pt x="2" y="348"/>
                  </a:cubicBezTo>
                  <a:cubicBezTo>
                    <a:pt x="2" y="348"/>
                    <a:pt x="1" y="348"/>
                    <a:pt x="1" y="348"/>
                  </a:cubicBezTo>
                  <a:cubicBezTo>
                    <a:pt x="1" y="348"/>
                    <a:pt x="0" y="349"/>
                    <a:pt x="0" y="350"/>
                  </a:cubicBezTo>
                  <a:cubicBezTo>
                    <a:pt x="1" y="355"/>
                    <a:pt x="4" y="357"/>
                    <a:pt x="8" y="357"/>
                  </a:cubicBezTo>
                  <a:cubicBezTo>
                    <a:pt x="20" y="357"/>
                    <a:pt x="40" y="341"/>
                    <a:pt x="55" y="328"/>
                  </a:cubicBezTo>
                  <a:cubicBezTo>
                    <a:pt x="55" y="327"/>
                    <a:pt x="56" y="326"/>
                    <a:pt x="57" y="326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5"/>
                    <a:pt x="60" y="324"/>
                    <a:pt x="62" y="322"/>
                  </a:cubicBezTo>
                  <a:cubicBezTo>
                    <a:pt x="63" y="320"/>
                    <a:pt x="65" y="317"/>
                    <a:pt x="67" y="315"/>
                  </a:cubicBezTo>
                  <a:cubicBezTo>
                    <a:pt x="58" y="322"/>
                    <a:pt x="50" y="329"/>
                    <a:pt x="41" y="336"/>
                  </a:cubicBezTo>
                  <a:cubicBezTo>
                    <a:pt x="36" y="341"/>
                    <a:pt x="30" y="345"/>
                    <a:pt x="24" y="349"/>
                  </a:cubicBezTo>
                  <a:cubicBezTo>
                    <a:pt x="24" y="348"/>
                    <a:pt x="25" y="348"/>
                    <a:pt x="25" y="347"/>
                  </a:cubicBezTo>
                  <a:cubicBezTo>
                    <a:pt x="27" y="346"/>
                    <a:pt x="30" y="344"/>
                    <a:pt x="32" y="342"/>
                  </a:cubicBezTo>
                  <a:cubicBezTo>
                    <a:pt x="38" y="337"/>
                    <a:pt x="44" y="332"/>
                    <a:pt x="50" y="327"/>
                  </a:cubicBezTo>
                  <a:cubicBezTo>
                    <a:pt x="56" y="322"/>
                    <a:pt x="62" y="316"/>
                    <a:pt x="68" y="311"/>
                  </a:cubicBezTo>
                  <a:cubicBezTo>
                    <a:pt x="80" y="300"/>
                    <a:pt x="92" y="288"/>
                    <a:pt x="104" y="277"/>
                  </a:cubicBezTo>
                  <a:cubicBezTo>
                    <a:pt x="114" y="268"/>
                    <a:pt x="123" y="259"/>
                    <a:pt x="133" y="250"/>
                  </a:cubicBezTo>
                  <a:cubicBezTo>
                    <a:pt x="119" y="264"/>
                    <a:pt x="105" y="278"/>
                    <a:pt x="90" y="292"/>
                  </a:cubicBezTo>
                  <a:cubicBezTo>
                    <a:pt x="84" y="298"/>
                    <a:pt x="78" y="304"/>
                    <a:pt x="72" y="310"/>
                  </a:cubicBezTo>
                  <a:cubicBezTo>
                    <a:pt x="74" y="309"/>
                    <a:pt x="75" y="308"/>
                    <a:pt x="77" y="308"/>
                  </a:cubicBezTo>
                  <a:cubicBezTo>
                    <a:pt x="79" y="305"/>
                    <a:pt x="81" y="303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5" y="301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9" y="287"/>
                    <a:pt x="113" y="274"/>
                    <a:pt x="127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7" y="257"/>
                    <a:pt x="128" y="257"/>
                  </a:cubicBezTo>
                  <a:cubicBezTo>
                    <a:pt x="128" y="257"/>
                    <a:pt x="128" y="257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34" y="253"/>
                    <a:pt x="138" y="248"/>
                    <a:pt x="143" y="244"/>
                  </a:cubicBezTo>
                  <a:cubicBezTo>
                    <a:pt x="146" y="241"/>
                    <a:pt x="149" y="238"/>
                    <a:pt x="152" y="235"/>
                  </a:cubicBezTo>
                  <a:cubicBezTo>
                    <a:pt x="151" y="233"/>
                    <a:pt x="150" y="232"/>
                    <a:pt x="148" y="231"/>
                  </a:cubicBezTo>
                  <a:cubicBezTo>
                    <a:pt x="127" y="250"/>
                    <a:pt x="105" y="270"/>
                    <a:pt x="83" y="289"/>
                  </a:cubicBezTo>
                  <a:cubicBezTo>
                    <a:pt x="71" y="300"/>
                    <a:pt x="58" y="310"/>
                    <a:pt x="47" y="322"/>
                  </a:cubicBezTo>
                  <a:cubicBezTo>
                    <a:pt x="41" y="328"/>
                    <a:pt x="35" y="333"/>
                    <a:pt x="29" y="339"/>
                  </a:cubicBezTo>
                  <a:cubicBezTo>
                    <a:pt x="27" y="341"/>
                    <a:pt x="25" y="343"/>
                    <a:pt x="23" y="345"/>
                  </a:cubicBezTo>
                  <a:cubicBezTo>
                    <a:pt x="21" y="347"/>
                    <a:pt x="18" y="349"/>
                    <a:pt x="15" y="349"/>
                  </a:cubicBezTo>
                  <a:cubicBezTo>
                    <a:pt x="13" y="350"/>
                    <a:pt x="12" y="350"/>
                    <a:pt x="10" y="350"/>
                  </a:cubicBezTo>
                  <a:cubicBezTo>
                    <a:pt x="9" y="350"/>
                    <a:pt x="7" y="350"/>
                    <a:pt x="5" y="349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4" y="348"/>
                    <a:pt x="4" y="347"/>
                    <a:pt x="4" y="346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13" y="337"/>
                    <a:pt x="22" y="329"/>
                    <a:pt x="30" y="320"/>
                  </a:cubicBezTo>
                  <a:cubicBezTo>
                    <a:pt x="40" y="311"/>
                    <a:pt x="49" y="302"/>
                    <a:pt x="59" y="293"/>
                  </a:cubicBezTo>
                  <a:cubicBezTo>
                    <a:pt x="68" y="284"/>
                    <a:pt x="77" y="275"/>
                    <a:pt x="85" y="266"/>
                  </a:cubicBezTo>
                  <a:cubicBezTo>
                    <a:pt x="93" y="258"/>
                    <a:pt x="101" y="251"/>
                    <a:pt x="109" y="244"/>
                  </a:cubicBezTo>
                  <a:cubicBezTo>
                    <a:pt x="118" y="236"/>
                    <a:pt x="127" y="228"/>
                    <a:pt x="135" y="220"/>
                  </a:cubicBezTo>
                  <a:cubicBezTo>
                    <a:pt x="134" y="219"/>
                    <a:pt x="134" y="219"/>
                    <a:pt x="133" y="218"/>
                  </a:cubicBezTo>
                  <a:cubicBezTo>
                    <a:pt x="125" y="226"/>
                    <a:pt x="117" y="233"/>
                    <a:pt x="110" y="240"/>
                  </a:cubicBezTo>
                  <a:cubicBezTo>
                    <a:pt x="115" y="234"/>
                    <a:pt x="120" y="229"/>
                    <a:pt x="126" y="223"/>
                  </a:cubicBezTo>
                  <a:cubicBezTo>
                    <a:pt x="128" y="221"/>
                    <a:pt x="130" y="220"/>
                    <a:pt x="131" y="218"/>
                  </a:cubicBezTo>
                  <a:cubicBezTo>
                    <a:pt x="131" y="217"/>
                    <a:pt x="130" y="217"/>
                    <a:pt x="129" y="216"/>
                  </a:cubicBezTo>
                  <a:moveTo>
                    <a:pt x="135" y="216"/>
                  </a:moveTo>
                  <a:cubicBezTo>
                    <a:pt x="135" y="216"/>
                    <a:pt x="135" y="216"/>
                    <a:pt x="135" y="217"/>
                  </a:cubicBezTo>
                  <a:cubicBezTo>
                    <a:pt x="135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5" y="216"/>
                  </a:cubicBezTo>
                  <a:moveTo>
                    <a:pt x="133" y="213"/>
                  </a:moveTo>
                  <a:cubicBezTo>
                    <a:pt x="132" y="214"/>
                    <a:pt x="132" y="214"/>
                    <a:pt x="131" y="215"/>
                  </a:cubicBezTo>
                  <a:cubicBezTo>
                    <a:pt x="132" y="215"/>
                    <a:pt x="133" y="215"/>
                    <a:pt x="133" y="216"/>
                  </a:cubicBezTo>
                  <a:cubicBezTo>
                    <a:pt x="134" y="216"/>
                    <a:pt x="134" y="215"/>
                    <a:pt x="134" y="215"/>
                  </a:cubicBezTo>
                  <a:cubicBezTo>
                    <a:pt x="134" y="214"/>
                    <a:pt x="133" y="214"/>
                    <a:pt x="133" y="213"/>
                  </a:cubicBezTo>
                  <a:moveTo>
                    <a:pt x="270" y="121"/>
                  </a:moveTo>
                  <a:cubicBezTo>
                    <a:pt x="273" y="118"/>
                    <a:pt x="276" y="116"/>
                    <a:pt x="278" y="113"/>
                  </a:cubicBezTo>
                  <a:cubicBezTo>
                    <a:pt x="276" y="116"/>
                    <a:pt x="273" y="118"/>
                    <a:pt x="270" y="121"/>
                  </a:cubicBezTo>
                  <a:moveTo>
                    <a:pt x="261" y="95"/>
                  </a:moveTo>
                  <a:cubicBezTo>
                    <a:pt x="262" y="94"/>
                    <a:pt x="263" y="92"/>
                    <a:pt x="265" y="91"/>
                  </a:cubicBezTo>
                  <a:cubicBezTo>
                    <a:pt x="276" y="79"/>
                    <a:pt x="288" y="68"/>
                    <a:pt x="300" y="57"/>
                  </a:cubicBezTo>
                  <a:cubicBezTo>
                    <a:pt x="306" y="51"/>
                    <a:pt x="312" y="46"/>
                    <a:pt x="318" y="41"/>
                  </a:cubicBezTo>
                  <a:cubicBezTo>
                    <a:pt x="310" y="49"/>
                    <a:pt x="302" y="57"/>
                    <a:pt x="294" y="65"/>
                  </a:cubicBezTo>
                  <a:cubicBezTo>
                    <a:pt x="283" y="75"/>
                    <a:pt x="272" y="85"/>
                    <a:pt x="261" y="95"/>
                  </a:cubicBezTo>
                  <a:moveTo>
                    <a:pt x="356" y="4"/>
                  </a:moveTo>
                  <a:cubicBezTo>
                    <a:pt x="352" y="7"/>
                    <a:pt x="349" y="10"/>
                    <a:pt x="345" y="13"/>
                  </a:cubicBezTo>
                  <a:cubicBezTo>
                    <a:pt x="344" y="15"/>
                    <a:pt x="342" y="17"/>
                    <a:pt x="340" y="19"/>
                  </a:cubicBezTo>
                  <a:cubicBezTo>
                    <a:pt x="335" y="23"/>
                    <a:pt x="329" y="28"/>
                    <a:pt x="324" y="32"/>
                  </a:cubicBezTo>
                  <a:cubicBezTo>
                    <a:pt x="312" y="43"/>
                    <a:pt x="300" y="54"/>
                    <a:pt x="288" y="65"/>
                  </a:cubicBezTo>
                  <a:cubicBezTo>
                    <a:pt x="264" y="87"/>
                    <a:pt x="242" y="111"/>
                    <a:pt x="218" y="133"/>
                  </a:cubicBezTo>
                  <a:cubicBezTo>
                    <a:pt x="195" y="155"/>
                    <a:pt x="171" y="176"/>
                    <a:pt x="148" y="198"/>
                  </a:cubicBezTo>
                  <a:cubicBezTo>
                    <a:pt x="144" y="202"/>
                    <a:pt x="139" y="207"/>
                    <a:pt x="134" y="211"/>
                  </a:cubicBezTo>
                  <a:cubicBezTo>
                    <a:pt x="135" y="212"/>
                    <a:pt x="136" y="213"/>
                    <a:pt x="136" y="213"/>
                  </a:cubicBezTo>
                  <a:cubicBezTo>
                    <a:pt x="153" y="197"/>
                    <a:pt x="171" y="180"/>
                    <a:pt x="189" y="164"/>
                  </a:cubicBezTo>
                  <a:cubicBezTo>
                    <a:pt x="176" y="176"/>
                    <a:pt x="164" y="189"/>
                    <a:pt x="152" y="201"/>
                  </a:cubicBezTo>
                  <a:cubicBezTo>
                    <a:pt x="147" y="205"/>
                    <a:pt x="142" y="210"/>
                    <a:pt x="137" y="214"/>
                  </a:cubicBezTo>
                  <a:cubicBezTo>
                    <a:pt x="138" y="215"/>
                    <a:pt x="138" y="216"/>
                    <a:pt x="139" y="216"/>
                  </a:cubicBezTo>
                  <a:cubicBezTo>
                    <a:pt x="141" y="214"/>
                    <a:pt x="144" y="212"/>
                    <a:pt x="146" y="210"/>
                  </a:cubicBezTo>
                  <a:cubicBezTo>
                    <a:pt x="158" y="198"/>
                    <a:pt x="170" y="187"/>
                    <a:pt x="182" y="175"/>
                  </a:cubicBezTo>
                  <a:cubicBezTo>
                    <a:pt x="193" y="163"/>
                    <a:pt x="205" y="152"/>
                    <a:pt x="216" y="140"/>
                  </a:cubicBezTo>
                  <a:cubicBezTo>
                    <a:pt x="240" y="117"/>
                    <a:pt x="264" y="96"/>
                    <a:pt x="288" y="73"/>
                  </a:cubicBezTo>
                  <a:cubicBezTo>
                    <a:pt x="301" y="61"/>
                    <a:pt x="314" y="49"/>
                    <a:pt x="326" y="36"/>
                  </a:cubicBezTo>
                  <a:cubicBezTo>
                    <a:pt x="331" y="31"/>
                    <a:pt x="337" y="26"/>
                    <a:pt x="342" y="21"/>
                  </a:cubicBezTo>
                  <a:cubicBezTo>
                    <a:pt x="346" y="17"/>
                    <a:pt x="351" y="12"/>
                    <a:pt x="356" y="8"/>
                  </a:cubicBezTo>
                  <a:cubicBezTo>
                    <a:pt x="359" y="13"/>
                    <a:pt x="363" y="16"/>
                    <a:pt x="369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70" y="19"/>
                    <a:pt x="370" y="18"/>
                    <a:pt x="370" y="18"/>
                  </a:cubicBezTo>
                  <a:cubicBezTo>
                    <a:pt x="373" y="19"/>
                    <a:pt x="375" y="20"/>
                    <a:pt x="378" y="20"/>
                  </a:cubicBezTo>
                  <a:cubicBezTo>
                    <a:pt x="378" y="21"/>
                    <a:pt x="377" y="21"/>
                    <a:pt x="377" y="22"/>
                  </a:cubicBezTo>
                  <a:cubicBezTo>
                    <a:pt x="377" y="21"/>
                    <a:pt x="376" y="20"/>
                    <a:pt x="376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1" y="24"/>
                    <a:pt x="367" y="27"/>
                    <a:pt x="364" y="30"/>
                  </a:cubicBezTo>
                  <a:cubicBezTo>
                    <a:pt x="356" y="38"/>
                    <a:pt x="347" y="46"/>
                    <a:pt x="339" y="53"/>
                  </a:cubicBezTo>
                  <a:cubicBezTo>
                    <a:pt x="328" y="64"/>
                    <a:pt x="317" y="74"/>
                    <a:pt x="305" y="85"/>
                  </a:cubicBezTo>
                  <a:cubicBezTo>
                    <a:pt x="297" y="92"/>
                    <a:pt x="288" y="100"/>
                    <a:pt x="280" y="108"/>
                  </a:cubicBezTo>
                  <a:cubicBezTo>
                    <a:pt x="265" y="122"/>
                    <a:pt x="250" y="136"/>
                    <a:pt x="234" y="150"/>
                  </a:cubicBezTo>
                  <a:cubicBezTo>
                    <a:pt x="222" y="162"/>
                    <a:pt x="209" y="175"/>
                    <a:pt x="196" y="187"/>
                  </a:cubicBezTo>
                  <a:cubicBezTo>
                    <a:pt x="181" y="201"/>
                    <a:pt x="166" y="215"/>
                    <a:pt x="150" y="229"/>
                  </a:cubicBezTo>
                  <a:cubicBezTo>
                    <a:pt x="152" y="230"/>
                    <a:pt x="153" y="231"/>
                    <a:pt x="154" y="233"/>
                  </a:cubicBezTo>
                  <a:cubicBezTo>
                    <a:pt x="163" y="224"/>
                    <a:pt x="172" y="216"/>
                    <a:pt x="180" y="207"/>
                  </a:cubicBezTo>
                  <a:cubicBezTo>
                    <a:pt x="181" y="207"/>
                    <a:pt x="181" y="206"/>
                    <a:pt x="182" y="206"/>
                  </a:cubicBezTo>
                  <a:cubicBezTo>
                    <a:pt x="193" y="196"/>
                    <a:pt x="204" y="185"/>
                    <a:pt x="215" y="175"/>
                  </a:cubicBezTo>
                  <a:cubicBezTo>
                    <a:pt x="239" y="153"/>
                    <a:pt x="264" y="131"/>
                    <a:pt x="288" y="108"/>
                  </a:cubicBezTo>
                  <a:cubicBezTo>
                    <a:pt x="300" y="96"/>
                    <a:pt x="313" y="83"/>
                    <a:pt x="326" y="70"/>
                  </a:cubicBezTo>
                  <a:cubicBezTo>
                    <a:pt x="342" y="56"/>
                    <a:pt x="359" y="41"/>
                    <a:pt x="375" y="26"/>
                  </a:cubicBezTo>
                  <a:cubicBezTo>
                    <a:pt x="376" y="26"/>
                    <a:pt x="376" y="25"/>
                    <a:pt x="377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4"/>
                    <a:pt x="378" y="24"/>
                    <a:pt x="379" y="23"/>
                  </a:cubicBezTo>
                  <a:cubicBezTo>
                    <a:pt x="379" y="23"/>
                    <a:pt x="379" y="22"/>
                    <a:pt x="378" y="22"/>
                  </a:cubicBezTo>
                  <a:cubicBezTo>
                    <a:pt x="377" y="22"/>
                    <a:pt x="378" y="20"/>
                    <a:pt x="379" y="20"/>
                  </a:cubicBezTo>
                  <a:cubicBezTo>
                    <a:pt x="380" y="20"/>
                    <a:pt x="381" y="20"/>
                    <a:pt x="382" y="20"/>
                  </a:cubicBezTo>
                  <a:cubicBezTo>
                    <a:pt x="382" y="19"/>
                    <a:pt x="382" y="18"/>
                    <a:pt x="381" y="18"/>
                  </a:cubicBezTo>
                  <a:cubicBezTo>
                    <a:pt x="376" y="17"/>
                    <a:pt x="370" y="16"/>
                    <a:pt x="365" y="13"/>
                  </a:cubicBezTo>
                  <a:cubicBezTo>
                    <a:pt x="365" y="14"/>
                    <a:pt x="365" y="14"/>
                    <a:pt x="364" y="14"/>
                  </a:cubicBezTo>
                  <a:cubicBezTo>
                    <a:pt x="364" y="14"/>
                    <a:pt x="364" y="14"/>
                    <a:pt x="363" y="14"/>
                  </a:cubicBezTo>
                  <a:cubicBezTo>
                    <a:pt x="360" y="11"/>
                    <a:pt x="358" y="8"/>
                    <a:pt x="356" y="4"/>
                  </a:cubicBezTo>
                  <a:moveTo>
                    <a:pt x="362" y="0"/>
                  </a:moveTo>
                  <a:cubicBezTo>
                    <a:pt x="361" y="0"/>
                    <a:pt x="361" y="0"/>
                    <a:pt x="361" y="0"/>
                  </a:cubicBezTo>
                  <a:cubicBezTo>
                    <a:pt x="360" y="1"/>
                    <a:pt x="359" y="2"/>
                    <a:pt x="358" y="2"/>
                  </a:cubicBezTo>
                  <a:cubicBezTo>
                    <a:pt x="358" y="3"/>
                    <a:pt x="359" y="4"/>
                    <a:pt x="359" y="5"/>
                  </a:cubicBezTo>
                  <a:cubicBezTo>
                    <a:pt x="360" y="4"/>
                    <a:pt x="361" y="3"/>
                    <a:pt x="362" y="3"/>
                  </a:cubicBezTo>
                  <a:cubicBezTo>
                    <a:pt x="362" y="2"/>
                    <a:pt x="362" y="1"/>
                    <a:pt x="362" y="0"/>
                  </a:cubicBezTo>
                  <a:cubicBezTo>
                    <a:pt x="362" y="0"/>
                    <a:pt x="362" y="0"/>
                    <a:pt x="3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6621463" y="2359026"/>
              <a:ext cx="382588" cy="503238"/>
            </a:xfrm>
            <a:custGeom>
              <a:avLst/>
              <a:gdLst>
                <a:gd name="T0" fmla="*/ 13 w 177"/>
                <a:gd name="T1" fmla="*/ 232 h 234"/>
                <a:gd name="T2" fmla="*/ 15 w 177"/>
                <a:gd name="T3" fmla="*/ 233 h 234"/>
                <a:gd name="T4" fmla="*/ 16 w 177"/>
                <a:gd name="T5" fmla="*/ 231 h 234"/>
                <a:gd name="T6" fmla="*/ 15 w 177"/>
                <a:gd name="T7" fmla="*/ 229 h 234"/>
                <a:gd name="T8" fmla="*/ 17 w 177"/>
                <a:gd name="T9" fmla="*/ 227 h 234"/>
                <a:gd name="T10" fmla="*/ 18 w 177"/>
                <a:gd name="T11" fmla="*/ 230 h 234"/>
                <a:gd name="T12" fmla="*/ 22 w 177"/>
                <a:gd name="T13" fmla="*/ 221 h 234"/>
                <a:gd name="T14" fmla="*/ 24 w 177"/>
                <a:gd name="T15" fmla="*/ 219 h 234"/>
                <a:gd name="T16" fmla="*/ 29 w 177"/>
                <a:gd name="T17" fmla="*/ 217 h 234"/>
                <a:gd name="T18" fmla="*/ 58 w 177"/>
                <a:gd name="T19" fmla="*/ 186 h 234"/>
                <a:gd name="T20" fmla="*/ 32 w 177"/>
                <a:gd name="T21" fmla="*/ 214 h 234"/>
                <a:gd name="T22" fmla="*/ 59 w 177"/>
                <a:gd name="T23" fmla="*/ 189 h 234"/>
                <a:gd name="T24" fmla="*/ 11 w 177"/>
                <a:gd name="T25" fmla="*/ 175 h 234"/>
                <a:gd name="T26" fmla="*/ 8 w 177"/>
                <a:gd name="T27" fmla="*/ 227 h 234"/>
                <a:gd name="T28" fmla="*/ 7 w 177"/>
                <a:gd name="T29" fmla="*/ 191 h 234"/>
                <a:gd name="T30" fmla="*/ 11 w 177"/>
                <a:gd name="T31" fmla="*/ 177 h 234"/>
                <a:gd name="T32" fmla="*/ 76 w 177"/>
                <a:gd name="T33" fmla="*/ 169 h 234"/>
                <a:gd name="T34" fmla="*/ 61 w 177"/>
                <a:gd name="T35" fmla="*/ 187 h 234"/>
                <a:gd name="T36" fmla="*/ 76 w 177"/>
                <a:gd name="T37" fmla="*/ 169 h 234"/>
                <a:gd name="T38" fmla="*/ 22 w 177"/>
                <a:gd name="T39" fmla="*/ 159 h 234"/>
                <a:gd name="T40" fmla="*/ 22 w 177"/>
                <a:gd name="T41" fmla="*/ 158 h 234"/>
                <a:gd name="T42" fmla="*/ 78 w 177"/>
                <a:gd name="T43" fmla="*/ 167 h 234"/>
                <a:gd name="T44" fmla="*/ 80 w 177"/>
                <a:gd name="T45" fmla="*/ 169 h 234"/>
                <a:gd name="T46" fmla="*/ 104 w 177"/>
                <a:gd name="T47" fmla="*/ 142 h 234"/>
                <a:gd name="T48" fmla="*/ 109 w 177"/>
                <a:gd name="T49" fmla="*/ 136 h 234"/>
                <a:gd name="T50" fmla="*/ 106 w 177"/>
                <a:gd name="T51" fmla="*/ 143 h 234"/>
                <a:gd name="T52" fmla="*/ 118 w 177"/>
                <a:gd name="T53" fmla="*/ 132 h 234"/>
                <a:gd name="T54" fmla="*/ 66 w 177"/>
                <a:gd name="T55" fmla="*/ 109 h 234"/>
                <a:gd name="T56" fmla="*/ 40 w 177"/>
                <a:gd name="T57" fmla="*/ 138 h 234"/>
                <a:gd name="T58" fmla="*/ 29 w 177"/>
                <a:gd name="T59" fmla="*/ 153 h 234"/>
                <a:gd name="T60" fmla="*/ 32 w 177"/>
                <a:gd name="T61" fmla="*/ 150 h 234"/>
                <a:gd name="T62" fmla="*/ 58 w 177"/>
                <a:gd name="T63" fmla="*/ 122 h 234"/>
                <a:gd name="T64" fmla="*/ 66 w 177"/>
                <a:gd name="T65" fmla="*/ 109 h 234"/>
                <a:gd name="T66" fmla="*/ 120 w 177"/>
                <a:gd name="T67" fmla="*/ 127 h 234"/>
                <a:gd name="T68" fmla="*/ 142 w 177"/>
                <a:gd name="T69" fmla="*/ 109 h 234"/>
                <a:gd name="T70" fmla="*/ 171 w 177"/>
                <a:gd name="T71" fmla="*/ 78 h 234"/>
                <a:gd name="T72" fmla="*/ 146 w 177"/>
                <a:gd name="T73" fmla="*/ 102 h 234"/>
                <a:gd name="T74" fmla="*/ 144 w 177"/>
                <a:gd name="T75" fmla="*/ 107 h 234"/>
                <a:gd name="T76" fmla="*/ 174 w 177"/>
                <a:gd name="T77" fmla="*/ 79 h 234"/>
                <a:gd name="T78" fmla="*/ 172 w 177"/>
                <a:gd name="T79" fmla="*/ 79 h 234"/>
                <a:gd name="T80" fmla="*/ 99 w 177"/>
                <a:gd name="T81" fmla="*/ 76 h 234"/>
                <a:gd name="T82" fmla="*/ 83 w 177"/>
                <a:gd name="T83" fmla="*/ 93 h 234"/>
                <a:gd name="T84" fmla="*/ 71 w 177"/>
                <a:gd name="T85" fmla="*/ 108 h 234"/>
                <a:gd name="T86" fmla="*/ 99 w 177"/>
                <a:gd name="T87" fmla="*/ 76 h 234"/>
                <a:gd name="T88" fmla="*/ 173 w 177"/>
                <a:gd name="T89" fmla="*/ 74 h 234"/>
                <a:gd name="T90" fmla="*/ 174 w 177"/>
                <a:gd name="T91" fmla="*/ 74 h 234"/>
                <a:gd name="T92" fmla="*/ 174 w 177"/>
                <a:gd name="T93" fmla="*/ 30 h 234"/>
                <a:gd name="T94" fmla="*/ 174 w 177"/>
                <a:gd name="T95" fmla="*/ 35 h 234"/>
                <a:gd name="T96" fmla="*/ 177 w 177"/>
                <a:gd name="T97" fmla="*/ 44 h 234"/>
                <a:gd name="T98" fmla="*/ 143 w 177"/>
                <a:gd name="T99" fmla="*/ 26 h 234"/>
                <a:gd name="T100" fmla="*/ 106 w 177"/>
                <a:gd name="T101" fmla="*/ 67 h 234"/>
                <a:gd name="T102" fmla="*/ 122 w 177"/>
                <a:gd name="T103" fmla="*/ 52 h 234"/>
                <a:gd name="T104" fmla="*/ 147 w 177"/>
                <a:gd name="T105" fmla="*/ 17 h 234"/>
                <a:gd name="T106" fmla="*/ 142 w 177"/>
                <a:gd name="T107" fmla="*/ 24 h 234"/>
                <a:gd name="T108" fmla="*/ 155 w 177"/>
                <a:gd name="T109" fmla="*/ 8 h 234"/>
                <a:gd name="T110" fmla="*/ 149 w 177"/>
                <a:gd name="T111" fmla="*/ 14 h 234"/>
                <a:gd name="T112" fmla="*/ 167 w 177"/>
                <a:gd name="T113" fmla="*/ 0 h 234"/>
                <a:gd name="T114" fmla="*/ 158 w 177"/>
                <a:gd name="T115" fmla="*/ 9 h 234"/>
                <a:gd name="T116" fmla="*/ 169 w 177"/>
                <a:gd name="T117" fmla="*/ 15 h 234"/>
                <a:gd name="T118" fmla="*/ 169 w 177"/>
                <a:gd name="T119" fmla="*/ 11 h 234"/>
                <a:gd name="T120" fmla="*/ 169 w 177"/>
                <a:gd name="T121" fmla="*/ 11 h 234"/>
                <a:gd name="T122" fmla="*/ 171 w 177"/>
                <a:gd name="T123" fmla="*/ 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4">
                  <a:moveTo>
                    <a:pt x="15" y="229"/>
                  </a:moveTo>
                  <a:cubicBezTo>
                    <a:pt x="14" y="230"/>
                    <a:pt x="14" y="231"/>
                    <a:pt x="13" y="232"/>
                  </a:cubicBezTo>
                  <a:cubicBezTo>
                    <a:pt x="12" y="233"/>
                    <a:pt x="13" y="234"/>
                    <a:pt x="14" y="234"/>
                  </a:cubicBezTo>
                  <a:cubicBezTo>
                    <a:pt x="14" y="234"/>
                    <a:pt x="15" y="234"/>
                    <a:pt x="15" y="233"/>
                  </a:cubicBezTo>
                  <a:cubicBezTo>
                    <a:pt x="15" y="233"/>
                    <a:pt x="16" y="233"/>
                    <a:pt x="16" y="232"/>
                  </a:cubicBezTo>
                  <a:cubicBezTo>
                    <a:pt x="16" y="232"/>
                    <a:pt x="16" y="232"/>
                    <a:pt x="16" y="231"/>
                  </a:cubicBezTo>
                  <a:cubicBezTo>
                    <a:pt x="15" y="231"/>
                    <a:pt x="15" y="230"/>
                    <a:pt x="15" y="230"/>
                  </a:cubicBezTo>
                  <a:cubicBezTo>
                    <a:pt x="15" y="230"/>
                    <a:pt x="15" y="229"/>
                    <a:pt x="15" y="229"/>
                  </a:cubicBezTo>
                  <a:moveTo>
                    <a:pt x="22" y="221"/>
                  </a:moveTo>
                  <a:cubicBezTo>
                    <a:pt x="20" y="223"/>
                    <a:pt x="19" y="225"/>
                    <a:pt x="17" y="227"/>
                  </a:cubicBezTo>
                  <a:cubicBezTo>
                    <a:pt x="17" y="228"/>
                    <a:pt x="18" y="229"/>
                    <a:pt x="18" y="230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8"/>
                    <a:pt x="21" y="226"/>
                    <a:pt x="22" y="225"/>
                  </a:cubicBezTo>
                  <a:cubicBezTo>
                    <a:pt x="22" y="223"/>
                    <a:pt x="22" y="222"/>
                    <a:pt x="22" y="221"/>
                  </a:cubicBezTo>
                  <a:moveTo>
                    <a:pt x="30" y="213"/>
                  </a:moveTo>
                  <a:cubicBezTo>
                    <a:pt x="28" y="215"/>
                    <a:pt x="26" y="217"/>
                    <a:pt x="24" y="219"/>
                  </a:cubicBezTo>
                  <a:cubicBezTo>
                    <a:pt x="25" y="219"/>
                    <a:pt x="25" y="220"/>
                    <a:pt x="26" y="221"/>
                  </a:cubicBezTo>
                  <a:cubicBezTo>
                    <a:pt x="27" y="220"/>
                    <a:pt x="28" y="218"/>
                    <a:pt x="29" y="217"/>
                  </a:cubicBezTo>
                  <a:cubicBezTo>
                    <a:pt x="30" y="216"/>
                    <a:pt x="30" y="215"/>
                    <a:pt x="30" y="213"/>
                  </a:cubicBezTo>
                  <a:moveTo>
                    <a:pt x="58" y="186"/>
                  </a:moveTo>
                  <a:cubicBezTo>
                    <a:pt x="50" y="194"/>
                    <a:pt x="41" y="202"/>
                    <a:pt x="32" y="211"/>
                  </a:cubicBezTo>
                  <a:cubicBezTo>
                    <a:pt x="32" y="212"/>
                    <a:pt x="32" y="213"/>
                    <a:pt x="32" y="214"/>
                  </a:cubicBezTo>
                  <a:cubicBezTo>
                    <a:pt x="37" y="210"/>
                    <a:pt x="42" y="205"/>
                    <a:pt x="47" y="200"/>
                  </a:cubicBezTo>
                  <a:cubicBezTo>
                    <a:pt x="51" y="197"/>
                    <a:pt x="55" y="193"/>
                    <a:pt x="59" y="189"/>
                  </a:cubicBezTo>
                  <a:cubicBezTo>
                    <a:pt x="59" y="188"/>
                    <a:pt x="58" y="187"/>
                    <a:pt x="58" y="186"/>
                  </a:cubicBezTo>
                  <a:moveTo>
                    <a:pt x="11" y="175"/>
                  </a:moveTo>
                  <a:cubicBezTo>
                    <a:pt x="3" y="191"/>
                    <a:pt x="0" y="208"/>
                    <a:pt x="7" y="226"/>
                  </a:cubicBezTo>
                  <a:cubicBezTo>
                    <a:pt x="7" y="226"/>
                    <a:pt x="7" y="227"/>
                    <a:pt x="8" y="227"/>
                  </a:cubicBezTo>
                  <a:cubicBezTo>
                    <a:pt x="9" y="227"/>
                    <a:pt x="10" y="226"/>
                    <a:pt x="9" y="225"/>
                  </a:cubicBezTo>
                  <a:cubicBezTo>
                    <a:pt x="5" y="214"/>
                    <a:pt x="4" y="203"/>
                    <a:pt x="7" y="191"/>
                  </a:cubicBezTo>
                  <a:cubicBezTo>
                    <a:pt x="8" y="189"/>
                    <a:pt x="9" y="186"/>
                    <a:pt x="10" y="184"/>
                  </a:cubicBezTo>
                  <a:cubicBezTo>
                    <a:pt x="10" y="182"/>
                    <a:pt x="10" y="180"/>
                    <a:pt x="11" y="177"/>
                  </a:cubicBezTo>
                  <a:cubicBezTo>
                    <a:pt x="11" y="177"/>
                    <a:pt x="11" y="176"/>
                    <a:pt x="11" y="175"/>
                  </a:cubicBezTo>
                  <a:moveTo>
                    <a:pt x="76" y="169"/>
                  </a:moveTo>
                  <a:cubicBezTo>
                    <a:pt x="71" y="174"/>
                    <a:pt x="66" y="179"/>
                    <a:pt x="61" y="184"/>
                  </a:cubicBezTo>
                  <a:cubicBezTo>
                    <a:pt x="61" y="185"/>
                    <a:pt x="61" y="186"/>
                    <a:pt x="61" y="187"/>
                  </a:cubicBezTo>
                  <a:cubicBezTo>
                    <a:pt x="66" y="182"/>
                    <a:pt x="71" y="177"/>
                    <a:pt x="76" y="173"/>
                  </a:cubicBezTo>
                  <a:cubicBezTo>
                    <a:pt x="76" y="171"/>
                    <a:pt x="76" y="170"/>
                    <a:pt x="76" y="169"/>
                  </a:cubicBezTo>
                  <a:moveTo>
                    <a:pt x="22" y="158"/>
                  </a:move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8"/>
                    <a:pt x="22" y="158"/>
                  </a:cubicBezTo>
                  <a:moveTo>
                    <a:pt x="104" y="142"/>
                  </a:moveTo>
                  <a:cubicBezTo>
                    <a:pt x="95" y="150"/>
                    <a:pt x="87" y="158"/>
                    <a:pt x="78" y="167"/>
                  </a:cubicBezTo>
                  <a:cubicBezTo>
                    <a:pt x="79" y="168"/>
                    <a:pt x="79" y="169"/>
                    <a:pt x="79" y="170"/>
                  </a:cubicBezTo>
                  <a:cubicBezTo>
                    <a:pt x="79" y="170"/>
                    <a:pt x="80" y="169"/>
                    <a:pt x="80" y="169"/>
                  </a:cubicBezTo>
                  <a:cubicBezTo>
                    <a:pt x="88" y="161"/>
                    <a:pt x="96" y="153"/>
                    <a:pt x="104" y="145"/>
                  </a:cubicBezTo>
                  <a:cubicBezTo>
                    <a:pt x="104" y="144"/>
                    <a:pt x="104" y="143"/>
                    <a:pt x="104" y="142"/>
                  </a:cubicBezTo>
                  <a:moveTo>
                    <a:pt x="117" y="129"/>
                  </a:moveTo>
                  <a:cubicBezTo>
                    <a:pt x="115" y="131"/>
                    <a:pt x="112" y="134"/>
                    <a:pt x="109" y="136"/>
                  </a:cubicBezTo>
                  <a:cubicBezTo>
                    <a:pt x="108" y="137"/>
                    <a:pt x="107" y="138"/>
                    <a:pt x="106" y="139"/>
                  </a:cubicBezTo>
                  <a:cubicBezTo>
                    <a:pt x="106" y="140"/>
                    <a:pt x="106" y="142"/>
                    <a:pt x="106" y="143"/>
                  </a:cubicBezTo>
                  <a:cubicBezTo>
                    <a:pt x="110" y="139"/>
                    <a:pt x="114" y="136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1"/>
                    <a:pt x="117" y="130"/>
                    <a:pt x="117" y="129"/>
                  </a:cubicBezTo>
                  <a:moveTo>
                    <a:pt x="66" y="109"/>
                  </a:moveTo>
                  <a:cubicBezTo>
                    <a:pt x="61" y="116"/>
                    <a:pt x="55" y="122"/>
                    <a:pt x="49" y="128"/>
                  </a:cubicBezTo>
                  <a:cubicBezTo>
                    <a:pt x="46" y="131"/>
                    <a:pt x="43" y="134"/>
                    <a:pt x="40" y="138"/>
                  </a:cubicBezTo>
                  <a:cubicBezTo>
                    <a:pt x="38" y="141"/>
                    <a:pt x="36" y="143"/>
                    <a:pt x="34" y="146"/>
                  </a:cubicBezTo>
                  <a:cubicBezTo>
                    <a:pt x="32" y="149"/>
                    <a:pt x="30" y="151"/>
                    <a:pt x="29" y="153"/>
                  </a:cubicBezTo>
                  <a:cubicBezTo>
                    <a:pt x="29" y="153"/>
                    <a:pt x="29" y="153"/>
                    <a:pt x="30" y="152"/>
                  </a:cubicBezTo>
                  <a:cubicBezTo>
                    <a:pt x="30" y="152"/>
                    <a:pt x="31" y="151"/>
                    <a:pt x="32" y="150"/>
                  </a:cubicBezTo>
                  <a:cubicBezTo>
                    <a:pt x="36" y="145"/>
                    <a:pt x="41" y="141"/>
                    <a:pt x="45" y="136"/>
                  </a:cubicBezTo>
                  <a:cubicBezTo>
                    <a:pt x="50" y="131"/>
                    <a:pt x="54" y="127"/>
                    <a:pt x="58" y="122"/>
                  </a:cubicBezTo>
                  <a:cubicBezTo>
                    <a:pt x="59" y="121"/>
                    <a:pt x="59" y="120"/>
                    <a:pt x="60" y="120"/>
                  </a:cubicBezTo>
                  <a:cubicBezTo>
                    <a:pt x="62" y="116"/>
                    <a:pt x="64" y="113"/>
                    <a:pt x="66" y="109"/>
                  </a:cubicBezTo>
                  <a:moveTo>
                    <a:pt x="142" y="106"/>
                  </a:moveTo>
                  <a:cubicBezTo>
                    <a:pt x="134" y="113"/>
                    <a:pt x="127" y="120"/>
                    <a:pt x="120" y="127"/>
                  </a:cubicBezTo>
                  <a:cubicBezTo>
                    <a:pt x="120" y="128"/>
                    <a:pt x="120" y="129"/>
                    <a:pt x="120" y="130"/>
                  </a:cubicBezTo>
                  <a:cubicBezTo>
                    <a:pt x="127" y="123"/>
                    <a:pt x="135" y="116"/>
                    <a:pt x="142" y="109"/>
                  </a:cubicBezTo>
                  <a:cubicBezTo>
                    <a:pt x="142" y="108"/>
                    <a:pt x="142" y="107"/>
                    <a:pt x="142" y="106"/>
                  </a:cubicBezTo>
                  <a:moveTo>
                    <a:pt x="171" y="78"/>
                  </a:moveTo>
                  <a:cubicBezTo>
                    <a:pt x="168" y="82"/>
                    <a:pt x="164" y="85"/>
                    <a:pt x="160" y="89"/>
                  </a:cubicBezTo>
                  <a:cubicBezTo>
                    <a:pt x="155" y="93"/>
                    <a:pt x="150" y="98"/>
                    <a:pt x="146" y="102"/>
                  </a:cubicBezTo>
                  <a:cubicBezTo>
                    <a:pt x="145" y="103"/>
                    <a:pt x="145" y="103"/>
                    <a:pt x="144" y="104"/>
                  </a:cubicBezTo>
                  <a:cubicBezTo>
                    <a:pt x="144" y="105"/>
                    <a:pt x="144" y="106"/>
                    <a:pt x="144" y="107"/>
                  </a:cubicBezTo>
                  <a:cubicBezTo>
                    <a:pt x="147" y="104"/>
                    <a:pt x="150" y="102"/>
                    <a:pt x="152" y="99"/>
                  </a:cubicBezTo>
                  <a:cubicBezTo>
                    <a:pt x="159" y="93"/>
                    <a:pt x="168" y="86"/>
                    <a:pt x="174" y="79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79"/>
                    <a:pt x="172" y="79"/>
                    <a:pt x="172" y="79"/>
                  </a:cubicBezTo>
                  <a:cubicBezTo>
                    <a:pt x="172" y="79"/>
                    <a:pt x="171" y="79"/>
                    <a:pt x="171" y="78"/>
                  </a:cubicBezTo>
                  <a:moveTo>
                    <a:pt x="99" y="76"/>
                  </a:moveTo>
                  <a:cubicBezTo>
                    <a:pt x="96" y="79"/>
                    <a:pt x="93" y="82"/>
                    <a:pt x="89" y="85"/>
                  </a:cubicBezTo>
                  <a:cubicBezTo>
                    <a:pt x="87" y="87"/>
                    <a:pt x="85" y="90"/>
                    <a:pt x="83" y="93"/>
                  </a:cubicBezTo>
                  <a:cubicBezTo>
                    <a:pt x="77" y="99"/>
                    <a:pt x="72" y="105"/>
                    <a:pt x="68" y="112"/>
                  </a:cubicBezTo>
                  <a:cubicBezTo>
                    <a:pt x="69" y="110"/>
                    <a:pt x="70" y="109"/>
                    <a:pt x="71" y="108"/>
                  </a:cubicBezTo>
                  <a:cubicBezTo>
                    <a:pt x="80" y="98"/>
                    <a:pt x="88" y="88"/>
                    <a:pt x="96" y="79"/>
                  </a:cubicBezTo>
                  <a:cubicBezTo>
                    <a:pt x="97" y="78"/>
                    <a:pt x="98" y="77"/>
                    <a:pt x="99" y="76"/>
                  </a:cubicBezTo>
                  <a:moveTo>
                    <a:pt x="174" y="74"/>
                  </a:moveTo>
                  <a:cubicBezTo>
                    <a:pt x="174" y="74"/>
                    <a:pt x="173" y="74"/>
                    <a:pt x="173" y="74"/>
                  </a:cubicBezTo>
                  <a:cubicBezTo>
                    <a:pt x="173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moveTo>
                    <a:pt x="174" y="29"/>
                  </a:moveTo>
                  <a:cubicBezTo>
                    <a:pt x="174" y="29"/>
                    <a:pt x="174" y="30"/>
                    <a:pt x="174" y="30"/>
                  </a:cubicBezTo>
                  <a:cubicBezTo>
                    <a:pt x="174" y="32"/>
                    <a:pt x="174" y="33"/>
                    <a:pt x="174" y="34"/>
                  </a:cubicBezTo>
                  <a:cubicBezTo>
                    <a:pt x="174" y="34"/>
                    <a:pt x="174" y="34"/>
                    <a:pt x="174" y="35"/>
                  </a:cubicBezTo>
                  <a:cubicBezTo>
                    <a:pt x="175" y="38"/>
                    <a:pt x="176" y="41"/>
                    <a:pt x="177" y="45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6" y="39"/>
                    <a:pt x="175" y="34"/>
                    <a:pt x="174" y="29"/>
                  </a:cubicBezTo>
                  <a:moveTo>
                    <a:pt x="143" y="26"/>
                  </a:moveTo>
                  <a:cubicBezTo>
                    <a:pt x="138" y="31"/>
                    <a:pt x="133" y="37"/>
                    <a:pt x="128" y="42"/>
                  </a:cubicBezTo>
                  <a:cubicBezTo>
                    <a:pt x="121" y="51"/>
                    <a:pt x="113" y="59"/>
                    <a:pt x="106" y="67"/>
                  </a:cubicBezTo>
                  <a:cubicBezTo>
                    <a:pt x="108" y="65"/>
                    <a:pt x="110" y="64"/>
                    <a:pt x="112" y="62"/>
                  </a:cubicBezTo>
                  <a:cubicBezTo>
                    <a:pt x="115" y="59"/>
                    <a:pt x="119" y="55"/>
                    <a:pt x="122" y="52"/>
                  </a:cubicBezTo>
                  <a:cubicBezTo>
                    <a:pt x="130" y="44"/>
                    <a:pt x="136" y="35"/>
                    <a:pt x="143" y="26"/>
                  </a:cubicBezTo>
                  <a:moveTo>
                    <a:pt x="147" y="17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5" y="19"/>
                    <a:pt x="143" y="21"/>
                    <a:pt x="142" y="24"/>
                  </a:cubicBezTo>
                  <a:cubicBezTo>
                    <a:pt x="144" y="21"/>
                    <a:pt x="145" y="19"/>
                    <a:pt x="147" y="17"/>
                  </a:cubicBezTo>
                  <a:moveTo>
                    <a:pt x="155" y="8"/>
                  </a:moveTo>
                  <a:cubicBezTo>
                    <a:pt x="153" y="10"/>
                    <a:pt x="151" y="12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2"/>
                    <a:pt x="153" y="10"/>
                    <a:pt x="155" y="8"/>
                  </a:cubicBezTo>
                  <a:moveTo>
                    <a:pt x="167" y="0"/>
                  </a:moveTo>
                  <a:cubicBezTo>
                    <a:pt x="165" y="2"/>
                    <a:pt x="162" y="4"/>
                    <a:pt x="160" y="6"/>
                  </a:cubicBezTo>
                  <a:cubicBezTo>
                    <a:pt x="159" y="7"/>
                    <a:pt x="158" y="8"/>
                    <a:pt x="158" y="9"/>
                  </a:cubicBezTo>
                  <a:cubicBezTo>
                    <a:pt x="160" y="6"/>
                    <a:pt x="163" y="4"/>
                    <a:pt x="165" y="2"/>
                  </a:cubicBezTo>
                  <a:cubicBezTo>
                    <a:pt x="168" y="6"/>
                    <a:pt x="169" y="11"/>
                    <a:pt x="169" y="15"/>
                  </a:cubicBezTo>
                  <a:cubicBezTo>
                    <a:pt x="169" y="14"/>
                    <a:pt x="169" y="13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0"/>
                    <a:pt x="169" y="10"/>
                    <a:pt x="170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0" y="7"/>
                    <a:pt x="170" y="3"/>
                    <a:pt x="16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6678613" y="2846388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6729413" y="2560638"/>
              <a:ext cx="319088" cy="314325"/>
            </a:xfrm>
            <a:custGeom>
              <a:avLst/>
              <a:gdLst>
                <a:gd name="T0" fmla="*/ 23 w 148"/>
                <a:gd name="T1" fmla="*/ 126 h 146"/>
                <a:gd name="T2" fmla="*/ 12 w 148"/>
                <a:gd name="T3" fmla="*/ 135 h 146"/>
                <a:gd name="T4" fmla="*/ 1 w 148"/>
                <a:gd name="T5" fmla="*/ 143 h 146"/>
                <a:gd name="T6" fmla="*/ 2 w 148"/>
                <a:gd name="T7" fmla="*/ 146 h 146"/>
                <a:gd name="T8" fmla="*/ 3 w 148"/>
                <a:gd name="T9" fmla="*/ 145 h 146"/>
                <a:gd name="T10" fmla="*/ 24 w 148"/>
                <a:gd name="T11" fmla="*/ 128 h 146"/>
                <a:gd name="T12" fmla="*/ 24 w 148"/>
                <a:gd name="T13" fmla="*/ 128 h 146"/>
                <a:gd name="T14" fmla="*/ 23 w 148"/>
                <a:gd name="T15" fmla="*/ 126 h 146"/>
                <a:gd name="T16" fmla="*/ 23 w 148"/>
                <a:gd name="T17" fmla="*/ 126 h 146"/>
                <a:gd name="T18" fmla="*/ 141 w 148"/>
                <a:gd name="T19" fmla="*/ 5 h 146"/>
                <a:gd name="T20" fmla="*/ 76 w 148"/>
                <a:gd name="T21" fmla="*/ 71 h 146"/>
                <a:gd name="T22" fmla="*/ 28 w 148"/>
                <a:gd name="T23" fmla="*/ 121 h 146"/>
                <a:gd name="T24" fmla="*/ 26 w 148"/>
                <a:gd name="T25" fmla="*/ 125 h 146"/>
                <a:gd name="T26" fmla="*/ 27 w 148"/>
                <a:gd name="T27" fmla="*/ 125 h 146"/>
                <a:gd name="T28" fmla="*/ 61 w 148"/>
                <a:gd name="T29" fmla="*/ 91 h 146"/>
                <a:gd name="T30" fmla="*/ 70 w 148"/>
                <a:gd name="T31" fmla="*/ 79 h 146"/>
                <a:gd name="T32" fmla="*/ 71 w 148"/>
                <a:gd name="T33" fmla="*/ 79 h 146"/>
                <a:gd name="T34" fmla="*/ 72 w 148"/>
                <a:gd name="T35" fmla="*/ 79 h 146"/>
                <a:gd name="T36" fmla="*/ 135 w 148"/>
                <a:gd name="T37" fmla="*/ 15 h 146"/>
                <a:gd name="T38" fmla="*/ 141 w 148"/>
                <a:gd name="T39" fmla="*/ 9 h 146"/>
                <a:gd name="T40" fmla="*/ 141 w 148"/>
                <a:gd name="T41" fmla="*/ 9 h 146"/>
                <a:gd name="T42" fmla="*/ 140 w 148"/>
                <a:gd name="T43" fmla="*/ 9 h 146"/>
                <a:gd name="T44" fmla="*/ 140 w 148"/>
                <a:gd name="T45" fmla="*/ 7 h 146"/>
                <a:gd name="T46" fmla="*/ 140 w 148"/>
                <a:gd name="T47" fmla="*/ 7 h 146"/>
                <a:gd name="T48" fmla="*/ 140 w 148"/>
                <a:gd name="T49" fmla="*/ 7 h 146"/>
                <a:gd name="T50" fmla="*/ 140 w 148"/>
                <a:gd name="T51" fmla="*/ 7 h 146"/>
                <a:gd name="T52" fmla="*/ 142 w 148"/>
                <a:gd name="T53" fmla="*/ 6 h 146"/>
                <a:gd name="T54" fmla="*/ 142 w 148"/>
                <a:gd name="T55" fmla="*/ 6 h 146"/>
                <a:gd name="T56" fmla="*/ 141 w 148"/>
                <a:gd name="T57" fmla="*/ 5 h 146"/>
                <a:gd name="T58" fmla="*/ 146 w 148"/>
                <a:gd name="T59" fmla="*/ 0 h 146"/>
                <a:gd name="T60" fmla="*/ 145 w 148"/>
                <a:gd name="T61" fmla="*/ 0 h 146"/>
                <a:gd name="T62" fmla="*/ 144 w 148"/>
                <a:gd name="T63" fmla="*/ 2 h 146"/>
                <a:gd name="T64" fmla="*/ 144 w 148"/>
                <a:gd name="T65" fmla="*/ 4 h 146"/>
                <a:gd name="T66" fmla="*/ 148 w 148"/>
                <a:gd name="T67" fmla="*/ 1 h 146"/>
                <a:gd name="T68" fmla="*/ 146 w 148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6">
                  <a:moveTo>
                    <a:pt x="23" y="126"/>
                  </a:moveTo>
                  <a:cubicBezTo>
                    <a:pt x="19" y="129"/>
                    <a:pt x="16" y="132"/>
                    <a:pt x="12" y="135"/>
                  </a:cubicBezTo>
                  <a:cubicBezTo>
                    <a:pt x="9" y="138"/>
                    <a:pt x="5" y="141"/>
                    <a:pt x="1" y="143"/>
                  </a:cubicBezTo>
                  <a:cubicBezTo>
                    <a:pt x="0" y="144"/>
                    <a:pt x="1" y="146"/>
                    <a:pt x="2" y="146"/>
                  </a:cubicBezTo>
                  <a:cubicBezTo>
                    <a:pt x="2" y="146"/>
                    <a:pt x="2" y="146"/>
                    <a:pt x="3" y="145"/>
                  </a:cubicBezTo>
                  <a:cubicBezTo>
                    <a:pt x="10" y="140"/>
                    <a:pt x="18" y="134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2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moveTo>
                    <a:pt x="141" y="5"/>
                  </a:moveTo>
                  <a:cubicBezTo>
                    <a:pt x="120" y="27"/>
                    <a:pt x="98" y="49"/>
                    <a:pt x="76" y="71"/>
                  </a:cubicBezTo>
                  <a:cubicBezTo>
                    <a:pt x="60" y="88"/>
                    <a:pt x="45" y="105"/>
                    <a:pt x="28" y="121"/>
                  </a:cubicBezTo>
                  <a:cubicBezTo>
                    <a:pt x="27" y="123"/>
                    <a:pt x="26" y="124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39" y="114"/>
                    <a:pt x="50" y="102"/>
                    <a:pt x="61" y="91"/>
                  </a:cubicBezTo>
                  <a:cubicBezTo>
                    <a:pt x="64" y="87"/>
                    <a:pt x="67" y="83"/>
                    <a:pt x="70" y="79"/>
                  </a:cubicBezTo>
                  <a:cubicBezTo>
                    <a:pt x="70" y="79"/>
                    <a:pt x="70" y="79"/>
                    <a:pt x="71" y="79"/>
                  </a:cubicBezTo>
                  <a:cubicBezTo>
                    <a:pt x="71" y="79"/>
                    <a:pt x="71" y="79"/>
                    <a:pt x="72" y="79"/>
                  </a:cubicBezTo>
                  <a:cubicBezTo>
                    <a:pt x="92" y="57"/>
                    <a:pt x="114" y="37"/>
                    <a:pt x="135" y="15"/>
                  </a:cubicBezTo>
                  <a:cubicBezTo>
                    <a:pt x="137" y="13"/>
                    <a:pt x="139" y="11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0" y="9"/>
                    <a:pt x="140" y="9"/>
                  </a:cubicBezTo>
                  <a:cubicBezTo>
                    <a:pt x="139" y="9"/>
                    <a:pt x="138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1" y="5"/>
                  </a:cubicBezTo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145" y="1"/>
                    <a:pt x="144" y="2"/>
                    <a:pt x="144" y="2"/>
                  </a:cubicBezTo>
                  <a:cubicBezTo>
                    <a:pt x="144" y="3"/>
                    <a:pt x="144" y="3"/>
                    <a:pt x="144" y="4"/>
                  </a:cubicBezTo>
                  <a:cubicBezTo>
                    <a:pt x="145" y="3"/>
                    <a:pt x="147" y="2"/>
                    <a:pt x="148" y="1"/>
                  </a:cubicBezTo>
                  <a:cubicBezTo>
                    <a:pt x="147" y="0"/>
                    <a:pt x="147" y="0"/>
                    <a:pt x="14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7024688" y="2486026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0"/>
            <p:cNvSpPr/>
            <p:nvPr/>
          </p:nvSpPr>
          <p:spPr bwMode="auto">
            <a:xfrm>
              <a:off x="7046913" y="2492376"/>
              <a:ext cx="20638" cy="36513"/>
            </a:xfrm>
            <a:custGeom>
              <a:avLst/>
              <a:gdLst>
                <a:gd name="T0" fmla="*/ 2 w 10"/>
                <a:gd name="T1" fmla="*/ 0 h 17"/>
                <a:gd name="T2" fmla="*/ 0 w 10"/>
                <a:gd name="T3" fmla="*/ 2 h 17"/>
                <a:gd name="T4" fmla="*/ 0 w 10"/>
                <a:gd name="T5" fmla="*/ 2 h 17"/>
                <a:gd name="T6" fmla="*/ 0 w 10"/>
                <a:gd name="T7" fmla="*/ 2 h 17"/>
                <a:gd name="T8" fmla="*/ 8 w 10"/>
                <a:gd name="T9" fmla="*/ 11 h 17"/>
                <a:gd name="T10" fmla="*/ 9 w 10"/>
                <a:gd name="T11" fmla="*/ 17 h 17"/>
                <a:gd name="T12" fmla="*/ 9 w 10"/>
                <a:gd name="T13" fmla="*/ 17 h 17"/>
                <a:gd name="T14" fmla="*/ 10 w 10"/>
                <a:gd name="T15" fmla="*/ 9 h 17"/>
                <a:gd name="T16" fmla="*/ 2 w 1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8" y="7"/>
                    <a:pt x="8" y="11"/>
                  </a:cubicBezTo>
                  <a:cubicBezTo>
                    <a:pt x="9" y="13"/>
                    <a:pt x="9" y="15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10" y="12"/>
                    <a:pt x="10" y="9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 noEditPoints="1"/>
            </p:cNvSpPr>
            <p:nvPr/>
          </p:nvSpPr>
          <p:spPr bwMode="auto">
            <a:xfrm>
              <a:off x="6642101" y="2349501"/>
              <a:ext cx="376238" cy="536575"/>
            </a:xfrm>
            <a:custGeom>
              <a:avLst/>
              <a:gdLst>
                <a:gd name="T0" fmla="*/ 13 w 175"/>
                <a:gd name="T1" fmla="*/ 229 h 249"/>
                <a:gd name="T2" fmla="*/ 16 w 175"/>
                <a:gd name="T3" fmla="*/ 245 h 249"/>
                <a:gd name="T4" fmla="*/ 9 w 175"/>
                <a:gd name="T5" fmla="*/ 234 h 249"/>
                <a:gd name="T6" fmla="*/ 8 w 175"/>
                <a:gd name="T7" fmla="*/ 236 h 249"/>
                <a:gd name="T8" fmla="*/ 16 w 175"/>
                <a:gd name="T9" fmla="*/ 249 h 249"/>
                <a:gd name="T10" fmla="*/ 18 w 175"/>
                <a:gd name="T11" fmla="*/ 248 h 249"/>
                <a:gd name="T12" fmla="*/ 16 w 175"/>
                <a:gd name="T13" fmla="*/ 228 h 249"/>
                <a:gd name="T14" fmla="*/ 1 w 175"/>
                <a:gd name="T15" fmla="*/ 204 h 249"/>
                <a:gd name="T16" fmla="*/ 6 w 175"/>
                <a:gd name="T17" fmla="*/ 234 h 249"/>
                <a:gd name="T18" fmla="*/ 15 w 175"/>
                <a:gd name="T19" fmla="*/ 164 h 249"/>
                <a:gd name="T20" fmla="*/ 5 w 175"/>
                <a:gd name="T21" fmla="*/ 192 h 249"/>
                <a:gd name="T22" fmla="*/ 25 w 175"/>
                <a:gd name="T23" fmla="*/ 146 h 249"/>
                <a:gd name="T24" fmla="*/ 25 w 175"/>
                <a:gd name="T25" fmla="*/ 146 h 249"/>
                <a:gd name="T26" fmla="*/ 43 w 175"/>
                <a:gd name="T27" fmla="*/ 138 h 249"/>
                <a:gd name="T28" fmla="*/ 11 w 175"/>
                <a:gd name="T29" fmla="*/ 215 h 249"/>
                <a:gd name="T30" fmla="*/ 13 w 175"/>
                <a:gd name="T31" fmla="*/ 207 h 249"/>
                <a:gd name="T32" fmla="*/ 40 w 175"/>
                <a:gd name="T33" fmla="*/ 152 h 249"/>
                <a:gd name="T34" fmla="*/ 53 w 175"/>
                <a:gd name="T35" fmla="*/ 107 h 249"/>
                <a:gd name="T36" fmla="*/ 36 w 175"/>
                <a:gd name="T37" fmla="*/ 130 h 249"/>
                <a:gd name="T38" fmla="*/ 62 w 175"/>
                <a:gd name="T39" fmla="*/ 107 h 249"/>
                <a:gd name="T40" fmla="*/ 49 w 175"/>
                <a:gd name="T41" fmla="*/ 126 h 249"/>
                <a:gd name="T42" fmla="*/ 55 w 175"/>
                <a:gd name="T43" fmla="*/ 121 h 249"/>
                <a:gd name="T44" fmla="*/ 80 w 175"/>
                <a:gd name="T45" fmla="*/ 89 h 249"/>
                <a:gd name="T46" fmla="*/ 170 w 175"/>
                <a:gd name="T47" fmla="*/ 83 h 249"/>
                <a:gd name="T48" fmla="*/ 172 w 175"/>
                <a:gd name="T49" fmla="*/ 89 h 249"/>
                <a:gd name="T50" fmla="*/ 172 w 175"/>
                <a:gd name="T51" fmla="*/ 90 h 249"/>
                <a:gd name="T52" fmla="*/ 174 w 175"/>
                <a:gd name="T53" fmla="*/ 90 h 249"/>
                <a:gd name="T54" fmla="*/ 172 w 175"/>
                <a:gd name="T55" fmla="*/ 88 h 249"/>
                <a:gd name="T56" fmla="*/ 174 w 175"/>
                <a:gd name="T57" fmla="*/ 86 h 249"/>
                <a:gd name="T58" fmla="*/ 170 w 175"/>
                <a:gd name="T59" fmla="*/ 74 h 249"/>
                <a:gd name="T60" fmla="*/ 92 w 175"/>
                <a:gd name="T61" fmla="*/ 62 h 249"/>
                <a:gd name="T62" fmla="*/ 54 w 175"/>
                <a:gd name="T63" fmla="*/ 103 h 249"/>
                <a:gd name="T64" fmla="*/ 164 w 175"/>
                <a:gd name="T65" fmla="*/ 55 h 249"/>
                <a:gd name="T66" fmla="*/ 166 w 175"/>
                <a:gd name="T67" fmla="*/ 73 h 249"/>
                <a:gd name="T68" fmla="*/ 166 w 175"/>
                <a:gd name="T69" fmla="*/ 48 h 249"/>
                <a:gd name="T70" fmla="*/ 165 w 175"/>
                <a:gd name="T71" fmla="*/ 48 h 249"/>
                <a:gd name="T72" fmla="*/ 146 w 175"/>
                <a:gd name="T73" fmla="*/ 12 h 249"/>
                <a:gd name="T74" fmla="*/ 139 w 175"/>
                <a:gd name="T75" fmla="*/ 18 h 249"/>
                <a:gd name="T76" fmla="*/ 104 w 175"/>
                <a:gd name="T77" fmla="*/ 49 h 249"/>
                <a:gd name="T78" fmla="*/ 119 w 175"/>
                <a:gd name="T79" fmla="*/ 37 h 249"/>
                <a:gd name="T80" fmla="*/ 133 w 175"/>
                <a:gd name="T81" fmla="*/ 28 h 249"/>
                <a:gd name="T82" fmla="*/ 97 w 175"/>
                <a:gd name="T83" fmla="*/ 71 h 249"/>
                <a:gd name="T84" fmla="*/ 143 w 175"/>
                <a:gd name="T85" fmla="*/ 20 h 249"/>
                <a:gd name="T86" fmla="*/ 158 w 175"/>
                <a:gd name="T87" fmla="*/ 4 h 249"/>
                <a:gd name="T88" fmla="*/ 162 w 175"/>
                <a:gd name="T89" fmla="*/ 15 h 249"/>
                <a:gd name="T90" fmla="*/ 162 w 175"/>
                <a:gd name="T91" fmla="*/ 14 h 249"/>
                <a:gd name="T92" fmla="*/ 160 w 175"/>
                <a:gd name="T93" fmla="*/ 15 h 249"/>
                <a:gd name="T94" fmla="*/ 160 w 175"/>
                <a:gd name="T95" fmla="*/ 19 h 249"/>
                <a:gd name="T96" fmla="*/ 164 w 175"/>
                <a:gd name="T97" fmla="*/ 36 h 249"/>
                <a:gd name="T98" fmla="*/ 165 w 175"/>
                <a:gd name="T99" fmla="*/ 34 h 249"/>
                <a:gd name="T100" fmla="*/ 162 w 175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49">
                  <a:moveTo>
                    <a:pt x="12" y="222"/>
                  </a:moveTo>
                  <a:cubicBezTo>
                    <a:pt x="13" y="223"/>
                    <a:pt x="13" y="224"/>
                    <a:pt x="13" y="225"/>
                  </a:cubicBezTo>
                  <a:cubicBezTo>
                    <a:pt x="13" y="226"/>
                    <a:pt x="13" y="227"/>
                    <a:pt x="13" y="229"/>
                  </a:cubicBezTo>
                  <a:cubicBezTo>
                    <a:pt x="14" y="231"/>
                    <a:pt x="14" y="233"/>
                    <a:pt x="15" y="235"/>
                  </a:cubicBezTo>
                  <a:cubicBezTo>
                    <a:pt x="15" y="236"/>
                    <a:pt x="15" y="237"/>
                    <a:pt x="15" y="238"/>
                  </a:cubicBezTo>
                  <a:cubicBezTo>
                    <a:pt x="15" y="240"/>
                    <a:pt x="16" y="242"/>
                    <a:pt x="16" y="245"/>
                  </a:cubicBezTo>
                  <a:cubicBezTo>
                    <a:pt x="14" y="243"/>
                    <a:pt x="13" y="242"/>
                    <a:pt x="12" y="240"/>
                  </a:cubicBezTo>
                  <a:cubicBezTo>
                    <a:pt x="12" y="239"/>
                    <a:pt x="11" y="238"/>
                    <a:pt x="11" y="237"/>
                  </a:cubicBezTo>
                  <a:cubicBezTo>
                    <a:pt x="10" y="236"/>
                    <a:pt x="9" y="235"/>
                    <a:pt x="9" y="234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5"/>
                    <a:pt x="9" y="235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8" y="236"/>
                    <a:pt x="7" y="236"/>
                    <a:pt x="7" y="236"/>
                  </a:cubicBezTo>
                  <a:cubicBezTo>
                    <a:pt x="8" y="237"/>
                    <a:pt x="8" y="238"/>
                    <a:pt x="9" y="239"/>
                  </a:cubicBezTo>
                  <a:cubicBezTo>
                    <a:pt x="11" y="243"/>
                    <a:pt x="13" y="246"/>
                    <a:pt x="16" y="249"/>
                  </a:cubicBezTo>
                  <a:cubicBezTo>
                    <a:pt x="17" y="249"/>
                    <a:pt x="17" y="249"/>
                    <a:pt x="17" y="249"/>
                  </a:cubicBezTo>
                  <a:cubicBezTo>
                    <a:pt x="18" y="249"/>
                    <a:pt x="18" y="249"/>
                    <a:pt x="18" y="248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3"/>
                    <a:pt x="18" y="238"/>
                    <a:pt x="17" y="233"/>
                  </a:cubicBezTo>
                  <a:cubicBezTo>
                    <a:pt x="17" y="232"/>
                    <a:pt x="17" y="232"/>
                    <a:pt x="17" y="231"/>
                  </a:cubicBezTo>
                  <a:cubicBezTo>
                    <a:pt x="16" y="230"/>
                    <a:pt x="16" y="229"/>
                    <a:pt x="16" y="228"/>
                  </a:cubicBezTo>
                  <a:cubicBezTo>
                    <a:pt x="15" y="226"/>
                    <a:pt x="13" y="224"/>
                    <a:pt x="12" y="222"/>
                  </a:cubicBezTo>
                  <a:moveTo>
                    <a:pt x="1" y="201"/>
                  </a:moveTo>
                  <a:cubicBezTo>
                    <a:pt x="1" y="202"/>
                    <a:pt x="1" y="203"/>
                    <a:pt x="1" y="204"/>
                  </a:cubicBezTo>
                  <a:cubicBezTo>
                    <a:pt x="0" y="212"/>
                    <a:pt x="2" y="220"/>
                    <a:pt x="4" y="228"/>
                  </a:cubicBezTo>
                  <a:cubicBezTo>
                    <a:pt x="5" y="230"/>
                    <a:pt x="5" y="232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5" y="225"/>
                    <a:pt x="3" y="217"/>
                    <a:pt x="2" y="209"/>
                  </a:cubicBezTo>
                  <a:cubicBezTo>
                    <a:pt x="1" y="206"/>
                    <a:pt x="1" y="203"/>
                    <a:pt x="1" y="201"/>
                  </a:cubicBezTo>
                  <a:moveTo>
                    <a:pt x="15" y="164"/>
                  </a:moveTo>
                  <a:cubicBezTo>
                    <a:pt x="15" y="165"/>
                    <a:pt x="15" y="165"/>
                    <a:pt x="14" y="165"/>
                  </a:cubicBezTo>
                  <a:cubicBezTo>
                    <a:pt x="11" y="171"/>
                    <a:pt x="8" y="177"/>
                    <a:pt x="6" y="184"/>
                  </a:cubicBezTo>
                  <a:cubicBezTo>
                    <a:pt x="5" y="186"/>
                    <a:pt x="5" y="189"/>
                    <a:pt x="5" y="192"/>
                  </a:cubicBezTo>
                  <a:cubicBezTo>
                    <a:pt x="6" y="186"/>
                    <a:pt x="8" y="181"/>
                    <a:pt x="10" y="176"/>
                  </a:cubicBezTo>
                  <a:cubicBezTo>
                    <a:pt x="11" y="172"/>
                    <a:pt x="13" y="168"/>
                    <a:pt x="15" y="164"/>
                  </a:cubicBezTo>
                  <a:moveTo>
                    <a:pt x="25" y="146"/>
                  </a:moveTo>
                  <a:cubicBezTo>
                    <a:pt x="23" y="148"/>
                    <a:pt x="22" y="149"/>
                    <a:pt x="20" y="151"/>
                  </a:cubicBezTo>
                  <a:cubicBezTo>
                    <a:pt x="18" y="154"/>
                    <a:pt x="16" y="157"/>
                    <a:pt x="15" y="160"/>
                  </a:cubicBezTo>
                  <a:cubicBezTo>
                    <a:pt x="18" y="155"/>
                    <a:pt x="21" y="151"/>
                    <a:pt x="25" y="146"/>
                  </a:cubicBezTo>
                  <a:moveTo>
                    <a:pt x="50" y="131"/>
                  </a:moveTo>
                  <a:cubicBezTo>
                    <a:pt x="48" y="133"/>
                    <a:pt x="46" y="135"/>
                    <a:pt x="44" y="137"/>
                  </a:cubicBezTo>
                  <a:cubicBezTo>
                    <a:pt x="44" y="138"/>
                    <a:pt x="43" y="138"/>
                    <a:pt x="43" y="138"/>
                  </a:cubicBezTo>
                  <a:cubicBezTo>
                    <a:pt x="41" y="144"/>
                    <a:pt x="39" y="149"/>
                    <a:pt x="36" y="154"/>
                  </a:cubicBezTo>
                  <a:cubicBezTo>
                    <a:pt x="30" y="164"/>
                    <a:pt x="20" y="171"/>
                    <a:pt x="14" y="181"/>
                  </a:cubicBezTo>
                  <a:cubicBezTo>
                    <a:pt x="9" y="192"/>
                    <a:pt x="9" y="203"/>
                    <a:pt x="11" y="215"/>
                  </a:cubicBezTo>
                  <a:cubicBezTo>
                    <a:pt x="12" y="216"/>
                    <a:pt x="12" y="217"/>
                    <a:pt x="13" y="219"/>
                  </a:cubicBezTo>
                  <a:cubicBezTo>
                    <a:pt x="14" y="220"/>
                    <a:pt x="14" y="221"/>
                    <a:pt x="15" y="222"/>
                  </a:cubicBezTo>
                  <a:cubicBezTo>
                    <a:pt x="14" y="217"/>
                    <a:pt x="13" y="212"/>
                    <a:pt x="13" y="207"/>
                  </a:cubicBezTo>
                  <a:cubicBezTo>
                    <a:pt x="12" y="199"/>
                    <a:pt x="13" y="192"/>
                    <a:pt x="15" y="186"/>
                  </a:cubicBezTo>
                  <a:cubicBezTo>
                    <a:pt x="18" y="179"/>
                    <a:pt x="23" y="173"/>
                    <a:pt x="28" y="168"/>
                  </a:cubicBezTo>
                  <a:cubicBezTo>
                    <a:pt x="33" y="163"/>
                    <a:pt x="37" y="158"/>
                    <a:pt x="40" y="152"/>
                  </a:cubicBezTo>
                  <a:cubicBezTo>
                    <a:pt x="43" y="145"/>
                    <a:pt x="46" y="139"/>
                    <a:pt x="49" y="132"/>
                  </a:cubicBezTo>
                  <a:cubicBezTo>
                    <a:pt x="49" y="132"/>
                    <a:pt x="49" y="131"/>
                    <a:pt x="50" y="131"/>
                  </a:cubicBezTo>
                  <a:moveTo>
                    <a:pt x="53" y="107"/>
                  </a:moveTo>
                  <a:cubicBezTo>
                    <a:pt x="48" y="113"/>
                    <a:pt x="42" y="119"/>
                    <a:pt x="36" y="126"/>
                  </a:cubicBezTo>
                  <a:cubicBezTo>
                    <a:pt x="33" y="131"/>
                    <a:pt x="29" y="136"/>
                    <a:pt x="26" y="141"/>
                  </a:cubicBezTo>
                  <a:cubicBezTo>
                    <a:pt x="29" y="137"/>
                    <a:pt x="33" y="134"/>
                    <a:pt x="36" y="130"/>
                  </a:cubicBezTo>
                  <a:cubicBezTo>
                    <a:pt x="41" y="122"/>
                    <a:pt x="47" y="115"/>
                    <a:pt x="53" y="107"/>
                  </a:cubicBezTo>
                  <a:moveTo>
                    <a:pt x="80" y="89"/>
                  </a:moveTo>
                  <a:cubicBezTo>
                    <a:pt x="74" y="95"/>
                    <a:pt x="68" y="101"/>
                    <a:pt x="62" y="107"/>
                  </a:cubicBezTo>
                  <a:cubicBezTo>
                    <a:pt x="60" y="109"/>
                    <a:pt x="59" y="111"/>
                    <a:pt x="57" y="113"/>
                  </a:cubicBezTo>
                  <a:cubicBezTo>
                    <a:pt x="55" y="117"/>
                    <a:pt x="53" y="120"/>
                    <a:pt x="51" y="124"/>
                  </a:cubicBezTo>
                  <a:cubicBezTo>
                    <a:pt x="50" y="124"/>
                    <a:pt x="50" y="125"/>
                    <a:pt x="49" y="126"/>
                  </a:cubicBezTo>
                  <a:cubicBezTo>
                    <a:pt x="49" y="127"/>
                    <a:pt x="48" y="128"/>
                    <a:pt x="47" y="130"/>
                  </a:cubicBezTo>
                  <a:cubicBezTo>
                    <a:pt x="49" y="128"/>
                    <a:pt x="51" y="125"/>
                    <a:pt x="53" y="123"/>
                  </a:cubicBezTo>
                  <a:cubicBezTo>
                    <a:pt x="54" y="123"/>
                    <a:pt x="55" y="122"/>
                    <a:pt x="55" y="121"/>
                  </a:cubicBezTo>
                  <a:cubicBezTo>
                    <a:pt x="56" y="119"/>
                    <a:pt x="58" y="117"/>
                    <a:pt x="59" y="116"/>
                  </a:cubicBezTo>
                  <a:cubicBezTo>
                    <a:pt x="63" y="109"/>
                    <a:pt x="68" y="103"/>
                    <a:pt x="74" y="97"/>
                  </a:cubicBezTo>
                  <a:cubicBezTo>
                    <a:pt x="76" y="94"/>
                    <a:pt x="78" y="91"/>
                    <a:pt x="80" y="89"/>
                  </a:cubicBezTo>
                  <a:moveTo>
                    <a:pt x="170" y="81"/>
                  </a:moveTo>
                  <a:cubicBezTo>
                    <a:pt x="170" y="81"/>
                    <a:pt x="170" y="81"/>
                    <a:pt x="170" y="81"/>
                  </a:cubicBezTo>
                  <a:cubicBezTo>
                    <a:pt x="170" y="82"/>
                    <a:pt x="170" y="82"/>
                    <a:pt x="170" y="83"/>
                  </a:cubicBezTo>
                  <a:cubicBezTo>
                    <a:pt x="170" y="82"/>
                    <a:pt x="170" y="81"/>
                    <a:pt x="170" y="81"/>
                  </a:cubicBezTo>
                  <a:moveTo>
                    <a:pt x="173" y="81"/>
                  </a:moveTo>
                  <a:cubicBezTo>
                    <a:pt x="173" y="83"/>
                    <a:pt x="172" y="86"/>
                    <a:pt x="172" y="89"/>
                  </a:cubicBezTo>
                  <a:cubicBezTo>
                    <a:pt x="172" y="89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3" y="91"/>
                    <a:pt x="173" y="91"/>
                  </a:cubicBezTo>
                  <a:cubicBezTo>
                    <a:pt x="174" y="91"/>
                    <a:pt x="175" y="91"/>
                    <a:pt x="174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0"/>
                    <a:pt x="174" y="90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7"/>
                    <a:pt x="173" y="87"/>
                    <a:pt x="174" y="86"/>
                  </a:cubicBezTo>
                  <a:cubicBezTo>
                    <a:pt x="174" y="84"/>
                    <a:pt x="173" y="82"/>
                    <a:pt x="173" y="81"/>
                  </a:cubicBezTo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1"/>
                    <a:pt x="170" y="70"/>
                  </a:cubicBezTo>
                  <a:moveTo>
                    <a:pt x="92" y="62"/>
                  </a:moveTo>
                  <a:cubicBezTo>
                    <a:pt x="87" y="67"/>
                    <a:pt x="82" y="72"/>
                    <a:pt x="77" y="77"/>
                  </a:cubicBezTo>
                  <a:cubicBezTo>
                    <a:pt x="68" y="86"/>
                    <a:pt x="60" y="96"/>
                    <a:pt x="52" y="105"/>
                  </a:cubicBezTo>
                  <a:cubicBezTo>
                    <a:pt x="53" y="104"/>
                    <a:pt x="53" y="104"/>
                    <a:pt x="54" y="103"/>
                  </a:cubicBezTo>
                  <a:cubicBezTo>
                    <a:pt x="59" y="97"/>
                    <a:pt x="65" y="92"/>
                    <a:pt x="70" y="86"/>
                  </a:cubicBezTo>
                  <a:cubicBezTo>
                    <a:pt x="77" y="78"/>
                    <a:pt x="84" y="70"/>
                    <a:pt x="92" y="62"/>
                  </a:cubicBezTo>
                  <a:moveTo>
                    <a:pt x="164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4" y="61"/>
                    <a:pt x="164" y="66"/>
                    <a:pt x="165" y="71"/>
                  </a:cubicBezTo>
                  <a:cubicBezTo>
                    <a:pt x="165" y="72"/>
                    <a:pt x="166" y="72"/>
                    <a:pt x="166" y="73"/>
                  </a:cubicBezTo>
                  <a:cubicBezTo>
                    <a:pt x="165" y="67"/>
                    <a:pt x="164" y="61"/>
                    <a:pt x="164" y="55"/>
                  </a:cubicBezTo>
                  <a:moveTo>
                    <a:pt x="165" y="48"/>
                  </a:moveTo>
                  <a:cubicBezTo>
                    <a:pt x="165" y="48"/>
                    <a:pt x="165" y="48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8"/>
                    <a:pt x="165" y="48"/>
                  </a:cubicBezTo>
                  <a:moveTo>
                    <a:pt x="162" y="0"/>
                  </a:moveTo>
                  <a:cubicBezTo>
                    <a:pt x="157" y="1"/>
                    <a:pt x="153" y="5"/>
                    <a:pt x="149" y="8"/>
                  </a:cubicBezTo>
                  <a:cubicBezTo>
                    <a:pt x="148" y="9"/>
                    <a:pt x="147" y="11"/>
                    <a:pt x="146" y="12"/>
                  </a:cubicBezTo>
                  <a:cubicBezTo>
                    <a:pt x="144" y="14"/>
                    <a:pt x="142" y="16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7" y="22"/>
                    <a:pt x="118" y="34"/>
                    <a:pt x="110" y="43"/>
                  </a:cubicBezTo>
                  <a:cubicBezTo>
                    <a:pt x="108" y="45"/>
                    <a:pt x="106" y="47"/>
                    <a:pt x="104" y="49"/>
                  </a:cubicBezTo>
                  <a:cubicBezTo>
                    <a:pt x="109" y="45"/>
                    <a:pt x="114" y="41"/>
                    <a:pt x="118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9" y="36"/>
                    <a:pt x="119" y="36"/>
                    <a:pt x="119" y="37"/>
                  </a:cubicBezTo>
                  <a:cubicBezTo>
                    <a:pt x="125" y="31"/>
                    <a:pt x="130" y="24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6" y="23"/>
                    <a:pt x="135" y="25"/>
                    <a:pt x="133" y="28"/>
                  </a:cubicBezTo>
                  <a:cubicBezTo>
                    <a:pt x="124" y="38"/>
                    <a:pt x="115" y="47"/>
                    <a:pt x="106" y="57"/>
                  </a:cubicBezTo>
                  <a:cubicBezTo>
                    <a:pt x="97" y="67"/>
                    <a:pt x="87" y="77"/>
                    <a:pt x="78" y="88"/>
                  </a:cubicBezTo>
                  <a:cubicBezTo>
                    <a:pt x="84" y="82"/>
                    <a:pt x="90" y="76"/>
                    <a:pt x="97" y="71"/>
                  </a:cubicBezTo>
                  <a:cubicBezTo>
                    <a:pt x="104" y="63"/>
                    <a:pt x="112" y="55"/>
                    <a:pt x="119" y="46"/>
                  </a:cubicBezTo>
                  <a:cubicBezTo>
                    <a:pt x="124" y="41"/>
                    <a:pt x="129" y="35"/>
                    <a:pt x="134" y="30"/>
                  </a:cubicBezTo>
                  <a:cubicBezTo>
                    <a:pt x="137" y="27"/>
                    <a:pt x="140" y="23"/>
                    <a:pt x="143" y="20"/>
                  </a:cubicBezTo>
                  <a:cubicBezTo>
                    <a:pt x="144" y="18"/>
                    <a:pt x="146" y="15"/>
                    <a:pt x="149" y="13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53" y="8"/>
                    <a:pt x="156" y="6"/>
                    <a:pt x="158" y="4"/>
                  </a:cubicBezTo>
                  <a:cubicBezTo>
                    <a:pt x="159" y="4"/>
                    <a:pt x="160" y="3"/>
                    <a:pt x="161" y="3"/>
                  </a:cubicBezTo>
                  <a:cubicBezTo>
                    <a:pt x="163" y="8"/>
                    <a:pt x="163" y="13"/>
                    <a:pt x="163" y="19"/>
                  </a:cubicBezTo>
                  <a:cubicBezTo>
                    <a:pt x="163" y="18"/>
                    <a:pt x="163" y="16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2" y="14"/>
                    <a:pt x="161" y="14"/>
                    <a:pt x="161" y="14"/>
                  </a:cubicBezTo>
                  <a:cubicBezTo>
                    <a:pt x="160" y="14"/>
                    <a:pt x="160" y="14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61" y="25"/>
                    <a:pt x="161" y="30"/>
                    <a:pt x="162" y="36"/>
                  </a:cubicBezTo>
                  <a:cubicBezTo>
                    <a:pt x="162" y="36"/>
                    <a:pt x="163" y="35"/>
                    <a:pt x="163" y="35"/>
                  </a:cubicBezTo>
                  <a:cubicBezTo>
                    <a:pt x="164" y="35"/>
                    <a:pt x="164" y="36"/>
                    <a:pt x="164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7"/>
                    <a:pt x="165" y="36"/>
                    <a:pt x="165" y="34"/>
                  </a:cubicBezTo>
                  <a:cubicBezTo>
                    <a:pt x="165" y="34"/>
                    <a:pt x="165" y="33"/>
                    <a:pt x="165" y="33"/>
                  </a:cubicBezTo>
                  <a:cubicBezTo>
                    <a:pt x="165" y="22"/>
                    <a:pt x="167" y="11"/>
                    <a:pt x="164" y="1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6702426" y="2522538"/>
              <a:ext cx="531813" cy="414338"/>
            </a:xfrm>
            <a:custGeom>
              <a:avLst/>
              <a:gdLst>
                <a:gd name="T0" fmla="*/ 5 w 247"/>
                <a:gd name="T1" fmla="*/ 182 h 193"/>
                <a:gd name="T2" fmla="*/ 25 w 247"/>
                <a:gd name="T3" fmla="*/ 188 h 193"/>
                <a:gd name="T4" fmla="*/ 30 w 247"/>
                <a:gd name="T5" fmla="*/ 190 h 193"/>
                <a:gd name="T6" fmla="*/ 4 w 247"/>
                <a:gd name="T7" fmla="*/ 182 h 193"/>
                <a:gd name="T8" fmla="*/ 10 w 247"/>
                <a:gd name="T9" fmla="*/ 177 h 193"/>
                <a:gd name="T10" fmla="*/ 57 w 247"/>
                <a:gd name="T11" fmla="*/ 185 h 193"/>
                <a:gd name="T12" fmla="*/ 57 w 247"/>
                <a:gd name="T13" fmla="*/ 187 h 193"/>
                <a:gd name="T14" fmla="*/ 27 w 247"/>
                <a:gd name="T15" fmla="*/ 186 h 193"/>
                <a:gd name="T16" fmla="*/ 8 w 247"/>
                <a:gd name="T17" fmla="*/ 177 h 193"/>
                <a:gd name="T18" fmla="*/ 94 w 247"/>
                <a:gd name="T19" fmla="*/ 171 h 193"/>
                <a:gd name="T20" fmla="*/ 80 w 247"/>
                <a:gd name="T21" fmla="*/ 180 h 193"/>
                <a:gd name="T22" fmla="*/ 139 w 247"/>
                <a:gd name="T23" fmla="*/ 136 h 193"/>
                <a:gd name="T24" fmla="*/ 129 w 247"/>
                <a:gd name="T25" fmla="*/ 147 h 193"/>
                <a:gd name="T26" fmla="*/ 124 w 247"/>
                <a:gd name="T27" fmla="*/ 151 h 193"/>
                <a:gd name="T28" fmla="*/ 113 w 247"/>
                <a:gd name="T29" fmla="*/ 153 h 193"/>
                <a:gd name="T30" fmla="*/ 172 w 247"/>
                <a:gd name="T31" fmla="*/ 94 h 193"/>
                <a:gd name="T32" fmla="*/ 123 w 247"/>
                <a:gd name="T33" fmla="*/ 146 h 193"/>
                <a:gd name="T34" fmla="*/ 171 w 247"/>
                <a:gd name="T35" fmla="*/ 19 h 193"/>
                <a:gd name="T36" fmla="*/ 167 w 247"/>
                <a:gd name="T37" fmla="*/ 21 h 193"/>
                <a:gd name="T38" fmla="*/ 181 w 247"/>
                <a:gd name="T39" fmla="*/ 15 h 193"/>
                <a:gd name="T40" fmla="*/ 213 w 247"/>
                <a:gd name="T41" fmla="*/ 7 h 193"/>
                <a:gd name="T42" fmla="*/ 195 w 247"/>
                <a:gd name="T43" fmla="*/ 13 h 193"/>
                <a:gd name="T44" fmla="*/ 238 w 247"/>
                <a:gd name="T45" fmla="*/ 0 h 193"/>
                <a:gd name="T46" fmla="*/ 220 w 247"/>
                <a:gd name="T47" fmla="*/ 4 h 193"/>
                <a:gd name="T48" fmla="*/ 187 w 247"/>
                <a:gd name="T49" fmla="*/ 10 h 193"/>
                <a:gd name="T50" fmla="*/ 169 w 247"/>
                <a:gd name="T51" fmla="*/ 17 h 193"/>
                <a:gd name="T52" fmla="*/ 162 w 247"/>
                <a:gd name="T53" fmla="*/ 20 h 193"/>
                <a:gd name="T54" fmla="*/ 156 w 247"/>
                <a:gd name="T55" fmla="*/ 25 h 193"/>
                <a:gd name="T56" fmla="*/ 153 w 247"/>
                <a:gd name="T57" fmla="*/ 25 h 193"/>
                <a:gd name="T58" fmla="*/ 153 w 247"/>
                <a:gd name="T59" fmla="*/ 25 h 193"/>
                <a:gd name="T60" fmla="*/ 153 w 247"/>
                <a:gd name="T61" fmla="*/ 27 h 193"/>
                <a:gd name="T62" fmla="*/ 154 w 247"/>
                <a:gd name="T63" fmla="*/ 27 h 193"/>
                <a:gd name="T64" fmla="*/ 222 w 247"/>
                <a:gd name="T65" fmla="*/ 7 h 193"/>
                <a:gd name="T66" fmla="*/ 228 w 247"/>
                <a:gd name="T67" fmla="*/ 5 h 193"/>
                <a:gd name="T68" fmla="*/ 244 w 247"/>
                <a:gd name="T69" fmla="*/ 4 h 193"/>
                <a:gd name="T70" fmla="*/ 220 w 247"/>
                <a:gd name="T71" fmla="*/ 37 h 193"/>
                <a:gd name="T72" fmla="*/ 172 w 247"/>
                <a:gd name="T73" fmla="*/ 90 h 193"/>
                <a:gd name="T74" fmla="*/ 107 w 247"/>
                <a:gd name="T75" fmla="*/ 155 h 193"/>
                <a:gd name="T76" fmla="*/ 57 w 247"/>
                <a:gd name="T77" fmla="*/ 182 h 193"/>
                <a:gd name="T78" fmla="*/ 9 w 247"/>
                <a:gd name="T79" fmla="*/ 175 h 193"/>
                <a:gd name="T80" fmla="*/ 4 w 247"/>
                <a:gd name="T81" fmla="*/ 175 h 193"/>
                <a:gd name="T82" fmla="*/ 4 w 247"/>
                <a:gd name="T83" fmla="*/ 178 h 193"/>
                <a:gd name="T84" fmla="*/ 5 w 247"/>
                <a:gd name="T85" fmla="*/ 180 h 193"/>
                <a:gd name="T86" fmla="*/ 2 w 247"/>
                <a:gd name="T87" fmla="*/ 180 h 193"/>
                <a:gd name="T88" fmla="*/ 1 w 247"/>
                <a:gd name="T89" fmla="*/ 182 h 193"/>
                <a:gd name="T90" fmla="*/ 34 w 247"/>
                <a:gd name="T91" fmla="*/ 193 h 193"/>
                <a:gd name="T92" fmla="*/ 49 w 247"/>
                <a:gd name="T93" fmla="*/ 192 h 193"/>
                <a:gd name="T94" fmla="*/ 100 w 247"/>
                <a:gd name="T95" fmla="*/ 174 h 193"/>
                <a:gd name="T96" fmla="*/ 175 w 247"/>
                <a:gd name="T97" fmla="*/ 98 h 193"/>
                <a:gd name="T98" fmla="*/ 216 w 247"/>
                <a:gd name="T99" fmla="*/ 50 h 193"/>
                <a:gd name="T100" fmla="*/ 244 w 247"/>
                <a:gd name="T101" fmla="*/ 12 h 193"/>
                <a:gd name="T102" fmla="*/ 242 w 247"/>
                <a:gd name="T103" fmla="*/ 13 h 193"/>
                <a:gd name="T104" fmla="*/ 246 w 247"/>
                <a:gd name="T105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3">
                  <a:moveTo>
                    <a:pt x="4" y="182"/>
                  </a:moveTo>
                  <a:cubicBezTo>
                    <a:pt x="5" y="182"/>
                    <a:pt x="5" y="182"/>
                    <a:pt x="5" y="182"/>
                  </a:cubicBezTo>
                  <a:cubicBezTo>
                    <a:pt x="10" y="182"/>
                    <a:pt x="15" y="184"/>
                    <a:pt x="20" y="186"/>
                  </a:cubicBezTo>
                  <a:cubicBezTo>
                    <a:pt x="22" y="187"/>
                    <a:pt x="24" y="187"/>
                    <a:pt x="25" y="188"/>
                  </a:cubicBezTo>
                  <a:cubicBezTo>
                    <a:pt x="25" y="188"/>
                    <a:pt x="25" y="189"/>
                    <a:pt x="26" y="189"/>
                  </a:cubicBezTo>
                  <a:cubicBezTo>
                    <a:pt x="27" y="190"/>
                    <a:pt x="29" y="190"/>
                    <a:pt x="30" y="190"/>
                  </a:cubicBezTo>
                  <a:cubicBezTo>
                    <a:pt x="29" y="190"/>
                    <a:pt x="28" y="190"/>
                    <a:pt x="28" y="190"/>
                  </a:cubicBezTo>
                  <a:cubicBezTo>
                    <a:pt x="20" y="189"/>
                    <a:pt x="11" y="188"/>
                    <a:pt x="4" y="182"/>
                  </a:cubicBezTo>
                  <a:moveTo>
                    <a:pt x="8" y="177"/>
                  </a:moveTo>
                  <a:cubicBezTo>
                    <a:pt x="9" y="177"/>
                    <a:pt x="9" y="177"/>
                    <a:pt x="10" y="177"/>
                  </a:cubicBezTo>
                  <a:cubicBezTo>
                    <a:pt x="21" y="177"/>
                    <a:pt x="33" y="181"/>
                    <a:pt x="45" y="184"/>
                  </a:cubicBezTo>
                  <a:cubicBezTo>
                    <a:pt x="49" y="184"/>
                    <a:pt x="53" y="185"/>
                    <a:pt x="57" y="185"/>
                  </a:cubicBezTo>
                  <a:cubicBezTo>
                    <a:pt x="59" y="185"/>
                    <a:pt x="61" y="185"/>
                    <a:pt x="63" y="185"/>
                  </a:cubicBezTo>
                  <a:cubicBezTo>
                    <a:pt x="61" y="185"/>
                    <a:pt x="59" y="186"/>
                    <a:pt x="57" y="187"/>
                  </a:cubicBezTo>
                  <a:cubicBezTo>
                    <a:pt x="53" y="188"/>
                    <a:pt x="49" y="188"/>
                    <a:pt x="45" y="188"/>
                  </a:cubicBezTo>
                  <a:cubicBezTo>
                    <a:pt x="39" y="188"/>
                    <a:pt x="33" y="187"/>
                    <a:pt x="27" y="186"/>
                  </a:cubicBezTo>
                  <a:cubicBezTo>
                    <a:pt x="26" y="185"/>
                    <a:pt x="25" y="185"/>
                    <a:pt x="24" y="184"/>
                  </a:cubicBezTo>
                  <a:cubicBezTo>
                    <a:pt x="18" y="183"/>
                    <a:pt x="13" y="180"/>
                    <a:pt x="8" y="177"/>
                  </a:cubicBezTo>
                  <a:moveTo>
                    <a:pt x="80" y="180"/>
                  </a:moveTo>
                  <a:cubicBezTo>
                    <a:pt x="85" y="177"/>
                    <a:pt x="90" y="174"/>
                    <a:pt x="94" y="171"/>
                  </a:cubicBezTo>
                  <a:cubicBezTo>
                    <a:pt x="102" y="166"/>
                    <a:pt x="109" y="161"/>
                    <a:pt x="115" y="156"/>
                  </a:cubicBezTo>
                  <a:cubicBezTo>
                    <a:pt x="105" y="165"/>
                    <a:pt x="93" y="174"/>
                    <a:pt x="80" y="180"/>
                  </a:cubicBezTo>
                  <a:moveTo>
                    <a:pt x="124" y="151"/>
                  </a:moveTo>
                  <a:cubicBezTo>
                    <a:pt x="129" y="146"/>
                    <a:pt x="134" y="141"/>
                    <a:pt x="139" y="136"/>
                  </a:cubicBezTo>
                  <a:cubicBezTo>
                    <a:pt x="141" y="134"/>
                    <a:pt x="143" y="132"/>
                    <a:pt x="145" y="130"/>
                  </a:cubicBezTo>
                  <a:cubicBezTo>
                    <a:pt x="140" y="136"/>
                    <a:pt x="135" y="142"/>
                    <a:pt x="129" y="147"/>
                  </a:cubicBezTo>
                  <a:cubicBezTo>
                    <a:pt x="126" y="150"/>
                    <a:pt x="124" y="152"/>
                    <a:pt x="121" y="155"/>
                  </a:cubicBezTo>
                  <a:cubicBezTo>
                    <a:pt x="122" y="154"/>
                    <a:pt x="123" y="152"/>
                    <a:pt x="124" y="151"/>
                  </a:cubicBezTo>
                  <a:moveTo>
                    <a:pt x="105" y="161"/>
                  </a:moveTo>
                  <a:cubicBezTo>
                    <a:pt x="107" y="158"/>
                    <a:pt x="110" y="156"/>
                    <a:pt x="113" y="153"/>
                  </a:cubicBezTo>
                  <a:cubicBezTo>
                    <a:pt x="123" y="143"/>
                    <a:pt x="134" y="132"/>
                    <a:pt x="144" y="122"/>
                  </a:cubicBezTo>
                  <a:cubicBezTo>
                    <a:pt x="153" y="113"/>
                    <a:pt x="163" y="103"/>
                    <a:pt x="172" y="94"/>
                  </a:cubicBezTo>
                  <a:cubicBezTo>
                    <a:pt x="160" y="107"/>
                    <a:pt x="148" y="121"/>
                    <a:pt x="136" y="135"/>
                  </a:cubicBezTo>
                  <a:cubicBezTo>
                    <a:pt x="132" y="138"/>
                    <a:pt x="128" y="142"/>
                    <a:pt x="123" y="146"/>
                  </a:cubicBezTo>
                  <a:cubicBezTo>
                    <a:pt x="117" y="151"/>
                    <a:pt x="111" y="156"/>
                    <a:pt x="105" y="161"/>
                  </a:cubicBezTo>
                  <a:moveTo>
                    <a:pt x="171" y="19"/>
                  </a:moveTo>
                  <a:cubicBezTo>
                    <a:pt x="174" y="18"/>
                    <a:pt x="176" y="18"/>
                    <a:pt x="179" y="18"/>
                  </a:cubicBezTo>
                  <a:cubicBezTo>
                    <a:pt x="175" y="19"/>
                    <a:pt x="171" y="20"/>
                    <a:pt x="167" y="21"/>
                  </a:cubicBezTo>
                  <a:cubicBezTo>
                    <a:pt x="169" y="20"/>
                    <a:pt x="170" y="20"/>
                    <a:pt x="171" y="19"/>
                  </a:cubicBezTo>
                  <a:moveTo>
                    <a:pt x="181" y="15"/>
                  </a:moveTo>
                  <a:cubicBezTo>
                    <a:pt x="183" y="14"/>
                    <a:pt x="184" y="13"/>
                    <a:pt x="186" y="13"/>
                  </a:cubicBezTo>
                  <a:cubicBezTo>
                    <a:pt x="195" y="10"/>
                    <a:pt x="204" y="7"/>
                    <a:pt x="213" y="7"/>
                  </a:cubicBezTo>
                  <a:cubicBezTo>
                    <a:pt x="212" y="7"/>
                    <a:pt x="211" y="7"/>
                    <a:pt x="211" y="8"/>
                  </a:cubicBezTo>
                  <a:cubicBezTo>
                    <a:pt x="205" y="10"/>
                    <a:pt x="200" y="11"/>
                    <a:pt x="195" y="13"/>
                  </a:cubicBezTo>
                  <a:cubicBezTo>
                    <a:pt x="190" y="14"/>
                    <a:pt x="186" y="14"/>
                    <a:pt x="181" y="15"/>
                  </a:cubicBezTo>
                  <a:moveTo>
                    <a:pt x="238" y="0"/>
                  </a:moveTo>
                  <a:cubicBezTo>
                    <a:pt x="236" y="0"/>
                    <a:pt x="233" y="1"/>
                    <a:pt x="231" y="1"/>
                  </a:cubicBezTo>
                  <a:cubicBezTo>
                    <a:pt x="227" y="2"/>
                    <a:pt x="223" y="3"/>
                    <a:pt x="220" y="4"/>
                  </a:cubicBezTo>
                  <a:cubicBezTo>
                    <a:pt x="218" y="4"/>
                    <a:pt x="216" y="4"/>
                    <a:pt x="214" y="4"/>
                  </a:cubicBezTo>
                  <a:cubicBezTo>
                    <a:pt x="205" y="4"/>
                    <a:pt x="196" y="7"/>
                    <a:pt x="187" y="10"/>
                  </a:cubicBezTo>
                  <a:cubicBezTo>
                    <a:pt x="181" y="12"/>
                    <a:pt x="176" y="14"/>
                    <a:pt x="171" y="16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8" y="17"/>
                    <a:pt x="168" y="17"/>
                  </a:cubicBezTo>
                  <a:cubicBezTo>
                    <a:pt x="166" y="18"/>
                    <a:pt x="164" y="19"/>
                    <a:pt x="162" y="20"/>
                  </a:cubicBezTo>
                  <a:cubicBezTo>
                    <a:pt x="161" y="22"/>
                    <a:pt x="159" y="24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4"/>
                    <a:pt x="155" y="24"/>
                  </a:cubicBezTo>
                  <a:cubicBezTo>
                    <a:pt x="154" y="24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1" y="26"/>
                    <a:pt x="152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68" y="23"/>
                    <a:pt x="183" y="20"/>
                    <a:pt x="197" y="15"/>
                  </a:cubicBezTo>
                  <a:cubicBezTo>
                    <a:pt x="206" y="14"/>
                    <a:pt x="215" y="12"/>
                    <a:pt x="222" y="7"/>
                  </a:cubicBezTo>
                  <a:cubicBezTo>
                    <a:pt x="223" y="7"/>
                    <a:pt x="223" y="6"/>
                    <a:pt x="223" y="6"/>
                  </a:cubicBezTo>
                  <a:cubicBezTo>
                    <a:pt x="225" y="6"/>
                    <a:pt x="226" y="5"/>
                    <a:pt x="228" y="5"/>
                  </a:cubicBezTo>
                  <a:cubicBezTo>
                    <a:pt x="231" y="4"/>
                    <a:pt x="235" y="3"/>
                    <a:pt x="238" y="3"/>
                  </a:cubicBezTo>
                  <a:cubicBezTo>
                    <a:pt x="240" y="3"/>
                    <a:pt x="242" y="3"/>
                    <a:pt x="244" y="4"/>
                  </a:cubicBezTo>
                  <a:cubicBezTo>
                    <a:pt x="242" y="10"/>
                    <a:pt x="238" y="15"/>
                    <a:pt x="234" y="20"/>
                  </a:cubicBezTo>
                  <a:cubicBezTo>
                    <a:pt x="229" y="26"/>
                    <a:pt x="225" y="31"/>
                    <a:pt x="220" y="37"/>
                  </a:cubicBezTo>
                  <a:cubicBezTo>
                    <a:pt x="218" y="41"/>
                    <a:pt x="215" y="44"/>
                    <a:pt x="212" y="48"/>
                  </a:cubicBezTo>
                  <a:cubicBezTo>
                    <a:pt x="199" y="62"/>
                    <a:pt x="186" y="76"/>
                    <a:pt x="172" y="90"/>
                  </a:cubicBezTo>
                  <a:cubicBezTo>
                    <a:pt x="161" y="102"/>
                    <a:pt x="149" y="113"/>
                    <a:pt x="138" y="125"/>
                  </a:cubicBezTo>
                  <a:cubicBezTo>
                    <a:pt x="127" y="135"/>
                    <a:pt x="117" y="145"/>
                    <a:pt x="107" y="155"/>
                  </a:cubicBezTo>
                  <a:cubicBezTo>
                    <a:pt x="94" y="167"/>
                    <a:pt x="78" y="181"/>
                    <a:pt x="60" y="182"/>
                  </a:cubicBezTo>
                  <a:cubicBezTo>
                    <a:pt x="59" y="182"/>
                    <a:pt x="58" y="182"/>
                    <a:pt x="57" y="182"/>
                  </a:cubicBezTo>
                  <a:cubicBezTo>
                    <a:pt x="49" y="182"/>
                    <a:pt x="41" y="180"/>
                    <a:pt x="33" y="178"/>
                  </a:cubicBezTo>
                  <a:cubicBezTo>
                    <a:pt x="25" y="177"/>
                    <a:pt x="17" y="175"/>
                    <a:pt x="9" y="175"/>
                  </a:cubicBezTo>
                  <a:cubicBezTo>
                    <a:pt x="9" y="175"/>
                    <a:pt x="8" y="175"/>
                    <a:pt x="7" y="175"/>
                  </a:cubicBezTo>
                  <a:cubicBezTo>
                    <a:pt x="6" y="175"/>
                    <a:pt x="5" y="175"/>
                    <a:pt x="4" y="175"/>
                  </a:cubicBezTo>
                  <a:cubicBezTo>
                    <a:pt x="3" y="175"/>
                    <a:pt x="2" y="177"/>
                    <a:pt x="3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5" y="179"/>
                    <a:pt x="7" y="179"/>
                    <a:pt x="8" y="180"/>
                  </a:cubicBezTo>
                  <a:cubicBezTo>
                    <a:pt x="7" y="180"/>
                    <a:pt x="6" y="180"/>
                    <a:pt x="5" y="180"/>
                  </a:cubicBezTo>
                  <a:cubicBezTo>
                    <a:pt x="4" y="180"/>
                    <a:pt x="3" y="180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1"/>
                    <a:pt x="0" y="181"/>
                  </a:cubicBezTo>
                  <a:cubicBezTo>
                    <a:pt x="0" y="182"/>
                    <a:pt x="0" y="182"/>
                    <a:pt x="1" y="182"/>
                  </a:cubicBezTo>
                  <a:cubicBezTo>
                    <a:pt x="7" y="189"/>
                    <a:pt x="17" y="192"/>
                    <a:pt x="27" y="193"/>
                  </a:cubicBezTo>
                  <a:cubicBezTo>
                    <a:pt x="29" y="193"/>
                    <a:pt x="32" y="193"/>
                    <a:pt x="34" y="193"/>
                  </a:cubicBezTo>
                  <a:cubicBezTo>
                    <a:pt x="38" y="193"/>
                    <a:pt x="42" y="193"/>
                    <a:pt x="45" y="192"/>
                  </a:cubicBezTo>
                  <a:cubicBezTo>
                    <a:pt x="47" y="192"/>
                    <a:pt x="48" y="192"/>
                    <a:pt x="49" y="192"/>
                  </a:cubicBezTo>
                  <a:cubicBezTo>
                    <a:pt x="55" y="192"/>
                    <a:pt x="61" y="192"/>
                    <a:pt x="66" y="190"/>
                  </a:cubicBezTo>
                  <a:cubicBezTo>
                    <a:pt x="79" y="188"/>
                    <a:pt x="90" y="181"/>
                    <a:pt x="100" y="174"/>
                  </a:cubicBezTo>
                  <a:cubicBezTo>
                    <a:pt x="118" y="163"/>
                    <a:pt x="133" y="148"/>
                    <a:pt x="147" y="132"/>
                  </a:cubicBezTo>
                  <a:cubicBezTo>
                    <a:pt x="157" y="121"/>
                    <a:pt x="166" y="110"/>
                    <a:pt x="175" y="98"/>
                  </a:cubicBezTo>
                  <a:cubicBezTo>
                    <a:pt x="181" y="92"/>
                    <a:pt x="187" y="85"/>
                    <a:pt x="193" y="78"/>
                  </a:cubicBezTo>
                  <a:cubicBezTo>
                    <a:pt x="201" y="69"/>
                    <a:pt x="209" y="59"/>
                    <a:pt x="216" y="50"/>
                  </a:cubicBezTo>
                  <a:cubicBezTo>
                    <a:pt x="226" y="38"/>
                    <a:pt x="236" y="27"/>
                    <a:pt x="245" y="14"/>
                  </a:cubicBezTo>
                  <a:cubicBezTo>
                    <a:pt x="246" y="13"/>
                    <a:pt x="245" y="12"/>
                    <a:pt x="244" y="12"/>
                  </a:cubicBezTo>
                  <a:cubicBezTo>
                    <a:pt x="244" y="12"/>
                    <a:pt x="243" y="12"/>
                    <a:pt x="243" y="12"/>
                  </a:cubicBezTo>
                  <a:cubicBezTo>
                    <a:pt x="243" y="13"/>
                    <a:pt x="243" y="13"/>
                    <a:pt x="242" y="13"/>
                  </a:cubicBezTo>
                  <a:cubicBezTo>
                    <a:pt x="244" y="10"/>
                    <a:pt x="246" y="7"/>
                    <a:pt x="247" y="4"/>
                  </a:cubicBezTo>
                  <a:cubicBezTo>
                    <a:pt x="247" y="4"/>
                    <a:pt x="247" y="3"/>
                    <a:pt x="246" y="3"/>
                  </a:cubicBezTo>
                  <a:cubicBezTo>
                    <a:pt x="244" y="1"/>
                    <a:pt x="241" y="0"/>
                    <a:pt x="23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6775451" y="2868613"/>
              <a:ext cx="125413" cy="12700"/>
            </a:xfrm>
            <a:custGeom>
              <a:avLst/>
              <a:gdLst>
                <a:gd name="T0" fmla="*/ 2 w 58"/>
                <a:gd name="T1" fmla="*/ 0 h 6"/>
                <a:gd name="T2" fmla="*/ 2 w 58"/>
                <a:gd name="T3" fmla="*/ 3 h 6"/>
                <a:gd name="T4" fmla="*/ 30 w 58"/>
                <a:gd name="T5" fmla="*/ 6 h 6"/>
                <a:gd name="T6" fmla="*/ 39 w 58"/>
                <a:gd name="T7" fmla="*/ 6 h 6"/>
                <a:gd name="T8" fmla="*/ 57 w 58"/>
                <a:gd name="T9" fmla="*/ 4 h 6"/>
                <a:gd name="T10" fmla="*/ 57 w 58"/>
                <a:gd name="T11" fmla="*/ 1 h 6"/>
                <a:gd name="T12" fmla="*/ 56 w 58"/>
                <a:gd name="T13" fmla="*/ 1 h 6"/>
                <a:gd name="T14" fmla="*/ 39 w 58"/>
                <a:gd name="T15" fmla="*/ 4 h 6"/>
                <a:gd name="T16" fmla="*/ 29 w 58"/>
                <a:gd name="T17" fmla="*/ 3 h 6"/>
                <a:gd name="T18" fmla="*/ 2 w 58"/>
                <a:gd name="T19" fmla="*/ 0 h 6"/>
                <a:gd name="T20" fmla="*/ 2 w 5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11" y="4"/>
                    <a:pt x="20" y="5"/>
                    <a:pt x="30" y="6"/>
                  </a:cubicBezTo>
                  <a:cubicBezTo>
                    <a:pt x="33" y="6"/>
                    <a:pt x="36" y="6"/>
                    <a:pt x="39" y="6"/>
                  </a:cubicBezTo>
                  <a:cubicBezTo>
                    <a:pt x="45" y="6"/>
                    <a:pt x="51" y="6"/>
                    <a:pt x="57" y="4"/>
                  </a:cubicBezTo>
                  <a:cubicBezTo>
                    <a:pt x="58" y="3"/>
                    <a:pt x="58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1" y="3"/>
                    <a:pt x="45" y="4"/>
                    <a:pt x="39" y="4"/>
                  </a:cubicBezTo>
                  <a:cubicBezTo>
                    <a:pt x="36" y="4"/>
                    <a:pt x="32" y="4"/>
                    <a:pt x="29" y="3"/>
                  </a:cubicBezTo>
                  <a:cubicBezTo>
                    <a:pt x="20" y="3"/>
                    <a:pt x="1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"/>
            <p:cNvSpPr/>
            <p:nvPr/>
          </p:nvSpPr>
          <p:spPr bwMode="auto">
            <a:xfrm>
              <a:off x="6789738" y="2833688"/>
              <a:ext cx="138113" cy="15875"/>
            </a:xfrm>
            <a:custGeom>
              <a:avLst/>
              <a:gdLst>
                <a:gd name="T0" fmla="*/ 62 w 64"/>
                <a:gd name="T1" fmla="*/ 0 h 7"/>
                <a:gd name="T2" fmla="*/ 62 w 64"/>
                <a:gd name="T3" fmla="*/ 0 h 7"/>
                <a:gd name="T4" fmla="*/ 37 w 64"/>
                <a:gd name="T5" fmla="*/ 4 h 7"/>
                <a:gd name="T6" fmla="*/ 2 w 64"/>
                <a:gd name="T7" fmla="*/ 1 h 7"/>
                <a:gd name="T8" fmla="*/ 2 w 64"/>
                <a:gd name="T9" fmla="*/ 1 h 7"/>
                <a:gd name="T10" fmla="*/ 2 w 64"/>
                <a:gd name="T11" fmla="*/ 4 h 7"/>
                <a:gd name="T12" fmla="*/ 37 w 64"/>
                <a:gd name="T13" fmla="*/ 7 h 7"/>
                <a:gd name="T14" fmla="*/ 63 w 64"/>
                <a:gd name="T15" fmla="*/ 3 h 7"/>
                <a:gd name="T16" fmla="*/ 62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3"/>
                    <a:pt x="46" y="4"/>
                    <a:pt x="37" y="4"/>
                  </a:cubicBezTo>
                  <a:cubicBezTo>
                    <a:pt x="26" y="4"/>
                    <a:pt x="14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13" y="5"/>
                    <a:pt x="25" y="7"/>
                    <a:pt x="37" y="7"/>
                  </a:cubicBezTo>
                  <a:cubicBezTo>
                    <a:pt x="46" y="7"/>
                    <a:pt x="55" y="6"/>
                    <a:pt x="63" y="3"/>
                  </a:cubicBezTo>
                  <a:cubicBezTo>
                    <a:pt x="64" y="2"/>
                    <a:pt x="64" y="0"/>
                    <a:pt x="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859588" y="2779713"/>
              <a:ext cx="111125" cy="20638"/>
            </a:xfrm>
            <a:custGeom>
              <a:avLst/>
              <a:gdLst>
                <a:gd name="T0" fmla="*/ 50 w 52"/>
                <a:gd name="T1" fmla="*/ 0 h 9"/>
                <a:gd name="T2" fmla="*/ 49 w 52"/>
                <a:gd name="T3" fmla="*/ 1 h 9"/>
                <a:gd name="T4" fmla="*/ 26 w 52"/>
                <a:gd name="T5" fmla="*/ 6 h 9"/>
                <a:gd name="T6" fmla="*/ 23 w 52"/>
                <a:gd name="T7" fmla="*/ 6 h 9"/>
                <a:gd name="T8" fmla="*/ 2 w 52"/>
                <a:gd name="T9" fmla="*/ 5 h 9"/>
                <a:gd name="T10" fmla="*/ 1 w 52"/>
                <a:gd name="T11" fmla="*/ 5 h 9"/>
                <a:gd name="T12" fmla="*/ 1 w 52"/>
                <a:gd name="T13" fmla="*/ 8 h 9"/>
                <a:gd name="T14" fmla="*/ 23 w 52"/>
                <a:gd name="T15" fmla="*/ 9 h 9"/>
                <a:gd name="T16" fmla="*/ 27 w 52"/>
                <a:gd name="T17" fmla="*/ 9 h 9"/>
                <a:gd name="T18" fmla="*/ 51 w 52"/>
                <a:gd name="T19" fmla="*/ 3 h 9"/>
                <a:gd name="T20" fmla="*/ 50 w 5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">
                  <a:moveTo>
                    <a:pt x="50" y="0"/>
                  </a:moveTo>
                  <a:cubicBezTo>
                    <a:pt x="50" y="0"/>
                    <a:pt x="50" y="1"/>
                    <a:pt x="49" y="1"/>
                  </a:cubicBezTo>
                  <a:cubicBezTo>
                    <a:pt x="43" y="6"/>
                    <a:pt x="34" y="6"/>
                    <a:pt x="26" y="6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8" y="8"/>
                    <a:pt x="16" y="9"/>
                    <a:pt x="23" y="9"/>
                  </a:cubicBezTo>
                  <a:cubicBezTo>
                    <a:pt x="24" y="9"/>
                    <a:pt x="25" y="9"/>
                    <a:pt x="27" y="9"/>
                  </a:cubicBezTo>
                  <a:cubicBezTo>
                    <a:pt x="35" y="9"/>
                    <a:pt x="44" y="8"/>
                    <a:pt x="51" y="3"/>
                  </a:cubicBezTo>
                  <a:cubicBezTo>
                    <a:pt x="52" y="2"/>
                    <a:pt x="51" y="0"/>
                    <a:pt x="5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"/>
            <p:cNvSpPr/>
            <p:nvPr/>
          </p:nvSpPr>
          <p:spPr bwMode="auto">
            <a:xfrm>
              <a:off x="6884988" y="2740026"/>
              <a:ext cx="139700" cy="20638"/>
            </a:xfrm>
            <a:custGeom>
              <a:avLst/>
              <a:gdLst>
                <a:gd name="T0" fmla="*/ 64 w 65"/>
                <a:gd name="T1" fmla="*/ 0 h 10"/>
                <a:gd name="T2" fmla="*/ 63 w 65"/>
                <a:gd name="T3" fmla="*/ 0 h 10"/>
                <a:gd name="T4" fmla="*/ 33 w 65"/>
                <a:gd name="T5" fmla="*/ 7 h 10"/>
                <a:gd name="T6" fmla="*/ 25 w 65"/>
                <a:gd name="T7" fmla="*/ 8 h 10"/>
                <a:gd name="T8" fmla="*/ 2 w 65"/>
                <a:gd name="T9" fmla="*/ 6 h 10"/>
                <a:gd name="T10" fmla="*/ 2 w 65"/>
                <a:gd name="T11" fmla="*/ 6 h 10"/>
                <a:gd name="T12" fmla="*/ 2 w 65"/>
                <a:gd name="T13" fmla="*/ 9 h 10"/>
                <a:gd name="T14" fmla="*/ 26 w 65"/>
                <a:gd name="T15" fmla="*/ 10 h 10"/>
                <a:gd name="T16" fmla="*/ 34 w 65"/>
                <a:gd name="T17" fmla="*/ 10 h 10"/>
                <a:gd name="T18" fmla="*/ 64 w 65"/>
                <a:gd name="T19" fmla="*/ 2 h 10"/>
                <a:gd name="T20" fmla="*/ 64 w 6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0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4" y="6"/>
                    <a:pt x="43" y="7"/>
                    <a:pt x="33" y="7"/>
                  </a:cubicBezTo>
                  <a:cubicBezTo>
                    <a:pt x="30" y="7"/>
                    <a:pt x="28" y="8"/>
                    <a:pt x="25" y="8"/>
                  </a:cubicBezTo>
                  <a:cubicBezTo>
                    <a:pt x="18" y="8"/>
                    <a:pt x="10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9"/>
                    <a:pt x="2" y="9"/>
                  </a:cubicBezTo>
                  <a:cubicBezTo>
                    <a:pt x="10" y="10"/>
                    <a:pt x="18" y="10"/>
                    <a:pt x="26" y="10"/>
                  </a:cubicBezTo>
                  <a:cubicBezTo>
                    <a:pt x="29" y="10"/>
                    <a:pt x="31" y="10"/>
                    <a:pt x="34" y="10"/>
                  </a:cubicBezTo>
                  <a:cubicBezTo>
                    <a:pt x="44" y="9"/>
                    <a:pt x="56" y="8"/>
                    <a:pt x="64" y="2"/>
                  </a:cubicBezTo>
                  <a:cubicBezTo>
                    <a:pt x="65" y="1"/>
                    <a:pt x="65" y="0"/>
                    <a:pt x="6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7"/>
            <p:cNvSpPr/>
            <p:nvPr/>
          </p:nvSpPr>
          <p:spPr bwMode="auto">
            <a:xfrm>
              <a:off x="6921501" y="2689226"/>
              <a:ext cx="131763" cy="30163"/>
            </a:xfrm>
            <a:custGeom>
              <a:avLst/>
              <a:gdLst>
                <a:gd name="T0" fmla="*/ 57 w 61"/>
                <a:gd name="T1" fmla="*/ 0 h 14"/>
                <a:gd name="T2" fmla="*/ 57 w 61"/>
                <a:gd name="T3" fmla="*/ 3 h 14"/>
                <a:gd name="T4" fmla="*/ 56 w 61"/>
                <a:gd name="T5" fmla="*/ 5 h 14"/>
                <a:gd name="T6" fmla="*/ 53 w 61"/>
                <a:gd name="T7" fmla="*/ 7 h 14"/>
                <a:gd name="T8" fmla="*/ 45 w 61"/>
                <a:gd name="T9" fmla="*/ 9 h 14"/>
                <a:gd name="T10" fmla="*/ 31 w 61"/>
                <a:gd name="T11" fmla="*/ 11 h 14"/>
                <a:gd name="T12" fmla="*/ 2 w 61"/>
                <a:gd name="T13" fmla="*/ 12 h 14"/>
                <a:gd name="T14" fmla="*/ 2 w 61"/>
                <a:gd name="T15" fmla="*/ 14 h 14"/>
                <a:gd name="T16" fmla="*/ 2 w 61"/>
                <a:gd name="T17" fmla="*/ 14 h 14"/>
                <a:gd name="T18" fmla="*/ 39 w 61"/>
                <a:gd name="T19" fmla="*/ 13 h 14"/>
                <a:gd name="T20" fmla="*/ 56 w 61"/>
                <a:gd name="T21" fmla="*/ 8 h 14"/>
                <a:gd name="T22" fmla="*/ 61 w 61"/>
                <a:gd name="T23" fmla="*/ 5 h 14"/>
                <a:gd name="T24" fmla="*/ 58 w 61"/>
                <a:gd name="T25" fmla="*/ 0 h 14"/>
                <a:gd name="T26" fmla="*/ 57 w 61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57" y="0"/>
                  </a:moveTo>
                  <a:cubicBezTo>
                    <a:pt x="56" y="0"/>
                    <a:pt x="56" y="2"/>
                    <a:pt x="57" y="3"/>
                  </a:cubicBezTo>
                  <a:cubicBezTo>
                    <a:pt x="60" y="4"/>
                    <a:pt x="57" y="5"/>
                    <a:pt x="56" y="5"/>
                  </a:cubicBezTo>
                  <a:cubicBezTo>
                    <a:pt x="55" y="6"/>
                    <a:pt x="54" y="6"/>
                    <a:pt x="53" y="7"/>
                  </a:cubicBezTo>
                  <a:cubicBezTo>
                    <a:pt x="50" y="8"/>
                    <a:pt x="48" y="8"/>
                    <a:pt x="45" y="9"/>
                  </a:cubicBezTo>
                  <a:cubicBezTo>
                    <a:pt x="41" y="10"/>
                    <a:pt x="36" y="11"/>
                    <a:pt x="31" y="11"/>
                  </a:cubicBezTo>
                  <a:cubicBezTo>
                    <a:pt x="21" y="12"/>
                    <a:pt x="11" y="11"/>
                    <a:pt x="2" y="12"/>
                  </a:cubicBezTo>
                  <a:cubicBezTo>
                    <a:pt x="0" y="12"/>
                    <a:pt x="0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4" y="14"/>
                    <a:pt x="26" y="14"/>
                    <a:pt x="39" y="13"/>
                  </a:cubicBezTo>
                  <a:cubicBezTo>
                    <a:pt x="44" y="12"/>
                    <a:pt x="50" y="11"/>
                    <a:pt x="56" y="8"/>
                  </a:cubicBezTo>
                  <a:cubicBezTo>
                    <a:pt x="57" y="8"/>
                    <a:pt x="61" y="7"/>
                    <a:pt x="61" y="5"/>
                  </a:cubicBezTo>
                  <a:cubicBezTo>
                    <a:pt x="61" y="3"/>
                    <a:pt x="60" y="1"/>
                    <a:pt x="58" y="0"/>
                  </a:cubicBezTo>
                  <a:cubicBezTo>
                    <a:pt x="58" y="0"/>
                    <a:pt x="58" y="0"/>
                    <a:pt x="5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"/>
            <p:cNvSpPr/>
            <p:nvPr/>
          </p:nvSpPr>
          <p:spPr bwMode="auto">
            <a:xfrm>
              <a:off x="6980238" y="2649538"/>
              <a:ext cx="114300" cy="31750"/>
            </a:xfrm>
            <a:custGeom>
              <a:avLst/>
              <a:gdLst>
                <a:gd name="T0" fmla="*/ 51 w 53"/>
                <a:gd name="T1" fmla="*/ 0 h 15"/>
                <a:gd name="T2" fmla="*/ 50 w 53"/>
                <a:gd name="T3" fmla="*/ 1 h 15"/>
                <a:gd name="T4" fmla="*/ 27 w 53"/>
                <a:gd name="T5" fmla="*/ 10 h 15"/>
                <a:gd name="T6" fmla="*/ 1 w 53"/>
                <a:gd name="T7" fmla="*/ 12 h 15"/>
                <a:gd name="T8" fmla="*/ 1 w 53"/>
                <a:gd name="T9" fmla="*/ 15 h 15"/>
                <a:gd name="T10" fmla="*/ 2 w 53"/>
                <a:gd name="T11" fmla="*/ 15 h 15"/>
                <a:gd name="T12" fmla="*/ 28 w 53"/>
                <a:gd name="T13" fmla="*/ 13 h 15"/>
                <a:gd name="T14" fmla="*/ 52 w 53"/>
                <a:gd name="T15" fmla="*/ 3 h 15"/>
                <a:gd name="T16" fmla="*/ 51 w 5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51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4" y="7"/>
                    <a:pt x="35" y="9"/>
                    <a:pt x="27" y="10"/>
                  </a:cubicBezTo>
                  <a:cubicBezTo>
                    <a:pt x="18" y="12"/>
                    <a:pt x="10" y="12"/>
                    <a:pt x="1" y="12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1" y="14"/>
                    <a:pt x="20" y="14"/>
                    <a:pt x="28" y="13"/>
                  </a:cubicBezTo>
                  <a:cubicBezTo>
                    <a:pt x="37" y="11"/>
                    <a:pt x="46" y="9"/>
                    <a:pt x="52" y="3"/>
                  </a:cubicBezTo>
                  <a:cubicBezTo>
                    <a:pt x="53" y="2"/>
                    <a:pt x="52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9"/>
            <p:cNvSpPr/>
            <p:nvPr/>
          </p:nvSpPr>
          <p:spPr bwMode="auto">
            <a:xfrm>
              <a:off x="7021513" y="2608263"/>
              <a:ext cx="79375" cy="17463"/>
            </a:xfrm>
            <a:custGeom>
              <a:avLst/>
              <a:gdLst>
                <a:gd name="T0" fmla="*/ 36 w 37"/>
                <a:gd name="T1" fmla="*/ 0 h 8"/>
                <a:gd name="T2" fmla="*/ 35 w 37"/>
                <a:gd name="T3" fmla="*/ 0 h 8"/>
                <a:gd name="T4" fmla="*/ 2 w 37"/>
                <a:gd name="T5" fmla="*/ 5 h 8"/>
                <a:gd name="T6" fmla="*/ 2 w 37"/>
                <a:gd name="T7" fmla="*/ 8 h 8"/>
                <a:gd name="T8" fmla="*/ 2 w 37"/>
                <a:gd name="T9" fmla="*/ 8 h 8"/>
                <a:gd name="T10" fmla="*/ 36 w 37"/>
                <a:gd name="T11" fmla="*/ 2 h 8"/>
                <a:gd name="T12" fmla="*/ 36 w 3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24" y="3"/>
                    <a:pt x="13" y="5"/>
                    <a:pt x="2" y="5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4" y="7"/>
                    <a:pt x="25" y="5"/>
                    <a:pt x="36" y="2"/>
                  </a:cubicBezTo>
                  <a:cubicBezTo>
                    <a:pt x="37" y="2"/>
                    <a:pt x="37" y="0"/>
                    <a:pt x="3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 noEditPoints="1"/>
            </p:cNvSpPr>
            <p:nvPr/>
          </p:nvSpPr>
          <p:spPr bwMode="auto">
            <a:xfrm>
              <a:off x="6729413" y="2559051"/>
              <a:ext cx="282575" cy="293688"/>
            </a:xfrm>
            <a:custGeom>
              <a:avLst/>
              <a:gdLst>
                <a:gd name="T0" fmla="*/ 5 w 131"/>
                <a:gd name="T1" fmla="*/ 127 h 137"/>
                <a:gd name="T2" fmla="*/ 22 w 131"/>
                <a:gd name="T3" fmla="*/ 110 h 137"/>
                <a:gd name="T4" fmla="*/ 48 w 131"/>
                <a:gd name="T5" fmla="*/ 87 h 137"/>
                <a:gd name="T6" fmla="*/ 38 w 131"/>
                <a:gd name="T7" fmla="*/ 99 h 137"/>
                <a:gd name="T8" fmla="*/ 77 w 131"/>
                <a:gd name="T9" fmla="*/ 58 h 137"/>
                <a:gd name="T10" fmla="*/ 88 w 131"/>
                <a:gd name="T11" fmla="*/ 49 h 137"/>
                <a:gd name="T12" fmla="*/ 64 w 131"/>
                <a:gd name="T13" fmla="*/ 73 h 137"/>
                <a:gd name="T14" fmla="*/ 79 w 131"/>
                <a:gd name="T15" fmla="*/ 50 h 137"/>
                <a:gd name="T16" fmla="*/ 79 w 131"/>
                <a:gd name="T17" fmla="*/ 50 h 137"/>
                <a:gd name="T18" fmla="*/ 94 w 131"/>
                <a:gd name="T19" fmla="*/ 35 h 137"/>
                <a:gd name="T20" fmla="*/ 92 w 131"/>
                <a:gd name="T21" fmla="*/ 37 h 137"/>
                <a:gd name="T22" fmla="*/ 98 w 131"/>
                <a:gd name="T23" fmla="*/ 34 h 137"/>
                <a:gd name="T24" fmla="*/ 102 w 131"/>
                <a:gd name="T25" fmla="*/ 30 h 137"/>
                <a:gd name="T26" fmla="*/ 107 w 131"/>
                <a:gd name="T27" fmla="*/ 24 h 137"/>
                <a:gd name="T28" fmla="*/ 107 w 131"/>
                <a:gd name="T29" fmla="*/ 25 h 137"/>
                <a:gd name="T30" fmla="*/ 107 w 131"/>
                <a:gd name="T31" fmla="*/ 24 h 137"/>
                <a:gd name="T32" fmla="*/ 128 w 131"/>
                <a:gd name="T33" fmla="*/ 0 h 137"/>
                <a:gd name="T34" fmla="*/ 55 w 131"/>
                <a:gd name="T35" fmla="*/ 75 h 137"/>
                <a:gd name="T36" fmla="*/ 35 w 131"/>
                <a:gd name="T37" fmla="*/ 96 h 137"/>
                <a:gd name="T38" fmla="*/ 29 w 131"/>
                <a:gd name="T39" fmla="*/ 104 h 137"/>
                <a:gd name="T40" fmla="*/ 29 w 131"/>
                <a:gd name="T41" fmla="*/ 105 h 137"/>
                <a:gd name="T42" fmla="*/ 5 w 131"/>
                <a:gd name="T43" fmla="*/ 133 h 137"/>
                <a:gd name="T44" fmla="*/ 1 w 131"/>
                <a:gd name="T45" fmla="*/ 137 h 137"/>
                <a:gd name="T46" fmla="*/ 2 w 131"/>
                <a:gd name="T47" fmla="*/ 136 h 137"/>
                <a:gd name="T48" fmla="*/ 2 w 131"/>
                <a:gd name="T49" fmla="*/ 136 h 137"/>
                <a:gd name="T50" fmla="*/ 26 w 131"/>
                <a:gd name="T51" fmla="*/ 114 h 137"/>
                <a:gd name="T52" fmla="*/ 41 w 131"/>
                <a:gd name="T53" fmla="*/ 99 h 137"/>
                <a:gd name="T54" fmla="*/ 23 w 131"/>
                <a:gd name="T55" fmla="*/ 127 h 137"/>
                <a:gd name="T56" fmla="*/ 24 w 131"/>
                <a:gd name="T57" fmla="*/ 129 h 137"/>
                <a:gd name="T58" fmla="*/ 36 w 131"/>
                <a:gd name="T59" fmla="*/ 124 h 137"/>
                <a:gd name="T60" fmla="*/ 72 w 131"/>
                <a:gd name="T61" fmla="*/ 82 h 137"/>
                <a:gd name="T62" fmla="*/ 71 w 131"/>
                <a:gd name="T63" fmla="*/ 80 h 137"/>
                <a:gd name="T64" fmla="*/ 61 w 131"/>
                <a:gd name="T65" fmla="*/ 92 h 137"/>
                <a:gd name="T66" fmla="*/ 36 w 131"/>
                <a:gd name="T67" fmla="*/ 121 h 137"/>
                <a:gd name="T68" fmla="*/ 26 w 131"/>
                <a:gd name="T69" fmla="*/ 126 h 137"/>
                <a:gd name="T70" fmla="*/ 45 w 131"/>
                <a:gd name="T71" fmla="*/ 98 h 137"/>
                <a:gd name="T72" fmla="*/ 90 w 131"/>
                <a:gd name="T73" fmla="*/ 50 h 137"/>
                <a:gd name="T74" fmla="*/ 124 w 131"/>
                <a:gd name="T75" fmla="*/ 9 h 137"/>
                <a:gd name="T76" fmla="*/ 129 w 131"/>
                <a:gd name="T7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37">
                  <a:moveTo>
                    <a:pt x="24" y="106"/>
                  </a:moveTo>
                  <a:cubicBezTo>
                    <a:pt x="17" y="113"/>
                    <a:pt x="11" y="120"/>
                    <a:pt x="5" y="127"/>
                  </a:cubicBezTo>
                  <a:cubicBezTo>
                    <a:pt x="3" y="129"/>
                    <a:pt x="2" y="131"/>
                    <a:pt x="0" y="133"/>
                  </a:cubicBezTo>
                  <a:cubicBezTo>
                    <a:pt x="9" y="127"/>
                    <a:pt x="16" y="118"/>
                    <a:pt x="22" y="110"/>
                  </a:cubicBezTo>
                  <a:cubicBezTo>
                    <a:pt x="22" y="108"/>
                    <a:pt x="23" y="107"/>
                    <a:pt x="24" y="106"/>
                  </a:cubicBezTo>
                  <a:moveTo>
                    <a:pt x="48" y="87"/>
                  </a:moveTo>
                  <a:cubicBezTo>
                    <a:pt x="50" y="85"/>
                    <a:pt x="52" y="83"/>
                    <a:pt x="54" y="81"/>
                  </a:cubicBezTo>
                  <a:cubicBezTo>
                    <a:pt x="49" y="87"/>
                    <a:pt x="43" y="93"/>
                    <a:pt x="38" y="99"/>
                  </a:cubicBezTo>
                  <a:cubicBezTo>
                    <a:pt x="41" y="95"/>
                    <a:pt x="45" y="91"/>
                    <a:pt x="48" y="87"/>
                  </a:cubicBezTo>
                  <a:moveTo>
                    <a:pt x="77" y="58"/>
                  </a:moveTo>
                  <a:cubicBezTo>
                    <a:pt x="83" y="52"/>
                    <a:pt x="89" y="47"/>
                    <a:pt x="94" y="41"/>
                  </a:cubicBezTo>
                  <a:cubicBezTo>
                    <a:pt x="92" y="44"/>
                    <a:pt x="90" y="46"/>
                    <a:pt x="88" y="49"/>
                  </a:cubicBezTo>
                  <a:cubicBezTo>
                    <a:pt x="80" y="57"/>
                    <a:pt x="72" y="64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68"/>
                    <a:pt x="73" y="63"/>
                    <a:pt x="77" y="58"/>
                  </a:cubicBezTo>
                  <a:moveTo>
                    <a:pt x="79" y="50"/>
                  </a:moveTo>
                  <a:cubicBezTo>
                    <a:pt x="82" y="47"/>
                    <a:pt x="85" y="43"/>
                    <a:pt x="88" y="40"/>
                  </a:cubicBezTo>
                  <a:cubicBezTo>
                    <a:pt x="85" y="43"/>
                    <a:pt x="82" y="47"/>
                    <a:pt x="79" y="50"/>
                  </a:cubicBezTo>
                  <a:moveTo>
                    <a:pt x="92" y="37"/>
                  </a:moveTo>
                  <a:cubicBezTo>
                    <a:pt x="92" y="36"/>
                    <a:pt x="93" y="35"/>
                    <a:pt x="94" y="35"/>
                  </a:cubicBezTo>
                  <a:cubicBezTo>
                    <a:pt x="93" y="35"/>
                    <a:pt x="93" y="36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moveTo>
                    <a:pt x="98" y="34"/>
                  </a:moveTo>
                  <a:cubicBezTo>
                    <a:pt x="99" y="33"/>
                    <a:pt x="101" y="31"/>
                    <a:pt x="102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0" y="32"/>
                    <a:pt x="99" y="33"/>
                    <a:pt x="98" y="34"/>
                  </a:cubicBezTo>
                  <a:moveTo>
                    <a:pt x="107" y="24"/>
                  </a:moveTo>
                  <a:cubicBezTo>
                    <a:pt x="110" y="21"/>
                    <a:pt x="113" y="18"/>
                    <a:pt x="115" y="15"/>
                  </a:cubicBezTo>
                  <a:cubicBezTo>
                    <a:pt x="113" y="19"/>
                    <a:pt x="110" y="22"/>
                    <a:pt x="107" y="25"/>
                  </a:cubicBezTo>
                  <a:cubicBezTo>
                    <a:pt x="107" y="25"/>
                    <a:pt x="107" y="25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moveTo>
                    <a:pt x="129" y="0"/>
                  </a:moveTo>
                  <a:cubicBezTo>
                    <a:pt x="129" y="0"/>
                    <a:pt x="128" y="0"/>
                    <a:pt x="128" y="0"/>
                  </a:cubicBezTo>
                  <a:cubicBezTo>
                    <a:pt x="120" y="7"/>
                    <a:pt x="112" y="15"/>
                    <a:pt x="104" y="24"/>
                  </a:cubicBezTo>
                  <a:cubicBezTo>
                    <a:pt x="84" y="37"/>
                    <a:pt x="70" y="57"/>
                    <a:pt x="55" y="75"/>
                  </a:cubicBezTo>
                  <a:cubicBezTo>
                    <a:pt x="52" y="78"/>
                    <a:pt x="49" y="82"/>
                    <a:pt x="46" y="85"/>
                  </a:cubicBezTo>
                  <a:cubicBezTo>
                    <a:pt x="42" y="89"/>
                    <a:pt x="38" y="93"/>
                    <a:pt x="35" y="96"/>
                  </a:cubicBezTo>
                  <a:cubicBezTo>
                    <a:pt x="34" y="96"/>
                    <a:pt x="34" y="97"/>
                    <a:pt x="33" y="97"/>
                  </a:cubicBezTo>
                  <a:cubicBezTo>
                    <a:pt x="32" y="99"/>
                    <a:pt x="30" y="101"/>
                    <a:pt x="29" y="104"/>
                  </a:cubicBezTo>
                  <a:cubicBezTo>
                    <a:pt x="28" y="105"/>
                    <a:pt x="27" y="106"/>
                    <a:pt x="26" y="107"/>
                  </a:cubicBezTo>
                  <a:cubicBezTo>
                    <a:pt x="27" y="106"/>
                    <a:pt x="28" y="106"/>
                    <a:pt x="29" y="105"/>
                  </a:cubicBezTo>
                  <a:cubicBezTo>
                    <a:pt x="28" y="106"/>
                    <a:pt x="26" y="108"/>
                    <a:pt x="25" y="109"/>
                  </a:cubicBezTo>
                  <a:cubicBezTo>
                    <a:pt x="19" y="118"/>
                    <a:pt x="13" y="126"/>
                    <a:pt x="5" y="133"/>
                  </a:cubicBezTo>
                  <a:cubicBezTo>
                    <a:pt x="4" y="134"/>
                    <a:pt x="2" y="135"/>
                    <a:pt x="0" y="137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7"/>
                    <a:pt x="1" y="137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0" y="129"/>
                    <a:pt x="18" y="121"/>
                    <a:pt x="25" y="113"/>
                  </a:cubicBezTo>
                  <a:cubicBezTo>
                    <a:pt x="25" y="114"/>
                    <a:pt x="25" y="114"/>
                    <a:pt x="26" y="114"/>
                  </a:cubicBezTo>
                  <a:cubicBezTo>
                    <a:pt x="26" y="114"/>
                    <a:pt x="27" y="114"/>
                    <a:pt x="27" y="114"/>
                  </a:cubicBezTo>
                  <a:cubicBezTo>
                    <a:pt x="32" y="109"/>
                    <a:pt x="37" y="104"/>
                    <a:pt x="41" y="99"/>
                  </a:cubicBezTo>
                  <a:cubicBezTo>
                    <a:pt x="34" y="107"/>
                    <a:pt x="27" y="117"/>
                    <a:pt x="23" y="127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2" y="128"/>
                    <a:pt x="23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9" y="129"/>
                    <a:pt x="33" y="127"/>
                    <a:pt x="36" y="124"/>
                  </a:cubicBezTo>
                  <a:cubicBezTo>
                    <a:pt x="42" y="120"/>
                    <a:pt x="46" y="115"/>
                    <a:pt x="50" y="110"/>
                  </a:cubicBezTo>
                  <a:cubicBezTo>
                    <a:pt x="58" y="101"/>
                    <a:pt x="64" y="91"/>
                    <a:pt x="72" y="82"/>
                  </a:cubicBezTo>
                  <a:cubicBezTo>
                    <a:pt x="72" y="81"/>
                    <a:pt x="72" y="81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2"/>
                  </a:cubicBezTo>
                  <a:cubicBezTo>
                    <a:pt x="57" y="97"/>
                    <a:pt x="54" y="102"/>
                    <a:pt x="50" y="107"/>
                  </a:cubicBezTo>
                  <a:cubicBezTo>
                    <a:pt x="46" y="112"/>
                    <a:pt x="41" y="117"/>
                    <a:pt x="36" y="121"/>
                  </a:cubicBezTo>
                  <a:cubicBezTo>
                    <a:pt x="34" y="123"/>
                    <a:pt x="31" y="125"/>
                    <a:pt x="27" y="126"/>
                  </a:cubicBezTo>
                  <a:cubicBezTo>
                    <a:pt x="27" y="126"/>
                    <a:pt x="26" y="126"/>
                    <a:pt x="26" y="126"/>
                  </a:cubicBezTo>
                  <a:cubicBezTo>
                    <a:pt x="26" y="125"/>
                    <a:pt x="27" y="124"/>
                    <a:pt x="28" y="122"/>
                  </a:cubicBezTo>
                  <a:cubicBezTo>
                    <a:pt x="32" y="114"/>
                    <a:pt x="39" y="106"/>
                    <a:pt x="45" y="98"/>
                  </a:cubicBezTo>
                  <a:cubicBezTo>
                    <a:pt x="52" y="90"/>
                    <a:pt x="60" y="81"/>
                    <a:pt x="68" y="73"/>
                  </a:cubicBezTo>
                  <a:cubicBezTo>
                    <a:pt x="75" y="65"/>
                    <a:pt x="83" y="58"/>
                    <a:pt x="90" y="50"/>
                  </a:cubicBezTo>
                  <a:cubicBezTo>
                    <a:pt x="95" y="44"/>
                    <a:pt x="100" y="38"/>
                    <a:pt x="104" y="32"/>
                  </a:cubicBezTo>
                  <a:cubicBezTo>
                    <a:pt x="111" y="24"/>
                    <a:pt x="118" y="17"/>
                    <a:pt x="124" y="9"/>
                  </a:cubicBezTo>
                  <a:cubicBezTo>
                    <a:pt x="126" y="7"/>
                    <a:pt x="128" y="4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 noEditPoints="1"/>
            </p:cNvSpPr>
            <p:nvPr/>
          </p:nvSpPr>
          <p:spPr bwMode="auto">
            <a:xfrm>
              <a:off x="6981826" y="2425701"/>
              <a:ext cx="120650" cy="150813"/>
            </a:xfrm>
            <a:custGeom>
              <a:avLst/>
              <a:gdLst>
                <a:gd name="T0" fmla="*/ 12 w 56"/>
                <a:gd name="T1" fmla="*/ 48 h 70"/>
                <a:gd name="T2" fmla="*/ 11 w 56"/>
                <a:gd name="T3" fmla="*/ 46 h 70"/>
                <a:gd name="T4" fmla="*/ 16 w 56"/>
                <a:gd name="T5" fmla="*/ 40 h 70"/>
                <a:gd name="T6" fmla="*/ 15 w 56"/>
                <a:gd name="T7" fmla="*/ 40 h 70"/>
                <a:gd name="T8" fmla="*/ 12 w 56"/>
                <a:gd name="T9" fmla="*/ 39 h 70"/>
                <a:gd name="T10" fmla="*/ 42 w 56"/>
                <a:gd name="T11" fmla="*/ 25 h 70"/>
                <a:gd name="T12" fmla="*/ 39 w 56"/>
                <a:gd name="T13" fmla="*/ 48 h 70"/>
                <a:gd name="T14" fmla="*/ 38 w 56"/>
                <a:gd name="T15" fmla="*/ 42 h 70"/>
                <a:gd name="T16" fmla="*/ 30 w 56"/>
                <a:gd name="T17" fmla="*/ 33 h 70"/>
                <a:gd name="T18" fmla="*/ 21 w 56"/>
                <a:gd name="T19" fmla="*/ 35 h 70"/>
                <a:gd name="T20" fmla="*/ 39 w 56"/>
                <a:gd name="T21" fmla="*/ 24 h 70"/>
                <a:gd name="T22" fmla="*/ 23 w 56"/>
                <a:gd name="T23" fmla="*/ 35 h 70"/>
                <a:gd name="T24" fmla="*/ 52 w 56"/>
                <a:gd name="T25" fmla="*/ 21 h 70"/>
                <a:gd name="T26" fmla="*/ 45 w 56"/>
                <a:gd name="T27" fmla="*/ 52 h 70"/>
                <a:gd name="T28" fmla="*/ 44 w 56"/>
                <a:gd name="T29" fmla="*/ 35 h 70"/>
                <a:gd name="T30" fmla="*/ 6 w 56"/>
                <a:gd name="T31" fmla="*/ 20 h 70"/>
                <a:gd name="T32" fmla="*/ 7 w 56"/>
                <a:gd name="T33" fmla="*/ 34 h 70"/>
                <a:gd name="T34" fmla="*/ 7 w 56"/>
                <a:gd name="T35" fmla="*/ 13 h 70"/>
                <a:gd name="T36" fmla="*/ 8 w 56"/>
                <a:gd name="T37" fmla="*/ 13 h 70"/>
                <a:gd name="T38" fmla="*/ 4 w 56"/>
                <a:gd name="T39" fmla="*/ 2 h 70"/>
                <a:gd name="T40" fmla="*/ 7 w 56"/>
                <a:gd name="T41" fmla="*/ 43 h 70"/>
                <a:gd name="T42" fmla="*/ 4 w 56"/>
                <a:gd name="T43" fmla="*/ 47 h 70"/>
                <a:gd name="T44" fmla="*/ 7 w 56"/>
                <a:gd name="T45" fmla="*/ 48 h 70"/>
                <a:gd name="T46" fmla="*/ 9 w 56"/>
                <a:gd name="T47" fmla="*/ 48 h 70"/>
                <a:gd name="T48" fmla="*/ 10 w 56"/>
                <a:gd name="T49" fmla="*/ 58 h 70"/>
                <a:gd name="T50" fmla="*/ 12 w 56"/>
                <a:gd name="T51" fmla="*/ 55 h 70"/>
                <a:gd name="T52" fmla="*/ 15 w 56"/>
                <a:gd name="T53" fmla="*/ 46 h 70"/>
                <a:gd name="T54" fmla="*/ 27 w 56"/>
                <a:gd name="T55" fmla="*/ 37 h 70"/>
                <a:gd name="T56" fmla="*/ 31 w 56"/>
                <a:gd name="T57" fmla="*/ 64 h 70"/>
                <a:gd name="T58" fmla="*/ 27 w 56"/>
                <a:gd name="T59" fmla="*/ 62 h 70"/>
                <a:gd name="T60" fmla="*/ 34 w 56"/>
                <a:gd name="T61" fmla="*/ 47 h 70"/>
                <a:gd name="T62" fmla="*/ 34 w 56"/>
                <a:gd name="T63" fmla="*/ 47 h 70"/>
                <a:gd name="T64" fmla="*/ 29 w 56"/>
                <a:gd name="T65" fmla="*/ 41 h 70"/>
                <a:gd name="T66" fmla="*/ 27 w 56"/>
                <a:gd name="T67" fmla="*/ 41 h 70"/>
                <a:gd name="T68" fmla="*/ 24 w 56"/>
                <a:gd name="T69" fmla="*/ 43 h 70"/>
                <a:gd name="T70" fmla="*/ 14 w 56"/>
                <a:gd name="T71" fmla="*/ 53 h 70"/>
                <a:gd name="T72" fmla="*/ 15 w 56"/>
                <a:gd name="T73" fmla="*/ 55 h 70"/>
                <a:gd name="T74" fmla="*/ 21 w 56"/>
                <a:gd name="T75" fmla="*/ 50 h 70"/>
                <a:gd name="T76" fmla="*/ 20 w 56"/>
                <a:gd name="T77" fmla="*/ 57 h 70"/>
                <a:gd name="T78" fmla="*/ 21 w 56"/>
                <a:gd name="T79" fmla="*/ 57 h 70"/>
                <a:gd name="T80" fmla="*/ 25 w 56"/>
                <a:gd name="T81" fmla="*/ 57 h 70"/>
                <a:gd name="T82" fmla="*/ 25 w 56"/>
                <a:gd name="T83" fmla="*/ 61 h 70"/>
                <a:gd name="T84" fmla="*/ 22 w 56"/>
                <a:gd name="T85" fmla="*/ 67 h 70"/>
                <a:gd name="T86" fmla="*/ 25 w 56"/>
                <a:gd name="T87" fmla="*/ 69 h 70"/>
                <a:gd name="T88" fmla="*/ 26 w 56"/>
                <a:gd name="T89" fmla="*/ 70 h 70"/>
                <a:gd name="T90" fmla="*/ 38 w 56"/>
                <a:gd name="T91" fmla="*/ 53 h 70"/>
                <a:gd name="T92" fmla="*/ 40 w 56"/>
                <a:gd name="T93" fmla="*/ 61 h 70"/>
                <a:gd name="T94" fmla="*/ 55 w 56"/>
                <a:gd name="T95" fmla="*/ 29 h 70"/>
                <a:gd name="T96" fmla="*/ 53 w 56"/>
                <a:gd name="T97" fmla="*/ 19 h 70"/>
                <a:gd name="T98" fmla="*/ 39 w 56"/>
                <a:gd name="T99" fmla="*/ 21 h 70"/>
                <a:gd name="T100" fmla="*/ 15 w 56"/>
                <a:gd name="T101" fmla="*/ 37 h 70"/>
                <a:gd name="T102" fmla="*/ 7 w 56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70"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7"/>
                    <a:pt x="12" y="48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moveTo>
                    <a:pt x="1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moveTo>
                    <a:pt x="12" y="39"/>
                  </a:moveTo>
                  <a:cubicBezTo>
                    <a:pt x="12" y="38"/>
                    <a:pt x="12" y="37"/>
                    <a:pt x="12" y="35"/>
                  </a:cubicBezTo>
                  <a:cubicBezTo>
                    <a:pt x="12" y="36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moveTo>
                    <a:pt x="32" y="31"/>
                  </a:moveTo>
                  <a:cubicBezTo>
                    <a:pt x="35" y="29"/>
                    <a:pt x="38" y="27"/>
                    <a:pt x="42" y="25"/>
                  </a:cubicBezTo>
                  <a:cubicBezTo>
                    <a:pt x="43" y="28"/>
                    <a:pt x="41" y="35"/>
                    <a:pt x="41" y="38"/>
                  </a:cubicBezTo>
                  <a:cubicBezTo>
                    <a:pt x="41" y="39"/>
                    <a:pt x="41" y="40"/>
                    <a:pt x="40" y="40"/>
                  </a:cubicBezTo>
                  <a:cubicBezTo>
                    <a:pt x="40" y="43"/>
                    <a:pt x="39" y="45"/>
                    <a:pt x="39" y="48"/>
                  </a:cubicBezTo>
                  <a:cubicBezTo>
                    <a:pt x="39" y="48"/>
                    <a:pt x="39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39" y="46"/>
                    <a:pt x="39" y="44"/>
                    <a:pt x="38" y="42"/>
                  </a:cubicBezTo>
                  <a:cubicBezTo>
                    <a:pt x="38" y="41"/>
                    <a:pt x="37" y="40"/>
                    <a:pt x="37" y="39"/>
                  </a:cubicBezTo>
                  <a:cubicBezTo>
                    <a:pt x="35" y="36"/>
                    <a:pt x="31" y="35"/>
                    <a:pt x="28" y="35"/>
                  </a:cubicBezTo>
                  <a:cubicBezTo>
                    <a:pt x="28" y="34"/>
                    <a:pt x="29" y="34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1" y="32"/>
                    <a:pt x="32" y="31"/>
                  </a:cubicBezTo>
                  <a:moveTo>
                    <a:pt x="21" y="35"/>
                  </a:moveTo>
                  <a:cubicBezTo>
                    <a:pt x="23" y="33"/>
                    <a:pt x="26" y="31"/>
                    <a:pt x="29" y="28"/>
                  </a:cubicBezTo>
                  <a:cubicBezTo>
                    <a:pt x="32" y="27"/>
                    <a:pt x="35" y="25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8" y="31"/>
                    <a:pt x="25" y="33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moveTo>
                    <a:pt x="44" y="24"/>
                  </a:moveTo>
                  <a:cubicBezTo>
                    <a:pt x="46" y="23"/>
                    <a:pt x="49" y="22"/>
                    <a:pt x="52" y="21"/>
                  </a:cubicBezTo>
                  <a:cubicBezTo>
                    <a:pt x="53" y="24"/>
                    <a:pt x="53" y="26"/>
                    <a:pt x="52" y="29"/>
                  </a:cubicBezTo>
                  <a:cubicBezTo>
                    <a:pt x="52" y="33"/>
                    <a:pt x="51" y="37"/>
                    <a:pt x="50" y="41"/>
                  </a:cubicBezTo>
                  <a:cubicBezTo>
                    <a:pt x="49" y="45"/>
                    <a:pt x="47" y="49"/>
                    <a:pt x="45" y="52"/>
                  </a:cubicBezTo>
                  <a:cubicBezTo>
                    <a:pt x="44" y="54"/>
                    <a:pt x="42" y="56"/>
                    <a:pt x="40" y="58"/>
                  </a:cubicBezTo>
                  <a:cubicBezTo>
                    <a:pt x="40" y="55"/>
                    <a:pt x="41" y="52"/>
                    <a:pt x="41" y="49"/>
                  </a:cubicBezTo>
                  <a:cubicBezTo>
                    <a:pt x="42" y="44"/>
                    <a:pt x="43" y="40"/>
                    <a:pt x="44" y="35"/>
                  </a:cubicBezTo>
                  <a:cubicBezTo>
                    <a:pt x="45" y="32"/>
                    <a:pt x="45" y="27"/>
                    <a:pt x="44" y="24"/>
                  </a:cubicBezTo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6"/>
                    <a:pt x="7" y="32"/>
                    <a:pt x="8" y="38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6" y="30"/>
                    <a:pt x="5" y="25"/>
                    <a:pt x="6" y="20"/>
                  </a:cubicBezTo>
                  <a:moveTo>
                    <a:pt x="8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5" y="10"/>
                    <a:pt x="5" y="14"/>
                  </a:cubicBezTo>
                  <a:cubicBezTo>
                    <a:pt x="0" y="23"/>
                    <a:pt x="3" y="3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4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4" y="51"/>
                    <a:pt x="15" y="48"/>
                    <a:pt x="15" y="46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8" y="42"/>
                    <a:pt x="21" y="39"/>
                    <a:pt x="24" y="37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30" y="37"/>
                    <a:pt x="32" y="38"/>
                    <a:pt x="34" y="40"/>
                  </a:cubicBezTo>
                  <a:cubicBezTo>
                    <a:pt x="38" y="44"/>
                    <a:pt x="36" y="51"/>
                    <a:pt x="35" y="55"/>
                  </a:cubicBezTo>
                  <a:cubicBezTo>
                    <a:pt x="34" y="58"/>
                    <a:pt x="33" y="61"/>
                    <a:pt x="31" y="64"/>
                  </a:cubicBezTo>
                  <a:cubicBezTo>
                    <a:pt x="30" y="65"/>
                    <a:pt x="28" y="66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30" y="57"/>
                    <a:pt x="32" y="53"/>
                    <a:pt x="36" y="49"/>
                  </a:cubicBezTo>
                  <a:cubicBezTo>
                    <a:pt x="37" y="48"/>
                    <a:pt x="36" y="47"/>
                    <a:pt x="35" y="47"/>
                  </a:cubicBezTo>
                  <a:cubicBezTo>
                    <a:pt x="35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1" y="50"/>
                    <a:pt x="30" y="51"/>
                  </a:cubicBezTo>
                  <a:cubicBezTo>
                    <a:pt x="30" y="48"/>
                    <a:pt x="31" y="45"/>
                    <a:pt x="30" y="42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1" y="45"/>
                    <a:pt x="18" y="48"/>
                    <a:pt x="16" y="51"/>
                  </a:cubicBezTo>
                  <a:cubicBezTo>
                    <a:pt x="15" y="52"/>
                    <a:pt x="15" y="52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53"/>
                    <a:pt x="19" y="51"/>
                    <a:pt x="21" y="50"/>
                  </a:cubicBezTo>
                  <a:cubicBezTo>
                    <a:pt x="20" y="52"/>
                    <a:pt x="19" y="54"/>
                    <a:pt x="18" y="56"/>
                  </a:cubicBezTo>
                  <a:cubicBezTo>
                    <a:pt x="18" y="57"/>
                    <a:pt x="19" y="58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5"/>
                    <a:pt x="23" y="53"/>
                    <a:pt x="24" y="51"/>
                  </a:cubicBezTo>
                  <a:cubicBezTo>
                    <a:pt x="24" y="53"/>
                    <a:pt x="24" y="54"/>
                    <a:pt x="23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60"/>
                    <a:pt x="25" y="61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21" y="68"/>
                    <a:pt x="22" y="68"/>
                  </a:cubicBezTo>
                  <a:cubicBezTo>
                    <a:pt x="22" y="68"/>
                    <a:pt x="22" y="68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24" y="66"/>
                    <a:pt x="24" y="67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9" y="69"/>
                    <a:pt x="31" y="67"/>
                    <a:pt x="32" y="65"/>
                  </a:cubicBezTo>
                  <a:cubicBezTo>
                    <a:pt x="34" y="63"/>
                    <a:pt x="36" y="60"/>
                    <a:pt x="37" y="57"/>
                  </a:cubicBezTo>
                  <a:cubicBezTo>
                    <a:pt x="37" y="56"/>
                    <a:pt x="38" y="55"/>
                    <a:pt x="38" y="53"/>
                  </a:cubicBezTo>
                  <a:cubicBezTo>
                    <a:pt x="38" y="55"/>
                    <a:pt x="37" y="58"/>
                    <a:pt x="38" y="60"/>
                  </a:cubicBezTo>
                  <a:cubicBezTo>
                    <a:pt x="38" y="60"/>
                    <a:pt x="39" y="61"/>
                    <a:pt x="39" y="61"/>
                  </a:cubicBezTo>
                  <a:cubicBezTo>
                    <a:pt x="39" y="61"/>
                    <a:pt x="40" y="61"/>
                    <a:pt x="40" y="61"/>
                  </a:cubicBezTo>
                  <a:cubicBezTo>
                    <a:pt x="43" y="60"/>
                    <a:pt x="45" y="57"/>
                    <a:pt x="46" y="55"/>
                  </a:cubicBezTo>
                  <a:cubicBezTo>
                    <a:pt x="49" y="51"/>
                    <a:pt x="51" y="47"/>
                    <a:pt x="52" y="42"/>
                  </a:cubicBezTo>
                  <a:cubicBezTo>
                    <a:pt x="53" y="38"/>
                    <a:pt x="55" y="34"/>
                    <a:pt x="55" y="29"/>
                  </a:cubicBezTo>
                  <a:cubicBezTo>
                    <a:pt x="55" y="26"/>
                    <a:pt x="56" y="22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9" y="19"/>
                    <a:pt x="46" y="21"/>
                    <a:pt x="42" y="22"/>
                  </a:cubicBezTo>
                  <a:cubicBezTo>
                    <a:pt x="41" y="22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1"/>
                    <a:pt x="33" y="23"/>
                    <a:pt x="31" y="24"/>
                  </a:cubicBezTo>
                  <a:cubicBezTo>
                    <a:pt x="27" y="27"/>
                    <a:pt x="24" y="29"/>
                    <a:pt x="21" y="32"/>
                  </a:cubicBezTo>
                  <a:cubicBezTo>
                    <a:pt x="19" y="34"/>
                    <a:pt x="17" y="35"/>
                    <a:pt x="15" y="37"/>
                  </a:cubicBezTo>
                  <a:cubicBezTo>
                    <a:pt x="15" y="34"/>
                    <a:pt x="14" y="31"/>
                    <a:pt x="13" y="28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0"/>
                    <a:pt x="8" y="7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"/>
            <p:cNvSpPr/>
            <p:nvPr/>
          </p:nvSpPr>
          <p:spPr bwMode="auto">
            <a:xfrm>
              <a:off x="6923088" y="2509838"/>
              <a:ext cx="11113" cy="92075"/>
            </a:xfrm>
            <a:custGeom>
              <a:avLst/>
              <a:gdLst>
                <a:gd name="T0" fmla="*/ 1 w 5"/>
                <a:gd name="T1" fmla="*/ 0 h 43"/>
                <a:gd name="T2" fmla="*/ 0 w 5"/>
                <a:gd name="T3" fmla="*/ 2 h 43"/>
                <a:gd name="T4" fmla="*/ 2 w 5"/>
                <a:gd name="T5" fmla="*/ 36 h 43"/>
                <a:gd name="T6" fmla="*/ 2 w 5"/>
                <a:gd name="T7" fmla="*/ 39 h 43"/>
                <a:gd name="T8" fmla="*/ 2 w 5"/>
                <a:gd name="T9" fmla="*/ 42 h 43"/>
                <a:gd name="T10" fmla="*/ 3 w 5"/>
                <a:gd name="T11" fmla="*/ 43 h 43"/>
                <a:gd name="T12" fmla="*/ 5 w 5"/>
                <a:gd name="T13" fmla="*/ 41 h 43"/>
                <a:gd name="T14" fmla="*/ 4 w 5"/>
                <a:gd name="T15" fmla="*/ 37 h 43"/>
                <a:gd name="T16" fmla="*/ 4 w 5"/>
                <a:gd name="T17" fmla="*/ 34 h 43"/>
                <a:gd name="T18" fmla="*/ 2 w 5"/>
                <a:gd name="T19" fmla="*/ 2 h 43"/>
                <a:gd name="T20" fmla="*/ 1 w 5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1" y="25"/>
                    <a:pt x="2" y="36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0"/>
                    <a:pt x="4" y="38"/>
                    <a:pt x="4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3" y="23"/>
                    <a:pt x="3" y="1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"/>
            <p:cNvSpPr/>
            <p:nvPr/>
          </p:nvSpPr>
          <p:spPr bwMode="auto">
            <a:xfrm>
              <a:off x="6870701" y="2549526"/>
              <a:ext cx="9525" cy="95250"/>
            </a:xfrm>
            <a:custGeom>
              <a:avLst/>
              <a:gdLst>
                <a:gd name="T0" fmla="*/ 2 w 5"/>
                <a:gd name="T1" fmla="*/ 0 h 44"/>
                <a:gd name="T2" fmla="*/ 0 w 5"/>
                <a:gd name="T3" fmla="*/ 1 h 44"/>
                <a:gd name="T4" fmla="*/ 2 w 5"/>
                <a:gd name="T5" fmla="*/ 40 h 44"/>
                <a:gd name="T6" fmla="*/ 3 w 5"/>
                <a:gd name="T7" fmla="*/ 43 h 44"/>
                <a:gd name="T8" fmla="*/ 3 w 5"/>
                <a:gd name="T9" fmla="*/ 43 h 44"/>
                <a:gd name="T10" fmla="*/ 4 w 5"/>
                <a:gd name="T11" fmla="*/ 44 h 44"/>
                <a:gd name="T12" fmla="*/ 5 w 5"/>
                <a:gd name="T13" fmla="*/ 43 h 44"/>
                <a:gd name="T14" fmla="*/ 5 w 5"/>
                <a:gd name="T15" fmla="*/ 41 h 44"/>
                <a:gd name="T16" fmla="*/ 5 w 5"/>
                <a:gd name="T17" fmla="*/ 38 h 44"/>
                <a:gd name="T18" fmla="*/ 3 w 5"/>
                <a:gd name="T19" fmla="*/ 1 h 44"/>
                <a:gd name="T20" fmla="*/ 2 w 5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4"/>
                    <a:pt x="1" y="27"/>
                    <a:pt x="2" y="40"/>
                  </a:cubicBezTo>
                  <a:cubicBezTo>
                    <a:pt x="2" y="41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39"/>
                    <a:pt x="5" y="38"/>
                  </a:cubicBezTo>
                  <a:cubicBezTo>
                    <a:pt x="3" y="26"/>
                    <a:pt x="3" y="1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"/>
            <p:cNvSpPr/>
            <p:nvPr/>
          </p:nvSpPr>
          <p:spPr bwMode="auto">
            <a:xfrm>
              <a:off x="6840538" y="2590801"/>
              <a:ext cx="12700" cy="95250"/>
            </a:xfrm>
            <a:custGeom>
              <a:avLst/>
              <a:gdLst>
                <a:gd name="T0" fmla="*/ 2 w 6"/>
                <a:gd name="T1" fmla="*/ 0 h 44"/>
                <a:gd name="T2" fmla="*/ 1 w 6"/>
                <a:gd name="T3" fmla="*/ 1 h 44"/>
                <a:gd name="T4" fmla="*/ 3 w 6"/>
                <a:gd name="T5" fmla="*/ 34 h 44"/>
                <a:gd name="T6" fmla="*/ 3 w 6"/>
                <a:gd name="T7" fmla="*/ 37 h 44"/>
                <a:gd name="T8" fmla="*/ 2 w 6"/>
                <a:gd name="T9" fmla="*/ 43 h 44"/>
                <a:gd name="T10" fmla="*/ 3 w 6"/>
                <a:gd name="T11" fmla="*/ 44 h 44"/>
                <a:gd name="T12" fmla="*/ 5 w 6"/>
                <a:gd name="T13" fmla="*/ 43 h 44"/>
                <a:gd name="T14" fmla="*/ 5 w 6"/>
                <a:gd name="T15" fmla="*/ 35 h 44"/>
                <a:gd name="T16" fmla="*/ 5 w 6"/>
                <a:gd name="T17" fmla="*/ 31 h 44"/>
                <a:gd name="T18" fmla="*/ 3 w 6"/>
                <a:gd name="T19" fmla="*/ 1 h 44"/>
                <a:gd name="T20" fmla="*/ 2 w 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4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2"/>
                    <a:pt x="3" y="23"/>
                    <a:pt x="3" y="34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4"/>
                    <a:pt x="5" y="44"/>
                    <a:pt x="5" y="43"/>
                  </a:cubicBezTo>
                  <a:cubicBezTo>
                    <a:pt x="5" y="40"/>
                    <a:pt x="5" y="38"/>
                    <a:pt x="5" y="35"/>
                  </a:cubicBezTo>
                  <a:cubicBezTo>
                    <a:pt x="5" y="34"/>
                    <a:pt x="5" y="32"/>
                    <a:pt x="5" y="31"/>
                  </a:cubicBezTo>
                  <a:cubicBezTo>
                    <a:pt x="6" y="21"/>
                    <a:pt x="4" y="1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 noEditPoints="1"/>
            </p:cNvSpPr>
            <p:nvPr/>
          </p:nvSpPr>
          <p:spPr bwMode="auto">
            <a:xfrm>
              <a:off x="6786563" y="2644776"/>
              <a:ext cx="7938" cy="114300"/>
            </a:xfrm>
            <a:custGeom>
              <a:avLst/>
              <a:gdLst>
                <a:gd name="T0" fmla="*/ 4 w 4"/>
                <a:gd name="T1" fmla="*/ 52 h 53"/>
                <a:gd name="T2" fmla="*/ 4 w 4"/>
                <a:gd name="T3" fmla="*/ 53 h 53"/>
                <a:gd name="T4" fmla="*/ 4 w 4"/>
                <a:gd name="T5" fmla="*/ 52 h 53"/>
                <a:gd name="T6" fmla="*/ 1 w 4"/>
                <a:gd name="T7" fmla="*/ 0 h 53"/>
                <a:gd name="T8" fmla="*/ 0 w 4"/>
                <a:gd name="T9" fmla="*/ 2 h 53"/>
                <a:gd name="T10" fmla="*/ 0 w 4"/>
                <a:gd name="T11" fmla="*/ 36 h 53"/>
                <a:gd name="T12" fmla="*/ 0 w 4"/>
                <a:gd name="T13" fmla="*/ 40 h 53"/>
                <a:gd name="T14" fmla="*/ 1 w 4"/>
                <a:gd name="T15" fmla="*/ 51 h 53"/>
                <a:gd name="T16" fmla="*/ 4 w 4"/>
                <a:gd name="T17" fmla="*/ 49 h 53"/>
                <a:gd name="T18" fmla="*/ 3 w 4"/>
                <a:gd name="T19" fmla="*/ 37 h 53"/>
                <a:gd name="T20" fmla="*/ 2 w 4"/>
                <a:gd name="T21" fmla="*/ 34 h 53"/>
                <a:gd name="T22" fmla="*/ 2 w 4"/>
                <a:gd name="T23" fmla="*/ 1 h 53"/>
                <a:gd name="T24" fmla="*/ 1 w 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3">
                  <a:moveTo>
                    <a:pt x="4" y="52"/>
                  </a:move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2"/>
                    <a:pt x="4" y="52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25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0" y="43"/>
                    <a:pt x="1" y="47"/>
                    <a:pt x="1" y="51"/>
                  </a:cubicBezTo>
                  <a:cubicBezTo>
                    <a:pt x="2" y="50"/>
                    <a:pt x="3" y="50"/>
                    <a:pt x="4" y="49"/>
                  </a:cubicBezTo>
                  <a:cubicBezTo>
                    <a:pt x="3" y="45"/>
                    <a:pt x="3" y="41"/>
                    <a:pt x="3" y="37"/>
                  </a:cubicBezTo>
                  <a:cubicBezTo>
                    <a:pt x="3" y="36"/>
                    <a:pt x="3" y="35"/>
                    <a:pt x="2" y="34"/>
                  </a:cubicBezTo>
                  <a:cubicBezTo>
                    <a:pt x="2" y="23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6745288" y="2693988"/>
              <a:ext cx="7938" cy="112713"/>
            </a:xfrm>
            <a:custGeom>
              <a:avLst/>
              <a:gdLst>
                <a:gd name="T0" fmla="*/ 4 w 4"/>
                <a:gd name="T1" fmla="*/ 49 h 52"/>
                <a:gd name="T2" fmla="*/ 2 w 4"/>
                <a:gd name="T3" fmla="*/ 51 h 52"/>
                <a:gd name="T4" fmla="*/ 3 w 4"/>
                <a:gd name="T5" fmla="*/ 52 h 52"/>
                <a:gd name="T6" fmla="*/ 4 w 4"/>
                <a:gd name="T7" fmla="*/ 50 h 52"/>
                <a:gd name="T8" fmla="*/ 4 w 4"/>
                <a:gd name="T9" fmla="*/ 49 h 52"/>
                <a:gd name="T10" fmla="*/ 1 w 4"/>
                <a:gd name="T11" fmla="*/ 0 h 52"/>
                <a:gd name="T12" fmla="*/ 0 w 4"/>
                <a:gd name="T13" fmla="*/ 1 h 52"/>
                <a:gd name="T14" fmla="*/ 1 w 4"/>
                <a:gd name="T15" fmla="*/ 30 h 52"/>
                <a:gd name="T16" fmla="*/ 2 w 4"/>
                <a:gd name="T17" fmla="*/ 33 h 52"/>
                <a:gd name="T18" fmla="*/ 1 w 4"/>
                <a:gd name="T19" fmla="*/ 48 h 52"/>
                <a:gd name="T20" fmla="*/ 4 w 4"/>
                <a:gd name="T21" fmla="*/ 45 h 52"/>
                <a:gd name="T22" fmla="*/ 4 w 4"/>
                <a:gd name="T23" fmla="*/ 31 h 52"/>
                <a:gd name="T24" fmla="*/ 4 w 4"/>
                <a:gd name="T25" fmla="*/ 28 h 52"/>
                <a:gd name="T26" fmla="*/ 2 w 4"/>
                <a:gd name="T27" fmla="*/ 1 h 52"/>
                <a:gd name="T28" fmla="*/ 1 w 4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2">
                  <a:moveTo>
                    <a:pt x="4" y="49"/>
                  </a:move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2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1"/>
                    <a:pt x="1" y="21"/>
                    <a:pt x="1" y="30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2" y="38"/>
                    <a:pt x="2" y="43"/>
                    <a:pt x="1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4" y="40"/>
                    <a:pt x="4" y="36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9"/>
                    <a:pt x="3" y="1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7"/>
            <p:cNvSpPr/>
            <p:nvPr/>
          </p:nvSpPr>
          <p:spPr bwMode="auto">
            <a:xfrm>
              <a:off x="6680201" y="2741613"/>
              <a:ext cx="11113" cy="96838"/>
            </a:xfrm>
            <a:custGeom>
              <a:avLst/>
              <a:gdLst>
                <a:gd name="T0" fmla="*/ 1 w 5"/>
                <a:gd name="T1" fmla="*/ 0 h 45"/>
                <a:gd name="T2" fmla="*/ 0 w 5"/>
                <a:gd name="T3" fmla="*/ 2 h 45"/>
                <a:gd name="T4" fmla="*/ 3 w 5"/>
                <a:gd name="T5" fmla="*/ 35 h 45"/>
                <a:gd name="T6" fmla="*/ 2 w 5"/>
                <a:gd name="T7" fmla="*/ 39 h 45"/>
                <a:gd name="T8" fmla="*/ 2 w 5"/>
                <a:gd name="T9" fmla="*/ 43 h 45"/>
                <a:gd name="T10" fmla="*/ 4 w 5"/>
                <a:gd name="T11" fmla="*/ 45 h 45"/>
                <a:gd name="T12" fmla="*/ 5 w 5"/>
                <a:gd name="T13" fmla="*/ 43 h 45"/>
                <a:gd name="T14" fmla="*/ 5 w 5"/>
                <a:gd name="T15" fmla="*/ 36 h 45"/>
                <a:gd name="T16" fmla="*/ 5 w 5"/>
                <a:gd name="T17" fmla="*/ 33 h 45"/>
                <a:gd name="T18" fmla="*/ 2 w 5"/>
                <a:gd name="T19" fmla="*/ 1 h 45"/>
                <a:gd name="T20" fmla="*/ 1 w 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3" y="24"/>
                    <a:pt x="3" y="35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2" y="40"/>
                    <a:pt x="2" y="42"/>
                    <a:pt x="2" y="43"/>
                  </a:cubicBezTo>
                  <a:cubicBezTo>
                    <a:pt x="2" y="44"/>
                    <a:pt x="3" y="45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5" y="22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 noEditPoints="1"/>
            </p:cNvSpPr>
            <p:nvPr/>
          </p:nvSpPr>
          <p:spPr bwMode="auto">
            <a:xfrm>
              <a:off x="6637338" y="2427288"/>
              <a:ext cx="265113" cy="433388"/>
            </a:xfrm>
            <a:custGeom>
              <a:avLst/>
              <a:gdLst>
                <a:gd name="T0" fmla="*/ 56 w 123"/>
                <a:gd name="T1" fmla="*/ 71 h 201"/>
                <a:gd name="T2" fmla="*/ 38 w 123"/>
                <a:gd name="T3" fmla="*/ 94 h 201"/>
                <a:gd name="T4" fmla="*/ 5 w 123"/>
                <a:gd name="T5" fmla="*/ 126 h 201"/>
                <a:gd name="T6" fmla="*/ 27 w 123"/>
                <a:gd name="T7" fmla="*/ 102 h 201"/>
                <a:gd name="T8" fmla="*/ 55 w 123"/>
                <a:gd name="T9" fmla="*/ 71 h 201"/>
                <a:gd name="T10" fmla="*/ 105 w 123"/>
                <a:gd name="T11" fmla="*/ 34 h 201"/>
                <a:gd name="T12" fmla="*/ 69 w 123"/>
                <a:gd name="T13" fmla="*/ 73 h 201"/>
                <a:gd name="T14" fmla="*/ 55 w 123"/>
                <a:gd name="T15" fmla="*/ 87 h 201"/>
                <a:gd name="T16" fmla="*/ 25 w 123"/>
                <a:gd name="T17" fmla="*/ 118 h 201"/>
                <a:gd name="T18" fmla="*/ 22 w 123"/>
                <a:gd name="T19" fmla="*/ 121 h 201"/>
                <a:gd name="T20" fmla="*/ 33 w 123"/>
                <a:gd name="T21" fmla="*/ 106 h 201"/>
                <a:gd name="T22" fmla="*/ 53 w 123"/>
                <a:gd name="T23" fmla="*/ 82 h 201"/>
                <a:gd name="T24" fmla="*/ 82 w 123"/>
                <a:gd name="T25" fmla="*/ 53 h 201"/>
                <a:gd name="T26" fmla="*/ 121 w 123"/>
                <a:gd name="T27" fmla="*/ 0 h 201"/>
                <a:gd name="T28" fmla="*/ 106 w 123"/>
                <a:gd name="T29" fmla="*/ 13 h 201"/>
                <a:gd name="T30" fmla="*/ 72 w 123"/>
                <a:gd name="T31" fmla="*/ 50 h 201"/>
                <a:gd name="T32" fmla="*/ 54 w 123"/>
                <a:gd name="T33" fmla="*/ 69 h 201"/>
                <a:gd name="T34" fmla="*/ 10 w 123"/>
                <a:gd name="T35" fmla="*/ 116 h 201"/>
                <a:gd name="T36" fmla="*/ 1 w 123"/>
                <a:gd name="T37" fmla="*/ 131 h 201"/>
                <a:gd name="T38" fmla="*/ 22 w 123"/>
                <a:gd name="T39" fmla="*/ 115 h 201"/>
                <a:gd name="T40" fmla="*/ 17 w 123"/>
                <a:gd name="T41" fmla="*/ 124 h 201"/>
                <a:gd name="T42" fmla="*/ 15 w 123"/>
                <a:gd name="T43" fmla="*/ 127 h 201"/>
                <a:gd name="T44" fmla="*/ 9 w 123"/>
                <a:gd name="T45" fmla="*/ 133 h 201"/>
                <a:gd name="T46" fmla="*/ 4 w 123"/>
                <a:gd name="T47" fmla="*/ 145 h 201"/>
                <a:gd name="T48" fmla="*/ 3 w 123"/>
                <a:gd name="T49" fmla="*/ 165 h 201"/>
                <a:gd name="T50" fmla="*/ 8 w 123"/>
                <a:gd name="T51" fmla="*/ 198 h 201"/>
                <a:gd name="T52" fmla="*/ 9 w 123"/>
                <a:gd name="T53" fmla="*/ 200 h 201"/>
                <a:gd name="T54" fmla="*/ 10 w 123"/>
                <a:gd name="T55" fmla="*/ 200 h 201"/>
                <a:gd name="T56" fmla="*/ 11 w 123"/>
                <a:gd name="T57" fmla="*/ 198 h 201"/>
                <a:gd name="T58" fmla="*/ 6 w 123"/>
                <a:gd name="T59" fmla="*/ 168 h 201"/>
                <a:gd name="T60" fmla="*/ 14 w 123"/>
                <a:gd name="T61" fmla="*/ 185 h 201"/>
                <a:gd name="T62" fmla="*/ 18 w 123"/>
                <a:gd name="T63" fmla="*/ 192 h 201"/>
                <a:gd name="T64" fmla="*/ 33 w 123"/>
                <a:gd name="T65" fmla="*/ 201 h 201"/>
                <a:gd name="T66" fmla="*/ 43 w 123"/>
                <a:gd name="T67" fmla="*/ 198 h 201"/>
                <a:gd name="T68" fmla="*/ 68 w 123"/>
                <a:gd name="T69" fmla="*/ 170 h 201"/>
                <a:gd name="T70" fmla="*/ 72 w 123"/>
                <a:gd name="T71" fmla="*/ 165 h 201"/>
                <a:gd name="T72" fmla="*/ 120 w 123"/>
                <a:gd name="T73" fmla="*/ 103 h 201"/>
                <a:gd name="T74" fmla="*/ 120 w 123"/>
                <a:gd name="T75" fmla="*/ 103 h 201"/>
                <a:gd name="T76" fmla="*/ 119 w 123"/>
                <a:gd name="T77" fmla="*/ 101 h 201"/>
                <a:gd name="T78" fmla="*/ 118 w 123"/>
                <a:gd name="T79" fmla="*/ 101 h 201"/>
                <a:gd name="T80" fmla="*/ 73 w 123"/>
                <a:gd name="T81" fmla="*/ 150 h 201"/>
                <a:gd name="T82" fmla="*/ 54 w 123"/>
                <a:gd name="T83" fmla="*/ 169 h 201"/>
                <a:gd name="T84" fmla="*/ 36 w 123"/>
                <a:gd name="T85" fmla="*/ 188 h 201"/>
                <a:gd name="T86" fmla="*/ 38 w 123"/>
                <a:gd name="T87" fmla="*/ 189 h 201"/>
                <a:gd name="T88" fmla="*/ 54 w 123"/>
                <a:gd name="T89" fmla="*/ 173 h 201"/>
                <a:gd name="T90" fmla="*/ 73 w 123"/>
                <a:gd name="T91" fmla="*/ 153 h 201"/>
                <a:gd name="T92" fmla="*/ 88 w 123"/>
                <a:gd name="T93" fmla="*/ 138 h 201"/>
                <a:gd name="T94" fmla="*/ 65 w 123"/>
                <a:gd name="T95" fmla="*/ 171 h 201"/>
                <a:gd name="T96" fmla="*/ 38 w 123"/>
                <a:gd name="T97" fmla="*/ 197 h 201"/>
                <a:gd name="T98" fmla="*/ 19 w 123"/>
                <a:gd name="T99" fmla="*/ 189 h 201"/>
                <a:gd name="T100" fmla="*/ 17 w 123"/>
                <a:gd name="T101" fmla="*/ 186 h 201"/>
                <a:gd name="T102" fmla="*/ 13 w 123"/>
                <a:gd name="T103" fmla="*/ 179 h 201"/>
                <a:gd name="T104" fmla="*/ 7 w 123"/>
                <a:gd name="T105" fmla="*/ 156 h 201"/>
                <a:gd name="T106" fmla="*/ 16 w 123"/>
                <a:gd name="T107" fmla="*/ 129 h 201"/>
                <a:gd name="T108" fmla="*/ 22 w 123"/>
                <a:gd name="T109" fmla="*/ 125 h 201"/>
                <a:gd name="T110" fmla="*/ 46 w 123"/>
                <a:gd name="T111" fmla="*/ 101 h 201"/>
                <a:gd name="T112" fmla="*/ 68 w 123"/>
                <a:gd name="T113" fmla="*/ 77 h 201"/>
                <a:gd name="T114" fmla="*/ 108 w 123"/>
                <a:gd name="T115" fmla="*/ 28 h 201"/>
                <a:gd name="T116" fmla="*/ 105 w 123"/>
                <a:gd name="T117" fmla="*/ 30 h 201"/>
                <a:gd name="T118" fmla="*/ 80 w 123"/>
                <a:gd name="T119" fmla="*/ 52 h 201"/>
                <a:gd name="T120" fmla="*/ 75 w 123"/>
                <a:gd name="T121" fmla="*/ 51 h 201"/>
                <a:gd name="T122" fmla="*/ 121 w 123"/>
                <a:gd name="T123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1">
                  <a:moveTo>
                    <a:pt x="55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0" y="78"/>
                    <a:pt x="45" y="85"/>
                    <a:pt x="40" y="92"/>
                  </a:cubicBezTo>
                  <a:cubicBezTo>
                    <a:pt x="39" y="92"/>
                    <a:pt x="39" y="93"/>
                    <a:pt x="38" y="94"/>
                  </a:cubicBezTo>
                  <a:cubicBezTo>
                    <a:pt x="35" y="98"/>
                    <a:pt x="31" y="101"/>
                    <a:pt x="28" y="105"/>
                  </a:cubicBezTo>
                  <a:cubicBezTo>
                    <a:pt x="21" y="112"/>
                    <a:pt x="13" y="120"/>
                    <a:pt x="5" y="126"/>
                  </a:cubicBezTo>
                  <a:cubicBezTo>
                    <a:pt x="7" y="122"/>
                    <a:pt x="10" y="119"/>
                    <a:pt x="13" y="116"/>
                  </a:cubicBezTo>
                  <a:cubicBezTo>
                    <a:pt x="18" y="112"/>
                    <a:pt x="22" y="107"/>
                    <a:pt x="27" y="102"/>
                  </a:cubicBezTo>
                  <a:cubicBezTo>
                    <a:pt x="31" y="98"/>
                    <a:pt x="34" y="94"/>
                    <a:pt x="38" y="90"/>
                  </a:cubicBezTo>
                  <a:cubicBezTo>
                    <a:pt x="44" y="83"/>
                    <a:pt x="50" y="77"/>
                    <a:pt x="55" y="71"/>
                  </a:cubicBezTo>
                  <a:moveTo>
                    <a:pt x="92" y="44"/>
                  </a:moveTo>
                  <a:cubicBezTo>
                    <a:pt x="96" y="40"/>
                    <a:pt x="100" y="37"/>
                    <a:pt x="105" y="34"/>
                  </a:cubicBezTo>
                  <a:cubicBezTo>
                    <a:pt x="99" y="43"/>
                    <a:pt x="91" y="51"/>
                    <a:pt x="83" y="59"/>
                  </a:cubicBezTo>
                  <a:cubicBezTo>
                    <a:pt x="78" y="64"/>
                    <a:pt x="74" y="68"/>
                    <a:pt x="69" y="73"/>
                  </a:cubicBezTo>
                  <a:cubicBezTo>
                    <a:pt x="65" y="77"/>
                    <a:pt x="61" y="81"/>
                    <a:pt x="57" y="85"/>
                  </a:cubicBezTo>
                  <a:cubicBezTo>
                    <a:pt x="57" y="86"/>
                    <a:pt x="56" y="87"/>
                    <a:pt x="55" y="87"/>
                  </a:cubicBezTo>
                  <a:cubicBezTo>
                    <a:pt x="53" y="89"/>
                    <a:pt x="51" y="92"/>
                    <a:pt x="49" y="94"/>
                  </a:cubicBezTo>
                  <a:cubicBezTo>
                    <a:pt x="42" y="102"/>
                    <a:pt x="34" y="110"/>
                    <a:pt x="25" y="118"/>
                  </a:cubicBezTo>
                  <a:cubicBezTo>
                    <a:pt x="24" y="119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3" y="119"/>
                    <a:pt x="25" y="117"/>
                    <a:pt x="27" y="114"/>
                  </a:cubicBezTo>
                  <a:cubicBezTo>
                    <a:pt x="29" y="111"/>
                    <a:pt x="31" y="109"/>
                    <a:pt x="33" y="106"/>
                  </a:cubicBezTo>
                  <a:cubicBezTo>
                    <a:pt x="36" y="102"/>
                    <a:pt x="39" y="97"/>
                    <a:pt x="42" y="93"/>
                  </a:cubicBezTo>
                  <a:cubicBezTo>
                    <a:pt x="46" y="89"/>
                    <a:pt x="50" y="85"/>
                    <a:pt x="53" y="82"/>
                  </a:cubicBezTo>
                  <a:cubicBezTo>
                    <a:pt x="57" y="78"/>
                    <a:pt x="60" y="75"/>
                    <a:pt x="64" y="71"/>
                  </a:cubicBezTo>
                  <a:cubicBezTo>
                    <a:pt x="70" y="65"/>
                    <a:pt x="76" y="59"/>
                    <a:pt x="82" y="53"/>
                  </a:cubicBezTo>
                  <a:cubicBezTo>
                    <a:pt x="86" y="50"/>
                    <a:pt x="89" y="47"/>
                    <a:pt x="92" y="44"/>
                  </a:cubicBezTo>
                  <a:moveTo>
                    <a:pt x="121" y="0"/>
                  </a:moveTo>
                  <a:cubicBezTo>
                    <a:pt x="121" y="0"/>
                    <a:pt x="121" y="1"/>
                    <a:pt x="120" y="1"/>
                  </a:cubicBezTo>
                  <a:cubicBezTo>
                    <a:pt x="116" y="5"/>
                    <a:pt x="111" y="9"/>
                    <a:pt x="106" y="13"/>
                  </a:cubicBezTo>
                  <a:cubicBezTo>
                    <a:pt x="102" y="17"/>
                    <a:pt x="98" y="22"/>
                    <a:pt x="94" y="26"/>
                  </a:cubicBezTo>
                  <a:cubicBezTo>
                    <a:pt x="86" y="34"/>
                    <a:pt x="79" y="42"/>
                    <a:pt x="72" y="50"/>
                  </a:cubicBezTo>
                  <a:cubicBezTo>
                    <a:pt x="67" y="56"/>
                    <a:pt x="61" y="61"/>
                    <a:pt x="56" y="67"/>
                  </a:cubicBezTo>
                  <a:cubicBezTo>
                    <a:pt x="55" y="68"/>
                    <a:pt x="55" y="68"/>
                    <a:pt x="54" y="69"/>
                  </a:cubicBezTo>
                  <a:cubicBezTo>
                    <a:pt x="44" y="80"/>
                    <a:pt x="34" y="90"/>
                    <a:pt x="24" y="101"/>
                  </a:cubicBezTo>
                  <a:cubicBezTo>
                    <a:pt x="20" y="106"/>
                    <a:pt x="15" y="111"/>
                    <a:pt x="10" y="116"/>
                  </a:cubicBezTo>
                  <a:cubicBezTo>
                    <a:pt x="6" y="120"/>
                    <a:pt x="2" y="124"/>
                    <a:pt x="0" y="130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9" y="126"/>
                    <a:pt x="16" y="121"/>
                    <a:pt x="22" y="115"/>
                  </a:cubicBezTo>
                  <a:cubicBezTo>
                    <a:pt x="24" y="113"/>
                    <a:pt x="25" y="112"/>
                    <a:pt x="27" y="110"/>
                  </a:cubicBezTo>
                  <a:cubicBezTo>
                    <a:pt x="23" y="115"/>
                    <a:pt x="20" y="119"/>
                    <a:pt x="17" y="124"/>
                  </a:cubicBezTo>
                  <a:cubicBezTo>
                    <a:pt x="16" y="125"/>
                    <a:pt x="16" y="126"/>
                    <a:pt x="15" y="126"/>
                  </a:cubicBezTo>
                  <a:cubicBezTo>
                    <a:pt x="15" y="126"/>
                    <a:pt x="15" y="127"/>
                    <a:pt x="15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9"/>
                    <a:pt x="11" y="131"/>
                    <a:pt x="9" y="133"/>
                  </a:cubicBezTo>
                  <a:cubicBezTo>
                    <a:pt x="7" y="136"/>
                    <a:pt x="5" y="140"/>
                    <a:pt x="4" y="143"/>
                  </a:cubicBezTo>
                  <a:cubicBezTo>
                    <a:pt x="4" y="144"/>
                    <a:pt x="4" y="145"/>
                    <a:pt x="4" y="145"/>
                  </a:cubicBezTo>
                  <a:cubicBezTo>
                    <a:pt x="3" y="148"/>
                    <a:pt x="3" y="150"/>
                    <a:pt x="3" y="152"/>
                  </a:cubicBezTo>
                  <a:cubicBezTo>
                    <a:pt x="2" y="156"/>
                    <a:pt x="3" y="160"/>
                    <a:pt x="3" y="165"/>
                  </a:cubicBezTo>
                  <a:cubicBezTo>
                    <a:pt x="3" y="167"/>
                    <a:pt x="3" y="170"/>
                    <a:pt x="4" y="173"/>
                  </a:cubicBezTo>
                  <a:cubicBezTo>
                    <a:pt x="5" y="181"/>
                    <a:pt x="7" y="189"/>
                    <a:pt x="8" y="198"/>
                  </a:cubicBezTo>
                  <a:cubicBezTo>
                    <a:pt x="8" y="198"/>
                    <a:pt x="8" y="199"/>
                    <a:pt x="9" y="199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10" y="200"/>
                    <a:pt x="10" y="200"/>
                  </a:cubicBezTo>
                  <a:cubicBezTo>
                    <a:pt x="11" y="200"/>
                    <a:pt x="11" y="200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1" y="197"/>
                    <a:pt x="10" y="196"/>
                    <a:pt x="10" y="195"/>
                  </a:cubicBezTo>
                  <a:cubicBezTo>
                    <a:pt x="9" y="186"/>
                    <a:pt x="7" y="177"/>
                    <a:pt x="6" y="168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8" y="175"/>
                    <a:pt x="11" y="180"/>
                    <a:pt x="14" y="185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8"/>
                    <a:pt x="17" y="190"/>
                    <a:pt x="18" y="192"/>
                  </a:cubicBezTo>
                  <a:cubicBezTo>
                    <a:pt x="19" y="194"/>
                    <a:pt x="21" y="196"/>
                    <a:pt x="23" y="197"/>
                  </a:cubicBezTo>
                  <a:cubicBezTo>
                    <a:pt x="25" y="200"/>
                    <a:pt x="29" y="201"/>
                    <a:pt x="33" y="201"/>
                  </a:cubicBezTo>
                  <a:cubicBezTo>
                    <a:pt x="33" y="201"/>
                    <a:pt x="34" y="201"/>
                    <a:pt x="34" y="201"/>
                  </a:cubicBezTo>
                  <a:cubicBezTo>
                    <a:pt x="37" y="201"/>
                    <a:pt x="40" y="199"/>
                    <a:pt x="43" y="198"/>
                  </a:cubicBezTo>
                  <a:cubicBezTo>
                    <a:pt x="45" y="196"/>
                    <a:pt x="47" y="195"/>
                    <a:pt x="48" y="194"/>
                  </a:cubicBezTo>
                  <a:cubicBezTo>
                    <a:pt x="56" y="187"/>
                    <a:pt x="62" y="179"/>
                    <a:pt x="68" y="170"/>
                  </a:cubicBezTo>
                  <a:cubicBezTo>
                    <a:pt x="69" y="169"/>
                    <a:pt x="69" y="169"/>
                    <a:pt x="69" y="168"/>
                  </a:cubicBezTo>
                  <a:cubicBezTo>
                    <a:pt x="70" y="167"/>
                    <a:pt x="71" y="166"/>
                    <a:pt x="72" y="165"/>
                  </a:cubicBezTo>
                  <a:cubicBezTo>
                    <a:pt x="73" y="162"/>
                    <a:pt x="75" y="160"/>
                    <a:pt x="76" y="158"/>
                  </a:cubicBezTo>
                  <a:cubicBezTo>
                    <a:pt x="90" y="139"/>
                    <a:pt x="106" y="122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03" y="118"/>
                    <a:pt x="88" y="134"/>
                    <a:pt x="73" y="150"/>
                  </a:cubicBezTo>
                  <a:cubicBezTo>
                    <a:pt x="72" y="151"/>
                    <a:pt x="71" y="151"/>
                    <a:pt x="70" y="152"/>
                  </a:cubicBezTo>
                  <a:cubicBezTo>
                    <a:pt x="65" y="158"/>
                    <a:pt x="60" y="163"/>
                    <a:pt x="54" y="169"/>
                  </a:cubicBezTo>
                  <a:cubicBezTo>
                    <a:pt x="53" y="170"/>
                    <a:pt x="52" y="171"/>
                    <a:pt x="51" y="172"/>
                  </a:cubicBezTo>
                  <a:cubicBezTo>
                    <a:pt x="46" y="177"/>
                    <a:pt x="41" y="182"/>
                    <a:pt x="36" y="188"/>
                  </a:cubicBezTo>
                  <a:cubicBezTo>
                    <a:pt x="36" y="189"/>
                    <a:pt x="37" y="190"/>
                    <a:pt x="38" y="190"/>
                  </a:cubicBezTo>
                  <a:cubicBezTo>
                    <a:pt x="38" y="190"/>
                    <a:pt x="38" y="190"/>
                    <a:pt x="38" y="189"/>
                  </a:cubicBezTo>
                  <a:cubicBezTo>
                    <a:pt x="43" y="184"/>
                    <a:pt x="47" y="180"/>
                    <a:pt x="52" y="175"/>
                  </a:cubicBezTo>
                  <a:cubicBezTo>
                    <a:pt x="53" y="174"/>
                    <a:pt x="53" y="174"/>
                    <a:pt x="54" y="173"/>
                  </a:cubicBezTo>
                  <a:cubicBezTo>
                    <a:pt x="60" y="166"/>
                    <a:pt x="66" y="160"/>
                    <a:pt x="73" y="154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80" y="146"/>
                    <a:pt x="88" y="138"/>
                    <a:pt x="95" y="130"/>
                  </a:cubicBezTo>
                  <a:cubicBezTo>
                    <a:pt x="93" y="133"/>
                    <a:pt x="91" y="136"/>
                    <a:pt x="88" y="138"/>
                  </a:cubicBezTo>
                  <a:cubicBezTo>
                    <a:pt x="81" y="148"/>
                    <a:pt x="74" y="157"/>
                    <a:pt x="67" y="167"/>
                  </a:cubicBezTo>
                  <a:cubicBezTo>
                    <a:pt x="66" y="168"/>
                    <a:pt x="65" y="169"/>
                    <a:pt x="65" y="171"/>
                  </a:cubicBezTo>
                  <a:cubicBezTo>
                    <a:pt x="59" y="179"/>
                    <a:pt x="52" y="188"/>
                    <a:pt x="43" y="194"/>
                  </a:cubicBezTo>
                  <a:cubicBezTo>
                    <a:pt x="42" y="195"/>
                    <a:pt x="40" y="196"/>
                    <a:pt x="38" y="197"/>
                  </a:cubicBezTo>
                  <a:cubicBezTo>
                    <a:pt x="37" y="198"/>
                    <a:pt x="35" y="199"/>
                    <a:pt x="33" y="199"/>
                  </a:cubicBezTo>
                  <a:cubicBezTo>
                    <a:pt x="27" y="199"/>
                    <a:pt x="22" y="194"/>
                    <a:pt x="19" y="189"/>
                  </a:cubicBezTo>
                  <a:cubicBezTo>
                    <a:pt x="18" y="188"/>
                    <a:pt x="18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6" y="185"/>
                    <a:pt x="16" y="184"/>
                    <a:pt x="15" y="183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1" y="175"/>
                    <a:pt x="9" y="170"/>
                    <a:pt x="8" y="166"/>
                  </a:cubicBezTo>
                  <a:cubicBezTo>
                    <a:pt x="7" y="163"/>
                    <a:pt x="7" y="159"/>
                    <a:pt x="7" y="156"/>
                  </a:cubicBezTo>
                  <a:cubicBezTo>
                    <a:pt x="7" y="153"/>
                    <a:pt x="7" y="150"/>
                    <a:pt x="8" y="148"/>
                  </a:cubicBezTo>
                  <a:cubicBezTo>
                    <a:pt x="10" y="141"/>
                    <a:pt x="13" y="135"/>
                    <a:pt x="16" y="129"/>
                  </a:cubicBezTo>
                  <a:cubicBezTo>
                    <a:pt x="17" y="129"/>
                    <a:pt x="17" y="129"/>
                    <a:pt x="17" y="128"/>
                  </a:cubicBezTo>
                  <a:cubicBezTo>
                    <a:pt x="19" y="127"/>
                    <a:pt x="20" y="126"/>
                    <a:pt x="22" y="125"/>
                  </a:cubicBezTo>
                  <a:cubicBezTo>
                    <a:pt x="27" y="120"/>
                    <a:pt x="33" y="115"/>
                    <a:pt x="38" y="109"/>
                  </a:cubicBezTo>
                  <a:cubicBezTo>
                    <a:pt x="41" y="106"/>
                    <a:pt x="43" y="104"/>
                    <a:pt x="46" y="101"/>
                  </a:cubicBezTo>
                  <a:cubicBezTo>
                    <a:pt x="48" y="99"/>
                    <a:pt x="50" y="97"/>
                    <a:pt x="52" y="95"/>
                  </a:cubicBezTo>
                  <a:cubicBezTo>
                    <a:pt x="57" y="89"/>
                    <a:pt x="63" y="83"/>
                    <a:pt x="68" y="77"/>
                  </a:cubicBezTo>
                  <a:cubicBezTo>
                    <a:pt x="83" y="62"/>
                    <a:pt x="101" y="49"/>
                    <a:pt x="109" y="30"/>
                  </a:cubicBezTo>
                  <a:cubicBezTo>
                    <a:pt x="110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7" y="29"/>
                    <a:pt x="106" y="30"/>
                    <a:pt x="105" y="30"/>
                  </a:cubicBezTo>
                  <a:cubicBezTo>
                    <a:pt x="103" y="32"/>
                    <a:pt x="101" y="33"/>
                    <a:pt x="99" y="35"/>
                  </a:cubicBezTo>
                  <a:cubicBezTo>
                    <a:pt x="92" y="40"/>
                    <a:pt x="86" y="46"/>
                    <a:pt x="80" y="52"/>
                  </a:cubicBezTo>
                  <a:cubicBezTo>
                    <a:pt x="71" y="60"/>
                    <a:pt x="63" y="69"/>
                    <a:pt x="54" y="77"/>
                  </a:cubicBezTo>
                  <a:cubicBezTo>
                    <a:pt x="61" y="68"/>
                    <a:pt x="68" y="59"/>
                    <a:pt x="75" y="51"/>
                  </a:cubicBezTo>
                  <a:cubicBezTo>
                    <a:pt x="91" y="35"/>
                    <a:pt x="107" y="19"/>
                    <a:pt x="122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5792788" y="3548063"/>
              <a:ext cx="200025" cy="142875"/>
            </a:xfrm>
            <a:custGeom>
              <a:avLst/>
              <a:gdLst>
                <a:gd name="T0" fmla="*/ 72 w 93"/>
                <a:gd name="T1" fmla="*/ 60 h 66"/>
                <a:gd name="T2" fmla="*/ 76 w 93"/>
                <a:gd name="T3" fmla="*/ 60 h 66"/>
                <a:gd name="T4" fmla="*/ 77 w 93"/>
                <a:gd name="T5" fmla="*/ 61 h 66"/>
                <a:gd name="T6" fmla="*/ 84 w 93"/>
                <a:gd name="T7" fmla="*/ 59 h 66"/>
                <a:gd name="T8" fmla="*/ 82 w 93"/>
                <a:gd name="T9" fmla="*/ 60 h 66"/>
                <a:gd name="T10" fmla="*/ 85 w 93"/>
                <a:gd name="T11" fmla="*/ 55 h 66"/>
                <a:gd name="T12" fmla="*/ 85 w 93"/>
                <a:gd name="T13" fmla="*/ 42 h 66"/>
                <a:gd name="T14" fmla="*/ 85 w 93"/>
                <a:gd name="T15" fmla="*/ 55 h 66"/>
                <a:gd name="T16" fmla="*/ 81 w 93"/>
                <a:gd name="T17" fmla="*/ 29 h 66"/>
                <a:gd name="T18" fmla="*/ 87 w 93"/>
                <a:gd name="T19" fmla="*/ 38 h 66"/>
                <a:gd name="T20" fmla="*/ 29 w 93"/>
                <a:gd name="T21" fmla="*/ 37 h 66"/>
                <a:gd name="T22" fmla="*/ 24 w 93"/>
                <a:gd name="T23" fmla="*/ 30 h 66"/>
                <a:gd name="T24" fmla="*/ 24 w 93"/>
                <a:gd name="T25" fmla="*/ 14 h 66"/>
                <a:gd name="T26" fmla="*/ 26 w 93"/>
                <a:gd name="T27" fmla="*/ 15 h 66"/>
                <a:gd name="T28" fmla="*/ 41 w 93"/>
                <a:gd name="T29" fmla="*/ 46 h 66"/>
                <a:gd name="T30" fmla="*/ 23 w 93"/>
                <a:gd name="T31" fmla="*/ 19 h 66"/>
                <a:gd name="T32" fmla="*/ 42 w 93"/>
                <a:gd name="T33" fmla="*/ 50 h 66"/>
                <a:gd name="T34" fmla="*/ 22 w 93"/>
                <a:gd name="T35" fmla="*/ 12 h 66"/>
                <a:gd name="T36" fmla="*/ 19 w 93"/>
                <a:gd name="T37" fmla="*/ 31 h 66"/>
                <a:gd name="T38" fmla="*/ 42 w 93"/>
                <a:gd name="T39" fmla="*/ 50 h 66"/>
                <a:gd name="T40" fmla="*/ 55 w 93"/>
                <a:gd name="T41" fmla="*/ 6 h 66"/>
                <a:gd name="T42" fmla="*/ 55 w 93"/>
                <a:gd name="T43" fmla="*/ 6 h 66"/>
                <a:gd name="T44" fmla="*/ 35 w 93"/>
                <a:gd name="T45" fmla="*/ 4 h 66"/>
                <a:gd name="T46" fmla="*/ 44 w 93"/>
                <a:gd name="T47" fmla="*/ 5 h 66"/>
                <a:gd name="T48" fmla="*/ 31 w 93"/>
                <a:gd name="T49" fmla="*/ 7 h 66"/>
                <a:gd name="T50" fmla="*/ 46 w 93"/>
                <a:gd name="T51" fmla="*/ 3 h 66"/>
                <a:gd name="T52" fmla="*/ 49 w 93"/>
                <a:gd name="T53" fmla="*/ 5 h 66"/>
                <a:gd name="T54" fmla="*/ 32 w 93"/>
                <a:gd name="T55" fmla="*/ 1 h 66"/>
                <a:gd name="T56" fmla="*/ 20 w 93"/>
                <a:gd name="T57" fmla="*/ 10 h 66"/>
                <a:gd name="T58" fmla="*/ 15 w 93"/>
                <a:gd name="T59" fmla="*/ 31 h 66"/>
                <a:gd name="T60" fmla="*/ 50 w 93"/>
                <a:gd name="T61" fmla="*/ 56 h 66"/>
                <a:gd name="T62" fmla="*/ 75 w 93"/>
                <a:gd name="T63" fmla="*/ 66 h 66"/>
                <a:gd name="T64" fmla="*/ 90 w 93"/>
                <a:gd name="T65" fmla="*/ 57 h 66"/>
                <a:gd name="T66" fmla="*/ 92 w 93"/>
                <a:gd name="T67" fmla="*/ 51 h 66"/>
                <a:gd name="T68" fmla="*/ 91 w 93"/>
                <a:gd name="T69" fmla="*/ 42 h 66"/>
                <a:gd name="T70" fmla="*/ 79 w 93"/>
                <a:gd name="T71" fmla="*/ 26 h 66"/>
                <a:gd name="T72" fmla="*/ 79 w 93"/>
                <a:gd name="T73" fmla="*/ 30 h 66"/>
                <a:gd name="T74" fmla="*/ 78 w 93"/>
                <a:gd name="T75" fmla="*/ 30 h 66"/>
                <a:gd name="T76" fmla="*/ 77 w 93"/>
                <a:gd name="T77" fmla="*/ 32 h 66"/>
                <a:gd name="T78" fmla="*/ 77 w 93"/>
                <a:gd name="T79" fmla="*/ 32 h 66"/>
                <a:gd name="T80" fmla="*/ 81 w 93"/>
                <a:gd name="T81" fmla="*/ 57 h 66"/>
                <a:gd name="T82" fmla="*/ 74 w 93"/>
                <a:gd name="T83" fmla="*/ 58 h 66"/>
                <a:gd name="T84" fmla="*/ 60 w 93"/>
                <a:gd name="T85" fmla="*/ 56 h 66"/>
                <a:gd name="T86" fmla="*/ 37 w 93"/>
                <a:gd name="T87" fmla="*/ 37 h 66"/>
                <a:gd name="T88" fmla="*/ 29 w 93"/>
                <a:gd name="T89" fmla="*/ 14 h 66"/>
                <a:gd name="T90" fmla="*/ 36 w 93"/>
                <a:gd name="T91" fmla="*/ 9 h 66"/>
                <a:gd name="T92" fmla="*/ 47 w 93"/>
                <a:gd name="T93" fmla="*/ 8 h 66"/>
                <a:gd name="T94" fmla="*/ 50 w 93"/>
                <a:gd name="T95" fmla="*/ 9 h 66"/>
                <a:gd name="T96" fmla="*/ 61 w 93"/>
                <a:gd name="T97" fmla="*/ 10 h 66"/>
                <a:gd name="T98" fmla="*/ 61 w 93"/>
                <a:gd name="T99" fmla="*/ 10 h 66"/>
                <a:gd name="T100" fmla="*/ 62 w 93"/>
                <a:gd name="T10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66">
                  <a:moveTo>
                    <a:pt x="77" y="61"/>
                  </a:moveTo>
                  <a:cubicBezTo>
                    <a:pt x="76" y="61"/>
                    <a:pt x="74" y="60"/>
                    <a:pt x="72" y="60"/>
                  </a:cubicBezTo>
                  <a:cubicBezTo>
                    <a:pt x="73" y="60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1"/>
                    <a:pt x="77" y="61"/>
                  </a:cubicBezTo>
                  <a:moveTo>
                    <a:pt x="82" y="60"/>
                  </a:moveTo>
                  <a:cubicBezTo>
                    <a:pt x="83" y="60"/>
                    <a:pt x="83" y="59"/>
                    <a:pt x="84" y="59"/>
                  </a:cubicBezTo>
                  <a:cubicBezTo>
                    <a:pt x="84" y="59"/>
                    <a:pt x="83" y="60"/>
                    <a:pt x="83" y="60"/>
                  </a:cubicBezTo>
                  <a:cubicBezTo>
                    <a:pt x="83" y="60"/>
                    <a:pt x="83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moveTo>
                    <a:pt x="85" y="55"/>
                  </a:moveTo>
                  <a:cubicBezTo>
                    <a:pt x="86" y="53"/>
                    <a:pt x="86" y="52"/>
                    <a:pt x="86" y="51"/>
                  </a:cubicBezTo>
                  <a:cubicBezTo>
                    <a:pt x="86" y="48"/>
                    <a:pt x="86" y="45"/>
                    <a:pt x="85" y="42"/>
                  </a:cubicBezTo>
                  <a:cubicBezTo>
                    <a:pt x="86" y="45"/>
                    <a:pt x="87" y="48"/>
                    <a:pt x="87" y="52"/>
                  </a:cubicBezTo>
                  <a:cubicBezTo>
                    <a:pt x="86" y="53"/>
                    <a:pt x="86" y="54"/>
                    <a:pt x="85" y="55"/>
                  </a:cubicBezTo>
                  <a:moveTo>
                    <a:pt x="83" y="32"/>
                  </a:moveTo>
                  <a:cubicBezTo>
                    <a:pt x="83" y="31"/>
                    <a:pt x="82" y="30"/>
                    <a:pt x="81" y="29"/>
                  </a:cubicBezTo>
                  <a:cubicBezTo>
                    <a:pt x="85" y="30"/>
                    <a:pt x="87" y="34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6"/>
                    <a:pt x="85" y="34"/>
                    <a:pt x="83" y="32"/>
                  </a:cubicBezTo>
                  <a:moveTo>
                    <a:pt x="29" y="37"/>
                  </a:moveTo>
                  <a:cubicBezTo>
                    <a:pt x="23" y="32"/>
                    <a:pt x="17" y="26"/>
                    <a:pt x="21" y="19"/>
                  </a:cubicBezTo>
                  <a:cubicBezTo>
                    <a:pt x="21" y="22"/>
                    <a:pt x="22" y="26"/>
                    <a:pt x="24" y="30"/>
                  </a:cubicBezTo>
                  <a:cubicBezTo>
                    <a:pt x="25" y="32"/>
                    <a:pt x="27" y="35"/>
                    <a:pt x="29" y="37"/>
                  </a:cubicBezTo>
                  <a:moveTo>
                    <a:pt x="24" y="14"/>
                  </a:moveTo>
                  <a:cubicBezTo>
                    <a:pt x="24" y="14"/>
                    <a:pt x="25" y="13"/>
                    <a:pt x="26" y="13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3" y="23"/>
                    <a:pt x="30" y="33"/>
                    <a:pt x="36" y="39"/>
                  </a:cubicBezTo>
                  <a:cubicBezTo>
                    <a:pt x="37" y="41"/>
                    <a:pt x="39" y="44"/>
                    <a:pt x="41" y="46"/>
                  </a:cubicBezTo>
                  <a:cubicBezTo>
                    <a:pt x="38" y="43"/>
                    <a:pt x="34" y="40"/>
                    <a:pt x="32" y="36"/>
                  </a:cubicBezTo>
                  <a:cubicBezTo>
                    <a:pt x="27" y="32"/>
                    <a:pt x="23" y="26"/>
                    <a:pt x="23" y="19"/>
                  </a:cubicBezTo>
                  <a:cubicBezTo>
                    <a:pt x="23" y="18"/>
                    <a:pt x="23" y="16"/>
                    <a:pt x="24" y="14"/>
                  </a:cubicBezTo>
                  <a:moveTo>
                    <a:pt x="42" y="50"/>
                  </a:moveTo>
                  <a:cubicBezTo>
                    <a:pt x="33" y="45"/>
                    <a:pt x="0" y="2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17" y="18"/>
                    <a:pt x="16" y="24"/>
                    <a:pt x="19" y="31"/>
                  </a:cubicBezTo>
                  <a:cubicBezTo>
                    <a:pt x="24" y="38"/>
                    <a:pt x="32" y="43"/>
                    <a:pt x="39" y="48"/>
                  </a:cubicBezTo>
                  <a:cubicBezTo>
                    <a:pt x="40" y="48"/>
                    <a:pt x="41" y="49"/>
                    <a:pt x="42" y="50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moveTo>
                    <a:pt x="31" y="7"/>
                  </a:moveTo>
                  <a:cubicBezTo>
                    <a:pt x="32" y="6"/>
                    <a:pt x="33" y="5"/>
                    <a:pt x="35" y="4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40" y="3"/>
                    <a:pt x="42" y="4"/>
                    <a:pt x="44" y="5"/>
                  </a:cubicBezTo>
                  <a:cubicBezTo>
                    <a:pt x="41" y="5"/>
                    <a:pt x="37" y="6"/>
                    <a:pt x="33" y="7"/>
                  </a:cubicBezTo>
                  <a:cubicBezTo>
                    <a:pt x="33" y="7"/>
                    <a:pt x="32" y="7"/>
                    <a:pt x="31" y="7"/>
                  </a:cubicBezTo>
                  <a:moveTo>
                    <a:pt x="49" y="5"/>
                  </a:moveTo>
                  <a:cubicBezTo>
                    <a:pt x="48" y="4"/>
                    <a:pt x="47" y="4"/>
                    <a:pt x="46" y="3"/>
                  </a:cubicBezTo>
                  <a:cubicBezTo>
                    <a:pt x="49" y="4"/>
                    <a:pt x="51" y="4"/>
                    <a:pt x="53" y="5"/>
                  </a:cubicBezTo>
                  <a:cubicBezTo>
                    <a:pt x="52" y="5"/>
                    <a:pt x="51" y="5"/>
                    <a:pt x="49" y="5"/>
                  </a:cubicBezTo>
                  <a:moveTo>
                    <a:pt x="41" y="0"/>
                  </a:moveTo>
                  <a:cubicBezTo>
                    <a:pt x="38" y="0"/>
                    <a:pt x="35" y="1"/>
                    <a:pt x="32" y="1"/>
                  </a:cubicBezTo>
                  <a:cubicBezTo>
                    <a:pt x="28" y="3"/>
                    <a:pt x="26" y="5"/>
                    <a:pt x="24" y="9"/>
                  </a:cubicBezTo>
                  <a:cubicBezTo>
                    <a:pt x="23" y="9"/>
                    <a:pt x="21" y="9"/>
                    <a:pt x="20" y="10"/>
                  </a:cubicBezTo>
                  <a:cubicBezTo>
                    <a:pt x="15" y="12"/>
                    <a:pt x="11" y="16"/>
                    <a:pt x="11" y="22"/>
                  </a:cubicBezTo>
                  <a:cubicBezTo>
                    <a:pt x="11" y="25"/>
                    <a:pt x="13" y="28"/>
                    <a:pt x="15" y="31"/>
                  </a:cubicBezTo>
                  <a:cubicBezTo>
                    <a:pt x="18" y="36"/>
                    <a:pt x="22" y="40"/>
                    <a:pt x="27" y="43"/>
                  </a:cubicBezTo>
                  <a:cubicBezTo>
                    <a:pt x="34" y="49"/>
                    <a:pt x="42" y="53"/>
                    <a:pt x="50" y="56"/>
                  </a:cubicBezTo>
                  <a:cubicBezTo>
                    <a:pt x="55" y="60"/>
                    <a:pt x="62" y="63"/>
                    <a:pt x="68" y="65"/>
                  </a:cubicBezTo>
                  <a:cubicBezTo>
                    <a:pt x="70" y="65"/>
                    <a:pt x="72" y="66"/>
                    <a:pt x="75" y="66"/>
                  </a:cubicBezTo>
                  <a:cubicBezTo>
                    <a:pt x="79" y="66"/>
                    <a:pt x="83" y="64"/>
                    <a:pt x="86" y="61"/>
                  </a:cubicBezTo>
                  <a:cubicBezTo>
                    <a:pt x="88" y="60"/>
                    <a:pt x="89" y="59"/>
                    <a:pt x="90" y="57"/>
                  </a:cubicBezTo>
                  <a:cubicBezTo>
                    <a:pt x="91" y="55"/>
                    <a:pt x="92" y="53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48"/>
                    <a:pt x="92" y="45"/>
                    <a:pt x="91" y="43"/>
                  </a:cubicBezTo>
                  <a:cubicBezTo>
                    <a:pt x="91" y="43"/>
                    <a:pt x="91" y="43"/>
                    <a:pt x="91" y="42"/>
                  </a:cubicBezTo>
                  <a:cubicBezTo>
                    <a:pt x="90" y="36"/>
                    <a:pt x="87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7"/>
                    <a:pt x="78" y="28"/>
                  </a:cubicBezTo>
                  <a:cubicBezTo>
                    <a:pt x="78" y="29"/>
                    <a:pt x="79" y="29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8" y="30"/>
                    <a:pt x="78" y="30"/>
                  </a:cubicBezTo>
                  <a:cubicBezTo>
                    <a:pt x="77" y="30"/>
                    <a:pt x="76" y="31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3" y="38"/>
                    <a:pt x="86" y="50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0" y="57"/>
                    <a:pt x="79" y="57"/>
                  </a:cubicBezTo>
                  <a:cubicBezTo>
                    <a:pt x="78" y="58"/>
                    <a:pt x="76" y="58"/>
                    <a:pt x="74" y="58"/>
                  </a:cubicBezTo>
                  <a:cubicBezTo>
                    <a:pt x="70" y="58"/>
                    <a:pt x="66" y="57"/>
                    <a:pt x="62" y="57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52" y="51"/>
                    <a:pt x="45" y="46"/>
                    <a:pt x="39" y="39"/>
                  </a:cubicBezTo>
                  <a:cubicBezTo>
                    <a:pt x="38" y="39"/>
                    <a:pt x="38" y="38"/>
                    <a:pt x="37" y="37"/>
                  </a:cubicBezTo>
                  <a:cubicBezTo>
                    <a:pt x="33" y="31"/>
                    <a:pt x="29" y="24"/>
                    <a:pt x="29" y="16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33" y="10"/>
                    <a:pt x="35" y="9"/>
                    <a:pt x="36" y="9"/>
                  </a:cubicBezTo>
                  <a:cubicBezTo>
                    <a:pt x="38" y="9"/>
                    <a:pt x="39" y="9"/>
                    <a:pt x="41" y="9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9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9"/>
                    <a:pt x="58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3" y="8"/>
                    <a:pt x="62" y="8"/>
                    <a:pt x="62" y="7"/>
                  </a:cubicBezTo>
                  <a:cubicBezTo>
                    <a:pt x="56" y="3"/>
                    <a:pt x="48" y="0"/>
                    <a:pt x="4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5721351" y="3463926"/>
              <a:ext cx="369888" cy="333375"/>
            </a:xfrm>
            <a:custGeom>
              <a:avLst/>
              <a:gdLst>
                <a:gd name="T0" fmla="*/ 100 w 172"/>
                <a:gd name="T1" fmla="*/ 149 h 155"/>
                <a:gd name="T2" fmla="*/ 75 w 172"/>
                <a:gd name="T3" fmla="*/ 141 h 155"/>
                <a:gd name="T4" fmla="*/ 77 w 172"/>
                <a:gd name="T5" fmla="*/ 142 h 155"/>
                <a:gd name="T6" fmla="*/ 154 w 172"/>
                <a:gd name="T7" fmla="*/ 61 h 155"/>
                <a:gd name="T8" fmla="*/ 153 w 172"/>
                <a:gd name="T9" fmla="*/ 136 h 155"/>
                <a:gd name="T10" fmla="*/ 158 w 172"/>
                <a:gd name="T11" fmla="*/ 75 h 155"/>
                <a:gd name="T12" fmla="*/ 167 w 172"/>
                <a:gd name="T13" fmla="*/ 122 h 155"/>
                <a:gd name="T14" fmla="*/ 137 w 172"/>
                <a:gd name="T15" fmla="*/ 43 h 155"/>
                <a:gd name="T16" fmla="*/ 137 w 172"/>
                <a:gd name="T17" fmla="*/ 48 h 155"/>
                <a:gd name="T18" fmla="*/ 159 w 172"/>
                <a:gd name="T19" fmla="*/ 115 h 155"/>
                <a:gd name="T20" fmla="*/ 115 w 172"/>
                <a:gd name="T21" fmla="*/ 146 h 155"/>
                <a:gd name="T22" fmla="*/ 107 w 172"/>
                <a:gd name="T23" fmla="*/ 149 h 155"/>
                <a:gd name="T24" fmla="*/ 139 w 172"/>
                <a:gd name="T25" fmla="*/ 146 h 155"/>
                <a:gd name="T26" fmla="*/ 125 w 172"/>
                <a:gd name="T27" fmla="*/ 155 h 155"/>
                <a:gd name="T28" fmla="*/ 136 w 172"/>
                <a:gd name="T29" fmla="*/ 151 h 155"/>
                <a:gd name="T30" fmla="*/ 169 w 172"/>
                <a:gd name="T31" fmla="*/ 117 h 155"/>
                <a:gd name="T32" fmla="*/ 172 w 172"/>
                <a:gd name="T33" fmla="*/ 95 h 155"/>
                <a:gd name="T34" fmla="*/ 157 w 172"/>
                <a:gd name="T35" fmla="*/ 66 h 155"/>
                <a:gd name="T36" fmla="*/ 148 w 172"/>
                <a:gd name="T37" fmla="*/ 54 h 155"/>
                <a:gd name="T38" fmla="*/ 137 w 172"/>
                <a:gd name="T39" fmla="*/ 44 h 155"/>
                <a:gd name="T40" fmla="*/ 137 w 172"/>
                <a:gd name="T41" fmla="*/ 43 h 155"/>
                <a:gd name="T42" fmla="*/ 107 w 172"/>
                <a:gd name="T43" fmla="*/ 21 h 155"/>
                <a:gd name="T44" fmla="*/ 106 w 172"/>
                <a:gd name="T45" fmla="*/ 22 h 155"/>
                <a:gd name="T46" fmla="*/ 114 w 172"/>
                <a:gd name="T47" fmla="*/ 25 h 155"/>
                <a:gd name="T48" fmla="*/ 116 w 172"/>
                <a:gd name="T49" fmla="*/ 23 h 155"/>
                <a:gd name="T50" fmla="*/ 97 w 172"/>
                <a:gd name="T51" fmla="*/ 11 h 155"/>
                <a:gd name="T52" fmla="*/ 32 w 172"/>
                <a:gd name="T53" fmla="*/ 104 h 155"/>
                <a:gd name="T54" fmla="*/ 52 w 172"/>
                <a:gd name="T55" fmla="*/ 127 h 155"/>
                <a:gd name="T56" fmla="*/ 12 w 172"/>
                <a:gd name="T57" fmla="*/ 77 h 155"/>
                <a:gd name="T58" fmla="*/ 3 w 172"/>
                <a:gd name="T59" fmla="*/ 48 h 155"/>
                <a:gd name="T60" fmla="*/ 6 w 172"/>
                <a:gd name="T61" fmla="*/ 38 h 155"/>
                <a:gd name="T62" fmla="*/ 3 w 172"/>
                <a:gd name="T63" fmla="*/ 36 h 155"/>
                <a:gd name="T64" fmla="*/ 30 w 172"/>
                <a:gd name="T65" fmla="*/ 6 h 155"/>
                <a:gd name="T66" fmla="*/ 30 w 172"/>
                <a:gd name="T67" fmla="*/ 6 h 155"/>
                <a:gd name="T68" fmla="*/ 18 w 172"/>
                <a:gd name="T69" fmla="*/ 12 h 155"/>
                <a:gd name="T70" fmla="*/ 0 w 172"/>
                <a:gd name="T71" fmla="*/ 51 h 155"/>
                <a:gd name="T72" fmla="*/ 27 w 172"/>
                <a:gd name="T73" fmla="*/ 108 h 155"/>
                <a:gd name="T74" fmla="*/ 54 w 172"/>
                <a:gd name="T75" fmla="*/ 132 h 155"/>
                <a:gd name="T76" fmla="*/ 80 w 172"/>
                <a:gd name="T77" fmla="*/ 140 h 155"/>
                <a:gd name="T78" fmla="*/ 15 w 172"/>
                <a:gd name="T79" fmla="*/ 77 h 155"/>
                <a:gd name="T80" fmla="*/ 30 w 172"/>
                <a:gd name="T81" fmla="*/ 10 h 155"/>
                <a:gd name="T82" fmla="*/ 56 w 172"/>
                <a:gd name="T83" fmla="*/ 5 h 155"/>
                <a:gd name="T84" fmla="*/ 97 w 172"/>
                <a:gd name="T85" fmla="*/ 16 h 155"/>
                <a:gd name="T86" fmla="*/ 51 w 172"/>
                <a:gd name="T8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55">
                  <a:moveTo>
                    <a:pt x="86" y="147"/>
                  </a:moveTo>
                  <a:cubicBezTo>
                    <a:pt x="95" y="151"/>
                    <a:pt x="105" y="154"/>
                    <a:pt x="114" y="154"/>
                  </a:cubicBezTo>
                  <a:cubicBezTo>
                    <a:pt x="110" y="153"/>
                    <a:pt x="105" y="151"/>
                    <a:pt x="100" y="149"/>
                  </a:cubicBezTo>
                  <a:cubicBezTo>
                    <a:pt x="98" y="149"/>
                    <a:pt x="96" y="149"/>
                    <a:pt x="94" y="148"/>
                  </a:cubicBezTo>
                  <a:cubicBezTo>
                    <a:pt x="91" y="148"/>
                    <a:pt x="89" y="147"/>
                    <a:pt x="86" y="147"/>
                  </a:cubicBezTo>
                  <a:moveTo>
                    <a:pt x="75" y="141"/>
                  </a:moveTo>
                  <a:cubicBezTo>
                    <a:pt x="75" y="142"/>
                    <a:pt x="75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7" y="142"/>
                    <a:pt x="77" y="142"/>
                  </a:cubicBezTo>
                  <a:cubicBezTo>
                    <a:pt x="76" y="142"/>
                    <a:pt x="75" y="142"/>
                    <a:pt x="75" y="141"/>
                  </a:cubicBezTo>
                  <a:moveTo>
                    <a:pt x="151" y="57"/>
                  </a:moveTo>
                  <a:cubicBezTo>
                    <a:pt x="152" y="59"/>
                    <a:pt x="153" y="60"/>
                    <a:pt x="154" y="61"/>
                  </a:cubicBezTo>
                  <a:cubicBezTo>
                    <a:pt x="154" y="61"/>
                    <a:pt x="154" y="60"/>
                    <a:pt x="153" y="60"/>
                  </a:cubicBezTo>
                  <a:cubicBezTo>
                    <a:pt x="153" y="59"/>
                    <a:pt x="152" y="58"/>
                    <a:pt x="151" y="57"/>
                  </a:cubicBezTo>
                  <a:moveTo>
                    <a:pt x="153" y="136"/>
                  </a:moveTo>
                  <a:cubicBezTo>
                    <a:pt x="159" y="128"/>
                    <a:pt x="163" y="117"/>
                    <a:pt x="164" y="106"/>
                  </a:cubicBezTo>
                  <a:cubicBezTo>
                    <a:pt x="165" y="97"/>
                    <a:pt x="163" y="87"/>
                    <a:pt x="160" y="78"/>
                  </a:cubicBezTo>
                  <a:cubicBezTo>
                    <a:pt x="159" y="77"/>
                    <a:pt x="159" y="76"/>
                    <a:pt x="158" y="75"/>
                  </a:cubicBezTo>
                  <a:cubicBezTo>
                    <a:pt x="162" y="80"/>
                    <a:pt x="166" y="85"/>
                    <a:pt x="168" y="91"/>
                  </a:cubicBezTo>
                  <a:cubicBezTo>
                    <a:pt x="170" y="97"/>
                    <a:pt x="170" y="104"/>
                    <a:pt x="169" y="110"/>
                  </a:cubicBezTo>
                  <a:cubicBezTo>
                    <a:pt x="169" y="114"/>
                    <a:pt x="168" y="118"/>
                    <a:pt x="167" y="122"/>
                  </a:cubicBezTo>
                  <a:cubicBezTo>
                    <a:pt x="164" y="127"/>
                    <a:pt x="159" y="131"/>
                    <a:pt x="155" y="135"/>
                  </a:cubicBezTo>
                  <a:cubicBezTo>
                    <a:pt x="154" y="135"/>
                    <a:pt x="153" y="136"/>
                    <a:pt x="153" y="136"/>
                  </a:cubicBezTo>
                  <a:moveTo>
                    <a:pt x="137" y="43"/>
                  </a:moveTo>
                  <a:cubicBezTo>
                    <a:pt x="136" y="43"/>
                    <a:pt x="135" y="44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6"/>
                    <a:pt x="137" y="47"/>
                    <a:pt x="137" y="48"/>
                  </a:cubicBezTo>
                  <a:cubicBezTo>
                    <a:pt x="136" y="48"/>
                    <a:pt x="136" y="49"/>
                    <a:pt x="136" y="50"/>
                  </a:cubicBezTo>
                  <a:cubicBezTo>
                    <a:pt x="145" y="61"/>
                    <a:pt x="155" y="70"/>
                    <a:pt x="159" y="84"/>
                  </a:cubicBezTo>
                  <a:cubicBezTo>
                    <a:pt x="162" y="94"/>
                    <a:pt x="162" y="105"/>
                    <a:pt x="159" y="115"/>
                  </a:cubicBezTo>
                  <a:cubicBezTo>
                    <a:pt x="157" y="125"/>
                    <a:pt x="153" y="134"/>
                    <a:pt x="146" y="140"/>
                  </a:cubicBezTo>
                  <a:cubicBezTo>
                    <a:pt x="137" y="145"/>
                    <a:pt x="128" y="146"/>
                    <a:pt x="118" y="146"/>
                  </a:cubicBezTo>
                  <a:cubicBezTo>
                    <a:pt x="117" y="146"/>
                    <a:pt x="116" y="146"/>
                    <a:pt x="115" y="146"/>
                  </a:cubicBezTo>
                  <a:cubicBezTo>
                    <a:pt x="106" y="146"/>
                    <a:pt x="98" y="145"/>
                    <a:pt x="89" y="143"/>
                  </a:cubicBezTo>
                  <a:cubicBezTo>
                    <a:pt x="92" y="144"/>
                    <a:pt x="95" y="145"/>
                    <a:pt x="98" y="146"/>
                  </a:cubicBezTo>
                  <a:cubicBezTo>
                    <a:pt x="101" y="147"/>
                    <a:pt x="104" y="148"/>
                    <a:pt x="107" y="149"/>
                  </a:cubicBezTo>
                  <a:cubicBezTo>
                    <a:pt x="108" y="149"/>
                    <a:pt x="108" y="149"/>
                    <a:pt x="109" y="149"/>
                  </a:cubicBezTo>
                  <a:cubicBezTo>
                    <a:pt x="112" y="149"/>
                    <a:pt x="114" y="149"/>
                    <a:pt x="116" y="149"/>
                  </a:cubicBezTo>
                  <a:cubicBezTo>
                    <a:pt x="124" y="149"/>
                    <a:pt x="132" y="148"/>
                    <a:pt x="139" y="146"/>
                  </a:cubicBezTo>
                  <a:cubicBezTo>
                    <a:pt x="133" y="150"/>
                    <a:pt x="125" y="152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20" y="153"/>
                    <a:pt x="123" y="154"/>
                    <a:pt x="125" y="155"/>
                  </a:cubicBezTo>
                  <a:cubicBezTo>
                    <a:pt x="131" y="154"/>
                    <a:pt x="137" y="153"/>
                    <a:pt x="143" y="151"/>
                  </a:cubicBezTo>
                  <a:cubicBezTo>
                    <a:pt x="147" y="148"/>
                    <a:pt x="150" y="145"/>
                    <a:pt x="153" y="142"/>
                  </a:cubicBezTo>
                  <a:cubicBezTo>
                    <a:pt x="148" y="146"/>
                    <a:pt x="142" y="149"/>
                    <a:pt x="136" y="151"/>
                  </a:cubicBezTo>
                  <a:cubicBezTo>
                    <a:pt x="140" y="149"/>
                    <a:pt x="144" y="146"/>
                    <a:pt x="148" y="142"/>
                  </a:cubicBezTo>
                  <a:cubicBezTo>
                    <a:pt x="151" y="141"/>
                    <a:pt x="155" y="138"/>
                    <a:pt x="159" y="135"/>
                  </a:cubicBezTo>
                  <a:cubicBezTo>
                    <a:pt x="163" y="129"/>
                    <a:pt x="166" y="123"/>
                    <a:pt x="169" y="117"/>
                  </a:cubicBezTo>
                  <a:cubicBezTo>
                    <a:pt x="169" y="116"/>
                    <a:pt x="169" y="115"/>
                    <a:pt x="169" y="114"/>
                  </a:cubicBezTo>
                  <a:cubicBezTo>
                    <a:pt x="171" y="108"/>
                    <a:pt x="171" y="102"/>
                    <a:pt x="172" y="96"/>
                  </a:cubicBezTo>
                  <a:cubicBezTo>
                    <a:pt x="172" y="96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4"/>
                  </a:cubicBezTo>
                  <a:cubicBezTo>
                    <a:pt x="171" y="88"/>
                    <a:pt x="169" y="83"/>
                    <a:pt x="166" y="77"/>
                  </a:cubicBezTo>
                  <a:cubicBezTo>
                    <a:pt x="163" y="73"/>
                    <a:pt x="160" y="70"/>
                    <a:pt x="157" y="66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3" y="64"/>
                    <a:pt x="149" y="62"/>
                    <a:pt x="148" y="58"/>
                  </a:cubicBezTo>
                  <a:cubicBezTo>
                    <a:pt x="148" y="57"/>
                    <a:pt x="148" y="56"/>
                    <a:pt x="148" y="54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42" y="50"/>
                    <a:pt x="140" y="47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moveTo>
                    <a:pt x="96" y="11"/>
                  </a:moveTo>
                  <a:cubicBezTo>
                    <a:pt x="100" y="13"/>
                    <a:pt x="104" y="16"/>
                    <a:pt x="107" y="19"/>
                  </a:cubicBezTo>
                  <a:cubicBezTo>
                    <a:pt x="109" y="19"/>
                    <a:pt x="108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3" y="20"/>
                    <a:pt x="101" y="19"/>
                  </a:cubicBezTo>
                  <a:cubicBezTo>
                    <a:pt x="103" y="20"/>
                    <a:pt x="105" y="21"/>
                    <a:pt x="106" y="22"/>
                  </a:cubicBezTo>
                  <a:cubicBezTo>
                    <a:pt x="106" y="22"/>
                    <a:pt x="107" y="22"/>
                    <a:pt x="107" y="22"/>
                  </a:cubicBezTo>
                  <a:cubicBezTo>
                    <a:pt x="107" y="22"/>
                    <a:pt x="108" y="22"/>
                    <a:pt x="108" y="21"/>
                  </a:cubicBezTo>
                  <a:cubicBezTo>
                    <a:pt x="110" y="22"/>
                    <a:pt x="112" y="23"/>
                    <a:pt x="114" y="25"/>
                  </a:cubicBezTo>
                  <a:cubicBezTo>
                    <a:pt x="114" y="25"/>
                    <a:pt x="115" y="25"/>
                    <a:pt x="115" y="25"/>
                  </a:cubicBezTo>
                  <a:cubicBezTo>
                    <a:pt x="116" y="25"/>
                    <a:pt x="117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0" y="18"/>
                    <a:pt x="104" y="14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moveTo>
                    <a:pt x="43" y="115"/>
                  </a:moveTo>
                  <a:cubicBezTo>
                    <a:pt x="39" y="112"/>
                    <a:pt x="36" y="108"/>
                    <a:pt x="32" y="104"/>
                  </a:cubicBezTo>
                  <a:cubicBezTo>
                    <a:pt x="36" y="108"/>
                    <a:pt x="39" y="111"/>
                    <a:pt x="43" y="115"/>
                  </a:cubicBezTo>
                  <a:moveTo>
                    <a:pt x="60" y="132"/>
                  </a:moveTo>
                  <a:cubicBezTo>
                    <a:pt x="57" y="130"/>
                    <a:pt x="54" y="129"/>
                    <a:pt x="52" y="127"/>
                  </a:cubicBezTo>
                  <a:cubicBezTo>
                    <a:pt x="33" y="115"/>
                    <a:pt x="16" y="98"/>
                    <a:pt x="8" y="77"/>
                  </a:cubicBezTo>
                  <a:cubicBezTo>
                    <a:pt x="5" y="72"/>
                    <a:pt x="4" y="65"/>
                    <a:pt x="3" y="59"/>
                  </a:cubicBezTo>
                  <a:cubicBezTo>
                    <a:pt x="5" y="65"/>
                    <a:pt x="8" y="71"/>
                    <a:pt x="12" y="77"/>
                  </a:cubicBezTo>
                  <a:cubicBezTo>
                    <a:pt x="17" y="88"/>
                    <a:pt x="24" y="98"/>
                    <a:pt x="32" y="107"/>
                  </a:cubicBezTo>
                  <a:cubicBezTo>
                    <a:pt x="40" y="116"/>
                    <a:pt x="49" y="125"/>
                    <a:pt x="60" y="132"/>
                  </a:cubicBezTo>
                  <a:moveTo>
                    <a:pt x="3" y="48"/>
                  </a:moveTo>
                  <a:cubicBezTo>
                    <a:pt x="3" y="48"/>
                    <a:pt x="3" y="47"/>
                    <a:pt x="3" y="47"/>
                  </a:cubicBezTo>
                  <a:cubicBezTo>
                    <a:pt x="4" y="40"/>
                    <a:pt x="6" y="34"/>
                    <a:pt x="9" y="28"/>
                  </a:cubicBezTo>
                  <a:cubicBezTo>
                    <a:pt x="8" y="31"/>
                    <a:pt x="7" y="34"/>
                    <a:pt x="6" y="38"/>
                  </a:cubicBezTo>
                  <a:cubicBezTo>
                    <a:pt x="5" y="45"/>
                    <a:pt x="5" y="52"/>
                    <a:pt x="6" y="60"/>
                  </a:cubicBezTo>
                  <a:cubicBezTo>
                    <a:pt x="5" y="56"/>
                    <a:pt x="4" y="52"/>
                    <a:pt x="3" y="48"/>
                  </a:cubicBezTo>
                  <a:moveTo>
                    <a:pt x="3" y="36"/>
                  </a:moveTo>
                  <a:cubicBezTo>
                    <a:pt x="4" y="31"/>
                    <a:pt x="6" y="27"/>
                    <a:pt x="9" y="23"/>
                  </a:cubicBezTo>
                  <a:cubicBezTo>
                    <a:pt x="7" y="27"/>
                    <a:pt x="5" y="31"/>
                    <a:pt x="3" y="36"/>
                  </a:cubicBezTo>
                  <a:moveTo>
                    <a:pt x="30" y="6"/>
                  </a:moveTo>
                  <a:cubicBezTo>
                    <a:pt x="34" y="5"/>
                    <a:pt x="39" y="3"/>
                    <a:pt x="43" y="3"/>
                  </a:cubicBezTo>
                  <a:cubicBezTo>
                    <a:pt x="40" y="3"/>
                    <a:pt x="36" y="4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moveTo>
                    <a:pt x="51" y="0"/>
                  </a:moveTo>
                  <a:cubicBezTo>
                    <a:pt x="48" y="0"/>
                    <a:pt x="46" y="0"/>
                    <a:pt x="44" y="0"/>
                  </a:cubicBezTo>
                  <a:cubicBezTo>
                    <a:pt x="34" y="1"/>
                    <a:pt x="25" y="5"/>
                    <a:pt x="18" y="12"/>
                  </a:cubicBezTo>
                  <a:cubicBezTo>
                    <a:pt x="11" y="16"/>
                    <a:pt x="5" y="22"/>
                    <a:pt x="2" y="31"/>
                  </a:cubicBezTo>
                  <a:cubicBezTo>
                    <a:pt x="0" y="37"/>
                    <a:pt x="0" y="43"/>
                    <a:pt x="1" y="49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1" y="54"/>
                    <a:pt x="1" y="57"/>
                    <a:pt x="1" y="59"/>
                  </a:cubicBezTo>
                  <a:cubicBezTo>
                    <a:pt x="1" y="68"/>
                    <a:pt x="4" y="77"/>
                    <a:pt x="8" y="85"/>
                  </a:cubicBezTo>
                  <a:cubicBezTo>
                    <a:pt x="15" y="92"/>
                    <a:pt x="21" y="100"/>
                    <a:pt x="27" y="108"/>
                  </a:cubicBezTo>
                  <a:cubicBezTo>
                    <a:pt x="30" y="111"/>
                    <a:pt x="32" y="114"/>
                    <a:pt x="35" y="117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43" y="122"/>
                    <a:pt x="49" y="127"/>
                    <a:pt x="54" y="132"/>
                  </a:cubicBezTo>
                  <a:cubicBezTo>
                    <a:pt x="58" y="134"/>
                    <a:pt x="62" y="136"/>
                    <a:pt x="65" y="137"/>
                  </a:cubicBezTo>
                  <a:cubicBezTo>
                    <a:pt x="69" y="138"/>
                    <a:pt x="73" y="138"/>
                    <a:pt x="76" y="139"/>
                  </a:cubicBezTo>
                  <a:cubicBezTo>
                    <a:pt x="77" y="139"/>
                    <a:pt x="79" y="140"/>
                    <a:pt x="80" y="140"/>
                  </a:cubicBezTo>
                  <a:cubicBezTo>
                    <a:pt x="79" y="140"/>
                    <a:pt x="78" y="139"/>
                    <a:pt x="77" y="139"/>
                  </a:cubicBezTo>
                  <a:cubicBezTo>
                    <a:pt x="67" y="132"/>
                    <a:pt x="57" y="124"/>
                    <a:pt x="48" y="116"/>
                  </a:cubicBezTo>
                  <a:cubicBezTo>
                    <a:pt x="35" y="104"/>
                    <a:pt x="24" y="91"/>
                    <a:pt x="15" y="77"/>
                  </a:cubicBezTo>
                  <a:cubicBezTo>
                    <a:pt x="14" y="75"/>
                    <a:pt x="14" y="74"/>
                    <a:pt x="13" y="72"/>
                  </a:cubicBezTo>
                  <a:cubicBezTo>
                    <a:pt x="8" y="60"/>
                    <a:pt x="6" y="47"/>
                    <a:pt x="10" y="34"/>
                  </a:cubicBezTo>
                  <a:cubicBezTo>
                    <a:pt x="13" y="23"/>
                    <a:pt x="20" y="14"/>
                    <a:pt x="30" y="10"/>
                  </a:cubicBezTo>
                  <a:cubicBezTo>
                    <a:pt x="32" y="9"/>
                    <a:pt x="33" y="8"/>
                    <a:pt x="34" y="8"/>
                  </a:cubicBezTo>
                  <a:cubicBezTo>
                    <a:pt x="41" y="6"/>
                    <a:pt x="47" y="6"/>
                    <a:pt x="54" y="5"/>
                  </a:cubicBezTo>
                  <a:cubicBezTo>
                    <a:pt x="54" y="5"/>
                    <a:pt x="55" y="5"/>
                    <a:pt x="56" y="5"/>
                  </a:cubicBezTo>
                  <a:cubicBezTo>
                    <a:pt x="62" y="5"/>
                    <a:pt x="68" y="6"/>
                    <a:pt x="75" y="7"/>
                  </a:cubicBezTo>
                  <a:cubicBezTo>
                    <a:pt x="80" y="9"/>
                    <a:pt x="86" y="11"/>
                    <a:pt x="91" y="13"/>
                  </a:cubicBezTo>
                  <a:cubicBezTo>
                    <a:pt x="93" y="14"/>
                    <a:pt x="95" y="15"/>
                    <a:pt x="97" y="16"/>
                  </a:cubicBezTo>
                  <a:cubicBezTo>
                    <a:pt x="93" y="14"/>
                    <a:pt x="91" y="11"/>
                    <a:pt x="88" y="9"/>
                  </a:cubicBezTo>
                  <a:cubicBezTo>
                    <a:pt x="81" y="7"/>
                    <a:pt x="74" y="4"/>
                    <a:pt x="67" y="1"/>
                  </a:cubicBezTo>
                  <a:cubicBezTo>
                    <a:pt x="62" y="0"/>
                    <a:pt x="56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5573713" y="3346451"/>
              <a:ext cx="668338" cy="614363"/>
            </a:xfrm>
            <a:custGeom>
              <a:avLst/>
              <a:gdLst>
                <a:gd name="T0" fmla="*/ 239 w 310"/>
                <a:gd name="T1" fmla="*/ 266 h 286"/>
                <a:gd name="T2" fmla="*/ 187 w 310"/>
                <a:gd name="T3" fmla="*/ 266 h 286"/>
                <a:gd name="T4" fmla="*/ 191 w 310"/>
                <a:gd name="T5" fmla="*/ 266 h 286"/>
                <a:gd name="T6" fmla="*/ 220 w 310"/>
                <a:gd name="T7" fmla="*/ 262 h 286"/>
                <a:gd name="T8" fmla="*/ 219 w 310"/>
                <a:gd name="T9" fmla="*/ 264 h 286"/>
                <a:gd name="T10" fmla="*/ 146 w 310"/>
                <a:gd name="T11" fmla="*/ 260 h 286"/>
                <a:gd name="T12" fmla="*/ 246 w 310"/>
                <a:gd name="T13" fmla="*/ 258 h 286"/>
                <a:gd name="T14" fmla="*/ 253 w 310"/>
                <a:gd name="T15" fmla="*/ 253 h 286"/>
                <a:gd name="T16" fmla="*/ 153 w 310"/>
                <a:gd name="T17" fmla="*/ 252 h 286"/>
                <a:gd name="T18" fmla="*/ 261 w 310"/>
                <a:gd name="T19" fmla="*/ 247 h 286"/>
                <a:gd name="T20" fmla="*/ 162 w 310"/>
                <a:gd name="T21" fmla="*/ 259 h 286"/>
                <a:gd name="T22" fmla="*/ 134 w 310"/>
                <a:gd name="T23" fmla="*/ 236 h 286"/>
                <a:gd name="T24" fmla="*/ 101 w 310"/>
                <a:gd name="T25" fmla="*/ 231 h 286"/>
                <a:gd name="T26" fmla="*/ 103 w 310"/>
                <a:gd name="T27" fmla="*/ 228 h 286"/>
                <a:gd name="T28" fmla="*/ 106 w 310"/>
                <a:gd name="T29" fmla="*/ 220 h 286"/>
                <a:gd name="T30" fmla="*/ 90 w 310"/>
                <a:gd name="T31" fmla="*/ 217 h 286"/>
                <a:gd name="T32" fmla="*/ 72 w 310"/>
                <a:gd name="T33" fmla="*/ 198 h 286"/>
                <a:gd name="T34" fmla="*/ 81 w 310"/>
                <a:gd name="T35" fmla="*/ 200 h 286"/>
                <a:gd name="T36" fmla="*/ 84 w 310"/>
                <a:gd name="T37" fmla="*/ 202 h 286"/>
                <a:gd name="T38" fmla="*/ 54 w 310"/>
                <a:gd name="T39" fmla="*/ 163 h 286"/>
                <a:gd name="T40" fmla="*/ 25 w 310"/>
                <a:gd name="T41" fmla="*/ 109 h 286"/>
                <a:gd name="T42" fmla="*/ 267 w 310"/>
                <a:gd name="T43" fmla="*/ 260 h 286"/>
                <a:gd name="T44" fmla="*/ 290 w 310"/>
                <a:gd name="T45" fmla="*/ 217 h 286"/>
                <a:gd name="T46" fmla="*/ 296 w 310"/>
                <a:gd name="T47" fmla="*/ 211 h 286"/>
                <a:gd name="T48" fmla="*/ 286 w 310"/>
                <a:gd name="T49" fmla="*/ 153 h 286"/>
                <a:gd name="T50" fmla="*/ 293 w 310"/>
                <a:gd name="T51" fmla="*/ 153 h 286"/>
                <a:gd name="T52" fmla="*/ 293 w 310"/>
                <a:gd name="T53" fmla="*/ 153 h 286"/>
                <a:gd name="T54" fmla="*/ 270 w 310"/>
                <a:gd name="T55" fmla="*/ 99 h 286"/>
                <a:gd name="T56" fmla="*/ 269 w 310"/>
                <a:gd name="T57" fmla="*/ 105 h 286"/>
                <a:gd name="T58" fmla="*/ 286 w 310"/>
                <a:gd name="T59" fmla="*/ 168 h 286"/>
                <a:gd name="T60" fmla="*/ 266 w 310"/>
                <a:gd name="T61" fmla="*/ 246 h 286"/>
                <a:gd name="T62" fmla="*/ 253 w 310"/>
                <a:gd name="T63" fmla="*/ 266 h 286"/>
                <a:gd name="T64" fmla="*/ 219 w 310"/>
                <a:gd name="T65" fmla="*/ 278 h 286"/>
                <a:gd name="T66" fmla="*/ 217 w 310"/>
                <a:gd name="T67" fmla="*/ 272 h 286"/>
                <a:gd name="T68" fmla="*/ 230 w 310"/>
                <a:gd name="T69" fmla="*/ 282 h 286"/>
                <a:gd name="T70" fmla="*/ 226 w 310"/>
                <a:gd name="T71" fmla="*/ 285 h 286"/>
                <a:gd name="T72" fmla="*/ 281 w 310"/>
                <a:gd name="T73" fmla="*/ 114 h 286"/>
                <a:gd name="T74" fmla="*/ 37 w 310"/>
                <a:gd name="T75" fmla="*/ 29 h 286"/>
                <a:gd name="T76" fmla="*/ 44 w 310"/>
                <a:gd name="T77" fmla="*/ 21 h 286"/>
                <a:gd name="T78" fmla="*/ 126 w 310"/>
                <a:gd name="T79" fmla="*/ 17 h 286"/>
                <a:gd name="T80" fmla="*/ 62 w 310"/>
                <a:gd name="T81" fmla="*/ 17 h 286"/>
                <a:gd name="T82" fmla="*/ 88 w 310"/>
                <a:gd name="T83" fmla="*/ 12 h 286"/>
                <a:gd name="T84" fmla="*/ 88 w 310"/>
                <a:gd name="T85" fmla="*/ 12 h 286"/>
                <a:gd name="T86" fmla="*/ 16 w 310"/>
                <a:gd name="T87" fmla="*/ 117 h 286"/>
                <a:gd name="T88" fmla="*/ 14 w 310"/>
                <a:gd name="T89" fmla="*/ 86 h 286"/>
                <a:gd name="T90" fmla="*/ 11 w 310"/>
                <a:gd name="T91" fmla="*/ 83 h 286"/>
                <a:gd name="T92" fmla="*/ 91 w 310"/>
                <a:gd name="T93" fmla="*/ 0 h 286"/>
                <a:gd name="T94" fmla="*/ 0 w 310"/>
                <a:gd name="T95" fmla="*/ 100 h 286"/>
                <a:gd name="T96" fmla="*/ 14 w 310"/>
                <a:gd name="T97" fmla="*/ 53 h 286"/>
                <a:gd name="T98" fmla="*/ 41 w 310"/>
                <a:gd name="T99" fmla="*/ 166 h 286"/>
                <a:gd name="T100" fmla="*/ 45 w 310"/>
                <a:gd name="T101" fmla="*/ 175 h 286"/>
                <a:gd name="T102" fmla="*/ 67 w 310"/>
                <a:gd name="T103" fmla="*/ 197 h 286"/>
                <a:gd name="T104" fmla="*/ 49 w 310"/>
                <a:gd name="T105" fmla="*/ 172 h 286"/>
                <a:gd name="T106" fmla="*/ 57 w 310"/>
                <a:gd name="T107" fmla="*/ 176 h 286"/>
                <a:gd name="T108" fmla="*/ 18 w 310"/>
                <a:gd name="T109" fmla="*/ 65 h 286"/>
                <a:gd name="T110" fmla="*/ 28 w 310"/>
                <a:gd name="T111" fmla="*/ 39 h 286"/>
                <a:gd name="T112" fmla="*/ 28 w 310"/>
                <a:gd name="T113" fmla="*/ 29 h 286"/>
                <a:gd name="T114" fmla="*/ 101 w 310"/>
                <a:gd name="T115" fmla="*/ 5 h 286"/>
                <a:gd name="T116" fmla="*/ 214 w 310"/>
                <a:gd name="T117" fmla="*/ 47 h 286"/>
                <a:gd name="T118" fmla="*/ 208 w 310"/>
                <a:gd name="T119" fmla="*/ 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286">
                  <a:moveTo>
                    <a:pt x="172" y="267"/>
                  </a:moveTo>
                  <a:cubicBezTo>
                    <a:pt x="176" y="269"/>
                    <a:pt x="179" y="270"/>
                    <a:pt x="182" y="271"/>
                  </a:cubicBezTo>
                  <a:cubicBezTo>
                    <a:pt x="183" y="271"/>
                    <a:pt x="183" y="271"/>
                    <a:pt x="184" y="271"/>
                  </a:cubicBezTo>
                  <a:cubicBezTo>
                    <a:pt x="186" y="271"/>
                    <a:pt x="187" y="271"/>
                    <a:pt x="189" y="271"/>
                  </a:cubicBezTo>
                  <a:cubicBezTo>
                    <a:pt x="185" y="270"/>
                    <a:pt x="182" y="269"/>
                    <a:pt x="179" y="267"/>
                  </a:cubicBezTo>
                  <a:cubicBezTo>
                    <a:pt x="178" y="267"/>
                    <a:pt x="177" y="267"/>
                    <a:pt x="176" y="267"/>
                  </a:cubicBezTo>
                  <a:cubicBezTo>
                    <a:pt x="175" y="267"/>
                    <a:pt x="174" y="267"/>
                    <a:pt x="172" y="267"/>
                  </a:cubicBezTo>
                  <a:moveTo>
                    <a:pt x="239" y="266"/>
                  </a:moveTo>
                  <a:cubicBezTo>
                    <a:pt x="234" y="267"/>
                    <a:pt x="229" y="268"/>
                    <a:pt x="224" y="268"/>
                  </a:cubicBezTo>
                  <a:cubicBezTo>
                    <a:pt x="224" y="268"/>
                    <a:pt x="224" y="268"/>
                    <a:pt x="223" y="268"/>
                  </a:cubicBezTo>
                  <a:cubicBezTo>
                    <a:pt x="222" y="269"/>
                    <a:pt x="221" y="271"/>
                    <a:pt x="220" y="272"/>
                  </a:cubicBezTo>
                  <a:cubicBezTo>
                    <a:pt x="222" y="272"/>
                    <a:pt x="225" y="272"/>
                    <a:pt x="227" y="272"/>
                  </a:cubicBezTo>
                  <a:cubicBezTo>
                    <a:pt x="228" y="271"/>
                    <a:pt x="229" y="271"/>
                    <a:pt x="229" y="271"/>
                  </a:cubicBezTo>
                  <a:cubicBezTo>
                    <a:pt x="233" y="269"/>
                    <a:pt x="236" y="268"/>
                    <a:pt x="239" y="266"/>
                  </a:cubicBezTo>
                  <a:moveTo>
                    <a:pt x="188" y="265"/>
                  </a:moveTo>
                  <a:cubicBezTo>
                    <a:pt x="188" y="265"/>
                    <a:pt x="188" y="266"/>
                    <a:pt x="187" y="266"/>
                  </a:cubicBezTo>
                  <a:cubicBezTo>
                    <a:pt x="184" y="267"/>
                    <a:pt x="182" y="267"/>
                    <a:pt x="179" y="267"/>
                  </a:cubicBezTo>
                  <a:cubicBezTo>
                    <a:pt x="183" y="269"/>
                    <a:pt x="187" y="270"/>
                    <a:pt x="192" y="271"/>
                  </a:cubicBezTo>
                  <a:cubicBezTo>
                    <a:pt x="195" y="271"/>
                    <a:pt x="198" y="270"/>
                    <a:pt x="201" y="269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197" y="269"/>
                    <a:pt x="194" y="269"/>
                    <a:pt x="191" y="268"/>
                  </a:cubicBezTo>
                  <a:cubicBezTo>
                    <a:pt x="189" y="268"/>
                    <a:pt x="189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2" y="266"/>
                    <a:pt x="194" y="266"/>
                    <a:pt x="195" y="266"/>
                  </a:cubicBezTo>
                  <a:cubicBezTo>
                    <a:pt x="193" y="266"/>
                    <a:pt x="190" y="265"/>
                    <a:pt x="188" y="265"/>
                  </a:cubicBezTo>
                  <a:moveTo>
                    <a:pt x="168" y="264"/>
                  </a:moveTo>
                  <a:cubicBezTo>
                    <a:pt x="171" y="265"/>
                    <a:pt x="173" y="265"/>
                    <a:pt x="176" y="265"/>
                  </a:cubicBezTo>
                  <a:cubicBezTo>
                    <a:pt x="177" y="265"/>
                    <a:pt x="178" y="265"/>
                    <a:pt x="179" y="265"/>
                  </a:cubicBezTo>
                  <a:cubicBezTo>
                    <a:pt x="175" y="264"/>
                    <a:pt x="172" y="264"/>
                    <a:pt x="168" y="264"/>
                  </a:cubicBezTo>
                  <a:moveTo>
                    <a:pt x="220" y="262"/>
                  </a:moveTo>
                  <a:cubicBezTo>
                    <a:pt x="218" y="263"/>
                    <a:pt x="215" y="263"/>
                    <a:pt x="213" y="263"/>
                  </a:cubicBezTo>
                  <a:cubicBezTo>
                    <a:pt x="209" y="263"/>
                    <a:pt x="205" y="264"/>
                    <a:pt x="201" y="264"/>
                  </a:cubicBezTo>
                  <a:cubicBezTo>
                    <a:pt x="198" y="264"/>
                    <a:pt x="195" y="264"/>
                    <a:pt x="193" y="263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2" y="263"/>
                    <a:pt x="192" y="263"/>
                    <a:pt x="191" y="263"/>
                  </a:cubicBezTo>
                  <a:cubicBezTo>
                    <a:pt x="194" y="264"/>
                    <a:pt x="197" y="264"/>
                    <a:pt x="200" y="265"/>
                  </a:cubicBezTo>
                  <a:cubicBezTo>
                    <a:pt x="203" y="265"/>
                    <a:pt x="205" y="265"/>
                    <a:pt x="208" y="265"/>
                  </a:cubicBezTo>
                  <a:cubicBezTo>
                    <a:pt x="211" y="265"/>
                    <a:pt x="215" y="265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1" y="263"/>
                    <a:pt x="221" y="263"/>
                    <a:pt x="222" y="263"/>
                  </a:cubicBezTo>
                  <a:cubicBezTo>
                    <a:pt x="222" y="263"/>
                    <a:pt x="221" y="263"/>
                    <a:pt x="221" y="263"/>
                  </a:cubicBezTo>
                  <a:cubicBezTo>
                    <a:pt x="221" y="263"/>
                    <a:pt x="220" y="263"/>
                    <a:pt x="220" y="262"/>
                  </a:cubicBezTo>
                  <a:moveTo>
                    <a:pt x="144" y="259"/>
                  </a:moveTo>
                  <a:cubicBezTo>
                    <a:pt x="148" y="262"/>
                    <a:pt x="153" y="265"/>
                    <a:pt x="158" y="266"/>
                  </a:cubicBezTo>
                  <a:cubicBezTo>
                    <a:pt x="156" y="265"/>
                    <a:pt x="153" y="263"/>
                    <a:pt x="150" y="262"/>
                  </a:cubicBezTo>
                  <a:cubicBezTo>
                    <a:pt x="149" y="261"/>
                    <a:pt x="147" y="261"/>
                    <a:pt x="146" y="260"/>
                  </a:cubicBezTo>
                  <a:cubicBezTo>
                    <a:pt x="145" y="260"/>
                    <a:pt x="145" y="260"/>
                    <a:pt x="144" y="259"/>
                  </a:cubicBezTo>
                  <a:moveTo>
                    <a:pt x="250" y="255"/>
                  </a:moveTo>
                  <a:cubicBezTo>
                    <a:pt x="249" y="255"/>
                    <a:pt x="248" y="256"/>
                    <a:pt x="247" y="256"/>
                  </a:cubicBezTo>
                  <a:cubicBezTo>
                    <a:pt x="246" y="256"/>
                    <a:pt x="245" y="257"/>
                    <a:pt x="244" y="257"/>
                  </a:cubicBezTo>
                  <a:cubicBezTo>
                    <a:pt x="242" y="258"/>
                    <a:pt x="241" y="258"/>
                    <a:pt x="239" y="259"/>
                  </a:cubicBezTo>
                  <a:cubicBezTo>
                    <a:pt x="238" y="260"/>
                    <a:pt x="236" y="261"/>
                    <a:pt x="234" y="261"/>
                  </a:cubicBezTo>
                  <a:cubicBezTo>
                    <a:pt x="236" y="261"/>
                    <a:pt x="238" y="260"/>
                    <a:pt x="241" y="259"/>
                  </a:cubicBezTo>
                  <a:cubicBezTo>
                    <a:pt x="242" y="259"/>
                    <a:pt x="244" y="258"/>
                    <a:pt x="246" y="258"/>
                  </a:cubicBezTo>
                  <a:cubicBezTo>
                    <a:pt x="247" y="257"/>
                    <a:pt x="248" y="256"/>
                    <a:pt x="250" y="255"/>
                  </a:cubicBezTo>
                  <a:moveTo>
                    <a:pt x="169" y="255"/>
                  </a:moveTo>
                  <a:cubicBezTo>
                    <a:pt x="171" y="255"/>
                    <a:pt x="173" y="256"/>
                    <a:pt x="176" y="256"/>
                  </a:cubicBezTo>
                  <a:cubicBezTo>
                    <a:pt x="176" y="256"/>
                    <a:pt x="177" y="256"/>
                    <a:pt x="177" y="256"/>
                  </a:cubicBezTo>
                  <a:cubicBezTo>
                    <a:pt x="177" y="256"/>
                    <a:pt x="176" y="256"/>
                    <a:pt x="175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2" y="255"/>
                    <a:pt x="171" y="255"/>
                    <a:pt x="169" y="255"/>
                  </a:cubicBezTo>
                  <a:moveTo>
                    <a:pt x="253" y="253"/>
                  </a:move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moveTo>
                    <a:pt x="140" y="247"/>
                  </a:moveTo>
                  <a:cubicBezTo>
                    <a:pt x="140" y="247"/>
                    <a:pt x="141" y="247"/>
                    <a:pt x="141" y="248"/>
                  </a:cubicBezTo>
                  <a:cubicBezTo>
                    <a:pt x="142" y="248"/>
                    <a:pt x="142" y="248"/>
                    <a:pt x="143" y="249"/>
                  </a:cubicBezTo>
                  <a:cubicBezTo>
                    <a:pt x="147" y="250"/>
                    <a:pt x="150" y="252"/>
                    <a:pt x="154" y="253"/>
                  </a:cubicBezTo>
                  <a:cubicBezTo>
                    <a:pt x="154" y="253"/>
                    <a:pt x="153" y="253"/>
                    <a:pt x="153" y="252"/>
                  </a:cubicBezTo>
                  <a:cubicBezTo>
                    <a:pt x="152" y="252"/>
                    <a:pt x="151" y="251"/>
                    <a:pt x="150" y="251"/>
                  </a:cubicBezTo>
                  <a:cubicBezTo>
                    <a:pt x="147" y="250"/>
                    <a:pt x="143" y="248"/>
                    <a:pt x="140" y="247"/>
                  </a:cubicBezTo>
                  <a:moveTo>
                    <a:pt x="261" y="247"/>
                  </a:moveTo>
                  <a:cubicBezTo>
                    <a:pt x="260" y="248"/>
                    <a:pt x="259" y="249"/>
                    <a:pt x="258" y="250"/>
                  </a:cubicBezTo>
                  <a:cubicBezTo>
                    <a:pt x="257" y="251"/>
                    <a:pt x="257" y="252"/>
                    <a:pt x="256" y="253"/>
                  </a:cubicBezTo>
                  <a:cubicBezTo>
                    <a:pt x="257" y="252"/>
                    <a:pt x="258" y="252"/>
                    <a:pt x="259" y="251"/>
                  </a:cubicBezTo>
                  <a:cubicBezTo>
                    <a:pt x="260" y="250"/>
                    <a:pt x="261" y="249"/>
                    <a:pt x="262" y="247"/>
                  </a:cubicBezTo>
                  <a:cubicBezTo>
                    <a:pt x="262" y="247"/>
                    <a:pt x="262" y="247"/>
                    <a:pt x="261" y="247"/>
                  </a:cubicBezTo>
                  <a:moveTo>
                    <a:pt x="151" y="244"/>
                  </a:moveTo>
                  <a:cubicBezTo>
                    <a:pt x="152" y="244"/>
                    <a:pt x="153" y="245"/>
                    <a:pt x="154" y="245"/>
                  </a:cubicBezTo>
                  <a:cubicBezTo>
                    <a:pt x="155" y="246"/>
                    <a:pt x="157" y="246"/>
                    <a:pt x="158" y="247"/>
                  </a:cubicBezTo>
                  <a:cubicBezTo>
                    <a:pt x="156" y="246"/>
                    <a:pt x="153" y="245"/>
                    <a:pt x="151" y="244"/>
                  </a:cubicBezTo>
                  <a:moveTo>
                    <a:pt x="120" y="242"/>
                  </a:moveTo>
                  <a:cubicBezTo>
                    <a:pt x="123" y="244"/>
                    <a:pt x="125" y="245"/>
                    <a:pt x="128" y="246"/>
                  </a:cubicBezTo>
                  <a:cubicBezTo>
                    <a:pt x="138" y="252"/>
                    <a:pt x="149" y="256"/>
                    <a:pt x="160" y="259"/>
                  </a:cubicBezTo>
                  <a:cubicBezTo>
                    <a:pt x="161" y="259"/>
                    <a:pt x="161" y="259"/>
                    <a:pt x="162" y="259"/>
                  </a:cubicBezTo>
                  <a:cubicBezTo>
                    <a:pt x="159" y="258"/>
                    <a:pt x="156" y="257"/>
                    <a:pt x="153" y="256"/>
                  </a:cubicBezTo>
                  <a:cubicBezTo>
                    <a:pt x="142" y="252"/>
                    <a:pt x="131" y="248"/>
                    <a:pt x="120" y="242"/>
                  </a:cubicBezTo>
                  <a:moveTo>
                    <a:pt x="134" y="236"/>
                  </a:moveTo>
                  <a:cubicBezTo>
                    <a:pt x="134" y="236"/>
                    <a:pt x="134" y="236"/>
                    <a:pt x="134" y="236"/>
                  </a:cubicBezTo>
                  <a:cubicBezTo>
                    <a:pt x="134" y="236"/>
                    <a:pt x="135" y="237"/>
                    <a:pt x="135" y="237"/>
                  </a:cubicBezTo>
                  <a:cubicBezTo>
                    <a:pt x="136" y="238"/>
                    <a:pt x="138" y="238"/>
                    <a:pt x="139" y="239"/>
                  </a:cubicBezTo>
                  <a:cubicBezTo>
                    <a:pt x="137" y="238"/>
                    <a:pt x="136" y="237"/>
                    <a:pt x="134" y="236"/>
                  </a:cubicBezTo>
                  <a:cubicBezTo>
                    <a:pt x="134" y="236"/>
                    <a:pt x="134" y="236"/>
                    <a:pt x="134" y="236"/>
                  </a:cubicBezTo>
                  <a:moveTo>
                    <a:pt x="120" y="231"/>
                  </a:moveTo>
                  <a:cubicBezTo>
                    <a:pt x="120" y="231"/>
                    <a:pt x="120" y="231"/>
                    <a:pt x="120" y="231"/>
                  </a:cubicBezTo>
                  <a:cubicBezTo>
                    <a:pt x="122" y="232"/>
                    <a:pt x="124" y="234"/>
                    <a:pt x="126" y="235"/>
                  </a:cubicBezTo>
                  <a:cubicBezTo>
                    <a:pt x="126" y="235"/>
                    <a:pt x="126" y="234"/>
                    <a:pt x="125" y="234"/>
                  </a:cubicBezTo>
                  <a:cubicBezTo>
                    <a:pt x="124" y="233"/>
                    <a:pt x="122" y="232"/>
                    <a:pt x="120" y="231"/>
                  </a:cubicBezTo>
                  <a:moveTo>
                    <a:pt x="100" y="230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1" y="230"/>
                    <a:pt x="101" y="230"/>
                    <a:pt x="101" y="231"/>
                  </a:cubicBezTo>
                  <a:cubicBezTo>
                    <a:pt x="101" y="231"/>
                    <a:pt x="101" y="230"/>
                    <a:pt x="101" y="230"/>
                  </a:cubicBezTo>
                  <a:cubicBezTo>
                    <a:pt x="101" y="230"/>
                    <a:pt x="100" y="230"/>
                    <a:pt x="100" y="230"/>
                  </a:cubicBezTo>
                  <a:moveTo>
                    <a:pt x="100" y="226"/>
                  </a:moveTo>
                  <a:cubicBezTo>
                    <a:pt x="101" y="226"/>
                    <a:pt x="101" y="227"/>
                    <a:pt x="102" y="227"/>
                  </a:cubicBezTo>
                  <a:cubicBezTo>
                    <a:pt x="103" y="228"/>
                    <a:pt x="103" y="229"/>
                    <a:pt x="104" y="229"/>
                  </a:cubicBezTo>
                  <a:cubicBezTo>
                    <a:pt x="105" y="230"/>
                    <a:pt x="106" y="231"/>
                    <a:pt x="107" y="231"/>
                  </a:cubicBezTo>
                  <a:cubicBezTo>
                    <a:pt x="108" y="232"/>
                    <a:pt x="109" y="232"/>
                    <a:pt x="109" y="232"/>
                  </a:cubicBezTo>
                  <a:cubicBezTo>
                    <a:pt x="107" y="231"/>
                    <a:pt x="105" y="229"/>
                    <a:pt x="103" y="228"/>
                  </a:cubicBezTo>
                  <a:cubicBezTo>
                    <a:pt x="102" y="227"/>
                    <a:pt x="101" y="226"/>
                    <a:pt x="100" y="226"/>
                  </a:cubicBezTo>
                  <a:moveTo>
                    <a:pt x="94" y="218"/>
                  </a:moveTo>
                  <a:cubicBezTo>
                    <a:pt x="94" y="219"/>
                    <a:pt x="94" y="219"/>
                    <a:pt x="95" y="219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95" y="219"/>
                    <a:pt x="94" y="219"/>
                    <a:pt x="94" y="218"/>
                  </a:cubicBezTo>
                  <a:moveTo>
                    <a:pt x="94" y="211"/>
                  </a:moveTo>
                  <a:cubicBezTo>
                    <a:pt x="96" y="213"/>
                    <a:pt x="98" y="215"/>
                    <a:pt x="100" y="216"/>
                  </a:cubicBezTo>
                  <a:cubicBezTo>
                    <a:pt x="102" y="218"/>
                    <a:pt x="104" y="219"/>
                    <a:pt x="106" y="220"/>
                  </a:cubicBezTo>
                  <a:cubicBezTo>
                    <a:pt x="104" y="218"/>
                    <a:pt x="103" y="217"/>
                    <a:pt x="101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98" y="213"/>
                    <a:pt x="96" y="212"/>
                    <a:pt x="94" y="211"/>
                  </a:cubicBezTo>
                  <a:moveTo>
                    <a:pt x="78" y="205"/>
                  </a:moveTo>
                  <a:cubicBezTo>
                    <a:pt x="80" y="207"/>
                    <a:pt x="81" y="209"/>
                    <a:pt x="83" y="211"/>
                  </a:cubicBezTo>
                  <a:cubicBezTo>
                    <a:pt x="84" y="212"/>
                    <a:pt x="84" y="212"/>
                    <a:pt x="85" y="213"/>
                  </a:cubicBezTo>
                  <a:cubicBezTo>
                    <a:pt x="87" y="214"/>
                    <a:pt x="88" y="215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0" y="216"/>
                    <a:pt x="89" y="216"/>
                    <a:pt x="89" y="215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4"/>
                    <a:pt x="87" y="213"/>
                    <a:pt x="86" y="212"/>
                  </a:cubicBezTo>
                  <a:cubicBezTo>
                    <a:pt x="87" y="213"/>
                    <a:pt x="88" y="214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9" y="213"/>
                  </a:cubicBezTo>
                  <a:cubicBezTo>
                    <a:pt x="85" y="211"/>
                    <a:pt x="82" y="208"/>
                    <a:pt x="78" y="205"/>
                  </a:cubicBezTo>
                  <a:moveTo>
                    <a:pt x="72" y="198"/>
                  </a:moveTo>
                  <a:cubicBezTo>
                    <a:pt x="72" y="198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4" y="199"/>
                    <a:pt x="74" y="199"/>
                  </a:cubicBezTo>
                  <a:cubicBezTo>
                    <a:pt x="73" y="199"/>
                    <a:pt x="72" y="198"/>
                    <a:pt x="72" y="198"/>
                  </a:cubicBezTo>
                  <a:moveTo>
                    <a:pt x="28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39" y="149"/>
                    <a:pt x="56" y="173"/>
                    <a:pt x="76" y="195"/>
                  </a:cubicBezTo>
                  <a:cubicBezTo>
                    <a:pt x="77" y="197"/>
                    <a:pt x="79" y="199"/>
                    <a:pt x="81" y="200"/>
                  </a:cubicBezTo>
                  <a:cubicBezTo>
                    <a:pt x="81" y="200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3" y="201"/>
                  </a:cubicBezTo>
                  <a:cubicBezTo>
                    <a:pt x="83" y="201"/>
                    <a:pt x="83" y="201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5" y="203"/>
                  </a:cubicBezTo>
                  <a:cubicBezTo>
                    <a:pt x="87" y="204"/>
                    <a:pt x="89" y="205"/>
                    <a:pt x="91" y="206"/>
                  </a:cubicBezTo>
                  <a:cubicBezTo>
                    <a:pt x="84" y="200"/>
                    <a:pt x="78" y="194"/>
                    <a:pt x="73" y="187"/>
                  </a:cubicBezTo>
                  <a:cubicBezTo>
                    <a:pt x="73" y="188"/>
                    <a:pt x="72" y="189"/>
                    <a:pt x="71" y="189"/>
                  </a:cubicBezTo>
                  <a:cubicBezTo>
                    <a:pt x="71" y="189"/>
                    <a:pt x="71" y="189"/>
                    <a:pt x="70" y="188"/>
                  </a:cubicBezTo>
                  <a:cubicBezTo>
                    <a:pt x="65" y="181"/>
                    <a:pt x="59" y="173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3"/>
                  </a:cubicBezTo>
                  <a:cubicBezTo>
                    <a:pt x="50" y="161"/>
                    <a:pt x="48" y="157"/>
                    <a:pt x="45" y="153"/>
                  </a:cubicBezTo>
                  <a:cubicBezTo>
                    <a:pt x="42" y="148"/>
                    <a:pt x="39" y="142"/>
                    <a:pt x="36" y="136"/>
                  </a:cubicBezTo>
                  <a:cubicBezTo>
                    <a:pt x="33" y="132"/>
                    <a:pt x="30" y="127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21" y="87"/>
                  </a:moveTo>
                  <a:cubicBezTo>
                    <a:pt x="21" y="89"/>
                    <a:pt x="21" y="90"/>
                    <a:pt x="21" y="92"/>
                  </a:cubicBezTo>
                  <a:cubicBezTo>
                    <a:pt x="22" y="98"/>
                    <a:pt x="23" y="104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4" y="107"/>
                    <a:pt x="24" y="106"/>
                  </a:cubicBezTo>
                  <a:cubicBezTo>
                    <a:pt x="24" y="104"/>
                    <a:pt x="24" y="102"/>
                    <a:pt x="23" y="100"/>
                  </a:cubicBezTo>
                  <a:cubicBezTo>
                    <a:pt x="22" y="96"/>
                    <a:pt x="22" y="91"/>
                    <a:pt x="21" y="87"/>
                  </a:cubicBezTo>
                  <a:moveTo>
                    <a:pt x="197" y="273"/>
                  </a:moveTo>
                  <a:cubicBezTo>
                    <a:pt x="198" y="273"/>
                    <a:pt x="199" y="273"/>
                    <a:pt x="200" y="273"/>
                  </a:cubicBezTo>
                  <a:cubicBezTo>
                    <a:pt x="203" y="274"/>
                    <a:pt x="206" y="275"/>
                    <a:pt x="209" y="275"/>
                  </a:cubicBezTo>
                  <a:cubicBezTo>
                    <a:pt x="205" y="275"/>
                    <a:pt x="201" y="274"/>
                    <a:pt x="197" y="273"/>
                  </a:cubicBezTo>
                  <a:moveTo>
                    <a:pt x="267" y="260"/>
                  </a:moveTo>
                  <a:cubicBezTo>
                    <a:pt x="268" y="260"/>
                    <a:pt x="269" y="259"/>
                    <a:pt x="270" y="259"/>
                  </a:cubicBezTo>
                  <a:cubicBezTo>
                    <a:pt x="270" y="259"/>
                    <a:pt x="271" y="259"/>
                    <a:pt x="271" y="258"/>
                  </a:cubicBezTo>
                  <a:cubicBezTo>
                    <a:pt x="267" y="262"/>
                    <a:pt x="263" y="266"/>
                    <a:pt x="258" y="269"/>
                  </a:cubicBezTo>
                  <a:cubicBezTo>
                    <a:pt x="258" y="269"/>
                    <a:pt x="259" y="269"/>
                    <a:pt x="259" y="269"/>
                  </a:cubicBezTo>
                  <a:cubicBezTo>
                    <a:pt x="261" y="266"/>
                    <a:pt x="264" y="264"/>
                    <a:pt x="266" y="261"/>
                  </a:cubicBezTo>
                  <a:cubicBezTo>
                    <a:pt x="267" y="261"/>
                    <a:pt x="267" y="260"/>
                    <a:pt x="267" y="260"/>
                  </a:cubicBezTo>
                  <a:moveTo>
                    <a:pt x="288" y="220"/>
                  </a:moveTo>
                  <a:cubicBezTo>
                    <a:pt x="289" y="219"/>
                    <a:pt x="289" y="218"/>
                    <a:pt x="290" y="217"/>
                  </a:cubicBezTo>
                  <a:cubicBezTo>
                    <a:pt x="290" y="217"/>
                    <a:pt x="290" y="217"/>
                    <a:pt x="290" y="218"/>
                  </a:cubicBezTo>
                  <a:cubicBezTo>
                    <a:pt x="287" y="229"/>
                    <a:pt x="283" y="241"/>
                    <a:pt x="276" y="250"/>
                  </a:cubicBezTo>
                  <a:cubicBezTo>
                    <a:pt x="275" y="251"/>
                    <a:pt x="274" y="252"/>
                    <a:pt x="273" y="253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9" y="244"/>
                    <a:pt x="285" y="232"/>
                    <a:pt x="288" y="220"/>
                  </a:cubicBezTo>
                  <a:moveTo>
                    <a:pt x="295" y="204"/>
                  </a:moveTo>
                  <a:cubicBezTo>
                    <a:pt x="296" y="201"/>
                    <a:pt x="296" y="198"/>
                    <a:pt x="297" y="195"/>
                  </a:cubicBezTo>
                  <a:cubicBezTo>
                    <a:pt x="297" y="200"/>
                    <a:pt x="297" y="206"/>
                    <a:pt x="296" y="211"/>
                  </a:cubicBezTo>
                  <a:cubicBezTo>
                    <a:pt x="295" y="223"/>
                    <a:pt x="290" y="235"/>
                    <a:pt x="283" y="245"/>
                  </a:cubicBezTo>
                  <a:cubicBezTo>
                    <a:pt x="283" y="245"/>
                    <a:pt x="282" y="245"/>
                    <a:pt x="282" y="246"/>
                  </a:cubicBezTo>
                  <a:cubicBezTo>
                    <a:pt x="287" y="238"/>
                    <a:pt x="290" y="228"/>
                    <a:pt x="292" y="219"/>
                  </a:cubicBezTo>
                  <a:cubicBezTo>
                    <a:pt x="293" y="214"/>
                    <a:pt x="294" y="209"/>
                    <a:pt x="295" y="204"/>
                  </a:cubicBezTo>
                  <a:moveTo>
                    <a:pt x="290" y="209"/>
                  </a:moveTo>
                  <a:cubicBezTo>
                    <a:pt x="291" y="206"/>
                    <a:pt x="291" y="203"/>
                    <a:pt x="291" y="200"/>
                  </a:cubicBezTo>
                  <a:cubicBezTo>
                    <a:pt x="292" y="185"/>
                    <a:pt x="289" y="171"/>
                    <a:pt x="287" y="157"/>
                  </a:cubicBezTo>
                  <a:cubicBezTo>
                    <a:pt x="287" y="156"/>
                    <a:pt x="286" y="154"/>
                    <a:pt x="286" y="153"/>
                  </a:cubicBezTo>
                  <a:cubicBezTo>
                    <a:pt x="289" y="160"/>
                    <a:pt x="292" y="168"/>
                    <a:pt x="294" y="175"/>
                  </a:cubicBezTo>
                  <a:cubicBezTo>
                    <a:pt x="294" y="185"/>
                    <a:pt x="294" y="195"/>
                    <a:pt x="292" y="204"/>
                  </a:cubicBezTo>
                  <a:cubicBezTo>
                    <a:pt x="292" y="206"/>
                    <a:pt x="291" y="208"/>
                    <a:pt x="290" y="209"/>
                  </a:cubicBezTo>
                  <a:moveTo>
                    <a:pt x="283" y="131"/>
                  </a:moveTo>
                  <a:cubicBezTo>
                    <a:pt x="282" y="128"/>
                    <a:pt x="282" y="126"/>
                    <a:pt x="281" y="124"/>
                  </a:cubicBezTo>
                  <a:cubicBezTo>
                    <a:pt x="283" y="128"/>
                    <a:pt x="285" y="132"/>
                    <a:pt x="286" y="137"/>
                  </a:cubicBezTo>
                  <a:cubicBezTo>
                    <a:pt x="285" y="135"/>
                    <a:pt x="284" y="133"/>
                    <a:pt x="283" y="131"/>
                  </a:cubicBezTo>
                  <a:moveTo>
                    <a:pt x="293" y="153"/>
                  </a:moveTo>
                  <a:cubicBezTo>
                    <a:pt x="291" y="142"/>
                    <a:pt x="287" y="131"/>
                    <a:pt x="282" y="120"/>
                  </a:cubicBezTo>
                  <a:cubicBezTo>
                    <a:pt x="287" y="127"/>
                    <a:pt x="290" y="134"/>
                    <a:pt x="294" y="141"/>
                  </a:cubicBezTo>
                  <a:cubicBezTo>
                    <a:pt x="305" y="165"/>
                    <a:pt x="310" y="194"/>
                    <a:pt x="300" y="219"/>
                  </a:cubicBezTo>
                  <a:cubicBezTo>
                    <a:pt x="299" y="222"/>
                    <a:pt x="298" y="225"/>
                    <a:pt x="296" y="228"/>
                  </a:cubicBezTo>
                  <a:cubicBezTo>
                    <a:pt x="300" y="218"/>
                    <a:pt x="302" y="206"/>
                    <a:pt x="302" y="195"/>
                  </a:cubicBezTo>
                  <a:cubicBezTo>
                    <a:pt x="301" y="185"/>
                    <a:pt x="299" y="176"/>
                    <a:pt x="296" y="166"/>
                  </a:cubicBezTo>
                  <a:cubicBezTo>
                    <a:pt x="296" y="166"/>
                    <a:pt x="296" y="165"/>
                    <a:pt x="296" y="164"/>
                  </a:cubicBezTo>
                  <a:cubicBezTo>
                    <a:pt x="295" y="160"/>
                    <a:pt x="294" y="157"/>
                    <a:pt x="293" y="153"/>
                  </a:cubicBezTo>
                  <a:moveTo>
                    <a:pt x="278" y="120"/>
                  </a:moveTo>
                  <a:cubicBezTo>
                    <a:pt x="277" y="117"/>
                    <a:pt x="275" y="115"/>
                    <a:pt x="274" y="112"/>
                  </a:cubicBezTo>
                  <a:cubicBezTo>
                    <a:pt x="273" y="109"/>
                    <a:pt x="272" y="106"/>
                    <a:pt x="270" y="104"/>
                  </a:cubicBezTo>
                  <a:cubicBezTo>
                    <a:pt x="272" y="106"/>
                    <a:pt x="274" y="109"/>
                    <a:pt x="275" y="112"/>
                  </a:cubicBezTo>
                  <a:cubicBezTo>
                    <a:pt x="276" y="115"/>
                    <a:pt x="277" y="117"/>
                    <a:pt x="278" y="120"/>
                  </a:cubicBezTo>
                  <a:moveTo>
                    <a:pt x="251" y="77"/>
                  </a:moveTo>
                  <a:cubicBezTo>
                    <a:pt x="250" y="76"/>
                    <a:pt x="249" y="75"/>
                    <a:pt x="247" y="74"/>
                  </a:cubicBezTo>
                  <a:cubicBezTo>
                    <a:pt x="258" y="79"/>
                    <a:pt x="265" y="88"/>
                    <a:pt x="270" y="99"/>
                  </a:cubicBezTo>
                  <a:cubicBezTo>
                    <a:pt x="270" y="98"/>
                    <a:pt x="269" y="98"/>
                    <a:pt x="269" y="97"/>
                  </a:cubicBezTo>
                  <a:cubicBezTo>
                    <a:pt x="264" y="91"/>
                    <a:pt x="259" y="85"/>
                    <a:pt x="253" y="79"/>
                  </a:cubicBezTo>
                  <a:cubicBezTo>
                    <a:pt x="252" y="78"/>
                    <a:pt x="252" y="78"/>
                    <a:pt x="251" y="77"/>
                  </a:cubicBezTo>
                  <a:moveTo>
                    <a:pt x="241" y="69"/>
                  </a:moveTo>
                  <a:cubicBezTo>
                    <a:pt x="240" y="69"/>
                    <a:pt x="240" y="70"/>
                    <a:pt x="241" y="71"/>
                  </a:cubicBezTo>
                  <a:cubicBezTo>
                    <a:pt x="246" y="76"/>
                    <a:pt x="251" y="81"/>
                    <a:pt x="256" y="87"/>
                  </a:cubicBezTo>
                  <a:cubicBezTo>
                    <a:pt x="258" y="89"/>
                    <a:pt x="259" y="90"/>
                    <a:pt x="260" y="92"/>
                  </a:cubicBezTo>
                  <a:cubicBezTo>
                    <a:pt x="264" y="96"/>
                    <a:pt x="267" y="100"/>
                    <a:pt x="269" y="105"/>
                  </a:cubicBezTo>
                  <a:cubicBezTo>
                    <a:pt x="270" y="105"/>
                    <a:pt x="270" y="106"/>
                    <a:pt x="269" y="106"/>
                  </a:cubicBezTo>
                  <a:cubicBezTo>
                    <a:pt x="270" y="108"/>
                    <a:pt x="271" y="110"/>
                    <a:pt x="272" y="112"/>
                  </a:cubicBezTo>
                  <a:cubicBezTo>
                    <a:pt x="273" y="116"/>
                    <a:pt x="275" y="120"/>
                    <a:pt x="277" y="124"/>
                  </a:cubicBezTo>
                  <a:cubicBezTo>
                    <a:pt x="277" y="124"/>
                    <a:pt x="277" y="124"/>
                    <a:pt x="276" y="124"/>
                  </a:cubicBezTo>
                  <a:cubicBezTo>
                    <a:pt x="276" y="124"/>
                    <a:pt x="275" y="124"/>
                    <a:pt x="275" y="125"/>
                  </a:cubicBezTo>
                  <a:cubicBezTo>
                    <a:pt x="277" y="131"/>
                    <a:pt x="280" y="137"/>
                    <a:pt x="282" y="142"/>
                  </a:cubicBezTo>
                  <a:cubicBezTo>
                    <a:pt x="283" y="146"/>
                    <a:pt x="283" y="151"/>
                    <a:pt x="284" y="155"/>
                  </a:cubicBezTo>
                  <a:cubicBezTo>
                    <a:pt x="285" y="159"/>
                    <a:pt x="285" y="164"/>
                    <a:pt x="286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6" y="168"/>
                    <a:pt x="287" y="168"/>
                    <a:pt x="287" y="168"/>
                  </a:cubicBezTo>
                  <a:cubicBezTo>
                    <a:pt x="288" y="168"/>
                    <a:pt x="289" y="168"/>
                    <a:pt x="289" y="169"/>
                  </a:cubicBezTo>
                  <a:cubicBezTo>
                    <a:pt x="289" y="172"/>
                    <a:pt x="288" y="175"/>
                    <a:pt x="288" y="179"/>
                  </a:cubicBezTo>
                  <a:cubicBezTo>
                    <a:pt x="288" y="185"/>
                    <a:pt x="289" y="192"/>
                    <a:pt x="289" y="198"/>
                  </a:cubicBezTo>
                  <a:cubicBezTo>
                    <a:pt x="289" y="206"/>
                    <a:pt x="288" y="213"/>
                    <a:pt x="286" y="219"/>
                  </a:cubicBezTo>
                  <a:cubicBezTo>
                    <a:pt x="281" y="227"/>
                    <a:pt x="276" y="234"/>
                    <a:pt x="269" y="240"/>
                  </a:cubicBezTo>
                  <a:cubicBezTo>
                    <a:pt x="268" y="242"/>
                    <a:pt x="267" y="244"/>
                    <a:pt x="266" y="246"/>
                  </a:cubicBezTo>
                  <a:cubicBezTo>
                    <a:pt x="272" y="241"/>
                    <a:pt x="278" y="235"/>
                    <a:pt x="283" y="229"/>
                  </a:cubicBezTo>
                  <a:cubicBezTo>
                    <a:pt x="279" y="239"/>
                    <a:pt x="273" y="249"/>
                    <a:pt x="266" y="257"/>
                  </a:cubicBezTo>
                  <a:cubicBezTo>
                    <a:pt x="264" y="258"/>
                    <a:pt x="263" y="259"/>
                    <a:pt x="261" y="260"/>
                  </a:cubicBezTo>
                  <a:cubicBezTo>
                    <a:pt x="257" y="261"/>
                    <a:pt x="252" y="263"/>
                    <a:pt x="247" y="264"/>
                  </a:cubicBezTo>
                  <a:cubicBezTo>
                    <a:pt x="246" y="265"/>
                    <a:pt x="245" y="265"/>
                    <a:pt x="244" y="266"/>
                  </a:cubicBezTo>
                  <a:cubicBezTo>
                    <a:pt x="242" y="268"/>
                    <a:pt x="239" y="269"/>
                    <a:pt x="236" y="270"/>
                  </a:cubicBezTo>
                  <a:cubicBezTo>
                    <a:pt x="240" y="270"/>
                    <a:pt x="244" y="269"/>
                    <a:pt x="248" y="268"/>
                  </a:cubicBezTo>
                  <a:cubicBezTo>
                    <a:pt x="250" y="267"/>
                    <a:pt x="251" y="267"/>
                    <a:pt x="253" y="266"/>
                  </a:cubicBezTo>
                  <a:cubicBezTo>
                    <a:pt x="255" y="266"/>
                    <a:pt x="257" y="265"/>
                    <a:pt x="259" y="264"/>
                  </a:cubicBezTo>
                  <a:cubicBezTo>
                    <a:pt x="258" y="266"/>
                    <a:pt x="256" y="268"/>
                    <a:pt x="254" y="269"/>
                  </a:cubicBezTo>
                  <a:cubicBezTo>
                    <a:pt x="251" y="272"/>
                    <a:pt x="247" y="274"/>
                    <a:pt x="244" y="276"/>
                  </a:cubicBezTo>
                  <a:cubicBezTo>
                    <a:pt x="237" y="279"/>
                    <a:pt x="229" y="280"/>
                    <a:pt x="221" y="280"/>
                  </a:cubicBezTo>
                  <a:cubicBezTo>
                    <a:pt x="220" y="280"/>
                    <a:pt x="219" y="280"/>
                    <a:pt x="217" y="280"/>
                  </a:cubicBezTo>
                  <a:cubicBezTo>
                    <a:pt x="210" y="279"/>
                    <a:pt x="201" y="279"/>
                    <a:pt x="195" y="275"/>
                  </a:cubicBezTo>
                  <a:cubicBezTo>
                    <a:pt x="202" y="277"/>
                    <a:pt x="209" y="278"/>
                    <a:pt x="217" y="278"/>
                  </a:cubicBezTo>
                  <a:cubicBezTo>
                    <a:pt x="218" y="278"/>
                    <a:pt x="218" y="278"/>
                    <a:pt x="219" y="278"/>
                  </a:cubicBezTo>
                  <a:cubicBezTo>
                    <a:pt x="220" y="278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9" y="276"/>
                    <a:pt x="218" y="276"/>
                    <a:pt x="218" y="276"/>
                  </a:cubicBezTo>
                  <a:cubicBezTo>
                    <a:pt x="217" y="276"/>
                    <a:pt x="217" y="275"/>
                    <a:pt x="217" y="275"/>
                  </a:cubicBezTo>
                  <a:cubicBezTo>
                    <a:pt x="213" y="274"/>
                    <a:pt x="210" y="273"/>
                    <a:pt x="207" y="272"/>
                  </a:cubicBezTo>
                  <a:cubicBezTo>
                    <a:pt x="208" y="272"/>
                    <a:pt x="209" y="272"/>
                    <a:pt x="210" y="272"/>
                  </a:cubicBezTo>
                  <a:cubicBezTo>
                    <a:pt x="212" y="272"/>
                    <a:pt x="215" y="272"/>
                    <a:pt x="217" y="272"/>
                  </a:cubicBezTo>
                  <a:cubicBezTo>
                    <a:pt x="217" y="272"/>
                    <a:pt x="217" y="272"/>
                    <a:pt x="217" y="272"/>
                  </a:cubicBezTo>
                  <a:cubicBezTo>
                    <a:pt x="218" y="271"/>
                    <a:pt x="219" y="270"/>
                    <a:pt x="219" y="269"/>
                  </a:cubicBezTo>
                  <a:cubicBezTo>
                    <a:pt x="217" y="269"/>
                    <a:pt x="214" y="269"/>
                    <a:pt x="211" y="269"/>
                  </a:cubicBezTo>
                  <a:cubicBezTo>
                    <a:pt x="204" y="272"/>
                    <a:pt x="197" y="273"/>
                    <a:pt x="190" y="274"/>
                  </a:cubicBezTo>
                  <a:cubicBezTo>
                    <a:pt x="189" y="274"/>
                    <a:pt x="189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5" y="281"/>
                    <a:pt x="207" y="282"/>
                    <a:pt x="216" y="282"/>
                  </a:cubicBezTo>
                  <a:cubicBezTo>
                    <a:pt x="218" y="282"/>
                    <a:pt x="220" y="282"/>
                    <a:pt x="222" y="282"/>
                  </a:cubicBezTo>
                  <a:cubicBezTo>
                    <a:pt x="224" y="282"/>
                    <a:pt x="227" y="282"/>
                    <a:pt x="230" y="282"/>
                  </a:cubicBezTo>
                  <a:cubicBezTo>
                    <a:pt x="226" y="283"/>
                    <a:pt x="223" y="283"/>
                    <a:pt x="219" y="284"/>
                  </a:cubicBezTo>
                  <a:cubicBezTo>
                    <a:pt x="217" y="284"/>
                    <a:pt x="216" y="284"/>
                    <a:pt x="214" y="284"/>
                  </a:cubicBezTo>
                  <a:cubicBezTo>
                    <a:pt x="202" y="284"/>
                    <a:pt x="190" y="281"/>
                    <a:pt x="179" y="276"/>
                  </a:cubicBezTo>
                  <a:cubicBezTo>
                    <a:pt x="176" y="275"/>
                    <a:pt x="173" y="274"/>
                    <a:pt x="170" y="272"/>
                  </a:cubicBezTo>
                  <a:cubicBezTo>
                    <a:pt x="166" y="271"/>
                    <a:pt x="161" y="270"/>
                    <a:pt x="157" y="269"/>
                  </a:cubicBezTo>
                  <a:cubicBezTo>
                    <a:pt x="167" y="274"/>
                    <a:pt x="177" y="279"/>
                    <a:pt x="188" y="282"/>
                  </a:cubicBezTo>
                  <a:cubicBezTo>
                    <a:pt x="197" y="285"/>
                    <a:pt x="206" y="286"/>
                    <a:pt x="215" y="286"/>
                  </a:cubicBezTo>
                  <a:cubicBezTo>
                    <a:pt x="219" y="286"/>
                    <a:pt x="222" y="286"/>
                    <a:pt x="226" y="285"/>
                  </a:cubicBezTo>
                  <a:cubicBezTo>
                    <a:pt x="233" y="284"/>
                    <a:pt x="239" y="282"/>
                    <a:pt x="245" y="279"/>
                  </a:cubicBezTo>
                  <a:cubicBezTo>
                    <a:pt x="246" y="278"/>
                    <a:pt x="246" y="278"/>
                    <a:pt x="247" y="278"/>
                  </a:cubicBezTo>
                  <a:cubicBezTo>
                    <a:pt x="259" y="273"/>
                    <a:pt x="270" y="264"/>
                    <a:pt x="278" y="255"/>
                  </a:cubicBezTo>
                  <a:cubicBezTo>
                    <a:pt x="278" y="255"/>
                    <a:pt x="279" y="254"/>
                    <a:pt x="279" y="254"/>
                  </a:cubicBezTo>
                  <a:cubicBezTo>
                    <a:pt x="281" y="253"/>
                    <a:pt x="282" y="251"/>
                    <a:pt x="284" y="250"/>
                  </a:cubicBezTo>
                  <a:cubicBezTo>
                    <a:pt x="287" y="247"/>
                    <a:pt x="289" y="244"/>
                    <a:pt x="291" y="240"/>
                  </a:cubicBezTo>
                  <a:cubicBezTo>
                    <a:pt x="302" y="227"/>
                    <a:pt x="307" y="210"/>
                    <a:pt x="308" y="193"/>
                  </a:cubicBezTo>
                  <a:cubicBezTo>
                    <a:pt x="309" y="164"/>
                    <a:pt x="297" y="137"/>
                    <a:pt x="281" y="114"/>
                  </a:cubicBezTo>
                  <a:cubicBezTo>
                    <a:pt x="279" y="111"/>
                    <a:pt x="278" y="109"/>
                    <a:pt x="276" y="107"/>
                  </a:cubicBezTo>
                  <a:cubicBezTo>
                    <a:pt x="270" y="90"/>
                    <a:pt x="260" y="74"/>
                    <a:pt x="242" y="69"/>
                  </a:cubicBezTo>
                  <a:cubicBezTo>
                    <a:pt x="242" y="69"/>
                    <a:pt x="242" y="69"/>
                    <a:pt x="241" y="69"/>
                  </a:cubicBezTo>
                  <a:moveTo>
                    <a:pt x="39" y="26"/>
                  </a:moveTo>
                  <a:cubicBezTo>
                    <a:pt x="35" y="29"/>
                    <a:pt x="32" y="3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2" y="33"/>
                    <a:pt x="35" y="31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moveTo>
                    <a:pt x="44" y="21"/>
                  </a:moveTo>
                  <a:cubicBezTo>
                    <a:pt x="41" y="22"/>
                    <a:pt x="37" y="24"/>
                    <a:pt x="34" y="26"/>
                  </a:cubicBezTo>
                  <a:cubicBezTo>
                    <a:pt x="33" y="28"/>
                    <a:pt x="30" y="30"/>
                    <a:pt x="28" y="33"/>
                  </a:cubicBezTo>
                  <a:cubicBezTo>
                    <a:pt x="30" y="31"/>
                    <a:pt x="32" y="29"/>
                    <a:pt x="35" y="27"/>
                  </a:cubicBezTo>
                  <a:cubicBezTo>
                    <a:pt x="37" y="26"/>
                    <a:pt x="39" y="25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moveTo>
                    <a:pt x="57" y="18"/>
                  </a:moveTo>
                  <a:cubicBezTo>
                    <a:pt x="56" y="18"/>
                    <a:pt x="56" y="18"/>
                    <a:pt x="55" y="18"/>
                  </a:cubicBezTo>
                  <a:cubicBezTo>
                    <a:pt x="51" y="20"/>
                    <a:pt x="46" y="22"/>
                    <a:pt x="43" y="25"/>
                  </a:cubicBezTo>
                  <a:cubicBezTo>
                    <a:pt x="46" y="24"/>
                    <a:pt x="49" y="22"/>
                    <a:pt x="52" y="21"/>
                  </a:cubicBezTo>
                  <a:cubicBezTo>
                    <a:pt x="54" y="20"/>
                    <a:pt x="56" y="19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moveTo>
                    <a:pt x="123" y="16"/>
                  </a:moveTo>
                  <a:cubicBezTo>
                    <a:pt x="124" y="16"/>
                    <a:pt x="125" y="16"/>
                    <a:pt x="126" y="17"/>
                  </a:cubicBezTo>
                  <a:cubicBezTo>
                    <a:pt x="128" y="17"/>
                    <a:pt x="130" y="17"/>
                    <a:pt x="131" y="18"/>
                  </a:cubicBezTo>
                  <a:cubicBezTo>
                    <a:pt x="133" y="18"/>
                    <a:pt x="134" y="18"/>
                    <a:pt x="135" y="18"/>
                  </a:cubicBezTo>
                  <a:cubicBezTo>
                    <a:pt x="135" y="18"/>
                    <a:pt x="135" y="17"/>
                    <a:pt x="134" y="17"/>
                  </a:cubicBezTo>
                  <a:cubicBezTo>
                    <a:pt x="130" y="17"/>
                    <a:pt x="127" y="16"/>
                    <a:pt x="123" y="16"/>
                  </a:cubicBezTo>
                  <a:moveTo>
                    <a:pt x="75" y="14"/>
                  </a:moveTo>
                  <a:cubicBezTo>
                    <a:pt x="71" y="14"/>
                    <a:pt x="66" y="15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6" y="16"/>
                    <a:pt x="70" y="15"/>
                    <a:pt x="74" y="15"/>
                  </a:cubicBezTo>
                  <a:cubicBezTo>
                    <a:pt x="74" y="15"/>
                    <a:pt x="75" y="14"/>
                    <a:pt x="75" y="14"/>
                  </a:cubicBezTo>
                  <a:moveTo>
                    <a:pt x="79" y="14"/>
                  </a:moveTo>
                  <a:cubicBezTo>
                    <a:pt x="78" y="14"/>
                    <a:pt x="78" y="14"/>
                    <a:pt x="77" y="14"/>
                  </a:cubicBezTo>
                  <a:cubicBezTo>
                    <a:pt x="80" y="14"/>
                    <a:pt x="83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moveTo>
                    <a:pt x="8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12"/>
                    <a:pt x="91" y="13"/>
                    <a:pt x="93" y="15"/>
                  </a:cubicBezTo>
                  <a:cubicBezTo>
                    <a:pt x="95" y="15"/>
                    <a:pt x="97" y="15"/>
                    <a:pt x="99" y="15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5" y="14"/>
                    <a:pt x="109" y="14"/>
                    <a:pt x="113" y="15"/>
                  </a:cubicBezTo>
                  <a:cubicBezTo>
                    <a:pt x="110" y="14"/>
                    <a:pt x="106" y="13"/>
                    <a:pt x="103" y="12"/>
                  </a:cubicBezTo>
                  <a:cubicBezTo>
                    <a:pt x="98" y="12"/>
                    <a:pt x="93" y="12"/>
                    <a:pt x="88" y="12"/>
                  </a:cubicBezTo>
                  <a:moveTo>
                    <a:pt x="86" y="8"/>
                  </a:moveTo>
                  <a:cubicBezTo>
                    <a:pt x="79" y="9"/>
                    <a:pt x="73" y="11"/>
                    <a:pt x="67" y="13"/>
                  </a:cubicBezTo>
                  <a:cubicBezTo>
                    <a:pt x="71" y="12"/>
                    <a:pt x="75" y="11"/>
                    <a:pt x="80" y="11"/>
                  </a:cubicBezTo>
                  <a:cubicBezTo>
                    <a:pt x="80" y="11"/>
                    <a:pt x="81" y="11"/>
                    <a:pt x="82" y="11"/>
                  </a:cubicBezTo>
                  <a:cubicBezTo>
                    <a:pt x="85" y="10"/>
                    <a:pt x="89" y="9"/>
                    <a:pt x="93" y="9"/>
                  </a:cubicBezTo>
                  <a:cubicBezTo>
                    <a:pt x="91" y="9"/>
                    <a:pt x="89" y="9"/>
                    <a:pt x="87" y="9"/>
                  </a:cubicBezTo>
                  <a:cubicBezTo>
                    <a:pt x="86" y="9"/>
                    <a:pt x="86" y="8"/>
                    <a:pt x="86" y="8"/>
                  </a:cubicBezTo>
                  <a:moveTo>
                    <a:pt x="16" y="117"/>
                  </a:moveTo>
                  <a:cubicBezTo>
                    <a:pt x="15" y="115"/>
                    <a:pt x="15" y="112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cubicBezTo>
                    <a:pt x="15" y="112"/>
                    <a:pt x="17" y="117"/>
                    <a:pt x="19" y="123"/>
                  </a:cubicBezTo>
                  <a:cubicBezTo>
                    <a:pt x="20" y="126"/>
                    <a:pt x="21" y="129"/>
                    <a:pt x="23" y="132"/>
                  </a:cubicBezTo>
                  <a:cubicBezTo>
                    <a:pt x="21" y="129"/>
                    <a:pt x="20" y="126"/>
                    <a:pt x="19" y="124"/>
                  </a:cubicBezTo>
                  <a:cubicBezTo>
                    <a:pt x="18" y="122"/>
                    <a:pt x="17" y="120"/>
                    <a:pt x="16" y="117"/>
                  </a:cubicBezTo>
                  <a:moveTo>
                    <a:pt x="14" y="88"/>
                  </a:moveTo>
                  <a:cubicBezTo>
                    <a:pt x="14" y="87"/>
                    <a:pt x="14" y="86"/>
                    <a:pt x="14" y="86"/>
                  </a:cubicBezTo>
                  <a:cubicBezTo>
                    <a:pt x="15" y="87"/>
                    <a:pt x="15" y="89"/>
                    <a:pt x="16" y="91"/>
                  </a:cubicBezTo>
                  <a:cubicBezTo>
                    <a:pt x="17" y="96"/>
                    <a:pt x="19" y="102"/>
                    <a:pt x="22" y="107"/>
                  </a:cubicBezTo>
                  <a:cubicBezTo>
                    <a:pt x="23" y="115"/>
                    <a:pt x="25" y="123"/>
                    <a:pt x="27" y="130"/>
                  </a:cubicBezTo>
                  <a:cubicBezTo>
                    <a:pt x="29" y="136"/>
                    <a:pt x="31" y="142"/>
                    <a:pt x="33" y="148"/>
                  </a:cubicBezTo>
                  <a:cubicBezTo>
                    <a:pt x="26" y="135"/>
                    <a:pt x="20" y="121"/>
                    <a:pt x="17" y="107"/>
                  </a:cubicBezTo>
                  <a:cubicBezTo>
                    <a:pt x="15" y="101"/>
                    <a:pt x="14" y="95"/>
                    <a:pt x="14" y="88"/>
                  </a:cubicBezTo>
                  <a:moveTo>
                    <a:pt x="11" y="91"/>
                  </a:moveTo>
                  <a:cubicBezTo>
                    <a:pt x="11" y="88"/>
                    <a:pt x="11" y="86"/>
                    <a:pt x="11" y="83"/>
                  </a:cubicBezTo>
                  <a:cubicBezTo>
                    <a:pt x="11" y="84"/>
                    <a:pt x="11" y="86"/>
                    <a:pt x="11" y="87"/>
                  </a:cubicBezTo>
                  <a:cubicBezTo>
                    <a:pt x="11" y="89"/>
                    <a:pt x="11" y="90"/>
                    <a:pt x="11" y="91"/>
                  </a:cubicBezTo>
                  <a:moveTo>
                    <a:pt x="164" y="16"/>
                  </a:moveTo>
                  <a:cubicBezTo>
                    <a:pt x="153" y="12"/>
                    <a:pt x="142" y="9"/>
                    <a:pt x="130" y="6"/>
                  </a:cubicBezTo>
                  <a:cubicBezTo>
                    <a:pt x="129" y="6"/>
                    <a:pt x="128" y="5"/>
                    <a:pt x="127" y="5"/>
                  </a:cubicBezTo>
                  <a:cubicBezTo>
                    <a:pt x="139" y="7"/>
                    <a:pt x="151" y="11"/>
                    <a:pt x="163" y="16"/>
                  </a:cubicBezTo>
                  <a:cubicBezTo>
                    <a:pt x="163" y="16"/>
                    <a:pt x="163" y="16"/>
                    <a:pt x="164" y="16"/>
                  </a:cubicBezTo>
                  <a:moveTo>
                    <a:pt x="91" y="0"/>
                  </a:moveTo>
                  <a:cubicBezTo>
                    <a:pt x="81" y="0"/>
                    <a:pt x="72" y="2"/>
                    <a:pt x="64" y="5"/>
                  </a:cubicBezTo>
                  <a:cubicBezTo>
                    <a:pt x="61" y="5"/>
                    <a:pt x="57" y="6"/>
                    <a:pt x="55" y="8"/>
                  </a:cubicBezTo>
                  <a:cubicBezTo>
                    <a:pt x="46" y="11"/>
                    <a:pt x="39" y="15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7" y="26"/>
                    <a:pt x="23" y="32"/>
                    <a:pt x="19" y="38"/>
                  </a:cubicBezTo>
                  <a:cubicBezTo>
                    <a:pt x="15" y="45"/>
                    <a:pt x="11" y="52"/>
                    <a:pt x="8" y="60"/>
                  </a:cubicBezTo>
                  <a:cubicBezTo>
                    <a:pt x="6" y="66"/>
                    <a:pt x="4" y="72"/>
                    <a:pt x="2" y="78"/>
                  </a:cubicBezTo>
                  <a:cubicBezTo>
                    <a:pt x="0" y="85"/>
                    <a:pt x="0" y="93"/>
                    <a:pt x="0" y="100"/>
                  </a:cubicBezTo>
                  <a:cubicBezTo>
                    <a:pt x="1" y="115"/>
                    <a:pt x="7" y="129"/>
                    <a:pt x="14" y="142"/>
                  </a:cubicBezTo>
                  <a:cubicBezTo>
                    <a:pt x="32" y="174"/>
                    <a:pt x="56" y="201"/>
                    <a:pt x="86" y="222"/>
                  </a:cubicBezTo>
                  <a:cubicBezTo>
                    <a:pt x="76" y="215"/>
                    <a:pt x="66" y="207"/>
                    <a:pt x="58" y="198"/>
                  </a:cubicBezTo>
                  <a:cubicBezTo>
                    <a:pt x="54" y="194"/>
                    <a:pt x="50" y="189"/>
                    <a:pt x="47" y="184"/>
                  </a:cubicBezTo>
                  <a:cubicBezTo>
                    <a:pt x="43" y="179"/>
                    <a:pt x="39" y="174"/>
                    <a:pt x="35" y="169"/>
                  </a:cubicBezTo>
                  <a:cubicBezTo>
                    <a:pt x="18" y="146"/>
                    <a:pt x="0" y="119"/>
                    <a:pt x="3" y="90"/>
                  </a:cubicBezTo>
                  <a:cubicBezTo>
                    <a:pt x="3" y="82"/>
                    <a:pt x="6" y="75"/>
                    <a:pt x="8" y="68"/>
                  </a:cubicBezTo>
                  <a:cubicBezTo>
                    <a:pt x="10" y="63"/>
                    <a:pt x="12" y="58"/>
                    <a:pt x="14" y="53"/>
                  </a:cubicBezTo>
                  <a:cubicBezTo>
                    <a:pt x="12" y="59"/>
                    <a:pt x="11" y="65"/>
                    <a:pt x="10" y="71"/>
                  </a:cubicBezTo>
                  <a:cubicBezTo>
                    <a:pt x="8" y="85"/>
                    <a:pt x="8" y="99"/>
                    <a:pt x="12" y="113"/>
                  </a:cubicBezTo>
                  <a:cubicBezTo>
                    <a:pt x="12" y="115"/>
                    <a:pt x="13" y="116"/>
                    <a:pt x="13" y="118"/>
                  </a:cubicBezTo>
                  <a:cubicBezTo>
                    <a:pt x="16" y="129"/>
                    <a:pt x="21" y="140"/>
                    <a:pt x="27" y="150"/>
                  </a:cubicBezTo>
                  <a:cubicBezTo>
                    <a:pt x="31" y="157"/>
                    <a:pt x="35" y="163"/>
                    <a:pt x="39" y="16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7"/>
                    <a:pt x="40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36" y="160"/>
                    <a:pt x="32" y="154"/>
                    <a:pt x="28" y="148"/>
                  </a:cubicBezTo>
                  <a:cubicBezTo>
                    <a:pt x="26" y="144"/>
                    <a:pt x="25" y="141"/>
                    <a:pt x="23" y="138"/>
                  </a:cubicBezTo>
                  <a:cubicBezTo>
                    <a:pt x="26" y="142"/>
                    <a:pt x="28" y="146"/>
                    <a:pt x="31" y="150"/>
                  </a:cubicBezTo>
                  <a:cubicBezTo>
                    <a:pt x="32" y="151"/>
                    <a:pt x="33" y="153"/>
                    <a:pt x="34" y="154"/>
                  </a:cubicBezTo>
                  <a:cubicBezTo>
                    <a:pt x="37" y="159"/>
                    <a:pt x="40" y="163"/>
                    <a:pt x="43" y="168"/>
                  </a:cubicBezTo>
                  <a:cubicBezTo>
                    <a:pt x="44" y="169"/>
                    <a:pt x="45" y="170"/>
                    <a:pt x="45" y="172"/>
                  </a:cubicBezTo>
                  <a:cubicBezTo>
                    <a:pt x="44" y="170"/>
                    <a:pt x="43" y="169"/>
                    <a:pt x="42" y="167"/>
                  </a:cubicBezTo>
                  <a:cubicBezTo>
                    <a:pt x="43" y="170"/>
                    <a:pt x="44" y="172"/>
                    <a:pt x="45" y="175"/>
                  </a:cubicBezTo>
                  <a:cubicBezTo>
                    <a:pt x="48" y="178"/>
                    <a:pt x="50" y="181"/>
                    <a:pt x="54" y="184"/>
                  </a:cubicBezTo>
                  <a:cubicBezTo>
                    <a:pt x="56" y="188"/>
                    <a:pt x="59" y="192"/>
                    <a:pt x="62" y="195"/>
                  </a:cubicBezTo>
                  <a:cubicBezTo>
                    <a:pt x="68" y="202"/>
                    <a:pt x="74" y="208"/>
                    <a:pt x="81" y="213"/>
                  </a:cubicBezTo>
                  <a:cubicBezTo>
                    <a:pt x="81" y="213"/>
                    <a:pt x="80" y="212"/>
                    <a:pt x="79" y="211"/>
                  </a:cubicBezTo>
                  <a:cubicBezTo>
                    <a:pt x="77" y="210"/>
                    <a:pt x="76" y="208"/>
                    <a:pt x="74" y="206"/>
                  </a:cubicBezTo>
                  <a:cubicBezTo>
                    <a:pt x="73" y="204"/>
                    <a:pt x="72" y="203"/>
                    <a:pt x="71" y="201"/>
                  </a:cubicBezTo>
                  <a:cubicBezTo>
                    <a:pt x="69" y="199"/>
                    <a:pt x="67" y="197"/>
                    <a:pt x="65" y="195"/>
                  </a:cubicBezTo>
                  <a:cubicBezTo>
                    <a:pt x="66" y="196"/>
                    <a:pt x="66" y="196"/>
                    <a:pt x="67" y="197"/>
                  </a:cubicBezTo>
                  <a:cubicBezTo>
                    <a:pt x="68" y="198"/>
                    <a:pt x="68" y="198"/>
                    <a:pt x="69" y="199"/>
                  </a:cubicBezTo>
                  <a:cubicBezTo>
                    <a:pt x="68" y="197"/>
                    <a:pt x="67" y="196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5" y="193"/>
                    <a:pt x="65" y="193"/>
                    <a:pt x="66" y="192"/>
                  </a:cubicBezTo>
                  <a:cubicBezTo>
                    <a:pt x="62" y="188"/>
                    <a:pt x="58" y="183"/>
                    <a:pt x="54" y="178"/>
                  </a:cubicBezTo>
                  <a:cubicBezTo>
                    <a:pt x="52" y="176"/>
                    <a:pt x="51" y="174"/>
                    <a:pt x="49" y="172"/>
                  </a:cubicBezTo>
                  <a:cubicBezTo>
                    <a:pt x="54" y="177"/>
                    <a:pt x="59" y="182"/>
                    <a:pt x="64" y="187"/>
                  </a:cubicBezTo>
                  <a:cubicBezTo>
                    <a:pt x="69" y="192"/>
                    <a:pt x="73" y="198"/>
                    <a:pt x="79" y="202"/>
                  </a:cubicBezTo>
                  <a:cubicBezTo>
                    <a:pt x="80" y="204"/>
                    <a:pt x="82" y="205"/>
                    <a:pt x="84" y="206"/>
                  </a:cubicBezTo>
                  <a:cubicBezTo>
                    <a:pt x="83" y="206"/>
                    <a:pt x="83" y="205"/>
                    <a:pt x="83" y="205"/>
                  </a:cubicBezTo>
                  <a:cubicBezTo>
                    <a:pt x="82" y="204"/>
                    <a:pt x="81" y="203"/>
                    <a:pt x="80" y="203"/>
                  </a:cubicBezTo>
                  <a:cubicBezTo>
                    <a:pt x="79" y="202"/>
                    <a:pt x="79" y="200"/>
                    <a:pt x="80" y="200"/>
                  </a:cubicBezTo>
                  <a:cubicBezTo>
                    <a:pt x="78" y="198"/>
                    <a:pt x="75" y="195"/>
                    <a:pt x="72" y="193"/>
                  </a:cubicBezTo>
                  <a:cubicBezTo>
                    <a:pt x="67" y="187"/>
                    <a:pt x="63" y="181"/>
                    <a:pt x="57" y="176"/>
                  </a:cubicBezTo>
                  <a:cubicBezTo>
                    <a:pt x="52" y="171"/>
                    <a:pt x="47" y="166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35" y="147"/>
                    <a:pt x="30" y="133"/>
                    <a:pt x="27" y="119"/>
                  </a:cubicBezTo>
                  <a:cubicBezTo>
                    <a:pt x="23" y="111"/>
                    <a:pt x="20" y="102"/>
                    <a:pt x="19" y="93"/>
                  </a:cubicBezTo>
                  <a:cubicBezTo>
                    <a:pt x="19" y="92"/>
                    <a:pt x="19" y="92"/>
                    <a:pt x="18" y="91"/>
                  </a:cubicBezTo>
                  <a:cubicBezTo>
                    <a:pt x="17" y="87"/>
                    <a:pt x="16" y="82"/>
                    <a:pt x="15" y="77"/>
                  </a:cubicBezTo>
                  <a:cubicBezTo>
                    <a:pt x="15" y="76"/>
                    <a:pt x="16" y="74"/>
                    <a:pt x="16" y="72"/>
                  </a:cubicBezTo>
                  <a:cubicBezTo>
                    <a:pt x="17" y="70"/>
                    <a:pt x="17" y="67"/>
                    <a:pt x="18" y="65"/>
                  </a:cubicBezTo>
                  <a:cubicBezTo>
                    <a:pt x="20" y="68"/>
                    <a:pt x="20" y="72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1" y="75"/>
                    <a:pt x="21" y="73"/>
                    <a:pt x="22" y="70"/>
                  </a:cubicBezTo>
                  <a:cubicBezTo>
                    <a:pt x="22" y="67"/>
                    <a:pt x="21" y="64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19" y="59"/>
                    <a:pt x="19" y="58"/>
                    <a:pt x="20" y="57"/>
                  </a:cubicBezTo>
                  <a:cubicBezTo>
                    <a:pt x="22" y="53"/>
                    <a:pt x="24" y="49"/>
                    <a:pt x="26" y="45"/>
                  </a:cubicBezTo>
                  <a:cubicBezTo>
                    <a:pt x="26" y="43"/>
                    <a:pt x="27" y="41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46"/>
                    <a:pt x="19" y="5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1"/>
                    <a:pt x="16" y="57"/>
                    <a:pt x="16" y="54"/>
                  </a:cubicBezTo>
                  <a:cubicBezTo>
                    <a:pt x="18" y="49"/>
                    <a:pt x="20" y="45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5" y="34"/>
                    <a:pt x="26" y="31"/>
                    <a:pt x="28" y="29"/>
                  </a:cubicBezTo>
                  <a:cubicBezTo>
                    <a:pt x="29" y="27"/>
                    <a:pt x="31" y="26"/>
                    <a:pt x="33" y="24"/>
                  </a:cubicBezTo>
                  <a:cubicBezTo>
                    <a:pt x="38" y="20"/>
                    <a:pt x="44" y="16"/>
                    <a:pt x="50" y="13"/>
                  </a:cubicBezTo>
                  <a:cubicBezTo>
                    <a:pt x="54" y="11"/>
                    <a:pt x="59" y="9"/>
                    <a:pt x="64" y="7"/>
                  </a:cubicBezTo>
                  <a:cubicBezTo>
                    <a:pt x="67" y="6"/>
                    <a:pt x="71" y="5"/>
                    <a:pt x="74" y="5"/>
                  </a:cubicBezTo>
                  <a:cubicBezTo>
                    <a:pt x="80" y="3"/>
                    <a:pt x="87" y="3"/>
                    <a:pt x="93" y="3"/>
                  </a:cubicBezTo>
                  <a:cubicBezTo>
                    <a:pt x="100" y="3"/>
                    <a:pt x="107" y="4"/>
                    <a:pt x="114" y="5"/>
                  </a:cubicBezTo>
                  <a:cubicBezTo>
                    <a:pt x="112" y="5"/>
                    <a:pt x="110" y="5"/>
                    <a:pt x="108" y="5"/>
                  </a:cubicBezTo>
                  <a:cubicBezTo>
                    <a:pt x="106" y="5"/>
                    <a:pt x="104" y="5"/>
                    <a:pt x="101" y="5"/>
                  </a:cubicBezTo>
                  <a:cubicBezTo>
                    <a:pt x="100" y="5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14" y="5"/>
                    <a:pt x="129" y="8"/>
                    <a:pt x="143" y="12"/>
                  </a:cubicBezTo>
                  <a:cubicBezTo>
                    <a:pt x="148" y="13"/>
                    <a:pt x="154" y="15"/>
                    <a:pt x="159" y="17"/>
                  </a:cubicBezTo>
                  <a:cubicBezTo>
                    <a:pt x="162" y="19"/>
                    <a:pt x="166" y="20"/>
                    <a:pt x="170" y="21"/>
                  </a:cubicBezTo>
                  <a:cubicBezTo>
                    <a:pt x="176" y="24"/>
                    <a:pt x="183" y="27"/>
                    <a:pt x="190" y="30"/>
                  </a:cubicBezTo>
                  <a:cubicBezTo>
                    <a:pt x="193" y="33"/>
                    <a:pt x="196" y="35"/>
                    <a:pt x="199" y="37"/>
                  </a:cubicBezTo>
                  <a:cubicBezTo>
                    <a:pt x="204" y="40"/>
                    <a:pt x="209" y="44"/>
                    <a:pt x="214" y="47"/>
                  </a:cubicBezTo>
                  <a:cubicBezTo>
                    <a:pt x="214" y="47"/>
                    <a:pt x="214" y="47"/>
                    <a:pt x="215" y="47"/>
                  </a:cubicBezTo>
                  <a:cubicBezTo>
                    <a:pt x="216" y="47"/>
                    <a:pt x="217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5"/>
                  </a:cubicBezTo>
                  <a:cubicBezTo>
                    <a:pt x="214" y="43"/>
                    <a:pt x="213" y="42"/>
                    <a:pt x="212" y="41"/>
                  </a:cubicBezTo>
                  <a:cubicBezTo>
                    <a:pt x="212" y="41"/>
                    <a:pt x="212" y="40"/>
                    <a:pt x="211" y="40"/>
                  </a:cubicBezTo>
                  <a:cubicBezTo>
                    <a:pt x="210" y="39"/>
                    <a:pt x="209" y="39"/>
                    <a:pt x="208" y="38"/>
                  </a:cubicBezTo>
                  <a:cubicBezTo>
                    <a:pt x="202" y="33"/>
                    <a:pt x="194" y="29"/>
                    <a:pt x="187" y="26"/>
                  </a:cubicBezTo>
                  <a:cubicBezTo>
                    <a:pt x="185" y="25"/>
                    <a:pt x="183" y="23"/>
                    <a:pt x="181" y="22"/>
                  </a:cubicBezTo>
                  <a:cubicBezTo>
                    <a:pt x="169" y="15"/>
                    <a:pt x="156" y="9"/>
                    <a:pt x="142" y="6"/>
                  </a:cubicBezTo>
                  <a:cubicBezTo>
                    <a:pt x="128" y="2"/>
                    <a:pt x="113" y="0"/>
                    <a:pt x="98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5375276" y="3213101"/>
              <a:ext cx="1035050" cy="935038"/>
            </a:xfrm>
            <a:custGeom>
              <a:avLst/>
              <a:gdLst>
                <a:gd name="T0" fmla="*/ 421 w 480"/>
                <a:gd name="T1" fmla="*/ 418 h 435"/>
                <a:gd name="T2" fmla="*/ 422 w 480"/>
                <a:gd name="T3" fmla="*/ 420 h 435"/>
                <a:gd name="T4" fmla="*/ 444 w 480"/>
                <a:gd name="T5" fmla="*/ 399 h 435"/>
                <a:gd name="T6" fmla="*/ 456 w 480"/>
                <a:gd name="T7" fmla="*/ 388 h 435"/>
                <a:gd name="T8" fmla="*/ 475 w 480"/>
                <a:gd name="T9" fmla="*/ 347 h 435"/>
                <a:gd name="T10" fmla="*/ 474 w 480"/>
                <a:gd name="T11" fmla="*/ 348 h 435"/>
                <a:gd name="T12" fmla="*/ 480 w 480"/>
                <a:gd name="T13" fmla="*/ 326 h 435"/>
                <a:gd name="T14" fmla="*/ 474 w 480"/>
                <a:gd name="T15" fmla="*/ 321 h 435"/>
                <a:gd name="T16" fmla="*/ 459 w 480"/>
                <a:gd name="T17" fmla="*/ 371 h 435"/>
                <a:gd name="T18" fmla="*/ 442 w 480"/>
                <a:gd name="T19" fmla="*/ 397 h 435"/>
                <a:gd name="T20" fmla="*/ 473 w 480"/>
                <a:gd name="T21" fmla="*/ 352 h 435"/>
                <a:gd name="T22" fmla="*/ 475 w 480"/>
                <a:gd name="T23" fmla="*/ 298 h 435"/>
                <a:gd name="T24" fmla="*/ 472 w 480"/>
                <a:gd name="T25" fmla="*/ 265 h 435"/>
                <a:gd name="T26" fmla="*/ 475 w 480"/>
                <a:gd name="T27" fmla="*/ 273 h 435"/>
                <a:gd name="T28" fmla="*/ 443 w 480"/>
                <a:gd name="T29" fmla="*/ 208 h 435"/>
                <a:gd name="T30" fmla="*/ 470 w 480"/>
                <a:gd name="T31" fmla="*/ 277 h 435"/>
                <a:gd name="T32" fmla="*/ 427 w 480"/>
                <a:gd name="T33" fmla="*/ 166 h 435"/>
                <a:gd name="T34" fmla="*/ 467 w 480"/>
                <a:gd name="T35" fmla="*/ 246 h 435"/>
                <a:gd name="T36" fmla="*/ 460 w 480"/>
                <a:gd name="T37" fmla="*/ 222 h 435"/>
                <a:gd name="T38" fmla="*/ 366 w 480"/>
                <a:gd name="T39" fmla="*/ 99 h 435"/>
                <a:gd name="T40" fmla="*/ 421 w 480"/>
                <a:gd name="T41" fmla="*/ 169 h 435"/>
                <a:gd name="T42" fmla="*/ 410 w 480"/>
                <a:gd name="T43" fmla="*/ 148 h 435"/>
                <a:gd name="T44" fmla="*/ 367 w 480"/>
                <a:gd name="T45" fmla="*/ 97 h 435"/>
                <a:gd name="T46" fmla="*/ 217 w 480"/>
                <a:gd name="T47" fmla="*/ 15 h 435"/>
                <a:gd name="T48" fmla="*/ 296 w 480"/>
                <a:gd name="T49" fmla="*/ 54 h 435"/>
                <a:gd name="T50" fmla="*/ 342 w 480"/>
                <a:gd name="T51" fmla="*/ 84 h 435"/>
                <a:gd name="T52" fmla="*/ 332 w 480"/>
                <a:gd name="T53" fmla="*/ 71 h 435"/>
                <a:gd name="T54" fmla="*/ 299 w 480"/>
                <a:gd name="T55" fmla="*/ 52 h 435"/>
                <a:gd name="T56" fmla="*/ 264 w 480"/>
                <a:gd name="T57" fmla="*/ 27 h 435"/>
                <a:gd name="T58" fmla="*/ 242 w 480"/>
                <a:gd name="T59" fmla="*/ 20 h 435"/>
                <a:gd name="T60" fmla="*/ 223 w 480"/>
                <a:gd name="T61" fmla="*/ 16 h 435"/>
                <a:gd name="T62" fmla="*/ 212 w 480"/>
                <a:gd name="T63" fmla="*/ 14 h 435"/>
                <a:gd name="T64" fmla="*/ 209 w 480"/>
                <a:gd name="T65" fmla="*/ 10 h 435"/>
                <a:gd name="T66" fmla="*/ 227 w 480"/>
                <a:gd name="T67" fmla="*/ 14 h 435"/>
                <a:gd name="T68" fmla="*/ 192 w 480"/>
                <a:gd name="T69" fmla="*/ 6 h 435"/>
                <a:gd name="T70" fmla="*/ 362 w 480"/>
                <a:gd name="T71" fmla="*/ 426 h 435"/>
                <a:gd name="T72" fmla="*/ 358 w 480"/>
                <a:gd name="T73" fmla="*/ 428 h 435"/>
                <a:gd name="T74" fmla="*/ 362 w 480"/>
                <a:gd name="T75" fmla="*/ 426 h 435"/>
                <a:gd name="T76" fmla="*/ 248 w 480"/>
                <a:gd name="T77" fmla="*/ 406 h 435"/>
                <a:gd name="T78" fmla="*/ 195 w 480"/>
                <a:gd name="T79" fmla="*/ 375 h 435"/>
                <a:gd name="T80" fmla="*/ 146 w 480"/>
                <a:gd name="T81" fmla="*/ 335 h 435"/>
                <a:gd name="T82" fmla="*/ 12 w 480"/>
                <a:gd name="T83" fmla="*/ 84 h 435"/>
                <a:gd name="T84" fmla="*/ 101 w 480"/>
                <a:gd name="T85" fmla="*/ 12 h 435"/>
                <a:gd name="T86" fmla="*/ 101 w 480"/>
                <a:gd name="T87" fmla="*/ 12 h 435"/>
                <a:gd name="T88" fmla="*/ 48 w 480"/>
                <a:gd name="T89" fmla="*/ 35 h 435"/>
                <a:gd name="T90" fmla="*/ 22 w 480"/>
                <a:gd name="T91" fmla="*/ 186 h 435"/>
                <a:gd name="T92" fmla="*/ 240 w 480"/>
                <a:gd name="T93" fmla="*/ 406 h 435"/>
                <a:gd name="T94" fmla="*/ 353 w 480"/>
                <a:gd name="T95" fmla="*/ 435 h 435"/>
                <a:gd name="T96" fmla="*/ 376 w 480"/>
                <a:gd name="T97" fmla="*/ 431 h 435"/>
                <a:gd name="T98" fmla="*/ 282 w 480"/>
                <a:gd name="T99" fmla="*/ 419 h 435"/>
                <a:gd name="T100" fmla="*/ 417 w 480"/>
                <a:gd name="T101" fmla="*/ 418 h 435"/>
                <a:gd name="T102" fmla="*/ 420 w 480"/>
                <a:gd name="T103" fmla="*/ 413 h 435"/>
                <a:gd name="T104" fmla="*/ 291 w 480"/>
                <a:gd name="T105" fmla="*/ 417 h 435"/>
                <a:gd name="T106" fmla="*/ 124 w 480"/>
                <a:gd name="T107" fmla="*/ 312 h 435"/>
                <a:gd name="T108" fmla="*/ 22 w 480"/>
                <a:gd name="T109" fmla="*/ 175 h 435"/>
                <a:gd name="T110" fmla="*/ 44 w 480"/>
                <a:gd name="T111" fmla="*/ 45 h 435"/>
                <a:gd name="T112" fmla="*/ 131 w 480"/>
                <a:gd name="T113" fmla="*/ 5 h 435"/>
                <a:gd name="T114" fmla="*/ 141 w 480"/>
                <a:gd name="T115" fmla="*/ 4 h 435"/>
                <a:gd name="T116" fmla="*/ 204 w 480"/>
                <a:gd name="T117" fmla="*/ 11 h 435"/>
                <a:gd name="T118" fmla="*/ 136 w 480"/>
                <a:gd name="T119" fmla="*/ 1 h 435"/>
                <a:gd name="T120" fmla="*/ 156 w 480"/>
                <a:gd name="T1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435">
                  <a:moveTo>
                    <a:pt x="444" y="399"/>
                  </a:moveTo>
                  <a:cubicBezTo>
                    <a:pt x="438" y="404"/>
                    <a:pt x="433" y="408"/>
                    <a:pt x="428" y="413"/>
                  </a:cubicBezTo>
                  <a:cubicBezTo>
                    <a:pt x="431" y="411"/>
                    <a:pt x="434" y="409"/>
                    <a:pt x="437" y="408"/>
                  </a:cubicBezTo>
                  <a:cubicBezTo>
                    <a:pt x="432" y="412"/>
                    <a:pt x="426" y="415"/>
                    <a:pt x="421" y="418"/>
                  </a:cubicBezTo>
                  <a:cubicBezTo>
                    <a:pt x="419" y="419"/>
                    <a:pt x="417" y="421"/>
                    <a:pt x="415" y="422"/>
                  </a:cubicBezTo>
                  <a:cubicBezTo>
                    <a:pt x="414" y="423"/>
                    <a:pt x="413" y="424"/>
                    <a:pt x="411" y="425"/>
                  </a:cubicBezTo>
                  <a:cubicBezTo>
                    <a:pt x="414" y="424"/>
                    <a:pt x="417" y="422"/>
                    <a:pt x="421" y="421"/>
                  </a:cubicBezTo>
                  <a:cubicBezTo>
                    <a:pt x="421" y="421"/>
                    <a:pt x="422" y="420"/>
                    <a:pt x="422" y="420"/>
                  </a:cubicBezTo>
                  <a:cubicBezTo>
                    <a:pt x="427" y="417"/>
                    <a:pt x="432" y="413"/>
                    <a:pt x="436" y="409"/>
                  </a:cubicBezTo>
                  <a:cubicBezTo>
                    <a:pt x="439" y="406"/>
                    <a:pt x="442" y="403"/>
                    <a:pt x="445" y="399"/>
                  </a:cubicBezTo>
                  <a:cubicBezTo>
                    <a:pt x="443" y="401"/>
                    <a:pt x="440" y="403"/>
                    <a:pt x="438" y="404"/>
                  </a:cubicBezTo>
                  <a:cubicBezTo>
                    <a:pt x="440" y="403"/>
                    <a:pt x="442" y="401"/>
                    <a:pt x="444" y="399"/>
                  </a:cubicBezTo>
                  <a:moveTo>
                    <a:pt x="468" y="375"/>
                  </a:moveTo>
                  <a:cubicBezTo>
                    <a:pt x="465" y="378"/>
                    <a:pt x="462" y="381"/>
                    <a:pt x="458" y="385"/>
                  </a:cubicBezTo>
                  <a:cubicBezTo>
                    <a:pt x="457" y="386"/>
                    <a:pt x="456" y="388"/>
                    <a:pt x="455" y="389"/>
                  </a:cubicBezTo>
                  <a:cubicBezTo>
                    <a:pt x="455" y="389"/>
                    <a:pt x="455" y="389"/>
                    <a:pt x="456" y="388"/>
                  </a:cubicBezTo>
                  <a:cubicBezTo>
                    <a:pt x="451" y="395"/>
                    <a:pt x="446" y="402"/>
                    <a:pt x="441" y="408"/>
                  </a:cubicBezTo>
                  <a:cubicBezTo>
                    <a:pt x="444" y="406"/>
                    <a:pt x="446" y="403"/>
                    <a:pt x="449" y="400"/>
                  </a:cubicBezTo>
                  <a:cubicBezTo>
                    <a:pt x="457" y="393"/>
                    <a:pt x="463" y="384"/>
                    <a:pt x="468" y="375"/>
                  </a:cubicBezTo>
                  <a:moveTo>
                    <a:pt x="475" y="347"/>
                  </a:moveTo>
                  <a:cubicBezTo>
                    <a:pt x="473" y="354"/>
                    <a:pt x="471" y="361"/>
                    <a:pt x="468" y="367"/>
                  </a:cubicBezTo>
                  <a:cubicBezTo>
                    <a:pt x="469" y="367"/>
                    <a:pt x="470" y="366"/>
                    <a:pt x="471" y="365"/>
                  </a:cubicBezTo>
                  <a:cubicBezTo>
                    <a:pt x="472" y="361"/>
                    <a:pt x="473" y="356"/>
                    <a:pt x="474" y="352"/>
                  </a:cubicBezTo>
                  <a:cubicBezTo>
                    <a:pt x="474" y="351"/>
                    <a:pt x="474" y="349"/>
                    <a:pt x="474" y="348"/>
                  </a:cubicBezTo>
                  <a:cubicBezTo>
                    <a:pt x="474" y="348"/>
                    <a:pt x="474" y="348"/>
                    <a:pt x="475" y="347"/>
                  </a:cubicBezTo>
                  <a:moveTo>
                    <a:pt x="479" y="293"/>
                  </a:moveTo>
                  <a:cubicBezTo>
                    <a:pt x="479" y="305"/>
                    <a:pt x="480" y="317"/>
                    <a:pt x="479" y="328"/>
                  </a:cubicBezTo>
                  <a:cubicBezTo>
                    <a:pt x="479" y="328"/>
                    <a:pt x="479" y="327"/>
                    <a:pt x="480" y="326"/>
                  </a:cubicBezTo>
                  <a:cubicBezTo>
                    <a:pt x="480" y="325"/>
                    <a:pt x="480" y="325"/>
                    <a:pt x="480" y="324"/>
                  </a:cubicBezTo>
                  <a:cubicBezTo>
                    <a:pt x="480" y="314"/>
                    <a:pt x="480" y="303"/>
                    <a:pt x="479" y="293"/>
                  </a:cubicBezTo>
                  <a:moveTo>
                    <a:pt x="468" y="278"/>
                  </a:moveTo>
                  <a:cubicBezTo>
                    <a:pt x="472" y="292"/>
                    <a:pt x="474" y="306"/>
                    <a:pt x="474" y="321"/>
                  </a:cubicBezTo>
                  <a:cubicBezTo>
                    <a:pt x="475" y="334"/>
                    <a:pt x="473" y="346"/>
                    <a:pt x="468" y="358"/>
                  </a:cubicBezTo>
                  <a:cubicBezTo>
                    <a:pt x="466" y="364"/>
                    <a:pt x="463" y="369"/>
                    <a:pt x="460" y="374"/>
                  </a:cubicBezTo>
                  <a:cubicBezTo>
                    <a:pt x="460" y="373"/>
                    <a:pt x="461" y="373"/>
                    <a:pt x="461" y="373"/>
                  </a:cubicBezTo>
                  <a:cubicBezTo>
                    <a:pt x="461" y="372"/>
                    <a:pt x="460" y="371"/>
                    <a:pt x="459" y="371"/>
                  </a:cubicBezTo>
                  <a:cubicBezTo>
                    <a:pt x="459" y="371"/>
                    <a:pt x="458" y="371"/>
                    <a:pt x="458" y="372"/>
                  </a:cubicBezTo>
                  <a:cubicBezTo>
                    <a:pt x="457" y="375"/>
                    <a:pt x="457" y="378"/>
                    <a:pt x="456" y="381"/>
                  </a:cubicBezTo>
                  <a:cubicBezTo>
                    <a:pt x="454" y="384"/>
                    <a:pt x="451" y="387"/>
                    <a:pt x="449" y="389"/>
                  </a:cubicBezTo>
                  <a:cubicBezTo>
                    <a:pt x="447" y="392"/>
                    <a:pt x="444" y="395"/>
                    <a:pt x="442" y="397"/>
                  </a:cubicBezTo>
                  <a:cubicBezTo>
                    <a:pt x="446" y="393"/>
                    <a:pt x="450" y="390"/>
                    <a:pt x="454" y="386"/>
                  </a:cubicBezTo>
                  <a:cubicBezTo>
                    <a:pt x="455" y="385"/>
                    <a:pt x="455" y="384"/>
                    <a:pt x="456" y="383"/>
                  </a:cubicBezTo>
                  <a:cubicBezTo>
                    <a:pt x="459" y="379"/>
                    <a:pt x="462" y="374"/>
                    <a:pt x="466" y="370"/>
                  </a:cubicBezTo>
                  <a:cubicBezTo>
                    <a:pt x="469" y="364"/>
                    <a:pt x="471" y="358"/>
                    <a:pt x="473" y="352"/>
                  </a:cubicBezTo>
                  <a:cubicBezTo>
                    <a:pt x="474" y="349"/>
                    <a:pt x="474" y="346"/>
                    <a:pt x="475" y="344"/>
                  </a:cubicBezTo>
                  <a:cubicBezTo>
                    <a:pt x="475" y="340"/>
                    <a:pt x="476" y="337"/>
                    <a:pt x="476" y="333"/>
                  </a:cubicBezTo>
                  <a:cubicBezTo>
                    <a:pt x="476" y="330"/>
                    <a:pt x="476" y="327"/>
                    <a:pt x="476" y="324"/>
                  </a:cubicBezTo>
                  <a:cubicBezTo>
                    <a:pt x="476" y="315"/>
                    <a:pt x="475" y="307"/>
                    <a:pt x="475" y="298"/>
                  </a:cubicBezTo>
                  <a:cubicBezTo>
                    <a:pt x="475" y="297"/>
                    <a:pt x="475" y="297"/>
                    <a:pt x="475" y="297"/>
                  </a:cubicBezTo>
                  <a:cubicBezTo>
                    <a:pt x="474" y="292"/>
                    <a:pt x="473" y="288"/>
                    <a:pt x="472" y="283"/>
                  </a:cubicBezTo>
                  <a:cubicBezTo>
                    <a:pt x="471" y="282"/>
                    <a:pt x="469" y="280"/>
                    <a:pt x="468" y="278"/>
                  </a:cubicBezTo>
                  <a:moveTo>
                    <a:pt x="472" y="265"/>
                  </a:moveTo>
                  <a:cubicBezTo>
                    <a:pt x="473" y="271"/>
                    <a:pt x="474" y="278"/>
                    <a:pt x="475" y="285"/>
                  </a:cubicBezTo>
                  <a:cubicBezTo>
                    <a:pt x="475" y="285"/>
                    <a:pt x="475" y="286"/>
                    <a:pt x="475" y="286"/>
                  </a:cubicBezTo>
                  <a:cubicBezTo>
                    <a:pt x="476" y="285"/>
                    <a:pt x="476" y="284"/>
                    <a:pt x="476" y="283"/>
                  </a:cubicBezTo>
                  <a:cubicBezTo>
                    <a:pt x="476" y="280"/>
                    <a:pt x="475" y="277"/>
                    <a:pt x="475" y="273"/>
                  </a:cubicBezTo>
                  <a:cubicBezTo>
                    <a:pt x="474" y="271"/>
                    <a:pt x="473" y="268"/>
                    <a:pt x="472" y="265"/>
                  </a:cubicBezTo>
                  <a:moveTo>
                    <a:pt x="427" y="175"/>
                  </a:moveTo>
                  <a:cubicBezTo>
                    <a:pt x="429" y="180"/>
                    <a:pt x="431" y="184"/>
                    <a:pt x="433" y="188"/>
                  </a:cubicBezTo>
                  <a:cubicBezTo>
                    <a:pt x="436" y="195"/>
                    <a:pt x="440" y="202"/>
                    <a:pt x="443" y="208"/>
                  </a:cubicBezTo>
                  <a:cubicBezTo>
                    <a:pt x="448" y="220"/>
                    <a:pt x="453" y="232"/>
                    <a:pt x="458" y="245"/>
                  </a:cubicBezTo>
                  <a:cubicBezTo>
                    <a:pt x="461" y="253"/>
                    <a:pt x="464" y="262"/>
                    <a:pt x="466" y="271"/>
                  </a:cubicBezTo>
                  <a:cubicBezTo>
                    <a:pt x="468" y="273"/>
                    <a:pt x="469" y="275"/>
                    <a:pt x="471" y="277"/>
                  </a:cubicBezTo>
                  <a:cubicBezTo>
                    <a:pt x="471" y="277"/>
                    <a:pt x="470" y="277"/>
                    <a:pt x="470" y="277"/>
                  </a:cubicBezTo>
                  <a:cubicBezTo>
                    <a:pt x="467" y="264"/>
                    <a:pt x="463" y="252"/>
                    <a:pt x="459" y="240"/>
                  </a:cubicBezTo>
                  <a:cubicBezTo>
                    <a:pt x="456" y="232"/>
                    <a:pt x="452" y="224"/>
                    <a:pt x="449" y="216"/>
                  </a:cubicBezTo>
                  <a:cubicBezTo>
                    <a:pt x="442" y="202"/>
                    <a:pt x="435" y="189"/>
                    <a:pt x="427" y="175"/>
                  </a:cubicBezTo>
                  <a:moveTo>
                    <a:pt x="427" y="166"/>
                  </a:moveTo>
                  <a:cubicBezTo>
                    <a:pt x="431" y="172"/>
                    <a:pt x="434" y="178"/>
                    <a:pt x="438" y="183"/>
                  </a:cubicBezTo>
                  <a:cubicBezTo>
                    <a:pt x="440" y="189"/>
                    <a:pt x="443" y="194"/>
                    <a:pt x="446" y="199"/>
                  </a:cubicBezTo>
                  <a:cubicBezTo>
                    <a:pt x="454" y="214"/>
                    <a:pt x="461" y="229"/>
                    <a:pt x="466" y="244"/>
                  </a:cubicBezTo>
                  <a:cubicBezTo>
                    <a:pt x="467" y="245"/>
                    <a:pt x="467" y="246"/>
                    <a:pt x="467" y="246"/>
                  </a:cubicBezTo>
                  <a:cubicBezTo>
                    <a:pt x="469" y="252"/>
                    <a:pt x="472" y="257"/>
                    <a:pt x="474" y="263"/>
                  </a:cubicBezTo>
                  <a:cubicBezTo>
                    <a:pt x="474" y="263"/>
                    <a:pt x="474" y="262"/>
                    <a:pt x="474" y="262"/>
                  </a:cubicBezTo>
                  <a:cubicBezTo>
                    <a:pt x="471" y="251"/>
                    <a:pt x="468" y="240"/>
                    <a:pt x="464" y="230"/>
                  </a:cubicBezTo>
                  <a:cubicBezTo>
                    <a:pt x="463" y="227"/>
                    <a:pt x="461" y="225"/>
                    <a:pt x="460" y="222"/>
                  </a:cubicBezTo>
                  <a:cubicBezTo>
                    <a:pt x="454" y="208"/>
                    <a:pt x="446" y="195"/>
                    <a:pt x="438" y="182"/>
                  </a:cubicBezTo>
                  <a:cubicBezTo>
                    <a:pt x="435" y="177"/>
                    <a:pt x="431" y="171"/>
                    <a:pt x="427" y="166"/>
                  </a:cubicBezTo>
                  <a:moveTo>
                    <a:pt x="367" y="97"/>
                  </a:moveTo>
                  <a:cubicBezTo>
                    <a:pt x="366" y="97"/>
                    <a:pt x="365" y="98"/>
                    <a:pt x="366" y="99"/>
                  </a:cubicBezTo>
                  <a:cubicBezTo>
                    <a:pt x="366" y="99"/>
                    <a:pt x="366" y="99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85" y="122"/>
                    <a:pt x="405" y="144"/>
                    <a:pt x="421" y="169"/>
                  </a:cubicBezTo>
                  <a:cubicBezTo>
                    <a:pt x="422" y="170"/>
                    <a:pt x="423" y="172"/>
                    <a:pt x="424" y="173"/>
                  </a:cubicBezTo>
                  <a:cubicBezTo>
                    <a:pt x="422" y="169"/>
                    <a:pt x="420" y="164"/>
                    <a:pt x="418" y="160"/>
                  </a:cubicBezTo>
                  <a:cubicBezTo>
                    <a:pt x="411" y="149"/>
                    <a:pt x="403" y="140"/>
                    <a:pt x="395" y="130"/>
                  </a:cubicBezTo>
                  <a:cubicBezTo>
                    <a:pt x="400" y="136"/>
                    <a:pt x="405" y="142"/>
                    <a:pt x="410" y="148"/>
                  </a:cubicBezTo>
                  <a:cubicBezTo>
                    <a:pt x="405" y="140"/>
                    <a:pt x="400" y="132"/>
                    <a:pt x="394" y="124"/>
                  </a:cubicBezTo>
                  <a:cubicBezTo>
                    <a:pt x="390" y="120"/>
                    <a:pt x="386" y="115"/>
                    <a:pt x="382" y="111"/>
                  </a:cubicBezTo>
                  <a:cubicBezTo>
                    <a:pt x="378" y="106"/>
                    <a:pt x="373" y="101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moveTo>
                    <a:pt x="338" y="80"/>
                  </a:moveTo>
                  <a:cubicBezTo>
                    <a:pt x="330" y="75"/>
                    <a:pt x="322" y="69"/>
                    <a:pt x="315" y="64"/>
                  </a:cubicBezTo>
                  <a:cubicBezTo>
                    <a:pt x="323" y="68"/>
                    <a:pt x="332" y="72"/>
                    <a:pt x="338" y="80"/>
                  </a:cubicBezTo>
                  <a:moveTo>
                    <a:pt x="217" y="15"/>
                  </a:moveTo>
                  <a:cubicBezTo>
                    <a:pt x="217" y="16"/>
                    <a:pt x="217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36" y="23"/>
                    <a:pt x="255" y="32"/>
                    <a:pt x="273" y="41"/>
                  </a:cubicBezTo>
                  <a:cubicBezTo>
                    <a:pt x="281" y="45"/>
                    <a:pt x="289" y="49"/>
                    <a:pt x="296" y="54"/>
                  </a:cubicBezTo>
                  <a:cubicBezTo>
                    <a:pt x="300" y="56"/>
                    <a:pt x="304" y="59"/>
                    <a:pt x="308" y="62"/>
                  </a:cubicBezTo>
                  <a:cubicBezTo>
                    <a:pt x="317" y="69"/>
                    <a:pt x="327" y="76"/>
                    <a:pt x="338" y="82"/>
                  </a:cubicBezTo>
                  <a:cubicBezTo>
                    <a:pt x="339" y="83"/>
                    <a:pt x="340" y="84"/>
                    <a:pt x="341" y="84"/>
                  </a:cubicBezTo>
                  <a:cubicBezTo>
                    <a:pt x="341" y="84"/>
                    <a:pt x="341" y="84"/>
                    <a:pt x="342" y="84"/>
                  </a:cubicBezTo>
                  <a:cubicBezTo>
                    <a:pt x="342" y="84"/>
                    <a:pt x="343" y="83"/>
                    <a:pt x="343" y="82"/>
                  </a:cubicBezTo>
                  <a:cubicBezTo>
                    <a:pt x="342" y="81"/>
                    <a:pt x="342" y="80"/>
                    <a:pt x="341" y="79"/>
                  </a:cubicBezTo>
                  <a:cubicBezTo>
                    <a:pt x="339" y="76"/>
                    <a:pt x="335" y="73"/>
                    <a:pt x="332" y="71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31" y="71"/>
                    <a:pt x="331" y="70"/>
                  </a:cubicBezTo>
                  <a:cubicBezTo>
                    <a:pt x="331" y="70"/>
                    <a:pt x="331" y="70"/>
                    <a:pt x="330" y="70"/>
                  </a:cubicBezTo>
                  <a:cubicBezTo>
                    <a:pt x="326" y="67"/>
                    <a:pt x="320" y="64"/>
                    <a:pt x="316" y="62"/>
                  </a:cubicBezTo>
                  <a:cubicBezTo>
                    <a:pt x="310" y="59"/>
                    <a:pt x="305" y="55"/>
                    <a:pt x="299" y="52"/>
                  </a:cubicBezTo>
                  <a:cubicBezTo>
                    <a:pt x="289" y="45"/>
                    <a:pt x="279" y="39"/>
                    <a:pt x="268" y="33"/>
                  </a:cubicBezTo>
                  <a:cubicBezTo>
                    <a:pt x="262" y="30"/>
                    <a:pt x="257" y="27"/>
                    <a:pt x="251" y="24"/>
                  </a:cubicBezTo>
                  <a:cubicBezTo>
                    <a:pt x="259" y="27"/>
                    <a:pt x="267" y="31"/>
                    <a:pt x="275" y="34"/>
                  </a:cubicBezTo>
                  <a:cubicBezTo>
                    <a:pt x="272" y="32"/>
                    <a:pt x="268" y="29"/>
                    <a:pt x="264" y="27"/>
                  </a:cubicBezTo>
                  <a:cubicBezTo>
                    <a:pt x="262" y="26"/>
                    <a:pt x="260" y="25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3" y="24"/>
                    <a:pt x="248" y="22"/>
                    <a:pt x="243" y="20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39" y="20"/>
                    <a:pt x="236" y="19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44" y="23"/>
                    <a:pt x="256" y="29"/>
                    <a:pt x="267" y="35"/>
                  </a:cubicBezTo>
                  <a:cubicBezTo>
                    <a:pt x="252" y="28"/>
                    <a:pt x="238" y="21"/>
                    <a:pt x="223" y="16"/>
                  </a:cubicBezTo>
                  <a:cubicBezTo>
                    <a:pt x="221" y="16"/>
                    <a:pt x="219" y="16"/>
                    <a:pt x="217" y="15"/>
                  </a:cubicBezTo>
                  <a:moveTo>
                    <a:pt x="207" y="14"/>
                  </a:moveTo>
                  <a:cubicBezTo>
                    <a:pt x="210" y="15"/>
                    <a:pt x="213" y="15"/>
                    <a:pt x="215" y="16"/>
                  </a:cubicBezTo>
                  <a:cubicBezTo>
                    <a:pt x="214" y="16"/>
                    <a:pt x="213" y="15"/>
                    <a:pt x="212" y="14"/>
                  </a:cubicBezTo>
                  <a:cubicBezTo>
                    <a:pt x="211" y="14"/>
                    <a:pt x="210" y="14"/>
                    <a:pt x="209" y="14"/>
                  </a:cubicBezTo>
                  <a:cubicBezTo>
                    <a:pt x="209" y="14"/>
                    <a:pt x="208" y="14"/>
                    <a:pt x="207" y="14"/>
                  </a:cubicBezTo>
                  <a:moveTo>
                    <a:pt x="204" y="8"/>
                  </a:moveTo>
                  <a:cubicBezTo>
                    <a:pt x="206" y="9"/>
                    <a:pt x="208" y="10"/>
                    <a:pt x="209" y="10"/>
                  </a:cubicBezTo>
                  <a:cubicBezTo>
                    <a:pt x="210" y="11"/>
                    <a:pt x="211" y="11"/>
                    <a:pt x="212" y="11"/>
                  </a:cubicBezTo>
                  <a:cubicBezTo>
                    <a:pt x="214" y="12"/>
                    <a:pt x="215" y="12"/>
                    <a:pt x="217" y="13"/>
                  </a:cubicBezTo>
                  <a:cubicBezTo>
                    <a:pt x="219" y="13"/>
                    <a:pt x="222" y="13"/>
                    <a:pt x="225" y="14"/>
                  </a:cubicBezTo>
                  <a:cubicBezTo>
                    <a:pt x="226" y="14"/>
                    <a:pt x="226" y="14"/>
                    <a:pt x="227" y="14"/>
                  </a:cubicBezTo>
                  <a:cubicBezTo>
                    <a:pt x="224" y="13"/>
                    <a:pt x="220" y="13"/>
                    <a:pt x="217" y="12"/>
                  </a:cubicBezTo>
                  <a:cubicBezTo>
                    <a:pt x="213" y="10"/>
                    <a:pt x="209" y="9"/>
                    <a:pt x="204" y="8"/>
                  </a:cubicBezTo>
                  <a:moveTo>
                    <a:pt x="188" y="6"/>
                  </a:moveTo>
                  <a:cubicBezTo>
                    <a:pt x="189" y="6"/>
                    <a:pt x="190" y="6"/>
                    <a:pt x="192" y="6"/>
                  </a:cubicBezTo>
                  <a:cubicBezTo>
                    <a:pt x="194" y="7"/>
                    <a:pt x="196" y="7"/>
                    <a:pt x="199" y="8"/>
                  </a:cubicBezTo>
                  <a:cubicBezTo>
                    <a:pt x="198" y="7"/>
                    <a:pt x="197" y="7"/>
                    <a:pt x="196" y="7"/>
                  </a:cubicBezTo>
                  <a:cubicBezTo>
                    <a:pt x="194" y="6"/>
                    <a:pt x="191" y="6"/>
                    <a:pt x="188" y="6"/>
                  </a:cubicBezTo>
                  <a:moveTo>
                    <a:pt x="362" y="426"/>
                  </a:moveTo>
                  <a:cubicBezTo>
                    <a:pt x="365" y="426"/>
                    <a:pt x="368" y="426"/>
                    <a:pt x="371" y="426"/>
                  </a:cubicBezTo>
                  <a:cubicBezTo>
                    <a:pt x="382" y="425"/>
                    <a:pt x="394" y="423"/>
                    <a:pt x="405" y="420"/>
                  </a:cubicBezTo>
                  <a:cubicBezTo>
                    <a:pt x="402" y="421"/>
                    <a:pt x="400" y="422"/>
                    <a:pt x="397" y="423"/>
                  </a:cubicBezTo>
                  <a:cubicBezTo>
                    <a:pt x="384" y="426"/>
                    <a:pt x="371" y="428"/>
                    <a:pt x="358" y="428"/>
                  </a:cubicBezTo>
                  <a:cubicBezTo>
                    <a:pt x="350" y="428"/>
                    <a:pt x="342" y="427"/>
                    <a:pt x="334" y="426"/>
                  </a:cubicBezTo>
                  <a:cubicBezTo>
                    <a:pt x="325" y="425"/>
                    <a:pt x="317" y="424"/>
                    <a:pt x="309" y="422"/>
                  </a:cubicBezTo>
                  <a:cubicBezTo>
                    <a:pt x="315" y="423"/>
                    <a:pt x="321" y="423"/>
                    <a:pt x="327" y="424"/>
                  </a:cubicBezTo>
                  <a:cubicBezTo>
                    <a:pt x="338" y="425"/>
                    <a:pt x="350" y="426"/>
                    <a:pt x="362" y="426"/>
                  </a:cubicBezTo>
                  <a:moveTo>
                    <a:pt x="248" y="406"/>
                  </a:moveTo>
                  <a:cubicBezTo>
                    <a:pt x="241" y="403"/>
                    <a:pt x="235" y="399"/>
                    <a:pt x="229" y="394"/>
                  </a:cubicBezTo>
                  <a:cubicBezTo>
                    <a:pt x="243" y="402"/>
                    <a:pt x="258" y="409"/>
                    <a:pt x="274" y="414"/>
                  </a:cubicBezTo>
                  <a:cubicBezTo>
                    <a:pt x="265" y="412"/>
                    <a:pt x="256" y="410"/>
                    <a:pt x="248" y="406"/>
                  </a:cubicBezTo>
                  <a:moveTo>
                    <a:pt x="215" y="388"/>
                  </a:moveTo>
                  <a:cubicBezTo>
                    <a:pt x="212" y="386"/>
                    <a:pt x="208" y="384"/>
                    <a:pt x="205" y="382"/>
                  </a:cubicBezTo>
                  <a:cubicBezTo>
                    <a:pt x="198" y="377"/>
                    <a:pt x="191" y="372"/>
                    <a:pt x="183" y="367"/>
                  </a:cubicBezTo>
                  <a:cubicBezTo>
                    <a:pt x="187" y="369"/>
                    <a:pt x="191" y="372"/>
                    <a:pt x="195" y="375"/>
                  </a:cubicBezTo>
                  <a:cubicBezTo>
                    <a:pt x="198" y="377"/>
                    <a:pt x="201" y="379"/>
                    <a:pt x="204" y="381"/>
                  </a:cubicBezTo>
                  <a:cubicBezTo>
                    <a:pt x="208" y="383"/>
                    <a:pt x="212" y="386"/>
                    <a:pt x="215" y="388"/>
                  </a:cubicBezTo>
                  <a:moveTo>
                    <a:pt x="165" y="350"/>
                  </a:moveTo>
                  <a:cubicBezTo>
                    <a:pt x="158" y="345"/>
                    <a:pt x="152" y="340"/>
                    <a:pt x="146" y="335"/>
                  </a:cubicBezTo>
                  <a:cubicBezTo>
                    <a:pt x="152" y="340"/>
                    <a:pt x="159" y="345"/>
                    <a:pt x="165" y="350"/>
                  </a:cubicBezTo>
                  <a:moveTo>
                    <a:pt x="6" y="111"/>
                  </a:moveTo>
                  <a:cubicBezTo>
                    <a:pt x="6" y="109"/>
                    <a:pt x="7" y="107"/>
                    <a:pt x="7" y="106"/>
                  </a:cubicBezTo>
                  <a:cubicBezTo>
                    <a:pt x="8" y="98"/>
                    <a:pt x="10" y="91"/>
                    <a:pt x="12" y="84"/>
                  </a:cubicBezTo>
                  <a:cubicBezTo>
                    <a:pt x="11" y="88"/>
                    <a:pt x="10" y="91"/>
                    <a:pt x="9" y="95"/>
                  </a:cubicBezTo>
                  <a:cubicBezTo>
                    <a:pt x="9" y="96"/>
                    <a:pt x="9" y="97"/>
                    <a:pt x="9" y="98"/>
                  </a:cubicBezTo>
                  <a:cubicBezTo>
                    <a:pt x="7" y="102"/>
                    <a:pt x="7" y="107"/>
                    <a:pt x="6" y="111"/>
                  </a:cubicBezTo>
                  <a:moveTo>
                    <a:pt x="101" y="12"/>
                  </a:moveTo>
                  <a:cubicBezTo>
                    <a:pt x="102" y="12"/>
                    <a:pt x="103" y="12"/>
                    <a:pt x="104" y="12"/>
                  </a:cubicBezTo>
                  <a:cubicBezTo>
                    <a:pt x="102" y="12"/>
                    <a:pt x="100" y="13"/>
                    <a:pt x="99" y="13"/>
                  </a:cubicBezTo>
                  <a:cubicBezTo>
                    <a:pt x="95" y="15"/>
                    <a:pt x="91" y="16"/>
                    <a:pt x="88" y="17"/>
                  </a:cubicBezTo>
                  <a:cubicBezTo>
                    <a:pt x="92" y="16"/>
                    <a:pt x="96" y="14"/>
                    <a:pt x="101" y="12"/>
                  </a:cubicBezTo>
                  <a:moveTo>
                    <a:pt x="126" y="3"/>
                  </a:moveTo>
                  <a:cubicBezTo>
                    <a:pt x="122" y="4"/>
                    <a:pt x="118" y="5"/>
                    <a:pt x="114" y="6"/>
                  </a:cubicBezTo>
                  <a:cubicBezTo>
                    <a:pt x="108" y="7"/>
                    <a:pt x="103" y="9"/>
                    <a:pt x="98" y="11"/>
                  </a:cubicBezTo>
                  <a:cubicBezTo>
                    <a:pt x="80" y="16"/>
                    <a:pt x="63" y="24"/>
                    <a:pt x="48" y="35"/>
                  </a:cubicBezTo>
                  <a:cubicBezTo>
                    <a:pt x="29" y="50"/>
                    <a:pt x="12" y="71"/>
                    <a:pt x="6" y="95"/>
                  </a:cubicBezTo>
                  <a:cubicBezTo>
                    <a:pt x="0" y="119"/>
                    <a:pt x="5" y="145"/>
                    <a:pt x="14" y="167"/>
                  </a:cubicBezTo>
                  <a:cubicBezTo>
                    <a:pt x="16" y="173"/>
                    <a:pt x="19" y="179"/>
                    <a:pt x="21" y="184"/>
                  </a:cubicBezTo>
                  <a:cubicBezTo>
                    <a:pt x="22" y="185"/>
                    <a:pt x="22" y="185"/>
                    <a:pt x="22" y="186"/>
                  </a:cubicBezTo>
                  <a:cubicBezTo>
                    <a:pt x="26" y="193"/>
                    <a:pt x="30" y="200"/>
                    <a:pt x="34" y="206"/>
                  </a:cubicBezTo>
                  <a:cubicBezTo>
                    <a:pt x="57" y="252"/>
                    <a:pt x="93" y="292"/>
                    <a:pt x="131" y="326"/>
                  </a:cubicBezTo>
                  <a:cubicBezTo>
                    <a:pt x="153" y="346"/>
                    <a:pt x="176" y="365"/>
                    <a:pt x="201" y="382"/>
                  </a:cubicBezTo>
                  <a:cubicBezTo>
                    <a:pt x="214" y="391"/>
                    <a:pt x="227" y="399"/>
                    <a:pt x="240" y="406"/>
                  </a:cubicBezTo>
                  <a:cubicBezTo>
                    <a:pt x="243" y="407"/>
                    <a:pt x="245" y="408"/>
                    <a:pt x="247" y="409"/>
                  </a:cubicBezTo>
                  <a:cubicBezTo>
                    <a:pt x="266" y="419"/>
                    <a:pt x="287" y="428"/>
                    <a:pt x="309" y="432"/>
                  </a:cubicBezTo>
                  <a:cubicBezTo>
                    <a:pt x="323" y="434"/>
                    <a:pt x="337" y="435"/>
                    <a:pt x="351" y="435"/>
                  </a:cubicBezTo>
                  <a:cubicBezTo>
                    <a:pt x="352" y="435"/>
                    <a:pt x="353" y="435"/>
                    <a:pt x="353" y="435"/>
                  </a:cubicBezTo>
                  <a:cubicBezTo>
                    <a:pt x="367" y="435"/>
                    <a:pt x="382" y="434"/>
                    <a:pt x="396" y="430"/>
                  </a:cubicBezTo>
                  <a:cubicBezTo>
                    <a:pt x="398" y="430"/>
                    <a:pt x="400" y="429"/>
                    <a:pt x="402" y="428"/>
                  </a:cubicBezTo>
                  <a:cubicBezTo>
                    <a:pt x="405" y="426"/>
                    <a:pt x="408" y="424"/>
                    <a:pt x="410" y="423"/>
                  </a:cubicBezTo>
                  <a:cubicBezTo>
                    <a:pt x="399" y="427"/>
                    <a:pt x="388" y="430"/>
                    <a:pt x="376" y="431"/>
                  </a:cubicBezTo>
                  <a:cubicBezTo>
                    <a:pt x="368" y="432"/>
                    <a:pt x="361" y="432"/>
                    <a:pt x="353" y="432"/>
                  </a:cubicBezTo>
                  <a:cubicBezTo>
                    <a:pt x="346" y="432"/>
                    <a:pt x="338" y="432"/>
                    <a:pt x="330" y="431"/>
                  </a:cubicBezTo>
                  <a:cubicBezTo>
                    <a:pt x="307" y="430"/>
                    <a:pt x="286" y="424"/>
                    <a:pt x="265" y="415"/>
                  </a:cubicBezTo>
                  <a:cubicBezTo>
                    <a:pt x="270" y="416"/>
                    <a:pt x="276" y="417"/>
                    <a:pt x="282" y="419"/>
                  </a:cubicBezTo>
                  <a:cubicBezTo>
                    <a:pt x="285" y="419"/>
                    <a:pt x="288" y="420"/>
                    <a:pt x="292" y="420"/>
                  </a:cubicBezTo>
                  <a:cubicBezTo>
                    <a:pt x="299" y="422"/>
                    <a:pt x="307" y="424"/>
                    <a:pt x="315" y="426"/>
                  </a:cubicBezTo>
                  <a:cubicBezTo>
                    <a:pt x="328" y="429"/>
                    <a:pt x="343" y="430"/>
                    <a:pt x="357" y="430"/>
                  </a:cubicBezTo>
                  <a:cubicBezTo>
                    <a:pt x="378" y="430"/>
                    <a:pt x="398" y="427"/>
                    <a:pt x="417" y="418"/>
                  </a:cubicBezTo>
                  <a:cubicBezTo>
                    <a:pt x="420" y="415"/>
                    <a:pt x="423" y="413"/>
                    <a:pt x="426" y="411"/>
                  </a:cubicBezTo>
                  <a:cubicBezTo>
                    <a:pt x="428" y="409"/>
                    <a:pt x="430" y="407"/>
                    <a:pt x="433" y="405"/>
                  </a:cubicBezTo>
                  <a:cubicBezTo>
                    <a:pt x="429" y="407"/>
                    <a:pt x="426" y="410"/>
                    <a:pt x="422" y="412"/>
                  </a:cubicBezTo>
                  <a:cubicBezTo>
                    <a:pt x="421" y="412"/>
                    <a:pt x="421" y="413"/>
                    <a:pt x="420" y="413"/>
                  </a:cubicBezTo>
                  <a:cubicBezTo>
                    <a:pt x="407" y="418"/>
                    <a:pt x="392" y="421"/>
                    <a:pt x="378" y="422"/>
                  </a:cubicBezTo>
                  <a:cubicBezTo>
                    <a:pt x="373" y="423"/>
                    <a:pt x="367" y="423"/>
                    <a:pt x="361" y="423"/>
                  </a:cubicBezTo>
                  <a:cubicBezTo>
                    <a:pt x="352" y="423"/>
                    <a:pt x="342" y="423"/>
                    <a:pt x="333" y="422"/>
                  </a:cubicBezTo>
                  <a:cubicBezTo>
                    <a:pt x="319" y="420"/>
                    <a:pt x="305" y="419"/>
                    <a:pt x="291" y="417"/>
                  </a:cubicBezTo>
                  <a:cubicBezTo>
                    <a:pt x="263" y="409"/>
                    <a:pt x="236" y="396"/>
                    <a:pt x="211" y="381"/>
                  </a:cubicBezTo>
                  <a:cubicBezTo>
                    <a:pt x="209" y="381"/>
                    <a:pt x="208" y="380"/>
                    <a:pt x="207" y="379"/>
                  </a:cubicBezTo>
                  <a:cubicBezTo>
                    <a:pt x="201" y="374"/>
                    <a:pt x="195" y="370"/>
                    <a:pt x="189" y="365"/>
                  </a:cubicBezTo>
                  <a:cubicBezTo>
                    <a:pt x="166" y="348"/>
                    <a:pt x="144" y="331"/>
                    <a:pt x="124" y="312"/>
                  </a:cubicBezTo>
                  <a:cubicBezTo>
                    <a:pt x="102" y="292"/>
                    <a:pt x="83" y="270"/>
                    <a:pt x="66" y="247"/>
                  </a:cubicBezTo>
                  <a:cubicBezTo>
                    <a:pt x="60" y="240"/>
                    <a:pt x="54" y="232"/>
                    <a:pt x="48" y="224"/>
                  </a:cubicBezTo>
                  <a:cubicBezTo>
                    <a:pt x="41" y="213"/>
                    <a:pt x="36" y="202"/>
                    <a:pt x="30" y="191"/>
                  </a:cubicBezTo>
                  <a:cubicBezTo>
                    <a:pt x="27" y="186"/>
                    <a:pt x="25" y="180"/>
                    <a:pt x="22" y="175"/>
                  </a:cubicBezTo>
                  <a:cubicBezTo>
                    <a:pt x="14" y="155"/>
                    <a:pt x="9" y="134"/>
                    <a:pt x="10" y="113"/>
                  </a:cubicBezTo>
                  <a:cubicBezTo>
                    <a:pt x="10" y="107"/>
                    <a:pt x="11" y="101"/>
                    <a:pt x="12" y="95"/>
                  </a:cubicBezTo>
                  <a:cubicBezTo>
                    <a:pt x="17" y="76"/>
                    <a:pt x="29" y="59"/>
                    <a:pt x="43" y="46"/>
                  </a:cubicBezTo>
                  <a:cubicBezTo>
                    <a:pt x="43" y="46"/>
                    <a:pt x="43" y="46"/>
                    <a:pt x="44" y="45"/>
                  </a:cubicBezTo>
                  <a:cubicBezTo>
                    <a:pt x="52" y="39"/>
                    <a:pt x="61" y="34"/>
                    <a:pt x="70" y="29"/>
                  </a:cubicBezTo>
                  <a:cubicBezTo>
                    <a:pt x="83" y="22"/>
                    <a:pt x="97" y="16"/>
                    <a:pt x="111" y="12"/>
                  </a:cubicBezTo>
                  <a:cubicBezTo>
                    <a:pt x="120" y="9"/>
                    <a:pt x="129" y="7"/>
                    <a:pt x="139" y="6"/>
                  </a:cubicBezTo>
                  <a:cubicBezTo>
                    <a:pt x="136" y="6"/>
                    <a:pt x="134" y="5"/>
                    <a:pt x="131" y="5"/>
                  </a:cubicBezTo>
                  <a:cubicBezTo>
                    <a:pt x="130" y="4"/>
                    <a:pt x="128" y="4"/>
                    <a:pt x="126" y="3"/>
                  </a:cubicBezTo>
                  <a:moveTo>
                    <a:pt x="136" y="1"/>
                  </a:moveTo>
                  <a:cubicBezTo>
                    <a:pt x="135" y="2"/>
                    <a:pt x="133" y="2"/>
                    <a:pt x="131" y="2"/>
                  </a:cubicBezTo>
                  <a:cubicBezTo>
                    <a:pt x="135" y="3"/>
                    <a:pt x="138" y="3"/>
                    <a:pt x="141" y="4"/>
                  </a:cubicBezTo>
                  <a:cubicBezTo>
                    <a:pt x="146" y="5"/>
                    <a:pt x="152" y="5"/>
                    <a:pt x="157" y="6"/>
                  </a:cubicBezTo>
                  <a:cubicBezTo>
                    <a:pt x="162" y="6"/>
                    <a:pt x="167" y="6"/>
                    <a:pt x="172" y="7"/>
                  </a:cubicBezTo>
                  <a:cubicBezTo>
                    <a:pt x="182" y="7"/>
                    <a:pt x="191" y="9"/>
                    <a:pt x="201" y="10"/>
                  </a:cubicBezTo>
                  <a:cubicBezTo>
                    <a:pt x="202" y="10"/>
                    <a:pt x="203" y="11"/>
                    <a:pt x="204" y="11"/>
                  </a:cubicBezTo>
                  <a:cubicBezTo>
                    <a:pt x="204" y="10"/>
                    <a:pt x="203" y="10"/>
                    <a:pt x="203" y="10"/>
                  </a:cubicBezTo>
                  <a:cubicBezTo>
                    <a:pt x="200" y="9"/>
                    <a:pt x="197" y="9"/>
                    <a:pt x="195" y="8"/>
                  </a:cubicBezTo>
                  <a:cubicBezTo>
                    <a:pt x="190" y="7"/>
                    <a:pt x="185" y="6"/>
                    <a:pt x="180" y="5"/>
                  </a:cubicBezTo>
                  <a:cubicBezTo>
                    <a:pt x="166" y="4"/>
                    <a:pt x="151" y="2"/>
                    <a:pt x="136" y="1"/>
                  </a:cubicBezTo>
                  <a:moveTo>
                    <a:pt x="156" y="0"/>
                  </a:moveTo>
                  <a:cubicBezTo>
                    <a:pt x="156" y="0"/>
                    <a:pt x="156" y="0"/>
                    <a:pt x="155" y="0"/>
                  </a:cubicBezTo>
                  <a:cubicBezTo>
                    <a:pt x="167" y="1"/>
                    <a:pt x="178" y="3"/>
                    <a:pt x="190" y="4"/>
                  </a:cubicBezTo>
                  <a:cubicBezTo>
                    <a:pt x="179" y="2"/>
                    <a:pt x="167" y="0"/>
                    <a:pt x="15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5156201" y="3030538"/>
              <a:ext cx="1414463" cy="1316038"/>
            </a:xfrm>
            <a:custGeom>
              <a:avLst/>
              <a:gdLst>
                <a:gd name="T0" fmla="*/ 435 w 656"/>
                <a:gd name="T1" fmla="*/ 603 h 612"/>
                <a:gd name="T2" fmla="*/ 497 w 656"/>
                <a:gd name="T3" fmla="*/ 596 h 612"/>
                <a:gd name="T4" fmla="*/ 388 w 656"/>
                <a:gd name="T5" fmla="*/ 576 h 612"/>
                <a:gd name="T6" fmla="*/ 388 w 656"/>
                <a:gd name="T7" fmla="*/ 576 h 612"/>
                <a:gd name="T8" fmla="*/ 376 w 656"/>
                <a:gd name="T9" fmla="*/ 575 h 612"/>
                <a:gd name="T10" fmla="*/ 347 w 656"/>
                <a:gd name="T11" fmla="*/ 567 h 612"/>
                <a:gd name="T12" fmla="*/ 316 w 656"/>
                <a:gd name="T13" fmla="*/ 553 h 612"/>
                <a:gd name="T14" fmla="*/ 275 w 656"/>
                <a:gd name="T15" fmla="*/ 534 h 612"/>
                <a:gd name="T16" fmla="*/ 575 w 656"/>
                <a:gd name="T17" fmla="*/ 247 h 612"/>
                <a:gd name="T18" fmla="*/ 538 w 656"/>
                <a:gd name="T19" fmla="*/ 186 h 612"/>
                <a:gd name="T20" fmla="*/ 550 w 656"/>
                <a:gd name="T21" fmla="*/ 207 h 612"/>
                <a:gd name="T22" fmla="*/ 586 w 656"/>
                <a:gd name="T23" fmla="*/ 262 h 612"/>
                <a:gd name="T24" fmla="*/ 511 w 656"/>
                <a:gd name="T25" fmla="*/ 166 h 612"/>
                <a:gd name="T26" fmla="*/ 534 w 656"/>
                <a:gd name="T27" fmla="*/ 185 h 612"/>
                <a:gd name="T28" fmla="*/ 25 w 656"/>
                <a:gd name="T29" fmla="*/ 94 h 612"/>
                <a:gd name="T30" fmla="*/ 59 w 656"/>
                <a:gd name="T31" fmla="*/ 59 h 612"/>
                <a:gd name="T32" fmla="*/ 88 w 656"/>
                <a:gd name="T33" fmla="*/ 41 h 612"/>
                <a:gd name="T34" fmla="*/ 145 w 656"/>
                <a:gd name="T35" fmla="*/ 19 h 612"/>
                <a:gd name="T36" fmla="*/ 145 w 656"/>
                <a:gd name="T37" fmla="*/ 19 h 612"/>
                <a:gd name="T38" fmla="*/ 180 w 656"/>
                <a:gd name="T39" fmla="*/ 16 h 612"/>
                <a:gd name="T40" fmla="*/ 193 w 656"/>
                <a:gd name="T41" fmla="*/ 15 h 612"/>
                <a:gd name="T42" fmla="*/ 603 w 656"/>
                <a:gd name="T43" fmla="*/ 569 h 612"/>
                <a:gd name="T44" fmla="*/ 635 w 656"/>
                <a:gd name="T45" fmla="*/ 516 h 612"/>
                <a:gd name="T46" fmla="*/ 27 w 656"/>
                <a:gd name="T47" fmla="*/ 274 h 612"/>
                <a:gd name="T48" fmla="*/ 64 w 656"/>
                <a:gd name="T49" fmla="*/ 345 h 612"/>
                <a:gd name="T50" fmla="*/ 47 w 656"/>
                <a:gd name="T51" fmla="*/ 316 h 612"/>
                <a:gd name="T52" fmla="*/ 82 w 656"/>
                <a:gd name="T53" fmla="*/ 28 h 612"/>
                <a:gd name="T54" fmla="*/ 52 w 656"/>
                <a:gd name="T55" fmla="*/ 52 h 612"/>
                <a:gd name="T56" fmla="*/ 28 w 656"/>
                <a:gd name="T57" fmla="*/ 79 h 612"/>
                <a:gd name="T58" fmla="*/ 19 w 656"/>
                <a:gd name="T59" fmla="*/ 277 h 612"/>
                <a:gd name="T60" fmla="*/ 315 w 656"/>
                <a:gd name="T61" fmla="*/ 573 h 612"/>
                <a:gd name="T62" fmla="*/ 560 w 656"/>
                <a:gd name="T63" fmla="*/ 594 h 612"/>
                <a:gd name="T64" fmla="*/ 619 w 656"/>
                <a:gd name="T65" fmla="*/ 320 h 612"/>
                <a:gd name="T66" fmla="*/ 641 w 656"/>
                <a:gd name="T67" fmla="*/ 393 h 612"/>
                <a:gd name="T68" fmla="*/ 512 w 656"/>
                <a:gd name="T69" fmla="*/ 595 h 612"/>
                <a:gd name="T70" fmla="*/ 482 w 656"/>
                <a:gd name="T71" fmla="*/ 603 h 612"/>
                <a:gd name="T72" fmla="*/ 477 w 656"/>
                <a:gd name="T73" fmla="*/ 610 h 612"/>
                <a:gd name="T74" fmla="*/ 417 w 656"/>
                <a:gd name="T75" fmla="*/ 601 h 612"/>
                <a:gd name="T76" fmla="*/ 271 w 656"/>
                <a:gd name="T77" fmla="*/ 534 h 612"/>
                <a:gd name="T78" fmla="*/ 237 w 656"/>
                <a:gd name="T79" fmla="*/ 511 h 612"/>
                <a:gd name="T80" fmla="*/ 148 w 656"/>
                <a:gd name="T81" fmla="*/ 441 h 612"/>
                <a:gd name="T82" fmla="*/ 108 w 656"/>
                <a:gd name="T83" fmla="*/ 396 h 612"/>
                <a:gd name="T84" fmla="*/ 5 w 656"/>
                <a:gd name="T85" fmla="*/ 194 h 612"/>
                <a:gd name="T86" fmla="*/ 29 w 656"/>
                <a:gd name="T87" fmla="*/ 83 h 612"/>
                <a:gd name="T88" fmla="*/ 249 w 656"/>
                <a:gd name="T89" fmla="*/ 15 h 612"/>
                <a:gd name="T90" fmla="*/ 327 w 656"/>
                <a:gd name="T91" fmla="*/ 48 h 612"/>
                <a:gd name="T92" fmla="*/ 419 w 656"/>
                <a:gd name="T93" fmla="*/ 98 h 612"/>
                <a:gd name="T94" fmla="*/ 301 w 656"/>
                <a:gd name="T95" fmla="*/ 33 h 612"/>
                <a:gd name="T96" fmla="*/ 478 w 656"/>
                <a:gd name="T97" fmla="*/ 136 h 612"/>
                <a:gd name="T98" fmla="*/ 448 w 656"/>
                <a:gd name="T99" fmla="*/ 117 h 612"/>
                <a:gd name="T100" fmla="*/ 475 w 656"/>
                <a:gd name="T101" fmla="*/ 137 h 612"/>
                <a:gd name="T102" fmla="*/ 499 w 656"/>
                <a:gd name="T103" fmla="*/ 158 h 612"/>
                <a:gd name="T104" fmla="*/ 492 w 656"/>
                <a:gd name="T105" fmla="*/ 148 h 612"/>
                <a:gd name="T106" fmla="*/ 476 w 656"/>
                <a:gd name="T107" fmla="*/ 130 h 612"/>
                <a:gd name="T108" fmla="*/ 232 w 656"/>
                <a:gd name="T109" fmla="*/ 7 h 612"/>
                <a:gd name="T110" fmla="*/ 211 w 656"/>
                <a:gd name="T111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6" h="612">
                  <a:moveTo>
                    <a:pt x="464" y="602"/>
                  </a:moveTo>
                  <a:cubicBezTo>
                    <a:pt x="464" y="602"/>
                    <a:pt x="463" y="602"/>
                    <a:pt x="462" y="602"/>
                  </a:cubicBezTo>
                  <a:cubicBezTo>
                    <a:pt x="460" y="602"/>
                    <a:pt x="459" y="602"/>
                    <a:pt x="457" y="602"/>
                  </a:cubicBezTo>
                  <a:cubicBezTo>
                    <a:pt x="458" y="602"/>
                    <a:pt x="457" y="603"/>
                    <a:pt x="456" y="603"/>
                  </a:cubicBezTo>
                  <a:cubicBezTo>
                    <a:pt x="454" y="603"/>
                    <a:pt x="452" y="604"/>
                    <a:pt x="449" y="604"/>
                  </a:cubicBezTo>
                  <a:cubicBezTo>
                    <a:pt x="445" y="604"/>
                    <a:pt x="440" y="603"/>
                    <a:pt x="435" y="603"/>
                  </a:cubicBezTo>
                  <a:cubicBezTo>
                    <a:pt x="439" y="604"/>
                    <a:pt x="442" y="604"/>
                    <a:pt x="446" y="605"/>
                  </a:cubicBezTo>
                  <a:cubicBezTo>
                    <a:pt x="446" y="605"/>
                    <a:pt x="446" y="605"/>
                    <a:pt x="446" y="605"/>
                  </a:cubicBezTo>
                  <a:cubicBezTo>
                    <a:pt x="457" y="605"/>
                    <a:pt x="467" y="604"/>
                    <a:pt x="477" y="603"/>
                  </a:cubicBezTo>
                  <a:cubicBezTo>
                    <a:pt x="473" y="602"/>
                    <a:pt x="469" y="602"/>
                    <a:pt x="464" y="602"/>
                  </a:cubicBezTo>
                  <a:moveTo>
                    <a:pt x="502" y="595"/>
                  </a:moveTo>
                  <a:cubicBezTo>
                    <a:pt x="500" y="596"/>
                    <a:pt x="498" y="596"/>
                    <a:pt x="497" y="596"/>
                  </a:cubicBezTo>
                  <a:cubicBezTo>
                    <a:pt x="496" y="596"/>
                    <a:pt x="496" y="596"/>
                    <a:pt x="496" y="596"/>
                  </a:cubicBezTo>
                  <a:cubicBezTo>
                    <a:pt x="497" y="596"/>
                    <a:pt x="499" y="596"/>
                    <a:pt x="500" y="596"/>
                  </a:cubicBezTo>
                  <a:cubicBezTo>
                    <a:pt x="502" y="596"/>
                    <a:pt x="504" y="596"/>
                    <a:pt x="505" y="595"/>
                  </a:cubicBezTo>
                  <a:cubicBezTo>
                    <a:pt x="505" y="595"/>
                    <a:pt x="505" y="595"/>
                    <a:pt x="505" y="595"/>
                  </a:cubicBezTo>
                  <a:cubicBezTo>
                    <a:pt x="504" y="595"/>
                    <a:pt x="503" y="595"/>
                    <a:pt x="502" y="595"/>
                  </a:cubicBezTo>
                  <a:moveTo>
                    <a:pt x="388" y="576"/>
                  </a:moveTo>
                  <a:cubicBezTo>
                    <a:pt x="394" y="579"/>
                    <a:pt x="401" y="581"/>
                    <a:pt x="407" y="584"/>
                  </a:cubicBezTo>
                  <a:cubicBezTo>
                    <a:pt x="417" y="586"/>
                    <a:pt x="427" y="588"/>
                    <a:pt x="437" y="590"/>
                  </a:cubicBezTo>
                  <a:cubicBezTo>
                    <a:pt x="436" y="590"/>
                    <a:pt x="434" y="589"/>
                    <a:pt x="433" y="588"/>
                  </a:cubicBezTo>
                  <a:cubicBezTo>
                    <a:pt x="428" y="587"/>
                    <a:pt x="423" y="585"/>
                    <a:pt x="419" y="584"/>
                  </a:cubicBezTo>
                  <a:cubicBezTo>
                    <a:pt x="414" y="583"/>
                    <a:pt x="409" y="581"/>
                    <a:pt x="404" y="580"/>
                  </a:cubicBezTo>
                  <a:cubicBezTo>
                    <a:pt x="399" y="579"/>
                    <a:pt x="393" y="578"/>
                    <a:pt x="388" y="576"/>
                  </a:cubicBezTo>
                  <a:moveTo>
                    <a:pt x="363" y="572"/>
                  </a:moveTo>
                  <a:cubicBezTo>
                    <a:pt x="363" y="572"/>
                    <a:pt x="363" y="572"/>
                    <a:pt x="363" y="572"/>
                  </a:cubicBezTo>
                  <a:cubicBezTo>
                    <a:pt x="371" y="574"/>
                    <a:pt x="379" y="576"/>
                    <a:pt x="387" y="579"/>
                  </a:cubicBezTo>
                  <a:cubicBezTo>
                    <a:pt x="384" y="577"/>
                    <a:pt x="380" y="576"/>
                    <a:pt x="377" y="575"/>
                  </a:cubicBezTo>
                  <a:cubicBezTo>
                    <a:pt x="377" y="575"/>
                    <a:pt x="377" y="575"/>
                    <a:pt x="376" y="575"/>
                  </a:cubicBezTo>
                  <a:cubicBezTo>
                    <a:pt x="376" y="575"/>
                    <a:pt x="376" y="575"/>
                    <a:pt x="376" y="575"/>
                  </a:cubicBezTo>
                  <a:cubicBezTo>
                    <a:pt x="372" y="574"/>
                    <a:pt x="367" y="573"/>
                    <a:pt x="363" y="572"/>
                  </a:cubicBezTo>
                  <a:moveTo>
                    <a:pt x="334" y="561"/>
                  </a:moveTo>
                  <a:cubicBezTo>
                    <a:pt x="335" y="562"/>
                    <a:pt x="336" y="563"/>
                    <a:pt x="338" y="563"/>
                  </a:cubicBezTo>
                  <a:cubicBezTo>
                    <a:pt x="339" y="564"/>
                    <a:pt x="340" y="564"/>
                    <a:pt x="341" y="565"/>
                  </a:cubicBezTo>
                  <a:cubicBezTo>
                    <a:pt x="344" y="566"/>
                    <a:pt x="347" y="567"/>
                    <a:pt x="350" y="568"/>
                  </a:cubicBezTo>
                  <a:cubicBezTo>
                    <a:pt x="349" y="567"/>
                    <a:pt x="348" y="567"/>
                    <a:pt x="347" y="567"/>
                  </a:cubicBezTo>
                  <a:cubicBezTo>
                    <a:pt x="343" y="565"/>
                    <a:pt x="338" y="563"/>
                    <a:pt x="334" y="561"/>
                  </a:cubicBezTo>
                  <a:moveTo>
                    <a:pt x="316" y="553"/>
                  </a:moveTo>
                  <a:cubicBezTo>
                    <a:pt x="316" y="553"/>
                    <a:pt x="316" y="553"/>
                    <a:pt x="317" y="553"/>
                  </a:cubicBezTo>
                  <a:cubicBezTo>
                    <a:pt x="317" y="553"/>
                    <a:pt x="318" y="554"/>
                    <a:pt x="318" y="554"/>
                  </a:cubicBezTo>
                  <a:cubicBezTo>
                    <a:pt x="317" y="554"/>
                    <a:pt x="317" y="553"/>
                    <a:pt x="317" y="553"/>
                  </a:cubicBezTo>
                  <a:cubicBezTo>
                    <a:pt x="316" y="553"/>
                    <a:pt x="316" y="553"/>
                    <a:pt x="316" y="553"/>
                  </a:cubicBezTo>
                  <a:moveTo>
                    <a:pt x="275" y="534"/>
                  </a:moveTo>
                  <a:cubicBezTo>
                    <a:pt x="278" y="536"/>
                    <a:pt x="280" y="538"/>
                    <a:pt x="283" y="540"/>
                  </a:cubicBezTo>
                  <a:cubicBezTo>
                    <a:pt x="285" y="541"/>
                    <a:pt x="288" y="542"/>
                    <a:pt x="290" y="544"/>
                  </a:cubicBezTo>
                  <a:cubicBezTo>
                    <a:pt x="290" y="544"/>
                    <a:pt x="290" y="544"/>
                    <a:pt x="291" y="544"/>
                  </a:cubicBezTo>
                  <a:cubicBezTo>
                    <a:pt x="286" y="541"/>
                    <a:pt x="282" y="538"/>
                    <a:pt x="277" y="535"/>
                  </a:cubicBezTo>
                  <a:cubicBezTo>
                    <a:pt x="277" y="534"/>
                    <a:pt x="276" y="534"/>
                    <a:pt x="275" y="534"/>
                  </a:cubicBezTo>
                  <a:moveTo>
                    <a:pt x="612" y="315"/>
                  </a:moveTo>
                  <a:cubicBezTo>
                    <a:pt x="611" y="315"/>
                    <a:pt x="611" y="315"/>
                    <a:pt x="611" y="315"/>
                  </a:cubicBezTo>
                  <a:cubicBezTo>
                    <a:pt x="611" y="315"/>
                    <a:pt x="611" y="315"/>
                    <a:pt x="611" y="315"/>
                  </a:cubicBezTo>
                  <a:cubicBezTo>
                    <a:pt x="612" y="317"/>
                    <a:pt x="613" y="320"/>
                    <a:pt x="614" y="322"/>
                  </a:cubicBezTo>
                  <a:cubicBezTo>
                    <a:pt x="614" y="320"/>
                    <a:pt x="613" y="317"/>
                    <a:pt x="612" y="315"/>
                  </a:cubicBezTo>
                  <a:moveTo>
                    <a:pt x="575" y="247"/>
                  </a:moveTo>
                  <a:cubicBezTo>
                    <a:pt x="577" y="252"/>
                    <a:pt x="580" y="256"/>
                    <a:pt x="582" y="261"/>
                  </a:cubicBezTo>
                  <a:cubicBezTo>
                    <a:pt x="591" y="274"/>
                    <a:pt x="598" y="288"/>
                    <a:pt x="606" y="301"/>
                  </a:cubicBezTo>
                  <a:cubicBezTo>
                    <a:pt x="606" y="301"/>
                    <a:pt x="605" y="300"/>
                    <a:pt x="605" y="299"/>
                  </a:cubicBezTo>
                  <a:cubicBezTo>
                    <a:pt x="603" y="295"/>
                    <a:pt x="601" y="291"/>
                    <a:pt x="599" y="287"/>
                  </a:cubicBezTo>
                  <a:cubicBezTo>
                    <a:pt x="591" y="273"/>
                    <a:pt x="583" y="260"/>
                    <a:pt x="575" y="247"/>
                  </a:cubicBezTo>
                  <a:moveTo>
                    <a:pt x="538" y="186"/>
                  </a:moveTo>
                  <a:cubicBezTo>
                    <a:pt x="539" y="188"/>
                    <a:pt x="540" y="191"/>
                    <a:pt x="541" y="194"/>
                  </a:cubicBezTo>
                  <a:cubicBezTo>
                    <a:pt x="542" y="196"/>
                    <a:pt x="543" y="198"/>
                    <a:pt x="544" y="200"/>
                  </a:cubicBezTo>
                  <a:cubicBezTo>
                    <a:pt x="546" y="202"/>
                    <a:pt x="547" y="204"/>
                    <a:pt x="549" y="207"/>
                  </a:cubicBezTo>
                  <a:cubicBezTo>
                    <a:pt x="549" y="207"/>
                    <a:pt x="549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8"/>
                    <a:pt x="550" y="208"/>
                  </a:cubicBezTo>
                  <a:cubicBezTo>
                    <a:pt x="559" y="221"/>
                    <a:pt x="568" y="233"/>
                    <a:pt x="576" y="246"/>
                  </a:cubicBezTo>
                  <a:cubicBezTo>
                    <a:pt x="577" y="247"/>
                    <a:pt x="578" y="249"/>
                    <a:pt x="579" y="250"/>
                  </a:cubicBezTo>
                  <a:cubicBezTo>
                    <a:pt x="582" y="255"/>
                    <a:pt x="585" y="260"/>
                    <a:pt x="588" y="266"/>
                  </a:cubicBezTo>
                  <a:cubicBezTo>
                    <a:pt x="587" y="265"/>
                    <a:pt x="587" y="263"/>
                    <a:pt x="586" y="262"/>
                  </a:cubicBezTo>
                  <a:cubicBezTo>
                    <a:pt x="572" y="235"/>
                    <a:pt x="556" y="210"/>
                    <a:pt x="538" y="186"/>
                  </a:cubicBezTo>
                  <a:moveTo>
                    <a:pt x="511" y="166"/>
                  </a:moveTo>
                  <a:cubicBezTo>
                    <a:pt x="512" y="167"/>
                    <a:pt x="513" y="168"/>
                    <a:pt x="514" y="169"/>
                  </a:cubicBezTo>
                  <a:cubicBezTo>
                    <a:pt x="518" y="173"/>
                    <a:pt x="521" y="177"/>
                    <a:pt x="525" y="181"/>
                  </a:cubicBezTo>
                  <a:cubicBezTo>
                    <a:pt x="525" y="181"/>
                    <a:pt x="525" y="181"/>
                    <a:pt x="525" y="180"/>
                  </a:cubicBezTo>
                  <a:cubicBezTo>
                    <a:pt x="520" y="175"/>
                    <a:pt x="516" y="171"/>
                    <a:pt x="511" y="166"/>
                  </a:cubicBezTo>
                  <a:moveTo>
                    <a:pt x="510" y="152"/>
                  </a:moveTo>
                  <a:cubicBezTo>
                    <a:pt x="509" y="152"/>
                    <a:pt x="508" y="152"/>
                    <a:pt x="508" y="153"/>
                  </a:cubicBezTo>
                  <a:cubicBezTo>
                    <a:pt x="508" y="153"/>
                    <a:pt x="508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15" y="166"/>
                    <a:pt x="525" y="175"/>
                    <a:pt x="534" y="185"/>
                  </a:cubicBezTo>
                  <a:cubicBezTo>
                    <a:pt x="535" y="186"/>
                    <a:pt x="535" y="187"/>
                    <a:pt x="536" y="188"/>
                  </a:cubicBezTo>
                  <a:cubicBezTo>
                    <a:pt x="535" y="186"/>
                    <a:pt x="535" y="184"/>
                    <a:pt x="535" y="182"/>
                  </a:cubicBezTo>
                  <a:cubicBezTo>
                    <a:pt x="527" y="172"/>
                    <a:pt x="520" y="161"/>
                    <a:pt x="511" y="152"/>
                  </a:cubicBezTo>
                  <a:cubicBezTo>
                    <a:pt x="510" y="152"/>
                    <a:pt x="510" y="152"/>
                    <a:pt x="510" y="152"/>
                  </a:cubicBezTo>
                  <a:moveTo>
                    <a:pt x="27" y="88"/>
                  </a:moveTo>
                  <a:cubicBezTo>
                    <a:pt x="26" y="90"/>
                    <a:pt x="26" y="92"/>
                    <a:pt x="25" y="94"/>
                  </a:cubicBezTo>
                  <a:cubicBezTo>
                    <a:pt x="26" y="92"/>
                    <a:pt x="27" y="91"/>
                    <a:pt x="28" y="90"/>
                  </a:cubicBezTo>
                  <a:cubicBezTo>
                    <a:pt x="27" y="89"/>
                    <a:pt x="27" y="89"/>
                    <a:pt x="27" y="88"/>
                  </a:cubicBezTo>
                  <a:moveTo>
                    <a:pt x="75" y="45"/>
                  </a:moveTo>
                  <a:cubicBezTo>
                    <a:pt x="58" y="55"/>
                    <a:pt x="42" y="68"/>
                    <a:pt x="29" y="84"/>
                  </a:cubicBezTo>
                  <a:cubicBezTo>
                    <a:pt x="29" y="85"/>
                    <a:pt x="29" y="86"/>
                    <a:pt x="30" y="87"/>
                  </a:cubicBezTo>
                  <a:cubicBezTo>
                    <a:pt x="38" y="77"/>
                    <a:pt x="48" y="67"/>
                    <a:pt x="59" y="59"/>
                  </a:cubicBezTo>
                  <a:cubicBezTo>
                    <a:pt x="63" y="54"/>
                    <a:pt x="69" y="49"/>
                    <a:pt x="75" y="45"/>
                  </a:cubicBezTo>
                  <a:moveTo>
                    <a:pt x="88" y="41"/>
                  </a:moveTo>
                  <a:cubicBezTo>
                    <a:pt x="86" y="42"/>
                    <a:pt x="83" y="43"/>
                    <a:pt x="81" y="45"/>
                  </a:cubicBezTo>
                  <a:cubicBezTo>
                    <a:pt x="80" y="45"/>
                    <a:pt x="78" y="46"/>
                    <a:pt x="77" y="47"/>
                  </a:cubicBezTo>
                  <a:cubicBezTo>
                    <a:pt x="80" y="45"/>
                    <a:pt x="84" y="43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moveTo>
                    <a:pt x="94" y="35"/>
                  </a:moveTo>
                  <a:cubicBezTo>
                    <a:pt x="91" y="37"/>
                    <a:pt x="88" y="38"/>
                    <a:pt x="85" y="40"/>
                  </a:cubicBezTo>
                  <a:cubicBezTo>
                    <a:pt x="86" y="39"/>
                    <a:pt x="87" y="39"/>
                    <a:pt x="88" y="38"/>
                  </a:cubicBezTo>
                  <a:cubicBezTo>
                    <a:pt x="90" y="37"/>
                    <a:pt x="92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moveTo>
                    <a:pt x="145" y="19"/>
                  </a:moveTo>
                  <a:cubicBezTo>
                    <a:pt x="130" y="22"/>
                    <a:pt x="116" y="26"/>
                    <a:pt x="102" y="32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4" y="32"/>
                    <a:pt x="107" y="31"/>
                    <a:pt x="109" y="30"/>
                  </a:cubicBezTo>
                  <a:cubicBezTo>
                    <a:pt x="112" y="29"/>
                    <a:pt x="114" y="28"/>
                    <a:pt x="117" y="27"/>
                  </a:cubicBezTo>
                  <a:cubicBezTo>
                    <a:pt x="126" y="24"/>
                    <a:pt x="135" y="21"/>
                    <a:pt x="144" y="19"/>
                  </a:cubicBezTo>
                  <a:cubicBezTo>
                    <a:pt x="144" y="19"/>
                    <a:pt x="145" y="19"/>
                    <a:pt x="145" y="19"/>
                  </a:cubicBezTo>
                  <a:moveTo>
                    <a:pt x="180" y="16"/>
                  </a:moveTo>
                  <a:cubicBezTo>
                    <a:pt x="174" y="16"/>
                    <a:pt x="168" y="17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70" y="17"/>
                    <a:pt x="176" y="17"/>
                    <a:pt x="183" y="16"/>
                  </a:cubicBezTo>
                  <a:cubicBezTo>
                    <a:pt x="182" y="16"/>
                    <a:pt x="181" y="16"/>
                    <a:pt x="180" y="16"/>
                  </a:cubicBezTo>
                  <a:moveTo>
                    <a:pt x="193" y="15"/>
                  </a:moveTo>
                  <a:cubicBezTo>
                    <a:pt x="191" y="15"/>
                    <a:pt x="189" y="15"/>
                    <a:pt x="186" y="15"/>
                  </a:cubicBezTo>
                  <a:cubicBezTo>
                    <a:pt x="187" y="16"/>
                    <a:pt x="187" y="16"/>
                    <a:pt x="188" y="16"/>
                  </a:cubicBezTo>
                  <a:cubicBezTo>
                    <a:pt x="191" y="16"/>
                    <a:pt x="195" y="16"/>
                    <a:pt x="199" y="16"/>
                  </a:cubicBezTo>
                  <a:cubicBezTo>
                    <a:pt x="203" y="16"/>
                    <a:pt x="207" y="16"/>
                    <a:pt x="211" y="16"/>
                  </a:cubicBezTo>
                  <a:cubicBezTo>
                    <a:pt x="205" y="16"/>
                    <a:pt x="199" y="15"/>
                    <a:pt x="193" y="15"/>
                  </a:cubicBezTo>
                  <a:moveTo>
                    <a:pt x="386" y="595"/>
                  </a:moveTo>
                  <a:cubicBezTo>
                    <a:pt x="369" y="591"/>
                    <a:pt x="353" y="585"/>
                    <a:pt x="337" y="579"/>
                  </a:cubicBezTo>
                  <a:cubicBezTo>
                    <a:pt x="311" y="569"/>
                    <a:pt x="286" y="555"/>
                    <a:pt x="263" y="539"/>
                  </a:cubicBezTo>
                  <a:cubicBezTo>
                    <a:pt x="290" y="554"/>
                    <a:pt x="318" y="567"/>
                    <a:pt x="346" y="579"/>
                  </a:cubicBezTo>
                  <a:cubicBezTo>
                    <a:pt x="359" y="585"/>
                    <a:pt x="372" y="590"/>
                    <a:pt x="386" y="595"/>
                  </a:cubicBezTo>
                  <a:moveTo>
                    <a:pt x="603" y="569"/>
                  </a:moveTo>
                  <a:cubicBezTo>
                    <a:pt x="620" y="555"/>
                    <a:pt x="633" y="537"/>
                    <a:pt x="642" y="516"/>
                  </a:cubicBezTo>
                  <a:cubicBezTo>
                    <a:pt x="646" y="507"/>
                    <a:pt x="650" y="497"/>
                    <a:pt x="652" y="486"/>
                  </a:cubicBezTo>
                  <a:cubicBezTo>
                    <a:pt x="649" y="507"/>
                    <a:pt x="642" y="526"/>
                    <a:pt x="629" y="544"/>
                  </a:cubicBezTo>
                  <a:cubicBezTo>
                    <a:pt x="621" y="554"/>
                    <a:pt x="612" y="562"/>
                    <a:pt x="603" y="569"/>
                  </a:cubicBezTo>
                  <a:moveTo>
                    <a:pt x="605" y="564"/>
                  </a:moveTo>
                  <a:cubicBezTo>
                    <a:pt x="618" y="551"/>
                    <a:pt x="628" y="534"/>
                    <a:pt x="635" y="516"/>
                  </a:cubicBezTo>
                  <a:cubicBezTo>
                    <a:pt x="647" y="486"/>
                    <a:pt x="650" y="453"/>
                    <a:pt x="648" y="421"/>
                  </a:cubicBezTo>
                  <a:cubicBezTo>
                    <a:pt x="648" y="419"/>
                    <a:pt x="647" y="417"/>
                    <a:pt x="647" y="416"/>
                  </a:cubicBezTo>
                  <a:cubicBezTo>
                    <a:pt x="650" y="430"/>
                    <a:pt x="652" y="444"/>
                    <a:pt x="653" y="458"/>
                  </a:cubicBezTo>
                  <a:cubicBezTo>
                    <a:pt x="652" y="483"/>
                    <a:pt x="645" y="507"/>
                    <a:pt x="633" y="529"/>
                  </a:cubicBezTo>
                  <a:cubicBezTo>
                    <a:pt x="626" y="542"/>
                    <a:pt x="616" y="554"/>
                    <a:pt x="605" y="564"/>
                  </a:cubicBezTo>
                  <a:moveTo>
                    <a:pt x="27" y="274"/>
                  </a:moveTo>
                  <a:cubicBezTo>
                    <a:pt x="25" y="270"/>
                    <a:pt x="23" y="266"/>
                    <a:pt x="21" y="262"/>
                  </a:cubicBezTo>
                  <a:cubicBezTo>
                    <a:pt x="19" y="257"/>
                    <a:pt x="17" y="252"/>
                    <a:pt x="16" y="247"/>
                  </a:cubicBezTo>
                  <a:cubicBezTo>
                    <a:pt x="19" y="256"/>
                    <a:pt x="23" y="265"/>
                    <a:pt x="27" y="274"/>
                  </a:cubicBezTo>
                  <a:moveTo>
                    <a:pt x="221" y="508"/>
                  </a:moveTo>
                  <a:cubicBezTo>
                    <a:pt x="191" y="488"/>
                    <a:pt x="163" y="464"/>
                    <a:pt x="138" y="438"/>
                  </a:cubicBezTo>
                  <a:cubicBezTo>
                    <a:pt x="111" y="410"/>
                    <a:pt x="87" y="378"/>
                    <a:pt x="64" y="345"/>
                  </a:cubicBezTo>
                  <a:cubicBezTo>
                    <a:pt x="53" y="329"/>
                    <a:pt x="43" y="313"/>
                    <a:pt x="33" y="296"/>
                  </a:cubicBezTo>
                  <a:cubicBezTo>
                    <a:pt x="22" y="280"/>
                    <a:pt x="14" y="262"/>
                    <a:pt x="9" y="242"/>
                  </a:cubicBezTo>
                  <a:cubicBezTo>
                    <a:pt x="7" y="231"/>
                    <a:pt x="5" y="220"/>
                    <a:pt x="4" y="209"/>
                  </a:cubicBezTo>
                  <a:cubicBezTo>
                    <a:pt x="4" y="210"/>
                    <a:pt x="4" y="211"/>
                    <a:pt x="4" y="212"/>
                  </a:cubicBezTo>
                  <a:cubicBezTo>
                    <a:pt x="7" y="231"/>
                    <a:pt x="13" y="250"/>
                    <a:pt x="21" y="268"/>
                  </a:cubicBezTo>
                  <a:cubicBezTo>
                    <a:pt x="28" y="284"/>
                    <a:pt x="38" y="301"/>
                    <a:pt x="47" y="316"/>
                  </a:cubicBezTo>
                  <a:cubicBezTo>
                    <a:pt x="65" y="346"/>
                    <a:pt x="85" y="373"/>
                    <a:pt x="108" y="400"/>
                  </a:cubicBezTo>
                  <a:cubicBezTo>
                    <a:pt x="111" y="403"/>
                    <a:pt x="114" y="407"/>
                    <a:pt x="117" y="410"/>
                  </a:cubicBezTo>
                  <a:cubicBezTo>
                    <a:pt x="136" y="432"/>
                    <a:pt x="157" y="452"/>
                    <a:pt x="178" y="472"/>
                  </a:cubicBezTo>
                  <a:cubicBezTo>
                    <a:pt x="192" y="484"/>
                    <a:pt x="206" y="496"/>
                    <a:pt x="221" y="508"/>
                  </a:cubicBezTo>
                  <a:moveTo>
                    <a:pt x="52" y="52"/>
                  </a:moveTo>
                  <a:cubicBezTo>
                    <a:pt x="61" y="43"/>
                    <a:pt x="72" y="35"/>
                    <a:pt x="82" y="28"/>
                  </a:cubicBezTo>
                  <a:cubicBezTo>
                    <a:pt x="98" y="18"/>
                    <a:pt x="117" y="12"/>
                    <a:pt x="135" y="8"/>
                  </a:cubicBezTo>
                  <a:cubicBezTo>
                    <a:pt x="151" y="5"/>
                    <a:pt x="166" y="2"/>
                    <a:pt x="182" y="2"/>
                  </a:cubicBezTo>
                  <a:cubicBezTo>
                    <a:pt x="183" y="2"/>
                    <a:pt x="183" y="2"/>
                    <a:pt x="184" y="2"/>
                  </a:cubicBezTo>
                  <a:cubicBezTo>
                    <a:pt x="182" y="3"/>
                    <a:pt x="181" y="3"/>
                    <a:pt x="180" y="3"/>
                  </a:cubicBezTo>
                  <a:cubicBezTo>
                    <a:pt x="146" y="5"/>
                    <a:pt x="113" y="14"/>
                    <a:pt x="84" y="30"/>
                  </a:cubicBezTo>
                  <a:cubicBezTo>
                    <a:pt x="73" y="36"/>
                    <a:pt x="62" y="44"/>
                    <a:pt x="52" y="52"/>
                  </a:cubicBezTo>
                  <a:moveTo>
                    <a:pt x="182" y="0"/>
                  </a:moveTo>
                  <a:cubicBezTo>
                    <a:pt x="178" y="0"/>
                    <a:pt x="174" y="0"/>
                    <a:pt x="170" y="1"/>
                  </a:cubicBezTo>
                  <a:cubicBezTo>
                    <a:pt x="152" y="2"/>
                    <a:pt x="134" y="5"/>
                    <a:pt x="116" y="10"/>
                  </a:cubicBezTo>
                  <a:cubicBezTo>
                    <a:pt x="99" y="15"/>
                    <a:pt x="83" y="24"/>
                    <a:pt x="69" y="35"/>
                  </a:cubicBezTo>
                  <a:cubicBezTo>
                    <a:pt x="57" y="44"/>
                    <a:pt x="46" y="54"/>
                    <a:pt x="37" y="65"/>
                  </a:cubicBezTo>
                  <a:cubicBezTo>
                    <a:pt x="34" y="70"/>
                    <a:pt x="31" y="74"/>
                    <a:pt x="28" y="79"/>
                  </a:cubicBezTo>
                  <a:cubicBezTo>
                    <a:pt x="25" y="84"/>
                    <a:pt x="22" y="89"/>
                    <a:pt x="19" y="94"/>
                  </a:cubicBezTo>
                  <a:cubicBezTo>
                    <a:pt x="14" y="104"/>
                    <a:pt x="10" y="114"/>
                    <a:pt x="7" y="124"/>
                  </a:cubicBezTo>
                  <a:cubicBezTo>
                    <a:pt x="4" y="134"/>
                    <a:pt x="2" y="144"/>
                    <a:pt x="1" y="154"/>
                  </a:cubicBezTo>
                  <a:cubicBezTo>
                    <a:pt x="1" y="158"/>
                    <a:pt x="1" y="161"/>
                    <a:pt x="1" y="165"/>
                  </a:cubicBezTo>
                  <a:cubicBezTo>
                    <a:pt x="0" y="171"/>
                    <a:pt x="0" y="177"/>
                    <a:pt x="0" y="182"/>
                  </a:cubicBezTo>
                  <a:cubicBezTo>
                    <a:pt x="0" y="215"/>
                    <a:pt x="5" y="248"/>
                    <a:pt x="19" y="277"/>
                  </a:cubicBezTo>
                  <a:cubicBezTo>
                    <a:pt x="28" y="295"/>
                    <a:pt x="38" y="311"/>
                    <a:pt x="49" y="326"/>
                  </a:cubicBezTo>
                  <a:cubicBezTo>
                    <a:pt x="60" y="343"/>
                    <a:pt x="71" y="359"/>
                    <a:pt x="82" y="376"/>
                  </a:cubicBezTo>
                  <a:cubicBezTo>
                    <a:pt x="105" y="407"/>
                    <a:pt x="130" y="436"/>
                    <a:pt x="159" y="462"/>
                  </a:cubicBezTo>
                  <a:cubicBezTo>
                    <a:pt x="184" y="486"/>
                    <a:pt x="212" y="507"/>
                    <a:pt x="242" y="525"/>
                  </a:cubicBezTo>
                  <a:cubicBezTo>
                    <a:pt x="251" y="532"/>
                    <a:pt x="260" y="539"/>
                    <a:pt x="269" y="546"/>
                  </a:cubicBezTo>
                  <a:cubicBezTo>
                    <a:pt x="284" y="556"/>
                    <a:pt x="299" y="565"/>
                    <a:pt x="315" y="573"/>
                  </a:cubicBezTo>
                  <a:cubicBezTo>
                    <a:pt x="332" y="581"/>
                    <a:pt x="350" y="587"/>
                    <a:pt x="368" y="593"/>
                  </a:cubicBezTo>
                  <a:cubicBezTo>
                    <a:pt x="382" y="597"/>
                    <a:pt x="396" y="600"/>
                    <a:pt x="411" y="603"/>
                  </a:cubicBezTo>
                  <a:cubicBezTo>
                    <a:pt x="424" y="606"/>
                    <a:pt x="438" y="609"/>
                    <a:pt x="451" y="610"/>
                  </a:cubicBezTo>
                  <a:cubicBezTo>
                    <a:pt x="460" y="612"/>
                    <a:pt x="469" y="612"/>
                    <a:pt x="478" y="612"/>
                  </a:cubicBezTo>
                  <a:cubicBezTo>
                    <a:pt x="487" y="612"/>
                    <a:pt x="497" y="611"/>
                    <a:pt x="506" y="610"/>
                  </a:cubicBezTo>
                  <a:cubicBezTo>
                    <a:pt x="524" y="607"/>
                    <a:pt x="542" y="601"/>
                    <a:pt x="560" y="594"/>
                  </a:cubicBezTo>
                  <a:cubicBezTo>
                    <a:pt x="576" y="588"/>
                    <a:pt x="592" y="581"/>
                    <a:pt x="606" y="571"/>
                  </a:cubicBezTo>
                  <a:cubicBezTo>
                    <a:pt x="619" y="561"/>
                    <a:pt x="630" y="548"/>
                    <a:pt x="639" y="533"/>
                  </a:cubicBezTo>
                  <a:cubicBezTo>
                    <a:pt x="652" y="510"/>
                    <a:pt x="656" y="484"/>
                    <a:pt x="656" y="458"/>
                  </a:cubicBezTo>
                  <a:cubicBezTo>
                    <a:pt x="656" y="448"/>
                    <a:pt x="656" y="439"/>
                    <a:pt x="655" y="430"/>
                  </a:cubicBezTo>
                  <a:cubicBezTo>
                    <a:pt x="652" y="407"/>
                    <a:pt x="645" y="385"/>
                    <a:pt x="636" y="363"/>
                  </a:cubicBezTo>
                  <a:cubicBezTo>
                    <a:pt x="631" y="349"/>
                    <a:pt x="625" y="334"/>
                    <a:pt x="619" y="320"/>
                  </a:cubicBezTo>
                  <a:cubicBezTo>
                    <a:pt x="612" y="306"/>
                    <a:pt x="605" y="292"/>
                    <a:pt x="598" y="278"/>
                  </a:cubicBezTo>
                  <a:cubicBezTo>
                    <a:pt x="595" y="272"/>
                    <a:pt x="591" y="266"/>
                    <a:pt x="588" y="260"/>
                  </a:cubicBezTo>
                  <a:cubicBezTo>
                    <a:pt x="588" y="261"/>
                    <a:pt x="589" y="261"/>
                    <a:pt x="589" y="262"/>
                  </a:cubicBezTo>
                  <a:cubicBezTo>
                    <a:pt x="601" y="286"/>
                    <a:pt x="616" y="310"/>
                    <a:pt x="621" y="337"/>
                  </a:cubicBezTo>
                  <a:cubicBezTo>
                    <a:pt x="622" y="340"/>
                    <a:pt x="623" y="343"/>
                    <a:pt x="625" y="347"/>
                  </a:cubicBezTo>
                  <a:cubicBezTo>
                    <a:pt x="631" y="361"/>
                    <a:pt x="636" y="377"/>
                    <a:pt x="641" y="393"/>
                  </a:cubicBezTo>
                  <a:cubicBezTo>
                    <a:pt x="645" y="413"/>
                    <a:pt x="647" y="433"/>
                    <a:pt x="646" y="453"/>
                  </a:cubicBezTo>
                  <a:cubicBezTo>
                    <a:pt x="644" y="473"/>
                    <a:pt x="641" y="493"/>
                    <a:pt x="634" y="511"/>
                  </a:cubicBezTo>
                  <a:cubicBezTo>
                    <a:pt x="633" y="515"/>
                    <a:pt x="632" y="519"/>
                    <a:pt x="630" y="523"/>
                  </a:cubicBezTo>
                  <a:cubicBezTo>
                    <a:pt x="629" y="524"/>
                    <a:pt x="628" y="526"/>
                    <a:pt x="628" y="528"/>
                  </a:cubicBezTo>
                  <a:cubicBezTo>
                    <a:pt x="624" y="534"/>
                    <a:pt x="621" y="540"/>
                    <a:pt x="617" y="546"/>
                  </a:cubicBezTo>
                  <a:cubicBezTo>
                    <a:pt x="593" y="582"/>
                    <a:pt x="553" y="594"/>
                    <a:pt x="512" y="595"/>
                  </a:cubicBezTo>
                  <a:cubicBezTo>
                    <a:pt x="512" y="595"/>
                    <a:pt x="512" y="595"/>
                    <a:pt x="511" y="596"/>
                  </a:cubicBezTo>
                  <a:cubicBezTo>
                    <a:pt x="509" y="597"/>
                    <a:pt x="507" y="598"/>
                    <a:pt x="504" y="598"/>
                  </a:cubicBezTo>
                  <a:cubicBezTo>
                    <a:pt x="505" y="598"/>
                    <a:pt x="505" y="598"/>
                    <a:pt x="506" y="598"/>
                  </a:cubicBezTo>
                  <a:cubicBezTo>
                    <a:pt x="509" y="598"/>
                    <a:pt x="512" y="598"/>
                    <a:pt x="515" y="598"/>
                  </a:cubicBezTo>
                  <a:cubicBezTo>
                    <a:pt x="503" y="599"/>
                    <a:pt x="490" y="600"/>
                    <a:pt x="478" y="601"/>
                  </a:cubicBezTo>
                  <a:cubicBezTo>
                    <a:pt x="479" y="601"/>
                    <a:pt x="480" y="602"/>
                    <a:pt x="482" y="603"/>
                  </a:cubicBezTo>
                  <a:cubicBezTo>
                    <a:pt x="482" y="603"/>
                    <a:pt x="482" y="603"/>
                    <a:pt x="482" y="603"/>
                  </a:cubicBezTo>
                  <a:cubicBezTo>
                    <a:pt x="501" y="602"/>
                    <a:pt x="520" y="600"/>
                    <a:pt x="538" y="597"/>
                  </a:cubicBezTo>
                  <a:cubicBezTo>
                    <a:pt x="546" y="595"/>
                    <a:pt x="555" y="593"/>
                    <a:pt x="563" y="591"/>
                  </a:cubicBezTo>
                  <a:cubicBezTo>
                    <a:pt x="555" y="594"/>
                    <a:pt x="546" y="597"/>
                    <a:pt x="538" y="599"/>
                  </a:cubicBezTo>
                  <a:cubicBezTo>
                    <a:pt x="520" y="605"/>
                    <a:pt x="502" y="609"/>
                    <a:pt x="482" y="609"/>
                  </a:cubicBezTo>
                  <a:cubicBezTo>
                    <a:pt x="481" y="610"/>
                    <a:pt x="479" y="610"/>
                    <a:pt x="477" y="610"/>
                  </a:cubicBezTo>
                  <a:cubicBezTo>
                    <a:pt x="470" y="610"/>
                    <a:pt x="462" y="609"/>
                    <a:pt x="455" y="608"/>
                  </a:cubicBezTo>
                  <a:cubicBezTo>
                    <a:pt x="450" y="608"/>
                    <a:pt x="446" y="607"/>
                    <a:pt x="441" y="607"/>
                  </a:cubicBezTo>
                  <a:cubicBezTo>
                    <a:pt x="440" y="606"/>
                    <a:pt x="438" y="606"/>
                    <a:pt x="436" y="606"/>
                  </a:cubicBezTo>
                  <a:cubicBezTo>
                    <a:pt x="434" y="605"/>
                    <a:pt x="433" y="605"/>
                    <a:pt x="431" y="605"/>
                  </a:cubicBezTo>
                  <a:cubicBezTo>
                    <a:pt x="431" y="605"/>
                    <a:pt x="431" y="605"/>
                    <a:pt x="432" y="605"/>
                  </a:cubicBezTo>
                  <a:cubicBezTo>
                    <a:pt x="427" y="603"/>
                    <a:pt x="422" y="602"/>
                    <a:pt x="417" y="601"/>
                  </a:cubicBezTo>
                  <a:cubicBezTo>
                    <a:pt x="415" y="600"/>
                    <a:pt x="412" y="600"/>
                    <a:pt x="410" y="600"/>
                  </a:cubicBezTo>
                  <a:cubicBezTo>
                    <a:pt x="380" y="591"/>
                    <a:pt x="350" y="579"/>
                    <a:pt x="321" y="565"/>
                  </a:cubicBezTo>
                  <a:cubicBezTo>
                    <a:pt x="294" y="553"/>
                    <a:pt x="268" y="539"/>
                    <a:pt x="243" y="523"/>
                  </a:cubicBezTo>
                  <a:cubicBezTo>
                    <a:pt x="224" y="508"/>
                    <a:pt x="206" y="493"/>
                    <a:pt x="188" y="477"/>
                  </a:cubicBezTo>
                  <a:cubicBezTo>
                    <a:pt x="190" y="479"/>
                    <a:pt x="192" y="480"/>
                    <a:pt x="194" y="482"/>
                  </a:cubicBezTo>
                  <a:cubicBezTo>
                    <a:pt x="219" y="501"/>
                    <a:pt x="244" y="519"/>
                    <a:pt x="271" y="534"/>
                  </a:cubicBezTo>
                  <a:cubicBezTo>
                    <a:pt x="270" y="533"/>
                    <a:pt x="270" y="532"/>
                    <a:pt x="269" y="532"/>
                  </a:cubicBezTo>
                  <a:cubicBezTo>
                    <a:pt x="269" y="531"/>
                    <a:pt x="269" y="530"/>
                    <a:pt x="270" y="530"/>
                  </a:cubicBezTo>
                  <a:cubicBezTo>
                    <a:pt x="261" y="525"/>
                    <a:pt x="251" y="519"/>
                    <a:pt x="243" y="513"/>
                  </a:cubicBezTo>
                  <a:cubicBezTo>
                    <a:pt x="241" y="513"/>
                    <a:pt x="240" y="512"/>
                    <a:pt x="238" y="511"/>
                  </a:cubicBezTo>
                  <a:cubicBezTo>
                    <a:pt x="238" y="511"/>
                    <a:pt x="238" y="511"/>
                    <a:pt x="238" y="511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23" y="504"/>
                    <a:pt x="211" y="494"/>
                    <a:pt x="200" y="484"/>
                  </a:cubicBezTo>
                  <a:cubicBezTo>
                    <a:pt x="200" y="484"/>
                    <a:pt x="200" y="483"/>
                    <a:pt x="199" y="483"/>
                  </a:cubicBezTo>
                  <a:cubicBezTo>
                    <a:pt x="192" y="479"/>
                    <a:pt x="185" y="473"/>
                    <a:pt x="179" y="467"/>
                  </a:cubicBezTo>
                  <a:cubicBezTo>
                    <a:pt x="169" y="458"/>
                    <a:pt x="159" y="449"/>
                    <a:pt x="150" y="440"/>
                  </a:cubicBezTo>
                  <a:cubicBezTo>
                    <a:pt x="149" y="441"/>
                    <a:pt x="149" y="441"/>
                    <a:pt x="148" y="441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8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0"/>
                  </a:cubicBezTo>
                  <a:cubicBezTo>
                    <a:pt x="144" y="437"/>
                    <a:pt x="140" y="434"/>
                    <a:pt x="137" y="430"/>
                  </a:cubicBezTo>
                  <a:cubicBezTo>
                    <a:pt x="133" y="425"/>
                    <a:pt x="129" y="420"/>
                    <a:pt x="125" y="415"/>
                  </a:cubicBezTo>
                  <a:cubicBezTo>
                    <a:pt x="119" y="409"/>
                    <a:pt x="113" y="403"/>
                    <a:pt x="108" y="396"/>
                  </a:cubicBezTo>
                  <a:cubicBezTo>
                    <a:pt x="107" y="395"/>
                    <a:pt x="105" y="393"/>
                    <a:pt x="104" y="392"/>
                  </a:cubicBezTo>
                  <a:cubicBezTo>
                    <a:pt x="77" y="358"/>
                    <a:pt x="52" y="321"/>
                    <a:pt x="33" y="281"/>
                  </a:cubicBezTo>
                  <a:cubicBezTo>
                    <a:pt x="29" y="277"/>
                    <a:pt x="25" y="272"/>
                    <a:pt x="24" y="266"/>
                  </a:cubicBezTo>
                  <a:cubicBezTo>
                    <a:pt x="23" y="265"/>
                    <a:pt x="24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16" y="243"/>
                    <a:pt x="8" y="219"/>
                    <a:pt x="5" y="194"/>
                  </a:cubicBezTo>
                  <a:cubicBezTo>
                    <a:pt x="4" y="179"/>
                    <a:pt x="4" y="164"/>
                    <a:pt x="7" y="149"/>
                  </a:cubicBezTo>
                  <a:cubicBezTo>
                    <a:pt x="9" y="133"/>
                    <a:pt x="14" y="117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2" y="95"/>
                    <a:pt x="24" y="89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8" y="82"/>
                    <a:pt x="28" y="82"/>
                    <a:pt x="29" y="83"/>
                  </a:cubicBezTo>
                  <a:cubicBezTo>
                    <a:pt x="29" y="81"/>
                    <a:pt x="30" y="80"/>
                    <a:pt x="31" y="79"/>
                  </a:cubicBezTo>
                  <a:cubicBezTo>
                    <a:pt x="34" y="75"/>
                    <a:pt x="37" y="71"/>
                    <a:pt x="40" y="67"/>
                  </a:cubicBezTo>
                  <a:cubicBezTo>
                    <a:pt x="62" y="42"/>
                    <a:pt x="93" y="25"/>
                    <a:pt x="125" y="15"/>
                  </a:cubicBezTo>
                  <a:cubicBezTo>
                    <a:pt x="148" y="8"/>
                    <a:pt x="173" y="5"/>
                    <a:pt x="197" y="5"/>
                  </a:cubicBezTo>
                  <a:cubicBezTo>
                    <a:pt x="203" y="5"/>
                    <a:pt x="208" y="5"/>
                    <a:pt x="213" y="5"/>
                  </a:cubicBezTo>
                  <a:cubicBezTo>
                    <a:pt x="226" y="8"/>
                    <a:pt x="237" y="11"/>
                    <a:pt x="249" y="15"/>
                  </a:cubicBezTo>
                  <a:cubicBezTo>
                    <a:pt x="255" y="17"/>
                    <a:pt x="261" y="19"/>
                    <a:pt x="266" y="21"/>
                  </a:cubicBezTo>
                  <a:cubicBezTo>
                    <a:pt x="254" y="18"/>
                    <a:pt x="242" y="17"/>
                    <a:pt x="230" y="15"/>
                  </a:cubicBezTo>
                  <a:cubicBezTo>
                    <a:pt x="234" y="16"/>
                    <a:pt x="237" y="17"/>
                    <a:pt x="240" y="19"/>
                  </a:cubicBezTo>
                  <a:cubicBezTo>
                    <a:pt x="254" y="21"/>
                    <a:pt x="268" y="24"/>
                    <a:pt x="281" y="27"/>
                  </a:cubicBezTo>
                  <a:cubicBezTo>
                    <a:pt x="289" y="30"/>
                    <a:pt x="296" y="34"/>
                    <a:pt x="303" y="37"/>
                  </a:cubicBezTo>
                  <a:cubicBezTo>
                    <a:pt x="311" y="40"/>
                    <a:pt x="319" y="44"/>
                    <a:pt x="327" y="48"/>
                  </a:cubicBezTo>
                  <a:cubicBezTo>
                    <a:pt x="329" y="49"/>
                    <a:pt x="332" y="50"/>
                    <a:pt x="334" y="51"/>
                  </a:cubicBezTo>
                  <a:cubicBezTo>
                    <a:pt x="335" y="51"/>
                    <a:pt x="335" y="52"/>
                    <a:pt x="336" y="52"/>
                  </a:cubicBezTo>
                  <a:cubicBezTo>
                    <a:pt x="336" y="52"/>
                    <a:pt x="336" y="52"/>
                    <a:pt x="336" y="52"/>
                  </a:cubicBezTo>
                  <a:cubicBezTo>
                    <a:pt x="337" y="52"/>
                    <a:pt x="337" y="52"/>
                    <a:pt x="337" y="53"/>
                  </a:cubicBezTo>
                  <a:cubicBezTo>
                    <a:pt x="344" y="56"/>
                    <a:pt x="351" y="60"/>
                    <a:pt x="359" y="64"/>
                  </a:cubicBezTo>
                  <a:cubicBezTo>
                    <a:pt x="379" y="74"/>
                    <a:pt x="400" y="85"/>
                    <a:pt x="419" y="98"/>
                  </a:cubicBezTo>
                  <a:cubicBezTo>
                    <a:pt x="419" y="97"/>
                    <a:pt x="420" y="96"/>
                    <a:pt x="420" y="96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3" y="97"/>
                    <a:pt x="424" y="98"/>
                    <a:pt x="426" y="99"/>
                  </a:cubicBezTo>
                  <a:cubicBezTo>
                    <a:pt x="426" y="99"/>
                    <a:pt x="426" y="99"/>
                    <a:pt x="426" y="99"/>
                  </a:cubicBezTo>
                  <a:cubicBezTo>
                    <a:pt x="414" y="92"/>
                    <a:pt x="402" y="84"/>
                    <a:pt x="390" y="78"/>
                  </a:cubicBezTo>
                  <a:cubicBezTo>
                    <a:pt x="361" y="61"/>
                    <a:pt x="331" y="46"/>
                    <a:pt x="301" y="33"/>
                  </a:cubicBezTo>
                  <a:cubicBezTo>
                    <a:pt x="317" y="38"/>
                    <a:pt x="333" y="44"/>
                    <a:pt x="349" y="52"/>
                  </a:cubicBezTo>
                  <a:cubicBezTo>
                    <a:pt x="374" y="63"/>
                    <a:pt x="398" y="77"/>
                    <a:pt x="422" y="93"/>
                  </a:cubicBezTo>
                  <a:cubicBezTo>
                    <a:pt x="440" y="105"/>
                    <a:pt x="459" y="116"/>
                    <a:pt x="475" y="132"/>
                  </a:cubicBezTo>
                  <a:cubicBezTo>
                    <a:pt x="475" y="133"/>
                    <a:pt x="476" y="133"/>
                    <a:pt x="476" y="134"/>
                  </a:cubicBezTo>
                  <a:cubicBezTo>
                    <a:pt x="477" y="134"/>
                    <a:pt x="477" y="135"/>
                    <a:pt x="477" y="135"/>
                  </a:cubicBezTo>
                  <a:cubicBezTo>
                    <a:pt x="478" y="135"/>
                    <a:pt x="478" y="136"/>
                    <a:pt x="478" y="136"/>
                  </a:cubicBezTo>
                  <a:cubicBezTo>
                    <a:pt x="478" y="136"/>
                    <a:pt x="477" y="136"/>
                    <a:pt x="477" y="136"/>
                  </a:cubicBezTo>
                  <a:cubicBezTo>
                    <a:pt x="476" y="135"/>
                    <a:pt x="476" y="135"/>
                    <a:pt x="475" y="135"/>
                  </a:cubicBezTo>
                  <a:cubicBezTo>
                    <a:pt x="475" y="134"/>
                    <a:pt x="474" y="134"/>
                    <a:pt x="473" y="134"/>
                  </a:cubicBezTo>
                  <a:cubicBezTo>
                    <a:pt x="469" y="131"/>
                    <a:pt x="465" y="128"/>
                    <a:pt x="461" y="125"/>
                  </a:cubicBezTo>
                  <a:cubicBezTo>
                    <a:pt x="457" y="122"/>
                    <a:pt x="453" y="119"/>
                    <a:pt x="449" y="116"/>
                  </a:cubicBezTo>
                  <a:cubicBezTo>
                    <a:pt x="449" y="116"/>
                    <a:pt x="449" y="117"/>
                    <a:pt x="448" y="117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7" y="117"/>
                    <a:pt x="446" y="116"/>
                    <a:pt x="446" y="116"/>
                  </a:cubicBezTo>
                  <a:cubicBezTo>
                    <a:pt x="449" y="119"/>
                    <a:pt x="452" y="121"/>
                    <a:pt x="456" y="124"/>
                  </a:cubicBezTo>
                  <a:cubicBezTo>
                    <a:pt x="461" y="128"/>
                    <a:pt x="466" y="132"/>
                    <a:pt x="471" y="135"/>
                  </a:cubicBezTo>
                  <a:cubicBezTo>
                    <a:pt x="472" y="136"/>
                    <a:pt x="473" y="136"/>
                    <a:pt x="473" y="137"/>
                  </a:cubicBezTo>
                  <a:cubicBezTo>
                    <a:pt x="474" y="137"/>
                    <a:pt x="474" y="137"/>
                    <a:pt x="475" y="137"/>
                  </a:cubicBezTo>
                  <a:cubicBezTo>
                    <a:pt x="476" y="138"/>
                    <a:pt x="476" y="138"/>
                    <a:pt x="477" y="139"/>
                  </a:cubicBezTo>
                  <a:cubicBezTo>
                    <a:pt x="478" y="139"/>
                    <a:pt x="479" y="139"/>
                    <a:pt x="480" y="140"/>
                  </a:cubicBezTo>
                  <a:cubicBezTo>
                    <a:pt x="479" y="140"/>
                    <a:pt x="479" y="141"/>
                    <a:pt x="480" y="142"/>
                  </a:cubicBezTo>
                  <a:cubicBezTo>
                    <a:pt x="483" y="144"/>
                    <a:pt x="487" y="147"/>
                    <a:pt x="490" y="150"/>
                  </a:cubicBezTo>
                  <a:cubicBezTo>
                    <a:pt x="492" y="151"/>
                    <a:pt x="493" y="152"/>
                    <a:pt x="494" y="154"/>
                  </a:cubicBezTo>
                  <a:cubicBezTo>
                    <a:pt x="496" y="155"/>
                    <a:pt x="498" y="156"/>
                    <a:pt x="499" y="158"/>
                  </a:cubicBezTo>
                  <a:cubicBezTo>
                    <a:pt x="499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7"/>
                  </a:cubicBezTo>
                  <a:cubicBezTo>
                    <a:pt x="501" y="157"/>
                    <a:pt x="501" y="158"/>
                    <a:pt x="502" y="158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0" y="155"/>
                    <a:pt x="498" y="153"/>
                    <a:pt x="496" y="152"/>
                  </a:cubicBezTo>
                  <a:cubicBezTo>
                    <a:pt x="495" y="150"/>
                    <a:pt x="494" y="149"/>
                    <a:pt x="492" y="148"/>
                  </a:cubicBezTo>
                  <a:cubicBezTo>
                    <a:pt x="489" y="145"/>
                    <a:pt x="486" y="143"/>
                    <a:pt x="482" y="140"/>
                  </a:cubicBezTo>
                  <a:cubicBezTo>
                    <a:pt x="483" y="140"/>
                    <a:pt x="484" y="139"/>
                    <a:pt x="483" y="138"/>
                  </a:cubicBezTo>
                  <a:cubicBezTo>
                    <a:pt x="482" y="137"/>
                    <a:pt x="482" y="136"/>
                    <a:pt x="481" y="135"/>
                  </a:cubicBezTo>
                  <a:cubicBezTo>
                    <a:pt x="480" y="135"/>
                    <a:pt x="480" y="134"/>
                    <a:pt x="479" y="133"/>
                  </a:cubicBezTo>
                  <a:cubicBezTo>
                    <a:pt x="479" y="133"/>
                    <a:pt x="479" y="133"/>
                    <a:pt x="478" y="132"/>
                  </a:cubicBezTo>
                  <a:cubicBezTo>
                    <a:pt x="478" y="132"/>
                    <a:pt x="477" y="131"/>
                    <a:pt x="476" y="130"/>
                  </a:cubicBezTo>
                  <a:cubicBezTo>
                    <a:pt x="467" y="120"/>
                    <a:pt x="456" y="112"/>
                    <a:pt x="444" y="104"/>
                  </a:cubicBezTo>
                  <a:cubicBezTo>
                    <a:pt x="429" y="94"/>
                    <a:pt x="414" y="84"/>
                    <a:pt x="398" y="75"/>
                  </a:cubicBezTo>
                  <a:cubicBezTo>
                    <a:pt x="365" y="55"/>
                    <a:pt x="330" y="38"/>
                    <a:pt x="293" y="28"/>
                  </a:cubicBezTo>
                  <a:cubicBezTo>
                    <a:pt x="289" y="27"/>
                    <a:pt x="286" y="26"/>
                    <a:pt x="282" y="25"/>
                  </a:cubicBezTo>
                  <a:cubicBezTo>
                    <a:pt x="282" y="24"/>
                    <a:pt x="281" y="24"/>
                    <a:pt x="280" y="24"/>
                  </a:cubicBezTo>
                  <a:cubicBezTo>
                    <a:pt x="265" y="17"/>
                    <a:pt x="248" y="11"/>
                    <a:pt x="232" y="7"/>
                  </a:cubicBezTo>
                  <a:cubicBezTo>
                    <a:pt x="264" y="11"/>
                    <a:pt x="295" y="19"/>
                    <a:pt x="326" y="30"/>
                  </a:cubicBezTo>
                  <a:cubicBezTo>
                    <a:pt x="374" y="47"/>
                    <a:pt x="421" y="72"/>
                    <a:pt x="458" y="108"/>
                  </a:cubicBezTo>
                  <a:cubicBezTo>
                    <a:pt x="458" y="108"/>
                    <a:pt x="459" y="109"/>
                    <a:pt x="459" y="109"/>
                  </a:cubicBezTo>
                  <a:cubicBezTo>
                    <a:pt x="460" y="109"/>
                    <a:pt x="460" y="107"/>
                    <a:pt x="460" y="106"/>
                  </a:cubicBezTo>
                  <a:cubicBezTo>
                    <a:pt x="410" y="59"/>
                    <a:pt x="344" y="29"/>
                    <a:pt x="278" y="13"/>
                  </a:cubicBezTo>
                  <a:cubicBezTo>
                    <a:pt x="256" y="8"/>
                    <a:pt x="234" y="4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4953001" y="2892426"/>
              <a:ext cx="1785938" cy="1616075"/>
            </a:xfrm>
            <a:custGeom>
              <a:avLst/>
              <a:gdLst>
                <a:gd name="T0" fmla="*/ 506 w 828"/>
                <a:gd name="T1" fmla="*/ 740 h 751"/>
                <a:gd name="T2" fmla="*/ 633 w 828"/>
                <a:gd name="T3" fmla="*/ 746 h 751"/>
                <a:gd name="T4" fmla="*/ 376 w 828"/>
                <a:gd name="T5" fmla="*/ 695 h 751"/>
                <a:gd name="T6" fmla="*/ 327 w 828"/>
                <a:gd name="T7" fmla="*/ 666 h 751"/>
                <a:gd name="T8" fmla="*/ 804 w 828"/>
                <a:gd name="T9" fmla="*/ 630 h 751"/>
                <a:gd name="T10" fmla="*/ 589 w 828"/>
                <a:gd name="T11" fmla="*/ 747 h 751"/>
                <a:gd name="T12" fmla="*/ 592 w 828"/>
                <a:gd name="T13" fmla="*/ 746 h 751"/>
                <a:gd name="T14" fmla="*/ 276 w 828"/>
                <a:gd name="T15" fmla="*/ 630 h 751"/>
                <a:gd name="T16" fmla="*/ 821 w 828"/>
                <a:gd name="T17" fmla="*/ 564 h 751"/>
                <a:gd name="T18" fmla="*/ 813 w 828"/>
                <a:gd name="T19" fmla="*/ 603 h 751"/>
                <a:gd name="T20" fmla="*/ 817 w 828"/>
                <a:gd name="T21" fmla="*/ 563 h 751"/>
                <a:gd name="T22" fmla="*/ 141 w 828"/>
                <a:gd name="T23" fmla="*/ 498 h 751"/>
                <a:gd name="T24" fmla="*/ 108 w 828"/>
                <a:gd name="T25" fmla="*/ 455 h 751"/>
                <a:gd name="T26" fmla="*/ 72 w 828"/>
                <a:gd name="T27" fmla="*/ 402 h 751"/>
                <a:gd name="T28" fmla="*/ 26 w 828"/>
                <a:gd name="T29" fmla="*/ 327 h 751"/>
                <a:gd name="T30" fmla="*/ 15 w 828"/>
                <a:gd name="T31" fmla="*/ 287 h 751"/>
                <a:gd name="T32" fmla="*/ 157 w 828"/>
                <a:gd name="T33" fmla="*/ 521 h 751"/>
                <a:gd name="T34" fmla="*/ 720 w 828"/>
                <a:gd name="T35" fmla="*/ 307 h 751"/>
                <a:gd name="T36" fmla="*/ 716 w 828"/>
                <a:gd name="T37" fmla="*/ 295 h 751"/>
                <a:gd name="T38" fmla="*/ 806 w 828"/>
                <a:gd name="T39" fmla="*/ 497 h 751"/>
                <a:gd name="T40" fmla="*/ 648 w 828"/>
                <a:gd name="T41" fmla="*/ 227 h 751"/>
                <a:gd name="T42" fmla="*/ 709 w 828"/>
                <a:gd name="T43" fmla="*/ 297 h 751"/>
                <a:gd name="T44" fmla="*/ 12 w 828"/>
                <a:gd name="T45" fmla="*/ 186 h 751"/>
                <a:gd name="T46" fmla="*/ 20 w 828"/>
                <a:gd name="T47" fmla="*/ 156 h 751"/>
                <a:gd name="T48" fmla="*/ 24 w 828"/>
                <a:gd name="T49" fmla="*/ 147 h 751"/>
                <a:gd name="T50" fmla="*/ 125 w 828"/>
                <a:gd name="T51" fmla="*/ 23 h 751"/>
                <a:gd name="T52" fmla="*/ 47 w 828"/>
                <a:gd name="T53" fmla="*/ 94 h 751"/>
                <a:gd name="T54" fmla="*/ 213 w 828"/>
                <a:gd name="T55" fmla="*/ 5 h 751"/>
                <a:gd name="T56" fmla="*/ 268 w 828"/>
                <a:gd name="T57" fmla="*/ 7 h 751"/>
                <a:gd name="T58" fmla="*/ 227 w 828"/>
                <a:gd name="T59" fmla="*/ 0 h 751"/>
                <a:gd name="T60" fmla="*/ 4 w 828"/>
                <a:gd name="T61" fmla="*/ 204 h 751"/>
                <a:gd name="T62" fmla="*/ 154 w 828"/>
                <a:gd name="T63" fmla="*/ 522 h 751"/>
                <a:gd name="T64" fmla="*/ 496 w 828"/>
                <a:gd name="T65" fmla="*/ 741 h 751"/>
                <a:gd name="T66" fmla="*/ 820 w 828"/>
                <a:gd name="T67" fmla="*/ 544 h 751"/>
                <a:gd name="T68" fmla="*/ 619 w 828"/>
                <a:gd name="T69" fmla="*/ 190 h 751"/>
                <a:gd name="T70" fmla="*/ 617 w 828"/>
                <a:gd name="T71" fmla="*/ 192 h 751"/>
                <a:gd name="T72" fmla="*/ 803 w 828"/>
                <a:gd name="T73" fmla="*/ 495 h 751"/>
                <a:gd name="T74" fmla="*/ 638 w 828"/>
                <a:gd name="T75" fmla="*/ 738 h 751"/>
                <a:gd name="T76" fmla="*/ 417 w 828"/>
                <a:gd name="T77" fmla="*/ 709 h 751"/>
                <a:gd name="T78" fmla="*/ 131 w 828"/>
                <a:gd name="T79" fmla="*/ 483 h 751"/>
                <a:gd name="T80" fmla="*/ 14 w 828"/>
                <a:gd name="T81" fmla="*/ 261 h 751"/>
                <a:gd name="T82" fmla="*/ 77 w 828"/>
                <a:gd name="T83" fmla="*/ 64 h 751"/>
                <a:gd name="T84" fmla="*/ 266 w 828"/>
                <a:gd name="T85" fmla="*/ 10 h 751"/>
                <a:gd name="T86" fmla="*/ 578 w 828"/>
                <a:gd name="T87" fmla="*/ 171 h 751"/>
                <a:gd name="T88" fmla="*/ 562 w 828"/>
                <a:gd name="T89" fmla="*/ 150 h 751"/>
                <a:gd name="T90" fmla="*/ 527 w 828"/>
                <a:gd name="T91" fmla="*/ 129 h 751"/>
                <a:gd name="T92" fmla="*/ 354 w 828"/>
                <a:gd name="T93" fmla="*/ 29 h 751"/>
                <a:gd name="T94" fmla="*/ 549 w 828"/>
                <a:gd name="T95" fmla="*/ 138 h 751"/>
                <a:gd name="T96" fmla="*/ 419 w 828"/>
                <a:gd name="T97" fmla="*/ 55 h 751"/>
                <a:gd name="T98" fmla="*/ 559 w 828"/>
                <a:gd name="T99" fmla="*/ 143 h 751"/>
                <a:gd name="T100" fmla="*/ 571 w 828"/>
                <a:gd name="T101" fmla="*/ 153 h 751"/>
                <a:gd name="T102" fmla="*/ 480 w 828"/>
                <a:gd name="T103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8" h="751">
                  <a:moveTo>
                    <a:pt x="510" y="741"/>
                  </a:moveTo>
                  <a:cubicBezTo>
                    <a:pt x="502" y="739"/>
                    <a:pt x="494" y="738"/>
                    <a:pt x="486" y="736"/>
                  </a:cubicBezTo>
                  <a:cubicBezTo>
                    <a:pt x="477" y="734"/>
                    <a:pt x="469" y="732"/>
                    <a:pt x="460" y="729"/>
                  </a:cubicBezTo>
                  <a:cubicBezTo>
                    <a:pt x="471" y="732"/>
                    <a:pt x="483" y="735"/>
                    <a:pt x="494" y="737"/>
                  </a:cubicBezTo>
                  <a:cubicBezTo>
                    <a:pt x="498" y="738"/>
                    <a:pt x="502" y="739"/>
                    <a:pt x="506" y="740"/>
                  </a:cubicBezTo>
                  <a:cubicBezTo>
                    <a:pt x="507" y="740"/>
                    <a:pt x="508" y="740"/>
                    <a:pt x="510" y="741"/>
                  </a:cubicBezTo>
                  <a:moveTo>
                    <a:pt x="633" y="746"/>
                  </a:moveTo>
                  <a:cubicBezTo>
                    <a:pt x="638" y="746"/>
                    <a:pt x="642" y="745"/>
                    <a:pt x="646" y="744"/>
                  </a:cubicBezTo>
                  <a:cubicBezTo>
                    <a:pt x="678" y="737"/>
                    <a:pt x="710" y="726"/>
                    <a:pt x="738" y="710"/>
                  </a:cubicBezTo>
                  <a:cubicBezTo>
                    <a:pt x="707" y="730"/>
                    <a:pt x="670" y="742"/>
                    <a:pt x="633" y="746"/>
                  </a:cubicBezTo>
                  <a:moveTo>
                    <a:pt x="441" y="723"/>
                  </a:moveTo>
                  <a:cubicBezTo>
                    <a:pt x="414" y="714"/>
                    <a:pt x="388" y="703"/>
                    <a:pt x="364" y="689"/>
                  </a:cubicBezTo>
                  <a:cubicBezTo>
                    <a:pt x="363" y="688"/>
                    <a:pt x="362" y="688"/>
                    <a:pt x="361" y="687"/>
                  </a:cubicBezTo>
                  <a:cubicBezTo>
                    <a:pt x="365" y="689"/>
                    <a:pt x="369" y="691"/>
                    <a:pt x="372" y="693"/>
                  </a:cubicBezTo>
                  <a:cubicBezTo>
                    <a:pt x="374" y="694"/>
                    <a:pt x="375" y="694"/>
                    <a:pt x="376" y="695"/>
                  </a:cubicBezTo>
                  <a:cubicBezTo>
                    <a:pt x="397" y="706"/>
                    <a:pt x="419" y="716"/>
                    <a:pt x="441" y="723"/>
                  </a:cubicBezTo>
                  <a:moveTo>
                    <a:pt x="327" y="666"/>
                  </a:moveTo>
                  <a:cubicBezTo>
                    <a:pt x="326" y="665"/>
                    <a:pt x="324" y="664"/>
                    <a:pt x="323" y="663"/>
                  </a:cubicBezTo>
                  <a:cubicBezTo>
                    <a:pt x="325" y="664"/>
                    <a:pt x="327" y="666"/>
                    <a:pt x="330" y="668"/>
                  </a:cubicBezTo>
                  <a:cubicBezTo>
                    <a:pt x="329" y="667"/>
                    <a:pt x="328" y="667"/>
                    <a:pt x="327" y="666"/>
                  </a:cubicBezTo>
                  <a:moveTo>
                    <a:pt x="592" y="746"/>
                  </a:moveTo>
                  <a:cubicBezTo>
                    <a:pt x="609" y="746"/>
                    <a:pt x="627" y="744"/>
                    <a:pt x="644" y="739"/>
                  </a:cubicBezTo>
                  <a:cubicBezTo>
                    <a:pt x="667" y="733"/>
                    <a:pt x="690" y="724"/>
                    <a:pt x="712" y="715"/>
                  </a:cubicBezTo>
                  <a:cubicBezTo>
                    <a:pt x="732" y="706"/>
                    <a:pt x="751" y="695"/>
                    <a:pt x="768" y="680"/>
                  </a:cubicBezTo>
                  <a:cubicBezTo>
                    <a:pt x="784" y="666"/>
                    <a:pt x="796" y="649"/>
                    <a:pt x="804" y="630"/>
                  </a:cubicBezTo>
                  <a:cubicBezTo>
                    <a:pt x="804" y="630"/>
                    <a:pt x="804" y="631"/>
                    <a:pt x="804" y="631"/>
                  </a:cubicBezTo>
                  <a:cubicBezTo>
                    <a:pt x="794" y="657"/>
                    <a:pt x="778" y="679"/>
                    <a:pt x="758" y="696"/>
                  </a:cubicBezTo>
                  <a:cubicBezTo>
                    <a:pt x="737" y="710"/>
                    <a:pt x="712" y="721"/>
                    <a:pt x="687" y="729"/>
                  </a:cubicBezTo>
                  <a:cubicBezTo>
                    <a:pt x="668" y="736"/>
                    <a:pt x="648" y="742"/>
                    <a:pt x="628" y="745"/>
                  </a:cubicBezTo>
                  <a:cubicBezTo>
                    <a:pt x="615" y="747"/>
                    <a:pt x="602" y="747"/>
                    <a:pt x="589" y="747"/>
                  </a:cubicBezTo>
                  <a:cubicBezTo>
                    <a:pt x="578" y="747"/>
                    <a:pt x="567" y="747"/>
                    <a:pt x="556" y="746"/>
                  </a:cubicBezTo>
                  <a:cubicBezTo>
                    <a:pt x="543" y="744"/>
                    <a:pt x="530" y="742"/>
                    <a:pt x="518" y="740"/>
                  </a:cubicBezTo>
                  <a:cubicBezTo>
                    <a:pt x="523" y="740"/>
                    <a:pt x="529" y="741"/>
                    <a:pt x="534" y="741"/>
                  </a:cubicBezTo>
                  <a:cubicBezTo>
                    <a:pt x="547" y="742"/>
                    <a:pt x="559" y="743"/>
                    <a:pt x="571" y="745"/>
                  </a:cubicBezTo>
                  <a:cubicBezTo>
                    <a:pt x="578" y="746"/>
                    <a:pt x="585" y="746"/>
                    <a:pt x="592" y="746"/>
                  </a:cubicBezTo>
                  <a:moveTo>
                    <a:pt x="302" y="651"/>
                  </a:moveTo>
                  <a:cubicBezTo>
                    <a:pt x="298" y="648"/>
                    <a:pt x="294" y="646"/>
                    <a:pt x="290" y="643"/>
                  </a:cubicBezTo>
                  <a:cubicBezTo>
                    <a:pt x="274" y="632"/>
                    <a:pt x="259" y="618"/>
                    <a:pt x="244" y="605"/>
                  </a:cubicBezTo>
                  <a:cubicBezTo>
                    <a:pt x="248" y="608"/>
                    <a:pt x="253" y="612"/>
                    <a:pt x="257" y="615"/>
                  </a:cubicBezTo>
                  <a:cubicBezTo>
                    <a:pt x="263" y="620"/>
                    <a:pt x="270" y="625"/>
                    <a:pt x="276" y="630"/>
                  </a:cubicBezTo>
                  <a:cubicBezTo>
                    <a:pt x="285" y="637"/>
                    <a:pt x="293" y="644"/>
                    <a:pt x="302" y="651"/>
                  </a:cubicBezTo>
                  <a:moveTo>
                    <a:pt x="813" y="603"/>
                  </a:moveTo>
                  <a:cubicBezTo>
                    <a:pt x="816" y="592"/>
                    <a:pt x="818" y="581"/>
                    <a:pt x="819" y="570"/>
                  </a:cubicBezTo>
                  <a:cubicBezTo>
                    <a:pt x="820" y="566"/>
                    <a:pt x="820" y="562"/>
                    <a:pt x="820" y="557"/>
                  </a:cubicBezTo>
                  <a:cubicBezTo>
                    <a:pt x="820" y="559"/>
                    <a:pt x="821" y="562"/>
                    <a:pt x="821" y="564"/>
                  </a:cubicBezTo>
                  <a:cubicBezTo>
                    <a:pt x="824" y="585"/>
                    <a:pt x="823" y="608"/>
                    <a:pt x="816" y="628"/>
                  </a:cubicBezTo>
                  <a:cubicBezTo>
                    <a:pt x="809" y="646"/>
                    <a:pt x="798" y="661"/>
                    <a:pt x="784" y="675"/>
                  </a:cubicBezTo>
                  <a:cubicBezTo>
                    <a:pt x="781" y="678"/>
                    <a:pt x="778" y="681"/>
                    <a:pt x="774" y="684"/>
                  </a:cubicBezTo>
                  <a:cubicBezTo>
                    <a:pt x="787" y="670"/>
                    <a:pt x="798" y="653"/>
                    <a:pt x="805" y="634"/>
                  </a:cubicBezTo>
                  <a:cubicBezTo>
                    <a:pt x="809" y="624"/>
                    <a:pt x="812" y="613"/>
                    <a:pt x="813" y="603"/>
                  </a:cubicBezTo>
                  <a:moveTo>
                    <a:pt x="816" y="579"/>
                  </a:moveTo>
                  <a:cubicBezTo>
                    <a:pt x="816" y="562"/>
                    <a:pt x="815" y="545"/>
                    <a:pt x="812" y="528"/>
                  </a:cubicBezTo>
                  <a:cubicBezTo>
                    <a:pt x="811" y="524"/>
                    <a:pt x="811" y="520"/>
                    <a:pt x="810" y="515"/>
                  </a:cubicBezTo>
                  <a:cubicBezTo>
                    <a:pt x="813" y="525"/>
                    <a:pt x="816" y="535"/>
                    <a:pt x="818" y="544"/>
                  </a:cubicBezTo>
                  <a:cubicBezTo>
                    <a:pt x="818" y="550"/>
                    <a:pt x="818" y="557"/>
                    <a:pt x="817" y="563"/>
                  </a:cubicBezTo>
                  <a:cubicBezTo>
                    <a:pt x="817" y="568"/>
                    <a:pt x="816" y="574"/>
                    <a:pt x="816" y="579"/>
                  </a:cubicBezTo>
                  <a:moveTo>
                    <a:pt x="212" y="574"/>
                  </a:moveTo>
                  <a:cubicBezTo>
                    <a:pt x="204" y="567"/>
                    <a:pt x="195" y="559"/>
                    <a:pt x="187" y="551"/>
                  </a:cubicBezTo>
                  <a:cubicBezTo>
                    <a:pt x="179" y="542"/>
                    <a:pt x="171" y="533"/>
                    <a:pt x="163" y="524"/>
                  </a:cubicBezTo>
                  <a:cubicBezTo>
                    <a:pt x="155" y="515"/>
                    <a:pt x="148" y="507"/>
                    <a:pt x="141" y="498"/>
                  </a:cubicBezTo>
                  <a:cubicBezTo>
                    <a:pt x="149" y="506"/>
                    <a:pt x="158" y="515"/>
                    <a:pt x="166" y="523"/>
                  </a:cubicBezTo>
                  <a:cubicBezTo>
                    <a:pt x="191" y="550"/>
                    <a:pt x="217" y="577"/>
                    <a:pt x="245" y="602"/>
                  </a:cubicBezTo>
                  <a:cubicBezTo>
                    <a:pt x="234" y="593"/>
                    <a:pt x="223" y="584"/>
                    <a:pt x="212" y="574"/>
                  </a:cubicBezTo>
                  <a:moveTo>
                    <a:pt x="109" y="456"/>
                  </a:moveTo>
                  <a:cubicBezTo>
                    <a:pt x="109" y="456"/>
                    <a:pt x="108" y="455"/>
                    <a:pt x="108" y="455"/>
                  </a:cubicBezTo>
                  <a:cubicBezTo>
                    <a:pt x="94" y="436"/>
                    <a:pt x="81" y="416"/>
                    <a:pt x="68" y="396"/>
                  </a:cubicBezTo>
                  <a:cubicBezTo>
                    <a:pt x="55" y="375"/>
                    <a:pt x="42" y="354"/>
                    <a:pt x="32" y="332"/>
                  </a:cubicBezTo>
                  <a:cubicBezTo>
                    <a:pt x="25" y="315"/>
                    <a:pt x="20" y="297"/>
                    <a:pt x="17" y="279"/>
                  </a:cubicBezTo>
                  <a:cubicBezTo>
                    <a:pt x="22" y="299"/>
                    <a:pt x="29" y="320"/>
                    <a:pt x="37" y="339"/>
                  </a:cubicBezTo>
                  <a:cubicBezTo>
                    <a:pt x="46" y="361"/>
                    <a:pt x="59" y="382"/>
                    <a:pt x="72" y="402"/>
                  </a:cubicBezTo>
                  <a:cubicBezTo>
                    <a:pt x="84" y="421"/>
                    <a:pt x="96" y="439"/>
                    <a:pt x="109" y="456"/>
                  </a:cubicBezTo>
                  <a:moveTo>
                    <a:pt x="160" y="525"/>
                  </a:moveTo>
                  <a:cubicBezTo>
                    <a:pt x="155" y="519"/>
                    <a:pt x="150" y="514"/>
                    <a:pt x="145" y="508"/>
                  </a:cubicBezTo>
                  <a:cubicBezTo>
                    <a:pt x="113" y="473"/>
                    <a:pt x="85" y="434"/>
                    <a:pt x="61" y="392"/>
                  </a:cubicBezTo>
                  <a:cubicBezTo>
                    <a:pt x="48" y="371"/>
                    <a:pt x="36" y="349"/>
                    <a:pt x="26" y="327"/>
                  </a:cubicBezTo>
                  <a:cubicBezTo>
                    <a:pt x="20" y="316"/>
                    <a:pt x="15" y="305"/>
                    <a:pt x="11" y="293"/>
                  </a:cubicBezTo>
                  <a:cubicBezTo>
                    <a:pt x="7" y="282"/>
                    <a:pt x="5" y="270"/>
                    <a:pt x="4" y="259"/>
                  </a:cubicBezTo>
                  <a:cubicBezTo>
                    <a:pt x="3" y="247"/>
                    <a:pt x="4" y="236"/>
                    <a:pt x="5" y="224"/>
                  </a:cubicBezTo>
                  <a:cubicBezTo>
                    <a:pt x="6" y="236"/>
                    <a:pt x="8" y="249"/>
                    <a:pt x="11" y="261"/>
                  </a:cubicBezTo>
                  <a:cubicBezTo>
                    <a:pt x="12" y="269"/>
                    <a:pt x="14" y="278"/>
                    <a:pt x="15" y="287"/>
                  </a:cubicBezTo>
                  <a:cubicBezTo>
                    <a:pt x="25" y="334"/>
                    <a:pt x="51" y="375"/>
                    <a:pt x="76" y="414"/>
                  </a:cubicBezTo>
                  <a:cubicBezTo>
                    <a:pt x="90" y="434"/>
                    <a:pt x="103" y="454"/>
                    <a:pt x="119" y="472"/>
                  </a:cubicBezTo>
                  <a:cubicBezTo>
                    <a:pt x="122" y="477"/>
                    <a:pt x="126" y="481"/>
                    <a:pt x="130" y="486"/>
                  </a:cubicBezTo>
                  <a:cubicBezTo>
                    <a:pt x="132" y="488"/>
                    <a:pt x="133" y="491"/>
                    <a:pt x="135" y="493"/>
                  </a:cubicBezTo>
                  <a:cubicBezTo>
                    <a:pt x="141" y="503"/>
                    <a:pt x="149" y="512"/>
                    <a:pt x="157" y="521"/>
                  </a:cubicBezTo>
                  <a:cubicBezTo>
                    <a:pt x="158" y="522"/>
                    <a:pt x="159" y="523"/>
                    <a:pt x="160" y="525"/>
                  </a:cubicBezTo>
                  <a:moveTo>
                    <a:pt x="806" y="497"/>
                  </a:moveTo>
                  <a:cubicBezTo>
                    <a:pt x="800" y="472"/>
                    <a:pt x="791" y="447"/>
                    <a:pt x="782" y="422"/>
                  </a:cubicBezTo>
                  <a:cubicBezTo>
                    <a:pt x="775" y="404"/>
                    <a:pt x="767" y="385"/>
                    <a:pt x="758" y="367"/>
                  </a:cubicBezTo>
                  <a:cubicBezTo>
                    <a:pt x="747" y="347"/>
                    <a:pt x="733" y="327"/>
                    <a:pt x="720" y="307"/>
                  </a:cubicBezTo>
                  <a:cubicBezTo>
                    <a:pt x="705" y="288"/>
                    <a:pt x="691" y="268"/>
                    <a:pt x="675" y="250"/>
                  </a:cubicBezTo>
                  <a:cubicBezTo>
                    <a:pt x="667" y="241"/>
                    <a:pt x="659" y="232"/>
                    <a:pt x="650" y="223"/>
                  </a:cubicBezTo>
                  <a:cubicBezTo>
                    <a:pt x="647" y="219"/>
                    <a:pt x="643" y="215"/>
                    <a:pt x="640" y="210"/>
                  </a:cubicBezTo>
                  <a:cubicBezTo>
                    <a:pt x="649" y="220"/>
                    <a:pt x="658" y="230"/>
                    <a:pt x="667" y="239"/>
                  </a:cubicBezTo>
                  <a:cubicBezTo>
                    <a:pt x="684" y="257"/>
                    <a:pt x="701" y="275"/>
                    <a:pt x="716" y="295"/>
                  </a:cubicBezTo>
                  <a:cubicBezTo>
                    <a:pt x="731" y="314"/>
                    <a:pt x="744" y="335"/>
                    <a:pt x="757" y="356"/>
                  </a:cubicBezTo>
                  <a:cubicBezTo>
                    <a:pt x="769" y="377"/>
                    <a:pt x="780" y="398"/>
                    <a:pt x="790" y="421"/>
                  </a:cubicBezTo>
                  <a:cubicBezTo>
                    <a:pt x="805" y="456"/>
                    <a:pt x="815" y="494"/>
                    <a:pt x="817" y="532"/>
                  </a:cubicBezTo>
                  <a:cubicBezTo>
                    <a:pt x="814" y="520"/>
                    <a:pt x="810" y="509"/>
                    <a:pt x="806" y="498"/>
                  </a:cubicBezTo>
                  <a:cubicBezTo>
                    <a:pt x="806" y="498"/>
                    <a:pt x="806" y="498"/>
                    <a:pt x="806" y="497"/>
                  </a:cubicBezTo>
                  <a:moveTo>
                    <a:pt x="798" y="477"/>
                  </a:moveTo>
                  <a:cubicBezTo>
                    <a:pt x="791" y="460"/>
                    <a:pt x="783" y="444"/>
                    <a:pt x="776" y="428"/>
                  </a:cubicBezTo>
                  <a:cubicBezTo>
                    <a:pt x="765" y="406"/>
                    <a:pt x="754" y="383"/>
                    <a:pt x="742" y="362"/>
                  </a:cubicBezTo>
                  <a:cubicBezTo>
                    <a:pt x="724" y="330"/>
                    <a:pt x="704" y="301"/>
                    <a:pt x="682" y="272"/>
                  </a:cubicBezTo>
                  <a:cubicBezTo>
                    <a:pt x="671" y="257"/>
                    <a:pt x="660" y="241"/>
                    <a:pt x="648" y="227"/>
                  </a:cubicBezTo>
                  <a:cubicBezTo>
                    <a:pt x="643" y="221"/>
                    <a:pt x="638" y="215"/>
                    <a:pt x="632" y="209"/>
                  </a:cubicBezTo>
                  <a:cubicBezTo>
                    <a:pt x="628" y="205"/>
                    <a:pt x="624" y="200"/>
                    <a:pt x="621" y="195"/>
                  </a:cubicBezTo>
                  <a:cubicBezTo>
                    <a:pt x="628" y="200"/>
                    <a:pt x="634" y="208"/>
                    <a:pt x="639" y="215"/>
                  </a:cubicBezTo>
                  <a:cubicBezTo>
                    <a:pt x="647" y="224"/>
                    <a:pt x="655" y="232"/>
                    <a:pt x="663" y="241"/>
                  </a:cubicBezTo>
                  <a:cubicBezTo>
                    <a:pt x="679" y="259"/>
                    <a:pt x="694" y="278"/>
                    <a:pt x="709" y="297"/>
                  </a:cubicBezTo>
                  <a:cubicBezTo>
                    <a:pt x="724" y="317"/>
                    <a:pt x="738" y="337"/>
                    <a:pt x="750" y="358"/>
                  </a:cubicBezTo>
                  <a:cubicBezTo>
                    <a:pt x="760" y="377"/>
                    <a:pt x="769" y="396"/>
                    <a:pt x="776" y="416"/>
                  </a:cubicBezTo>
                  <a:cubicBezTo>
                    <a:pt x="784" y="436"/>
                    <a:pt x="792" y="456"/>
                    <a:pt x="798" y="477"/>
                  </a:cubicBezTo>
                  <a:moveTo>
                    <a:pt x="7" y="211"/>
                  </a:moveTo>
                  <a:cubicBezTo>
                    <a:pt x="8" y="203"/>
                    <a:pt x="10" y="194"/>
                    <a:pt x="12" y="186"/>
                  </a:cubicBezTo>
                  <a:cubicBezTo>
                    <a:pt x="11" y="195"/>
                    <a:pt x="11" y="205"/>
                    <a:pt x="10" y="214"/>
                  </a:cubicBezTo>
                  <a:cubicBezTo>
                    <a:pt x="10" y="224"/>
                    <a:pt x="10" y="234"/>
                    <a:pt x="10" y="244"/>
                  </a:cubicBezTo>
                  <a:cubicBezTo>
                    <a:pt x="10" y="242"/>
                    <a:pt x="9" y="239"/>
                    <a:pt x="9" y="237"/>
                  </a:cubicBezTo>
                  <a:cubicBezTo>
                    <a:pt x="8" y="228"/>
                    <a:pt x="7" y="220"/>
                    <a:pt x="7" y="211"/>
                  </a:cubicBezTo>
                  <a:moveTo>
                    <a:pt x="20" y="156"/>
                  </a:moveTo>
                  <a:cubicBezTo>
                    <a:pt x="22" y="145"/>
                    <a:pt x="26" y="135"/>
                    <a:pt x="31" y="125"/>
                  </a:cubicBezTo>
                  <a:cubicBezTo>
                    <a:pt x="36" y="115"/>
                    <a:pt x="42" y="106"/>
                    <a:pt x="48" y="96"/>
                  </a:cubicBezTo>
                  <a:cubicBezTo>
                    <a:pt x="55" y="87"/>
                    <a:pt x="61" y="78"/>
                    <a:pt x="69" y="70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51" y="91"/>
                    <a:pt x="36" y="119"/>
                    <a:pt x="24" y="147"/>
                  </a:cubicBezTo>
                  <a:cubicBezTo>
                    <a:pt x="22" y="150"/>
                    <a:pt x="21" y="153"/>
                    <a:pt x="20" y="156"/>
                  </a:cubicBezTo>
                  <a:moveTo>
                    <a:pt x="7" y="197"/>
                  </a:moveTo>
                  <a:cubicBezTo>
                    <a:pt x="7" y="187"/>
                    <a:pt x="9" y="176"/>
                    <a:pt x="11" y="166"/>
                  </a:cubicBezTo>
                  <a:cubicBezTo>
                    <a:pt x="21" y="125"/>
                    <a:pt x="45" y="88"/>
                    <a:pt x="74" y="59"/>
                  </a:cubicBezTo>
                  <a:cubicBezTo>
                    <a:pt x="89" y="44"/>
                    <a:pt x="106" y="32"/>
                    <a:pt x="125" y="23"/>
                  </a:cubicBezTo>
                  <a:cubicBezTo>
                    <a:pt x="132" y="19"/>
                    <a:pt x="139" y="16"/>
                    <a:pt x="146" y="14"/>
                  </a:cubicBezTo>
                  <a:cubicBezTo>
                    <a:pt x="130" y="20"/>
                    <a:pt x="115" y="28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7" y="41"/>
                    <a:pt x="94" y="43"/>
                    <a:pt x="91" y="46"/>
                  </a:cubicBezTo>
                  <a:cubicBezTo>
                    <a:pt x="73" y="58"/>
                    <a:pt x="59" y="76"/>
                    <a:pt x="47" y="94"/>
                  </a:cubicBezTo>
                  <a:cubicBezTo>
                    <a:pt x="35" y="111"/>
                    <a:pt x="24" y="129"/>
                    <a:pt x="19" y="150"/>
                  </a:cubicBezTo>
                  <a:cubicBezTo>
                    <a:pt x="17" y="157"/>
                    <a:pt x="15" y="164"/>
                    <a:pt x="14" y="171"/>
                  </a:cubicBezTo>
                  <a:cubicBezTo>
                    <a:pt x="11" y="179"/>
                    <a:pt x="9" y="188"/>
                    <a:pt x="7" y="197"/>
                  </a:cubicBezTo>
                  <a:moveTo>
                    <a:pt x="188" y="6"/>
                  </a:moveTo>
                  <a:cubicBezTo>
                    <a:pt x="196" y="5"/>
                    <a:pt x="205" y="5"/>
                    <a:pt x="213" y="5"/>
                  </a:cubicBezTo>
                  <a:cubicBezTo>
                    <a:pt x="218" y="5"/>
                    <a:pt x="224" y="5"/>
                    <a:pt x="230" y="5"/>
                  </a:cubicBezTo>
                  <a:cubicBezTo>
                    <a:pt x="229" y="5"/>
                    <a:pt x="229" y="5"/>
                    <a:pt x="228" y="5"/>
                  </a:cubicBezTo>
                  <a:cubicBezTo>
                    <a:pt x="197" y="5"/>
                    <a:pt x="165" y="10"/>
                    <a:pt x="136" y="21"/>
                  </a:cubicBezTo>
                  <a:cubicBezTo>
                    <a:pt x="153" y="14"/>
                    <a:pt x="170" y="9"/>
                    <a:pt x="188" y="6"/>
                  </a:cubicBezTo>
                  <a:moveTo>
                    <a:pt x="268" y="7"/>
                  </a:moveTo>
                  <a:cubicBezTo>
                    <a:pt x="255" y="5"/>
                    <a:pt x="242" y="3"/>
                    <a:pt x="229" y="3"/>
                  </a:cubicBezTo>
                  <a:cubicBezTo>
                    <a:pt x="241" y="3"/>
                    <a:pt x="252" y="3"/>
                    <a:pt x="264" y="5"/>
                  </a:cubicBezTo>
                  <a:cubicBezTo>
                    <a:pt x="281" y="7"/>
                    <a:pt x="298" y="11"/>
                    <a:pt x="315" y="16"/>
                  </a:cubicBezTo>
                  <a:cubicBezTo>
                    <a:pt x="299" y="12"/>
                    <a:pt x="284" y="9"/>
                    <a:pt x="268" y="7"/>
                  </a:cubicBezTo>
                  <a:moveTo>
                    <a:pt x="227" y="0"/>
                  </a:moveTo>
                  <a:cubicBezTo>
                    <a:pt x="213" y="0"/>
                    <a:pt x="200" y="1"/>
                    <a:pt x="187" y="3"/>
                  </a:cubicBezTo>
                  <a:cubicBezTo>
                    <a:pt x="171" y="5"/>
                    <a:pt x="155" y="8"/>
                    <a:pt x="140" y="13"/>
                  </a:cubicBezTo>
                  <a:cubicBezTo>
                    <a:pt x="122" y="20"/>
                    <a:pt x="104" y="30"/>
                    <a:pt x="89" y="43"/>
                  </a:cubicBezTo>
                  <a:cubicBezTo>
                    <a:pt x="57" y="68"/>
                    <a:pt x="32" y="102"/>
                    <a:pt x="17" y="140"/>
                  </a:cubicBezTo>
                  <a:cubicBezTo>
                    <a:pt x="9" y="160"/>
                    <a:pt x="4" y="182"/>
                    <a:pt x="4" y="204"/>
                  </a:cubicBezTo>
                  <a:cubicBezTo>
                    <a:pt x="4" y="206"/>
                    <a:pt x="4" y="209"/>
                    <a:pt x="4" y="212"/>
                  </a:cubicBezTo>
                  <a:cubicBezTo>
                    <a:pt x="0" y="235"/>
                    <a:pt x="0" y="258"/>
                    <a:pt x="5" y="281"/>
                  </a:cubicBezTo>
                  <a:cubicBezTo>
                    <a:pt x="10" y="304"/>
                    <a:pt x="22" y="325"/>
                    <a:pt x="32" y="346"/>
                  </a:cubicBezTo>
                  <a:cubicBezTo>
                    <a:pt x="44" y="368"/>
                    <a:pt x="56" y="389"/>
                    <a:pt x="68" y="410"/>
                  </a:cubicBezTo>
                  <a:cubicBezTo>
                    <a:pt x="93" y="450"/>
                    <a:pt x="122" y="488"/>
                    <a:pt x="154" y="522"/>
                  </a:cubicBezTo>
                  <a:cubicBezTo>
                    <a:pt x="172" y="540"/>
                    <a:pt x="190" y="558"/>
                    <a:pt x="209" y="575"/>
                  </a:cubicBezTo>
                  <a:cubicBezTo>
                    <a:pt x="224" y="589"/>
                    <a:pt x="240" y="605"/>
                    <a:pt x="256" y="619"/>
                  </a:cubicBezTo>
                  <a:cubicBezTo>
                    <a:pt x="278" y="639"/>
                    <a:pt x="303" y="655"/>
                    <a:pt x="329" y="670"/>
                  </a:cubicBezTo>
                  <a:cubicBezTo>
                    <a:pt x="343" y="680"/>
                    <a:pt x="359" y="689"/>
                    <a:pt x="375" y="698"/>
                  </a:cubicBezTo>
                  <a:cubicBezTo>
                    <a:pt x="413" y="718"/>
                    <a:pt x="454" y="732"/>
                    <a:pt x="496" y="741"/>
                  </a:cubicBezTo>
                  <a:cubicBezTo>
                    <a:pt x="527" y="747"/>
                    <a:pt x="560" y="751"/>
                    <a:pt x="593" y="751"/>
                  </a:cubicBezTo>
                  <a:cubicBezTo>
                    <a:pt x="603" y="751"/>
                    <a:pt x="612" y="751"/>
                    <a:pt x="621" y="750"/>
                  </a:cubicBezTo>
                  <a:cubicBezTo>
                    <a:pt x="670" y="746"/>
                    <a:pt x="721" y="730"/>
                    <a:pt x="759" y="698"/>
                  </a:cubicBezTo>
                  <a:cubicBezTo>
                    <a:pt x="786" y="680"/>
                    <a:pt x="810" y="655"/>
                    <a:pt x="820" y="623"/>
                  </a:cubicBezTo>
                  <a:cubicBezTo>
                    <a:pt x="828" y="598"/>
                    <a:pt x="826" y="570"/>
                    <a:pt x="820" y="544"/>
                  </a:cubicBezTo>
                  <a:cubicBezTo>
                    <a:pt x="820" y="506"/>
                    <a:pt x="811" y="468"/>
                    <a:pt x="798" y="433"/>
                  </a:cubicBezTo>
                  <a:cubicBezTo>
                    <a:pt x="789" y="410"/>
                    <a:pt x="778" y="389"/>
                    <a:pt x="766" y="368"/>
                  </a:cubicBezTo>
                  <a:cubicBezTo>
                    <a:pt x="755" y="347"/>
                    <a:pt x="742" y="327"/>
                    <a:pt x="729" y="308"/>
                  </a:cubicBezTo>
                  <a:cubicBezTo>
                    <a:pt x="712" y="285"/>
                    <a:pt x="694" y="263"/>
                    <a:pt x="674" y="243"/>
                  </a:cubicBezTo>
                  <a:cubicBezTo>
                    <a:pt x="657" y="224"/>
                    <a:pt x="640" y="204"/>
                    <a:pt x="619" y="190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7" y="189"/>
                    <a:pt x="617" y="190"/>
                    <a:pt x="616" y="190"/>
                  </a:cubicBezTo>
                  <a:cubicBezTo>
                    <a:pt x="616" y="191"/>
                    <a:pt x="617" y="191"/>
                    <a:pt x="617" y="192"/>
                  </a:cubicBezTo>
                  <a:cubicBezTo>
                    <a:pt x="617" y="192"/>
                    <a:pt x="617" y="192"/>
                    <a:pt x="617" y="192"/>
                  </a:cubicBezTo>
                  <a:cubicBezTo>
                    <a:pt x="620" y="200"/>
                    <a:pt x="626" y="207"/>
                    <a:pt x="632" y="213"/>
                  </a:cubicBezTo>
                  <a:cubicBezTo>
                    <a:pt x="640" y="221"/>
                    <a:pt x="647" y="229"/>
                    <a:pt x="653" y="238"/>
                  </a:cubicBezTo>
                  <a:cubicBezTo>
                    <a:pt x="669" y="258"/>
                    <a:pt x="684" y="278"/>
                    <a:pt x="699" y="298"/>
                  </a:cubicBezTo>
                  <a:cubicBezTo>
                    <a:pt x="728" y="339"/>
                    <a:pt x="751" y="383"/>
                    <a:pt x="772" y="428"/>
                  </a:cubicBezTo>
                  <a:cubicBezTo>
                    <a:pt x="783" y="450"/>
                    <a:pt x="794" y="472"/>
                    <a:pt x="803" y="495"/>
                  </a:cubicBezTo>
                  <a:cubicBezTo>
                    <a:pt x="805" y="504"/>
                    <a:pt x="807" y="513"/>
                    <a:pt x="808" y="522"/>
                  </a:cubicBezTo>
                  <a:cubicBezTo>
                    <a:pt x="813" y="549"/>
                    <a:pt x="815" y="577"/>
                    <a:pt x="811" y="604"/>
                  </a:cubicBezTo>
                  <a:cubicBezTo>
                    <a:pt x="803" y="632"/>
                    <a:pt x="789" y="658"/>
                    <a:pt x="766" y="678"/>
                  </a:cubicBezTo>
                  <a:cubicBezTo>
                    <a:pt x="749" y="693"/>
                    <a:pt x="729" y="704"/>
                    <a:pt x="708" y="713"/>
                  </a:cubicBezTo>
                  <a:cubicBezTo>
                    <a:pt x="686" y="723"/>
                    <a:pt x="662" y="732"/>
                    <a:pt x="638" y="738"/>
                  </a:cubicBezTo>
                  <a:cubicBezTo>
                    <a:pt x="626" y="741"/>
                    <a:pt x="614" y="743"/>
                    <a:pt x="601" y="744"/>
                  </a:cubicBezTo>
                  <a:cubicBezTo>
                    <a:pt x="599" y="744"/>
                    <a:pt x="596" y="744"/>
                    <a:pt x="594" y="744"/>
                  </a:cubicBezTo>
                  <a:cubicBezTo>
                    <a:pt x="583" y="744"/>
                    <a:pt x="573" y="743"/>
                    <a:pt x="563" y="741"/>
                  </a:cubicBezTo>
                  <a:cubicBezTo>
                    <a:pt x="539" y="738"/>
                    <a:pt x="516" y="738"/>
                    <a:pt x="493" y="734"/>
                  </a:cubicBezTo>
                  <a:cubicBezTo>
                    <a:pt x="467" y="727"/>
                    <a:pt x="441" y="719"/>
                    <a:pt x="417" y="709"/>
                  </a:cubicBezTo>
                  <a:cubicBezTo>
                    <a:pt x="403" y="704"/>
                    <a:pt x="390" y="699"/>
                    <a:pt x="378" y="693"/>
                  </a:cubicBezTo>
                  <a:cubicBezTo>
                    <a:pt x="372" y="690"/>
                    <a:pt x="366" y="686"/>
                    <a:pt x="361" y="683"/>
                  </a:cubicBezTo>
                  <a:cubicBezTo>
                    <a:pt x="331" y="667"/>
                    <a:pt x="303" y="647"/>
                    <a:pt x="276" y="627"/>
                  </a:cubicBezTo>
                  <a:cubicBezTo>
                    <a:pt x="233" y="590"/>
                    <a:pt x="193" y="549"/>
                    <a:pt x="155" y="508"/>
                  </a:cubicBezTo>
                  <a:cubicBezTo>
                    <a:pt x="147" y="500"/>
                    <a:pt x="139" y="491"/>
                    <a:pt x="131" y="483"/>
                  </a:cubicBezTo>
                  <a:cubicBezTo>
                    <a:pt x="128" y="477"/>
                    <a:pt x="124" y="472"/>
                    <a:pt x="121" y="467"/>
                  </a:cubicBezTo>
                  <a:cubicBezTo>
                    <a:pt x="113" y="457"/>
                    <a:pt x="106" y="447"/>
                    <a:pt x="98" y="437"/>
                  </a:cubicBezTo>
                  <a:cubicBezTo>
                    <a:pt x="84" y="416"/>
                    <a:pt x="70" y="395"/>
                    <a:pt x="57" y="373"/>
                  </a:cubicBezTo>
                  <a:cubicBezTo>
                    <a:pt x="45" y="352"/>
                    <a:pt x="36" y="330"/>
                    <a:pt x="28" y="307"/>
                  </a:cubicBezTo>
                  <a:cubicBezTo>
                    <a:pt x="23" y="292"/>
                    <a:pt x="18" y="277"/>
                    <a:pt x="14" y="261"/>
                  </a:cubicBezTo>
                  <a:cubicBezTo>
                    <a:pt x="14" y="261"/>
                    <a:pt x="14" y="260"/>
                    <a:pt x="14" y="260"/>
                  </a:cubicBezTo>
                  <a:cubicBezTo>
                    <a:pt x="12" y="236"/>
                    <a:pt x="12" y="212"/>
                    <a:pt x="15" y="188"/>
                  </a:cubicBezTo>
                  <a:cubicBezTo>
                    <a:pt x="15" y="183"/>
                    <a:pt x="16" y="177"/>
                    <a:pt x="17" y="172"/>
                  </a:cubicBezTo>
                  <a:cubicBezTo>
                    <a:pt x="23" y="154"/>
                    <a:pt x="30" y="138"/>
                    <a:pt x="39" y="122"/>
                  </a:cubicBezTo>
                  <a:cubicBezTo>
                    <a:pt x="49" y="101"/>
                    <a:pt x="62" y="82"/>
                    <a:pt x="77" y="64"/>
                  </a:cubicBezTo>
                  <a:cubicBezTo>
                    <a:pt x="84" y="56"/>
                    <a:pt x="93" y="48"/>
                    <a:pt x="102" y="42"/>
                  </a:cubicBezTo>
                  <a:cubicBezTo>
                    <a:pt x="109" y="37"/>
                    <a:pt x="117" y="33"/>
                    <a:pt x="125" y="29"/>
                  </a:cubicBezTo>
                  <a:cubicBezTo>
                    <a:pt x="157" y="14"/>
                    <a:pt x="193" y="8"/>
                    <a:pt x="229" y="8"/>
                  </a:cubicBezTo>
                  <a:cubicBezTo>
                    <a:pt x="240" y="8"/>
                    <a:pt x="251" y="8"/>
                    <a:pt x="262" y="9"/>
                  </a:cubicBezTo>
                  <a:cubicBezTo>
                    <a:pt x="263" y="9"/>
                    <a:pt x="265" y="10"/>
                    <a:pt x="266" y="10"/>
                  </a:cubicBezTo>
                  <a:cubicBezTo>
                    <a:pt x="287" y="13"/>
                    <a:pt x="307" y="19"/>
                    <a:pt x="327" y="26"/>
                  </a:cubicBezTo>
                  <a:cubicBezTo>
                    <a:pt x="371" y="41"/>
                    <a:pt x="414" y="63"/>
                    <a:pt x="455" y="86"/>
                  </a:cubicBezTo>
                  <a:cubicBezTo>
                    <a:pt x="478" y="99"/>
                    <a:pt x="501" y="113"/>
                    <a:pt x="523" y="129"/>
                  </a:cubicBezTo>
                  <a:cubicBezTo>
                    <a:pt x="534" y="138"/>
                    <a:pt x="545" y="147"/>
                    <a:pt x="556" y="156"/>
                  </a:cubicBezTo>
                  <a:cubicBezTo>
                    <a:pt x="563" y="161"/>
                    <a:pt x="569" y="171"/>
                    <a:pt x="578" y="171"/>
                  </a:cubicBezTo>
                  <a:cubicBezTo>
                    <a:pt x="579" y="171"/>
                    <a:pt x="580" y="170"/>
                    <a:pt x="580" y="170"/>
                  </a:cubicBezTo>
                  <a:cubicBezTo>
                    <a:pt x="580" y="163"/>
                    <a:pt x="575" y="158"/>
                    <a:pt x="570" y="154"/>
                  </a:cubicBezTo>
                  <a:cubicBezTo>
                    <a:pt x="570" y="154"/>
                    <a:pt x="570" y="154"/>
                    <a:pt x="570" y="154"/>
                  </a:cubicBezTo>
                  <a:cubicBezTo>
                    <a:pt x="570" y="154"/>
                    <a:pt x="570" y="154"/>
                    <a:pt x="569" y="154"/>
                  </a:cubicBezTo>
                  <a:cubicBezTo>
                    <a:pt x="567" y="153"/>
                    <a:pt x="565" y="151"/>
                    <a:pt x="562" y="150"/>
                  </a:cubicBezTo>
                  <a:cubicBezTo>
                    <a:pt x="565" y="152"/>
                    <a:pt x="567" y="154"/>
                    <a:pt x="570" y="157"/>
                  </a:cubicBezTo>
                  <a:cubicBezTo>
                    <a:pt x="573" y="160"/>
                    <a:pt x="576" y="164"/>
                    <a:pt x="577" y="168"/>
                  </a:cubicBezTo>
                  <a:cubicBezTo>
                    <a:pt x="573" y="167"/>
                    <a:pt x="570" y="165"/>
                    <a:pt x="567" y="162"/>
                  </a:cubicBezTo>
                  <a:cubicBezTo>
                    <a:pt x="564" y="159"/>
                    <a:pt x="560" y="156"/>
                    <a:pt x="556" y="153"/>
                  </a:cubicBezTo>
                  <a:cubicBezTo>
                    <a:pt x="547" y="145"/>
                    <a:pt x="537" y="137"/>
                    <a:pt x="527" y="129"/>
                  </a:cubicBezTo>
                  <a:cubicBezTo>
                    <a:pt x="508" y="114"/>
                    <a:pt x="488" y="102"/>
                    <a:pt x="467" y="90"/>
                  </a:cubicBezTo>
                  <a:cubicBezTo>
                    <a:pt x="446" y="77"/>
                    <a:pt x="425" y="66"/>
                    <a:pt x="403" y="56"/>
                  </a:cubicBezTo>
                  <a:cubicBezTo>
                    <a:pt x="382" y="45"/>
                    <a:pt x="361" y="36"/>
                    <a:pt x="340" y="28"/>
                  </a:cubicBezTo>
                  <a:cubicBezTo>
                    <a:pt x="326" y="23"/>
                    <a:pt x="313" y="19"/>
                    <a:pt x="300" y="15"/>
                  </a:cubicBezTo>
                  <a:cubicBezTo>
                    <a:pt x="318" y="18"/>
                    <a:pt x="336" y="23"/>
                    <a:pt x="354" y="29"/>
                  </a:cubicBezTo>
                  <a:cubicBezTo>
                    <a:pt x="368" y="34"/>
                    <a:pt x="381" y="40"/>
                    <a:pt x="394" y="46"/>
                  </a:cubicBezTo>
                  <a:cubicBezTo>
                    <a:pt x="438" y="67"/>
                    <a:pt x="482" y="90"/>
                    <a:pt x="522" y="118"/>
                  </a:cubicBezTo>
                  <a:cubicBezTo>
                    <a:pt x="531" y="124"/>
                    <a:pt x="540" y="131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9" y="137"/>
                    <a:pt x="549" y="137"/>
                    <a:pt x="549" y="138"/>
                  </a:cubicBezTo>
                  <a:cubicBezTo>
                    <a:pt x="552" y="140"/>
                    <a:pt x="554" y="142"/>
                    <a:pt x="557" y="143"/>
                  </a:cubicBezTo>
                  <a:cubicBezTo>
                    <a:pt x="557" y="143"/>
                    <a:pt x="557" y="143"/>
                    <a:pt x="558" y="143"/>
                  </a:cubicBezTo>
                  <a:cubicBezTo>
                    <a:pt x="553" y="138"/>
                    <a:pt x="548" y="134"/>
                    <a:pt x="543" y="130"/>
                  </a:cubicBezTo>
                  <a:cubicBezTo>
                    <a:pt x="524" y="115"/>
                    <a:pt x="503" y="102"/>
                    <a:pt x="482" y="89"/>
                  </a:cubicBezTo>
                  <a:cubicBezTo>
                    <a:pt x="461" y="77"/>
                    <a:pt x="440" y="66"/>
                    <a:pt x="419" y="55"/>
                  </a:cubicBezTo>
                  <a:cubicBezTo>
                    <a:pt x="409" y="50"/>
                    <a:pt x="399" y="45"/>
                    <a:pt x="389" y="41"/>
                  </a:cubicBezTo>
                  <a:cubicBezTo>
                    <a:pt x="392" y="42"/>
                    <a:pt x="395" y="43"/>
                    <a:pt x="397" y="44"/>
                  </a:cubicBezTo>
                  <a:cubicBezTo>
                    <a:pt x="433" y="57"/>
                    <a:pt x="466" y="74"/>
                    <a:pt x="498" y="96"/>
                  </a:cubicBezTo>
                  <a:cubicBezTo>
                    <a:pt x="513" y="107"/>
                    <a:pt x="528" y="118"/>
                    <a:pt x="542" y="129"/>
                  </a:cubicBezTo>
                  <a:cubicBezTo>
                    <a:pt x="548" y="134"/>
                    <a:pt x="553" y="138"/>
                    <a:pt x="559" y="143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3"/>
                    <a:pt x="559" y="143"/>
                    <a:pt x="560" y="143"/>
                  </a:cubicBezTo>
                  <a:cubicBezTo>
                    <a:pt x="562" y="143"/>
                    <a:pt x="564" y="145"/>
                    <a:pt x="565" y="146"/>
                  </a:cubicBezTo>
                  <a:cubicBezTo>
                    <a:pt x="567" y="148"/>
                    <a:pt x="569" y="150"/>
                    <a:pt x="571" y="151"/>
                  </a:cubicBezTo>
                  <a:cubicBezTo>
                    <a:pt x="571" y="152"/>
                    <a:pt x="571" y="153"/>
                    <a:pt x="571" y="153"/>
                  </a:cubicBezTo>
                  <a:cubicBezTo>
                    <a:pt x="576" y="158"/>
                    <a:pt x="581" y="163"/>
                    <a:pt x="585" y="168"/>
                  </a:cubicBezTo>
                  <a:cubicBezTo>
                    <a:pt x="586" y="169"/>
                    <a:pt x="586" y="169"/>
                    <a:pt x="586" y="169"/>
                  </a:cubicBezTo>
                  <a:cubicBezTo>
                    <a:pt x="587" y="169"/>
                    <a:pt x="588" y="168"/>
                    <a:pt x="588" y="167"/>
                  </a:cubicBezTo>
                  <a:cubicBezTo>
                    <a:pt x="572" y="150"/>
                    <a:pt x="554" y="135"/>
                    <a:pt x="536" y="121"/>
                  </a:cubicBezTo>
                  <a:cubicBezTo>
                    <a:pt x="518" y="107"/>
                    <a:pt x="499" y="93"/>
                    <a:pt x="480" y="81"/>
                  </a:cubicBezTo>
                  <a:cubicBezTo>
                    <a:pt x="442" y="58"/>
                    <a:pt x="400" y="41"/>
                    <a:pt x="358" y="27"/>
                  </a:cubicBezTo>
                  <a:cubicBezTo>
                    <a:pt x="357" y="27"/>
                    <a:pt x="356" y="26"/>
                    <a:pt x="355" y="26"/>
                  </a:cubicBezTo>
                  <a:cubicBezTo>
                    <a:pt x="315" y="11"/>
                    <a:pt x="271" y="0"/>
                    <a:pt x="22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"/>
            <p:cNvSpPr/>
            <p:nvPr/>
          </p:nvSpPr>
          <p:spPr bwMode="auto">
            <a:xfrm>
              <a:off x="6132513" y="3187701"/>
              <a:ext cx="52388" cy="36513"/>
            </a:xfrm>
            <a:custGeom>
              <a:avLst/>
              <a:gdLst>
                <a:gd name="T0" fmla="*/ 1 w 24"/>
                <a:gd name="T1" fmla="*/ 0 h 17"/>
                <a:gd name="T2" fmla="*/ 1 w 24"/>
                <a:gd name="T3" fmla="*/ 0 h 17"/>
                <a:gd name="T4" fmla="*/ 1 w 24"/>
                <a:gd name="T5" fmla="*/ 3 h 17"/>
                <a:gd name="T6" fmla="*/ 10 w 24"/>
                <a:gd name="T7" fmla="*/ 10 h 17"/>
                <a:gd name="T8" fmla="*/ 10 w 24"/>
                <a:gd name="T9" fmla="*/ 10 h 17"/>
                <a:gd name="T10" fmla="*/ 11 w 24"/>
                <a:gd name="T11" fmla="*/ 10 h 17"/>
                <a:gd name="T12" fmla="*/ 15 w 24"/>
                <a:gd name="T13" fmla="*/ 13 h 17"/>
                <a:gd name="T14" fmla="*/ 22 w 24"/>
                <a:gd name="T15" fmla="*/ 17 h 17"/>
                <a:gd name="T16" fmla="*/ 23 w 24"/>
                <a:gd name="T17" fmla="*/ 17 h 17"/>
                <a:gd name="T18" fmla="*/ 23 w 24"/>
                <a:gd name="T19" fmla="*/ 17 h 17"/>
                <a:gd name="T20" fmla="*/ 24 w 24"/>
                <a:gd name="T21" fmla="*/ 16 h 17"/>
                <a:gd name="T22" fmla="*/ 24 w 24"/>
                <a:gd name="T23" fmla="*/ 14 h 17"/>
                <a:gd name="T24" fmla="*/ 18 w 24"/>
                <a:gd name="T25" fmla="*/ 9 h 17"/>
                <a:gd name="T26" fmla="*/ 13 w 24"/>
                <a:gd name="T27" fmla="*/ 6 h 17"/>
                <a:gd name="T28" fmla="*/ 12 w 24"/>
                <a:gd name="T29" fmla="*/ 6 h 17"/>
                <a:gd name="T30" fmla="*/ 12 w 24"/>
                <a:gd name="T31" fmla="*/ 6 h 17"/>
                <a:gd name="T32" fmla="*/ 11 w 24"/>
                <a:gd name="T33" fmla="*/ 6 h 17"/>
                <a:gd name="T34" fmla="*/ 10 w 24"/>
                <a:gd name="T35" fmla="*/ 6 h 17"/>
                <a:gd name="T36" fmla="*/ 2 w 24"/>
                <a:gd name="T37" fmla="*/ 1 h 17"/>
                <a:gd name="T38" fmla="*/ 1 w 24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5"/>
                    <a:pt x="7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8" y="14"/>
                    <a:pt x="20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2" y="13"/>
                    <a:pt x="20" y="11"/>
                    <a:pt x="18" y="9"/>
                  </a:cubicBezTo>
                  <a:cubicBezTo>
                    <a:pt x="17" y="8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5"/>
                    <a:pt x="5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6"/>
            <p:cNvSpPr/>
            <p:nvPr/>
          </p:nvSpPr>
          <p:spPr bwMode="auto">
            <a:xfrm>
              <a:off x="6059488" y="3236913"/>
              <a:ext cx="66675" cy="57150"/>
            </a:xfrm>
            <a:custGeom>
              <a:avLst/>
              <a:gdLst>
                <a:gd name="T0" fmla="*/ 1 w 31"/>
                <a:gd name="T1" fmla="*/ 0 h 27"/>
                <a:gd name="T2" fmla="*/ 0 w 31"/>
                <a:gd name="T3" fmla="*/ 2 h 27"/>
                <a:gd name="T4" fmla="*/ 0 w 31"/>
                <a:gd name="T5" fmla="*/ 2 h 27"/>
                <a:gd name="T6" fmla="*/ 15 w 31"/>
                <a:gd name="T7" fmla="*/ 15 h 27"/>
                <a:gd name="T8" fmla="*/ 15 w 31"/>
                <a:gd name="T9" fmla="*/ 18 h 27"/>
                <a:gd name="T10" fmla="*/ 24 w 31"/>
                <a:gd name="T11" fmla="*/ 24 h 27"/>
                <a:gd name="T12" fmla="*/ 25 w 31"/>
                <a:gd name="T13" fmla="*/ 23 h 27"/>
                <a:gd name="T14" fmla="*/ 26 w 31"/>
                <a:gd name="T15" fmla="*/ 24 h 27"/>
                <a:gd name="T16" fmla="*/ 27 w 31"/>
                <a:gd name="T17" fmla="*/ 24 h 27"/>
                <a:gd name="T18" fmla="*/ 30 w 31"/>
                <a:gd name="T19" fmla="*/ 27 h 27"/>
                <a:gd name="T20" fmla="*/ 30 w 31"/>
                <a:gd name="T21" fmla="*/ 25 h 27"/>
                <a:gd name="T22" fmla="*/ 23 w 31"/>
                <a:gd name="T23" fmla="*/ 19 h 27"/>
                <a:gd name="T24" fmla="*/ 27 w 31"/>
                <a:gd name="T25" fmla="*/ 20 h 27"/>
                <a:gd name="T26" fmla="*/ 29 w 31"/>
                <a:gd name="T27" fmla="*/ 21 h 27"/>
                <a:gd name="T28" fmla="*/ 29 w 31"/>
                <a:gd name="T29" fmla="*/ 21 h 27"/>
                <a:gd name="T30" fmla="*/ 30 w 31"/>
                <a:gd name="T31" fmla="*/ 20 h 27"/>
                <a:gd name="T32" fmla="*/ 30 w 31"/>
                <a:gd name="T33" fmla="*/ 18 h 27"/>
                <a:gd name="T34" fmla="*/ 22 w 31"/>
                <a:gd name="T35" fmla="*/ 13 h 27"/>
                <a:gd name="T36" fmla="*/ 22 w 31"/>
                <a:gd name="T37" fmla="*/ 12 h 27"/>
                <a:gd name="T38" fmla="*/ 8 w 31"/>
                <a:gd name="T39" fmla="*/ 3 h 27"/>
                <a:gd name="T40" fmla="*/ 8 w 31"/>
                <a:gd name="T41" fmla="*/ 3 h 27"/>
                <a:gd name="T42" fmla="*/ 7 w 31"/>
                <a:gd name="T43" fmla="*/ 3 h 27"/>
                <a:gd name="T44" fmla="*/ 7 w 31"/>
                <a:gd name="T45" fmla="*/ 3 h 27"/>
                <a:gd name="T46" fmla="*/ 7 w 31"/>
                <a:gd name="T47" fmla="*/ 3 h 27"/>
                <a:gd name="T48" fmla="*/ 2 w 31"/>
                <a:gd name="T49" fmla="*/ 0 h 27"/>
                <a:gd name="T50" fmla="*/ 1 w 31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10" y="11"/>
                    <a:pt x="15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8" y="19"/>
                    <a:pt x="21" y="22"/>
                    <a:pt x="24" y="24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6"/>
                    <a:pt x="31" y="25"/>
                    <a:pt x="30" y="25"/>
                  </a:cubicBezTo>
                  <a:cubicBezTo>
                    <a:pt x="28" y="23"/>
                    <a:pt x="26" y="20"/>
                    <a:pt x="23" y="19"/>
                  </a:cubicBezTo>
                  <a:cubicBezTo>
                    <a:pt x="24" y="19"/>
                    <a:pt x="25" y="20"/>
                    <a:pt x="27" y="20"/>
                  </a:cubicBezTo>
                  <a:cubicBezTo>
                    <a:pt x="27" y="20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0" y="19"/>
                    <a:pt x="30" y="18"/>
                  </a:cubicBezTo>
                  <a:cubicBezTo>
                    <a:pt x="27" y="17"/>
                    <a:pt x="25" y="15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7" y="9"/>
                    <a:pt x="12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 noEditPoints="1"/>
            </p:cNvSpPr>
            <p:nvPr/>
          </p:nvSpPr>
          <p:spPr bwMode="auto">
            <a:xfrm>
              <a:off x="5783263" y="3133726"/>
              <a:ext cx="341313" cy="212725"/>
            </a:xfrm>
            <a:custGeom>
              <a:avLst/>
              <a:gdLst>
                <a:gd name="T0" fmla="*/ 148 w 158"/>
                <a:gd name="T1" fmla="*/ 96 h 99"/>
                <a:gd name="T2" fmla="*/ 157 w 158"/>
                <a:gd name="T3" fmla="*/ 87 h 99"/>
                <a:gd name="T4" fmla="*/ 111 w 158"/>
                <a:gd name="T5" fmla="*/ 62 h 99"/>
                <a:gd name="T6" fmla="*/ 109 w 158"/>
                <a:gd name="T7" fmla="*/ 58 h 99"/>
                <a:gd name="T8" fmla="*/ 104 w 158"/>
                <a:gd name="T9" fmla="*/ 52 h 99"/>
                <a:gd name="T10" fmla="*/ 27 w 158"/>
                <a:gd name="T11" fmla="*/ 53 h 99"/>
                <a:gd name="T12" fmla="*/ 103 w 158"/>
                <a:gd name="T13" fmla="*/ 54 h 99"/>
                <a:gd name="T14" fmla="*/ 84 w 158"/>
                <a:gd name="T15" fmla="*/ 48 h 99"/>
                <a:gd name="T16" fmla="*/ 68 w 158"/>
                <a:gd name="T17" fmla="*/ 44 h 99"/>
                <a:gd name="T18" fmla="*/ 15 w 158"/>
                <a:gd name="T19" fmla="*/ 45 h 99"/>
                <a:gd name="T20" fmla="*/ 45 w 158"/>
                <a:gd name="T21" fmla="*/ 51 h 99"/>
                <a:gd name="T22" fmla="*/ 63 w 158"/>
                <a:gd name="T23" fmla="*/ 42 h 99"/>
                <a:gd name="T24" fmla="*/ 74 w 158"/>
                <a:gd name="T25" fmla="*/ 39 h 99"/>
                <a:gd name="T26" fmla="*/ 80 w 158"/>
                <a:gd name="T27" fmla="*/ 40 h 99"/>
                <a:gd name="T28" fmla="*/ 72 w 158"/>
                <a:gd name="T29" fmla="*/ 43 h 99"/>
                <a:gd name="T30" fmla="*/ 59 w 158"/>
                <a:gd name="T31" fmla="*/ 38 h 99"/>
                <a:gd name="T32" fmla="*/ 53 w 158"/>
                <a:gd name="T33" fmla="*/ 38 h 99"/>
                <a:gd name="T34" fmla="*/ 108 w 158"/>
                <a:gd name="T35" fmla="*/ 79 h 99"/>
                <a:gd name="T36" fmla="*/ 105 w 158"/>
                <a:gd name="T37" fmla="*/ 74 h 99"/>
                <a:gd name="T38" fmla="*/ 96 w 158"/>
                <a:gd name="T39" fmla="*/ 72 h 99"/>
                <a:gd name="T40" fmla="*/ 70 w 158"/>
                <a:gd name="T41" fmla="*/ 54 h 99"/>
                <a:gd name="T42" fmla="*/ 59 w 158"/>
                <a:gd name="T43" fmla="*/ 57 h 99"/>
                <a:gd name="T44" fmla="*/ 75 w 158"/>
                <a:gd name="T45" fmla="*/ 64 h 99"/>
                <a:gd name="T46" fmla="*/ 140 w 158"/>
                <a:gd name="T47" fmla="*/ 99 h 99"/>
                <a:gd name="T48" fmla="*/ 137 w 158"/>
                <a:gd name="T49" fmla="*/ 91 h 99"/>
                <a:gd name="T50" fmla="*/ 109 w 158"/>
                <a:gd name="T51" fmla="*/ 66 h 99"/>
                <a:gd name="T52" fmla="*/ 107 w 158"/>
                <a:gd name="T53" fmla="*/ 69 h 99"/>
                <a:gd name="T54" fmla="*/ 79 w 158"/>
                <a:gd name="T55" fmla="*/ 59 h 99"/>
                <a:gd name="T56" fmla="*/ 75 w 158"/>
                <a:gd name="T57" fmla="*/ 56 h 99"/>
                <a:gd name="T58" fmla="*/ 31 w 158"/>
                <a:gd name="T59" fmla="*/ 32 h 99"/>
                <a:gd name="T60" fmla="*/ 0 w 158"/>
                <a:gd name="T61" fmla="*/ 14 h 99"/>
                <a:gd name="T62" fmla="*/ 17 w 158"/>
                <a:gd name="T63" fmla="*/ 25 h 99"/>
                <a:gd name="T64" fmla="*/ 45 w 158"/>
                <a:gd name="T65" fmla="*/ 30 h 99"/>
                <a:gd name="T66" fmla="*/ 1 w 158"/>
                <a:gd name="T67" fmla="*/ 11 h 99"/>
                <a:gd name="T68" fmla="*/ 125 w 158"/>
                <a:gd name="T69" fmla="*/ 58 h 99"/>
                <a:gd name="T70" fmla="*/ 79 w 158"/>
                <a:gd name="T71" fmla="*/ 25 h 99"/>
                <a:gd name="T72" fmla="*/ 35 w 158"/>
                <a:gd name="T73" fmla="*/ 4 h 99"/>
                <a:gd name="T74" fmla="*/ 29 w 158"/>
                <a:gd name="T75" fmla="*/ 7 h 99"/>
                <a:gd name="T76" fmla="*/ 25 w 158"/>
                <a:gd name="T77" fmla="*/ 16 h 99"/>
                <a:gd name="T78" fmla="*/ 28 w 158"/>
                <a:gd name="T79" fmla="*/ 19 h 99"/>
                <a:gd name="T80" fmla="*/ 70 w 158"/>
                <a:gd name="T81" fmla="*/ 37 h 99"/>
                <a:gd name="T82" fmla="*/ 32 w 158"/>
                <a:gd name="T83" fmla="*/ 16 h 99"/>
                <a:gd name="T84" fmla="*/ 82 w 158"/>
                <a:gd name="T85" fmla="*/ 38 h 99"/>
                <a:gd name="T86" fmla="*/ 91 w 158"/>
                <a:gd name="T87" fmla="*/ 39 h 99"/>
                <a:gd name="T88" fmla="*/ 112 w 158"/>
                <a:gd name="T89" fmla="*/ 51 h 99"/>
                <a:gd name="T90" fmla="*/ 123 w 158"/>
                <a:gd name="T91" fmla="*/ 65 h 99"/>
                <a:gd name="T92" fmla="*/ 148 w 158"/>
                <a:gd name="T93" fmla="*/ 90 h 99"/>
                <a:gd name="T94" fmla="*/ 152 w 158"/>
                <a:gd name="T95" fmla="*/ 95 h 99"/>
                <a:gd name="T96" fmla="*/ 131 w 158"/>
                <a:gd name="T97" fmla="*/ 70 h 99"/>
                <a:gd name="T98" fmla="*/ 155 w 158"/>
                <a:gd name="T99" fmla="*/ 82 h 99"/>
                <a:gd name="T100" fmla="*/ 151 w 158"/>
                <a:gd name="T101" fmla="*/ 77 h 99"/>
                <a:gd name="T102" fmla="*/ 153 w 158"/>
                <a:gd name="T103" fmla="*/ 75 h 99"/>
                <a:gd name="T104" fmla="*/ 152 w 158"/>
                <a:gd name="T105" fmla="*/ 74 h 99"/>
                <a:gd name="T106" fmla="*/ 117 w 158"/>
                <a:gd name="T107" fmla="*/ 48 h 99"/>
                <a:gd name="T108" fmla="*/ 45 w 158"/>
                <a:gd name="T109" fmla="*/ 6 h 99"/>
                <a:gd name="T110" fmla="*/ 25 w 158"/>
                <a:gd name="T1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99">
                  <a:moveTo>
                    <a:pt x="148" y="98"/>
                  </a:moveTo>
                  <a:cubicBezTo>
                    <a:pt x="148" y="99"/>
                    <a:pt x="148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8" y="99"/>
                    <a:pt x="148" y="98"/>
                  </a:cubicBezTo>
                  <a:moveTo>
                    <a:pt x="145" y="91"/>
                  </a:moveTo>
                  <a:cubicBezTo>
                    <a:pt x="145" y="92"/>
                    <a:pt x="145" y="92"/>
                    <a:pt x="145" y="93"/>
                  </a:cubicBezTo>
                  <a:cubicBezTo>
                    <a:pt x="145" y="95"/>
                    <a:pt x="146" y="95"/>
                    <a:pt x="148" y="96"/>
                  </a:cubicBezTo>
                  <a:cubicBezTo>
                    <a:pt x="148" y="96"/>
                    <a:pt x="149" y="96"/>
                    <a:pt x="149" y="96"/>
                  </a:cubicBezTo>
                  <a:cubicBezTo>
                    <a:pt x="149" y="96"/>
                    <a:pt x="149" y="95"/>
                    <a:pt x="149" y="95"/>
                  </a:cubicBezTo>
                  <a:cubicBezTo>
                    <a:pt x="147" y="94"/>
                    <a:pt x="146" y="93"/>
                    <a:pt x="145" y="91"/>
                  </a:cubicBezTo>
                  <a:moveTo>
                    <a:pt x="156" y="86"/>
                  </a:moveTo>
                  <a:cubicBezTo>
                    <a:pt x="157" y="87"/>
                    <a:pt x="158" y="88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6" y="86"/>
                    <a:pt x="156" y="86"/>
                  </a:cubicBezTo>
                  <a:moveTo>
                    <a:pt x="97" y="59"/>
                  </a:moveTo>
                  <a:cubicBezTo>
                    <a:pt x="99" y="60"/>
                    <a:pt x="101" y="61"/>
                    <a:pt x="103" y="63"/>
                  </a:cubicBezTo>
                  <a:cubicBezTo>
                    <a:pt x="103" y="63"/>
                    <a:pt x="104" y="63"/>
                    <a:pt x="105" y="63"/>
                  </a:cubicBezTo>
                  <a:cubicBezTo>
                    <a:pt x="105" y="62"/>
                    <a:pt x="105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8" y="62"/>
                    <a:pt x="109" y="62"/>
                    <a:pt x="111" y="62"/>
                  </a:cubicBezTo>
                  <a:cubicBezTo>
                    <a:pt x="111" y="62"/>
                    <a:pt x="111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0" y="61"/>
                    <a:pt x="109" y="61"/>
                    <a:pt x="107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2" y="60"/>
                    <a:pt x="99" y="60"/>
                    <a:pt x="97" y="59"/>
                  </a:cubicBezTo>
                  <a:moveTo>
                    <a:pt x="109" y="58"/>
                  </a:move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09" y="58"/>
                    <a:pt x="109" y="58"/>
                    <a:pt x="109" y="58"/>
                  </a:cubicBezTo>
                  <a:moveTo>
                    <a:pt x="104" y="52"/>
                  </a:move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moveTo>
                    <a:pt x="79" y="51"/>
                  </a:moveTo>
                  <a:cubicBezTo>
                    <a:pt x="79" y="52"/>
                    <a:pt x="80" y="52"/>
                    <a:pt x="80" y="52"/>
                  </a:cubicBezTo>
                  <a:cubicBezTo>
                    <a:pt x="80" y="52"/>
                    <a:pt x="80" y="52"/>
                    <a:pt x="79" y="52"/>
                  </a:cubicBezTo>
                  <a:cubicBezTo>
                    <a:pt x="79" y="52"/>
                    <a:pt x="79" y="51"/>
                    <a:pt x="79" y="51"/>
                  </a:cubicBezTo>
                  <a:moveTo>
                    <a:pt x="23" y="51"/>
                  </a:moveTo>
                  <a:cubicBezTo>
                    <a:pt x="24" y="52"/>
                    <a:pt x="25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6" y="52"/>
                    <a:pt x="25" y="52"/>
                    <a:pt x="23" y="51"/>
                  </a:cubicBezTo>
                  <a:moveTo>
                    <a:pt x="93" y="50"/>
                  </a:moveTo>
                  <a:cubicBezTo>
                    <a:pt x="94" y="51"/>
                    <a:pt x="95" y="52"/>
                    <a:pt x="97" y="52"/>
                  </a:cubicBezTo>
                  <a:cubicBezTo>
                    <a:pt x="99" y="53"/>
                    <a:pt x="101" y="54"/>
                    <a:pt x="103" y="54"/>
                  </a:cubicBezTo>
                  <a:cubicBezTo>
                    <a:pt x="100" y="53"/>
                    <a:pt x="96" y="52"/>
                    <a:pt x="93" y="50"/>
                  </a:cubicBezTo>
                  <a:moveTo>
                    <a:pt x="77" y="46"/>
                  </a:moveTo>
                  <a:cubicBezTo>
                    <a:pt x="77" y="46"/>
                    <a:pt x="77" y="46"/>
                    <a:pt x="78" y="46"/>
                  </a:cubicBezTo>
                  <a:cubicBezTo>
                    <a:pt x="78" y="47"/>
                    <a:pt x="79" y="47"/>
                    <a:pt x="80" y="48"/>
                  </a:cubicBezTo>
                  <a:cubicBezTo>
                    <a:pt x="81" y="49"/>
                    <a:pt x="83" y="50"/>
                    <a:pt x="84" y="51"/>
                  </a:cubicBezTo>
                  <a:cubicBezTo>
                    <a:pt x="87" y="51"/>
                    <a:pt x="89" y="52"/>
                    <a:pt x="91" y="52"/>
                  </a:cubicBezTo>
                  <a:cubicBezTo>
                    <a:pt x="89" y="51"/>
                    <a:pt x="87" y="49"/>
                    <a:pt x="84" y="48"/>
                  </a:cubicBezTo>
                  <a:cubicBezTo>
                    <a:pt x="82" y="47"/>
                    <a:pt x="79" y="47"/>
                    <a:pt x="77" y="46"/>
                  </a:cubicBezTo>
                  <a:moveTo>
                    <a:pt x="68" y="44"/>
                  </a:moveTo>
                  <a:cubicBezTo>
                    <a:pt x="69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8"/>
                    <a:pt x="77" y="50"/>
                    <a:pt x="79" y="51"/>
                  </a:cubicBezTo>
                  <a:cubicBezTo>
                    <a:pt x="78" y="51"/>
                    <a:pt x="77" y="50"/>
                    <a:pt x="76" y="48"/>
                  </a:cubicBezTo>
                  <a:cubicBezTo>
                    <a:pt x="74" y="47"/>
                    <a:pt x="71" y="46"/>
                    <a:pt x="68" y="44"/>
                  </a:cubicBezTo>
                  <a:moveTo>
                    <a:pt x="7" y="44"/>
                  </a:moveTo>
                  <a:cubicBezTo>
                    <a:pt x="8" y="44"/>
                    <a:pt x="9" y="44"/>
                    <a:pt x="10" y="45"/>
                  </a:cubicBezTo>
                  <a:cubicBezTo>
                    <a:pt x="11" y="46"/>
                    <a:pt x="12" y="46"/>
                    <a:pt x="14" y="47"/>
                  </a:cubicBezTo>
                  <a:cubicBezTo>
                    <a:pt x="14" y="47"/>
                    <a:pt x="15" y="47"/>
                    <a:pt x="15" y="48"/>
                  </a:cubicBezTo>
                  <a:cubicBezTo>
                    <a:pt x="18" y="48"/>
                    <a:pt x="21" y="48"/>
                    <a:pt x="23" y="49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19" y="47"/>
                    <a:pt x="17" y="46"/>
                    <a:pt x="15" y="45"/>
                  </a:cubicBezTo>
                  <a:cubicBezTo>
                    <a:pt x="20" y="46"/>
                    <a:pt x="24" y="47"/>
                    <a:pt x="28" y="49"/>
                  </a:cubicBezTo>
                  <a:cubicBezTo>
                    <a:pt x="31" y="50"/>
                    <a:pt x="35" y="50"/>
                    <a:pt x="38" y="51"/>
                  </a:cubicBezTo>
                  <a:cubicBezTo>
                    <a:pt x="41" y="52"/>
                    <a:pt x="44" y="53"/>
                    <a:pt x="46" y="54"/>
                  </a:cubicBezTo>
                  <a:cubicBezTo>
                    <a:pt x="48" y="54"/>
                    <a:pt x="51" y="55"/>
                    <a:pt x="53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1" y="53"/>
                    <a:pt x="48" y="52"/>
                    <a:pt x="45" y="51"/>
                  </a:cubicBezTo>
                  <a:cubicBezTo>
                    <a:pt x="39" y="49"/>
                    <a:pt x="33" y="47"/>
                    <a:pt x="26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19" y="44"/>
                    <a:pt x="13" y="44"/>
                    <a:pt x="7" y="44"/>
                  </a:cubicBezTo>
                  <a:moveTo>
                    <a:pt x="59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1" y="42"/>
                    <a:pt x="62" y="42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2" y="42"/>
                    <a:pt x="61" y="41"/>
                    <a:pt x="59" y="41"/>
                  </a:cubicBezTo>
                  <a:moveTo>
                    <a:pt x="6" y="40"/>
                  </a:moveTo>
                  <a:cubicBezTo>
                    <a:pt x="5" y="40"/>
                    <a:pt x="5" y="40"/>
                    <a:pt x="5" y="41"/>
                  </a:cubicBezTo>
                  <a:cubicBezTo>
                    <a:pt x="7" y="41"/>
                    <a:pt x="10" y="41"/>
                    <a:pt x="12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moveTo>
                    <a:pt x="74" y="39"/>
                  </a:moveTo>
                  <a:cubicBezTo>
                    <a:pt x="74" y="39"/>
                    <a:pt x="73" y="39"/>
                    <a:pt x="73" y="40"/>
                  </a:cubicBezTo>
                  <a:cubicBezTo>
                    <a:pt x="76" y="41"/>
                    <a:pt x="79" y="42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3" y="43"/>
                    <a:pt x="83" y="43"/>
                  </a:cubicBezTo>
                  <a:cubicBezTo>
                    <a:pt x="87" y="45"/>
                    <a:pt x="91" y="47"/>
                    <a:pt x="95" y="48"/>
                  </a:cubicBezTo>
                  <a:cubicBezTo>
                    <a:pt x="94" y="47"/>
                    <a:pt x="92" y="46"/>
                    <a:pt x="91" y="44"/>
                  </a:cubicBezTo>
                  <a:cubicBezTo>
                    <a:pt x="87" y="42"/>
                    <a:pt x="83" y="41"/>
                    <a:pt x="80" y="40"/>
                  </a:cubicBezTo>
                  <a:cubicBezTo>
                    <a:pt x="82" y="42"/>
                    <a:pt x="85" y="43"/>
                    <a:pt x="88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4" y="43"/>
                    <a:pt x="81" y="41"/>
                    <a:pt x="78" y="40"/>
                  </a:cubicBezTo>
                  <a:cubicBezTo>
                    <a:pt x="77" y="40"/>
                    <a:pt x="75" y="39"/>
                    <a:pt x="74" y="39"/>
                  </a:cubicBezTo>
                  <a:moveTo>
                    <a:pt x="64" y="39"/>
                  </a:moveTo>
                  <a:cubicBezTo>
                    <a:pt x="64" y="39"/>
                    <a:pt x="65" y="40"/>
                    <a:pt x="65" y="40"/>
                  </a:cubicBezTo>
                  <a:cubicBezTo>
                    <a:pt x="67" y="41"/>
                    <a:pt x="70" y="42"/>
                    <a:pt x="72" y="43"/>
                  </a:cubicBezTo>
                  <a:cubicBezTo>
                    <a:pt x="72" y="43"/>
                    <a:pt x="72" y="43"/>
                    <a:pt x="71" y="43"/>
                  </a:cubicBezTo>
                  <a:cubicBezTo>
                    <a:pt x="70" y="42"/>
                    <a:pt x="69" y="41"/>
                    <a:pt x="68" y="40"/>
                  </a:cubicBezTo>
                  <a:cubicBezTo>
                    <a:pt x="67" y="40"/>
                    <a:pt x="66" y="40"/>
                    <a:pt x="64" y="39"/>
                  </a:cubicBezTo>
                  <a:moveTo>
                    <a:pt x="47" y="28"/>
                  </a:moveTo>
                  <a:cubicBezTo>
                    <a:pt x="48" y="29"/>
                    <a:pt x="49" y="30"/>
                    <a:pt x="49" y="30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52" y="34"/>
                    <a:pt x="56" y="36"/>
                    <a:pt x="59" y="38"/>
                  </a:cubicBezTo>
                  <a:cubicBezTo>
                    <a:pt x="55" y="36"/>
                    <a:pt x="52" y="34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3"/>
                    <a:pt x="44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4"/>
                    <a:pt x="44" y="34"/>
                    <a:pt x="45" y="34"/>
                  </a:cubicBezTo>
                  <a:cubicBezTo>
                    <a:pt x="47" y="36"/>
                    <a:pt x="50" y="37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6" y="38"/>
                    <a:pt x="59" y="38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2" y="36"/>
                  </a:cubicBezTo>
                  <a:cubicBezTo>
                    <a:pt x="57" y="34"/>
                    <a:pt x="52" y="31"/>
                    <a:pt x="47" y="28"/>
                  </a:cubicBezTo>
                  <a:moveTo>
                    <a:pt x="107" y="78"/>
                  </a:move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8" y="79"/>
                    <a:pt x="108" y="79"/>
                  </a:cubicBezTo>
                  <a:cubicBezTo>
                    <a:pt x="108" y="79"/>
                    <a:pt x="107" y="79"/>
                    <a:pt x="107" y="78"/>
                  </a:cubicBezTo>
                  <a:moveTo>
                    <a:pt x="132" y="89"/>
                  </a:moveTo>
                  <a:cubicBezTo>
                    <a:pt x="128" y="86"/>
                    <a:pt x="125" y="84"/>
                    <a:pt x="121" y="81"/>
                  </a:cubicBezTo>
                  <a:cubicBezTo>
                    <a:pt x="119" y="79"/>
                    <a:pt x="116" y="77"/>
                    <a:pt x="114" y="76"/>
                  </a:cubicBezTo>
                  <a:cubicBezTo>
                    <a:pt x="122" y="80"/>
                    <a:pt x="129" y="85"/>
                    <a:pt x="136" y="91"/>
                  </a:cubicBezTo>
                  <a:cubicBezTo>
                    <a:pt x="135" y="90"/>
                    <a:pt x="133" y="89"/>
                    <a:pt x="132" y="89"/>
                  </a:cubicBezTo>
                  <a:moveTo>
                    <a:pt x="105" y="74"/>
                  </a:moveTo>
                  <a:cubicBezTo>
                    <a:pt x="102" y="71"/>
                    <a:pt x="99" y="69"/>
                    <a:pt x="95" y="66"/>
                  </a:cubicBezTo>
                  <a:cubicBezTo>
                    <a:pt x="102" y="70"/>
                    <a:pt x="109" y="75"/>
                    <a:pt x="115" y="80"/>
                  </a:cubicBezTo>
                  <a:cubicBezTo>
                    <a:pt x="112" y="78"/>
                    <a:pt x="108" y="76"/>
                    <a:pt x="105" y="74"/>
                  </a:cubicBezTo>
                  <a:moveTo>
                    <a:pt x="96" y="72"/>
                  </a:moveTo>
                  <a:cubicBezTo>
                    <a:pt x="93" y="70"/>
                    <a:pt x="91" y="68"/>
                    <a:pt x="88" y="66"/>
                  </a:cubicBezTo>
                  <a:cubicBezTo>
                    <a:pt x="91" y="68"/>
                    <a:pt x="94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moveTo>
                    <a:pt x="16" y="28"/>
                  </a:moveTo>
                  <a:cubicBezTo>
                    <a:pt x="17" y="28"/>
                    <a:pt x="18" y="29"/>
                    <a:pt x="19" y="29"/>
                  </a:cubicBezTo>
                  <a:cubicBezTo>
                    <a:pt x="27" y="33"/>
                    <a:pt x="36" y="36"/>
                    <a:pt x="45" y="39"/>
                  </a:cubicBezTo>
                  <a:cubicBezTo>
                    <a:pt x="46" y="40"/>
                    <a:pt x="45" y="41"/>
                    <a:pt x="44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53" y="46"/>
                    <a:pt x="60" y="50"/>
                    <a:pt x="67" y="53"/>
                  </a:cubicBezTo>
                  <a:cubicBezTo>
                    <a:pt x="68" y="54"/>
                    <a:pt x="69" y="54"/>
                    <a:pt x="70" y="54"/>
                  </a:cubicBezTo>
                  <a:cubicBezTo>
                    <a:pt x="71" y="55"/>
                    <a:pt x="72" y="57"/>
                    <a:pt x="73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70" y="57"/>
                    <a:pt x="69" y="58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6" y="59"/>
                    <a:pt x="62" y="58"/>
                    <a:pt x="59" y="57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6"/>
                    <a:pt x="57" y="56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9" y="59"/>
                    <a:pt x="64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3" y="62"/>
                    <a:pt x="74" y="63"/>
                    <a:pt x="75" y="64"/>
                  </a:cubicBezTo>
                  <a:cubicBezTo>
                    <a:pt x="79" y="66"/>
                    <a:pt x="83" y="69"/>
                    <a:pt x="86" y="71"/>
                  </a:cubicBezTo>
                  <a:cubicBezTo>
                    <a:pt x="98" y="79"/>
                    <a:pt x="111" y="87"/>
                    <a:pt x="124" y="93"/>
                  </a:cubicBezTo>
                  <a:cubicBezTo>
                    <a:pt x="127" y="95"/>
                    <a:pt x="129" y="97"/>
                    <a:pt x="132" y="98"/>
                  </a:cubicBezTo>
                  <a:cubicBezTo>
                    <a:pt x="131" y="96"/>
                    <a:pt x="130" y="95"/>
                    <a:pt x="129" y="93"/>
                  </a:cubicBezTo>
                  <a:cubicBezTo>
                    <a:pt x="129" y="92"/>
                    <a:pt x="129" y="91"/>
                    <a:pt x="130" y="91"/>
                  </a:cubicBezTo>
                  <a:cubicBezTo>
                    <a:pt x="131" y="91"/>
                    <a:pt x="131" y="92"/>
                    <a:pt x="131" y="92"/>
                  </a:cubicBezTo>
                  <a:cubicBezTo>
                    <a:pt x="134" y="95"/>
                    <a:pt x="136" y="97"/>
                    <a:pt x="140" y="99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8" y="97"/>
                    <a:pt x="138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6" y="95"/>
                    <a:pt x="136" y="94"/>
                  </a:cubicBezTo>
                  <a:cubicBezTo>
                    <a:pt x="136" y="95"/>
                    <a:pt x="137" y="95"/>
                    <a:pt x="137" y="95"/>
                  </a:cubicBezTo>
                  <a:cubicBezTo>
                    <a:pt x="137" y="95"/>
                    <a:pt x="137" y="94"/>
                    <a:pt x="136" y="94"/>
                  </a:cubicBezTo>
                  <a:cubicBezTo>
                    <a:pt x="136" y="93"/>
                    <a:pt x="136" y="91"/>
                    <a:pt x="137" y="91"/>
                  </a:cubicBezTo>
                  <a:cubicBezTo>
                    <a:pt x="137" y="91"/>
                    <a:pt x="138" y="92"/>
                    <a:pt x="138" y="92"/>
                  </a:cubicBezTo>
                  <a:cubicBezTo>
                    <a:pt x="140" y="93"/>
                    <a:pt x="141" y="94"/>
                    <a:pt x="143" y="95"/>
                  </a:cubicBezTo>
                  <a:cubicBezTo>
                    <a:pt x="142" y="93"/>
                    <a:pt x="143" y="91"/>
                    <a:pt x="143" y="89"/>
                  </a:cubicBezTo>
                  <a:cubicBezTo>
                    <a:pt x="142" y="88"/>
                    <a:pt x="142" y="87"/>
                    <a:pt x="141" y="86"/>
                  </a:cubicBezTo>
                  <a:cubicBezTo>
                    <a:pt x="131" y="80"/>
                    <a:pt x="122" y="73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67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8"/>
                    <a:pt x="110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8" y="69"/>
                  </a:cubicBezTo>
                  <a:cubicBezTo>
                    <a:pt x="109" y="70"/>
                    <a:pt x="110" y="71"/>
                    <a:pt x="111" y="71"/>
                  </a:cubicBezTo>
                  <a:cubicBezTo>
                    <a:pt x="110" y="71"/>
                    <a:pt x="109" y="70"/>
                    <a:pt x="107" y="69"/>
                  </a:cubicBezTo>
                  <a:cubicBezTo>
                    <a:pt x="102" y="68"/>
                    <a:pt x="97" y="66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3"/>
                    <a:pt x="87" y="62"/>
                    <a:pt x="85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2" y="60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60"/>
                    <a:pt x="77" y="61"/>
                  </a:cubicBezTo>
                  <a:cubicBezTo>
                    <a:pt x="77" y="60"/>
                    <a:pt x="76" y="60"/>
                    <a:pt x="75" y="60"/>
                  </a:cubicBezTo>
                  <a:cubicBezTo>
                    <a:pt x="76" y="59"/>
                    <a:pt x="76" y="59"/>
                    <a:pt x="76" y="58"/>
                  </a:cubicBezTo>
                  <a:cubicBezTo>
                    <a:pt x="75" y="57"/>
                    <a:pt x="75" y="57"/>
                    <a:pt x="75" y="56"/>
                  </a:cubicBezTo>
                  <a:cubicBezTo>
                    <a:pt x="77" y="57"/>
                    <a:pt x="79" y="57"/>
                    <a:pt x="81" y="58"/>
                  </a:cubicBezTo>
                  <a:cubicBezTo>
                    <a:pt x="71" y="51"/>
                    <a:pt x="62" y="44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4" y="36"/>
                    <a:pt x="42" y="35"/>
                    <a:pt x="39" y="33"/>
                  </a:cubicBezTo>
                  <a:cubicBezTo>
                    <a:pt x="38" y="33"/>
                    <a:pt x="37" y="33"/>
                    <a:pt x="35" y="33"/>
                  </a:cubicBezTo>
                  <a:cubicBezTo>
                    <a:pt x="34" y="32"/>
                    <a:pt x="32" y="32"/>
                    <a:pt x="31" y="32"/>
                  </a:cubicBezTo>
                  <a:cubicBezTo>
                    <a:pt x="32" y="32"/>
                    <a:pt x="34" y="33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4"/>
                  </a:cubicBezTo>
                  <a:cubicBezTo>
                    <a:pt x="32" y="33"/>
                    <a:pt x="30" y="32"/>
                    <a:pt x="27" y="31"/>
                  </a:cubicBezTo>
                  <a:cubicBezTo>
                    <a:pt x="24" y="30"/>
                    <a:pt x="20" y="29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moveTo>
                    <a:pt x="0" y="14"/>
                  </a:moveTo>
                  <a:cubicBezTo>
                    <a:pt x="1" y="14"/>
                    <a:pt x="2" y="15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4"/>
                    <a:pt x="12" y="24"/>
                    <a:pt x="13" y="25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4" y="24"/>
                    <a:pt x="12" y="23"/>
                    <a:pt x="10" y="22"/>
                  </a:cubicBezTo>
                  <a:cubicBezTo>
                    <a:pt x="14" y="23"/>
                    <a:pt x="17" y="25"/>
                    <a:pt x="20" y="26"/>
                  </a:cubicBezTo>
                  <a:cubicBezTo>
                    <a:pt x="24" y="27"/>
                    <a:pt x="27" y="28"/>
                    <a:pt x="30" y="29"/>
                  </a:cubicBezTo>
                  <a:cubicBezTo>
                    <a:pt x="34" y="30"/>
                    <a:pt x="38" y="31"/>
                    <a:pt x="42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0" y="29"/>
                    <a:pt x="37" y="27"/>
                    <a:pt x="34" y="25"/>
                  </a:cubicBezTo>
                  <a:cubicBezTo>
                    <a:pt x="38" y="26"/>
                    <a:pt x="41" y="28"/>
                    <a:pt x="45" y="30"/>
                  </a:cubicBezTo>
                  <a:cubicBezTo>
                    <a:pt x="40" y="26"/>
                    <a:pt x="33" y="23"/>
                    <a:pt x="26" y="21"/>
                  </a:cubicBezTo>
                  <a:cubicBezTo>
                    <a:pt x="28" y="24"/>
                    <a:pt x="31" y="26"/>
                    <a:pt x="33" y="28"/>
                  </a:cubicBezTo>
                  <a:cubicBezTo>
                    <a:pt x="29" y="26"/>
                    <a:pt x="24" y="25"/>
                    <a:pt x="20" y="23"/>
                  </a:cubicBezTo>
                  <a:cubicBezTo>
                    <a:pt x="15" y="21"/>
                    <a:pt x="10" y="18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moveTo>
                    <a:pt x="1" y="11"/>
                  </a:moveTo>
                  <a:cubicBezTo>
                    <a:pt x="3" y="11"/>
                    <a:pt x="5" y="12"/>
                    <a:pt x="6" y="12"/>
                  </a:cubicBezTo>
                  <a:cubicBezTo>
                    <a:pt x="8" y="12"/>
                    <a:pt x="9" y="13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moveTo>
                    <a:pt x="136" y="65"/>
                  </a:moveTo>
                  <a:cubicBezTo>
                    <a:pt x="132" y="63"/>
                    <a:pt x="129" y="60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9" y="60"/>
                    <a:pt x="133" y="62"/>
                    <a:pt x="136" y="65"/>
                  </a:cubicBezTo>
                  <a:moveTo>
                    <a:pt x="59" y="30"/>
                  </a:moveTo>
                  <a:cubicBezTo>
                    <a:pt x="54" y="28"/>
                    <a:pt x="49" y="26"/>
                    <a:pt x="44" y="23"/>
                  </a:cubicBezTo>
                  <a:cubicBezTo>
                    <a:pt x="42" y="22"/>
                    <a:pt x="41" y="22"/>
                    <a:pt x="40" y="21"/>
                  </a:cubicBezTo>
                  <a:cubicBezTo>
                    <a:pt x="47" y="24"/>
                    <a:pt x="53" y="27"/>
                    <a:pt x="59" y="30"/>
                  </a:cubicBezTo>
                  <a:moveTo>
                    <a:pt x="79" y="25"/>
                  </a:moveTo>
                  <a:cubicBezTo>
                    <a:pt x="76" y="23"/>
                    <a:pt x="73" y="22"/>
                    <a:pt x="69" y="20"/>
                  </a:cubicBezTo>
                  <a:cubicBezTo>
                    <a:pt x="70" y="21"/>
                    <a:pt x="71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6" y="23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4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0" y="8"/>
                    <a:pt x="44" y="10"/>
                    <a:pt x="49" y="13"/>
                  </a:cubicBezTo>
                  <a:cubicBezTo>
                    <a:pt x="52" y="15"/>
                    <a:pt x="56" y="17"/>
                    <a:pt x="59" y="19"/>
                  </a:cubicBezTo>
                  <a:cubicBezTo>
                    <a:pt x="51" y="16"/>
                    <a:pt x="43" y="11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3" y="7"/>
                    <a:pt x="31" y="7"/>
                    <a:pt x="29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4" y="8"/>
                    <a:pt x="23" y="9"/>
                    <a:pt x="24" y="9"/>
                  </a:cubicBezTo>
                  <a:cubicBezTo>
                    <a:pt x="25" y="11"/>
                    <a:pt x="26" y="13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17"/>
                    <a:pt x="25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8"/>
                    <a:pt x="26" y="18"/>
                    <a:pt x="25" y="17"/>
                  </a:cubicBezTo>
                  <a:cubicBezTo>
                    <a:pt x="27" y="17"/>
                    <a:pt x="29" y="17"/>
                    <a:pt x="31" y="18"/>
                  </a:cubicBezTo>
                  <a:cubicBezTo>
                    <a:pt x="34" y="20"/>
                    <a:pt x="37" y="22"/>
                    <a:pt x="40" y="24"/>
                  </a:cubicBezTo>
                  <a:cubicBezTo>
                    <a:pt x="48" y="28"/>
                    <a:pt x="56" y="32"/>
                    <a:pt x="65" y="36"/>
                  </a:cubicBezTo>
                  <a:cubicBezTo>
                    <a:pt x="66" y="37"/>
                    <a:pt x="68" y="37"/>
                    <a:pt x="69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2" y="37"/>
                    <a:pt x="73" y="37"/>
                  </a:cubicBezTo>
                  <a:cubicBezTo>
                    <a:pt x="72" y="36"/>
                    <a:pt x="70" y="36"/>
                    <a:pt x="69" y="35"/>
                  </a:cubicBezTo>
                  <a:cubicBezTo>
                    <a:pt x="71" y="36"/>
                    <a:pt x="72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6" y="37"/>
                    <a:pt x="78" y="37"/>
                    <a:pt x="81" y="38"/>
                  </a:cubicBezTo>
                  <a:cubicBezTo>
                    <a:pt x="75" y="35"/>
                    <a:pt x="68" y="32"/>
                    <a:pt x="62" y="29"/>
                  </a:cubicBezTo>
                  <a:cubicBezTo>
                    <a:pt x="53" y="25"/>
                    <a:pt x="43" y="18"/>
                    <a:pt x="32" y="16"/>
                  </a:cubicBezTo>
                  <a:cubicBezTo>
                    <a:pt x="30" y="14"/>
                    <a:pt x="28" y="12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43" y="16"/>
                    <a:pt x="49" y="18"/>
                    <a:pt x="54" y="21"/>
                  </a:cubicBezTo>
                  <a:cubicBezTo>
                    <a:pt x="60" y="25"/>
                    <a:pt x="66" y="29"/>
                    <a:pt x="72" y="32"/>
                  </a:cubicBezTo>
                  <a:cubicBezTo>
                    <a:pt x="75" y="34"/>
                    <a:pt x="79" y="36"/>
                    <a:pt x="82" y="38"/>
                  </a:cubicBezTo>
                  <a:cubicBezTo>
                    <a:pt x="89" y="40"/>
                    <a:pt x="95" y="43"/>
                    <a:pt x="100" y="46"/>
                  </a:cubicBezTo>
                  <a:cubicBezTo>
                    <a:pt x="102" y="48"/>
                    <a:pt x="104" y="49"/>
                    <a:pt x="107" y="51"/>
                  </a:cubicBezTo>
                  <a:cubicBezTo>
                    <a:pt x="103" y="48"/>
                    <a:pt x="100" y="46"/>
                    <a:pt x="97" y="44"/>
                  </a:cubicBezTo>
                  <a:cubicBezTo>
                    <a:pt x="89" y="39"/>
                    <a:pt x="81" y="35"/>
                    <a:pt x="74" y="30"/>
                  </a:cubicBezTo>
                  <a:cubicBezTo>
                    <a:pt x="74" y="30"/>
                    <a:pt x="74" y="30"/>
                    <a:pt x="73" y="30"/>
                  </a:cubicBezTo>
                  <a:cubicBezTo>
                    <a:pt x="76" y="32"/>
                    <a:pt x="79" y="33"/>
                    <a:pt x="82" y="34"/>
                  </a:cubicBezTo>
                  <a:cubicBezTo>
                    <a:pt x="85" y="36"/>
                    <a:pt x="88" y="38"/>
                    <a:pt x="91" y="39"/>
                  </a:cubicBezTo>
                  <a:cubicBezTo>
                    <a:pt x="92" y="40"/>
                    <a:pt x="93" y="40"/>
                    <a:pt x="94" y="41"/>
                  </a:cubicBezTo>
                  <a:cubicBezTo>
                    <a:pt x="97" y="43"/>
                    <a:pt x="100" y="44"/>
                    <a:pt x="103" y="46"/>
                  </a:cubicBezTo>
                  <a:cubicBezTo>
                    <a:pt x="105" y="48"/>
                    <a:pt x="108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4"/>
                    <a:pt x="112" y="55"/>
                    <a:pt x="113" y="56"/>
                  </a:cubicBezTo>
                  <a:cubicBezTo>
                    <a:pt x="113" y="55"/>
                    <a:pt x="114" y="55"/>
                    <a:pt x="113" y="54"/>
                  </a:cubicBezTo>
                  <a:cubicBezTo>
                    <a:pt x="113" y="53"/>
                    <a:pt x="112" y="52"/>
                    <a:pt x="112" y="51"/>
                  </a:cubicBezTo>
                  <a:cubicBezTo>
                    <a:pt x="113" y="52"/>
                    <a:pt x="114" y="53"/>
                    <a:pt x="115" y="53"/>
                  </a:cubicBezTo>
                  <a:cubicBezTo>
                    <a:pt x="119" y="57"/>
                    <a:pt x="124" y="60"/>
                    <a:pt x="129" y="63"/>
                  </a:cubicBezTo>
                  <a:cubicBezTo>
                    <a:pt x="128" y="63"/>
                    <a:pt x="127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4" y="62"/>
                    <a:pt x="124" y="64"/>
                    <a:pt x="125" y="64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6"/>
                    <a:pt x="124" y="67"/>
                    <a:pt x="124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9" y="71"/>
                    <a:pt x="133" y="74"/>
                    <a:pt x="137" y="77"/>
                  </a:cubicBezTo>
                  <a:cubicBezTo>
                    <a:pt x="139" y="79"/>
                    <a:pt x="140" y="81"/>
                    <a:pt x="142" y="84"/>
                  </a:cubicBezTo>
                  <a:cubicBezTo>
                    <a:pt x="143" y="84"/>
                    <a:pt x="143" y="85"/>
                    <a:pt x="144" y="86"/>
                  </a:cubicBezTo>
                  <a:cubicBezTo>
                    <a:pt x="146" y="87"/>
                    <a:pt x="147" y="89"/>
                    <a:pt x="148" y="90"/>
                  </a:cubicBezTo>
                  <a:cubicBezTo>
                    <a:pt x="147" y="90"/>
                    <a:pt x="146" y="89"/>
                    <a:pt x="145" y="88"/>
                  </a:cubicBezTo>
                  <a:cubicBezTo>
                    <a:pt x="145" y="89"/>
                    <a:pt x="145" y="89"/>
                    <a:pt x="145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2"/>
                    <a:pt x="148" y="93"/>
                    <a:pt x="149" y="93"/>
                  </a:cubicBezTo>
                  <a:cubicBezTo>
                    <a:pt x="149" y="93"/>
                    <a:pt x="149" y="93"/>
                    <a:pt x="150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4"/>
                    <a:pt x="151" y="94"/>
                    <a:pt x="152" y="95"/>
                  </a:cubicBezTo>
                  <a:cubicBezTo>
                    <a:pt x="152" y="95"/>
                    <a:pt x="152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4"/>
                  </a:cubicBezTo>
                  <a:cubicBezTo>
                    <a:pt x="154" y="93"/>
                    <a:pt x="153" y="92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4" y="82"/>
                    <a:pt x="134" y="76"/>
                    <a:pt x="126" y="68"/>
                  </a:cubicBezTo>
                  <a:cubicBezTo>
                    <a:pt x="128" y="69"/>
                    <a:pt x="130" y="69"/>
                    <a:pt x="131" y="70"/>
                  </a:cubicBezTo>
                  <a:cubicBezTo>
                    <a:pt x="137" y="75"/>
                    <a:pt x="144" y="80"/>
                    <a:pt x="150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50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2" y="82"/>
                    <a:pt x="154" y="83"/>
                    <a:pt x="155" y="83"/>
                  </a:cubicBezTo>
                  <a:cubicBezTo>
                    <a:pt x="152" y="81"/>
                    <a:pt x="150" y="79"/>
                    <a:pt x="147" y="77"/>
                  </a:cubicBezTo>
                  <a:cubicBezTo>
                    <a:pt x="150" y="78"/>
                    <a:pt x="152" y="80"/>
                    <a:pt x="155" y="82"/>
                  </a:cubicBezTo>
                  <a:cubicBezTo>
                    <a:pt x="155" y="82"/>
                    <a:pt x="155" y="82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5" y="80"/>
                    <a:pt x="153" y="78"/>
                    <a:pt x="152" y="77"/>
                  </a:cubicBezTo>
                  <a:cubicBezTo>
                    <a:pt x="152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6"/>
                    <a:pt x="151" y="76"/>
                  </a:cubicBezTo>
                  <a:cubicBezTo>
                    <a:pt x="151" y="76"/>
                    <a:pt x="151" y="76"/>
                    <a:pt x="151" y="77"/>
                  </a:cubicBezTo>
                  <a:cubicBezTo>
                    <a:pt x="150" y="76"/>
                    <a:pt x="149" y="75"/>
                    <a:pt x="148" y="74"/>
                  </a:cubicBezTo>
                  <a:cubicBezTo>
                    <a:pt x="149" y="75"/>
                    <a:pt x="150" y="75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0" y="75"/>
                    <a:pt x="151" y="74"/>
                    <a:pt x="152" y="74"/>
                  </a:cubicBezTo>
                  <a:cubicBezTo>
                    <a:pt x="152" y="74"/>
                    <a:pt x="153" y="74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4" y="75"/>
                    <a:pt x="154" y="76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4" y="75"/>
                    <a:pt x="153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46" y="68"/>
                    <a:pt x="142" y="65"/>
                    <a:pt x="137" y="62"/>
                  </a:cubicBezTo>
                  <a:cubicBezTo>
                    <a:pt x="135" y="61"/>
                    <a:pt x="133" y="59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26" y="54"/>
                    <a:pt x="122" y="51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8"/>
                    <a:pt x="119" y="46"/>
                    <a:pt x="118" y="46"/>
                  </a:cubicBezTo>
                  <a:cubicBezTo>
                    <a:pt x="107" y="36"/>
                    <a:pt x="94" y="30"/>
                    <a:pt x="81" y="23"/>
                  </a:cubicBezTo>
                  <a:cubicBezTo>
                    <a:pt x="79" y="22"/>
                    <a:pt x="77" y="21"/>
                    <a:pt x="75" y="20"/>
                  </a:cubicBezTo>
                  <a:cubicBezTo>
                    <a:pt x="73" y="19"/>
                    <a:pt x="71" y="18"/>
                    <a:pt x="70" y="18"/>
                  </a:cubicBezTo>
                  <a:cubicBezTo>
                    <a:pt x="62" y="13"/>
                    <a:pt x="54" y="9"/>
                    <a:pt x="46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9" y="4"/>
                    <a:pt x="34" y="2"/>
                    <a:pt x="29" y="0"/>
                  </a:cubicBezTo>
                  <a:moveTo>
                    <a:pt x="24" y="0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4" y="3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9" y="4"/>
                    <a:pt x="30" y="4"/>
                    <a:pt x="31" y="4"/>
                  </a:cubicBezTo>
                  <a:cubicBezTo>
                    <a:pt x="29" y="3"/>
                    <a:pt x="26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 noEditPoints="1"/>
            </p:cNvSpPr>
            <p:nvPr/>
          </p:nvSpPr>
          <p:spPr bwMode="auto">
            <a:xfrm>
              <a:off x="5891213" y="3209926"/>
              <a:ext cx="258763" cy="157163"/>
            </a:xfrm>
            <a:custGeom>
              <a:avLst/>
              <a:gdLst>
                <a:gd name="T0" fmla="*/ 94 w 120"/>
                <a:gd name="T1" fmla="*/ 67 h 73"/>
                <a:gd name="T2" fmla="*/ 94 w 120"/>
                <a:gd name="T3" fmla="*/ 63 h 73"/>
                <a:gd name="T4" fmla="*/ 99 w 120"/>
                <a:gd name="T5" fmla="*/ 63 h 73"/>
                <a:gd name="T6" fmla="*/ 108 w 120"/>
                <a:gd name="T7" fmla="*/ 59 h 73"/>
                <a:gd name="T8" fmla="*/ 113 w 120"/>
                <a:gd name="T9" fmla="*/ 55 h 73"/>
                <a:gd name="T10" fmla="*/ 114 w 120"/>
                <a:gd name="T11" fmla="*/ 53 h 73"/>
                <a:gd name="T12" fmla="*/ 108 w 120"/>
                <a:gd name="T13" fmla="*/ 53 h 73"/>
                <a:gd name="T14" fmla="*/ 108 w 120"/>
                <a:gd name="T15" fmla="*/ 53 h 73"/>
                <a:gd name="T16" fmla="*/ 45 w 120"/>
                <a:gd name="T17" fmla="*/ 27 h 73"/>
                <a:gd name="T18" fmla="*/ 59 w 120"/>
                <a:gd name="T19" fmla="*/ 22 h 73"/>
                <a:gd name="T20" fmla="*/ 22 w 120"/>
                <a:gd name="T21" fmla="*/ 11 h 73"/>
                <a:gd name="T22" fmla="*/ 29 w 120"/>
                <a:gd name="T23" fmla="*/ 15 h 73"/>
                <a:gd name="T24" fmla="*/ 22 w 120"/>
                <a:gd name="T25" fmla="*/ 11 h 73"/>
                <a:gd name="T26" fmla="*/ 14 w 120"/>
                <a:gd name="T27" fmla="*/ 7 h 73"/>
                <a:gd name="T28" fmla="*/ 24 w 120"/>
                <a:gd name="T29" fmla="*/ 3 h 73"/>
                <a:gd name="T30" fmla="*/ 49 w 120"/>
                <a:gd name="T31" fmla="*/ 13 h 73"/>
                <a:gd name="T32" fmla="*/ 45 w 120"/>
                <a:gd name="T33" fmla="*/ 12 h 73"/>
                <a:gd name="T34" fmla="*/ 23 w 120"/>
                <a:gd name="T35" fmla="*/ 4 h 73"/>
                <a:gd name="T36" fmla="*/ 21 w 120"/>
                <a:gd name="T37" fmla="*/ 5 h 73"/>
                <a:gd name="T38" fmla="*/ 12 w 120"/>
                <a:gd name="T39" fmla="*/ 0 h 73"/>
                <a:gd name="T40" fmla="*/ 3 w 120"/>
                <a:gd name="T41" fmla="*/ 2 h 73"/>
                <a:gd name="T42" fmla="*/ 1 w 120"/>
                <a:gd name="T43" fmla="*/ 4 h 73"/>
                <a:gd name="T44" fmla="*/ 58 w 120"/>
                <a:gd name="T45" fmla="*/ 33 h 73"/>
                <a:gd name="T46" fmla="*/ 59 w 120"/>
                <a:gd name="T47" fmla="*/ 31 h 73"/>
                <a:gd name="T48" fmla="*/ 47 w 120"/>
                <a:gd name="T49" fmla="*/ 23 h 73"/>
                <a:gd name="T50" fmla="*/ 27 w 120"/>
                <a:gd name="T51" fmla="*/ 10 h 73"/>
                <a:gd name="T52" fmla="*/ 57 w 120"/>
                <a:gd name="T53" fmla="*/ 24 h 73"/>
                <a:gd name="T54" fmla="*/ 67 w 120"/>
                <a:gd name="T55" fmla="*/ 27 h 73"/>
                <a:gd name="T56" fmla="*/ 56 w 120"/>
                <a:gd name="T57" fmla="*/ 25 h 73"/>
                <a:gd name="T58" fmla="*/ 62 w 120"/>
                <a:gd name="T59" fmla="*/ 32 h 73"/>
                <a:gd name="T60" fmla="*/ 91 w 120"/>
                <a:gd name="T61" fmla="*/ 50 h 73"/>
                <a:gd name="T62" fmla="*/ 87 w 120"/>
                <a:gd name="T63" fmla="*/ 55 h 73"/>
                <a:gd name="T64" fmla="*/ 90 w 120"/>
                <a:gd name="T65" fmla="*/ 62 h 73"/>
                <a:gd name="T66" fmla="*/ 79 w 120"/>
                <a:gd name="T67" fmla="*/ 57 h 73"/>
                <a:gd name="T68" fmla="*/ 93 w 120"/>
                <a:gd name="T69" fmla="*/ 72 h 73"/>
                <a:gd name="T70" fmla="*/ 98 w 120"/>
                <a:gd name="T71" fmla="*/ 68 h 73"/>
                <a:gd name="T72" fmla="*/ 103 w 120"/>
                <a:gd name="T73" fmla="*/ 67 h 73"/>
                <a:gd name="T74" fmla="*/ 102 w 120"/>
                <a:gd name="T75" fmla="*/ 71 h 73"/>
                <a:gd name="T76" fmla="*/ 113 w 120"/>
                <a:gd name="T77" fmla="*/ 59 h 73"/>
                <a:gd name="T78" fmla="*/ 117 w 120"/>
                <a:gd name="T79" fmla="*/ 57 h 73"/>
                <a:gd name="T80" fmla="*/ 119 w 120"/>
                <a:gd name="T81" fmla="*/ 50 h 73"/>
                <a:gd name="T82" fmla="*/ 117 w 120"/>
                <a:gd name="T83" fmla="*/ 47 h 73"/>
                <a:gd name="T84" fmla="*/ 112 w 120"/>
                <a:gd name="T85" fmla="*/ 41 h 73"/>
                <a:gd name="T86" fmla="*/ 103 w 120"/>
                <a:gd name="T87" fmla="*/ 35 h 73"/>
                <a:gd name="T88" fmla="*/ 102 w 120"/>
                <a:gd name="T89" fmla="*/ 38 h 73"/>
                <a:gd name="T90" fmla="*/ 105 w 120"/>
                <a:gd name="T91" fmla="*/ 40 h 73"/>
                <a:gd name="T92" fmla="*/ 103 w 120"/>
                <a:gd name="T93" fmla="*/ 39 h 73"/>
                <a:gd name="T94" fmla="*/ 102 w 120"/>
                <a:gd name="T95" fmla="*/ 38 h 73"/>
                <a:gd name="T96" fmla="*/ 101 w 120"/>
                <a:gd name="T97" fmla="*/ 41 h 73"/>
                <a:gd name="T98" fmla="*/ 110 w 120"/>
                <a:gd name="T99" fmla="*/ 50 h 73"/>
                <a:gd name="T100" fmla="*/ 100 w 120"/>
                <a:gd name="T101" fmla="*/ 48 h 73"/>
                <a:gd name="T102" fmla="*/ 103 w 120"/>
                <a:gd name="T103" fmla="*/ 52 h 73"/>
                <a:gd name="T104" fmla="*/ 106 w 120"/>
                <a:gd name="T105" fmla="*/ 60 h 73"/>
                <a:gd name="T106" fmla="*/ 100 w 120"/>
                <a:gd name="T107" fmla="*/ 57 h 73"/>
                <a:gd name="T108" fmla="*/ 99 w 120"/>
                <a:gd name="T109" fmla="*/ 60 h 73"/>
                <a:gd name="T110" fmla="*/ 95 w 120"/>
                <a:gd name="T111" fmla="*/ 55 h 73"/>
                <a:gd name="T112" fmla="*/ 92 w 120"/>
                <a:gd name="T113" fmla="*/ 48 h 73"/>
                <a:gd name="T114" fmla="*/ 73 w 120"/>
                <a:gd name="T115" fmla="*/ 29 h 73"/>
                <a:gd name="T116" fmla="*/ 50 w 120"/>
                <a:gd name="T117" fmla="*/ 10 h 73"/>
                <a:gd name="T118" fmla="*/ 23 w 120"/>
                <a:gd name="T119" fmla="*/ 1 h 73"/>
                <a:gd name="T120" fmla="*/ 19 w 120"/>
                <a:gd name="T12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3">
                  <a:moveTo>
                    <a:pt x="93" y="68"/>
                  </a:moveTo>
                  <a:cubicBezTo>
                    <a:pt x="91" y="67"/>
                    <a:pt x="90" y="66"/>
                    <a:pt x="89" y="65"/>
                  </a:cubicBezTo>
                  <a:cubicBezTo>
                    <a:pt x="90" y="66"/>
                    <a:pt x="92" y="66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8"/>
                    <a:pt x="93" y="68"/>
                  </a:cubicBezTo>
                  <a:moveTo>
                    <a:pt x="96" y="65"/>
                  </a:moveTo>
                  <a:cubicBezTo>
                    <a:pt x="96" y="65"/>
                    <a:pt x="95" y="65"/>
                    <a:pt x="95" y="65"/>
                  </a:cubicBezTo>
                  <a:cubicBezTo>
                    <a:pt x="95" y="64"/>
                    <a:pt x="94" y="64"/>
                    <a:pt x="94" y="63"/>
                  </a:cubicBezTo>
                  <a:cubicBezTo>
                    <a:pt x="95" y="64"/>
                    <a:pt x="96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moveTo>
                    <a:pt x="99" y="63"/>
                  </a:moveTo>
                  <a:cubicBezTo>
                    <a:pt x="98" y="63"/>
                    <a:pt x="98" y="63"/>
                    <a:pt x="98" y="62"/>
                  </a:cubicBezTo>
                  <a:cubicBezTo>
                    <a:pt x="98" y="63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8" y="59"/>
                  </a:moveTo>
                  <a:cubicBezTo>
                    <a:pt x="108" y="58"/>
                    <a:pt x="107" y="58"/>
                    <a:pt x="107" y="57"/>
                  </a:cubicBezTo>
                  <a:cubicBezTo>
                    <a:pt x="108" y="58"/>
                    <a:pt x="108" y="58"/>
                    <a:pt x="109" y="58"/>
                  </a:cubicBezTo>
                  <a:cubicBezTo>
                    <a:pt x="108" y="58"/>
                    <a:pt x="108" y="59"/>
                    <a:pt x="108" y="59"/>
                  </a:cubicBezTo>
                  <a:moveTo>
                    <a:pt x="113" y="55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moveTo>
                    <a:pt x="114" y="53"/>
                  </a:moveTo>
                  <a:cubicBezTo>
                    <a:pt x="114" y="53"/>
                    <a:pt x="114" y="53"/>
                    <a:pt x="115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moveTo>
                    <a:pt x="108" y="53"/>
                  </a:moveTo>
                  <a:cubicBezTo>
                    <a:pt x="108" y="52"/>
                    <a:pt x="107" y="51"/>
                    <a:pt x="106" y="50"/>
                  </a:cubicBezTo>
                  <a:cubicBezTo>
                    <a:pt x="106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8" y="52"/>
                  </a:cubicBezTo>
                  <a:cubicBezTo>
                    <a:pt x="108" y="52"/>
                    <a:pt x="108" y="52"/>
                    <a:pt x="108" y="53"/>
                  </a:cubicBezTo>
                  <a:moveTo>
                    <a:pt x="45" y="27"/>
                  </a:moveTo>
                  <a:cubicBezTo>
                    <a:pt x="43" y="26"/>
                    <a:pt x="41" y="25"/>
                    <a:pt x="39" y="24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3" y="26"/>
                    <a:pt x="44" y="26"/>
                    <a:pt x="45" y="27"/>
                  </a:cubicBezTo>
                  <a:moveTo>
                    <a:pt x="47" y="16"/>
                  </a:moveTo>
                  <a:cubicBezTo>
                    <a:pt x="45" y="16"/>
                    <a:pt x="44" y="15"/>
                    <a:pt x="43" y="14"/>
                  </a:cubicBezTo>
                  <a:cubicBezTo>
                    <a:pt x="46" y="16"/>
                    <a:pt x="50" y="17"/>
                    <a:pt x="53" y="18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5" y="21"/>
                    <a:pt x="51" y="19"/>
                    <a:pt x="47" y="16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21" y="10"/>
                    <a:pt x="24" y="11"/>
                    <a:pt x="26" y="12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5"/>
                  </a:cubicBezTo>
                  <a:cubicBezTo>
                    <a:pt x="26" y="14"/>
                    <a:pt x="24" y="13"/>
                    <a:pt x="22" y="11"/>
                  </a:cubicBezTo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5"/>
                    <a:pt x="12" y="6"/>
                    <a:pt x="13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1" y="6"/>
                    <a:pt x="10" y="5"/>
                  </a:cubicBezTo>
                  <a:moveTo>
                    <a:pt x="23" y="4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3" y="5"/>
                    <a:pt x="37" y="6"/>
                    <a:pt x="41" y="8"/>
                  </a:cubicBezTo>
                  <a:cubicBezTo>
                    <a:pt x="44" y="10"/>
                    <a:pt x="47" y="11"/>
                    <a:pt x="49" y="13"/>
                  </a:cubicBezTo>
                  <a:cubicBezTo>
                    <a:pt x="51" y="14"/>
                    <a:pt x="52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5"/>
                    <a:pt x="48" y="14"/>
                    <a:pt x="45" y="12"/>
                  </a:cubicBezTo>
                  <a:cubicBezTo>
                    <a:pt x="41" y="11"/>
                    <a:pt x="37" y="9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7"/>
                    <a:pt x="32" y="7"/>
                    <a:pt x="31" y="8"/>
                  </a:cubicBezTo>
                  <a:cubicBezTo>
                    <a:pt x="29" y="6"/>
                    <a:pt x="26" y="5"/>
                    <a:pt x="23" y="4"/>
                  </a:cubicBezTo>
                  <a:moveTo>
                    <a:pt x="15" y="4"/>
                  </a:moveTo>
                  <a:cubicBezTo>
                    <a:pt x="15" y="4"/>
                    <a:pt x="14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6"/>
                    <a:pt x="17" y="5"/>
                    <a:pt x="15" y="4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8"/>
                    <a:pt x="21" y="15"/>
                    <a:pt x="31" y="22"/>
                  </a:cubicBezTo>
                  <a:cubicBezTo>
                    <a:pt x="35" y="24"/>
                    <a:pt x="38" y="26"/>
                    <a:pt x="42" y="28"/>
                  </a:cubicBezTo>
                  <a:cubicBezTo>
                    <a:pt x="47" y="30"/>
                    <a:pt x="52" y="32"/>
                    <a:pt x="57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3"/>
                    <a:pt x="61" y="32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cubicBezTo>
                    <a:pt x="51" y="25"/>
                    <a:pt x="49" y="24"/>
                    <a:pt x="47" y="23"/>
                  </a:cubicBezTo>
                  <a:cubicBezTo>
                    <a:pt x="42" y="20"/>
                    <a:pt x="38" y="17"/>
                    <a:pt x="34" y="15"/>
                  </a:cubicBezTo>
                  <a:cubicBezTo>
                    <a:pt x="33" y="14"/>
                    <a:pt x="31" y="13"/>
                    <a:pt x="30" y="12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8" y="9"/>
                    <a:pt x="31" y="10"/>
                    <a:pt x="34" y="12"/>
                  </a:cubicBezTo>
                  <a:cubicBezTo>
                    <a:pt x="37" y="13"/>
                    <a:pt x="39" y="15"/>
                    <a:pt x="41" y="16"/>
                  </a:cubicBezTo>
                  <a:cubicBezTo>
                    <a:pt x="46" y="19"/>
                    <a:pt x="52" y="22"/>
                    <a:pt x="57" y="24"/>
                  </a:cubicBezTo>
                  <a:cubicBezTo>
                    <a:pt x="59" y="25"/>
                    <a:pt x="60" y="25"/>
                    <a:pt x="62" y="26"/>
                  </a:cubicBezTo>
                  <a:cubicBezTo>
                    <a:pt x="63" y="26"/>
                    <a:pt x="64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8" y="27"/>
                    <a:pt x="68" y="28"/>
                    <a:pt x="69" y="29"/>
                  </a:cubicBezTo>
                  <a:cubicBezTo>
                    <a:pt x="67" y="28"/>
                    <a:pt x="64" y="27"/>
                    <a:pt x="61" y="26"/>
                  </a:cubicBezTo>
                  <a:cubicBezTo>
                    <a:pt x="59" y="26"/>
                    <a:pt x="58" y="26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6"/>
                    <a:pt x="55" y="27"/>
                  </a:cubicBezTo>
                  <a:cubicBezTo>
                    <a:pt x="55" y="27"/>
                    <a:pt x="55" y="27"/>
                    <a:pt x="56" y="28"/>
                  </a:cubicBezTo>
                  <a:cubicBezTo>
                    <a:pt x="58" y="29"/>
                    <a:pt x="60" y="30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5" y="33"/>
                    <a:pt x="68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8" y="37"/>
                    <a:pt x="84" y="42"/>
                    <a:pt x="88" y="46"/>
                  </a:cubicBezTo>
                  <a:cubicBezTo>
                    <a:pt x="89" y="47"/>
                    <a:pt x="90" y="49"/>
                    <a:pt x="91" y="50"/>
                  </a:cubicBezTo>
                  <a:cubicBezTo>
                    <a:pt x="92" y="51"/>
                    <a:pt x="92" y="52"/>
                    <a:pt x="93" y="53"/>
                  </a:cubicBezTo>
                  <a:cubicBezTo>
                    <a:pt x="93" y="55"/>
                    <a:pt x="92" y="57"/>
                    <a:pt x="93" y="59"/>
                  </a:cubicBezTo>
                  <a:cubicBezTo>
                    <a:pt x="91" y="58"/>
                    <a:pt x="90" y="57"/>
                    <a:pt x="88" y="56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6" y="55"/>
                    <a:pt x="86" y="57"/>
                    <a:pt x="86" y="58"/>
                  </a:cubicBezTo>
                  <a:cubicBezTo>
                    <a:pt x="87" y="58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8" y="61"/>
                    <a:pt x="89" y="61"/>
                    <a:pt x="90" y="62"/>
                  </a:cubicBezTo>
                  <a:cubicBezTo>
                    <a:pt x="90" y="62"/>
                    <a:pt x="90" y="62"/>
                    <a:pt x="90" y="63"/>
                  </a:cubicBezTo>
                  <a:cubicBezTo>
                    <a:pt x="86" y="61"/>
                    <a:pt x="84" y="59"/>
                    <a:pt x="81" y="56"/>
                  </a:cubicBezTo>
                  <a:cubicBezTo>
                    <a:pt x="81" y="56"/>
                    <a:pt x="81" y="55"/>
                    <a:pt x="80" y="55"/>
                  </a:cubicBezTo>
                  <a:cubicBezTo>
                    <a:pt x="79" y="55"/>
                    <a:pt x="79" y="56"/>
                    <a:pt x="79" y="57"/>
                  </a:cubicBezTo>
                  <a:cubicBezTo>
                    <a:pt x="80" y="59"/>
                    <a:pt x="81" y="60"/>
                    <a:pt x="82" y="62"/>
                  </a:cubicBezTo>
                  <a:cubicBezTo>
                    <a:pt x="85" y="65"/>
                    <a:pt x="88" y="68"/>
                    <a:pt x="91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4" y="71"/>
                    <a:pt x="94" y="71"/>
                  </a:cubicBezTo>
                  <a:cubicBezTo>
                    <a:pt x="95" y="70"/>
                    <a:pt x="96" y="69"/>
                    <a:pt x="97" y="68"/>
                  </a:cubicBezTo>
                  <a:cubicBezTo>
                    <a:pt x="97" y="68"/>
                    <a:pt x="98" y="68"/>
                    <a:pt x="98" y="68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7"/>
                    <a:pt x="103" y="67"/>
                  </a:cubicBezTo>
                  <a:cubicBezTo>
                    <a:pt x="103" y="69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2" y="73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6" y="68"/>
                    <a:pt x="110" y="6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15" y="57"/>
                    <a:pt x="115" y="57"/>
                    <a:pt x="115" y="56"/>
                  </a:cubicBezTo>
                  <a:cubicBezTo>
                    <a:pt x="116" y="56"/>
                    <a:pt x="116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7"/>
                    <a:pt x="119" y="56"/>
                    <a:pt x="119" y="55"/>
                  </a:cubicBezTo>
                  <a:cubicBezTo>
                    <a:pt x="118" y="55"/>
                    <a:pt x="118" y="54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2"/>
                    <a:pt x="120" y="51"/>
                    <a:pt x="119" y="50"/>
                  </a:cubicBezTo>
                  <a:cubicBezTo>
                    <a:pt x="118" y="49"/>
                    <a:pt x="117" y="48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8" y="47"/>
                    <a:pt x="118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9" y="48"/>
                    <a:pt x="120" y="46"/>
                    <a:pt x="119" y="45"/>
                  </a:cubicBezTo>
                  <a:cubicBezTo>
                    <a:pt x="117" y="43"/>
                    <a:pt x="114" y="42"/>
                    <a:pt x="112" y="41"/>
                  </a:cubicBez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7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7"/>
                  </a:cubicBezTo>
                  <a:cubicBezTo>
                    <a:pt x="102" y="37"/>
                    <a:pt x="102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38"/>
                    <a:pt x="104" y="39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8" y="42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8" y="43"/>
                    <a:pt x="106" y="41"/>
                    <a:pt x="105" y="40"/>
                  </a:cubicBezTo>
                  <a:cubicBezTo>
                    <a:pt x="104" y="40"/>
                    <a:pt x="104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8"/>
                    <a:pt x="102" y="38"/>
                    <a:pt x="102" y="38"/>
                  </a:cubicBezTo>
                  <a:cubicBezTo>
                    <a:pt x="101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2" y="41"/>
                    <a:pt x="102" y="41"/>
                  </a:cubicBezTo>
                  <a:cubicBezTo>
                    <a:pt x="103" y="42"/>
                    <a:pt x="105" y="44"/>
                    <a:pt x="106" y="46"/>
                  </a:cubicBezTo>
                  <a:cubicBezTo>
                    <a:pt x="108" y="47"/>
                    <a:pt x="109" y="48"/>
                    <a:pt x="110" y="50"/>
                  </a:cubicBezTo>
                  <a:cubicBezTo>
                    <a:pt x="109" y="49"/>
                    <a:pt x="107" y="48"/>
                    <a:pt x="105" y="47"/>
                  </a:cubicBezTo>
                  <a:cubicBezTo>
                    <a:pt x="104" y="47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99" y="47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50"/>
                    <a:pt x="104" y="52"/>
                    <a:pt x="105" y="53"/>
                  </a:cubicBezTo>
                  <a:cubicBezTo>
                    <a:pt x="105" y="53"/>
                    <a:pt x="104" y="53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6"/>
                    <a:pt x="104" y="57"/>
                    <a:pt x="104" y="58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4" y="60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8"/>
                    <a:pt x="98" y="58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60"/>
                    <a:pt x="99" y="60"/>
                  </a:cubicBezTo>
                  <a:cubicBezTo>
                    <a:pt x="99" y="60"/>
                    <a:pt x="98" y="60"/>
                    <a:pt x="98" y="60"/>
                  </a:cubicBezTo>
                  <a:cubicBezTo>
                    <a:pt x="96" y="59"/>
                    <a:pt x="95" y="59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2"/>
                  </a:cubicBezTo>
                  <a:cubicBezTo>
                    <a:pt x="95" y="52"/>
                    <a:pt x="94" y="51"/>
                    <a:pt x="94" y="50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0" y="45"/>
                    <a:pt x="89" y="43"/>
                    <a:pt x="87" y="41"/>
                  </a:cubicBezTo>
                  <a:cubicBezTo>
                    <a:pt x="83" y="38"/>
                    <a:pt x="79" y="35"/>
                    <a:pt x="75" y="32"/>
                  </a:cubicBezTo>
                  <a:cubicBezTo>
                    <a:pt x="75" y="32"/>
                    <a:pt x="75" y="32"/>
                    <a:pt x="74" y="31"/>
                  </a:cubicBezTo>
                  <a:cubicBezTo>
                    <a:pt x="74" y="31"/>
                    <a:pt x="73" y="30"/>
                    <a:pt x="73" y="29"/>
                  </a:cubicBezTo>
                  <a:cubicBezTo>
                    <a:pt x="70" y="26"/>
                    <a:pt x="66" y="23"/>
                    <a:pt x="63" y="20"/>
                  </a:cubicBezTo>
                  <a:cubicBezTo>
                    <a:pt x="62" y="19"/>
                    <a:pt x="61" y="18"/>
                    <a:pt x="60" y="17"/>
                  </a:cubicBezTo>
                  <a:cubicBezTo>
                    <a:pt x="59" y="16"/>
                    <a:pt x="58" y="16"/>
                    <a:pt x="57" y="15"/>
                  </a:cubicBezTo>
                  <a:cubicBezTo>
                    <a:pt x="54" y="13"/>
                    <a:pt x="52" y="12"/>
                    <a:pt x="50" y="10"/>
                  </a:cubicBezTo>
                  <a:cubicBezTo>
                    <a:pt x="45" y="7"/>
                    <a:pt x="39" y="4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8" y="1"/>
                    <a:pt x="26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5380038" y="3074988"/>
              <a:ext cx="528638" cy="180975"/>
            </a:xfrm>
            <a:custGeom>
              <a:avLst/>
              <a:gdLst>
                <a:gd name="T0" fmla="*/ 93 w 245"/>
                <a:gd name="T1" fmla="*/ 61 h 84"/>
                <a:gd name="T2" fmla="*/ 170 w 245"/>
                <a:gd name="T3" fmla="*/ 58 h 84"/>
                <a:gd name="T4" fmla="*/ 111 w 245"/>
                <a:gd name="T5" fmla="*/ 59 h 84"/>
                <a:gd name="T6" fmla="*/ 118 w 245"/>
                <a:gd name="T7" fmla="*/ 65 h 84"/>
                <a:gd name="T8" fmla="*/ 155 w 245"/>
                <a:gd name="T9" fmla="*/ 57 h 84"/>
                <a:gd name="T10" fmla="*/ 145 w 245"/>
                <a:gd name="T11" fmla="*/ 52 h 84"/>
                <a:gd name="T12" fmla="*/ 173 w 245"/>
                <a:gd name="T13" fmla="*/ 55 h 84"/>
                <a:gd name="T14" fmla="*/ 86 w 245"/>
                <a:gd name="T15" fmla="*/ 53 h 84"/>
                <a:gd name="T16" fmla="*/ 148 w 245"/>
                <a:gd name="T17" fmla="*/ 49 h 84"/>
                <a:gd name="T18" fmla="*/ 148 w 245"/>
                <a:gd name="T19" fmla="*/ 49 h 84"/>
                <a:gd name="T20" fmla="*/ 58 w 245"/>
                <a:gd name="T21" fmla="*/ 46 h 84"/>
                <a:gd name="T22" fmla="*/ 28 w 245"/>
                <a:gd name="T23" fmla="*/ 45 h 84"/>
                <a:gd name="T24" fmla="*/ 59 w 245"/>
                <a:gd name="T25" fmla="*/ 35 h 84"/>
                <a:gd name="T26" fmla="*/ 71 w 245"/>
                <a:gd name="T27" fmla="*/ 31 h 84"/>
                <a:gd name="T28" fmla="*/ 15 w 245"/>
                <a:gd name="T29" fmla="*/ 40 h 84"/>
                <a:gd name="T30" fmla="*/ 22 w 245"/>
                <a:gd name="T31" fmla="*/ 39 h 84"/>
                <a:gd name="T32" fmla="*/ 9 w 245"/>
                <a:gd name="T33" fmla="*/ 26 h 84"/>
                <a:gd name="T34" fmla="*/ 94 w 245"/>
                <a:gd name="T35" fmla="*/ 26 h 84"/>
                <a:gd name="T36" fmla="*/ 90 w 245"/>
                <a:gd name="T37" fmla="*/ 16 h 84"/>
                <a:gd name="T38" fmla="*/ 34 w 245"/>
                <a:gd name="T39" fmla="*/ 22 h 84"/>
                <a:gd name="T40" fmla="*/ 32 w 245"/>
                <a:gd name="T41" fmla="*/ 12 h 84"/>
                <a:gd name="T42" fmla="*/ 23 w 245"/>
                <a:gd name="T43" fmla="*/ 21 h 84"/>
                <a:gd name="T44" fmla="*/ 84 w 245"/>
                <a:gd name="T45" fmla="*/ 11 h 84"/>
                <a:gd name="T46" fmla="*/ 73 w 245"/>
                <a:gd name="T47" fmla="*/ 3 h 84"/>
                <a:gd name="T48" fmla="*/ 77 w 245"/>
                <a:gd name="T49" fmla="*/ 3 h 84"/>
                <a:gd name="T50" fmla="*/ 198 w 245"/>
                <a:gd name="T51" fmla="*/ 40 h 84"/>
                <a:gd name="T52" fmla="*/ 151 w 245"/>
                <a:gd name="T53" fmla="*/ 25 h 84"/>
                <a:gd name="T54" fmla="*/ 166 w 245"/>
                <a:gd name="T55" fmla="*/ 25 h 84"/>
                <a:gd name="T56" fmla="*/ 151 w 245"/>
                <a:gd name="T57" fmla="*/ 13 h 84"/>
                <a:gd name="T58" fmla="*/ 165 w 245"/>
                <a:gd name="T59" fmla="*/ 13 h 84"/>
                <a:gd name="T60" fmla="*/ 212 w 245"/>
                <a:gd name="T61" fmla="*/ 31 h 84"/>
                <a:gd name="T62" fmla="*/ 167 w 245"/>
                <a:gd name="T63" fmla="*/ 11 h 84"/>
                <a:gd name="T64" fmla="*/ 113 w 245"/>
                <a:gd name="T65" fmla="*/ 3 h 84"/>
                <a:gd name="T66" fmla="*/ 97 w 245"/>
                <a:gd name="T67" fmla="*/ 6 h 84"/>
                <a:gd name="T68" fmla="*/ 134 w 245"/>
                <a:gd name="T69" fmla="*/ 14 h 84"/>
                <a:gd name="T70" fmla="*/ 95 w 245"/>
                <a:gd name="T71" fmla="*/ 14 h 84"/>
                <a:gd name="T72" fmla="*/ 111 w 245"/>
                <a:gd name="T73" fmla="*/ 20 h 84"/>
                <a:gd name="T74" fmla="*/ 98 w 245"/>
                <a:gd name="T75" fmla="*/ 27 h 84"/>
                <a:gd name="T76" fmla="*/ 174 w 245"/>
                <a:gd name="T77" fmla="*/ 37 h 84"/>
                <a:gd name="T78" fmla="*/ 133 w 245"/>
                <a:gd name="T79" fmla="*/ 37 h 84"/>
                <a:gd name="T80" fmla="*/ 232 w 245"/>
                <a:gd name="T81" fmla="*/ 57 h 84"/>
                <a:gd name="T82" fmla="*/ 196 w 245"/>
                <a:gd name="T83" fmla="*/ 51 h 84"/>
                <a:gd name="T84" fmla="*/ 47 w 245"/>
                <a:gd name="T85" fmla="*/ 56 h 84"/>
                <a:gd name="T86" fmla="*/ 43 w 245"/>
                <a:gd name="T87" fmla="*/ 64 h 84"/>
                <a:gd name="T88" fmla="*/ 63 w 245"/>
                <a:gd name="T89" fmla="*/ 57 h 84"/>
                <a:gd name="T90" fmla="*/ 208 w 245"/>
                <a:gd name="T91" fmla="*/ 60 h 84"/>
                <a:gd name="T92" fmla="*/ 218 w 245"/>
                <a:gd name="T93" fmla="*/ 70 h 84"/>
                <a:gd name="T94" fmla="*/ 186 w 245"/>
                <a:gd name="T95" fmla="*/ 70 h 84"/>
                <a:gd name="T96" fmla="*/ 225 w 245"/>
                <a:gd name="T97" fmla="*/ 78 h 84"/>
                <a:gd name="T98" fmla="*/ 155 w 245"/>
                <a:gd name="T99" fmla="*/ 70 h 84"/>
                <a:gd name="T100" fmla="*/ 159 w 245"/>
                <a:gd name="T101" fmla="*/ 72 h 84"/>
                <a:gd name="T102" fmla="*/ 231 w 245"/>
                <a:gd name="T103" fmla="*/ 82 h 84"/>
                <a:gd name="T104" fmla="*/ 233 w 245"/>
                <a:gd name="T105" fmla="*/ 73 h 84"/>
                <a:gd name="T106" fmla="*/ 203 w 245"/>
                <a:gd name="T107" fmla="*/ 55 h 84"/>
                <a:gd name="T108" fmla="*/ 235 w 245"/>
                <a:gd name="T109" fmla="*/ 60 h 84"/>
                <a:gd name="T110" fmla="*/ 206 w 245"/>
                <a:gd name="T111" fmla="*/ 43 h 84"/>
                <a:gd name="T112" fmla="*/ 206 w 245"/>
                <a:gd name="T113" fmla="*/ 38 h 84"/>
                <a:gd name="T114" fmla="*/ 195 w 245"/>
                <a:gd name="T115" fmla="*/ 30 h 84"/>
                <a:gd name="T116" fmla="*/ 231 w 245"/>
                <a:gd name="T117" fmla="*/ 33 h 84"/>
                <a:gd name="T118" fmla="*/ 230 w 245"/>
                <a:gd name="T119" fmla="*/ 30 h 84"/>
                <a:gd name="T120" fmla="*/ 26 w 245"/>
                <a:gd name="T121" fmla="*/ 8 h 84"/>
                <a:gd name="T122" fmla="*/ 74 w 245"/>
                <a:gd name="T12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" h="84">
                  <a:moveTo>
                    <a:pt x="71" y="63"/>
                  </a:moveTo>
                  <a:cubicBezTo>
                    <a:pt x="69" y="63"/>
                    <a:pt x="67" y="64"/>
                    <a:pt x="65" y="64"/>
                  </a:cubicBezTo>
                  <a:cubicBezTo>
                    <a:pt x="62" y="65"/>
                    <a:pt x="58" y="67"/>
                    <a:pt x="55" y="69"/>
                  </a:cubicBezTo>
                  <a:cubicBezTo>
                    <a:pt x="57" y="69"/>
                    <a:pt x="59" y="68"/>
                    <a:pt x="60" y="68"/>
                  </a:cubicBezTo>
                  <a:cubicBezTo>
                    <a:pt x="64" y="66"/>
                    <a:pt x="67" y="65"/>
                    <a:pt x="71" y="63"/>
                  </a:cubicBezTo>
                  <a:moveTo>
                    <a:pt x="94" y="61"/>
                  </a:moveTo>
                  <a:cubicBezTo>
                    <a:pt x="94" y="61"/>
                    <a:pt x="94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1"/>
                    <a:pt x="94" y="61"/>
                    <a:pt x="94" y="61"/>
                  </a:cubicBezTo>
                  <a:moveTo>
                    <a:pt x="36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6" y="61"/>
                    <a:pt x="36" y="60"/>
                  </a:cubicBezTo>
                  <a:moveTo>
                    <a:pt x="165" y="56"/>
                  </a:moveTo>
                  <a:cubicBezTo>
                    <a:pt x="166" y="57"/>
                    <a:pt x="168" y="58"/>
                    <a:pt x="170" y="58"/>
                  </a:cubicBezTo>
                  <a:cubicBezTo>
                    <a:pt x="174" y="59"/>
                    <a:pt x="177" y="59"/>
                    <a:pt x="181" y="60"/>
                  </a:cubicBezTo>
                  <a:cubicBezTo>
                    <a:pt x="176" y="59"/>
                    <a:pt x="171" y="57"/>
                    <a:pt x="166" y="57"/>
                  </a:cubicBezTo>
                  <a:cubicBezTo>
                    <a:pt x="166" y="57"/>
                    <a:pt x="165" y="56"/>
                    <a:pt x="165" y="56"/>
                  </a:cubicBezTo>
                  <a:moveTo>
                    <a:pt x="138" y="55"/>
                  </a:moveTo>
                  <a:cubicBezTo>
                    <a:pt x="134" y="55"/>
                    <a:pt x="130" y="55"/>
                    <a:pt x="126" y="55"/>
                  </a:cubicBezTo>
                  <a:cubicBezTo>
                    <a:pt x="120" y="56"/>
                    <a:pt x="115" y="57"/>
                    <a:pt x="109" y="59"/>
                  </a:cubicBezTo>
                  <a:cubicBezTo>
                    <a:pt x="109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1" y="59"/>
                  </a:cubicBezTo>
                  <a:cubicBezTo>
                    <a:pt x="112" y="60"/>
                    <a:pt x="112" y="61"/>
                    <a:pt x="113" y="62"/>
                  </a:cubicBezTo>
                  <a:cubicBezTo>
                    <a:pt x="112" y="62"/>
                    <a:pt x="110" y="62"/>
                    <a:pt x="108" y="62"/>
                  </a:cubicBezTo>
                  <a:cubicBezTo>
                    <a:pt x="107" y="62"/>
                    <a:pt x="107" y="62"/>
                    <a:pt x="106" y="63"/>
                  </a:cubicBezTo>
                  <a:cubicBezTo>
                    <a:pt x="102" y="64"/>
                    <a:pt x="97" y="64"/>
                    <a:pt x="93" y="64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5" y="64"/>
                    <a:pt x="99" y="64"/>
                    <a:pt x="102" y="64"/>
                  </a:cubicBezTo>
                  <a:cubicBezTo>
                    <a:pt x="107" y="64"/>
                    <a:pt x="112" y="64"/>
                    <a:pt x="117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3" y="64"/>
                    <a:pt x="127" y="64"/>
                    <a:pt x="132" y="63"/>
                  </a:cubicBezTo>
                  <a:cubicBezTo>
                    <a:pt x="127" y="62"/>
                    <a:pt x="123" y="62"/>
                    <a:pt x="118" y="62"/>
                  </a:cubicBezTo>
                  <a:cubicBezTo>
                    <a:pt x="117" y="61"/>
                    <a:pt x="116" y="61"/>
                    <a:pt x="115" y="60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23" y="57"/>
                    <a:pt x="132" y="56"/>
                    <a:pt x="141" y="56"/>
                  </a:cubicBezTo>
                  <a:cubicBezTo>
                    <a:pt x="141" y="56"/>
                    <a:pt x="141" y="56"/>
                    <a:pt x="142" y="56"/>
                  </a:cubicBezTo>
                  <a:cubicBezTo>
                    <a:pt x="146" y="56"/>
                    <a:pt x="150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1" y="56"/>
                    <a:pt x="146" y="55"/>
                    <a:pt x="142" y="55"/>
                  </a:cubicBezTo>
                  <a:cubicBezTo>
                    <a:pt x="140" y="55"/>
                    <a:pt x="139" y="55"/>
                    <a:pt x="138" y="55"/>
                  </a:cubicBezTo>
                  <a:moveTo>
                    <a:pt x="83" y="54"/>
                  </a:moveTo>
                  <a:cubicBezTo>
                    <a:pt x="82" y="54"/>
                    <a:pt x="81" y="55"/>
                    <a:pt x="80" y="55"/>
                  </a:cubicBezTo>
                  <a:cubicBezTo>
                    <a:pt x="76" y="56"/>
                    <a:pt x="72" y="57"/>
                    <a:pt x="68" y="59"/>
                  </a:cubicBezTo>
                  <a:cubicBezTo>
                    <a:pt x="69" y="59"/>
                    <a:pt x="70" y="59"/>
                    <a:pt x="72" y="58"/>
                  </a:cubicBezTo>
                  <a:cubicBezTo>
                    <a:pt x="75" y="57"/>
                    <a:pt x="79" y="56"/>
                    <a:pt x="83" y="54"/>
                  </a:cubicBezTo>
                  <a:moveTo>
                    <a:pt x="145" y="52"/>
                  </a:moveTo>
                  <a:cubicBezTo>
                    <a:pt x="144" y="52"/>
                    <a:pt x="143" y="52"/>
                    <a:pt x="142" y="52"/>
                  </a:cubicBezTo>
                  <a:cubicBezTo>
                    <a:pt x="145" y="52"/>
                    <a:pt x="147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48" y="52"/>
                    <a:pt x="147" y="52"/>
                    <a:pt x="145" y="52"/>
                  </a:cubicBezTo>
                  <a:moveTo>
                    <a:pt x="156" y="51"/>
                  </a:moveTo>
                  <a:cubicBezTo>
                    <a:pt x="157" y="52"/>
                    <a:pt x="157" y="52"/>
                    <a:pt x="158" y="53"/>
                  </a:cubicBezTo>
                  <a:cubicBezTo>
                    <a:pt x="163" y="54"/>
                    <a:pt x="168" y="54"/>
                    <a:pt x="173" y="55"/>
                  </a:cubicBezTo>
                  <a:cubicBezTo>
                    <a:pt x="180" y="57"/>
                    <a:pt x="186" y="59"/>
                    <a:pt x="193" y="60"/>
                  </a:cubicBezTo>
                  <a:cubicBezTo>
                    <a:pt x="191" y="58"/>
                    <a:pt x="190" y="57"/>
                    <a:pt x="188" y="56"/>
                  </a:cubicBezTo>
                  <a:cubicBezTo>
                    <a:pt x="187" y="56"/>
                    <a:pt x="185" y="56"/>
                    <a:pt x="184" y="56"/>
                  </a:cubicBezTo>
                  <a:cubicBezTo>
                    <a:pt x="178" y="55"/>
                    <a:pt x="172" y="54"/>
                    <a:pt x="166" y="53"/>
                  </a:cubicBezTo>
                  <a:cubicBezTo>
                    <a:pt x="162" y="52"/>
                    <a:pt x="159" y="52"/>
                    <a:pt x="156" y="51"/>
                  </a:cubicBezTo>
                  <a:moveTo>
                    <a:pt x="97" y="50"/>
                  </a:moveTo>
                  <a:cubicBezTo>
                    <a:pt x="93" y="51"/>
                    <a:pt x="88" y="52"/>
                    <a:pt x="84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9" y="52"/>
                    <a:pt x="93" y="51"/>
                    <a:pt x="97" y="50"/>
                  </a:cubicBezTo>
                  <a:moveTo>
                    <a:pt x="153" y="49"/>
                  </a:moveTo>
                  <a:cubicBezTo>
                    <a:pt x="153" y="49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60" y="50"/>
                    <a:pt x="168" y="51"/>
                    <a:pt x="175" y="51"/>
                  </a:cubicBezTo>
                  <a:cubicBezTo>
                    <a:pt x="173" y="51"/>
                    <a:pt x="171" y="51"/>
                    <a:pt x="170" y="50"/>
                  </a:cubicBezTo>
                  <a:cubicBezTo>
                    <a:pt x="164" y="49"/>
                    <a:pt x="158" y="49"/>
                    <a:pt x="153" y="49"/>
                  </a:cubicBezTo>
                  <a:moveTo>
                    <a:pt x="148" y="49"/>
                  </a:moveTo>
                  <a:cubicBezTo>
                    <a:pt x="145" y="49"/>
                    <a:pt x="142" y="49"/>
                    <a:pt x="138" y="49"/>
                  </a:cubicBezTo>
                  <a:cubicBezTo>
                    <a:pt x="126" y="50"/>
                    <a:pt x="114" y="52"/>
                    <a:pt x="103" y="55"/>
                  </a:cubicBezTo>
                  <a:cubicBezTo>
                    <a:pt x="104" y="54"/>
                    <a:pt x="106" y="54"/>
                    <a:pt x="108" y="54"/>
                  </a:cubicBezTo>
                  <a:cubicBezTo>
                    <a:pt x="111" y="53"/>
                    <a:pt x="113" y="53"/>
                    <a:pt x="116" y="53"/>
                  </a:cubicBezTo>
                  <a:cubicBezTo>
                    <a:pt x="124" y="51"/>
                    <a:pt x="132" y="49"/>
                    <a:pt x="141" y="49"/>
                  </a:cubicBezTo>
                  <a:cubicBezTo>
                    <a:pt x="141" y="49"/>
                    <a:pt x="142" y="49"/>
                    <a:pt x="143" y="49"/>
                  </a:cubicBezTo>
                  <a:cubicBezTo>
                    <a:pt x="143" y="49"/>
                    <a:pt x="144" y="49"/>
                    <a:pt x="145" y="49"/>
                  </a:cubicBezTo>
                  <a:cubicBezTo>
                    <a:pt x="146" y="49"/>
                    <a:pt x="147" y="49"/>
                    <a:pt x="148" y="49"/>
                  </a:cubicBezTo>
                  <a:moveTo>
                    <a:pt x="26" y="46"/>
                  </a:moveTo>
                  <a:cubicBezTo>
                    <a:pt x="25" y="46"/>
                    <a:pt x="24" y="47"/>
                    <a:pt x="24" y="47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48"/>
                    <a:pt x="25" y="47"/>
                    <a:pt x="26" y="46"/>
                  </a:cubicBezTo>
                  <a:moveTo>
                    <a:pt x="67" y="42"/>
                  </a:moveTo>
                  <a:cubicBezTo>
                    <a:pt x="59" y="43"/>
                    <a:pt x="51" y="44"/>
                    <a:pt x="44" y="45"/>
                  </a:cubicBezTo>
                  <a:cubicBezTo>
                    <a:pt x="42" y="46"/>
                    <a:pt x="40" y="47"/>
                    <a:pt x="38" y="48"/>
                  </a:cubicBezTo>
                  <a:cubicBezTo>
                    <a:pt x="45" y="48"/>
                    <a:pt x="51" y="47"/>
                    <a:pt x="58" y="46"/>
                  </a:cubicBezTo>
                  <a:cubicBezTo>
                    <a:pt x="61" y="44"/>
                    <a:pt x="64" y="43"/>
                    <a:pt x="67" y="42"/>
                  </a:cubicBezTo>
                  <a:moveTo>
                    <a:pt x="93" y="39"/>
                  </a:moveTo>
                  <a:cubicBezTo>
                    <a:pt x="84" y="39"/>
                    <a:pt x="75" y="41"/>
                    <a:pt x="67" y="44"/>
                  </a:cubicBezTo>
                  <a:cubicBezTo>
                    <a:pt x="72" y="43"/>
                    <a:pt x="76" y="43"/>
                    <a:pt x="80" y="42"/>
                  </a:cubicBezTo>
                  <a:cubicBezTo>
                    <a:pt x="86" y="41"/>
                    <a:pt x="91" y="40"/>
                    <a:pt x="97" y="39"/>
                  </a:cubicBezTo>
                  <a:cubicBezTo>
                    <a:pt x="95" y="39"/>
                    <a:pt x="94" y="39"/>
                    <a:pt x="93" y="39"/>
                  </a:cubicBezTo>
                  <a:moveTo>
                    <a:pt x="59" y="35"/>
                  </a:moveTo>
                  <a:cubicBezTo>
                    <a:pt x="48" y="38"/>
                    <a:pt x="38" y="41"/>
                    <a:pt x="28" y="45"/>
                  </a:cubicBezTo>
                  <a:cubicBezTo>
                    <a:pt x="28" y="46"/>
                    <a:pt x="29" y="46"/>
                    <a:pt x="29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9" y="49"/>
                    <a:pt x="30" y="49"/>
                    <a:pt x="32" y="49"/>
                  </a:cubicBezTo>
                  <a:cubicBezTo>
                    <a:pt x="33" y="48"/>
                    <a:pt x="33" y="48"/>
                    <a:pt x="34" y="47"/>
                  </a:cubicBezTo>
                  <a:cubicBezTo>
                    <a:pt x="35" y="47"/>
                    <a:pt x="36" y="46"/>
                    <a:pt x="37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36" y="45"/>
                    <a:pt x="40" y="44"/>
                    <a:pt x="44" y="42"/>
                  </a:cubicBezTo>
                  <a:cubicBezTo>
                    <a:pt x="49" y="40"/>
                    <a:pt x="54" y="37"/>
                    <a:pt x="59" y="35"/>
                  </a:cubicBezTo>
                  <a:moveTo>
                    <a:pt x="87" y="27"/>
                  </a:moveTo>
                  <a:cubicBezTo>
                    <a:pt x="86" y="27"/>
                    <a:pt x="84" y="27"/>
                    <a:pt x="82" y="27"/>
                  </a:cubicBezTo>
                  <a:cubicBezTo>
                    <a:pt x="73" y="28"/>
                    <a:pt x="65" y="29"/>
                    <a:pt x="57" y="31"/>
                  </a:cubicBezTo>
                  <a:cubicBezTo>
                    <a:pt x="52" y="32"/>
                    <a:pt x="47" y="33"/>
                    <a:pt x="43" y="34"/>
                  </a:cubicBezTo>
                  <a:cubicBezTo>
                    <a:pt x="40" y="36"/>
                    <a:pt x="36" y="38"/>
                    <a:pt x="33" y="40"/>
                  </a:cubicBezTo>
                  <a:cubicBezTo>
                    <a:pt x="37" y="39"/>
                    <a:pt x="40" y="38"/>
                    <a:pt x="44" y="36"/>
                  </a:cubicBezTo>
                  <a:cubicBezTo>
                    <a:pt x="52" y="34"/>
                    <a:pt x="61" y="33"/>
                    <a:pt x="69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7" y="29"/>
                    <a:pt x="82" y="28"/>
                    <a:pt x="87" y="27"/>
                  </a:cubicBezTo>
                  <a:moveTo>
                    <a:pt x="57" y="24"/>
                  </a:moveTo>
                  <a:cubicBezTo>
                    <a:pt x="51" y="25"/>
                    <a:pt x="45" y="26"/>
                    <a:pt x="39" y="28"/>
                  </a:cubicBezTo>
                  <a:cubicBezTo>
                    <a:pt x="35" y="29"/>
                    <a:pt x="30" y="31"/>
                    <a:pt x="26" y="33"/>
                  </a:cubicBezTo>
                  <a:cubicBezTo>
                    <a:pt x="21" y="36"/>
                    <a:pt x="17" y="38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40"/>
                  </a:cubicBezTo>
                  <a:cubicBezTo>
                    <a:pt x="19" y="39"/>
                    <a:pt x="23" y="38"/>
                    <a:pt x="27" y="37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40"/>
                    <a:pt x="21" y="42"/>
                    <a:pt x="22" y="42"/>
                  </a:cubicBezTo>
                  <a:cubicBezTo>
                    <a:pt x="23" y="42"/>
                    <a:pt x="24" y="42"/>
                    <a:pt x="26" y="42"/>
                  </a:cubicBezTo>
                  <a:cubicBezTo>
                    <a:pt x="36" y="35"/>
                    <a:pt x="46" y="29"/>
                    <a:pt x="57" y="24"/>
                  </a:cubicBezTo>
                  <a:moveTo>
                    <a:pt x="19" y="23"/>
                  </a:moveTo>
                  <a:cubicBezTo>
                    <a:pt x="16" y="24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2" y="27"/>
                    <a:pt x="16" y="25"/>
                    <a:pt x="19" y="23"/>
                  </a:cubicBezTo>
                  <a:moveTo>
                    <a:pt x="99" y="20"/>
                  </a:moveTo>
                  <a:cubicBezTo>
                    <a:pt x="88" y="20"/>
                    <a:pt x="77" y="21"/>
                    <a:pt x="66" y="22"/>
                  </a:cubicBezTo>
                  <a:cubicBezTo>
                    <a:pt x="59" y="26"/>
                    <a:pt x="51" y="30"/>
                    <a:pt x="44" y="34"/>
                  </a:cubicBezTo>
                  <a:cubicBezTo>
                    <a:pt x="60" y="29"/>
                    <a:pt x="77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25"/>
                    <a:pt x="105" y="25"/>
                    <a:pt x="109" y="21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4" y="20"/>
                    <a:pt x="102" y="20"/>
                    <a:pt x="99" y="20"/>
                  </a:cubicBezTo>
                  <a:moveTo>
                    <a:pt x="90" y="16"/>
                  </a:moveTo>
                  <a:cubicBezTo>
                    <a:pt x="85" y="16"/>
                    <a:pt x="81" y="17"/>
                    <a:pt x="76" y="17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82" y="18"/>
                    <a:pt x="90" y="17"/>
                    <a:pt x="98" y="17"/>
                  </a:cubicBezTo>
                  <a:cubicBezTo>
                    <a:pt x="96" y="17"/>
                    <a:pt x="93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moveTo>
                    <a:pt x="74" y="15"/>
                  </a:moveTo>
                  <a:cubicBezTo>
                    <a:pt x="60" y="16"/>
                    <a:pt x="46" y="17"/>
                    <a:pt x="33" y="20"/>
                  </a:cubicBezTo>
                  <a:cubicBezTo>
                    <a:pt x="30" y="21"/>
                    <a:pt x="27" y="23"/>
                    <a:pt x="25" y="24"/>
                  </a:cubicBezTo>
                  <a:cubicBezTo>
                    <a:pt x="28" y="23"/>
                    <a:pt x="31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7" y="22"/>
                    <a:pt x="40" y="22"/>
                    <a:pt x="42" y="22"/>
                  </a:cubicBezTo>
                  <a:cubicBezTo>
                    <a:pt x="47" y="20"/>
                    <a:pt x="52" y="19"/>
                    <a:pt x="57" y="18"/>
                  </a:cubicBezTo>
                  <a:cubicBezTo>
                    <a:pt x="62" y="17"/>
                    <a:pt x="67" y="16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moveTo>
                    <a:pt x="59" y="9"/>
                  </a:moveTo>
                  <a:cubicBezTo>
                    <a:pt x="54" y="9"/>
                    <a:pt x="49" y="9"/>
                    <a:pt x="44" y="10"/>
                  </a:cubicBezTo>
                  <a:cubicBezTo>
                    <a:pt x="40" y="10"/>
                    <a:pt x="36" y="11"/>
                    <a:pt x="32" y="12"/>
                  </a:cubicBezTo>
                  <a:cubicBezTo>
                    <a:pt x="29" y="13"/>
                    <a:pt x="26" y="14"/>
                    <a:pt x="22" y="15"/>
                  </a:cubicBezTo>
                  <a:cubicBezTo>
                    <a:pt x="19" y="16"/>
                    <a:pt x="16" y="17"/>
                    <a:pt x="13" y="18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7" y="21"/>
                    <a:pt x="4" y="23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9" y="26"/>
                    <a:pt x="16" y="24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9" y="19"/>
                    <a:pt x="35" y="16"/>
                    <a:pt x="42" y="14"/>
                  </a:cubicBezTo>
                  <a:cubicBezTo>
                    <a:pt x="31" y="17"/>
                    <a:pt x="20" y="20"/>
                    <a:pt x="10" y="23"/>
                  </a:cubicBezTo>
                  <a:cubicBezTo>
                    <a:pt x="19" y="18"/>
                    <a:pt x="29" y="14"/>
                    <a:pt x="39" y="12"/>
                  </a:cubicBezTo>
                  <a:cubicBezTo>
                    <a:pt x="45" y="11"/>
                    <a:pt x="52" y="9"/>
                    <a:pt x="59" y="9"/>
                  </a:cubicBezTo>
                  <a:moveTo>
                    <a:pt x="90" y="7"/>
                  </a:moveTo>
                  <a:cubicBezTo>
                    <a:pt x="74" y="9"/>
                    <a:pt x="59" y="12"/>
                    <a:pt x="44" y="16"/>
                  </a:cubicBezTo>
                  <a:cubicBezTo>
                    <a:pt x="55" y="14"/>
                    <a:pt x="67" y="11"/>
                    <a:pt x="79" y="10"/>
                  </a:cubicBezTo>
                  <a:cubicBezTo>
                    <a:pt x="80" y="10"/>
                    <a:pt x="82" y="10"/>
                    <a:pt x="84" y="11"/>
                  </a:cubicBezTo>
                  <a:cubicBezTo>
                    <a:pt x="86" y="9"/>
                    <a:pt x="88" y="8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moveTo>
                    <a:pt x="85" y="4"/>
                  </a:moveTo>
                  <a:cubicBezTo>
                    <a:pt x="82" y="5"/>
                    <a:pt x="80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5"/>
                    <a:pt x="83" y="5"/>
                    <a:pt x="87" y="4"/>
                  </a:cubicBezTo>
                  <a:cubicBezTo>
                    <a:pt x="86" y="4"/>
                    <a:pt x="85" y="4"/>
                    <a:pt x="85" y="4"/>
                  </a:cubicBezTo>
                  <a:moveTo>
                    <a:pt x="73" y="3"/>
                  </a:moveTo>
                  <a:cubicBezTo>
                    <a:pt x="72" y="3"/>
                    <a:pt x="71" y="3"/>
                    <a:pt x="70" y="3"/>
                  </a:cubicBezTo>
                  <a:cubicBezTo>
                    <a:pt x="66" y="4"/>
                    <a:pt x="62" y="4"/>
                    <a:pt x="58" y="5"/>
                  </a:cubicBezTo>
                  <a:cubicBezTo>
                    <a:pt x="61" y="5"/>
                    <a:pt x="64" y="5"/>
                    <a:pt x="66" y="4"/>
                  </a:cubicBezTo>
                  <a:cubicBezTo>
                    <a:pt x="69" y="4"/>
                    <a:pt x="71" y="4"/>
                    <a:pt x="74" y="4"/>
                  </a:cubicBezTo>
                  <a:cubicBezTo>
                    <a:pt x="74" y="3"/>
                    <a:pt x="73" y="3"/>
                    <a:pt x="73" y="3"/>
                  </a:cubicBezTo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moveTo>
                    <a:pt x="193" y="39"/>
                  </a:moveTo>
                  <a:cubicBezTo>
                    <a:pt x="192" y="39"/>
                    <a:pt x="190" y="38"/>
                    <a:pt x="188" y="38"/>
                  </a:cubicBezTo>
                  <a:cubicBezTo>
                    <a:pt x="189" y="38"/>
                    <a:pt x="191" y="38"/>
                    <a:pt x="192" y="38"/>
                  </a:cubicBezTo>
                  <a:cubicBezTo>
                    <a:pt x="193" y="39"/>
                    <a:pt x="194" y="39"/>
                    <a:pt x="195" y="39"/>
                  </a:cubicBezTo>
                  <a:cubicBezTo>
                    <a:pt x="198" y="40"/>
                    <a:pt x="201" y="40"/>
                    <a:pt x="204" y="40"/>
                  </a:cubicBezTo>
                  <a:cubicBezTo>
                    <a:pt x="202" y="40"/>
                    <a:pt x="200" y="40"/>
                    <a:pt x="198" y="40"/>
                  </a:cubicBezTo>
                  <a:cubicBezTo>
                    <a:pt x="196" y="40"/>
                    <a:pt x="195" y="39"/>
                    <a:pt x="193" y="39"/>
                  </a:cubicBezTo>
                  <a:moveTo>
                    <a:pt x="143" y="29"/>
                  </a:moveTo>
                  <a:cubicBezTo>
                    <a:pt x="140" y="29"/>
                    <a:pt x="138" y="29"/>
                    <a:pt x="135" y="29"/>
                  </a:cubicBezTo>
                  <a:cubicBezTo>
                    <a:pt x="137" y="29"/>
                    <a:pt x="139" y="29"/>
                    <a:pt x="141" y="29"/>
                  </a:cubicBezTo>
                  <a:cubicBezTo>
                    <a:pt x="141" y="29"/>
                    <a:pt x="142" y="29"/>
                    <a:pt x="143" y="29"/>
                  </a:cubicBezTo>
                  <a:moveTo>
                    <a:pt x="140" y="24"/>
                  </a:moveTo>
                  <a:cubicBezTo>
                    <a:pt x="140" y="24"/>
                    <a:pt x="140" y="24"/>
                    <a:pt x="140" y="24"/>
                  </a:cubicBezTo>
                  <a:cubicBezTo>
                    <a:pt x="144" y="25"/>
                    <a:pt x="148" y="25"/>
                    <a:pt x="151" y="25"/>
                  </a:cubicBezTo>
                  <a:cubicBezTo>
                    <a:pt x="162" y="26"/>
                    <a:pt x="173" y="28"/>
                    <a:pt x="184" y="31"/>
                  </a:cubicBezTo>
                  <a:cubicBezTo>
                    <a:pt x="182" y="31"/>
                    <a:pt x="179" y="30"/>
                    <a:pt x="177" y="30"/>
                  </a:cubicBezTo>
                  <a:cubicBezTo>
                    <a:pt x="165" y="27"/>
                    <a:pt x="153" y="26"/>
                    <a:pt x="140" y="24"/>
                  </a:cubicBezTo>
                  <a:moveTo>
                    <a:pt x="132" y="21"/>
                  </a:moveTo>
                  <a:cubicBezTo>
                    <a:pt x="135" y="21"/>
                    <a:pt x="138" y="21"/>
                    <a:pt x="141" y="21"/>
                  </a:cubicBezTo>
                  <a:cubicBezTo>
                    <a:pt x="144" y="21"/>
                    <a:pt x="147" y="21"/>
                    <a:pt x="150" y="21"/>
                  </a:cubicBezTo>
                  <a:cubicBezTo>
                    <a:pt x="155" y="22"/>
                    <a:pt x="160" y="23"/>
                    <a:pt x="165" y="24"/>
                  </a:cubicBezTo>
                  <a:cubicBezTo>
                    <a:pt x="165" y="24"/>
                    <a:pt x="165" y="24"/>
                    <a:pt x="166" y="25"/>
                  </a:cubicBezTo>
                  <a:cubicBezTo>
                    <a:pt x="163" y="24"/>
                    <a:pt x="161" y="24"/>
                    <a:pt x="159" y="24"/>
                  </a:cubicBezTo>
                  <a:cubicBezTo>
                    <a:pt x="150" y="22"/>
                    <a:pt x="141" y="22"/>
                    <a:pt x="132" y="21"/>
                  </a:cubicBezTo>
                  <a:moveTo>
                    <a:pt x="135" y="16"/>
                  </a:move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4" y="16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moveTo>
                    <a:pt x="153" y="14"/>
                  </a:moveTo>
                  <a:cubicBezTo>
                    <a:pt x="153" y="13"/>
                    <a:pt x="152" y="13"/>
                    <a:pt x="151" y="13"/>
                  </a:cubicBezTo>
                  <a:cubicBezTo>
                    <a:pt x="154" y="13"/>
                    <a:pt x="156" y="14"/>
                    <a:pt x="159" y="15"/>
                  </a:cubicBezTo>
                  <a:cubicBezTo>
                    <a:pt x="162" y="16"/>
                    <a:pt x="165" y="17"/>
                    <a:pt x="169" y="18"/>
                  </a:cubicBezTo>
                  <a:cubicBezTo>
                    <a:pt x="165" y="17"/>
                    <a:pt x="162" y="16"/>
                    <a:pt x="159" y="15"/>
                  </a:cubicBezTo>
                  <a:cubicBezTo>
                    <a:pt x="157" y="14"/>
                    <a:pt x="155" y="14"/>
                    <a:pt x="153" y="14"/>
                  </a:cubicBezTo>
                  <a:moveTo>
                    <a:pt x="184" y="24"/>
                  </a:moveTo>
                  <a:cubicBezTo>
                    <a:pt x="177" y="18"/>
                    <a:pt x="167" y="14"/>
                    <a:pt x="157" y="11"/>
                  </a:cubicBezTo>
                  <a:cubicBezTo>
                    <a:pt x="157" y="11"/>
                    <a:pt x="158" y="11"/>
                    <a:pt x="158" y="12"/>
                  </a:cubicBezTo>
                  <a:cubicBezTo>
                    <a:pt x="160" y="12"/>
                    <a:pt x="163" y="13"/>
                    <a:pt x="165" y="13"/>
                  </a:cubicBezTo>
                  <a:cubicBezTo>
                    <a:pt x="178" y="17"/>
                    <a:pt x="191" y="23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8"/>
                    <a:pt x="207" y="26"/>
                    <a:pt x="205" y="26"/>
                  </a:cubicBezTo>
                  <a:cubicBezTo>
                    <a:pt x="197" y="22"/>
                    <a:pt x="189" y="19"/>
                    <a:pt x="181" y="16"/>
                  </a:cubicBezTo>
                  <a:cubicBezTo>
                    <a:pt x="191" y="18"/>
                    <a:pt x="202" y="22"/>
                    <a:pt x="211" y="27"/>
                  </a:cubicBezTo>
                  <a:cubicBezTo>
                    <a:pt x="213" y="28"/>
                    <a:pt x="216" y="30"/>
                    <a:pt x="218" y="31"/>
                  </a:cubicBezTo>
                  <a:cubicBezTo>
                    <a:pt x="217" y="31"/>
                    <a:pt x="216" y="31"/>
                    <a:pt x="215" y="31"/>
                  </a:cubicBezTo>
                  <a:cubicBezTo>
                    <a:pt x="214" y="31"/>
                    <a:pt x="213" y="31"/>
                    <a:pt x="212" y="31"/>
                  </a:cubicBezTo>
                  <a:cubicBezTo>
                    <a:pt x="204" y="31"/>
                    <a:pt x="197" y="28"/>
                    <a:pt x="189" y="26"/>
                  </a:cubicBezTo>
                  <a:cubicBezTo>
                    <a:pt x="188" y="25"/>
                    <a:pt x="186" y="24"/>
                    <a:pt x="184" y="24"/>
                  </a:cubicBezTo>
                  <a:moveTo>
                    <a:pt x="160" y="9"/>
                  </a:moveTo>
                  <a:cubicBezTo>
                    <a:pt x="155" y="8"/>
                    <a:pt x="151" y="7"/>
                    <a:pt x="147" y="7"/>
                  </a:cubicBezTo>
                  <a:cubicBezTo>
                    <a:pt x="144" y="6"/>
                    <a:pt x="140" y="6"/>
                    <a:pt x="137" y="5"/>
                  </a:cubicBezTo>
                  <a:cubicBezTo>
                    <a:pt x="149" y="6"/>
                    <a:pt x="160" y="8"/>
                    <a:pt x="171" y="11"/>
                  </a:cubicBezTo>
                  <a:cubicBezTo>
                    <a:pt x="172" y="11"/>
                    <a:pt x="173" y="12"/>
                    <a:pt x="174" y="12"/>
                  </a:cubicBezTo>
                  <a:cubicBezTo>
                    <a:pt x="171" y="11"/>
                    <a:pt x="169" y="11"/>
                    <a:pt x="167" y="11"/>
                  </a:cubicBezTo>
                  <a:cubicBezTo>
                    <a:pt x="164" y="10"/>
                    <a:pt x="162" y="10"/>
                    <a:pt x="160" y="9"/>
                  </a:cubicBezTo>
                  <a:moveTo>
                    <a:pt x="113" y="3"/>
                  </a:moveTo>
                  <a:cubicBezTo>
                    <a:pt x="115" y="3"/>
                    <a:pt x="118" y="3"/>
                    <a:pt x="120" y="3"/>
                  </a:cubicBezTo>
                  <a:cubicBezTo>
                    <a:pt x="122" y="3"/>
                    <a:pt x="125" y="3"/>
                    <a:pt x="127" y="3"/>
                  </a:cubicBezTo>
                  <a:cubicBezTo>
                    <a:pt x="127" y="4"/>
                    <a:pt x="127" y="4"/>
                    <a:pt x="127" y="5"/>
                  </a:cubicBezTo>
                  <a:cubicBezTo>
                    <a:pt x="129" y="5"/>
                    <a:pt x="130" y="6"/>
                    <a:pt x="131" y="6"/>
                  </a:cubicBezTo>
                  <a:cubicBezTo>
                    <a:pt x="128" y="6"/>
                    <a:pt x="125" y="6"/>
                    <a:pt x="121" y="5"/>
                  </a:cubicBezTo>
                  <a:cubicBezTo>
                    <a:pt x="119" y="5"/>
                    <a:pt x="116" y="4"/>
                    <a:pt x="113" y="3"/>
                  </a:cubicBezTo>
                  <a:moveTo>
                    <a:pt x="88" y="0"/>
                  </a:moveTo>
                  <a:cubicBezTo>
                    <a:pt x="88" y="0"/>
                    <a:pt x="88" y="1"/>
                    <a:pt x="88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9" y="3"/>
                    <a:pt x="90" y="3"/>
                    <a:pt x="91" y="4"/>
                  </a:cubicBezTo>
                  <a:cubicBezTo>
                    <a:pt x="93" y="4"/>
                    <a:pt x="94" y="4"/>
                    <a:pt x="96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8" y="3"/>
                    <a:pt x="98" y="5"/>
                    <a:pt x="97" y="6"/>
                  </a:cubicBezTo>
                  <a:cubicBezTo>
                    <a:pt x="96" y="6"/>
                    <a:pt x="95" y="7"/>
                    <a:pt x="94" y="8"/>
                  </a:cubicBezTo>
                  <a:cubicBezTo>
                    <a:pt x="94" y="8"/>
                    <a:pt x="94" y="8"/>
                    <a:pt x="94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104" y="9"/>
                    <a:pt x="111" y="10"/>
                    <a:pt x="118" y="11"/>
                  </a:cubicBezTo>
                  <a:cubicBezTo>
                    <a:pt x="120" y="11"/>
                    <a:pt x="122" y="11"/>
                    <a:pt x="125" y="11"/>
                  </a:cubicBezTo>
                  <a:cubicBezTo>
                    <a:pt x="128" y="12"/>
                    <a:pt x="131" y="13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11"/>
                    <a:pt x="108" y="10"/>
                    <a:pt x="95" y="9"/>
                  </a:cubicBezTo>
                  <a:cubicBezTo>
                    <a:pt x="95" y="10"/>
                    <a:pt x="94" y="10"/>
                    <a:pt x="94" y="10"/>
                  </a:cubicBezTo>
                  <a:cubicBezTo>
                    <a:pt x="93" y="11"/>
                    <a:pt x="92" y="11"/>
                    <a:pt x="91" y="11"/>
                  </a:cubicBezTo>
                  <a:cubicBezTo>
                    <a:pt x="100" y="12"/>
                    <a:pt x="109" y="13"/>
                    <a:pt x="117" y="14"/>
                  </a:cubicBezTo>
                  <a:cubicBezTo>
                    <a:pt x="114" y="14"/>
                    <a:pt x="110" y="14"/>
                    <a:pt x="106" y="14"/>
                  </a:cubicBezTo>
                  <a:cubicBezTo>
                    <a:pt x="106" y="14"/>
                    <a:pt x="105" y="14"/>
                    <a:pt x="105" y="14"/>
                  </a:cubicBezTo>
                  <a:cubicBezTo>
                    <a:pt x="102" y="14"/>
                    <a:pt x="99" y="14"/>
                    <a:pt x="95" y="14"/>
                  </a:cubicBezTo>
                  <a:cubicBezTo>
                    <a:pt x="92" y="14"/>
                    <a:pt x="88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7" y="14"/>
                    <a:pt x="88" y="14"/>
                  </a:cubicBezTo>
                  <a:cubicBezTo>
                    <a:pt x="89" y="14"/>
                    <a:pt x="89" y="14"/>
                    <a:pt x="90" y="14"/>
                  </a:cubicBezTo>
                  <a:cubicBezTo>
                    <a:pt x="95" y="14"/>
                    <a:pt x="102" y="14"/>
                    <a:pt x="107" y="17"/>
                  </a:cubicBezTo>
                  <a:cubicBezTo>
                    <a:pt x="116" y="17"/>
                    <a:pt x="124" y="18"/>
                    <a:pt x="133" y="19"/>
                  </a:cubicBezTo>
                  <a:cubicBezTo>
                    <a:pt x="133" y="19"/>
                    <a:pt x="132" y="19"/>
                    <a:pt x="132" y="19"/>
                  </a:cubicBezTo>
                  <a:cubicBezTo>
                    <a:pt x="125" y="19"/>
                    <a:pt x="118" y="19"/>
                    <a:pt x="111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0" y="23"/>
                    <a:pt x="109" y="24"/>
                    <a:pt x="107" y="25"/>
                  </a:cubicBezTo>
                  <a:cubicBezTo>
                    <a:pt x="108" y="25"/>
                    <a:pt x="108" y="25"/>
                    <a:pt x="109" y="25"/>
                  </a:cubicBezTo>
                  <a:cubicBezTo>
                    <a:pt x="111" y="25"/>
                    <a:pt x="113" y="25"/>
                    <a:pt x="114" y="25"/>
                  </a:cubicBezTo>
                  <a:cubicBezTo>
                    <a:pt x="117" y="25"/>
                    <a:pt x="119" y="26"/>
                    <a:pt x="121" y="26"/>
                  </a:cubicBezTo>
                  <a:cubicBezTo>
                    <a:pt x="119" y="26"/>
                    <a:pt x="117" y="26"/>
                    <a:pt x="116" y="26"/>
                  </a:cubicBezTo>
                  <a:cubicBezTo>
                    <a:pt x="112" y="26"/>
                    <a:pt x="108" y="26"/>
                    <a:pt x="105" y="26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5" y="28"/>
                    <a:pt x="91" y="29"/>
                    <a:pt x="87" y="29"/>
                  </a:cubicBezTo>
                  <a:cubicBezTo>
                    <a:pt x="94" y="29"/>
                    <a:pt x="100" y="29"/>
                    <a:pt x="106" y="29"/>
                  </a:cubicBezTo>
                  <a:cubicBezTo>
                    <a:pt x="97" y="29"/>
                    <a:pt x="88" y="30"/>
                    <a:pt x="80" y="31"/>
                  </a:cubicBezTo>
                  <a:cubicBezTo>
                    <a:pt x="79" y="31"/>
                    <a:pt x="78" y="32"/>
                    <a:pt x="77" y="32"/>
                  </a:cubicBezTo>
                  <a:cubicBezTo>
                    <a:pt x="71" y="34"/>
                    <a:pt x="65" y="35"/>
                    <a:pt x="60" y="38"/>
                  </a:cubicBezTo>
                  <a:cubicBezTo>
                    <a:pt x="78" y="33"/>
                    <a:pt x="96" y="31"/>
                    <a:pt x="114" y="31"/>
                  </a:cubicBezTo>
                  <a:cubicBezTo>
                    <a:pt x="116" y="31"/>
                    <a:pt x="117" y="31"/>
                    <a:pt x="119" y="31"/>
                  </a:cubicBezTo>
                  <a:cubicBezTo>
                    <a:pt x="137" y="31"/>
                    <a:pt x="156" y="33"/>
                    <a:pt x="174" y="37"/>
                  </a:cubicBezTo>
                  <a:cubicBezTo>
                    <a:pt x="172" y="37"/>
                    <a:pt x="170" y="36"/>
                    <a:pt x="168" y="36"/>
                  </a:cubicBezTo>
                  <a:cubicBezTo>
                    <a:pt x="156" y="35"/>
                    <a:pt x="144" y="34"/>
                    <a:pt x="132" y="34"/>
                  </a:cubicBezTo>
                  <a:cubicBezTo>
                    <a:pt x="128" y="34"/>
                    <a:pt x="124" y="34"/>
                    <a:pt x="121" y="35"/>
                  </a:cubicBezTo>
                  <a:cubicBezTo>
                    <a:pt x="113" y="35"/>
                    <a:pt x="106" y="36"/>
                    <a:pt x="99" y="37"/>
                  </a:cubicBezTo>
                  <a:cubicBezTo>
                    <a:pt x="101" y="37"/>
                    <a:pt x="104" y="37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1" y="38"/>
                    <a:pt x="116" y="38"/>
                    <a:pt x="120" y="37"/>
                  </a:cubicBezTo>
                  <a:cubicBezTo>
                    <a:pt x="124" y="37"/>
                    <a:pt x="129" y="37"/>
                    <a:pt x="133" y="37"/>
                  </a:cubicBezTo>
                  <a:cubicBezTo>
                    <a:pt x="145" y="37"/>
                    <a:pt x="157" y="38"/>
                    <a:pt x="168" y="39"/>
                  </a:cubicBezTo>
                  <a:cubicBezTo>
                    <a:pt x="175" y="39"/>
                    <a:pt x="181" y="40"/>
                    <a:pt x="187" y="41"/>
                  </a:cubicBezTo>
                  <a:cubicBezTo>
                    <a:pt x="189" y="41"/>
                    <a:pt x="190" y="41"/>
                    <a:pt x="191" y="41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3" y="42"/>
                    <a:pt x="193" y="42"/>
                  </a:cubicBezTo>
                  <a:cubicBezTo>
                    <a:pt x="197" y="43"/>
                    <a:pt x="202" y="44"/>
                    <a:pt x="206" y="46"/>
                  </a:cubicBezTo>
                  <a:cubicBezTo>
                    <a:pt x="208" y="47"/>
                    <a:pt x="210" y="47"/>
                    <a:pt x="213" y="48"/>
                  </a:cubicBezTo>
                  <a:cubicBezTo>
                    <a:pt x="220" y="50"/>
                    <a:pt x="227" y="53"/>
                    <a:pt x="232" y="57"/>
                  </a:cubicBezTo>
                  <a:cubicBezTo>
                    <a:pt x="232" y="57"/>
                    <a:pt x="233" y="57"/>
                    <a:pt x="233" y="58"/>
                  </a:cubicBezTo>
                  <a:cubicBezTo>
                    <a:pt x="232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5" y="58"/>
                    <a:pt x="221" y="57"/>
                    <a:pt x="217" y="56"/>
                  </a:cubicBezTo>
                  <a:cubicBezTo>
                    <a:pt x="214" y="55"/>
                    <a:pt x="211" y="54"/>
                    <a:pt x="207" y="53"/>
                  </a:cubicBezTo>
                  <a:cubicBezTo>
                    <a:pt x="206" y="53"/>
                    <a:pt x="205" y="53"/>
                    <a:pt x="204" y="52"/>
                  </a:cubicBezTo>
                  <a:cubicBezTo>
                    <a:pt x="202" y="52"/>
                    <a:pt x="201" y="52"/>
                    <a:pt x="200" y="52"/>
                  </a:cubicBezTo>
                  <a:cubicBezTo>
                    <a:pt x="199" y="51"/>
                    <a:pt x="197" y="51"/>
                    <a:pt x="196" y="51"/>
                  </a:cubicBezTo>
                  <a:cubicBezTo>
                    <a:pt x="193" y="50"/>
                    <a:pt x="189" y="50"/>
                    <a:pt x="186" y="50"/>
                  </a:cubicBezTo>
                  <a:cubicBezTo>
                    <a:pt x="172" y="45"/>
                    <a:pt x="159" y="42"/>
                    <a:pt x="144" y="41"/>
                  </a:cubicBezTo>
                  <a:cubicBezTo>
                    <a:pt x="141" y="41"/>
                    <a:pt x="137" y="41"/>
                    <a:pt x="134" y="41"/>
                  </a:cubicBezTo>
                  <a:cubicBezTo>
                    <a:pt x="112" y="41"/>
                    <a:pt x="91" y="46"/>
                    <a:pt x="69" y="52"/>
                  </a:cubicBezTo>
                  <a:cubicBezTo>
                    <a:pt x="66" y="52"/>
                    <a:pt x="64" y="52"/>
                    <a:pt x="61" y="52"/>
                  </a:cubicBezTo>
                  <a:cubicBezTo>
                    <a:pt x="59" y="53"/>
                    <a:pt x="57" y="53"/>
                    <a:pt x="55" y="53"/>
                  </a:cubicBezTo>
                  <a:cubicBezTo>
                    <a:pt x="54" y="53"/>
                    <a:pt x="53" y="53"/>
                    <a:pt x="52" y="53"/>
                  </a:cubicBezTo>
                  <a:cubicBezTo>
                    <a:pt x="50" y="54"/>
                    <a:pt x="49" y="55"/>
                    <a:pt x="47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8" y="57"/>
                  </a:cubicBezTo>
                  <a:cubicBezTo>
                    <a:pt x="47" y="57"/>
                    <a:pt x="46" y="57"/>
                    <a:pt x="45" y="57"/>
                  </a:cubicBezTo>
                  <a:cubicBezTo>
                    <a:pt x="43" y="59"/>
                    <a:pt x="41" y="60"/>
                    <a:pt x="39" y="62"/>
                  </a:cubicBezTo>
                  <a:cubicBezTo>
                    <a:pt x="41" y="61"/>
                    <a:pt x="43" y="61"/>
                    <a:pt x="46" y="60"/>
                  </a:cubicBezTo>
                  <a:cubicBezTo>
                    <a:pt x="44" y="61"/>
                    <a:pt x="43" y="61"/>
                    <a:pt x="42" y="62"/>
                  </a:cubicBezTo>
                  <a:cubicBezTo>
                    <a:pt x="41" y="62"/>
                    <a:pt x="41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7" y="63"/>
                    <a:pt x="50" y="62"/>
                    <a:pt x="54" y="62"/>
                  </a:cubicBezTo>
                  <a:cubicBezTo>
                    <a:pt x="56" y="60"/>
                    <a:pt x="59" y="59"/>
                    <a:pt x="62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2" y="57"/>
                    <a:pt x="63" y="57"/>
                  </a:cubicBezTo>
                  <a:cubicBezTo>
                    <a:pt x="69" y="54"/>
                    <a:pt x="76" y="51"/>
                    <a:pt x="83" y="49"/>
                  </a:cubicBezTo>
                  <a:cubicBezTo>
                    <a:pt x="89" y="48"/>
                    <a:pt x="95" y="46"/>
                    <a:pt x="101" y="46"/>
                  </a:cubicBezTo>
                  <a:cubicBezTo>
                    <a:pt x="102" y="46"/>
                    <a:pt x="102" y="46"/>
                    <a:pt x="103" y="46"/>
                  </a:cubicBezTo>
                  <a:cubicBezTo>
                    <a:pt x="111" y="45"/>
                    <a:pt x="120" y="44"/>
                    <a:pt x="129" y="43"/>
                  </a:cubicBezTo>
                  <a:cubicBezTo>
                    <a:pt x="130" y="43"/>
                    <a:pt x="132" y="43"/>
                    <a:pt x="133" y="43"/>
                  </a:cubicBezTo>
                  <a:cubicBezTo>
                    <a:pt x="143" y="43"/>
                    <a:pt x="154" y="44"/>
                    <a:pt x="164" y="47"/>
                  </a:cubicBezTo>
                  <a:cubicBezTo>
                    <a:pt x="172" y="47"/>
                    <a:pt x="180" y="49"/>
                    <a:pt x="186" y="53"/>
                  </a:cubicBezTo>
                  <a:cubicBezTo>
                    <a:pt x="194" y="55"/>
                    <a:pt x="201" y="57"/>
                    <a:pt x="208" y="60"/>
                  </a:cubicBezTo>
                  <a:cubicBezTo>
                    <a:pt x="204" y="59"/>
                    <a:pt x="199" y="58"/>
                    <a:pt x="194" y="57"/>
                  </a:cubicBezTo>
                  <a:cubicBezTo>
                    <a:pt x="195" y="58"/>
                    <a:pt x="196" y="59"/>
                    <a:pt x="197" y="60"/>
                  </a:cubicBezTo>
                  <a:cubicBezTo>
                    <a:pt x="198" y="61"/>
                    <a:pt x="197" y="62"/>
                    <a:pt x="196" y="62"/>
                  </a:cubicBezTo>
                  <a:cubicBezTo>
                    <a:pt x="196" y="62"/>
                    <a:pt x="195" y="62"/>
                    <a:pt x="195" y="62"/>
                  </a:cubicBezTo>
                  <a:cubicBezTo>
                    <a:pt x="194" y="62"/>
                    <a:pt x="193" y="62"/>
                    <a:pt x="191" y="62"/>
                  </a:cubicBezTo>
                  <a:cubicBezTo>
                    <a:pt x="195" y="63"/>
                    <a:pt x="199" y="64"/>
                    <a:pt x="202" y="64"/>
                  </a:cubicBezTo>
                  <a:cubicBezTo>
                    <a:pt x="203" y="64"/>
                    <a:pt x="203" y="65"/>
                    <a:pt x="203" y="65"/>
                  </a:cubicBezTo>
                  <a:cubicBezTo>
                    <a:pt x="208" y="66"/>
                    <a:pt x="213" y="68"/>
                    <a:pt x="218" y="70"/>
                  </a:cubicBezTo>
                  <a:cubicBezTo>
                    <a:pt x="212" y="69"/>
                    <a:pt x="205" y="69"/>
                    <a:pt x="199" y="68"/>
                  </a:cubicBezTo>
                  <a:cubicBezTo>
                    <a:pt x="197" y="68"/>
                    <a:pt x="194" y="68"/>
                    <a:pt x="192" y="68"/>
                  </a:cubicBezTo>
                  <a:cubicBezTo>
                    <a:pt x="190" y="68"/>
                    <a:pt x="189" y="68"/>
                    <a:pt x="188" y="68"/>
                  </a:cubicBezTo>
                  <a:cubicBezTo>
                    <a:pt x="176" y="67"/>
                    <a:pt x="165" y="65"/>
                    <a:pt x="153" y="64"/>
                  </a:cubicBezTo>
                  <a:cubicBezTo>
                    <a:pt x="147" y="65"/>
                    <a:pt x="140" y="64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49" y="66"/>
                    <a:pt x="164" y="68"/>
                    <a:pt x="178" y="69"/>
                  </a:cubicBezTo>
                  <a:cubicBezTo>
                    <a:pt x="181" y="69"/>
                    <a:pt x="183" y="70"/>
                    <a:pt x="186" y="70"/>
                  </a:cubicBezTo>
                  <a:cubicBezTo>
                    <a:pt x="189" y="70"/>
                    <a:pt x="192" y="70"/>
                    <a:pt x="194" y="71"/>
                  </a:cubicBezTo>
                  <a:cubicBezTo>
                    <a:pt x="200" y="71"/>
                    <a:pt x="206" y="71"/>
                    <a:pt x="211" y="72"/>
                  </a:cubicBezTo>
                  <a:cubicBezTo>
                    <a:pt x="216" y="72"/>
                    <a:pt x="220" y="72"/>
                    <a:pt x="225" y="72"/>
                  </a:cubicBezTo>
                  <a:cubicBezTo>
                    <a:pt x="230" y="75"/>
                    <a:pt x="236" y="78"/>
                    <a:pt x="241" y="81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1" y="82"/>
                    <a:pt x="240" y="82"/>
                    <a:pt x="240" y="82"/>
                  </a:cubicBezTo>
                  <a:cubicBezTo>
                    <a:pt x="238" y="82"/>
                    <a:pt x="235" y="81"/>
                    <a:pt x="233" y="81"/>
                  </a:cubicBezTo>
                  <a:cubicBezTo>
                    <a:pt x="231" y="80"/>
                    <a:pt x="228" y="79"/>
                    <a:pt x="225" y="78"/>
                  </a:cubicBezTo>
                  <a:cubicBezTo>
                    <a:pt x="224" y="78"/>
                    <a:pt x="224" y="78"/>
                    <a:pt x="223" y="78"/>
                  </a:cubicBezTo>
                  <a:cubicBezTo>
                    <a:pt x="220" y="77"/>
                    <a:pt x="217" y="77"/>
                    <a:pt x="215" y="77"/>
                  </a:cubicBezTo>
                  <a:cubicBezTo>
                    <a:pt x="213" y="76"/>
                    <a:pt x="212" y="76"/>
                    <a:pt x="210" y="76"/>
                  </a:cubicBezTo>
                  <a:cubicBezTo>
                    <a:pt x="208" y="75"/>
                    <a:pt x="205" y="75"/>
                    <a:pt x="202" y="75"/>
                  </a:cubicBezTo>
                  <a:cubicBezTo>
                    <a:pt x="201" y="75"/>
                    <a:pt x="200" y="74"/>
                    <a:pt x="199" y="74"/>
                  </a:cubicBezTo>
                  <a:cubicBezTo>
                    <a:pt x="189" y="73"/>
                    <a:pt x="18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4" y="70"/>
                    <a:pt x="159" y="70"/>
                    <a:pt x="155" y="70"/>
                  </a:cubicBezTo>
                  <a:cubicBezTo>
                    <a:pt x="150" y="69"/>
                    <a:pt x="144" y="69"/>
                    <a:pt x="139" y="68"/>
                  </a:cubicBezTo>
                  <a:cubicBezTo>
                    <a:pt x="136" y="67"/>
                    <a:pt x="133" y="67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7" y="66"/>
                    <a:pt x="125" y="67"/>
                    <a:pt x="123" y="67"/>
                  </a:cubicBezTo>
                  <a:cubicBezTo>
                    <a:pt x="123" y="67"/>
                    <a:pt x="123" y="67"/>
                    <a:pt x="124" y="67"/>
                  </a:cubicBezTo>
                  <a:cubicBezTo>
                    <a:pt x="126" y="68"/>
                    <a:pt x="128" y="68"/>
                    <a:pt x="129" y="69"/>
                  </a:cubicBezTo>
                  <a:cubicBezTo>
                    <a:pt x="132" y="69"/>
                    <a:pt x="134" y="70"/>
                    <a:pt x="137" y="70"/>
                  </a:cubicBezTo>
                  <a:cubicBezTo>
                    <a:pt x="144" y="71"/>
                    <a:pt x="152" y="72"/>
                    <a:pt x="159" y="72"/>
                  </a:cubicBezTo>
                  <a:cubicBezTo>
                    <a:pt x="167" y="73"/>
                    <a:pt x="175" y="73"/>
                    <a:pt x="183" y="74"/>
                  </a:cubicBezTo>
                  <a:cubicBezTo>
                    <a:pt x="190" y="76"/>
                    <a:pt x="198" y="77"/>
                    <a:pt x="205" y="78"/>
                  </a:cubicBezTo>
                  <a:cubicBezTo>
                    <a:pt x="206" y="78"/>
                    <a:pt x="207" y="78"/>
                    <a:pt x="207" y="78"/>
                  </a:cubicBezTo>
                  <a:cubicBezTo>
                    <a:pt x="208" y="78"/>
                    <a:pt x="209" y="78"/>
                    <a:pt x="210" y="78"/>
                  </a:cubicBezTo>
                  <a:cubicBezTo>
                    <a:pt x="212" y="79"/>
                    <a:pt x="213" y="79"/>
                    <a:pt x="215" y="79"/>
                  </a:cubicBezTo>
                  <a:cubicBezTo>
                    <a:pt x="217" y="80"/>
                    <a:pt x="219" y="80"/>
                    <a:pt x="221" y="80"/>
                  </a:cubicBezTo>
                  <a:cubicBezTo>
                    <a:pt x="224" y="81"/>
                    <a:pt x="227" y="81"/>
                    <a:pt x="231" y="82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4" y="83"/>
                    <a:pt x="237" y="84"/>
                    <a:pt x="240" y="84"/>
                  </a:cubicBezTo>
                  <a:cubicBezTo>
                    <a:pt x="240" y="84"/>
                    <a:pt x="240" y="84"/>
                    <a:pt x="241" y="84"/>
                  </a:cubicBezTo>
                  <a:cubicBezTo>
                    <a:pt x="242" y="84"/>
                    <a:pt x="243" y="84"/>
                    <a:pt x="244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2"/>
                    <a:pt x="245" y="81"/>
                  </a:cubicBezTo>
                  <a:cubicBezTo>
                    <a:pt x="240" y="78"/>
                    <a:pt x="235" y="74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1" y="72"/>
                    <a:pt x="232" y="73"/>
                    <a:pt x="233" y="73"/>
                  </a:cubicBezTo>
                  <a:cubicBezTo>
                    <a:pt x="233" y="73"/>
                    <a:pt x="234" y="73"/>
                    <a:pt x="234" y="73"/>
                  </a:cubicBezTo>
                  <a:cubicBezTo>
                    <a:pt x="235" y="73"/>
                    <a:pt x="236" y="72"/>
                    <a:pt x="235" y="71"/>
                  </a:cubicBezTo>
                  <a:cubicBezTo>
                    <a:pt x="233" y="70"/>
                    <a:pt x="232" y="69"/>
                    <a:pt x="231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2" y="68"/>
                    <a:pt x="233" y="67"/>
                    <a:pt x="232" y="66"/>
                  </a:cubicBezTo>
                  <a:cubicBezTo>
                    <a:pt x="223" y="63"/>
                    <a:pt x="214" y="60"/>
                    <a:pt x="206" y="56"/>
                  </a:cubicBezTo>
                  <a:cubicBezTo>
                    <a:pt x="203" y="56"/>
                    <a:pt x="201" y="55"/>
                    <a:pt x="199" y="54"/>
                  </a:cubicBezTo>
                  <a:cubicBezTo>
                    <a:pt x="200" y="54"/>
                    <a:pt x="201" y="55"/>
                    <a:pt x="203" y="55"/>
                  </a:cubicBezTo>
                  <a:cubicBezTo>
                    <a:pt x="203" y="55"/>
                    <a:pt x="204" y="55"/>
                    <a:pt x="204" y="55"/>
                  </a:cubicBezTo>
                  <a:cubicBezTo>
                    <a:pt x="207" y="56"/>
                    <a:pt x="211" y="57"/>
                    <a:pt x="214" y="58"/>
                  </a:cubicBezTo>
                  <a:cubicBezTo>
                    <a:pt x="216" y="58"/>
                    <a:pt x="217" y="58"/>
                    <a:pt x="218" y="59"/>
                  </a:cubicBezTo>
                  <a:cubicBezTo>
                    <a:pt x="219" y="59"/>
                    <a:pt x="221" y="59"/>
                    <a:pt x="222" y="60"/>
                  </a:cubicBezTo>
                  <a:cubicBezTo>
                    <a:pt x="224" y="60"/>
                    <a:pt x="225" y="60"/>
                    <a:pt x="226" y="60"/>
                  </a:cubicBezTo>
                  <a:cubicBezTo>
                    <a:pt x="227" y="60"/>
                    <a:pt x="228" y="60"/>
                    <a:pt x="229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60"/>
                    <a:pt x="233" y="60"/>
                    <a:pt x="235" y="60"/>
                  </a:cubicBezTo>
                  <a:cubicBezTo>
                    <a:pt x="235" y="60"/>
                    <a:pt x="235" y="60"/>
                    <a:pt x="236" y="60"/>
                  </a:cubicBezTo>
                  <a:cubicBezTo>
                    <a:pt x="236" y="60"/>
                    <a:pt x="236" y="59"/>
                    <a:pt x="236" y="59"/>
                  </a:cubicBezTo>
                  <a:cubicBezTo>
                    <a:pt x="237" y="59"/>
                    <a:pt x="237" y="58"/>
                    <a:pt x="236" y="57"/>
                  </a:cubicBezTo>
                  <a:cubicBezTo>
                    <a:pt x="236" y="57"/>
                    <a:pt x="235" y="56"/>
                    <a:pt x="234" y="55"/>
                  </a:cubicBezTo>
                  <a:cubicBezTo>
                    <a:pt x="230" y="52"/>
                    <a:pt x="226" y="50"/>
                    <a:pt x="221" y="49"/>
                  </a:cubicBezTo>
                  <a:cubicBezTo>
                    <a:pt x="219" y="48"/>
                    <a:pt x="217" y="47"/>
                    <a:pt x="215" y="46"/>
                  </a:cubicBezTo>
                  <a:cubicBezTo>
                    <a:pt x="212" y="45"/>
                    <a:pt x="209" y="44"/>
                    <a:pt x="205" y="43"/>
                  </a:cubicBezTo>
                  <a:cubicBezTo>
                    <a:pt x="205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8" y="43"/>
                    <a:pt x="208" y="43"/>
                  </a:cubicBezTo>
                  <a:cubicBezTo>
                    <a:pt x="209" y="43"/>
                    <a:pt x="210" y="43"/>
                    <a:pt x="212" y="43"/>
                  </a:cubicBezTo>
                  <a:cubicBezTo>
                    <a:pt x="212" y="43"/>
                    <a:pt x="213" y="42"/>
                    <a:pt x="213" y="42"/>
                  </a:cubicBezTo>
                  <a:cubicBezTo>
                    <a:pt x="213" y="41"/>
                    <a:pt x="213" y="40"/>
                    <a:pt x="212" y="40"/>
                  </a:cubicBezTo>
                  <a:cubicBezTo>
                    <a:pt x="211" y="40"/>
                    <a:pt x="210" y="39"/>
                    <a:pt x="209" y="39"/>
                  </a:cubicBezTo>
                  <a:cubicBezTo>
                    <a:pt x="209" y="39"/>
                    <a:pt x="208" y="39"/>
                    <a:pt x="208" y="38"/>
                  </a:cubicBezTo>
                  <a:cubicBezTo>
                    <a:pt x="207" y="38"/>
                    <a:pt x="206" y="38"/>
                    <a:pt x="206" y="38"/>
                  </a:cubicBezTo>
                  <a:cubicBezTo>
                    <a:pt x="203" y="37"/>
                    <a:pt x="200" y="36"/>
                    <a:pt x="197" y="3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7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5" y="31"/>
                  </a:cubicBezTo>
                  <a:cubicBezTo>
                    <a:pt x="196" y="31"/>
                    <a:pt x="196" y="31"/>
                    <a:pt x="195" y="30"/>
                  </a:cubicBezTo>
                  <a:cubicBezTo>
                    <a:pt x="202" y="32"/>
                    <a:pt x="208" y="34"/>
                    <a:pt x="215" y="34"/>
                  </a:cubicBezTo>
                  <a:cubicBezTo>
                    <a:pt x="215" y="34"/>
                    <a:pt x="216" y="34"/>
                    <a:pt x="216" y="34"/>
                  </a:cubicBezTo>
                  <a:cubicBezTo>
                    <a:pt x="218" y="34"/>
                    <a:pt x="220" y="34"/>
                    <a:pt x="221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3" y="32"/>
                    <a:pt x="223" y="32"/>
                    <a:pt x="222" y="31"/>
                  </a:cubicBezTo>
                  <a:cubicBezTo>
                    <a:pt x="220" y="30"/>
                    <a:pt x="218" y="28"/>
                    <a:pt x="216" y="27"/>
                  </a:cubicBezTo>
                  <a:cubicBezTo>
                    <a:pt x="221" y="29"/>
                    <a:pt x="226" y="31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2" y="33"/>
                  </a:cubicBezTo>
                  <a:cubicBezTo>
                    <a:pt x="232" y="33"/>
                    <a:pt x="233" y="33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1" y="31"/>
                    <a:pt x="231" y="30"/>
                    <a:pt x="230" y="30"/>
                  </a:cubicBezTo>
                  <a:cubicBezTo>
                    <a:pt x="228" y="29"/>
                    <a:pt x="225" y="28"/>
                    <a:pt x="223" y="27"/>
                  </a:cubicBezTo>
                  <a:cubicBezTo>
                    <a:pt x="206" y="20"/>
                    <a:pt x="188" y="13"/>
                    <a:pt x="171" y="8"/>
                  </a:cubicBezTo>
                  <a:cubicBezTo>
                    <a:pt x="168" y="8"/>
                    <a:pt x="166" y="7"/>
                    <a:pt x="164" y="7"/>
                  </a:cubicBezTo>
                  <a:cubicBezTo>
                    <a:pt x="150" y="3"/>
                    <a:pt x="135" y="1"/>
                    <a:pt x="120" y="1"/>
                  </a:cubicBezTo>
                  <a:cubicBezTo>
                    <a:pt x="115" y="1"/>
                    <a:pt x="109" y="1"/>
                    <a:pt x="103" y="2"/>
                  </a:cubicBezTo>
                  <a:cubicBezTo>
                    <a:pt x="98" y="1"/>
                    <a:pt x="93" y="1"/>
                    <a:pt x="88" y="0"/>
                  </a:cubicBezTo>
                  <a:moveTo>
                    <a:pt x="66" y="0"/>
                  </a:moveTo>
                  <a:cubicBezTo>
                    <a:pt x="53" y="1"/>
                    <a:pt x="39" y="3"/>
                    <a:pt x="26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30" y="8"/>
                    <a:pt x="34" y="8"/>
                    <a:pt x="39" y="7"/>
                  </a:cubicBezTo>
                  <a:cubicBezTo>
                    <a:pt x="44" y="6"/>
                    <a:pt x="49" y="5"/>
                    <a:pt x="54" y="3"/>
                  </a:cubicBezTo>
                  <a:cubicBezTo>
                    <a:pt x="59" y="2"/>
                    <a:pt x="64" y="1"/>
                    <a:pt x="69" y="1"/>
                  </a:cubicBezTo>
                  <a:cubicBezTo>
                    <a:pt x="68" y="1"/>
                    <a:pt x="67" y="0"/>
                    <a:pt x="66" y="0"/>
                  </a:cubicBezTo>
                  <a:moveTo>
                    <a:pt x="75" y="0"/>
                  </a:moveTo>
                  <a:cubicBezTo>
                    <a:pt x="75" y="0"/>
                    <a:pt x="74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5" y="1"/>
                    <a:pt x="75" y="1"/>
                    <a:pt x="76" y="1"/>
                  </a:cubicBezTo>
                  <a:cubicBezTo>
                    <a:pt x="77" y="1"/>
                    <a:pt x="78" y="1"/>
                    <a:pt x="80" y="1"/>
                  </a:cubicBezTo>
                  <a:cubicBezTo>
                    <a:pt x="81" y="1"/>
                    <a:pt x="83" y="1"/>
                    <a:pt x="84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2" y="0"/>
                    <a:pt x="78" y="0"/>
                    <a:pt x="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5211763" y="3068638"/>
              <a:ext cx="595313" cy="508000"/>
            </a:xfrm>
            <a:custGeom>
              <a:avLst/>
              <a:gdLst>
                <a:gd name="T0" fmla="*/ 61 w 276"/>
                <a:gd name="T1" fmla="*/ 216 h 236"/>
                <a:gd name="T2" fmla="*/ 68 w 276"/>
                <a:gd name="T3" fmla="*/ 201 h 236"/>
                <a:gd name="T4" fmla="*/ 57 w 276"/>
                <a:gd name="T5" fmla="*/ 201 h 236"/>
                <a:gd name="T6" fmla="*/ 67 w 276"/>
                <a:gd name="T7" fmla="*/ 183 h 236"/>
                <a:gd name="T8" fmla="*/ 51 w 276"/>
                <a:gd name="T9" fmla="*/ 169 h 236"/>
                <a:gd name="T10" fmla="*/ 62 w 276"/>
                <a:gd name="T11" fmla="*/ 169 h 236"/>
                <a:gd name="T12" fmla="*/ 56 w 276"/>
                <a:gd name="T13" fmla="*/ 157 h 236"/>
                <a:gd name="T14" fmla="*/ 68 w 276"/>
                <a:gd name="T15" fmla="*/ 152 h 236"/>
                <a:gd name="T16" fmla="*/ 79 w 276"/>
                <a:gd name="T17" fmla="*/ 141 h 236"/>
                <a:gd name="T18" fmla="*/ 70 w 276"/>
                <a:gd name="T19" fmla="*/ 140 h 236"/>
                <a:gd name="T20" fmla="*/ 53 w 276"/>
                <a:gd name="T21" fmla="*/ 135 h 236"/>
                <a:gd name="T22" fmla="*/ 35 w 276"/>
                <a:gd name="T23" fmla="*/ 122 h 236"/>
                <a:gd name="T24" fmla="*/ 40 w 276"/>
                <a:gd name="T25" fmla="*/ 115 h 236"/>
                <a:gd name="T26" fmla="*/ 80 w 276"/>
                <a:gd name="T27" fmla="*/ 121 h 236"/>
                <a:gd name="T28" fmla="*/ 49 w 276"/>
                <a:gd name="T29" fmla="*/ 103 h 236"/>
                <a:gd name="T30" fmla="*/ 105 w 276"/>
                <a:gd name="T31" fmla="*/ 100 h 236"/>
                <a:gd name="T32" fmla="*/ 0 w 276"/>
                <a:gd name="T33" fmla="*/ 106 h 236"/>
                <a:gd name="T34" fmla="*/ 50 w 276"/>
                <a:gd name="T35" fmla="*/ 94 h 236"/>
                <a:gd name="T36" fmla="*/ 33 w 276"/>
                <a:gd name="T37" fmla="*/ 99 h 236"/>
                <a:gd name="T38" fmla="*/ 30 w 276"/>
                <a:gd name="T39" fmla="*/ 87 h 236"/>
                <a:gd name="T40" fmla="*/ 121 w 276"/>
                <a:gd name="T41" fmla="*/ 91 h 236"/>
                <a:gd name="T42" fmla="*/ 48 w 276"/>
                <a:gd name="T43" fmla="*/ 82 h 236"/>
                <a:gd name="T44" fmla="*/ 123 w 276"/>
                <a:gd name="T45" fmla="*/ 87 h 236"/>
                <a:gd name="T46" fmla="*/ 103 w 276"/>
                <a:gd name="T47" fmla="*/ 96 h 236"/>
                <a:gd name="T48" fmla="*/ 72 w 276"/>
                <a:gd name="T49" fmla="*/ 106 h 236"/>
                <a:gd name="T50" fmla="*/ 77 w 276"/>
                <a:gd name="T51" fmla="*/ 112 h 236"/>
                <a:gd name="T52" fmla="*/ 46 w 276"/>
                <a:gd name="T53" fmla="*/ 64 h 236"/>
                <a:gd name="T54" fmla="*/ 149 w 276"/>
                <a:gd name="T55" fmla="*/ 66 h 236"/>
                <a:gd name="T56" fmla="*/ 223 w 276"/>
                <a:gd name="T57" fmla="*/ 55 h 236"/>
                <a:gd name="T58" fmla="*/ 231 w 276"/>
                <a:gd name="T59" fmla="*/ 52 h 236"/>
                <a:gd name="T60" fmla="*/ 194 w 276"/>
                <a:gd name="T61" fmla="*/ 56 h 236"/>
                <a:gd name="T62" fmla="*/ 73 w 276"/>
                <a:gd name="T63" fmla="*/ 125 h 236"/>
                <a:gd name="T64" fmla="*/ 123 w 276"/>
                <a:gd name="T65" fmla="*/ 84 h 236"/>
                <a:gd name="T66" fmla="*/ 188 w 276"/>
                <a:gd name="T67" fmla="*/ 62 h 236"/>
                <a:gd name="T68" fmla="*/ 207 w 276"/>
                <a:gd name="T69" fmla="*/ 69 h 236"/>
                <a:gd name="T70" fmla="*/ 272 w 276"/>
                <a:gd name="T71" fmla="*/ 60 h 236"/>
                <a:gd name="T72" fmla="*/ 69 w 276"/>
                <a:gd name="T73" fmla="*/ 41 h 236"/>
                <a:gd name="T74" fmla="*/ 69 w 276"/>
                <a:gd name="T75" fmla="*/ 41 h 236"/>
                <a:gd name="T76" fmla="*/ 114 w 276"/>
                <a:gd name="T77" fmla="*/ 63 h 236"/>
                <a:gd name="T78" fmla="*/ 67 w 276"/>
                <a:gd name="T79" fmla="*/ 34 h 236"/>
                <a:gd name="T80" fmla="*/ 110 w 276"/>
                <a:gd name="T81" fmla="*/ 15 h 236"/>
                <a:gd name="T82" fmla="*/ 96 w 276"/>
                <a:gd name="T83" fmla="*/ 64 h 236"/>
                <a:gd name="T84" fmla="*/ 78 w 276"/>
                <a:gd name="T85" fmla="*/ 57 h 236"/>
                <a:gd name="T86" fmla="*/ 112 w 276"/>
                <a:gd name="T87" fmla="*/ 50 h 236"/>
                <a:gd name="T88" fmla="*/ 94 w 276"/>
                <a:gd name="T89" fmla="*/ 49 h 236"/>
                <a:gd name="T90" fmla="*/ 112 w 276"/>
                <a:gd name="T91" fmla="*/ 27 h 236"/>
                <a:gd name="T92" fmla="*/ 41 w 276"/>
                <a:gd name="T93" fmla="*/ 87 h 236"/>
                <a:gd name="T94" fmla="*/ 56 w 276"/>
                <a:gd name="T95" fmla="*/ 82 h 236"/>
                <a:gd name="T96" fmla="*/ 51 w 276"/>
                <a:gd name="T97" fmla="*/ 105 h 236"/>
                <a:gd name="T98" fmla="*/ 50 w 276"/>
                <a:gd name="T99" fmla="*/ 132 h 236"/>
                <a:gd name="T100" fmla="*/ 101 w 276"/>
                <a:gd name="T101" fmla="*/ 60 h 236"/>
                <a:gd name="T102" fmla="*/ 166 w 276"/>
                <a:gd name="T103" fmla="*/ 17 h 236"/>
                <a:gd name="T104" fmla="*/ 122 w 276"/>
                <a:gd name="T105" fmla="*/ 13 h 236"/>
                <a:gd name="T106" fmla="*/ 32 w 276"/>
                <a:gd name="T107" fmla="*/ 52 h 236"/>
                <a:gd name="T108" fmla="*/ 33 w 276"/>
                <a:gd name="T109" fmla="*/ 41 h 236"/>
                <a:gd name="T110" fmla="*/ 12 w 276"/>
                <a:gd name="T111" fmla="*/ 83 h 236"/>
                <a:gd name="T112" fmla="*/ 27 w 276"/>
                <a:gd name="T113" fmla="*/ 77 h 236"/>
                <a:gd name="T114" fmla="*/ 20 w 276"/>
                <a:gd name="T115" fmla="*/ 75 h 236"/>
                <a:gd name="T116" fmla="*/ 52 w 276"/>
                <a:gd name="T117" fmla="*/ 38 h 236"/>
                <a:gd name="T118" fmla="*/ 76 w 276"/>
                <a:gd name="T119" fmla="*/ 15 h 236"/>
                <a:gd name="T120" fmla="*/ 116 w 276"/>
                <a:gd name="T121" fmla="*/ 5 h 236"/>
                <a:gd name="T122" fmla="*/ 148 w 276"/>
                <a:gd name="T123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" h="236">
                  <a:moveTo>
                    <a:pt x="67" y="225"/>
                  </a:moveTo>
                  <a:cubicBezTo>
                    <a:pt x="66" y="227"/>
                    <a:pt x="66" y="229"/>
                    <a:pt x="66" y="232"/>
                  </a:cubicBezTo>
                  <a:cubicBezTo>
                    <a:pt x="66" y="233"/>
                    <a:pt x="67" y="234"/>
                    <a:pt x="67" y="236"/>
                  </a:cubicBezTo>
                  <a:cubicBezTo>
                    <a:pt x="67" y="236"/>
                    <a:pt x="68" y="236"/>
                    <a:pt x="68" y="236"/>
                  </a:cubicBezTo>
                  <a:cubicBezTo>
                    <a:pt x="69" y="236"/>
                    <a:pt x="70" y="236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9" y="232"/>
                    <a:pt x="69" y="230"/>
                    <a:pt x="68" y="228"/>
                  </a:cubicBezTo>
                  <a:cubicBezTo>
                    <a:pt x="68" y="227"/>
                    <a:pt x="67" y="226"/>
                    <a:pt x="67" y="225"/>
                  </a:cubicBezTo>
                  <a:moveTo>
                    <a:pt x="61" y="216"/>
                  </a:moveTo>
                  <a:cubicBezTo>
                    <a:pt x="61" y="218"/>
                    <a:pt x="62" y="219"/>
                    <a:pt x="62" y="221"/>
                  </a:cubicBezTo>
                  <a:cubicBezTo>
                    <a:pt x="63" y="222"/>
                    <a:pt x="63" y="224"/>
                    <a:pt x="64" y="226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5"/>
                    <a:pt x="64" y="223"/>
                    <a:pt x="64" y="222"/>
                  </a:cubicBezTo>
                  <a:cubicBezTo>
                    <a:pt x="63" y="220"/>
                    <a:pt x="62" y="218"/>
                    <a:pt x="61" y="216"/>
                  </a:cubicBezTo>
                  <a:moveTo>
                    <a:pt x="64" y="205"/>
                  </a:moveTo>
                  <a:cubicBezTo>
                    <a:pt x="64" y="208"/>
                    <a:pt x="64" y="211"/>
                    <a:pt x="64" y="215"/>
                  </a:cubicBezTo>
                  <a:cubicBezTo>
                    <a:pt x="64" y="215"/>
                    <a:pt x="65" y="215"/>
                    <a:pt x="65" y="216"/>
                  </a:cubicBezTo>
                  <a:cubicBezTo>
                    <a:pt x="65" y="213"/>
                    <a:pt x="65" y="211"/>
                    <a:pt x="65" y="208"/>
                  </a:cubicBezTo>
                  <a:cubicBezTo>
                    <a:pt x="65" y="207"/>
                    <a:pt x="64" y="206"/>
                    <a:pt x="64" y="205"/>
                  </a:cubicBezTo>
                  <a:moveTo>
                    <a:pt x="59" y="201"/>
                  </a:moveTo>
                  <a:cubicBezTo>
                    <a:pt x="59" y="202"/>
                    <a:pt x="58" y="203"/>
                    <a:pt x="58" y="204"/>
                  </a:cubicBezTo>
                  <a:cubicBezTo>
                    <a:pt x="58" y="205"/>
                    <a:pt x="58" y="206"/>
                    <a:pt x="58" y="207"/>
                  </a:cubicBezTo>
                  <a:cubicBezTo>
                    <a:pt x="60" y="209"/>
                    <a:pt x="61" y="210"/>
                    <a:pt x="62" y="212"/>
                  </a:cubicBezTo>
                  <a:cubicBezTo>
                    <a:pt x="61" y="209"/>
                    <a:pt x="60" y="205"/>
                    <a:pt x="59" y="201"/>
                  </a:cubicBezTo>
                  <a:moveTo>
                    <a:pt x="72" y="198"/>
                  </a:moveTo>
                  <a:cubicBezTo>
                    <a:pt x="72" y="198"/>
                    <a:pt x="72" y="198"/>
                    <a:pt x="72" y="199"/>
                  </a:cubicBezTo>
                  <a:cubicBezTo>
                    <a:pt x="72" y="200"/>
                    <a:pt x="72" y="200"/>
                    <a:pt x="73" y="201"/>
                  </a:cubicBezTo>
                  <a:cubicBezTo>
                    <a:pt x="72" y="200"/>
                    <a:pt x="72" y="199"/>
                    <a:pt x="72" y="198"/>
                  </a:cubicBezTo>
                  <a:moveTo>
                    <a:pt x="68" y="197"/>
                  </a:moveTo>
                  <a:cubicBezTo>
                    <a:pt x="68" y="198"/>
                    <a:pt x="68" y="200"/>
                    <a:pt x="68" y="201"/>
                  </a:cubicBezTo>
                  <a:cubicBezTo>
                    <a:pt x="69" y="203"/>
                    <a:pt x="69" y="204"/>
                    <a:pt x="69" y="206"/>
                  </a:cubicBezTo>
                  <a:cubicBezTo>
                    <a:pt x="71" y="209"/>
                    <a:pt x="72" y="213"/>
                    <a:pt x="73" y="216"/>
                  </a:cubicBezTo>
                  <a:cubicBezTo>
                    <a:pt x="73" y="216"/>
                    <a:pt x="74" y="216"/>
                    <a:pt x="74" y="215"/>
                  </a:cubicBezTo>
                  <a:cubicBezTo>
                    <a:pt x="74" y="214"/>
                    <a:pt x="74" y="213"/>
                    <a:pt x="74" y="212"/>
                  </a:cubicBezTo>
                  <a:cubicBezTo>
                    <a:pt x="73" y="210"/>
                    <a:pt x="72" y="208"/>
                    <a:pt x="72" y="206"/>
                  </a:cubicBezTo>
                  <a:cubicBezTo>
                    <a:pt x="72" y="207"/>
                    <a:pt x="72" y="209"/>
                    <a:pt x="71" y="210"/>
                  </a:cubicBezTo>
                  <a:cubicBezTo>
                    <a:pt x="70" y="207"/>
                    <a:pt x="70" y="204"/>
                    <a:pt x="70" y="201"/>
                  </a:cubicBezTo>
                  <a:cubicBezTo>
                    <a:pt x="69" y="199"/>
                    <a:pt x="69" y="198"/>
                    <a:pt x="68" y="197"/>
                  </a:cubicBezTo>
                  <a:moveTo>
                    <a:pt x="64" y="197"/>
                  </a:moveTo>
                  <a:cubicBezTo>
                    <a:pt x="64" y="197"/>
                    <a:pt x="64" y="197"/>
                    <a:pt x="64" y="197"/>
                  </a:cubicBezTo>
                  <a:cubicBezTo>
                    <a:pt x="64" y="199"/>
                    <a:pt x="65" y="200"/>
                    <a:pt x="66" y="202"/>
                  </a:cubicBezTo>
                  <a:cubicBezTo>
                    <a:pt x="66" y="202"/>
                    <a:pt x="66" y="202"/>
                    <a:pt x="66" y="201"/>
                  </a:cubicBezTo>
                  <a:cubicBezTo>
                    <a:pt x="65" y="200"/>
                    <a:pt x="65" y="198"/>
                    <a:pt x="64" y="197"/>
                  </a:cubicBezTo>
                  <a:moveTo>
                    <a:pt x="58" y="196"/>
                  </a:moveTo>
                  <a:cubicBezTo>
                    <a:pt x="58" y="198"/>
                    <a:pt x="57" y="199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0"/>
                    <a:pt x="58" y="199"/>
                    <a:pt x="58" y="198"/>
                  </a:cubicBezTo>
                  <a:cubicBezTo>
                    <a:pt x="58" y="197"/>
                    <a:pt x="58" y="197"/>
                    <a:pt x="58" y="196"/>
                  </a:cubicBezTo>
                  <a:moveTo>
                    <a:pt x="65" y="188"/>
                  </a:moveTo>
                  <a:cubicBezTo>
                    <a:pt x="65" y="189"/>
                    <a:pt x="65" y="189"/>
                    <a:pt x="65" y="190"/>
                  </a:cubicBezTo>
                  <a:cubicBezTo>
                    <a:pt x="65" y="191"/>
                    <a:pt x="66" y="193"/>
                    <a:pt x="66" y="194"/>
                  </a:cubicBezTo>
                  <a:cubicBezTo>
                    <a:pt x="66" y="193"/>
                    <a:pt x="66" y="192"/>
                    <a:pt x="66" y="191"/>
                  </a:cubicBezTo>
                  <a:cubicBezTo>
                    <a:pt x="66" y="190"/>
                    <a:pt x="66" y="189"/>
                    <a:pt x="65" y="188"/>
                  </a:cubicBezTo>
                  <a:moveTo>
                    <a:pt x="69" y="188"/>
                  </a:moveTo>
                  <a:cubicBezTo>
                    <a:pt x="69" y="189"/>
                    <a:pt x="69" y="190"/>
                    <a:pt x="69" y="191"/>
                  </a:cubicBezTo>
                  <a:cubicBezTo>
                    <a:pt x="69" y="192"/>
                    <a:pt x="69" y="193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90"/>
                    <a:pt x="69" y="189"/>
                    <a:pt x="69" y="188"/>
                  </a:cubicBezTo>
                  <a:moveTo>
                    <a:pt x="67" y="183"/>
                  </a:moveTo>
                  <a:cubicBezTo>
                    <a:pt x="67" y="184"/>
                    <a:pt x="67" y="184"/>
                    <a:pt x="67" y="184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4"/>
                    <a:pt x="67" y="184"/>
                    <a:pt x="67" y="183"/>
                  </a:cubicBezTo>
                  <a:moveTo>
                    <a:pt x="66" y="176"/>
                  </a:moveTo>
                  <a:cubicBezTo>
                    <a:pt x="66" y="177"/>
                    <a:pt x="65" y="178"/>
                    <a:pt x="65" y="179"/>
                  </a:cubicBezTo>
                  <a:cubicBezTo>
                    <a:pt x="65" y="180"/>
                    <a:pt x="65" y="180"/>
                    <a:pt x="65" y="181"/>
                  </a:cubicBezTo>
                  <a:cubicBezTo>
                    <a:pt x="66" y="179"/>
                    <a:pt x="66" y="178"/>
                    <a:pt x="67" y="177"/>
                  </a:cubicBezTo>
                  <a:cubicBezTo>
                    <a:pt x="66" y="177"/>
                    <a:pt x="66" y="176"/>
                    <a:pt x="66" y="176"/>
                  </a:cubicBezTo>
                  <a:moveTo>
                    <a:pt x="68" y="172"/>
                  </a:move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moveTo>
                    <a:pt x="65" y="167"/>
                  </a:moveTo>
                  <a:cubicBezTo>
                    <a:pt x="64" y="170"/>
                    <a:pt x="64" y="172"/>
                    <a:pt x="64" y="174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5" y="171"/>
                    <a:pt x="65" y="170"/>
                    <a:pt x="65" y="169"/>
                  </a:cubicBezTo>
                  <a:cubicBezTo>
                    <a:pt x="65" y="168"/>
                    <a:pt x="65" y="168"/>
                    <a:pt x="65" y="167"/>
                  </a:cubicBezTo>
                  <a:moveTo>
                    <a:pt x="52" y="167"/>
                  </a:moveTo>
                  <a:cubicBezTo>
                    <a:pt x="52" y="168"/>
                    <a:pt x="51" y="168"/>
                    <a:pt x="51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9"/>
                    <a:pt x="53" y="183"/>
                    <a:pt x="54" y="187"/>
                  </a:cubicBezTo>
                  <a:cubicBezTo>
                    <a:pt x="54" y="190"/>
                    <a:pt x="55" y="193"/>
                    <a:pt x="56" y="196"/>
                  </a:cubicBezTo>
                  <a:cubicBezTo>
                    <a:pt x="56" y="194"/>
                    <a:pt x="57" y="193"/>
                    <a:pt x="57" y="192"/>
                  </a:cubicBezTo>
                  <a:cubicBezTo>
                    <a:pt x="56" y="186"/>
                    <a:pt x="55" y="180"/>
                    <a:pt x="54" y="175"/>
                  </a:cubicBezTo>
                  <a:cubicBezTo>
                    <a:pt x="54" y="174"/>
                    <a:pt x="54" y="173"/>
                    <a:pt x="54" y="172"/>
                  </a:cubicBezTo>
                  <a:cubicBezTo>
                    <a:pt x="53" y="171"/>
                    <a:pt x="53" y="169"/>
                    <a:pt x="52" y="167"/>
                  </a:cubicBezTo>
                  <a:moveTo>
                    <a:pt x="51" y="163"/>
                  </a:moveTo>
                  <a:cubicBezTo>
                    <a:pt x="51" y="163"/>
                    <a:pt x="51" y="163"/>
                    <a:pt x="51" y="163"/>
                  </a:cubicBezTo>
                  <a:cubicBezTo>
                    <a:pt x="51" y="164"/>
                    <a:pt x="50" y="164"/>
                    <a:pt x="50" y="164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1" y="165"/>
                    <a:pt x="51" y="165"/>
                    <a:pt x="52" y="164"/>
                  </a:cubicBezTo>
                  <a:cubicBezTo>
                    <a:pt x="51" y="164"/>
                    <a:pt x="51" y="163"/>
                    <a:pt x="51" y="163"/>
                  </a:cubicBezTo>
                  <a:moveTo>
                    <a:pt x="60" y="162"/>
                  </a:moveTo>
                  <a:cubicBezTo>
                    <a:pt x="60" y="164"/>
                    <a:pt x="61" y="166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3" y="169"/>
                    <a:pt x="64" y="168"/>
                    <a:pt x="63" y="167"/>
                  </a:cubicBezTo>
                  <a:cubicBezTo>
                    <a:pt x="62" y="165"/>
                    <a:pt x="61" y="163"/>
                    <a:pt x="60" y="162"/>
                  </a:cubicBezTo>
                  <a:moveTo>
                    <a:pt x="75" y="158"/>
                  </a:moveTo>
                  <a:cubicBezTo>
                    <a:pt x="75" y="159"/>
                    <a:pt x="75" y="159"/>
                    <a:pt x="75" y="160"/>
                  </a:cubicBezTo>
                  <a:cubicBezTo>
                    <a:pt x="74" y="164"/>
                    <a:pt x="72" y="168"/>
                    <a:pt x="71" y="172"/>
                  </a:cubicBezTo>
                  <a:cubicBezTo>
                    <a:pt x="71" y="175"/>
                    <a:pt x="70" y="178"/>
                    <a:pt x="70" y="181"/>
                  </a:cubicBezTo>
                  <a:cubicBezTo>
                    <a:pt x="70" y="182"/>
                    <a:pt x="70" y="183"/>
                    <a:pt x="71" y="184"/>
                  </a:cubicBezTo>
                  <a:cubicBezTo>
                    <a:pt x="71" y="182"/>
                    <a:pt x="71" y="179"/>
                    <a:pt x="72" y="177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2" y="182"/>
                    <a:pt x="72" y="185"/>
                    <a:pt x="72" y="188"/>
                  </a:cubicBezTo>
                  <a:cubicBezTo>
                    <a:pt x="72" y="190"/>
                    <a:pt x="73" y="192"/>
                    <a:pt x="73" y="194"/>
                  </a:cubicBezTo>
                  <a:cubicBezTo>
                    <a:pt x="74" y="195"/>
                    <a:pt x="74" y="196"/>
                    <a:pt x="74" y="198"/>
                  </a:cubicBezTo>
                  <a:cubicBezTo>
                    <a:pt x="74" y="192"/>
                    <a:pt x="74" y="187"/>
                    <a:pt x="74" y="181"/>
                  </a:cubicBezTo>
                  <a:cubicBezTo>
                    <a:pt x="74" y="174"/>
                    <a:pt x="75" y="167"/>
                    <a:pt x="75" y="160"/>
                  </a:cubicBezTo>
                  <a:cubicBezTo>
                    <a:pt x="75" y="159"/>
                    <a:pt x="75" y="159"/>
                    <a:pt x="75" y="158"/>
                  </a:cubicBezTo>
                  <a:moveTo>
                    <a:pt x="56" y="157"/>
                  </a:moveTo>
                  <a:cubicBezTo>
                    <a:pt x="55" y="157"/>
                    <a:pt x="55" y="157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56" y="159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59"/>
                    <a:pt x="56" y="158"/>
                    <a:pt x="56" y="157"/>
                  </a:cubicBezTo>
                  <a:moveTo>
                    <a:pt x="49" y="156"/>
                  </a:moveTo>
                  <a:cubicBezTo>
                    <a:pt x="49" y="156"/>
                    <a:pt x="49" y="157"/>
                    <a:pt x="49" y="158"/>
                  </a:cubicBezTo>
                  <a:cubicBezTo>
                    <a:pt x="50" y="158"/>
                    <a:pt x="50" y="158"/>
                    <a:pt x="50" y="157"/>
                  </a:cubicBezTo>
                  <a:cubicBezTo>
                    <a:pt x="50" y="157"/>
                    <a:pt x="49" y="156"/>
                    <a:pt x="49" y="156"/>
                  </a:cubicBezTo>
                  <a:moveTo>
                    <a:pt x="51" y="152"/>
                  </a:moveTo>
                  <a:cubicBezTo>
                    <a:pt x="51" y="152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2"/>
                    <a:pt x="51" y="152"/>
                  </a:cubicBezTo>
                  <a:moveTo>
                    <a:pt x="71" y="150"/>
                  </a:moveTo>
                  <a:cubicBezTo>
                    <a:pt x="70" y="151"/>
                    <a:pt x="69" y="152"/>
                    <a:pt x="68" y="152"/>
                  </a:cubicBezTo>
                  <a:cubicBezTo>
                    <a:pt x="67" y="154"/>
                    <a:pt x="67" y="156"/>
                    <a:pt x="67" y="158"/>
                  </a:cubicBezTo>
                  <a:cubicBezTo>
                    <a:pt x="66" y="158"/>
                    <a:pt x="66" y="159"/>
                    <a:pt x="66" y="159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7" y="163"/>
                    <a:pt x="67" y="165"/>
                    <a:pt x="67" y="167"/>
                  </a:cubicBezTo>
                  <a:cubicBezTo>
                    <a:pt x="68" y="166"/>
                    <a:pt x="69" y="165"/>
                    <a:pt x="69" y="164"/>
                  </a:cubicBezTo>
                  <a:cubicBezTo>
                    <a:pt x="70" y="159"/>
                    <a:pt x="70" y="154"/>
                    <a:pt x="71" y="150"/>
                  </a:cubicBezTo>
                  <a:moveTo>
                    <a:pt x="62" y="149"/>
                  </a:moveTo>
                  <a:cubicBezTo>
                    <a:pt x="61" y="150"/>
                    <a:pt x="60" y="151"/>
                    <a:pt x="59" y="153"/>
                  </a:cubicBezTo>
                  <a:cubicBezTo>
                    <a:pt x="59" y="153"/>
                    <a:pt x="60" y="154"/>
                    <a:pt x="60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2" y="153"/>
                    <a:pt x="62" y="153"/>
                    <a:pt x="63" y="152"/>
                  </a:cubicBezTo>
                  <a:cubicBezTo>
                    <a:pt x="62" y="151"/>
                    <a:pt x="62" y="150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moveTo>
                    <a:pt x="79" y="141"/>
                  </a:moveTo>
                  <a:cubicBezTo>
                    <a:pt x="77" y="143"/>
                    <a:pt x="76" y="144"/>
                    <a:pt x="74" y="146"/>
                  </a:cubicBezTo>
                  <a:cubicBezTo>
                    <a:pt x="74" y="147"/>
                    <a:pt x="74" y="148"/>
                    <a:pt x="74" y="149"/>
                  </a:cubicBezTo>
                  <a:cubicBezTo>
                    <a:pt x="74" y="151"/>
                    <a:pt x="73" y="154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5"/>
                    <a:pt x="74" y="153"/>
                    <a:pt x="75" y="152"/>
                  </a:cubicBezTo>
                  <a:cubicBezTo>
                    <a:pt x="76" y="150"/>
                    <a:pt x="77" y="148"/>
                    <a:pt x="78" y="146"/>
                  </a:cubicBezTo>
                  <a:cubicBezTo>
                    <a:pt x="78" y="144"/>
                    <a:pt x="79" y="143"/>
                    <a:pt x="79" y="141"/>
                  </a:cubicBezTo>
                  <a:moveTo>
                    <a:pt x="51" y="137"/>
                  </a:moveTo>
                  <a:cubicBezTo>
                    <a:pt x="50" y="138"/>
                    <a:pt x="50" y="138"/>
                    <a:pt x="50" y="139"/>
                  </a:cubicBezTo>
                  <a:cubicBezTo>
                    <a:pt x="51" y="143"/>
                    <a:pt x="52" y="147"/>
                    <a:pt x="53" y="151"/>
                  </a:cubicBezTo>
                  <a:cubicBezTo>
                    <a:pt x="53" y="150"/>
                    <a:pt x="53" y="150"/>
                    <a:pt x="54" y="150"/>
                  </a:cubicBezTo>
                  <a:cubicBezTo>
                    <a:pt x="53" y="149"/>
                    <a:pt x="53" y="148"/>
                    <a:pt x="53" y="147"/>
                  </a:cubicBezTo>
                  <a:cubicBezTo>
                    <a:pt x="52" y="144"/>
                    <a:pt x="51" y="140"/>
                    <a:pt x="51" y="137"/>
                  </a:cubicBezTo>
                  <a:moveTo>
                    <a:pt x="73" y="135"/>
                  </a:moveTo>
                  <a:cubicBezTo>
                    <a:pt x="72" y="136"/>
                    <a:pt x="72" y="137"/>
                    <a:pt x="71" y="138"/>
                  </a:cubicBezTo>
                  <a:cubicBezTo>
                    <a:pt x="71" y="139"/>
                    <a:pt x="70" y="140"/>
                    <a:pt x="70" y="140"/>
                  </a:cubicBezTo>
                  <a:cubicBezTo>
                    <a:pt x="68" y="143"/>
                    <a:pt x="66" y="145"/>
                    <a:pt x="64" y="147"/>
                  </a:cubicBezTo>
                  <a:cubicBezTo>
                    <a:pt x="64" y="148"/>
                    <a:pt x="65" y="149"/>
                    <a:pt x="65" y="150"/>
                  </a:cubicBezTo>
                  <a:cubicBezTo>
                    <a:pt x="66" y="149"/>
                    <a:pt x="68" y="147"/>
                    <a:pt x="70" y="145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2" y="142"/>
                    <a:pt x="72" y="139"/>
                    <a:pt x="73" y="136"/>
                  </a:cubicBezTo>
                  <a:cubicBezTo>
                    <a:pt x="73" y="136"/>
                    <a:pt x="73" y="135"/>
                    <a:pt x="73" y="135"/>
                  </a:cubicBezTo>
                  <a:moveTo>
                    <a:pt x="58" y="135"/>
                  </a:moveTo>
                  <a:cubicBezTo>
                    <a:pt x="57" y="138"/>
                    <a:pt x="56" y="141"/>
                    <a:pt x="55" y="145"/>
                  </a:cubicBezTo>
                  <a:cubicBezTo>
                    <a:pt x="55" y="146"/>
                    <a:pt x="55" y="147"/>
                    <a:pt x="55" y="148"/>
                  </a:cubicBezTo>
                  <a:cubicBezTo>
                    <a:pt x="56" y="147"/>
                    <a:pt x="57" y="146"/>
                    <a:pt x="57" y="146"/>
                  </a:cubicBezTo>
                  <a:cubicBezTo>
                    <a:pt x="58" y="143"/>
                    <a:pt x="58" y="141"/>
                    <a:pt x="59" y="138"/>
                  </a:cubicBezTo>
                  <a:cubicBezTo>
                    <a:pt x="59" y="137"/>
                    <a:pt x="58" y="136"/>
                    <a:pt x="58" y="135"/>
                  </a:cubicBezTo>
                  <a:moveTo>
                    <a:pt x="54" y="130"/>
                  </a:moveTo>
                  <a:cubicBezTo>
                    <a:pt x="54" y="131"/>
                    <a:pt x="53" y="132"/>
                    <a:pt x="53" y="133"/>
                  </a:cubicBez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5" y="133"/>
                    <a:pt x="56" y="132"/>
                  </a:cubicBezTo>
                  <a:cubicBezTo>
                    <a:pt x="55" y="131"/>
                    <a:pt x="55" y="130"/>
                    <a:pt x="54" y="130"/>
                  </a:cubicBezTo>
                  <a:moveTo>
                    <a:pt x="67" y="129"/>
                  </a:moveTo>
                  <a:cubicBezTo>
                    <a:pt x="66" y="130"/>
                    <a:pt x="66" y="131"/>
                    <a:pt x="65" y="132"/>
                  </a:cubicBezTo>
                  <a:cubicBezTo>
                    <a:pt x="65" y="133"/>
                    <a:pt x="64" y="134"/>
                    <a:pt x="64" y="135"/>
                  </a:cubicBezTo>
                  <a:cubicBezTo>
                    <a:pt x="65" y="133"/>
                    <a:pt x="66" y="131"/>
                    <a:pt x="67" y="129"/>
                  </a:cubicBezTo>
                  <a:moveTo>
                    <a:pt x="76" y="125"/>
                  </a:moveTo>
                  <a:cubicBezTo>
                    <a:pt x="75" y="126"/>
                    <a:pt x="74" y="127"/>
                    <a:pt x="74" y="128"/>
                  </a:cubicBezTo>
                  <a:cubicBezTo>
                    <a:pt x="74" y="127"/>
                    <a:pt x="75" y="127"/>
                    <a:pt x="76" y="126"/>
                  </a:cubicBezTo>
                  <a:cubicBezTo>
                    <a:pt x="76" y="126"/>
                    <a:pt x="76" y="125"/>
                    <a:pt x="76" y="125"/>
                  </a:cubicBezTo>
                  <a:moveTo>
                    <a:pt x="35" y="122"/>
                  </a:moveTo>
                  <a:cubicBezTo>
                    <a:pt x="35" y="122"/>
                    <a:pt x="34" y="123"/>
                    <a:pt x="34" y="123"/>
                  </a:cubicBezTo>
                  <a:cubicBezTo>
                    <a:pt x="33" y="125"/>
                    <a:pt x="33" y="127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3" y="128"/>
                    <a:pt x="34" y="127"/>
                    <a:pt x="35" y="127"/>
                  </a:cubicBezTo>
                  <a:cubicBezTo>
                    <a:pt x="35" y="125"/>
                    <a:pt x="35" y="123"/>
                    <a:pt x="35" y="122"/>
                  </a:cubicBezTo>
                  <a:moveTo>
                    <a:pt x="85" y="121"/>
                  </a:moveTo>
                  <a:cubicBezTo>
                    <a:pt x="84" y="123"/>
                    <a:pt x="82" y="124"/>
                    <a:pt x="81" y="126"/>
                  </a:cubicBezTo>
                  <a:cubicBezTo>
                    <a:pt x="80" y="128"/>
                    <a:pt x="78" y="129"/>
                    <a:pt x="77" y="131"/>
                  </a:cubicBezTo>
                  <a:cubicBezTo>
                    <a:pt x="76" y="133"/>
                    <a:pt x="76" y="136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40"/>
                    <a:pt x="75" y="141"/>
                  </a:cubicBezTo>
                  <a:cubicBezTo>
                    <a:pt x="77" y="139"/>
                    <a:pt x="79" y="138"/>
                    <a:pt x="81" y="136"/>
                  </a:cubicBezTo>
                  <a:cubicBezTo>
                    <a:pt x="81" y="134"/>
                    <a:pt x="81" y="133"/>
                    <a:pt x="81" y="132"/>
                  </a:cubicBezTo>
                  <a:cubicBezTo>
                    <a:pt x="82" y="130"/>
                    <a:pt x="83" y="128"/>
                    <a:pt x="83" y="126"/>
                  </a:cubicBezTo>
                  <a:cubicBezTo>
                    <a:pt x="84" y="125"/>
                    <a:pt x="84" y="125"/>
                    <a:pt x="85" y="124"/>
                  </a:cubicBezTo>
                  <a:cubicBezTo>
                    <a:pt x="85" y="123"/>
                    <a:pt x="85" y="122"/>
                    <a:pt x="85" y="121"/>
                  </a:cubicBezTo>
                  <a:moveTo>
                    <a:pt x="89" y="118"/>
                  </a:moveTo>
                  <a:cubicBezTo>
                    <a:pt x="88" y="118"/>
                    <a:pt x="88" y="118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8"/>
                    <a:pt x="89" y="118"/>
                  </a:cubicBezTo>
                  <a:moveTo>
                    <a:pt x="40" y="115"/>
                  </a:moveTo>
                  <a:cubicBezTo>
                    <a:pt x="40" y="116"/>
                    <a:pt x="39" y="117"/>
                    <a:pt x="38" y="118"/>
                  </a:cubicBezTo>
                  <a:cubicBezTo>
                    <a:pt x="38" y="120"/>
                    <a:pt x="38" y="122"/>
                    <a:pt x="38" y="123"/>
                  </a:cubicBezTo>
                  <a:cubicBezTo>
                    <a:pt x="38" y="123"/>
                    <a:pt x="39" y="122"/>
                    <a:pt x="39" y="122"/>
                  </a:cubicBezTo>
                  <a:cubicBezTo>
                    <a:pt x="38" y="123"/>
                    <a:pt x="38" y="124"/>
                    <a:pt x="37" y="125"/>
                  </a:cubicBezTo>
                  <a:cubicBezTo>
                    <a:pt x="37" y="127"/>
                    <a:pt x="37" y="129"/>
                    <a:pt x="37" y="130"/>
                  </a:cubicBezTo>
                  <a:cubicBezTo>
                    <a:pt x="37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7"/>
                    <a:pt x="39" y="123"/>
                    <a:pt x="40" y="120"/>
                  </a:cubicBezTo>
                  <a:cubicBezTo>
                    <a:pt x="40" y="119"/>
                    <a:pt x="39" y="118"/>
                    <a:pt x="39" y="117"/>
                  </a:cubicBezTo>
                  <a:cubicBezTo>
                    <a:pt x="39" y="117"/>
                    <a:pt x="40" y="116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moveTo>
                    <a:pt x="85" y="113"/>
                  </a:moveTo>
                  <a:cubicBezTo>
                    <a:pt x="85" y="113"/>
                    <a:pt x="85" y="114"/>
                    <a:pt x="84" y="114"/>
                  </a:cubicBezTo>
                  <a:cubicBezTo>
                    <a:pt x="84" y="115"/>
                    <a:pt x="83" y="116"/>
                    <a:pt x="82" y="117"/>
                  </a:cubicBezTo>
                  <a:cubicBezTo>
                    <a:pt x="82" y="118"/>
                    <a:pt x="81" y="119"/>
                    <a:pt x="81" y="120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85" y="115"/>
                    <a:pt x="85" y="114"/>
                    <a:pt x="85" y="113"/>
                  </a:cubicBezTo>
                  <a:moveTo>
                    <a:pt x="30" y="105"/>
                  </a:moveTo>
                  <a:cubicBezTo>
                    <a:pt x="30" y="106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0" y="107"/>
                    <a:pt x="30" y="106"/>
                    <a:pt x="30" y="105"/>
                  </a:cubicBezTo>
                  <a:moveTo>
                    <a:pt x="49" y="103"/>
                  </a:moveTo>
                  <a:cubicBezTo>
                    <a:pt x="48" y="104"/>
                    <a:pt x="47" y="106"/>
                    <a:pt x="46" y="108"/>
                  </a:cubicBezTo>
                  <a:cubicBezTo>
                    <a:pt x="46" y="108"/>
                    <a:pt x="46" y="108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0"/>
                    <a:pt x="47" y="109"/>
                    <a:pt x="47" y="108"/>
                  </a:cubicBezTo>
                  <a:cubicBezTo>
                    <a:pt x="48" y="107"/>
                    <a:pt x="48" y="106"/>
                    <a:pt x="48" y="105"/>
                  </a:cubicBezTo>
                  <a:cubicBezTo>
                    <a:pt x="48" y="104"/>
                    <a:pt x="49" y="103"/>
                    <a:pt x="49" y="103"/>
                  </a:cubicBezTo>
                  <a:moveTo>
                    <a:pt x="30" y="102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5"/>
                    <a:pt x="29" y="106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4"/>
                    <a:pt x="30" y="103"/>
                    <a:pt x="30" y="102"/>
                  </a:cubicBezTo>
                  <a:moveTo>
                    <a:pt x="24" y="102"/>
                  </a:moveTo>
                  <a:cubicBezTo>
                    <a:pt x="24" y="103"/>
                    <a:pt x="23" y="105"/>
                    <a:pt x="23" y="106"/>
                  </a:cubicBezTo>
                  <a:cubicBezTo>
                    <a:pt x="23" y="107"/>
                    <a:pt x="23" y="108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7"/>
                    <a:pt x="24" y="104"/>
                    <a:pt x="24" y="102"/>
                  </a:cubicBezTo>
                  <a:moveTo>
                    <a:pt x="105" y="100"/>
                  </a:moveTo>
                  <a:cubicBezTo>
                    <a:pt x="103" y="101"/>
                    <a:pt x="101" y="103"/>
                    <a:pt x="99" y="104"/>
                  </a:cubicBezTo>
                  <a:cubicBezTo>
                    <a:pt x="98" y="105"/>
                    <a:pt x="97" y="107"/>
                    <a:pt x="96" y="108"/>
                  </a:cubicBezTo>
                  <a:cubicBezTo>
                    <a:pt x="98" y="106"/>
                    <a:pt x="100" y="104"/>
                    <a:pt x="103" y="102"/>
                  </a:cubicBezTo>
                  <a:cubicBezTo>
                    <a:pt x="103" y="101"/>
                    <a:pt x="104" y="101"/>
                    <a:pt x="105" y="100"/>
                  </a:cubicBezTo>
                  <a:moveTo>
                    <a:pt x="41" y="100"/>
                  </a:moveTo>
                  <a:cubicBezTo>
                    <a:pt x="41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0"/>
                  </a:cubicBezTo>
                  <a:moveTo>
                    <a:pt x="110" y="99"/>
                  </a:moveTo>
                  <a:cubicBezTo>
                    <a:pt x="108" y="101"/>
                    <a:pt x="105" y="103"/>
                    <a:pt x="103" y="105"/>
                  </a:cubicBezTo>
                  <a:cubicBezTo>
                    <a:pt x="100" y="108"/>
                    <a:pt x="97" y="111"/>
                    <a:pt x="93" y="114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3" y="114"/>
                    <a:pt x="94" y="114"/>
                    <a:pt x="94" y="114"/>
                  </a:cubicBezTo>
                  <a:cubicBezTo>
                    <a:pt x="98" y="111"/>
                    <a:pt x="101" y="108"/>
                    <a:pt x="105" y="106"/>
                  </a:cubicBezTo>
                  <a:cubicBezTo>
                    <a:pt x="107" y="103"/>
                    <a:pt x="108" y="101"/>
                    <a:pt x="110" y="99"/>
                  </a:cubicBezTo>
                  <a:moveTo>
                    <a:pt x="4" y="95"/>
                  </a:moveTo>
                  <a:cubicBezTo>
                    <a:pt x="2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1"/>
                    <a:pt x="3" y="98"/>
                  </a:cubicBezTo>
                  <a:cubicBezTo>
                    <a:pt x="3" y="98"/>
                    <a:pt x="4" y="98"/>
                    <a:pt x="4" y="97"/>
                  </a:cubicBezTo>
                  <a:cubicBezTo>
                    <a:pt x="4" y="97"/>
                    <a:pt x="4" y="96"/>
                    <a:pt x="4" y="95"/>
                  </a:cubicBezTo>
                  <a:moveTo>
                    <a:pt x="47" y="95"/>
                  </a:moveTo>
                  <a:cubicBezTo>
                    <a:pt x="45" y="97"/>
                    <a:pt x="44" y="100"/>
                    <a:pt x="43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46" y="98"/>
                    <a:pt x="46" y="97"/>
                    <a:pt x="47" y="95"/>
                  </a:cubicBezTo>
                  <a:moveTo>
                    <a:pt x="19" y="94"/>
                  </a:moveTo>
                  <a:cubicBezTo>
                    <a:pt x="18" y="96"/>
                    <a:pt x="18" y="97"/>
                    <a:pt x="18" y="99"/>
                  </a:cubicBezTo>
                  <a:cubicBezTo>
                    <a:pt x="18" y="98"/>
                    <a:pt x="18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moveTo>
                    <a:pt x="50" y="94"/>
                  </a:moveTo>
                  <a:cubicBezTo>
                    <a:pt x="50" y="95"/>
                    <a:pt x="49" y="95"/>
                    <a:pt x="49" y="96"/>
                  </a:cubicBezTo>
                  <a:cubicBezTo>
                    <a:pt x="49" y="96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0" y="94"/>
                  </a:cubicBezTo>
                  <a:moveTo>
                    <a:pt x="30" y="93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8"/>
                    <a:pt x="30" y="97"/>
                    <a:pt x="30" y="97"/>
                  </a:cubicBezTo>
                  <a:cubicBezTo>
                    <a:pt x="30" y="96"/>
                    <a:pt x="30" y="95"/>
                    <a:pt x="30" y="93"/>
                  </a:cubicBezTo>
                  <a:moveTo>
                    <a:pt x="41" y="89"/>
                  </a:moveTo>
                  <a:cubicBezTo>
                    <a:pt x="40" y="90"/>
                    <a:pt x="40" y="90"/>
                    <a:pt x="39" y="91"/>
                  </a:cubicBezTo>
                  <a:cubicBezTo>
                    <a:pt x="39" y="91"/>
                    <a:pt x="38" y="92"/>
                    <a:pt x="37" y="92"/>
                  </a:cubicBezTo>
                  <a:cubicBezTo>
                    <a:pt x="36" y="93"/>
                    <a:pt x="35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7"/>
                    <a:pt x="34" y="98"/>
                    <a:pt x="33" y="99"/>
                  </a:cubicBezTo>
                  <a:cubicBezTo>
                    <a:pt x="33" y="102"/>
                    <a:pt x="33" y="105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7" y="105"/>
                    <a:pt x="37" y="104"/>
                    <a:pt x="37" y="102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6" y="102"/>
                    <a:pt x="37" y="101"/>
                    <a:pt x="38" y="100"/>
                  </a:cubicBezTo>
                  <a:cubicBezTo>
                    <a:pt x="38" y="96"/>
                    <a:pt x="39" y="93"/>
                    <a:pt x="41" y="89"/>
                  </a:cubicBezTo>
                  <a:moveTo>
                    <a:pt x="3" y="89"/>
                  </a:moveTo>
                  <a:cubicBezTo>
                    <a:pt x="3" y="90"/>
                    <a:pt x="3" y="90"/>
                    <a:pt x="3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3" y="90"/>
                    <a:pt x="3" y="89"/>
                    <a:pt x="3" y="89"/>
                  </a:cubicBezTo>
                  <a:moveTo>
                    <a:pt x="6" y="88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8"/>
                  </a:cubicBezTo>
                  <a:moveTo>
                    <a:pt x="30" y="87"/>
                  </a:moveTo>
                  <a:cubicBezTo>
                    <a:pt x="30" y="88"/>
                    <a:pt x="30" y="88"/>
                    <a:pt x="30" y="89"/>
                  </a:cubicBezTo>
                  <a:cubicBezTo>
                    <a:pt x="30" y="89"/>
                    <a:pt x="30" y="89"/>
                    <a:pt x="29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8"/>
                    <a:pt x="30" y="87"/>
                  </a:cubicBezTo>
                  <a:moveTo>
                    <a:pt x="23" y="87"/>
                  </a:moveTo>
                  <a:cubicBezTo>
                    <a:pt x="22" y="87"/>
                    <a:pt x="21" y="88"/>
                    <a:pt x="21" y="89"/>
                  </a:cubicBezTo>
                  <a:cubicBezTo>
                    <a:pt x="21" y="90"/>
                    <a:pt x="21" y="92"/>
                    <a:pt x="21" y="94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2" y="91"/>
                    <a:pt x="22" y="89"/>
                    <a:pt x="23" y="87"/>
                  </a:cubicBezTo>
                  <a:moveTo>
                    <a:pt x="116" y="86"/>
                  </a:moveTo>
                  <a:cubicBezTo>
                    <a:pt x="113" y="90"/>
                    <a:pt x="109" y="93"/>
                    <a:pt x="106" y="97"/>
                  </a:cubicBezTo>
                  <a:cubicBezTo>
                    <a:pt x="109" y="95"/>
                    <a:pt x="111" y="93"/>
                    <a:pt x="114" y="91"/>
                  </a:cubicBezTo>
                  <a:cubicBezTo>
                    <a:pt x="115" y="89"/>
                    <a:pt x="116" y="88"/>
                    <a:pt x="116" y="86"/>
                  </a:cubicBezTo>
                  <a:moveTo>
                    <a:pt x="133" y="85"/>
                  </a:moveTo>
                  <a:cubicBezTo>
                    <a:pt x="129" y="87"/>
                    <a:pt x="125" y="89"/>
                    <a:pt x="121" y="91"/>
                  </a:cubicBezTo>
                  <a:cubicBezTo>
                    <a:pt x="119" y="92"/>
                    <a:pt x="117" y="92"/>
                    <a:pt x="116" y="93"/>
                  </a:cubicBezTo>
                  <a:cubicBezTo>
                    <a:pt x="114" y="96"/>
                    <a:pt x="112" y="99"/>
                    <a:pt x="110" y="102"/>
                  </a:cubicBezTo>
                  <a:cubicBezTo>
                    <a:pt x="114" y="100"/>
                    <a:pt x="118" y="98"/>
                    <a:pt x="121" y="96"/>
                  </a:cubicBezTo>
                  <a:cubicBezTo>
                    <a:pt x="122" y="96"/>
                    <a:pt x="122" y="96"/>
                    <a:pt x="122" y="95"/>
                  </a:cubicBezTo>
                  <a:cubicBezTo>
                    <a:pt x="125" y="92"/>
                    <a:pt x="129" y="89"/>
                    <a:pt x="132" y="86"/>
                  </a:cubicBezTo>
                  <a:cubicBezTo>
                    <a:pt x="132" y="86"/>
                    <a:pt x="133" y="86"/>
                    <a:pt x="133" y="85"/>
                  </a:cubicBezTo>
                  <a:moveTo>
                    <a:pt x="26" y="84"/>
                  </a:moveTo>
                  <a:cubicBezTo>
                    <a:pt x="25" y="86"/>
                    <a:pt x="25" y="87"/>
                    <a:pt x="25" y="89"/>
                  </a:cubicBezTo>
                  <a:cubicBezTo>
                    <a:pt x="25" y="88"/>
                    <a:pt x="26" y="88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moveTo>
                    <a:pt x="8" y="83"/>
                  </a:moveTo>
                  <a:cubicBezTo>
                    <a:pt x="7" y="84"/>
                    <a:pt x="6" y="84"/>
                    <a:pt x="6" y="85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7" y="85"/>
                    <a:pt x="8" y="83"/>
                  </a:cubicBezTo>
                  <a:moveTo>
                    <a:pt x="48" y="82"/>
                  </a:moveTo>
                  <a:cubicBezTo>
                    <a:pt x="48" y="82"/>
                    <a:pt x="47" y="83"/>
                    <a:pt x="47" y="83"/>
                  </a:cubicBezTo>
                  <a:cubicBezTo>
                    <a:pt x="44" y="87"/>
                    <a:pt x="42" y="92"/>
                    <a:pt x="41" y="97"/>
                  </a:cubicBezTo>
                  <a:cubicBezTo>
                    <a:pt x="42" y="95"/>
                    <a:pt x="44" y="94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8" y="90"/>
                    <a:pt x="49" y="89"/>
                    <a:pt x="50" y="88"/>
                  </a:cubicBezTo>
                  <a:cubicBezTo>
                    <a:pt x="50" y="88"/>
                    <a:pt x="50" y="88"/>
                    <a:pt x="50" y="87"/>
                  </a:cubicBezTo>
                  <a:cubicBezTo>
                    <a:pt x="50" y="85"/>
                    <a:pt x="49" y="83"/>
                    <a:pt x="48" y="82"/>
                  </a:cubicBezTo>
                  <a:moveTo>
                    <a:pt x="8" y="79"/>
                  </a:moveTo>
                  <a:cubicBezTo>
                    <a:pt x="7" y="81"/>
                    <a:pt x="6" y="82"/>
                    <a:pt x="6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3"/>
                    <a:pt x="7" y="81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moveTo>
                    <a:pt x="140" y="77"/>
                  </a:moveTo>
                  <a:cubicBezTo>
                    <a:pt x="137" y="77"/>
                    <a:pt x="134" y="79"/>
                    <a:pt x="132" y="80"/>
                  </a:cubicBezTo>
                  <a:cubicBezTo>
                    <a:pt x="129" y="82"/>
                    <a:pt x="126" y="84"/>
                    <a:pt x="123" y="87"/>
                  </a:cubicBezTo>
                  <a:cubicBezTo>
                    <a:pt x="127" y="86"/>
                    <a:pt x="132" y="84"/>
                    <a:pt x="137" y="82"/>
                  </a:cubicBezTo>
                  <a:cubicBezTo>
                    <a:pt x="138" y="80"/>
                    <a:pt x="139" y="79"/>
                    <a:pt x="139" y="78"/>
                  </a:cubicBezTo>
                  <a:cubicBezTo>
                    <a:pt x="137" y="78"/>
                    <a:pt x="136" y="79"/>
                    <a:pt x="134" y="80"/>
                  </a:cubicBezTo>
                  <a:cubicBezTo>
                    <a:pt x="136" y="79"/>
                    <a:pt x="138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moveTo>
                    <a:pt x="118" y="76"/>
                  </a:moveTo>
                  <a:cubicBezTo>
                    <a:pt x="111" y="79"/>
                    <a:pt x="106" y="86"/>
                    <a:pt x="101" y="91"/>
                  </a:cubicBezTo>
                  <a:cubicBezTo>
                    <a:pt x="97" y="96"/>
                    <a:pt x="93" y="102"/>
                    <a:pt x="89" y="107"/>
                  </a:cubicBezTo>
                  <a:cubicBezTo>
                    <a:pt x="90" y="106"/>
                    <a:pt x="91" y="105"/>
                    <a:pt x="93" y="104"/>
                  </a:cubicBezTo>
                  <a:cubicBezTo>
                    <a:pt x="92" y="104"/>
                    <a:pt x="92" y="105"/>
                    <a:pt x="92" y="105"/>
                  </a:cubicBezTo>
                  <a:cubicBezTo>
                    <a:pt x="91" y="106"/>
                    <a:pt x="90" y="106"/>
                    <a:pt x="89" y="107"/>
                  </a:cubicBezTo>
                  <a:cubicBezTo>
                    <a:pt x="89" y="108"/>
                    <a:pt x="88" y="109"/>
                    <a:pt x="87" y="110"/>
                  </a:cubicBezTo>
                  <a:cubicBezTo>
                    <a:pt x="87" y="111"/>
                    <a:pt x="87" y="112"/>
                    <a:pt x="88" y="113"/>
                  </a:cubicBezTo>
                  <a:cubicBezTo>
                    <a:pt x="88" y="112"/>
                    <a:pt x="89" y="112"/>
                    <a:pt x="89" y="111"/>
                  </a:cubicBezTo>
                  <a:cubicBezTo>
                    <a:pt x="94" y="106"/>
                    <a:pt x="99" y="101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7"/>
                    <a:pt x="101" y="97"/>
                    <a:pt x="100" y="98"/>
                  </a:cubicBezTo>
                  <a:cubicBezTo>
                    <a:pt x="101" y="98"/>
                    <a:pt x="101" y="97"/>
                    <a:pt x="102" y="96"/>
                  </a:cubicBezTo>
                  <a:cubicBezTo>
                    <a:pt x="103" y="96"/>
                    <a:pt x="104" y="95"/>
                    <a:pt x="104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10" y="88"/>
                    <a:pt x="114" y="83"/>
                    <a:pt x="118" y="76"/>
                  </a:cubicBezTo>
                  <a:moveTo>
                    <a:pt x="86" y="95"/>
                  </a:moveTo>
                  <a:cubicBezTo>
                    <a:pt x="87" y="94"/>
                    <a:pt x="87" y="93"/>
                    <a:pt x="88" y="93"/>
                  </a:cubicBezTo>
                  <a:cubicBezTo>
                    <a:pt x="88" y="93"/>
                    <a:pt x="88" y="94"/>
                    <a:pt x="88" y="94"/>
                  </a:cubicBezTo>
                  <a:cubicBezTo>
                    <a:pt x="87" y="94"/>
                    <a:pt x="87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moveTo>
                    <a:pt x="90" y="78"/>
                  </a:moveTo>
                  <a:cubicBezTo>
                    <a:pt x="91" y="77"/>
                    <a:pt x="93" y="76"/>
                    <a:pt x="94" y="75"/>
                  </a:cubicBezTo>
                  <a:cubicBezTo>
                    <a:pt x="93" y="77"/>
                    <a:pt x="91" y="79"/>
                    <a:pt x="90" y="82"/>
                  </a:cubicBezTo>
                  <a:cubicBezTo>
                    <a:pt x="88" y="85"/>
                    <a:pt x="86" y="89"/>
                    <a:pt x="85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0" y="98"/>
                    <a:pt x="76" y="102"/>
                    <a:pt x="72" y="106"/>
                  </a:cubicBezTo>
                  <a:cubicBezTo>
                    <a:pt x="75" y="101"/>
                    <a:pt x="78" y="96"/>
                    <a:pt x="81" y="91"/>
                  </a:cubicBezTo>
                  <a:cubicBezTo>
                    <a:pt x="84" y="86"/>
                    <a:pt x="87" y="82"/>
                    <a:pt x="90" y="78"/>
                  </a:cubicBezTo>
                  <a:moveTo>
                    <a:pt x="96" y="70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0" y="75"/>
                    <a:pt x="84" y="81"/>
                    <a:pt x="79" y="88"/>
                  </a:cubicBezTo>
                  <a:cubicBezTo>
                    <a:pt x="79" y="88"/>
                    <a:pt x="78" y="89"/>
                    <a:pt x="78" y="90"/>
                  </a:cubicBezTo>
                  <a:cubicBezTo>
                    <a:pt x="77" y="91"/>
                    <a:pt x="76" y="93"/>
                    <a:pt x="75" y="94"/>
                  </a:cubicBezTo>
                  <a:cubicBezTo>
                    <a:pt x="68" y="105"/>
                    <a:pt x="63" y="117"/>
                    <a:pt x="56" y="128"/>
                  </a:cubicBezTo>
                  <a:cubicBezTo>
                    <a:pt x="56" y="128"/>
                    <a:pt x="57" y="129"/>
                    <a:pt x="57" y="130"/>
                  </a:cubicBezTo>
                  <a:cubicBezTo>
                    <a:pt x="60" y="127"/>
                    <a:pt x="62" y="123"/>
                    <a:pt x="63" y="120"/>
                  </a:cubicBezTo>
                  <a:cubicBezTo>
                    <a:pt x="62" y="124"/>
                    <a:pt x="60" y="128"/>
                    <a:pt x="59" y="132"/>
                  </a:cubicBezTo>
                  <a:cubicBezTo>
                    <a:pt x="59" y="133"/>
                    <a:pt x="60" y="134"/>
                    <a:pt x="60" y="135"/>
                  </a:cubicBezTo>
                  <a:cubicBezTo>
                    <a:pt x="63" y="128"/>
                    <a:pt x="65" y="121"/>
                    <a:pt x="68" y="115"/>
                  </a:cubicBezTo>
                  <a:cubicBezTo>
                    <a:pt x="72" y="111"/>
                    <a:pt x="75" y="108"/>
                    <a:pt x="79" y="105"/>
                  </a:cubicBezTo>
                  <a:cubicBezTo>
                    <a:pt x="77" y="109"/>
                    <a:pt x="75" y="114"/>
                    <a:pt x="73" y="118"/>
                  </a:cubicBezTo>
                  <a:cubicBezTo>
                    <a:pt x="74" y="116"/>
                    <a:pt x="75" y="114"/>
                    <a:pt x="77" y="112"/>
                  </a:cubicBezTo>
                  <a:cubicBezTo>
                    <a:pt x="82" y="104"/>
                    <a:pt x="87" y="97"/>
                    <a:pt x="91" y="89"/>
                  </a:cubicBezTo>
                  <a:cubicBezTo>
                    <a:pt x="93" y="84"/>
                    <a:pt x="97" y="77"/>
                    <a:pt x="96" y="70"/>
                  </a:cubicBezTo>
                  <a:moveTo>
                    <a:pt x="45" y="69"/>
                  </a:moveTo>
                  <a:cubicBezTo>
                    <a:pt x="44" y="70"/>
                    <a:pt x="43" y="71"/>
                    <a:pt x="43" y="72"/>
                  </a:cubicBezTo>
                  <a:cubicBezTo>
                    <a:pt x="39" y="75"/>
                    <a:pt x="36" y="7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4"/>
                    <a:pt x="33" y="86"/>
                    <a:pt x="33" y="87"/>
                  </a:cubicBezTo>
                  <a:cubicBezTo>
                    <a:pt x="33" y="87"/>
                    <a:pt x="33" y="86"/>
                    <a:pt x="34" y="86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90"/>
                    <a:pt x="33" y="92"/>
                    <a:pt x="33" y="94"/>
                  </a:cubicBezTo>
                  <a:cubicBezTo>
                    <a:pt x="35" y="91"/>
                    <a:pt x="37" y="89"/>
                    <a:pt x="38" y="86"/>
                  </a:cubicBezTo>
                  <a:cubicBezTo>
                    <a:pt x="37" y="87"/>
                    <a:pt x="36" y="88"/>
                    <a:pt x="35" y="89"/>
                  </a:cubicBezTo>
                  <a:cubicBezTo>
                    <a:pt x="37" y="84"/>
                    <a:pt x="40" y="80"/>
                    <a:pt x="43" y="77"/>
                  </a:cubicBezTo>
                  <a:cubicBezTo>
                    <a:pt x="44" y="74"/>
                    <a:pt x="45" y="72"/>
                    <a:pt x="45" y="69"/>
                  </a:cubicBezTo>
                  <a:moveTo>
                    <a:pt x="50" y="61"/>
                  </a:moveTo>
                  <a:cubicBezTo>
                    <a:pt x="49" y="62"/>
                    <a:pt x="47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8" y="63"/>
                    <a:pt x="49" y="62"/>
                    <a:pt x="50" y="61"/>
                  </a:cubicBezTo>
                  <a:moveTo>
                    <a:pt x="91" y="95"/>
                  </a:moveTo>
                  <a:cubicBezTo>
                    <a:pt x="93" y="93"/>
                    <a:pt x="94" y="92"/>
                    <a:pt x="96" y="91"/>
                  </a:cubicBezTo>
                  <a:cubicBezTo>
                    <a:pt x="94" y="92"/>
                    <a:pt x="92" y="94"/>
                    <a:pt x="90" y="97"/>
                  </a:cubicBezTo>
                  <a:cubicBezTo>
                    <a:pt x="91" y="96"/>
                    <a:pt x="91" y="95"/>
                    <a:pt x="91" y="95"/>
                  </a:cubicBezTo>
                  <a:moveTo>
                    <a:pt x="171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1" y="64"/>
                  </a:cubicBezTo>
                  <a:cubicBezTo>
                    <a:pt x="171" y="64"/>
                    <a:pt x="171" y="64"/>
                    <a:pt x="171" y="64"/>
                  </a:cubicBezTo>
                  <a:moveTo>
                    <a:pt x="148" y="65"/>
                  </a:moveTo>
                  <a:cubicBezTo>
                    <a:pt x="152" y="63"/>
                    <a:pt x="156" y="62"/>
                    <a:pt x="160" y="62"/>
                  </a:cubicBezTo>
                  <a:cubicBezTo>
                    <a:pt x="158" y="62"/>
                    <a:pt x="157" y="63"/>
                    <a:pt x="155" y="64"/>
                  </a:cubicBezTo>
                  <a:cubicBezTo>
                    <a:pt x="154" y="64"/>
                    <a:pt x="153" y="65"/>
                    <a:pt x="152" y="65"/>
                  </a:cubicBezTo>
                  <a:cubicBezTo>
                    <a:pt x="151" y="65"/>
                    <a:pt x="150" y="66"/>
                    <a:pt x="149" y="66"/>
                  </a:cubicBezTo>
                  <a:cubicBezTo>
                    <a:pt x="145" y="68"/>
                    <a:pt x="142" y="69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2" y="74"/>
                    <a:pt x="126" y="76"/>
                    <a:pt x="121" y="79"/>
                  </a:cubicBezTo>
                  <a:cubicBezTo>
                    <a:pt x="123" y="77"/>
                    <a:pt x="126" y="76"/>
                    <a:pt x="129" y="74"/>
                  </a:cubicBezTo>
                  <a:cubicBezTo>
                    <a:pt x="130" y="73"/>
                    <a:pt x="132" y="73"/>
                    <a:pt x="133" y="72"/>
                  </a:cubicBezTo>
                  <a:cubicBezTo>
                    <a:pt x="136" y="70"/>
                    <a:pt x="140" y="68"/>
                    <a:pt x="143" y="67"/>
                  </a:cubicBezTo>
                  <a:cubicBezTo>
                    <a:pt x="145" y="66"/>
                    <a:pt x="147" y="65"/>
                    <a:pt x="148" y="65"/>
                  </a:cubicBezTo>
                  <a:moveTo>
                    <a:pt x="225" y="65"/>
                  </a:moveTo>
                  <a:cubicBezTo>
                    <a:pt x="229" y="64"/>
                    <a:pt x="232" y="63"/>
                    <a:pt x="236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9" y="61"/>
                    <a:pt x="241" y="61"/>
                    <a:pt x="242" y="62"/>
                  </a:cubicBezTo>
                  <a:cubicBezTo>
                    <a:pt x="243" y="62"/>
                    <a:pt x="244" y="63"/>
                    <a:pt x="245" y="63"/>
                  </a:cubicBezTo>
                  <a:cubicBezTo>
                    <a:pt x="240" y="64"/>
                    <a:pt x="234" y="65"/>
                    <a:pt x="228" y="65"/>
                  </a:cubicBezTo>
                  <a:cubicBezTo>
                    <a:pt x="227" y="65"/>
                    <a:pt x="226" y="65"/>
                    <a:pt x="225" y="65"/>
                  </a:cubicBezTo>
                  <a:moveTo>
                    <a:pt x="220" y="55"/>
                  </a:moveTo>
                  <a:cubicBezTo>
                    <a:pt x="221" y="55"/>
                    <a:pt x="222" y="55"/>
                    <a:pt x="223" y="55"/>
                  </a:cubicBezTo>
                  <a:cubicBezTo>
                    <a:pt x="225" y="55"/>
                    <a:pt x="226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5" y="55"/>
                    <a:pt x="223" y="55"/>
                    <a:pt x="220" y="55"/>
                  </a:cubicBezTo>
                  <a:moveTo>
                    <a:pt x="162" y="56"/>
                  </a:moveTo>
                  <a:cubicBezTo>
                    <a:pt x="166" y="55"/>
                    <a:pt x="171" y="54"/>
                    <a:pt x="175" y="53"/>
                  </a:cubicBezTo>
                  <a:cubicBezTo>
                    <a:pt x="171" y="54"/>
                    <a:pt x="167" y="55"/>
                    <a:pt x="164" y="56"/>
                  </a:cubicBezTo>
                  <a:cubicBezTo>
                    <a:pt x="163" y="57"/>
                    <a:pt x="162" y="57"/>
                    <a:pt x="161" y="57"/>
                  </a:cubicBezTo>
                  <a:cubicBezTo>
                    <a:pt x="157" y="59"/>
                    <a:pt x="153" y="60"/>
                    <a:pt x="150" y="61"/>
                  </a:cubicBezTo>
                  <a:cubicBezTo>
                    <a:pt x="149" y="62"/>
                    <a:pt x="148" y="62"/>
                    <a:pt x="147" y="62"/>
                  </a:cubicBezTo>
                  <a:cubicBezTo>
                    <a:pt x="144" y="63"/>
                    <a:pt x="142" y="64"/>
                    <a:pt x="139" y="65"/>
                  </a:cubicBezTo>
                  <a:cubicBezTo>
                    <a:pt x="141" y="64"/>
                    <a:pt x="144" y="63"/>
                    <a:pt x="146" y="62"/>
                  </a:cubicBezTo>
                  <a:cubicBezTo>
                    <a:pt x="150" y="60"/>
                    <a:pt x="154" y="59"/>
                    <a:pt x="158" y="58"/>
                  </a:cubicBezTo>
                  <a:cubicBezTo>
                    <a:pt x="159" y="57"/>
                    <a:pt x="160" y="57"/>
                    <a:pt x="162" y="56"/>
                  </a:cubicBezTo>
                  <a:moveTo>
                    <a:pt x="231" y="53"/>
                  </a:moveTo>
                  <a:cubicBezTo>
                    <a:pt x="231" y="53"/>
                    <a:pt x="231" y="52"/>
                    <a:pt x="231" y="52"/>
                  </a:cubicBezTo>
                  <a:cubicBezTo>
                    <a:pt x="236" y="52"/>
                    <a:pt x="242" y="52"/>
                    <a:pt x="248" y="53"/>
                  </a:cubicBezTo>
                  <a:cubicBezTo>
                    <a:pt x="249" y="54"/>
                    <a:pt x="251" y="54"/>
                    <a:pt x="253" y="54"/>
                  </a:cubicBezTo>
                  <a:cubicBezTo>
                    <a:pt x="257" y="55"/>
                    <a:pt x="262" y="57"/>
                    <a:pt x="266" y="59"/>
                  </a:cubicBezTo>
                  <a:cubicBezTo>
                    <a:pt x="268" y="60"/>
                    <a:pt x="269" y="61"/>
                    <a:pt x="271" y="63"/>
                  </a:cubicBezTo>
                  <a:cubicBezTo>
                    <a:pt x="264" y="62"/>
                    <a:pt x="258" y="60"/>
                    <a:pt x="251" y="58"/>
                  </a:cubicBezTo>
                  <a:cubicBezTo>
                    <a:pt x="246" y="57"/>
                    <a:pt x="241" y="57"/>
                    <a:pt x="236" y="56"/>
                  </a:cubicBezTo>
                  <a:cubicBezTo>
                    <a:pt x="235" y="55"/>
                    <a:pt x="235" y="55"/>
                    <a:pt x="234" y="54"/>
                  </a:cubicBezTo>
                  <a:cubicBezTo>
                    <a:pt x="233" y="54"/>
                    <a:pt x="232" y="54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moveTo>
                    <a:pt x="181" y="58"/>
                  </a:moveTo>
                  <a:cubicBezTo>
                    <a:pt x="192" y="55"/>
                    <a:pt x="204" y="53"/>
                    <a:pt x="216" y="52"/>
                  </a:cubicBezTo>
                  <a:cubicBezTo>
                    <a:pt x="220" y="52"/>
                    <a:pt x="223" y="52"/>
                    <a:pt x="226" y="52"/>
                  </a:cubicBezTo>
                  <a:cubicBezTo>
                    <a:pt x="225" y="52"/>
                    <a:pt x="224" y="52"/>
                    <a:pt x="223" y="52"/>
                  </a:cubicBezTo>
                  <a:cubicBezTo>
                    <a:pt x="222" y="52"/>
                    <a:pt x="221" y="52"/>
                    <a:pt x="221" y="52"/>
                  </a:cubicBezTo>
                  <a:cubicBezTo>
                    <a:pt x="220" y="52"/>
                    <a:pt x="219" y="52"/>
                    <a:pt x="219" y="52"/>
                  </a:cubicBezTo>
                  <a:cubicBezTo>
                    <a:pt x="210" y="52"/>
                    <a:pt x="202" y="54"/>
                    <a:pt x="194" y="56"/>
                  </a:cubicBezTo>
                  <a:cubicBezTo>
                    <a:pt x="191" y="56"/>
                    <a:pt x="189" y="56"/>
                    <a:pt x="186" y="57"/>
                  </a:cubicBezTo>
                  <a:cubicBezTo>
                    <a:pt x="184" y="57"/>
                    <a:pt x="182" y="57"/>
                    <a:pt x="181" y="58"/>
                  </a:cubicBezTo>
                  <a:moveTo>
                    <a:pt x="198" y="49"/>
                  </a:moveTo>
                  <a:cubicBezTo>
                    <a:pt x="193" y="49"/>
                    <a:pt x="188" y="49"/>
                    <a:pt x="183" y="49"/>
                  </a:cubicBezTo>
                  <a:cubicBezTo>
                    <a:pt x="182" y="49"/>
                    <a:pt x="182" y="49"/>
                    <a:pt x="181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3" y="49"/>
                    <a:pt x="167" y="51"/>
                    <a:pt x="161" y="52"/>
                  </a:cubicBezTo>
                  <a:cubicBezTo>
                    <a:pt x="154" y="54"/>
                    <a:pt x="147" y="57"/>
                    <a:pt x="141" y="60"/>
                  </a:cubicBezTo>
                  <a:cubicBezTo>
                    <a:pt x="140" y="60"/>
                    <a:pt x="140" y="60"/>
                    <a:pt x="140" y="61"/>
                  </a:cubicBezTo>
                  <a:cubicBezTo>
                    <a:pt x="137" y="62"/>
                    <a:pt x="134" y="63"/>
                    <a:pt x="132" y="65"/>
                  </a:cubicBezTo>
                  <a:cubicBezTo>
                    <a:pt x="131" y="65"/>
                    <a:pt x="130" y="65"/>
                    <a:pt x="129" y="66"/>
                  </a:cubicBezTo>
                  <a:cubicBezTo>
                    <a:pt x="117" y="73"/>
                    <a:pt x="105" y="81"/>
                    <a:pt x="93" y="90"/>
                  </a:cubicBezTo>
                  <a:cubicBezTo>
                    <a:pt x="89" y="97"/>
                    <a:pt x="85" y="104"/>
                    <a:pt x="80" y="112"/>
                  </a:cubicBezTo>
                  <a:cubicBezTo>
                    <a:pt x="77" y="117"/>
                    <a:pt x="73" y="123"/>
                    <a:pt x="70" y="128"/>
                  </a:cubicBezTo>
                  <a:cubicBezTo>
                    <a:pt x="71" y="128"/>
                    <a:pt x="71" y="127"/>
                    <a:pt x="72" y="126"/>
                  </a:cubicBezTo>
                  <a:cubicBezTo>
                    <a:pt x="72" y="126"/>
                    <a:pt x="72" y="125"/>
                    <a:pt x="73" y="125"/>
                  </a:cubicBezTo>
                  <a:cubicBezTo>
                    <a:pt x="73" y="124"/>
                    <a:pt x="74" y="123"/>
                    <a:pt x="74" y="122"/>
                  </a:cubicBezTo>
                  <a:cubicBezTo>
                    <a:pt x="74" y="122"/>
                    <a:pt x="74" y="123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6" y="121"/>
                    <a:pt x="78" y="119"/>
                    <a:pt x="80" y="116"/>
                  </a:cubicBezTo>
                  <a:cubicBezTo>
                    <a:pt x="81" y="113"/>
                    <a:pt x="83" y="111"/>
                    <a:pt x="8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2"/>
                    <a:pt x="95" y="95"/>
                    <a:pt x="100" y="88"/>
                  </a:cubicBezTo>
                  <a:cubicBezTo>
                    <a:pt x="106" y="82"/>
                    <a:pt x="112" y="75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2"/>
                    <a:pt x="122" y="73"/>
                    <a:pt x="122" y="74"/>
                  </a:cubicBezTo>
                  <a:cubicBezTo>
                    <a:pt x="120" y="77"/>
                    <a:pt x="119" y="80"/>
                    <a:pt x="117" y="83"/>
                  </a:cubicBezTo>
                  <a:cubicBezTo>
                    <a:pt x="118" y="82"/>
                    <a:pt x="119" y="81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2" y="81"/>
                    <a:pt x="121" y="82"/>
                  </a:cubicBezTo>
                  <a:cubicBezTo>
                    <a:pt x="121" y="83"/>
                    <a:pt x="120" y="85"/>
                    <a:pt x="119" y="87"/>
                  </a:cubicBezTo>
                  <a:cubicBezTo>
                    <a:pt x="120" y="86"/>
                    <a:pt x="121" y="85"/>
                    <a:pt x="123" y="84"/>
                  </a:cubicBezTo>
                  <a:cubicBezTo>
                    <a:pt x="128" y="80"/>
                    <a:pt x="134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8" y="73"/>
                    <a:pt x="154" y="71"/>
                    <a:pt x="159" y="68"/>
                  </a:cubicBezTo>
                  <a:cubicBezTo>
                    <a:pt x="160" y="68"/>
                    <a:pt x="160" y="68"/>
                    <a:pt x="161" y="68"/>
                  </a:cubicBezTo>
                  <a:cubicBezTo>
                    <a:pt x="156" y="70"/>
                    <a:pt x="150" y="73"/>
                    <a:pt x="145" y="75"/>
                  </a:cubicBezTo>
                  <a:cubicBezTo>
                    <a:pt x="144" y="75"/>
                    <a:pt x="143" y="76"/>
                    <a:pt x="143" y="76"/>
                  </a:cubicBezTo>
                  <a:cubicBezTo>
                    <a:pt x="142" y="77"/>
                    <a:pt x="142" y="78"/>
                    <a:pt x="141" y="79"/>
                  </a:cubicBezTo>
                  <a:cubicBezTo>
                    <a:pt x="142" y="79"/>
                    <a:pt x="143" y="79"/>
                    <a:pt x="144" y="78"/>
                  </a:cubicBezTo>
                  <a:cubicBezTo>
                    <a:pt x="153" y="74"/>
                    <a:pt x="161" y="71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5" y="67"/>
                    <a:pt x="180" y="67"/>
                    <a:pt x="184" y="66"/>
                  </a:cubicBezTo>
                  <a:cubicBezTo>
                    <a:pt x="185" y="65"/>
                    <a:pt x="185" y="65"/>
                    <a:pt x="186" y="65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4"/>
                    <a:pt x="188" y="63"/>
                    <a:pt x="188" y="62"/>
                  </a:cubicBezTo>
                  <a:cubicBezTo>
                    <a:pt x="188" y="62"/>
                    <a:pt x="187" y="62"/>
                    <a:pt x="187" y="62"/>
                  </a:cubicBezTo>
                  <a:cubicBezTo>
                    <a:pt x="193" y="60"/>
                    <a:pt x="198" y="59"/>
                    <a:pt x="204" y="58"/>
                  </a:cubicBezTo>
                  <a:cubicBezTo>
                    <a:pt x="208" y="58"/>
                    <a:pt x="212" y="58"/>
                    <a:pt x="216" y="58"/>
                  </a:cubicBezTo>
                  <a:cubicBezTo>
                    <a:pt x="217" y="58"/>
                    <a:pt x="218" y="58"/>
                    <a:pt x="220" y="58"/>
                  </a:cubicBezTo>
                  <a:cubicBezTo>
                    <a:pt x="224" y="58"/>
                    <a:pt x="229" y="59"/>
                    <a:pt x="233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25" y="62"/>
                    <a:pt x="217" y="64"/>
                    <a:pt x="210" y="66"/>
                  </a:cubicBezTo>
                  <a:cubicBezTo>
                    <a:pt x="205" y="67"/>
                    <a:pt x="201" y="67"/>
                    <a:pt x="196" y="68"/>
                  </a:cubicBezTo>
                  <a:cubicBezTo>
                    <a:pt x="195" y="68"/>
                    <a:pt x="193" y="69"/>
                    <a:pt x="192" y="69"/>
                  </a:cubicBezTo>
                  <a:cubicBezTo>
                    <a:pt x="179" y="71"/>
                    <a:pt x="166" y="74"/>
                    <a:pt x="154" y="78"/>
                  </a:cubicBezTo>
                  <a:cubicBezTo>
                    <a:pt x="149" y="80"/>
                    <a:pt x="144" y="81"/>
                    <a:pt x="139" y="83"/>
                  </a:cubicBezTo>
                  <a:cubicBezTo>
                    <a:pt x="138" y="84"/>
                    <a:pt x="137" y="85"/>
                    <a:pt x="136" y="86"/>
                  </a:cubicBezTo>
                  <a:cubicBezTo>
                    <a:pt x="134" y="88"/>
                    <a:pt x="132" y="90"/>
                    <a:pt x="129" y="92"/>
                  </a:cubicBezTo>
                  <a:cubicBezTo>
                    <a:pt x="141" y="86"/>
                    <a:pt x="154" y="81"/>
                    <a:pt x="167" y="77"/>
                  </a:cubicBezTo>
                  <a:cubicBezTo>
                    <a:pt x="178" y="74"/>
                    <a:pt x="190" y="72"/>
                    <a:pt x="201" y="70"/>
                  </a:cubicBezTo>
                  <a:cubicBezTo>
                    <a:pt x="203" y="70"/>
                    <a:pt x="205" y="69"/>
                    <a:pt x="207" y="69"/>
                  </a:cubicBezTo>
                  <a:cubicBezTo>
                    <a:pt x="208" y="69"/>
                    <a:pt x="210" y="69"/>
                    <a:pt x="211" y="68"/>
                  </a:cubicBezTo>
                  <a:cubicBezTo>
                    <a:pt x="211" y="68"/>
                    <a:pt x="211" y="68"/>
                    <a:pt x="212" y="68"/>
                  </a:cubicBezTo>
                  <a:cubicBezTo>
                    <a:pt x="218" y="67"/>
                    <a:pt x="225" y="68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8" y="67"/>
                    <a:pt x="244" y="66"/>
                    <a:pt x="249" y="64"/>
                  </a:cubicBezTo>
                  <a:cubicBezTo>
                    <a:pt x="250" y="64"/>
                    <a:pt x="250" y="62"/>
                    <a:pt x="249" y="62"/>
                  </a:cubicBezTo>
                  <a:cubicBezTo>
                    <a:pt x="248" y="62"/>
                    <a:pt x="248" y="61"/>
                    <a:pt x="248" y="61"/>
                  </a:cubicBezTo>
                  <a:cubicBezTo>
                    <a:pt x="246" y="61"/>
                    <a:pt x="244" y="60"/>
                    <a:pt x="243" y="59"/>
                  </a:cubicBezTo>
                  <a:cubicBezTo>
                    <a:pt x="243" y="59"/>
                    <a:pt x="244" y="60"/>
                    <a:pt x="244" y="60"/>
                  </a:cubicBezTo>
                  <a:cubicBezTo>
                    <a:pt x="249" y="60"/>
                    <a:pt x="254" y="62"/>
                    <a:pt x="259" y="63"/>
                  </a:cubicBezTo>
                  <a:cubicBezTo>
                    <a:pt x="262" y="64"/>
                    <a:pt x="264" y="64"/>
                    <a:pt x="267" y="65"/>
                  </a:cubicBezTo>
                  <a:cubicBezTo>
                    <a:pt x="268" y="65"/>
                    <a:pt x="269" y="65"/>
                    <a:pt x="269" y="65"/>
                  </a:cubicBezTo>
                  <a:cubicBezTo>
                    <a:pt x="271" y="65"/>
                    <a:pt x="272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5"/>
                    <a:pt x="276" y="64"/>
                    <a:pt x="275" y="63"/>
                  </a:cubicBezTo>
                  <a:cubicBezTo>
                    <a:pt x="274" y="62"/>
                    <a:pt x="273" y="61"/>
                    <a:pt x="272" y="60"/>
                  </a:cubicBezTo>
                  <a:cubicBezTo>
                    <a:pt x="270" y="58"/>
                    <a:pt x="267" y="57"/>
                    <a:pt x="264" y="56"/>
                  </a:cubicBezTo>
                  <a:cubicBezTo>
                    <a:pt x="258" y="52"/>
                    <a:pt x="250" y="50"/>
                    <a:pt x="242" y="50"/>
                  </a:cubicBezTo>
                  <a:cubicBezTo>
                    <a:pt x="237" y="49"/>
                    <a:pt x="233" y="49"/>
                    <a:pt x="229" y="49"/>
                  </a:cubicBezTo>
                  <a:cubicBezTo>
                    <a:pt x="226" y="49"/>
                    <a:pt x="222" y="49"/>
                    <a:pt x="219" y="49"/>
                  </a:cubicBezTo>
                  <a:cubicBezTo>
                    <a:pt x="217" y="49"/>
                    <a:pt x="214" y="49"/>
                    <a:pt x="212" y="50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07" y="49"/>
                    <a:pt x="202" y="49"/>
                    <a:pt x="198" y="49"/>
                  </a:cubicBezTo>
                  <a:moveTo>
                    <a:pt x="56" y="41"/>
                  </a:moveTo>
                  <a:cubicBezTo>
                    <a:pt x="48" y="48"/>
                    <a:pt x="41" y="55"/>
                    <a:pt x="35" y="62"/>
                  </a:cubicBezTo>
                  <a:cubicBezTo>
                    <a:pt x="33" y="65"/>
                    <a:pt x="31" y="68"/>
                    <a:pt x="29" y="71"/>
                  </a:cubicBezTo>
                  <a:cubicBezTo>
                    <a:pt x="30" y="71"/>
                    <a:pt x="32" y="70"/>
                    <a:pt x="33" y="69"/>
                  </a:cubicBezTo>
                  <a:cubicBezTo>
                    <a:pt x="36" y="64"/>
                    <a:pt x="40" y="59"/>
                    <a:pt x="43" y="54"/>
                  </a:cubicBezTo>
                  <a:cubicBezTo>
                    <a:pt x="45" y="51"/>
                    <a:pt x="48" y="49"/>
                    <a:pt x="51" y="46"/>
                  </a:cubicBezTo>
                  <a:cubicBezTo>
                    <a:pt x="52" y="45"/>
                    <a:pt x="54" y="43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moveTo>
                    <a:pt x="69" y="41"/>
                  </a:move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4" y="42"/>
                    <a:pt x="63" y="42"/>
                  </a:cubicBezTo>
                  <a:cubicBezTo>
                    <a:pt x="61" y="44"/>
                    <a:pt x="60" y="46"/>
                    <a:pt x="58" y="48"/>
                  </a:cubicBezTo>
                  <a:cubicBezTo>
                    <a:pt x="56" y="50"/>
                    <a:pt x="53" y="52"/>
                    <a:pt x="51" y="54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3"/>
                    <a:pt x="49" y="53"/>
                    <a:pt x="49" y="54"/>
                  </a:cubicBezTo>
                  <a:cubicBezTo>
                    <a:pt x="47" y="56"/>
                    <a:pt x="45" y="58"/>
                    <a:pt x="42" y="61"/>
                  </a:cubicBezTo>
                  <a:cubicBezTo>
                    <a:pt x="40" y="63"/>
                    <a:pt x="37" y="66"/>
                    <a:pt x="34" y="69"/>
                  </a:cubicBezTo>
                  <a:cubicBezTo>
                    <a:pt x="38" y="67"/>
                    <a:pt x="42" y="64"/>
                    <a:pt x="45" y="61"/>
                  </a:cubicBezTo>
                  <a:cubicBezTo>
                    <a:pt x="51" y="57"/>
                    <a:pt x="57" y="52"/>
                    <a:pt x="63" y="48"/>
                  </a:cubicBezTo>
                  <a:cubicBezTo>
                    <a:pt x="65" y="47"/>
                    <a:pt x="66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4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moveTo>
                    <a:pt x="145" y="47"/>
                  </a:moveTo>
                  <a:cubicBezTo>
                    <a:pt x="153" y="44"/>
                    <a:pt x="162" y="42"/>
                    <a:pt x="171" y="42"/>
                  </a:cubicBezTo>
                  <a:cubicBezTo>
                    <a:pt x="172" y="42"/>
                    <a:pt x="173" y="42"/>
                    <a:pt x="175" y="42"/>
                  </a:cubicBezTo>
                  <a:cubicBezTo>
                    <a:pt x="169" y="43"/>
                    <a:pt x="164" y="44"/>
                    <a:pt x="158" y="45"/>
                  </a:cubicBezTo>
                  <a:cubicBezTo>
                    <a:pt x="151" y="47"/>
                    <a:pt x="144" y="49"/>
                    <a:pt x="137" y="51"/>
                  </a:cubicBezTo>
                  <a:cubicBezTo>
                    <a:pt x="139" y="50"/>
                    <a:pt x="142" y="48"/>
                    <a:pt x="145" y="47"/>
                  </a:cubicBezTo>
                  <a:moveTo>
                    <a:pt x="171" y="39"/>
                  </a:moveTo>
                  <a:cubicBezTo>
                    <a:pt x="162" y="39"/>
                    <a:pt x="153" y="41"/>
                    <a:pt x="145" y="45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2" y="51"/>
                    <a:pt x="128" y="54"/>
                    <a:pt x="124" y="56"/>
                  </a:cubicBezTo>
                  <a:cubicBezTo>
                    <a:pt x="120" y="58"/>
                    <a:pt x="117" y="59"/>
                    <a:pt x="113" y="61"/>
                  </a:cubicBezTo>
                  <a:cubicBezTo>
                    <a:pt x="108" y="64"/>
                    <a:pt x="104" y="66"/>
                    <a:pt x="99" y="69"/>
                  </a:cubicBezTo>
                  <a:cubicBezTo>
                    <a:pt x="99" y="70"/>
                    <a:pt x="99" y="71"/>
                    <a:pt x="99" y="72"/>
                  </a:cubicBezTo>
                  <a:cubicBezTo>
                    <a:pt x="103" y="69"/>
                    <a:pt x="108" y="67"/>
                    <a:pt x="113" y="64"/>
                  </a:cubicBezTo>
                  <a:cubicBezTo>
                    <a:pt x="113" y="64"/>
                    <a:pt x="113" y="64"/>
                    <a:pt x="114" y="64"/>
                  </a:cubicBezTo>
                  <a:cubicBezTo>
                    <a:pt x="114" y="64"/>
                    <a:pt x="114" y="64"/>
                    <a:pt x="114" y="63"/>
                  </a:cubicBezTo>
                  <a:cubicBezTo>
                    <a:pt x="114" y="64"/>
                    <a:pt x="113" y="64"/>
                    <a:pt x="113" y="65"/>
                  </a:cubicBezTo>
                  <a:cubicBezTo>
                    <a:pt x="108" y="69"/>
                    <a:pt x="103" y="74"/>
                    <a:pt x="98" y="79"/>
                  </a:cubicBezTo>
                  <a:cubicBezTo>
                    <a:pt x="97" y="81"/>
                    <a:pt x="96" y="83"/>
                    <a:pt x="95" y="85"/>
                  </a:cubicBezTo>
                  <a:cubicBezTo>
                    <a:pt x="102" y="78"/>
                    <a:pt x="109" y="71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3"/>
                    <a:pt x="121" y="62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58"/>
                    <a:pt x="128" y="57"/>
                    <a:pt x="130" y="56"/>
                  </a:cubicBezTo>
                  <a:cubicBezTo>
                    <a:pt x="147" y="50"/>
                    <a:pt x="166" y="45"/>
                    <a:pt x="184" y="43"/>
                  </a:cubicBezTo>
                  <a:cubicBezTo>
                    <a:pt x="186" y="43"/>
                    <a:pt x="186" y="42"/>
                    <a:pt x="185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2" y="40"/>
                    <a:pt x="179" y="40"/>
                    <a:pt x="177" y="40"/>
                  </a:cubicBezTo>
                  <a:cubicBezTo>
                    <a:pt x="175" y="39"/>
                    <a:pt x="173" y="39"/>
                    <a:pt x="171" y="39"/>
                  </a:cubicBezTo>
                  <a:moveTo>
                    <a:pt x="67" y="34"/>
                  </a:move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4" y="36"/>
                    <a:pt x="62" y="38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2" y="38"/>
                    <a:pt x="63" y="38"/>
                    <a:pt x="65" y="37"/>
                  </a:cubicBezTo>
                  <a:cubicBezTo>
                    <a:pt x="65" y="38"/>
                    <a:pt x="64" y="38"/>
                    <a:pt x="64" y="39"/>
                  </a:cubicBezTo>
                  <a:cubicBezTo>
                    <a:pt x="65" y="39"/>
                    <a:pt x="66" y="38"/>
                    <a:pt x="67" y="38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9" y="35"/>
                    <a:pt x="68" y="34"/>
                    <a:pt x="67" y="34"/>
                  </a:cubicBezTo>
                  <a:moveTo>
                    <a:pt x="68" y="23"/>
                  </a:moveTo>
                  <a:cubicBezTo>
                    <a:pt x="65" y="25"/>
                    <a:pt x="62" y="27"/>
                    <a:pt x="59" y="30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4" y="26"/>
                    <a:pt x="66" y="24"/>
                    <a:pt x="68" y="23"/>
                  </a:cubicBezTo>
                  <a:moveTo>
                    <a:pt x="110" y="15"/>
                  </a:moveTo>
                  <a:cubicBezTo>
                    <a:pt x="104" y="17"/>
                    <a:pt x="97" y="19"/>
                    <a:pt x="91" y="21"/>
                  </a:cubicBezTo>
                  <a:cubicBezTo>
                    <a:pt x="94" y="20"/>
                    <a:pt x="97" y="19"/>
                    <a:pt x="100" y="18"/>
                  </a:cubicBezTo>
                  <a:cubicBezTo>
                    <a:pt x="104" y="17"/>
                    <a:pt x="107" y="16"/>
                    <a:pt x="110" y="15"/>
                  </a:cubicBezTo>
                  <a:moveTo>
                    <a:pt x="60" y="91"/>
                  </a:moveTo>
                  <a:cubicBezTo>
                    <a:pt x="60" y="90"/>
                    <a:pt x="61" y="90"/>
                    <a:pt x="61" y="89"/>
                  </a:cubicBezTo>
                  <a:cubicBezTo>
                    <a:pt x="62" y="89"/>
                    <a:pt x="62" y="88"/>
                    <a:pt x="63" y="87"/>
                  </a:cubicBezTo>
                  <a:cubicBezTo>
                    <a:pt x="62" y="88"/>
                    <a:pt x="61" y="89"/>
                    <a:pt x="60" y="91"/>
                  </a:cubicBezTo>
                  <a:moveTo>
                    <a:pt x="62" y="95"/>
                  </a:moveTo>
                  <a:cubicBezTo>
                    <a:pt x="65" y="92"/>
                    <a:pt x="67" y="89"/>
                    <a:pt x="70" y="86"/>
                  </a:cubicBezTo>
                  <a:cubicBezTo>
                    <a:pt x="69" y="87"/>
                    <a:pt x="69" y="88"/>
                    <a:pt x="68" y="89"/>
                  </a:cubicBezTo>
                  <a:cubicBezTo>
                    <a:pt x="67" y="90"/>
                    <a:pt x="66" y="91"/>
                    <a:pt x="65" y="93"/>
                  </a:cubicBezTo>
                  <a:cubicBezTo>
                    <a:pt x="64" y="93"/>
                    <a:pt x="63" y="94"/>
                    <a:pt x="62" y="95"/>
                  </a:cubicBezTo>
                  <a:moveTo>
                    <a:pt x="85" y="72"/>
                  </a:moveTo>
                  <a:cubicBezTo>
                    <a:pt x="86" y="72"/>
                    <a:pt x="87" y="71"/>
                    <a:pt x="88" y="70"/>
                  </a:cubicBezTo>
                  <a:cubicBezTo>
                    <a:pt x="84" y="74"/>
                    <a:pt x="81" y="78"/>
                    <a:pt x="78" y="83"/>
                  </a:cubicBezTo>
                  <a:cubicBezTo>
                    <a:pt x="76" y="84"/>
                    <a:pt x="75" y="85"/>
                    <a:pt x="74" y="86"/>
                  </a:cubicBezTo>
                  <a:cubicBezTo>
                    <a:pt x="78" y="81"/>
                    <a:pt x="81" y="77"/>
                    <a:pt x="85" y="72"/>
                  </a:cubicBezTo>
                  <a:moveTo>
                    <a:pt x="92" y="67"/>
                  </a:moveTo>
                  <a:cubicBezTo>
                    <a:pt x="94" y="66"/>
                    <a:pt x="95" y="65"/>
                    <a:pt x="96" y="64"/>
                  </a:cubicBezTo>
                  <a:cubicBezTo>
                    <a:pt x="95" y="66"/>
                    <a:pt x="94" y="68"/>
                    <a:pt x="92" y="70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8"/>
                    <a:pt x="93" y="67"/>
                    <a:pt x="92" y="67"/>
                  </a:cubicBezTo>
                  <a:moveTo>
                    <a:pt x="63" y="70"/>
                  </a:moveTo>
                  <a:cubicBezTo>
                    <a:pt x="67" y="65"/>
                    <a:pt x="72" y="61"/>
                    <a:pt x="77" y="57"/>
                  </a:cubicBezTo>
                  <a:cubicBezTo>
                    <a:pt x="73" y="62"/>
                    <a:pt x="68" y="66"/>
                    <a:pt x="63" y="70"/>
                  </a:cubicBezTo>
                  <a:moveTo>
                    <a:pt x="94" y="62"/>
                  </a:moveTo>
                  <a:cubicBezTo>
                    <a:pt x="97" y="60"/>
                    <a:pt x="99" y="57"/>
                    <a:pt x="101" y="55"/>
                  </a:cubicBezTo>
                  <a:cubicBezTo>
                    <a:pt x="101" y="56"/>
                    <a:pt x="100" y="57"/>
                    <a:pt x="99" y="59"/>
                  </a:cubicBezTo>
                  <a:cubicBezTo>
                    <a:pt x="98" y="60"/>
                    <a:pt x="96" y="61"/>
                    <a:pt x="94" y="62"/>
                  </a:cubicBezTo>
                  <a:moveTo>
                    <a:pt x="78" y="57"/>
                  </a:moveTo>
                  <a:cubicBezTo>
                    <a:pt x="79" y="56"/>
                    <a:pt x="80" y="55"/>
                    <a:pt x="82" y="54"/>
                  </a:cubicBezTo>
                  <a:cubicBezTo>
                    <a:pt x="81" y="55"/>
                    <a:pt x="81" y="56"/>
                    <a:pt x="80" y="57"/>
                  </a:cubicBezTo>
                  <a:cubicBezTo>
                    <a:pt x="80" y="57"/>
                    <a:pt x="80" y="57"/>
                    <a:pt x="79" y="57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moveTo>
                    <a:pt x="172" y="11"/>
                  </a:moveTo>
                  <a:cubicBezTo>
                    <a:pt x="166" y="14"/>
                    <a:pt x="160" y="17"/>
                    <a:pt x="154" y="20"/>
                  </a:cubicBezTo>
                  <a:cubicBezTo>
                    <a:pt x="159" y="20"/>
                    <a:pt x="163" y="19"/>
                    <a:pt x="168" y="19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71" y="19"/>
                    <a:pt x="174" y="20"/>
                    <a:pt x="176" y="20"/>
                  </a:cubicBezTo>
                  <a:cubicBezTo>
                    <a:pt x="179" y="20"/>
                    <a:pt x="182" y="21"/>
                    <a:pt x="185" y="23"/>
                  </a:cubicBezTo>
                  <a:cubicBezTo>
                    <a:pt x="186" y="23"/>
                    <a:pt x="186" y="23"/>
                    <a:pt x="187" y="24"/>
                  </a:cubicBezTo>
                  <a:cubicBezTo>
                    <a:pt x="183" y="28"/>
                    <a:pt x="177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0" y="29"/>
                    <a:pt x="168" y="29"/>
                    <a:pt x="165" y="30"/>
                  </a:cubicBezTo>
                  <a:cubicBezTo>
                    <a:pt x="160" y="31"/>
                    <a:pt x="155" y="32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5" y="35"/>
                    <a:pt x="141" y="37"/>
                    <a:pt x="137" y="38"/>
                  </a:cubicBezTo>
                  <a:cubicBezTo>
                    <a:pt x="132" y="40"/>
                    <a:pt x="127" y="43"/>
                    <a:pt x="122" y="45"/>
                  </a:cubicBezTo>
                  <a:cubicBezTo>
                    <a:pt x="119" y="46"/>
                    <a:pt x="117" y="48"/>
                    <a:pt x="115" y="49"/>
                  </a:cubicBezTo>
                  <a:cubicBezTo>
                    <a:pt x="114" y="49"/>
                    <a:pt x="113" y="50"/>
                    <a:pt x="112" y="50"/>
                  </a:cubicBezTo>
                  <a:cubicBezTo>
                    <a:pt x="111" y="51"/>
                    <a:pt x="111" y="51"/>
                    <a:pt x="110" y="52"/>
                  </a:cubicBezTo>
                  <a:cubicBezTo>
                    <a:pt x="108" y="53"/>
                    <a:pt x="106" y="54"/>
                    <a:pt x="104" y="56"/>
                  </a:cubicBezTo>
                  <a:cubicBezTo>
                    <a:pt x="104" y="55"/>
                    <a:pt x="105" y="53"/>
                    <a:pt x="106" y="52"/>
                  </a:cubicBezTo>
                  <a:cubicBezTo>
                    <a:pt x="106" y="52"/>
                    <a:pt x="106" y="51"/>
                    <a:pt x="107" y="50"/>
                  </a:cubicBezTo>
                  <a:cubicBezTo>
                    <a:pt x="107" y="49"/>
                    <a:pt x="106" y="49"/>
                    <a:pt x="106" y="48"/>
                  </a:cubicBezTo>
                  <a:cubicBezTo>
                    <a:pt x="106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96" y="57"/>
                    <a:pt x="91" y="62"/>
                    <a:pt x="86" y="68"/>
                  </a:cubicBezTo>
                  <a:cubicBezTo>
                    <a:pt x="85" y="69"/>
                    <a:pt x="84" y="70"/>
                    <a:pt x="84" y="70"/>
                  </a:cubicBezTo>
                  <a:cubicBezTo>
                    <a:pt x="80" y="73"/>
                    <a:pt x="77" y="76"/>
                    <a:pt x="75" y="78"/>
                  </a:cubicBezTo>
                  <a:cubicBezTo>
                    <a:pt x="83" y="69"/>
                    <a:pt x="92" y="59"/>
                    <a:pt x="98" y="48"/>
                  </a:cubicBezTo>
                  <a:cubicBezTo>
                    <a:pt x="99" y="47"/>
                    <a:pt x="98" y="46"/>
                    <a:pt x="97" y="46"/>
                  </a:cubicBezTo>
                  <a:cubicBezTo>
                    <a:pt x="97" y="46"/>
                    <a:pt x="96" y="46"/>
                    <a:pt x="96" y="47"/>
                  </a:cubicBezTo>
                  <a:cubicBezTo>
                    <a:pt x="95" y="48"/>
                    <a:pt x="95" y="49"/>
                    <a:pt x="94" y="49"/>
                  </a:cubicBezTo>
                  <a:cubicBezTo>
                    <a:pt x="94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9" y="50"/>
                    <a:pt x="88" y="50"/>
                  </a:cubicBezTo>
                  <a:cubicBezTo>
                    <a:pt x="89" y="49"/>
                    <a:pt x="89" y="48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5"/>
                    <a:pt x="90" y="44"/>
                    <a:pt x="90" y="44"/>
                  </a:cubicBezTo>
                  <a:cubicBezTo>
                    <a:pt x="95" y="41"/>
                    <a:pt x="99" y="39"/>
                    <a:pt x="104" y="36"/>
                  </a:cubicBezTo>
                  <a:cubicBezTo>
                    <a:pt x="108" y="34"/>
                    <a:pt x="113" y="32"/>
                    <a:pt x="117" y="31"/>
                  </a:cubicBezTo>
                  <a:cubicBezTo>
                    <a:pt x="126" y="27"/>
                    <a:pt x="135" y="25"/>
                    <a:pt x="145" y="22"/>
                  </a:cubicBezTo>
                  <a:cubicBezTo>
                    <a:pt x="149" y="20"/>
                    <a:pt x="153" y="18"/>
                    <a:pt x="157" y="16"/>
                  </a:cubicBezTo>
                  <a:cubicBezTo>
                    <a:pt x="156" y="16"/>
                    <a:pt x="154" y="17"/>
                    <a:pt x="152" y="18"/>
                  </a:cubicBezTo>
                  <a:cubicBezTo>
                    <a:pt x="151" y="18"/>
                    <a:pt x="150" y="18"/>
                    <a:pt x="149" y="18"/>
                  </a:cubicBezTo>
                  <a:cubicBezTo>
                    <a:pt x="145" y="19"/>
                    <a:pt x="140" y="20"/>
                    <a:pt x="135" y="21"/>
                  </a:cubicBezTo>
                  <a:cubicBezTo>
                    <a:pt x="130" y="22"/>
                    <a:pt x="125" y="23"/>
                    <a:pt x="120" y="25"/>
                  </a:cubicBezTo>
                  <a:cubicBezTo>
                    <a:pt x="118" y="25"/>
                    <a:pt x="115" y="26"/>
                    <a:pt x="113" y="26"/>
                  </a:cubicBezTo>
                  <a:cubicBezTo>
                    <a:pt x="113" y="27"/>
                    <a:pt x="113" y="27"/>
                    <a:pt x="112" y="27"/>
                  </a:cubicBezTo>
                  <a:cubicBezTo>
                    <a:pt x="111" y="28"/>
                    <a:pt x="110" y="28"/>
                    <a:pt x="109" y="28"/>
                  </a:cubicBezTo>
                  <a:cubicBezTo>
                    <a:pt x="97" y="32"/>
                    <a:pt x="86" y="37"/>
                    <a:pt x="75" y="44"/>
                  </a:cubicBezTo>
                  <a:cubicBezTo>
                    <a:pt x="75" y="44"/>
                    <a:pt x="76" y="44"/>
                    <a:pt x="76" y="44"/>
                  </a:cubicBezTo>
                  <a:cubicBezTo>
                    <a:pt x="87" y="38"/>
                    <a:pt x="99" y="33"/>
                    <a:pt x="111" y="30"/>
                  </a:cubicBezTo>
                  <a:cubicBezTo>
                    <a:pt x="112" y="30"/>
                    <a:pt x="113" y="29"/>
                    <a:pt x="114" y="29"/>
                  </a:cubicBezTo>
                  <a:cubicBezTo>
                    <a:pt x="111" y="30"/>
                    <a:pt x="108" y="32"/>
                    <a:pt x="104" y="33"/>
                  </a:cubicBezTo>
                  <a:cubicBezTo>
                    <a:pt x="89" y="41"/>
                    <a:pt x="75" y="51"/>
                    <a:pt x="60" y="58"/>
                  </a:cubicBezTo>
                  <a:cubicBezTo>
                    <a:pt x="62" y="56"/>
                    <a:pt x="64" y="54"/>
                    <a:pt x="65" y="51"/>
                  </a:cubicBezTo>
                  <a:cubicBezTo>
                    <a:pt x="59" y="56"/>
                    <a:pt x="53" y="61"/>
                    <a:pt x="48" y="67"/>
                  </a:cubicBezTo>
                  <a:cubicBezTo>
                    <a:pt x="48" y="68"/>
                    <a:pt x="48" y="70"/>
                    <a:pt x="47" y="72"/>
                  </a:cubicBezTo>
                  <a:cubicBezTo>
                    <a:pt x="48" y="71"/>
                    <a:pt x="48" y="71"/>
                    <a:pt x="49" y="70"/>
                  </a:cubicBezTo>
                  <a:cubicBezTo>
                    <a:pt x="51" y="68"/>
                    <a:pt x="54" y="65"/>
                    <a:pt x="56" y="63"/>
                  </a:cubicBezTo>
                  <a:cubicBezTo>
                    <a:pt x="61" y="61"/>
                    <a:pt x="65" y="59"/>
                    <a:pt x="69" y="57"/>
                  </a:cubicBezTo>
                  <a:cubicBezTo>
                    <a:pt x="63" y="62"/>
                    <a:pt x="57" y="69"/>
                    <a:pt x="51" y="75"/>
                  </a:cubicBezTo>
                  <a:cubicBezTo>
                    <a:pt x="49" y="77"/>
                    <a:pt x="47" y="78"/>
                    <a:pt x="45" y="80"/>
                  </a:cubicBezTo>
                  <a:cubicBezTo>
                    <a:pt x="43" y="83"/>
                    <a:pt x="42" y="85"/>
                    <a:pt x="41" y="87"/>
                  </a:cubicBezTo>
                  <a:cubicBezTo>
                    <a:pt x="41" y="87"/>
                    <a:pt x="42" y="86"/>
                    <a:pt x="42" y="86"/>
                  </a:cubicBezTo>
                  <a:cubicBezTo>
                    <a:pt x="44" y="83"/>
                    <a:pt x="45" y="8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8"/>
                    <a:pt x="52" y="77"/>
                    <a:pt x="53" y="76"/>
                  </a:cubicBezTo>
                  <a:cubicBezTo>
                    <a:pt x="63" y="67"/>
                    <a:pt x="73" y="54"/>
                    <a:pt x="86" y="48"/>
                  </a:cubicBezTo>
                  <a:cubicBezTo>
                    <a:pt x="86" y="49"/>
                    <a:pt x="86" y="50"/>
                    <a:pt x="85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4" y="50"/>
                    <a:pt x="84" y="50"/>
                    <a:pt x="84" y="51"/>
                  </a:cubicBezTo>
                  <a:cubicBezTo>
                    <a:pt x="70" y="56"/>
                    <a:pt x="62" y="69"/>
                    <a:pt x="52" y="79"/>
                  </a:cubicBezTo>
                  <a:cubicBezTo>
                    <a:pt x="51" y="79"/>
                    <a:pt x="51" y="79"/>
                    <a:pt x="50" y="80"/>
                  </a:cubicBezTo>
                  <a:cubicBezTo>
                    <a:pt x="51" y="81"/>
                    <a:pt x="51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3"/>
                    <a:pt x="55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1"/>
                    <a:pt x="57" y="81"/>
                    <a:pt x="58" y="80"/>
                  </a:cubicBezTo>
                  <a:cubicBezTo>
                    <a:pt x="60" y="78"/>
                    <a:pt x="63" y="76"/>
                    <a:pt x="65" y="73"/>
                  </a:cubicBezTo>
                  <a:cubicBezTo>
                    <a:pt x="66" y="73"/>
                    <a:pt x="67" y="72"/>
                    <a:pt x="68" y="71"/>
                  </a:cubicBezTo>
                  <a:cubicBezTo>
                    <a:pt x="65" y="74"/>
                    <a:pt x="63" y="76"/>
                    <a:pt x="61" y="78"/>
                  </a:cubicBezTo>
                  <a:cubicBezTo>
                    <a:pt x="59" y="81"/>
                    <a:pt x="57" y="83"/>
                    <a:pt x="55" y="86"/>
                  </a:cubicBezTo>
                  <a:cubicBezTo>
                    <a:pt x="54" y="86"/>
                    <a:pt x="54" y="86"/>
                    <a:pt x="54" y="87"/>
                  </a:cubicBezTo>
                  <a:cubicBezTo>
                    <a:pt x="54" y="88"/>
                    <a:pt x="54" y="89"/>
                    <a:pt x="54" y="91"/>
                  </a:cubicBezTo>
                  <a:cubicBezTo>
                    <a:pt x="55" y="89"/>
                    <a:pt x="56" y="88"/>
                    <a:pt x="57" y="87"/>
                  </a:cubicBezTo>
                  <a:cubicBezTo>
                    <a:pt x="58" y="86"/>
                    <a:pt x="59" y="85"/>
                    <a:pt x="59" y="85"/>
                  </a:cubicBezTo>
                  <a:cubicBezTo>
                    <a:pt x="66" y="78"/>
                    <a:pt x="72" y="71"/>
                    <a:pt x="78" y="64"/>
                  </a:cubicBezTo>
                  <a:cubicBezTo>
                    <a:pt x="80" y="62"/>
                    <a:pt x="82" y="59"/>
                    <a:pt x="84" y="57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80" y="66"/>
                    <a:pt x="69" y="76"/>
                    <a:pt x="59" y="87"/>
                  </a:cubicBezTo>
                  <a:cubicBezTo>
                    <a:pt x="57" y="90"/>
                    <a:pt x="55" y="93"/>
                    <a:pt x="53" y="96"/>
                  </a:cubicBezTo>
                  <a:cubicBezTo>
                    <a:pt x="53" y="99"/>
                    <a:pt x="52" y="102"/>
                    <a:pt x="51" y="105"/>
                  </a:cubicBezTo>
                  <a:cubicBezTo>
                    <a:pt x="51" y="106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5" y="104"/>
                    <a:pt x="57" y="102"/>
                    <a:pt x="59" y="101"/>
                  </a:cubicBezTo>
                  <a:cubicBezTo>
                    <a:pt x="56" y="105"/>
                    <a:pt x="54" y="109"/>
                    <a:pt x="51" y="112"/>
                  </a:cubicBezTo>
                  <a:cubicBezTo>
                    <a:pt x="51" y="112"/>
                    <a:pt x="50" y="112"/>
                    <a:pt x="5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5"/>
                    <a:pt x="48" y="118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0"/>
                  </a:cubicBezTo>
                  <a:cubicBezTo>
                    <a:pt x="48" y="123"/>
                    <a:pt x="48" y="125"/>
                    <a:pt x="48" y="128"/>
                  </a:cubicBezTo>
                  <a:cubicBezTo>
                    <a:pt x="48" y="129"/>
                    <a:pt x="48" y="130"/>
                    <a:pt x="48" y="132"/>
                  </a:cubicBezTo>
                  <a:cubicBezTo>
                    <a:pt x="48" y="133"/>
                    <a:pt x="49" y="134"/>
                    <a:pt x="49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50" y="130"/>
                    <a:pt x="50" y="128"/>
                    <a:pt x="50" y="126"/>
                  </a:cubicBezTo>
                  <a:cubicBezTo>
                    <a:pt x="50" y="126"/>
                    <a:pt x="50" y="125"/>
                    <a:pt x="51" y="125"/>
                  </a:cubicBezTo>
                  <a:cubicBezTo>
                    <a:pt x="51" y="122"/>
                    <a:pt x="51" y="119"/>
                    <a:pt x="51" y="117"/>
                  </a:cubicBezTo>
                  <a:cubicBezTo>
                    <a:pt x="56" y="109"/>
                    <a:pt x="61" y="102"/>
                    <a:pt x="67" y="94"/>
                  </a:cubicBezTo>
                  <a:cubicBezTo>
                    <a:pt x="69" y="93"/>
                    <a:pt x="71" y="91"/>
                    <a:pt x="73" y="89"/>
                  </a:cubicBezTo>
                  <a:cubicBezTo>
                    <a:pt x="70" y="94"/>
                    <a:pt x="67" y="99"/>
                    <a:pt x="65" y="103"/>
                  </a:cubicBezTo>
                  <a:cubicBezTo>
                    <a:pt x="61" y="109"/>
                    <a:pt x="57" y="114"/>
                    <a:pt x="54" y="120"/>
                  </a:cubicBezTo>
                  <a:cubicBezTo>
                    <a:pt x="53" y="121"/>
                    <a:pt x="52" y="123"/>
                    <a:pt x="51" y="125"/>
                  </a:cubicBezTo>
                  <a:cubicBezTo>
                    <a:pt x="51" y="125"/>
                    <a:pt x="51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4" y="126"/>
                  </a:cubicBezTo>
                  <a:cubicBezTo>
                    <a:pt x="55" y="123"/>
                    <a:pt x="56" y="121"/>
                    <a:pt x="58" y="118"/>
                  </a:cubicBezTo>
                  <a:cubicBezTo>
                    <a:pt x="68" y="99"/>
                    <a:pt x="79" y="79"/>
                    <a:pt x="96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9" y="65"/>
                    <a:pt x="100" y="63"/>
                    <a:pt x="101" y="60"/>
                  </a:cubicBezTo>
                  <a:cubicBezTo>
                    <a:pt x="106" y="57"/>
                    <a:pt x="110" y="54"/>
                    <a:pt x="115" y="52"/>
                  </a:cubicBezTo>
                  <a:cubicBezTo>
                    <a:pt x="115" y="52"/>
                    <a:pt x="115" y="52"/>
                    <a:pt x="116" y="51"/>
                  </a:cubicBezTo>
                  <a:cubicBezTo>
                    <a:pt x="118" y="50"/>
                    <a:pt x="120" y="49"/>
                    <a:pt x="122" y="48"/>
                  </a:cubicBezTo>
                  <a:cubicBezTo>
                    <a:pt x="127" y="45"/>
                    <a:pt x="132" y="43"/>
                    <a:pt x="138" y="41"/>
                  </a:cubicBezTo>
                  <a:cubicBezTo>
                    <a:pt x="143" y="38"/>
                    <a:pt x="149" y="37"/>
                    <a:pt x="155" y="35"/>
                  </a:cubicBezTo>
                  <a:cubicBezTo>
                    <a:pt x="156" y="35"/>
                    <a:pt x="157" y="34"/>
                    <a:pt x="158" y="34"/>
                  </a:cubicBezTo>
                  <a:cubicBezTo>
                    <a:pt x="160" y="34"/>
                    <a:pt x="163" y="33"/>
                    <a:pt x="165" y="32"/>
                  </a:cubicBezTo>
                  <a:cubicBezTo>
                    <a:pt x="169" y="32"/>
                    <a:pt x="173" y="31"/>
                    <a:pt x="176" y="30"/>
                  </a:cubicBezTo>
                  <a:cubicBezTo>
                    <a:pt x="178" y="30"/>
                    <a:pt x="180" y="30"/>
                    <a:pt x="183" y="29"/>
                  </a:cubicBezTo>
                  <a:cubicBezTo>
                    <a:pt x="183" y="29"/>
                    <a:pt x="184" y="29"/>
                    <a:pt x="185" y="28"/>
                  </a:cubicBezTo>
                  <a:cubicBezTo>
                    <a:pt x="187" y="27"/>
                    <a:pt x="188" y="26"/>
                    <a:pt x="189" y="24"/>
                  </a:cubicBezTo>
                  <a:cubicBezTo>
                    <a:pt x="190" y="24"/>
                    <a:pt x="190" y="23"/>
                    <a:pt x="189" y="23"/>
                  </a:cubicBezTo>
                  <a:cubicBezTo>
                    <a:pt x="189" y="23"/>
                    <a:pt x="189" y="22"/>
                    <a:pt x="189" y="22"/>
                  </a:cubicBezTo>
                  <a:cubicBezTo>
                    <a:pt x="188" y="21"/>
                    <a:pt x="186" y="20"/>
                    <a:pt x="185" y="20"/>
                  </a:cubicBezTo>
                  <a:cubicBezTo>
                    <a:pt x="180" y="17"/>
                    <a:pt x="173" y="17"/>
                    <a:pt x="168" y="17"/>
                  </a:cubicBezTo>
                  <a:cubicBezTo>
                    <a:pt x="167" y="17"/>
                    <a:pt x="167" y="17"/>
                    <a:pt x="166" y="17"/>
                  </a:cubicBezTo>
                  <a:cubicBezTo>
                    <a:pt x="165" y="17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5" y="16"/>
                    <a:pt x="167" y="15"/>
                    <a:pt x="169" y="14"/>
                  </a:cubicBezTo>
                  <a:cubicBezTo>
                    <a:pt x="170" y="14"/>
                    <a:pt x="171" y="14"/>
                    <a:pt x="172" y="13"/>
                  </a:cubicBezTo>
                  <a:cubicBezTo>
                    <a:pt x="172" y="13"/>
                    <a:pt x="173" y="13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2"/>
                    <a:pt x="173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moveTo>
                    <a:pt x="169" y="10"/>
                  </a:moveTo>
                  <a:cubicBezTo>
                    <a:pt x="169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9" y="10"/>
                    <a:pt x="169" y="10"/>
                  </a:cubicBezTo>
                  <a:moveTo>
                    <a:pt x="155" y="9"/>
                  </a:moveTo>
                  <a:cubicBezTo>
                    <a:pt x="153" y="9"/>
                    <a:pt x="150" y="9"/>
                    <a:pt x="148" y="10"/>
                  </a:cubicBezTo>
                  <a:cubicBezTo>
                    <a:pt x="140" y="10"/>
                    <a:pt x="132" y="11"/>
                    <a:pt x="124" y="12"/>
                  </a:cubicBezTo>
                  <a:cubicBezTo>
                    <a:pt x="123" y="12"/>
                    <a:pt x="123" y="12"/>
                    <a:pt x="122" y="13"/>
                  </a:cubicBezTo>
                  <a:cubicBezTo>
                    <a:pt x="127" y="12"/>
                    <a:pt x="132" y="12"/>
                    <a:pt x="137" y="12"/>
                  </a:cubicBezTo>
                  <a:cubicBezTo>
                    <a:pt x="139" y="12"/>
                    <a:pt x="140" y="11"/>
                    <a:pt x="142" y="11"/>
                  </a:cubicBezTo>
                  <a:cubicBezTo>
                    <a:pt x="146" y="10"/>
                    <a:pt x="151" y="10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moveTo>
                    <a:pt x="101" y="8"/>
                  </a:moveTo>
                  <a:cubicBezTo>
                    <a:pt x="101" y="8"/>
                    <a:pt x="100" y="9"/>
                    <a:pt x="100" y="9"/>
                  </a:cubicBezTo>
                  <a:cubicBezTo>
                    <a:pt x="94" y="11"/>
                    <a:pt x="88" y="13"/>
                    <a:pt x="82" y="15"/>
                  </a:cubicBezTo>
                  <a:cubicBezTo>
                    <a:pt x="83" y="14"/>
                    <a:pt x="85" y="14"/>
                    <a:pt x="87" y="13"/>
                  </a:cubicBezTo>
                  <a:cubicBezTo>
                    <a:pt x="91" y="12"/>
                    <a:pt x="95" y="11"/>
                    <a:pt x="98" y="10"/>
                  </a:cubicBezTo>
                  <a:cubicBezTo>
                    <a:pt x="99" y="9"/>
                    <a:pt x="100" y="9"/>
                    <a:pt x="101" y="8"/>
                  </a:cubicBezTo>
                  <a:moveTo>
                    <a:pt x="11" y="83"/>
                  </a:move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moveTo>
                    <a:pt x="25" y="57"/>
                  </a:moveTo>
                  <a:cubicBezTo>
                    <a:pt x="27" y="55"/>
                    <a:pt x="30" y="53"/>
                    <a:pt x="32" y="52"/>
                  </a:cubicBezTo>
                  <a:cubicBezTo>
                    <a:pt x="26" y="59"/>
                    <a:pt x="20" y="68"/>
                    <a:pt x="14" y="75"/>
                  </a:cubicBezTo>
                  <a:cubicBezTo>
                    <a:pt x="17" y="69"/>
                    <a:pt x="20" y="63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moveTo>
                    <a:pt x="80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11"/>
                    <a:pt x="72" y="14"/>
                    <a:pt x="68" y="17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6" y="18"/>
                    <a:pt x="64" y="19"/>
                    <a:pt x="62" y="20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6" y="23"/>
                    <a:pt x="52" y="25"/>
                    <a:pt x="49" y="27"/>
                  </a:cubicBezTo>
                  <a:cubicBezTo>
                    <a:pt x="43" y="31"/>
                    <a:pt x="37" y="36"/>
                    <a:pt x="33" y="41"/>
                  </a:cubicBezTo>
                  <a:cubicBezTo>
                    <a:pt x="31" y="43"/>
                    <a:pt x="29" y="46"/>
                    <a:pt x="28" y="48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28" y="51"/>
                    <a:pt x="26" y="53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15" y="61"/>
                    <a:pt x="11" y="69"/>
                    <a:pt x="6" y="77"/>
                  </a:cubicBezTo>
                  <a:cubicBezTo>
                    <a:pt x="7" y="76"/>
                    <a:pt x="8" y="75"/>
                    <a:pt x="8" y="75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4"/>
                    <a:pt x="10" y="74"/>
                    <a:pt x="11" y="74"/>
                  </a:cubicBezTo>
                  <a:cubicBezTo>
                    <a:pt x="12" y="71"/>
                    <a:pt x="14" y="68"/>
                    <a:pt x="17" y="64"/>
                  </a:cubicBezTo>
                  <a:cubicBezTo>
                    <a:pt x="15" y="69"/>
                    <a:pt x="13" y="73"/>
                    <a:pt x="11" y="77"/>
                  </a:cubicBezTo>
                  <a:cubicBezTo>
                    <a:pt x="11" y="79"/>
                    <a:pt x="10" y="81"/>
                    <a:pt x="10" y="83"/>
                  </a:cubicBezTo>
                  <a:cubicBezTo>
                    <a:pt x="10" y="84"/>
                    <a:pt x="10" y="86"/>
                    <a:pt x="9" y="87"/>
                  </a:cubicBezTo>
                  <a:cubicBezTo>
                    <a:pt x="10" y="86"/>
                    <a:pt x="10" y="85"/>
                    <a:pt x="11" y="84"/>
                  </a:cubicBezTo>
                  <a:cubicBezTo>
                    <a:pt x="11" y="84"/>
                    <a:pt x="11" y="83"/>
                    <a:pt x="12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5" y="88"/>
                    <a:pt x="16" y="87"/>
                    <a:pt x="18" y="87"/>
                  </a:cubicBezTo>
                  <a:cubicBezTo>
                    <a:pt x="16" y="89"/>
                    <a:pt x="14" y="92"/>
                    <a:pt x="12" y="95"/>
                  </a:cubicBezTo>
                  <a:cubicBezTo>
                    <a:pt x="12" y="97"/>
                    <a:pt x="12" y="98"/>
                    <a:pt x="12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14" y="99"/>
                    <a:pt x="15" y="98"/>
                    <a:pt x="15" y="98"/>
                  </a:cubicBezTo>
                  <a:cubicBezTo>
                    <a:pt x="16" y="94"/>
                    <a:pt x="17" y="90"/>
                    <a:pt x="18" y="86"/>
                  </a:cubicBezTo>
                  <a:cubicBezTo>
                    <a:pt x="18" y="86"/>
                    <a:pt x="19" y="85"/>
                    <a:pt x="19" y="85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5" y="80"/>
                    <a:pt x="26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9"/>
                    <a:pt x="28" y="79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2"/>
                    <a:pt x="28" y="84"/>
                  </a:cubicBezTo>
                  <a:cubicBezTo>
                    <a:pt x="29" y="82"/>
                    <a:pt x="29" y="81"/>
                    <a:pt x="30" y="79"/>
                  </a:cubicBezTo>
                  <a:cubicBezTo>
                    <a:pt x="30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6" y="73"/>
                    <a:pt x="40" y="69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39" y="69"/>
                    <a:pt x="33" y="73"/>
                    <a:pt x="26" y="75"/>
                  </a:cubicBezTo>
                  <a:cubicBezTo>
                    <a:pt x="24" y="77"/>
                    <a:pt x="23" y="79"/>
                    <a:pt x="21" y="82"/>
                  </a:cubicBezTo>
                  <a:cubicBezTo>
                    <a:pt x="19" y="84"/>
                    <a:pt x="16" y="85"/>
                    <a:pt x="13" y="85"/>
                  </a:cubicBezTo>
                  <a:cubicBezTo>
                    <a:pt x="14" y="85"/>
                    <a:pt x="14" y="84"/>
                    <a:pt x="14" y="83"/>
                  </a:cubicBezTo>
                  <a:cubicBezTo>
                    <a:pt x="16" y="80"/>
                    <a:pt x="18" y="77"/>
                    <a:pt x="20" y="75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4" y="70"/>
                    <a:pt x="27" y="67"/>
                    <a:pt x="29" y="65"/>
                  </a:cubicBezTo>
                  <a:cubicBezTo>
                    <a:pt x="32" y="61"/>
                    <a:pt x="35" y="58"/>
                    <a:pt x="39" y="54"/>
                  </a:cubicBezTo>
                  <a:cubicBezTo>
                    <a:pt x="37" y="55"/>
                    <a:pt x="36" y="56"/>
                    <a:pt x="35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4" y="57"/>
                    <a:pt x="37" y="54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0"/>
                    <a:pt x="44" y="49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3" y="47"/>
                    <a:pt x="43" y="47"/>
                  </a:cubicBezTo>
                  <a:cubicBezTo>
                    <a:pt x="40" y="49"/>
                    <a:pt x="37" y="51"/>
                    <a:pt x="34" y="53"/>
                  </a:cubicBezTo>
                  <a:cubicBezTo>
                    <a:pt x="35" y="53"/>
                    <a:pt x="36" y="52"/>
                    <a:pt x="36" y="51"/>
                  </a:cubicBezTo>
                  <a:cubicBezTo>
                    <a:pt x="37" y="50"/>
                    <a:pt x="39" y="49"/>
                    <a:pt x="40" y="47"/>
                  </a:cubicBezTo>
                  <a:cubicBezTo>
                    <a:pt x="44" y="45"/>
                    <a:pt x="48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40"/>
                    <a:pt x="47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38" y="44"/>
                    <a:pt x="36" y="46"/>
                  </a:cubicBezTo>
                  <a:cubicBezTo>
                    <a:pt x="35" y="46"/>
                    <a:pt x="33" y="47"/>
                    <a:pt x="31" y="47"/>
                  </a:cubicBezTo>
                  <a:cubicBezTo>
                    <a:pt x="36" y="40"/>
                    <a:pt x="43" y="34"/>
                    <a:pt x="51" y="29"/>
                  </a:cubicBezTo>
                  <a:cubicBezTo>
                    <a:pt x="52" y="28"/>
                    <a:pt x="54" y="27"/>
                    <a:pt x="55" y="27"/>
                  </a:cubicBezTo>
                  <a:cubicBezTo>
                    <a:pt x="57" y="25"/>
                    <a:pt x="60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6" y="28"/>
                    <a:pt x="51" y="33"/>
                    <a:pt x="45" y="38"/>
                  </a:cubicBezTo>
                  <a:cubicBezTo>
                    <a:pt x="48" y="37"/>
                    <a:pt x="51" y="35"/>
                    <a:pt x="54" y="33"/>
                  </a:cubicBezTo>
                  <a:cubicBezTo>
                    <a:pt x="57" y="28"/>
                    <a:pt x="61" y="24"/>
                    <a:pt x="66" y="21"/>
                  </a:cubicBezTo>
                  <a:cubicBezTo>
                    <a:pt x="71" y="17"/>
                    <a:pt x="77" y="14"/>
                    <a:pt x="83" y="12"/>
                  </a:cubicBezTo>
                  <a:cubicBezTo>
                    <a:pt x="81" y="13"/>
                    <a:pt x="78" y="14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8" y="12"/>
                    <a:pt x="79" y="11"/>
                    <a:pt x="81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8"/>
                    <a:pt x="81" y="7"/>
                    <a:pt x="80" y="7"/>
                  </a:cubicBezTo>
                  <a:moveTo>
                    <a:pt x="166" y="5"/>
                  </a:moveTo>
                  <a:cubicBezTo>
                    <a:pt x="165" y="6"/>
                    <a:pt x="164" y="6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7" y="7"/>
                    <a:pt x="169" y="7"/>
                  </a:cubicBezTo>
                  <a:cubicBezTo>
                    <a:pt x="168" y="6"/>
                    <a:pt x="167" y="6"/>
                    <a:pt x="166" y="5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1"/>
                    <a:pt x="127" y="2"/>
                    <a:pt x="123" y="3"/>
                  </a:cubicBezTo>
                  <a:cubicBezTo>
                    <a:pt x="120" y="4"/>
                    <a:pt x="118" y="4"/>
                    <a:pt x="116" y="5"/>
                  </a:cubicBezTo>
                  <a:cubicBezTo>
                    <a:pt x="122" y="4"/>
                    <a:pt x="128" y="3"/>
                    <a:pt x="134" y="3"/>
                  </a:cubicBezTo>
                  <a:cubicBezTo>
                    <a:pt x="136" y="3"/>
                    <a:pt x="137" y="3"/>
                    <a:pt x="139" y="3"/>
                  </a:cubicBezTo>
                  <a:cubicBezTo>
                    <a:pt x="140" y="3"/>
                    <a:pt x="142" y="3"/>
                    <a:pt x="144" y="3"/>
                  </a:cubicBezTo>
                  <a:cubicBezTo>
                    <a:pt x="145" y="3"/>
                    <a:pt x="146" y="4"/>
                    <a:pt x="147" y="4"/>
                  </a:cubicBezTo>
                  <a:cubicBezTo>
                    <a:pt x="142" y="4"/>
                    <a:pt x="137" y="5"/>
                    <a:pt x="132" y="6"/>
                  </a:cubicBezTo>
                  <a:cubicBezTo>
                    <a:pt x="127" y="8"/>
                    <a:pt x="122" y="9"/>
                    <a:pt x="117" y="10"/>
                  </a:cubicBezTo>
                  <a:cubicBezTo>
                    <a:pt x="112" y="11"/>
                    <a:pt x="108" y="11"/>
                    <a:pt x="104" y="12"/>
                  </a:cubicBezTo>
                  <a:cubicBezTo>
                    <a:pt x="100" y="13"/>
                    <a:pt x="97" y="14"/>
                    <a:pt x="94" y="15"/>
                  </a:cubicBezTo>
                  <a:cubicBezTo>
                    <a:pt x="81" y="22"/>
                    <a:pt x="68" y="30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58" y="36"/>
                    <a:pt x="60" y="35"/>
                  </a:cubicBezTo>
                  <a:cubicBezTo>
                    <a:pt x="67" y="31"/>
                    <a:pt x="74" y="26"/>
                    <a:pt x="81" y="23"/>
                  </a:cubicBezTo>
                  <a:cubicBezTo>
                    <a:pt x="94" y="17"/>
                    <a:pt x="107" y="12"/>
                    <a:pt x="121" y="10"/>
                  </a:cubicBezTo>
                  <a:cubicBezTo>
                    <a:pt x="126" y="9"/>
                    <a:pt x="131" y="9"/>
                    <a:pt x="136" y="8"/>
                  </a:cubicBezTo>
                  <a:cubicBezTo>
                    <a:pt x="140" y="7"/>
                    <a:pt x="144" y="7"/>
                    <a:pt x="148" y="6"/>
                  </a:cubicBezTo>
                  <a:cubicBezTo>
                    <a:pt x="149" y="6"/>
                    <a:pt x="150" y="6"/>
                    <a:pt x="151" y="6"/>
                  </a:cubicBezTo>
                  <a:cubicBezTo>
                    <a:pt x="151" y="6"/>
                    <a:pt x="152" y="6"/>
                    <a:pt x="152" y="7"/>
                  </a:cubicBezTo>
                  <a:cubicBezTo>
                    <a:pt x="153" y="7"/>
                    <a:pt x="154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60" y="5"/>
                    <a:pt x="162" y="4"/>
                  </a:cubicBezTo>
                  <a:cubicBezTo>
                    <a:pt x="161" y="4"/>
                    <a:pt x="159" y="4"/>
                    <a:pt x="158" y="4"/>
                  </a:cubicBezTo>
                  <a:cubicBezTo>
                    <a:pt x="156" y="4"/>
                    <a:pt x="155" y="4"/>
                    <a:pt x="154" y="4"/>
                  </a:cubicBezTo>
                  <a:cubicBezTo>
                    <a:pt x="153" y="4"/>
                    <a:pt x="153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48" y="1"/>
                    <a:pt x="143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5175251" y="3206751"/>
              <a:ext cx="317500" cy="601663"/>
            </a:xfrm>
            <a:custGeom>
              <a:avLst/>
              <a:gdLst>
                <a:gd name="T0" fmla="*/ 98 w 147"/>
                <a:gd name="T1" fmla="*/ 260 h 280"/>
                <a:gd name="T2" fmla="*/ 125 w 147"/>
                <a:gd name="T3" fmla="*/ 254 h 280"/>
                <a:gd name="T4" fmla="*/ 134 w 147"/>
                <a:gd name="T5" fmla="*/ 274 h 280"/>
                <a:gd name="T6" fmla="*/ 112 w 147"/>
                <a:gd name="T7" fmla="*/ 248 h 280"/>
                <a:gd name="T8" fmla="*/ 130 w 147"/>
                <a:gd name="T9" fmla="*/ 237 h 280"/>
                <a:gd name="T10" fmla="*/ 88 w 147"/>
                <a:gd name="T11" fmla="*/ 263 h 280"/>
                <a:gd name="T12" fmla="*/ 83 w 147"/>
                <a:gd name="T13" fmla="*/ 230 h 280"/>
                <a:gd name="T14" fmla="*/ 107 w 147"/>
                <a:gd name="T15" fmla="*/ 233 h 280"/>
                <a:gd name="T16" fmla="*/ 119 w 147"/>
                <a:gd name="T17" fmla="*/ 225 h 280"/>
                <a:gd name="T18" fmla="*/ 51 w 147"/>
                <a:gd name="T19" fmla="*/ 212 h 280"/>
                <a:gd name="T20" fmla="*/ 113 w 147"/>
                <a:gd name="T21" fmla="*/ 207 h 280"/>
                <a:gd name="T22" fmla="*/ 108 w 147"/>
                <a:gd name="T23" fmla="*/ 250 h 280"/>
                <a:gd name="T24" fmla="*/ 50 w 147"/>
                <a:gd name="T25" fmla="*/ 198 h 280"/>
                <a:gd name="T26" fmla="*/ 52 w 147"/>
                <a:gd name="T27" fmla="*/ 192 h 280"/>
                <a:gd name="T28" fmla="*/ 48 w 147"/>
                <a:gd name="T29" fmla="*/ 205 h 280"/>
                <a:gd name="T30" fmla="*/ 89 w 147"/>
                <a:gd name="T31" fmla="*/ 188 h 280"/>
                <a:gd name="T32" fmla="*/ 26 w 147"/>
                <a:gd name="T33" fmla="*/ 159 h 280"/>
                <a:gd name="T34" fmla="*/ 29 w 147"/>
                <a:gd name="T35" fmla="*/ 178 h 280"/>
                <a:gd name="T36" fmla="*/ 69 w 147"/>
                <a:gd name="T37" fmla="*/ 160 h 280"/>
                <a:gd name="T38" fmla="*/ 73 w 147"/>
                <a:gd name="T39" fmla="*/ 183 h 280"/>
                <a:gd name="T40" fmla="*/ 66 w 147"/>
                <a:gd name="T41" fmla="*/ 145 h 280"/>
                <a:gd name="T42" fmla="*/ 71 w 147"/>
                <a:gd name="T43" fmla="*/ 146 h 280"/>
                <a:gd name="T44" fmla="*/ 75 w 147"/>
                <a:gd name="T45" fmla="*/ 143 h 280"/>
                <a:gd name="T46" fmla="*/ 74 w 147"/>
                <a:gd name="T47" fmla="*/ 137 h 280"/>
                <a:gd name="T48" fmla="*/ 52 w 147"/>
                <a:gd name="T49" fmla="*/ 132 h 280"/>
                <a:gd name="T50" fmla="*/ 40 w 147"/>
                <a:gd name="T51" fmla="*/ 127 h 280"/>
                <a:gd name="T52" fmla="*/ 47 w 147"/>
                <a:gd name="T53" fmla="*/ 130 h 280"/>
                <a:gd name="T54" fmla="*/ 68 w 147"/>
                <a:gd name="T55" fmla="*/ 194 h 280"/>
                <a:gd name="T56" fmla="*/ 52 w 147"/>
                <a:gd name="T57" fmla="*/ 149 h 280"/>
                <a:gd name="T58" fmla="*/ 78 w 147"/>
                <a:gd name="T59" fmla="*/ 124 h 280"/>
                <a:gd name="T60" fmla="*/ 46 w 147"/>
                <a:gd name="T61" fmla="*/ 119 h 280"/>
                <a:gd name="T62" fmla="*/ 92 w 147"/>
                <a:gd name="T63" fmla="*/ 151 h 280"/>
                <a:gd name="T64" fmla="*/ 57 w 147"/>
                <a:gd name="T65" fmla="*/ 134 h 280"/>
                <a:gd name="T66" fmla="*/ 37 w 147"/>
                <a:gd name="T67" fmla="*/ 147 h 280"/>
                <a:gd name="T68" fmla="*/ 28 w 147"/>
                <a:gd name="T69" fmla="*/ 111 h 280"/>
                <a:gd name="T70" fmla="*/ 71 w 147"/>
                <a:gd name="T71" fmla="*/ 101 h 280"/>
                <a:gd name="T72" fmla="*/ 77 w 147"/>
                <a:gd name="T73" fmla="*/ 120 h 280"/>
                <a:gd name="T74" fmla="*/ 57 w 147"/>
                <a:gd name="T75" fmla="*/ 109 h 280"/>
                <a:gd name="T76" fmla="*/ 24 w 147"/>
                <a:gd name="T77" fmla="*/ 100 h 280"/>
                <a:gd name="T78" fmla="*/ 54 w 147"/>
                <a:gd name="T79" fmla="*/ 88 h 280"/>
                <a:gd name="T80" fmla="*/ 82 w 147"/>
                <a:gd name="T81" fmla="*/ 88 h 280"/>
                <a:gd name="T82" fmla="*/ 38 w 147"/>
                <a:gd name="T83" fmla="*/ 82 h 280"/>
                <a:gd name="T84" fmla="*/ 70 w 147"/>
                <a:gd name="T85" fmla="*/ 87 h 280"/>
                <a:gd name="T86" fmla="*/ 70 w 147"/>
                <a:gd name="T87" fmla="*/ 83 h 280"/>
                <a:gd name="T88" fmla="*/ 74 w 147"/>
                <a:gd name="T89" fmla="*/ 66 h 280"/>
                <a:gd name="T90" fmla="*/ 29 w 147"/>
                <a:gd name="T91" fmla="*/ 79 h 280"/>
                <a:gd name="T92" fmla="*/ 37 w 147"/>
                <a:gd name="T93" fmla="*/ 56 h 280"/>
                <a:gd name="T94" fmla="*/ 66 w 147"/>
                <a:gd name="T95" fmla="*/ 71 h 280"/>
                <a:gd name="T96" fmla="*/ 59 w 147"/>
                <a:gd name="T97" fmla="*/ 40 h 280"/>
                <a:gd name="T98" fmla="*/ 30 w 147"/>
                <a:gd name="T99" fmla="*/ 57 h 280"/>
                <a:gd name="T100" fmla="*/ 46 w 147"/>
                <a:gd name="T101" fmla="*/ 26 h 280"/>
                <a:gd name="T102" fmla="*/ 38 w 147"/>
                <a:gd name="T103" fmla="*/ 25 h 280"/>
                <a:gd name="T104" fmla="*/ 51 w 147"/>
                <a:gd name="T105" fmla="*/ 59 h 280"/>
                <a:gd name="T106" fmla="*/ 64 w 147"/>
                <a:gd name="T107" fmla="*/ 27 h 280"/>
                <a:gd name="T108" fmla="*/ 65 w 147"/>
                <a:gd name="T109" fmla="*/ 14 h 280"/>
                <a:gd name="T110" fmla="*/ 9 w 147"/>
                <a:gd name="T111" fmla="*/ 115 h 280"/>
                <a:gd name="T112" fmla="*/ 15 w 147"/>
                <a:gd name="T113" fmla="*/ 60 h 280"/>
                <a:gd name="T114" fmla="*/ 16 w 147"/>
                <a:gd name="T115" fmla="*/ 12 h 280"/>
                <a:gd name="T116" fmla="*/ 6 w 147"/>
                <a:gd name="T117" fmla="*/ 42 h 280"/>
                <a:gd name="T118" fmla="*/ 16 w 147"/>
                <a:gd name="T119" fmla="*/ 118 h 280"/>
                <a:gd name="T120" fmla="*/ 26 w 147"/>
                <a:gd name="T121" fmla="*/ 85 h 280"/>
                <a:gd name="T122" fmla="*/ 27 w 147"/>
                <a:gd name="T123" fmla="*/ 51 h 280"/>
                <a:gd name="T124" fmla="*/ 22 w 147"/>
                <a:gd name="T125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80">
                  <a:moveTo>
                    <a:pt x="112" y="276"/>
                  </a:moveTo>
                  <a:cubicBezTo>
                    <a:pt x="113" y="277"/>
                    <a:pt x="114" y="278"/>
                    <a:pt x="115" y="279"/>
                  </a:cubicBezTo>
                  <a:cubicBezTo>
                    <a:pt x="115" y="279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5" y="279"/>
                    <a:pt x="114" y="277"/>
                    <a:pt x="112" y="276"/>
                  </a:cubicBezTo>
                  <a:moveTo>
                    <a:pt x="113" y="267"/>
                  </a:moveTo>
                  <a:cubicBezTo>
                    <a:pt x="113" y="267"/>
                    <a:pt x="113" y="268"/>
                    <a:pt x="113" y="269"/>
                  </a:cubicBezTo>
                  <a:cubicBezTo>
                    <a:pt x="114" y="270"/>
                    <a:pt x="115" y="272"/>
                    <a:pt x="117" y="273"/>
                  </a:cubicBezTo>
                  <a:cubicBezTo>
                    <a:pt x="116" y="272"/>
                    <a:pt x="116" y="271"/>
                    <a:pt x="116" y="270"/>
                  </a:cubicBezTo>
                  <a:cubicBezTo>
                    <a:pt x="115" y="269"/>
                    <a:pt x="114" y="268"/>
                    <a:pt x="113" y="267"/>
                  </a:cubicBezTo>
                  <a:moveTo>
                    <a:pt x="93" y="261"/>
                  </a:moveTo>
                  <a:cubicBezTo>
                    <a:pt x="96" y="265"/>
                    <a:pt x="99" y="269"/>
                    <a:pt x="102" y="273"/>
                  </a:cubicBezTo>
                  <a:cubicBezTo>
                    <a:pt x="102" y="272"/>
                    <a:pt x="102" y="271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99" y="267"/>
                    <a:pt x="96" y="264"/>
                    <a:pt x="93" y="261"/>
                  </a:cubicBezTo>
                  <a:moveTo>
                    <a:pt x="98" y="260"/>
                  </a:moveTo>
                  <a:cubicBezTo>
                    <a:pt x="99" y="262"/>
                    <a:pt x="99" y="263"/>
                    <a:pt x="99" y="264"/>
                  </a:cubicBezTo>
                  <a:cubicBezTo>
                    <a:pt x="100" y="265"/>
                    <a:pt x="101" y="266"/>
                    <a:pt x="102" y="267"/>
                  </a:cubicBezTo>
                  <a:cubicBezTo>
                    <a:pt x="102" y="266"/>
                    <a:pt x="102" y="265"/>
                    <a:pt x="102" y="264"/>
                  </a:cubicBezTo>
                  <a:cubicBezTo>
                    <a:pt x="101" y="263"/>
                    <a:pt x="100" y="262"/>
                    <a:pt x="98" y="260"/>
                  </a:cubicBezTo>
                  <a:moveTo>
                    <a:pt x="141" y="260"/>
                  </a:moveTo>
                  <a:cubicBezTo>
                    <a:pt x="142" y="261"/>
                    <a:pt x="143" y="263"/>
                    <a:pt x="143" y="265"/>
                  </a:cubicBezTo>
                  <a:cubicBezTo>
                    <a:pt x="144" y="266"/>
                    <a:pt x="144" y="267"/>
                    <a:pt x="144" y="269"/>
                  </a:cubicBezTo>
                  <a:cubicBezTo>
                    <a:pt x="145" y="270"/>
                    <a:pt x="146" y="271"/>
                    <a:pt x="146" y="271"/>
                  </a:cubicBezTo>
                  <a:cubicBezTo>
                    <a:pt x="147" y="269"/>
                    <a:pt x="146" y="266"/>
                    <a:pt x="146" y="264"/>
                  </a:cubicBezTo>
                  <a:cubicBezTo>
                    <a:pt x="144" y="263"/>
                    <a:pt x="143" y="261"/>
                    <a:pt x="141" y="260"/>
                  </a:cubicBezTo>
                  <a:moveTo>
                    <a:pt x="90" y="251"/>
                  </a:moveTo>
                  <a:cubicBezTo>
                    <a:pt x="91" y="254"/>
                    <a:pt x="92" y="256"/>
                    <a:pt x="93" y="258"/>
                  </a:cubicBezTo>
                  <a:cubicBezTo>
                    <a:pt x="95" y="260"/>
                    <a:pt x="97" y="262"/>
                    <a:pt x="98" y="263"/>
                  </a:cubicBezTo>
                  <a:cubicBezTo>
                    <a:pt x="98" y="261"/>
                    <a:pt x="97" y="260"/>
                    <a:pt x="96" y="258"/>
                  </a:cubicBezTo>
                  <a:cubicBezTo>
                    <a:pt x="94" y="256"/>
                    <a:pt x="92" y="253"/>
                    <a:pt x="90" y="251"/>
                  </a:cubicBezTo>
                  <a:moveTo>
                    <a:pt x="123" y="250"/>
                  </a:moveTo>
                  <a:cubicBezTo>
                    <a:pt x="124" y="252"/>
                    <a:pt x="125" y="253"/>
                    <a:pt x="125" y="254"/>
                  </a:cubicBezTo>
                  <a:cubicBezTo>
                    <a:pt x="127" y="256"/>
                    <a:pt x="128" y="258"/>
                    <a:pt x="130" y="260"/>
                  </a:cubicBezTo>
                  <a:cubicBezTo>
                    <a:pt x="130" y="259"/>
                    <a:pt x="129" y="257"/>
                    <a:pt x="129" y="256"/>
                  </a:cubicBezTo>
                  <a:cubicBezTo>
                    <a:pt x="127" y="254"/>
                    <a:pt x="125" y="252"/>
                    <a:pt x="123" y="250"/>
                  </a:cubicBezTo>
                  <a:moveTo>
                    <a:pt x="94" y="249"/>
                  </a:moveTo>
                  <a:cubicBezTo>
                    <a:pt x="94" y="250"/>
                    <a:pt x="94" y="250"/>
                    <a:pt x="95" y="251"/>
                  </a:cubicBezTo>
                  <a:cubicBezTo>
                    <a:pt x="95" y="252"/>
                    <a:pt x="95" y="253"/>
                    <a:pt x="96" y="254"/>
                  </a:cubicBezTo>
                  <a:cubicBezTo>
                    <a:pt x="97" y="255"/>
                    <a:pt x="99" y="257"/>
                    <a:pt x="101" y="259"/>
                  </a:cubicBezTo>
                  <a:cubicBezTo>
                    <a:pt x="100" y="259"/>
                    <a:pt x="100" y="258"/>
                    <a:pt x="100" y="258"/>
                  </a:cubicBezTo>
                  <a:cubicBezTo>
                    <a:pt x="98" y="255"/>
                    <a:pt x="96" y="252"/>
                    <a:pt x="94" y="249"/>
                  </a:cubicBezTo>
                  <a:moveTo>
                    <a:pt x="116" y="249"/>
                  </a:moveTo>
                  <a:cubicBezTo>
                    <a:pt x="116" y="249"/>
                    <a:pt x="117" y="250"/>
                    <a:pt x="117" y="251"/>
                  </a:cubicBezTo>
                  <a:cubicBezTo>
                    <a:pt x="118" y="251"/>
                    <a:pt x="118" y="251"/>
                    <a:pt x="119" y="251"/>
                  </a:cubicBezTo>
                  <a:cubicBezTo>
                    <a:pt x="123" y="259"/>
                    <a:pt x="128" y="266"/>
                    <a:pt x="133" y="273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4" y="274"/>
                    <a:pt x="134" y="274"/>
                  </a:cubicBezTo>
                  <a:cubicBezTo>
                    <a:pt x="135" y="274"/>
                    <a:pt x="136" y="273"/>
                    <a:pt x="135" y="273"/>
                  </a:cubicBezTo>
                  <a:cubicBezTo>
                    <a:pt x="135" y="271"/>
                    <a:pt x="134" y="269"/>
                    <a:pt x="133" y="267"/>
                  </a:cubicBezTo>
                  <a:cubicBezTo>
                    <a:pt x="132" y="266"/>
                    <a:pt x="132" y="266"/>
                    <a:pt x="131" y="265"/>
                  </a:cubicBezTo>
                  <a:cubicBezTo>
                    <a:pt x="130" y="264"/>
                    <a:pt x="129" y="263"/>
                    <a:pt x="128" y="262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8" y="262"/>
                    <a:pt x="128" y="261"/>
                    <a:pt x="128" y="261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4" y="257"/>
                    <a:pt x="120" y="253"/>
                    <a:pt x="116" y="249"/>
                  </a:cubicBezTo>
                  <a:moveTo>
                    <a:pt x="127" y="245"/>
                  </a:moveTo>
                  <a:cubicBezTo>
                    <a:pt x="128" y="247"/>
                    <a:pt x="129" y="249"/>
                    <a:pt x="130" y="251"/>
                  </a:cubicBezTo>
                  <a:cubicBezTo>
                    <a:pt x="130" y="251"/>
                    <a:pt x="130" y="252"/>
                    <a:pt x="131" y="253"/>
                  </a:cubicBezTo>
                  <a:cubicBezTo>
                    <a:pt x="131" y="253"/>
                    <a:pt x="131" y="253"/>
                    <a:pt x="132" y="254"/>
                  </a:cubicBezTo>
                  <a:cubicBezTo>
                    <a:pt x="135" y="258"/>
                    <a:pt x="138" y="261"/>
                    <a:pt x="141" y="265"/>
                  </a:cubicBezTo>
                  <a:cubicBezTo>
                    <a:pt x="138" y="260"/>
                    <a:pt x="135" y="256"/>
                    <a:pt x="133" y="251"/>
                  </a:cubicBezTo>
                  <a:cubicBezTo>
                    <a:pt x="131" y="249"/>
                    <a:pt x="129" y="247"/>
                    <a:pt x="127" y="245"/>
                  </a:cubicBezTo>
                  <a:moveTo>
                    <a:pt x="110" y="244"/>
                  </a:moveTo>
                  <a:cubicBezTo>
                    <a:pt x="111" y="245"/>
                    <a:pt x="111" y="247"/>
                    <a:pt x="112" y="248"/>
                  </a:cubicBezTo>
                  <a:cubicBezTo>
                    <a:pt x="112" y="248"/>
                    <a:pt x="113" y="248"/>
                    <a:pt x="113" y="249"/>
                  </a:cubicBezTo>
                  <a:cubicBezTo>
                    <a:pt x="112" y="247"/>
                    <a:pt x="111" y="246"/>
                    <a:pt x="110" y="244"/>
                  </a:cubicBezTo>
                  <a:moveTo>
                    <a:pt x="98" y="243"/>
                  </a:moveTo>
                  <a:cubicBezTo>
                    <a:pt x="98" y="244"/>
                    <a:pt x="99" y="244"/>
                    <a:pt x="99" y="244"/>
                  </a:cubicBezTo>
                  <a:cubicBezTo>
                    <a:pt x="99" y="244"/>
                    <a:pt x="99" y="244"/>
                    <a:pt x="99" y="245"/>
                  </a:cubicBezTo>
                  <a:cubicBezTo>
                    <a:pt x="99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0" y="245"/>
                    <a:pt x="99" y="244"/>
                    <a:pt x="98" y="243"/>
                  </a:cubicBezTo>
                  <a:moveTo>
                    <a:pt x="84" y="238"/>
                  </a:moveTo>
                  <a:cubicBezTo>
                    <a:pt x="84" y="240"/>
                    <a:pt x="85" y="241"/>
                    <a:pt x="86" y="243"/>
                  </a:cubicBezTo>
                  <a:cubicBezTo>
                    <a:pt x="88" y="246"/>
                    <a:pt x="90" y="248"/>
                    <a:pt x="92" y="250"/>
                  </a:cubicBezTo>
                  <a:cubicBezTo>
                    <a:pt x="92" y="248"/>
                    <a:pt x="91" y="246"/>
                    <a:pt x="90" y="244"/>
                  </a:cubicBezTo>
                  <a:cubicBezTo>
                    <a:pt x="88" y="242"/>
                    <a:pt x="86" y="240"/>
                    <a:pt x="84" y="238"/>
                  </a:cubicBezTo>
                  <a:moveTo>
                    <a:pt x="130" y="237"/>
                  </a:moveTo>
                  <a:cubicBezTo>
                    <a:pt x="131" y="239"/>
                    <a:pt x="132" y="240"/>
                    <a:pt x="132" y="242"/>
                  </a:cubicBezTo>
                  <a:cubicBezTo>
                    <a:pt x="133" y="242"/>
                    <a:pt x="133" y="243"/>
                    <a:pt x="134" y="244"/>
                  </a:cubicBezTo>
                  <a:cubicBezTo>
                    <a:pt x="136" y="246"/>
                    <a:pt x="138" y="248"/>
                    <a:pt x="140" y="250"/>
                  </a:cubicBezTo>
                  <a:cubicBezTo>
                    <a:pt x="139" y="250"/>
                    <a:pt x="139" y="250"/>
                    <a:pt x="139" y="249"/>
                  </a:cubicBezTo>
                  <a:cubicBezTo>
                    <a:pt x="138" y="248"/>
                    <a:pt x="137" y="246"/>
                    <a:pt x="136" y="244"/>
                  </a:cubicBezTo>
                  <a:cubicBezTo>
                    <a:pt x="136" y="244"/>
                    <a:pt x="136" y="243"/>
                    <a:pt x="136" y="243"/>
                  </a:cubicBezTo>
                  <a:cubicBezTo>
                    <a:pt x="134" y="241"/>
                    <a:pt x="132" y="239"/>
                    <a:pt x="130" y="237"/>
                  </a:cubicBezTo>
                  <a:moveTo>
                    <a:pt x="61" y="234"/>
                  </a:moveTo>
                  <a:cubicBezTo>
                    <a:pt x="62" y="236"/>
                    <a:pt x="63" y="237"/>
                    <a:pt x="63" y="238"/>
                  </a:cubicBezTo>
                  <a:cubicBezTo>
                    <a:pt x="66" y="243"/>
                    <a:pt x="68" y="247"/>
                    <a:pt x="69" y="252"/>
                  </a:cubicBezTo>
                  <a:cubicBezTo>
                    <a:pt x="70" y="252"/>
                    <a:pt x="70" y="253"/>
                    <a:pt x="71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3" y="253"/>
                    <a:pt x="72" y="251"/>
                    <a:pt x="71" y="248"/>
                  </a:cubicBezTo>
                  <a:cubicBezTo>
                    <a:pt x="68" y="244"/>
                    <a:pt x="64" y="239"/>
                    <a:pt x="61" y="234"/>
                  </a:cubicBezTo>
                  <a:moveTo>
                    <a:pt x="65" y="232"/>
                  </a:moveTo>
                  <a:cubicBezTo>
                    <a:pt x="70" y="239"/>
                    <a:pt x="75" y="246"/>
                    <a:pt x="81" y="251"/>
                  </a:cubicBezTo>
                  <a:cubicBezTo>
                    <a:pt x="84" y="255"/>
                    <a:pt x="86" y="259"/>
                    <a:pt x="88" y="263"/>
                  </a:cubicBezTo>
                  <a:cubicBezTo>
                    <a:pt x="92" y="269"/>
                    <a:pt x="96" y="276"/>
                    <a:pt x="102" y="279"/>
                  </a:cubicBezTo>
                  <a:cubicBezTo>
                    <a:pt x="102" y="279"/>
                    <a:pt x="103" y="279"/>
                    <a:pt x="103" y="279"/>
                  </a:cubicBezTo>
                  <a:cubicBezTo>
                    <a:pt x="103" y="279"/>
                    <a:pt x="104" y="279"/>
                    <a:pt x="104" y="279"/>
                  </a:cubicBezTo>
                  <a:cubicBezTo>
                    <a:pt x="103" y="277"/>
                    <a:pt x="101" y="276"/>
                    <a:pt x="100" y="274"/>
                  </a:cubicBezTo>
                  <a:cubicBezTo>
                    <a:pt x="100" y="274"/>
                    <a:pt x="100" y="275"/>
                    <a:pt x="100" y="275"/>
                  </a:cubicBezTo>
                  <a:cubicBezTo>
                    <a:pt x="97" y="272"/>
                    <a:pt x="94" y="268"/>
                    <a:pt x="92" y="264"/>
                  </a:cubicBezTo>
                  <a:cubicBezTo>
                    <a:pt x="88" y="259"/>
                    <a:pt x="84" y="254"/>
                    <a:pt x="80" y="249"/>
                  </a:cubicBezTo>
                  <a:cubicBezTo>
                    <a:pt x="80" y="249"/>
                    <a:pt x="80" y="248"/>
                    <a:pt x="79" y="248"/>
                  </a:cubicBezTo>
                  <a:cubicBezTo>
                    <a:pt x="74" y="243"/>
                    <a:pt x="69" y="237"/>
                    <a:pt x="65" y="232"/>
                  </a:cubicBezTo>
                  <a:moveTo>
                    <a:pt x="83" y="230"/>
                  </a:moveTo>
                  <a:cubicBezTo>
                    <a:pt x="85" y="233"/>
                    <a:pt x="87" y="235"/>
                    <a:pt x="89" y="238"/>
                  </a:cubicBezTo>
                  <a:cubicBezTo>
                    <a:pt x="89" y="238"/>
                    <a:pt x="89" y="238"/>
                    <a:pt x="89" y="239"/>
                  </a:cubicBezTo>
                  <a:cubicBezTo>
                    <a:pt x="89" y="239"/>
                    <a:pt x="90" y="239"/>
                    <a:pt x="90" y="239"/>
                  </a:cubicBezTo>
                  <a:cubicBezTo>
                    <a:pt x="91" y="241"/>
                    <a:pt x="92" y="243"/>
                    <a:pt x="94" y="245"/>
                  </a:cubicBezTo>
                  <a:cubicBezTo>
                    <a:pt x="96" y="247"/>
                    <a:pt x="97" y="248"/>
                    <a:pt x="99" y="250"/>
                  </a:cubicBezTo>
                  <a:cubicBezTo>
                    <a:pt x="98" y="248"/>
                    <a:pt x="97" y="247"/>
                    <a:pt x="97" y="245"/>
                  </a:cubicBezTo>
                  <a:cubicBezTo>
                    <a:pt x="92" y="240"/>
                    <a:pt x="88" y="235"/>
                    <a:pt x="83" y="230"/>
                  </a:cubicBezTo>
                  <a:moveTo>
                    <a:pt x="126" y="228"/>
                  </a:moveTo>
                  <a:cubicBezTo>
                    <a:pt x="126" y="228"/>
                    <a:pt x="126" y="228"/>
                    <a:pt x="126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8"/>
                    <a:pt x="126" y="228"/>
                  </a:cubicBezTo>
                  <a:moveTo>
                    <a:pt x="78" y="226"/>
                  </a:moveTo>
                  <a:cubicBezTo>
                    <a:pt x="78" y="227"/>
                    <a:pt x="78" y="228"/>
                    <a:pt x="79" y="228"/>
                  </a:cubicBezTo>
                  <a:cubicBezTo>
                    <a:pt x="79" y="229"/>
                    <a:pt x="80" y="229"/>
                    <a:pt x="80" y="230"/>
                  </a:cubicBezTo>
                  <a:cubicBezTo>
                    <a:pt x="79" y="229"/>
                    <a:pt x="78" y="228"/>
                    <a:pt x="78" y="226"/>
                  </a:cubicBezTo>
                  <a:moveTo>
                    <a:pt x="66" y="225"/>
                  </a:moveTo>
                  <a:cubicBezTo>
                    <a:pt x="70" y="232"/>
                    <a:pt x="76" y="239"/>
                    <a:pt x="81" y="246"/>
                  </a:cubicBezTo>
                  <a:cubicBezTo>
                    <a:pt x="83" y="248"/>
                    <a:pt x="85" y="250"/>
                    <a:pt x="87" y="252"/>
                  </a:cubicBezTo>
                  <a:cubicBezTo>
                    <a:pt x="85" y="248"/>
                    <a:pt x="82" y="244"/>
                    <a:pt x="80" y="240"/>
                  </a:cubicBezTo>
                  <a:cubicBezTo>
                    <a:pt x="79" y="239"/>
                    <a:pt x="78" y="239"/>
                    <a:pt x="78" y="238"/>
                  </a:cubicBezTo>
                  <a:cubicBezTo>
                    <a:pt x="74" y="234"/>
                    <a:pt x="70" y="229"/>
                    <a:pt x="66" y="225"/>
                  </a:cubicBezTo>
                  <a:moveTo>
                    <a:pt x="102" y="225"/>
                  </a:moveTo>
                  <a:cubicBezTo>
                    <a:pt x="102" y="225"/>
                    <a:pt x="102" y="225"/>
                    <a:pt x="102" y="225"/>
                  </a:cubicBezTo>
                  <a:cubicBezTo>
                    <a:pt x="104" y="228"/>
                    <a:pt x="105" y="230"/>
                    <a:pt x="107" y="233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8" y="235"/>
                    <a:pt x="109" y="236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4" y="242"/>
                    <a:pt x="118" y="246"/>
                    <a:pt x="121" y="250"/>
                  </a:cubicBezTo>
                  <a:cubicBezTo>
                    <a:pt x="120" y="247"/>
                    <a:pt x="119" y="245"/>
                    <a:pt x="117" y="243"/>
                  </a:cubicBezTo>
                  <a:cubicBezTo>
                    <a:pt x="112" y="237"/>
                    <a:pt x="107" y="231"/>
                    <a:pt x="102" y="225"/>
                  </a:cubicBezTo>
                  <a:moveTo>
                    <a:pt x="112" y="222"/>
                  </a:moveTo>
                  <a:cubicBezTo>
                    <a:pt x="113" y="223"/>
                    <a:pt x="113" y="223"/>
                    <a:pt x="113" y="224"/>
                  </a:cubicBezTo>
                  <a:cubicBezTo>
                    <a:pt x="114" y="225"/>
                    <a:pt x="115" y="225"/>
                    <a:pt x="116" y="226"/>
                  </a:cubicBezTo>
                  <a:cubicBezTo>
                    <a:pt x="114" y="224"/>
                    <a:pt x="113" y="223"/>
                    <a:pt x="112" y="222"/>
                  </a:cubicBezTo>
                  <a:moveTo>
                    <a:pt x="56" y="222"/>
                  </a:moveTo>
                  <a:cubicBezTo>
                    <a:pt x="57" y="223"/>
                    <a:pt x="58" y="224"/>
                    <a:pt x="58" y="226"/>
                  </a:cubicBezTo>
                  <a:cubicBezTo>
                    <a:pt x="60" y="228"/>
                    <a:pt x="62" y="230"/>
                    <a:pt x="63" y="233"/>
                  </a:cubicBezTo>
                  <a:cubicBezTo>
                    <a:pt x="62" y="231"/>
                    <a:pt x="61" y="229"/>
                    <a:pt x="60" y="227"/>
                  </a:cubicBezTo>
                  <a:cubicBezTo>
                    <a:pt x="59" y="225"/>
                    <a:pt x="57" y="223"/>
                    <a:pt x="56" y="222"/>
                  </a:cubicBezTo>
                  <a:moveTo>
                    <a:pt x="113" y="218"/>
                  </a:moveTo>
                  <a:cubicBezTo>
                    <a:pt x="115" y="220"/>
                    <a:pt x="117" y="223"/>
                    <a:pt x="119" y="225"/>
                  </a:cubicBezTo>
                  <a:cubicBezTo>
                    <a:pt x="119" y="226"/>
                    <a:pt x="120" y="227"/>
                    <a:pt x="121" y="228"/>
                  </a:cubicBezTo>
                  <a:cubicBezTo>
                    <a:pt x="120" y="227"/>
                    <a:pt x="120" y="226"/>
                    <a:pt x="119" y="225"/>
                  </a:cubicBezTo>
                  <a:cubicBezTo>
                    <a:pt x="117" y="222"/>
                    <a:pt x="115" y="220"/>
                    <a:pt x="113" y="218"/>
                  </a:cubicBezTo>
                  <a:moveTo>
                    <a:pt x="67" y="217"/>
                  </a:moveTo>
                  <a:cubicBezTo>
                    <a:pt x="67" y="218"/>
                    <a:pt x="67" y="219"/>
                    <a:pt x="68" y="219"/>
                  </a:cubicBezTo>
                  <a:cubicBezTo>
                    <a:pt x="69" y="222"/>
                    <a:pt x="70" y="224"/>
                    <a:pt x="71" y="227"/>
                  </a:cubicBezTo>
                  <a:cubicBezTo>
                    <a:pt x="73" y="229"/>
                    <a:pt x="74" y="230"/>
                    <a:pt x="76" y="232"/>
                  </a:cubicBezTo>
                  <a:cubicBezTo>
                    <a:pt x="75" y="230"/>
                    <a:pt x="74" y="228"/>
                    <a:pt x="73" y="225"/>
                  </a:cubicBezTo>
                  <a:cubicBezTo>
                    <a:pt x="71" y="223"/>
                    <a:pt x="69" y="220"/>
                    <a:pt x="67" y="217"/>
                  </a:cubicBezTo>
                  <a:moveTo>
                    <a:pt x="42" y="213"/>
                  </a:move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3" y="215"/>
                    <a:pt x="44" y="216"/>
                  </a:cubicBezTo>
                  <a:cubicBezTo>
                    <a:pt x="43" y="215"/>
                    <a:pt x="42" y="214"/>
                    <a:pt x="42" y="213"/>
                  </a:cubicBezTo>
                  <a:moveTo>
                    <a:pt x="51" y="212"/>
                  </a:moveTo>
                  <a:cubicBezTo>
                    <a:pt x="56" y="218"/>
                    <a:pt x="61" y="223"/>
                    <a:pt x="65" y="229"/>
                  </a:cubicBezTo>
                  <a:cubicBezTo>
                    <a:pt x="62" y="225"/>
                    <a:pt x="60" y="221"/>
                    <a:pt x="57" y="216"/>
                  </a:cubicBezTo>
                  <a:cubicBezTo>
                    <a:pt x="55" y="215"/>
                    <a:pt x="53" y="213"/>
                    <a:pt x="51" y="212"/>
                  </a:cubicBezTo>
                  <a:moveTo>
                    <a:pt x="52" y="208"/>
                  </a:moveTo>
                  <a:cubicBezTo>
                    <a:pt x="52" y="208"/>
                    <a:pt x="52" y="208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9"/>
                    <a:pt x="52" y="209"/>
                    <a:pt x="53" y="209"/>
                  </a:cubicBezTo>
                  <a:cubicBezTo>
                    <a:pt x="52" y="209"/>
                    <a:pt x="52" y="209"/>
                    <a:pt x="52" y="208"/>
                  </a:cubicBezTo>
                  <a:moveTo>
                    <a:pt x="94" y="207"/>
                  </a:moveTo>
                  <a:cubicBezTo>
                    <a:pt x="94" y="207"/>
                    <a:pt x="94" y="208"/>
                    <a:pt x="95" y="208"/>
                  </a:cubicBezTo>
                  <a:cubicBezTo>
                    <a:pt x="98" y="212"/>
                    <a:pt x="101" y="216"/>
                    <a:pt x="105" y="221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2" y="217"/>
                    <a:pt x="101" y="215"/>
                    <a:pt x="99" y="212"/>
                  </a:cubicBezTo>
                  <a:cubicBezTo>
                    <a:pt x="97" y="210"/>
                    <a:pt x="96" y="208"/>
                    <a:pt x="94" y="207"/>
                  </a:cubicBezTo>
                  <a:moveTo>
                    <a:pt x="113" y="207"/>
                  </a:moveTo>
                  <a:cubicBezTo>
                    <a:pt x="113" y="207"/>
                    <a:pt x="113" y="207"/>
                    <a:pt x="113" y="208"/>
                  </a:cubicBezTo>
                  <a:cubicBezTo>
                    <a:pt x="115" y="211"/>
                    <a:pt x="117" y="215"/>
                    <a:pt x="119" y="218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8" y="215"/>
                    <a:pt x="115" y="211"/>
                    <a:pt x="113" y="207"/>
                  </a:cubicBezTo>
                  <a:moveTo>
                    <a:pt x="63" y="205"/>
                  </a:moveTo>
                  <a:cubicBezTo>
                    <a:pt x="63" y="205"/>
                    <a:pt x="63" y="205"/>
                    <a:pt x="63" y="206"/>
                  </a:cubicBezTo>
                  <a:cubicBezTo>
                    <a:pt x="65" y="209"/>
                    <a:pt x="67" y="213"/>
                    <a:pt x="69" y="216"/>
                  </a:cubicBezTo>
                  <a:cubicBezTo>
                    <a:pt x="68" y="214"/>
                    <a:pt x="68" y="212"/>
                    <a:pt x="67" y="211"/>
                  </a:cubicBezTo>
                  <a:cubicBezTo>
                    <a:pt x="67" y="211"/>
                    <a:pt x="67" y="210"/>
                    <a:pt x="67" y="210"/>
                  </a:cubicBezTo>
                  <a:cubicBezTo>
                    <a:pt x="65" y="208"/>
                    <a:pt x="64" y="207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moveTo>
                    <a:pt x="85" y="216"/>
                  </a:moveTo>
                  <a:cubicBezTo>
                    <a:pt x="85" y="216"/>
                    <a:pt x="85" y="216"/>
                    <a:pt x="85" y="216"/>
                  </a:cubicBezTo>
                  <a:cubicBezTo>
                    <a:pt x="89" y="221"/>
                    <a:pt x="93" y="225"/>
                    <a:pt x="98" y="230"/>
                  </a:cubicBezTo>
                  <a:cubicBezTo>
                    <a:pt x="93" y="226"/>
                    <a:pt x="89" y="221"/>
                    <a:pt x="85" y="216"/>
                  </a:cubicBezTo>
                  <a:moveTo>
                    <a:pt x="80" y="204"/>
                  </a:moveTo>
                  <a:cubicBezTo>
                    <a:pt x="84" y="215"/>
                    <a:pt x="89" y="224"/>
                    <a:pt x="94" y="234"/>
                  </a:cubicBezTo>
                  <a:cubicBezTo>
                    <a:pt x="95" y="235"/>
                    <a:pt x="95" y="236"/>
                    <a:pt x="96" y="237"/>
                  </a:cubicBezTo>
                  <a:cubicBezTo>
                    <a:pt x="96" y="236"/>
                    <a:pt x="95" y="234"/>
                    <a:pt x="94" y="233"/>
                  </a:cubicBezTo>
                  <a:cubicBezTo>
                    <a:pt x="98" y="237"/>
                    <a:pt x="102" y="241"/>
                    <a:pt x="107" y="244"/>
                  </a:cubicBezTo>
                  <a:cubicBezTo>
                    <a:pt x="107" y="246"/>
                    <a:pt x="108" y="248"/>
                    <a:pt x="108" y="250"/>
                  </a:cubicBezTo>
                  <a:cubicBezTo>
                    <a:pt x="109" y="251"/>
                    <a:pt x="110" y="252"/>
                    <a:pt x="111" y="253"/>
                  </a:cubicBezTo>
                  <a:cubicBezTo>
                    <a:pt x="109" y="246"/>
                    <a:pt x="106" y="240"/>
                    <a:pt x="104" y="235"/>
                  </a:cubicBezTo>
                  <a:cubicBezTo>
                    <a:pt x="97" y="227"/>
                    <a:pt x="91" y="219"/>
                    <a:pt x="85" y="211"/>
                  </a:cubicBezTo>
                  <a:cubicBezTo>
                    <a:pt x="84" y="211"/>
                    <a:pt x="84" y="210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8"/>
                    <a:pt x="81" y="206"/>
                    <a:pt x="80" y="204"/>
                  </a:cubicBezTo>
                  <a:moveTo>
                    <a:pt x="53" y="203"/>
                  </a:moveTo>
                  <a:cubicBezTo>
                    <a:pt x="53" y="203"/>
                    <a:pt x="53" y="204"/>
                    <a:pt x="53" y="205"/>
                  </a:cubicBezTo>
                  <a:cubicBezTo>
                    <a:pt x="55" y="208"/>
                    <a:pt x="57" y="211"/>
                    <a:pt x="59" y="215"/>
                  </a:cubicBezTo>
                  <a:cubicBezTo>
                    <a:pt x="60" y="216"/>
                    <a:pt x="61" y="217"/>
                    <a:pt x="62" y="218"/>
                  </a:cubicBezTo>
                  <a:cubicBezTo>
                    <a:pt x="61" y="216"/>
                    <a:pt x="60" y="215"/>
                    <a:pt x="59" y="213"/>
                  </a:cubicBezTo>
                  <a:cubicBezTo>
                    <a:pt x="57" y="210"/>
                    <a:pt x="55" y="206"/>
                    <a:pt x="53" y="203"/>
                  </a:cubicBezTo>
                  <a:moveTo>
                    <a:pt x="50" y="197"/>
                  </a:moveTo>
                  <a:cubicBezTo>
                    <a:pt x="50" y="198"/>
                    <a:pt x="50" y="199"/>
                    <a:pt x="50" y="200"/>
                  </a:cubicBezTo>
                  <a:cubicBezTo>
                    <a:pt x="50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50" y="197"/>
                  </a:cubicBezTo>
                  <a:moveTo>
                    <a:pt x="39" y="196"/>
                  </a:moveTo>
                  <a:cubicBezTo>
                    <a:pt x="41" y="199"/>
                    <a:pt x="43" y="203"/>
                    <a:pt x="45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4" y="202"/>
                    <a:pt x="41" y="199"/>
                    <a:pt x="39" y="196"/>
                  </a:cubicBezTo>
                  <a:moveTo>
                    <a:pt x="35" y="194"/>
                  </a:moveTo>
                  <a:cubicBezTo>
                    <a:pt x="35" y="197"/>
                    <a:pt x="34" y="200"/>
                    <a:pt x="34" y="203"/>
                  </a:cubicBezTo>
                  <a:cubicBezTo>
                    <a:pt x="34" y="203"/>
                    <a:pt x="34" y="204"/>
                    <a:pt x="34" y="204"/>
                  </a:cubicBezTo>
                  <a:cubicBezTo>
                    <a:pt x="34" y="203"/>
                    <a:pt x="35" y="202"/>
                    <a:pt x="36" y="202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9" y="205"/>
                    <a:pt x="41" y="208"/>
                    <a:pt x="43" y="211"/>
                  </a:cubicBezTo>
                  <a:cubicBezTo>
                    <a:pt x="43" y="210"/>
                    <a:pt x="42" y="210"/>
                    <a:pt x="42" y="209"/>
                  </a:cubicBezTo>
                  <a:cubicBezTo>
                    <a:pt x="40" y="205"/>
                    <a:pt x="38" y="201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6"/>
                    <a:pt x="36" y="195"/>
                    <a:pt x="35" y="194"/>
                  </a:cubicBezTo>
                  <a:moveTo>
                    <a:pt x="52" y="192"/>
                  </a:moveTo>
                  <a:cubicBezTo>
                    <a:pt x="52" y="193"/>
                    <a:pt x="52" y="194"/>
                    <a:pt x="53" y="195"/>
                  </a:cubicBezTo>
                  <a:cubicBezTo>
                    <a:pt x="56" y="203"/>
                    <a:pt x="60" y="211"/>
                    <a:pt x="64" y="219"/>
                  </a:cubicBezTo>
                  <a:cubicBezTo>
                    <a:pt x="66" y="221"/>
                    <a:pt x="68" y="223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7" y="220"/>
                    <a:pt x="64" y="214"/>
                    <a:pt x="61" y="208"/>
                  </a:cubicBezTo>
                  <a:cubicBezTo>
                    <a:pt x="60" y="206"/>
                    <a:pt x="59" y="204"/>
                    <a:pt x="58" y="202"/>
                  </a:cubicBezTo>
                  <a:cubicBezTo>
                    <a:pt x="58" y="202"/>
                    <a:pt x="58" y="201"/>
                    <a:pt x="58" y="201"/>
                  </a:cubicBezTo>
                  <a:cubicBezTo>
                    <a:pt x="57" y="199"/>
                    <a:pt x="57" y="198"/>
                    <a:pt x="56" y="196"/>
                  </a:cubicBezTo>
                  <a:cubicBezTo>
                    <a:pt x="55" y="195"/>
                    <a:pt x="54" y="193"/>
                    <a:pt x="52" y="192"/>
                  </a:cubicBezTo>
                  <a:moveTo>
                    <a:pt x="36" y="190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38" y="193"/>
                    <a:pt x="40" y="195"/>
                    <a:pt x="41" y="198"/>
                  </a:cubicBezTo>
                  <a:cubicBezTo>
                    <a:pt x="43" y="201"/>
                    <a:pt x="45" y="203"/>
                    <a:pt x="47" y="206"/>
                  </a:cubicBezTo>
                  <a:cubicBezTo>
                    <a:pt x="48" y="207"/>
                    <a:pt x="49" y="207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7"/>
                    <a:pt x="49" y="206"/>
                    <a:pt x="49" y="205"/>
                  </a:cubicBezTo>
                  <a:cubicBezTo>
                    <a:pt x="49" y="205"/>
                    <a:pt x="49" y="205"/>
                    <a:pt x="48" y="205"/>
                  </a:cubicBezTo>
                  <a:cubicBezTo>
                    <a:pt x="48" y="205"/>
                    <a:pt x="47" y="205"/>
                    <a:pt x="47" y="204"/>
                  </a:cubicBezTo>
                  <a:cubicBezTo>
                    <a:pt x="46" y="202"/>
                    <a:pt x="45" y="200"/>
                    <a:pt x="44" y="198"/>
                  </a:cubicBezTo>
                  <a:cubicBezTo>
                    <a:pt x="42" y="195"/>
                    <a:pt x="39" y="192"/>
                    <a:pt x="36" y="190"/>
                  </a:cubicBezTo>
                  <a:moveTo>
                    <a:pt x="87" y="189"/>
                  </a:moveTo>
                  <a:cubicBezTo>
                    <a:pt x="90" y="195"/>
                    <a:pt x="94" y="200"/>
                    <a:pt x="97" y="205"/>
                  </a:cubicBezTo>
                  <a:cubicBezTo>
                    <a:pt x="96" y="202"/>
                    <a:pt x="94" y="198"/>
                    <a:pt x="93" y="195"/>
                  </a:cubicBezTo>
                  <a:cubicBezTo>
                    <a:pt x="91" y="193"/>
                    <a:pt x="89" y="191"/>
                    <a:pt x="87" y="189"/>
                  </a:cubicBezTo>
                  <a:moveTo>
                    <a:pt x="98" y="183"/>
                  </a:moveTo>
                  <a:cubicBezTo>
                    <a:pt x="99" y="187"/>
                    <a:pt x="100" y="190"/>
                    <a:pt x="102" y="193"/>
                  </a:cubicBezTo>
                  <a:cubicBezTo>
                    <a:pt x="103" y="198"/>
                    <a:pt x="105" y="203"/>
                    <a:pt x="107" y="207"/>
                  </a:cubicBezTo>
                  <a:cubicBezTo>
                    <a:pt x="108" y="209"/>
                    <a:pt x="110" y="210"/>
                    <a:pt x="111" y="212"/>
                  </a:cubicBezTo>
                  <a:cubicBezTo>
                    <a:pt x="112" y="213"/>
                    <a:pt x="114" y="215"/>
                    <a:pt x="115" y="216"/>
                  </a:cubicBezTo>
                  <a:cubicBezTo>
                    <a:pt x="112" y="210"/>
                    <a:pt x="110" y="204"/>
                    <a:pt x="107" y="198"/>
                  </a:cubicBezTo>
                  <a:cubicBezTo>
                    <a:pt x="104" y="193"/>
                    <a:pt x="101" y="188"/>
                    <a:pt x="98" y="183"/>
                  </a:cubicBezTo>
                  <a:moveTo>
                    <a:pt x="83" y="179"/>
                  </a:moveTo>
                  <a:cubicBezTo>
                    <a:pt x="84" y="181"/>
                    <a:pt x="84" y="183"/>
                    <a:pt x="85" y="185"/>
                  </a:cubicBezTo>
                  <a:cubicBezTo>
                    <a:pt x="86" y="186"/>
                    <a:pt x="88" y="187"/>
                    <a:pt x="89" y="188"/>
                  </a:cubicBezTo>
                  <a:cubicBezTo>
                    <a:pt x="87" y="185"/>
                    <a:pt x="85" y="182"/>
                    <a:pt x="83" y="179"/>
                  </a:cubicBezTo>
                  <a:moveTo>
                    <a:pt x="41" y="177"/>
                  </a:moveTo>
                  <a:cubicBezTo>
                    <a:pt x="41" y="180"/>
                    <a:pt x="42" y="182"/>
                    <a:pt x="43" y="184"/>
                  </a:cubicBezTo>
                  <a:cubicBezTo>
                    <a:pt x="42" y="183"/>
                    <a:pt x="42" y="182"/>
                    <a:pt x="42" y="182"/>
                  </a:cubicBezTo>
                  <a:cubicBezTo>
                    <a:pt x="42" y="180"/>
                    <a:pt x="41" y="179"/>
                    <a:pt x="41" y="177"/>
                  </a:cubicBezTo>
                  <a:moveTo>
                    <a:pt x="81" y="176"/>
                  </a:moveTo>
                  <a:cubicBezTo>
                    <a:pt x="81" y="176"/>
                    <a:pt x="81" y="176"/>
                    <a:pt x="81" y="176"/>
                  </a:cubicBezTo>
                  <a:cubicBezTo>
                    <a:pt x="82" y="179"/>
                    <a:pt x="83" y="181"/>
                    <a:pt x="84" y="184"/>
                  </a:cubicBezTo>
                  <a:cubicBezTo>
                    <a:pt x="84" y="184"/>
                    <a:pt x="85" y="185"/>
                    <a:pt x="85" y="185"/>
                  </a:cubicBezTo>
                  <a:cubicBezTo>
                    <a:pt x="84" y="183"/>
                    <a:pt x="84" y="181"/>
                    <a:pt x="83" y="179"/>
                  </a:cubicBezTo>
                  <a:cubicBezTo>
                    <a:pt x="82" y="178"/>
                    <a:pt x="82" y="177"/>
                    <a:pt x="81" y="176"/>
                  </a:cubicBezTo>
                  <a:moveTo>
                    <a:pt x="83" y="168"/>
                  </a:moveTo>
                  <a:cubicBezTo>
                    <a:pt x="82" y="169"/>
                    <a:pt x="82" y="171"/>
                    <a:pt x="82" y="172"/>
                  </a:cubicBezTo>
                  <a:cubicBezTo>
                    <a:pt x="82" y="173"/>
                    <a:pt x="83" y="174"/>
                    <a:pt x="83" y="175"/>
                  </a:cubicBezTo>
                  <a:cubicBezTo>
                    <a:pt x="85" y="177"/>
                    <a:pt x="86" y="179"/>
                    <a:pt x="87" y="181"/>
                  </a:cubicBezTo>
                  <a:cubicBezTo>
                    <a:pt x="86" y="177"/>
                    <a:pt x="84" y="172"/>
                    <a:pt x="83" y="168"/>
                  </a:cubicBezTo>
                  <a:moveTo>
                    <a:pt x="26" y="159"/>
                  </a:moveTo>
                  <a:cubicBezTo>
                    <a:pt x="26" y="161"/>
                    <a:pt x="26" y="163"/>
                    <a:pt x="26" y="165"/>
                  </a:cubicBezTo>
                  <a:cubicBezTo>
                    <a:pt x="26" y="165"/>
                    <a:pt x="26" y="166"/>
                    <a:pt x="26" y="166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72"/>
                    <a:pt x="27" y="178"/>
                    <a:pt x="28" y="183"/>
                  </a:cubicBezTo>
                  <a:cubicBezTo>
                    <a:pt x="28" y="185"/>
                    <a:pt x="29" y="186"/>
                    <a:pt x="30" y="187"/>
                  </a:cubicBezTo>
                  <a:cubicBezTo>
                    <a:pt x="30" y="188"/>
                    <a:pt x="31" y="189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0" y="189"/>
                    <a:pt x="29" y="186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9"/>
                    <a:pt x="28" y="193"/>
                    <a:pt x="30" y="197"/>
                  </a:cubicBezTo>
                  <a:cubicBezTo>
                    <a:pt x="30" y="198"/>
                    <a:pt x="31" y="199"/>
                    <a:pt x="31" y="200"/>
                  </a:cubicBezTo>
                  <a:cubicBezTo>
                    <a:pt x="31" y="200"/>
                    <a:pt x="32" y="200"/>
                    <a:pt x="32" y="200"/>
                  </a:cubicBezTo>
                  <a:cubicBezTo>
                    <a:pt x="33" y="196"/>
                    <a:pt x="33" y="192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3"/>
                    <a:pt x="30" y="180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2" y="181"/>
                    <a:pt x="32" y="180"/>
                    <a:pt x="32" y="178"/>
                  </a:cubicBezTo>
                  <a:cubicBezTo>
                    <a:pt x="32" y="175"/>
                    <a:pt x="31" y="172"/>
                    <a:pt x="31" y="170"/>
                  </a:cubicBezTo>
                  <a:cubicBezTo>
                    <a:pt x="29" y="166"/>
                    <a:pt x="28" y="163"/>
                    <a:pt x="26" y="159"/>
                  </a:cubicBezTo>
                  <a:moveTo>
                    <a:pt x="41" y="154"/>
                  </a:moveTo>
                  <a:cubicBezTo>
                    <a:pt x="41" y="154"/>
                    <a:pt x="41" y="154"/>
                    <a:pt x="40" y="154"/>
                  </a:cubicBezTo>
                  <a:cubicBezTo>
                    <a:pt x="41" y="157"/>
                    <a:pt x="41" y="159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3" y="168"/>
                    <a:pt x="45" y="174"/>
                    <a:pt x="47" y="180"/>
                  </a:cubicBezTo>
                  <a:cubicBezTo>
                    <a:pt x="47" y="181"/>
                    <a:pt x="48" y="182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0"/>
                    <a:pt x="48" y="178"/>
                    <a:pt x="48" y="175"/>
                  </a:cubicBezTo>
                  <a:cubicBezTo>
                    <a:pt x="45" y="168"/>
                    <a:pt x="43" y="161"/>
                    <a:pt x="41" y="154"/>
                  </a:cubicBezTo>
                  <a:moveTo>
                    <a:pt x="67" y="154"/>
                  </a:moveTo>
                  <a:cubicBezTo>
                    <a:pt x="68" y="156"/>
                    <a:pt x="68" y="158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8"/>
                    <a:pt x="68" y="156"/>
                    <a:pt x="68" y="154"/>
                  </a:cubicBezTo>
                  <a:cubicBezTo>
                    <a:pt x="68" y="154"/>
                    <a:pt x="68" y="154"/>
                    <a:pt x="67" y="154"/>
                  </a:cubicBezTo>
                  <a:moveTo>
                    <a:pt x="58" y="149"/>
                  </a:moveTo>
                  <a:cubicBezTo>
                    <a:pt x="58" y="150"/>
                    <a:pt x="59" y="151"/>
                    <a:pt x="59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60" y="157"/>
                    <a:pt x="62" y="162"/>
                    <a:pt x="64" y="168"/>
                  </a:cubicBezTo>
                  <a:cubicBezTo>
                    <a:pt x="64" y="165"/>
                    <a:pt x="63" y="162"/>
                    <a:pt x="63" y="159"/>
                  </a:cubicBezTo>
                  <a:cubicBezTo>
                    <a:pt x="63" y="160"/>
                    <a:pt x="63" y="160"/>
                    <a:pt x="64" y="160"/>
                  </a:cubicBezTo>
                  <a:cubicBezTo>
                    <a:pt x="64" y="160"/>
                    <a:pt x="64" y="160"/>
                    <a:pt x="64" y="161"/>
                  </a:cubicBezTo>
                  <a:cubicBezTo>
                    <a:pt x="66" y="168"/>
                    <a:pt x="68" y="175"/>
                    <a:pt x="70" y="182"/>
                  </a:cubicBezTo>
                  <a:cubicBezTo>
                    <a:pt x="71" y="184"/>
                    <a:pt x="71" y="185"/>
                    <a:pt x="72" y="187"/>
                  </a:cubicBezTo>
                  <a:cubicBezTo>
                    <a:pt x="73" y="189"/>
                    <a:pt x="74" y="191"/>
                    <a:pt x="75" y="193"/>
                  </a:cubicBezTo>
                  <a:cubicBezTo>
                    <a:pt x="77" y="196"/>
                    <a:pt x="79" y="199"/>
                    <a:pt x="81" y="201"/>
                  </a:cubicBezTo>
                  <a:cubicBezTo>
                    <a:pt x="80" y="199"/>
                    <a:pt x="79" y="196"/>
                    <a:pt x="78" y="194"/>
                  </a:cubicBezTo>
                  <a:cubicBezTo>
                    <a:pt x="76" y="191"/>
                    <a:pt x="74" y="188"/>
                    <a:pt x="72" y="185"/>
                  </a:cubicBezTo>
                  <a:cubicBezTo>
                    <a:pt x="72" y="184"/>
                    <a:pt x="72" y="183"/>
                    <a:pt x="73" y="183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1"/>
                    <a:pt x="72" y="178"/>
                    <a:pt x="72" y="176"/>
                  </a:cubicBezTo>
                  <a:cubicBezTo>
                    <a:pt x="72" y="178"/>
                    <a:pt x="73" y="180"/>
                    <a:pt x="73" y="182"/>
                  </a:cubicBezTo>
                  <a:cubicBezTo>
                    <a:pt x="71" y="176"/>
                    <a:pt x="69" y="170"/>
                    <a:pt x="68" y="164"/>
                  </a:cubicBezTo>
                  <a:cubicBezTo>
                    <a:pt x="67" y="163"/>
                    <a:pt x="67" y="162"/>
                    <a:pt x="66" y="161"/>
                  </a:cubicBezTo>
                  <a:cubicBezTo>
                    <a:pt x="64" y="157"/>
                    <a:pt x="61" y="153"/>
                    <a:pt x="58" y="149"/>
                  </a:cubicBezTo>
                  <a:moveTo>
                    <a:pt x="30" y="146"/>
                  </a:moveTo>
                  <a:cubicBezTo>
                    <a:pt x="31" y="149"/>
                    <a:pt x="31" y="151"/>
                    <a:pt x="31" y="153"/>
                  </a:cubicBezTo>
                  <a:cubicBezTo>
                    <a:pt x="32" y="161"/>
                    <a:pt x="33" y="168"/>
                    <a:pt x="34" y="175"/>
                  </a:cubicBezTo>
                  <a:cubicBezTo>
                    <a:pt x="35" y="177"/>
                    <a:pt x="36" y="179"/>
                    <a:pt x="37" y="181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5" y="178"/>
                    <a:pt x="35" y="179"/>
                    <a:pt x="35" y="180"/>
                  </a:cubicBezTo>
                  <a:cubicBezTo>
                    <a:pt x="35" y="182"/>
                    <a:pt x="35" y="184"/>
                    <a:pt x="35" y="186"/>
                  </a:cubicBezTo>
                  <a:cubicBezTo>
                    <a:pt x="38" y="187"/>
                    <a:pt x="40" y="189"/>
                    <a:pt x="42" y="191"/>
                  </a:cubicBezTo>
                  <a:cubicBezTo>
                    <a:pt x="39" y="183"/>
                    <a:pt x="37" y="174"/>
                    <a:pt x="35" y="166"/>
                  </a:cubicBezTo>
                  <a:cubicBezTo>
                    <a:pt x="33" y="159"/>
                    <a:pt x="32" y="153"/>
                    <a:pt x="30" y="146"/>
                  </a:cubicBezTo>
                  <a:moveTo>
                    <a:pt x="66" y="145"/>
                  </a:moveTo>
                  <a:cubicBezTo>
                    <a:pt x="66" y="146"/>
                    <a:pt x="66" y="147"/>
                    <a:pt x="66" y="147"/>
                  </a:cubicBezTo>
                  <a:cubicBezTo>
                    <a:pt x="67" y="148"/>
                    <a:pt x="67" y="148"/>
                    <a:pt x="68" y="149"/>
                  </a:cubicBezTo>
                  <a:cubicBezTo>
                    <a:pt x="68" y="149"/>
                    <a:pt x="67" y="149"/>
                    <a:pt x="67" y="149"/>
                  </a:cubicBezTo>
                  <a:cubicBezTo>
                    <a:pt x="67" y="148"/>
                    <a:pt x="67" y="147"/>
                    <a:pt x="66" y="145"/>
                  </a:cubicBezTo>
                  <a:moveTo>
                    <a:pt x="61" y="143"/>
                  </a:moveTo>
                  <a:cubicBezTo>
                    <a:pt x="62" y="145"/>
                    <a:pt x="63" y="147"/>
                    <a:pt x="64" y="149"/>
                  </a:cubicBezTo>
                  <a:cubicBezTo>
                    <a:pt x="63" y="148"/>
                    <a:pt x="63" y="147"/>
                    <a:pt x="63" y="146"/>
                  </a:cubicBezTo>
                  <a:cubicBezTo>
                    <a:pt x="62" y="145"/>
                    <a:pt x="62" y="144"/>
                    <a:pt x="61" y="143"/>
                  </a:cubicBezTo>
                  <a:moveTo>
                    <a:pt x="26" y="142"/>
                  </a:moveTo>
                  <a:cubicBezTo>
                    <a:pt x="26" y="147"/>
                    <a:pt x="26" y="151"/>
                    <a:pt x="26" y="156"/>
                  </a:cubicBezTo>
                  <a:cubicBezTo>
                    <a:pt x="27" y="158"/>
                    <a:pt x="27" y="159"/>
                    <a:pt x="28" y="160"/>
                  </a:cubicBezTo>
                  <a:cubicBezTo>
                    <a:pt x="29" y="162"/>
                    <a:pt x="30" y="164"/>
                    <a:pt x="30" y="167"/>
                  </a:cubicBezTo>
                  <a:cubicBezTo>
                    <a:pt x="30" y="162"/>
                    <a:pt x="29" y="157"/>
                    <a:pt x="28" y="152"/>
                  </a:cubicBezTo>
                  <a:cubicBezTo>
                    <a:pt x="28" y="150"/>
                    <a:pt x="28" y="149"/>
                    <a:pt x="28" y="148"/>
                  </a:cubicBezTo>
                  <a:cubicBezTo>
                    <a:pt x="27" y="146"/>
                    <a:pt x="27" y="144"/>
                    <a:pt x="26" y="142"/>
                  </a:cubicBezTo>
                  <a:moveTo>
                    <a:pt x="75" y="140"/>
                  </a:moveTo>
                  <a:cubicBezTo>
                    <a:pt x="74" y="142"/>
                    <a:pt x="72" y="144"/>
                    <a:pt x="71" y="146"/>
                  </a:cubicBezTo>
                  <a:cubicBezTo>
                    <a:pt x="72" y="150"/>
                    <a:pt x="73" y="155"/>
                    <a:pt x="75" y="159"/>
                  </a:cubicBezTo>
                  <a:cubicBezTo>
                    <a:pt x="75" y="160"/>
                    <a:pt x="75" y="160"/>
                    <a:pt x="75" y="161"/>
                  </a:cubicBezTo>
                  <a:cubicBezTo>
                    <a:pt x="77" y="164"/>
                    <a:pt x="78" y="166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8" y="164"/>
                    <a:pt x="77" y="158"/>
                    <a:pt x="76" y="153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7" y="159"/>
                    <a:pt x="78" y="164"/>
                    <a:pt x="80" y="168"/>
                  </a:cubicBezTo>
                  <a:cubicBezTo>
                    <a:pt x="80" y="166"/>
                    <a:pt x="81" y="164"/>
                    <a:pt x="81" y="162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80" y="160"/>
                    <a:pt x="80" y="158"/>
                    <a:pt x="79" y="157"/>
                  </a:cubicBezTo>
                  <a:cubicBezTo>
                    <a:pt x="79" y="155"/>
                    <a:pt x="78" y="154"/>
                    <a:pt x="78" y="152"/>
                  </a:cubicBezTo>
                  <a:cubicBezTo>
                    <a:pt x="76" y="150"/>
                    <a:pt x="75" y="147"/>
                    <a:pt x="74" y="145"/>
                  </a:cubicBezTo>
                  <a:cubicBezTo>
                    <a:pt x="73" y="145"/>
                    <a:pt x="73" y="14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2"/>
                    <a:pt x="74" y="142"/>
                  </a:cubicBezTo>
                  <a:cubicBezTo>
                    <a:pt x="75" y="142"/>
                    <a:pt x="75" y="142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0"/>
                  </a:cubicBezTo>
                  <a:moveTo>
                    <a:pt x="40" y="137"/>
                  </a:move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1" y="142"/>
                    <a:pt x="41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1"/>
                    <a:pt x="40" y="139"/>
                    <a:pt x="40" y="137"/>
                  </a:cubicBezTo>
                  <a:moveTo>
                    <a:pt x="85" y="137"/>
                  </a:moveTo>
                  <a:cubicBezTo>
                    <a:pt x="85" y="142"/>
                    <a:pt x="85" y="146"/>
                    <a:pt x="84" y="150"/>
                  </a:cubicBezTo>
                  <a:cubicBezTo>
                    <a:pt x="86" y="155"/>
                    <a:pt x="88" y="159"/>
                    <a:pt x="89" y="163"/>
                  </a:cubicBezTo>
                  <a:cubicBezTo>
                    <a:pt x="93" y="169"/>
                    <a:pt x="97" y="175"/>
                    <a:pt x="101" y="182"/>
                  </a:cubicBezTo>
                  <a:cubicBezTo>
                    <a:pt x="97" y="172"/>
                    <a:pt x="94" y="162"/>
                    <a:pt x="90" y="152"/>
                  </a:cubicBezTo>
                  <a:cubicBezTo>
                    <a:pt x="89" y="149"/>
                    <a:pt x="88" y="145"/>
                    <a:pt x="86" y="142"/>
                  </a:cubicBezTo>
                  <a:cubicBezTo>
                    <a:pt x="86" y="140"/>
                    <a:pt x="86" y="139"/>
                    <a:pt x="85" y="137"/>
                  </a:cubicBezTo>
                  <a:moveTo>
                    <a:pt x="74" y="136"/>
                  </a:moveTo>
                  <a:cubicBezTo>
                    <a:pt x="74" y="137"/>
                    <a:pt x="73" y="138"/>
                    <a:pt x="73" y="138"/>
                  </a:cubicBezTo>
                  <a:cubicBezTo>
                    <a:pt x="73" y="138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6"/>
                  </a:cubicBezTo>
                  <a:moveTo>
                    <a:pt x="45" y="135"/>
                  </a:moveTo>
                  <a:cubicBezTo>
                    <a:pt x="45" y="136"/>
                    <a:pt x="45" y="138"/>
                    <a:pt x="45" y="139"/>
                  </a:cubicBezTo>
                  <a:cubicBezTo>
                    <a:pt x="46" y="146"/>
                    <a:pt x="47" y="153"/>
                    <a:pt x="49" y="160"/>
                  </a:cubicBezTo>
                  <a:cubicBezTo>
                    <a:pt x="50" y="164"/>
                    <a:pt x="50" y="168"/>
                    <a:pt x="52" y="172"/>
                  </a:cubicBezTo>
                  <a:cubicBezTo>
                    <a:pt x="51" y="160"/>
                    <a:pt x="48" y="148"/>
                    <a:pt x="46" y="136"/>
                  </a:cubicBezTo>
                  <a:cubicBezTo>
                    <a:pt x="46" y="136"/>
                    <a:pt x="45" y="136"/>
                    <a:pt x="45" y="135"/>
                  </a:cubicBezTo>
                  <a:moveTo>
                    <a:pt x="26" y="133"/>
                  </a:moveTo>
                  <a:cubicBezTo>
                    <a:pt x="26" y="134"/>
                    <a:pt x="26" y="136"/>
                    <a:pt x="26" y="137"/>
                  </a:cubicBezTo>
                  <a:cubicBezTo>
                    <a:pt x="27" y="140"/>
                    <a:pt x="27" y="142"/>
                    <a:pt x="28" y="144"/>
                  </a:cubicBezTo>
                  <a:cubicBezTo>
                    <a:pt x="27" y="141"/>
                    <a:pt x="27" y="137"/>
                    <a:pt x="27" y="134"/>
                  </a:cubicBezTo>
                  <a:cubicBezTo>
                    <a:pt x="26" y="134"/>
                    <a:pt x="26" y="133"/>
                    <a:pt x="26" y="133"/>
                  </a:cubicBezTo>
                  <a:moveTo>
                    <a:pt x="52" y="132"/>
                  </a:moveTo>
                  <a:cubicBezTo>
                    <a:pt x="54" y="136"/>
                    <a:pt x="56" y="139"/>
                    <a:pt x="58" y="143"/>
                  </a:cubicBezTo>
                  <a:cubicBezTo>
                    <a:pt x="56" y="140"/>
                    <a:pt x="55" y="137"/>
                    <a:pt x="54" y="135"/>
                  </a:cubicBezTo>
                  <a:cubicBezTo>
                    <a:pt x="54" y="134"/>
                    <a:pt x="53" y="133"/>
                    <a:pt x="53" y="133"/>
                  </a:cubicBezTo>
                  <a:cubicBezTo>
                    <a:pt x="53" y="132"/>
                    <a:pt x="53" y="132"/>
                    <a:pt x="52" y="132"/>
                  </a:cubicBezTo>
                  <a:moveTo>
                    <a:pt x="80" y="130"/>
                  </a:moveTo>
                  <a:cubicBezTo>
                    <a:pt x="79" y="131"/>
                    <a:pt x="79" y="132"/>
                    <a:pt x="78" y="133"/>
                  </a:cubicBezTo>
                  <a:cubicBezTo>
                    <a:pt x="79" y="136"/>
                    <a:pt x="80" y="138"/>
                    <a:pt x="81" y="141"/>
                  </a:cubicBezTo>
                  <a:cubicBezTo>
                    <a:pt x="81" y="142"/>
                    <a:pt x="82" y="143"/>
                    <a:pt x="82" y="144"/>
                  </a:cubicBezTo>
                  <a:cubicBezTo>
                    <a:pt x="82" y="142"/>
                    <a:pt x="82" y="140"/>
                    <a:pt x="83" y="138"/>
                  </a:cubicBezTo>
                  <a:cubicBezTo>
                    <a:pt x="82" y="136"/>
                    <a:pt x="81" y="135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2"/>
                    <a:pt x="80" y="131"/>
                    <a:pt x="80" y="130"/>
                  </a:cubicBezTo>
                  <a:moveTo>
                    <a:pt x="40" y="127"/>
                  </a:moveTo>
                  <a:cubicBezTo>
                    <a:pt x="40" y="127"/>
                    <a:pt x="40" y="128"/>
                    <a:pt x="40" y="128"/>
                  </a:cubicBezTo>
                  <a:cubicBezTo>
                    <a:pt x="40" y="129"/>
                    <a:pt x="41" y="130"/>
                    <a:pt x="41" y="131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0" y="128"/>
                    <a:pt x="40" y="128"/>
                    <a:pt x="40" y="127"/>
                  </a:cubicBezTo>
                  <a:moveTo>
                    <a:pt x="40" y="126"/>
                  </a:move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1" y="128"/>
                  </a:cubicBezTo>
                  <a:cubicBezTo>
                    <a:pt x="41" y="128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6"/>
                  </a:cubicBezTo>
                  <a:moveTo>
                    <a:pt x="82" y="126"/>
                  </a:moveTo>
                  <a:cubicBezTo>
                    <a:pt x="81" y="127"/>
                    <a:pt x="81" y="128"/>
                    <a:pt x="80" y="130"/>
                  </a:cubicBezTo>
                  <a:cubicBezTo>
                    <a:pt x="80" y="131"/>
                    <a:pt x="81" y="132"/>
                    <a:pt x="81" y="133"/>
                  </a:cubicBezTo>
                  <a:cubicBezTo>
                    <a:pt x="82" y="134"/>
                    <a:pt x="82" y="136"/>
                    <a:pt x="83" y="137"/>
                  </a:cubicBezTo>
                  <a:cubicBezTo>
                    <a:pt x="83" y="137"/>
                    <a:pt x="83" y="137"/>
                    <a:pt x="83" y="136"/>
                  </a:cubicBezTo>
                  <a:cubicBezTo>
                    <a:pt x="83" y="134"/>
                    <a:pt x="83" y="132"/>
                    <a:pt x="83" y="130"/>
                  </a:cubicBezTo>
                  <a:cubicBezTo>
                    <a:pt x="83" y="129"/>
                    <a:pt x="82" y="127"/>
                    <a:pt x="82" y="126"/>
                  </a:cubicBezTo>
                  <a:moveTo>
                    <a:pt x="58" y="181"/>
                  </a:moveTo>
                  <a:cubicBezTo>
                    <a:pt x="57" y="179"/>
                    <a:pt x="57" y="178"/>
                    <a:pt x="56" y="176"/>
                  </a:cubicBezTo>
                  <a:cubicBezTo>
                    <a:pt x="57" y="178"/>
                    <a:pt x="58" y="180"/>
                    <a:pt x="59" y="182"/>
                  </a:cubicBezTo>
                  <a:cubicBezTo>
                    <a:pt x="61" y="186"/>
                    <a:pt x="62" y="190"/>
                    <a:pt x="64" y="194"/>
                  </a:cubicBezTo>
                  <a:cubicBezTo>
                    <a:pt x="64" y="194"/>
                    <a:pt x="63" y="193"/>
                    <a:pt x="63" y="192"/>
                  </a:cubicBezTo>
                  <a:cubicBezTo>
                    <a:pt x="61" y="188"/>
                    <a:pt x="59" y="184"/>
                    <a:pt x="58" y="181"/>
                  </a:cubicBezTo>
                  <a:moveTo>
                    <a:pt x="47" y="125"/>
                  </a:moveTo>
                  <a:cubicBezTo>
                    <a:pt x="47" y="126"/>
                    <a:pt x="47" y="128"/>
                    <a:pt x="47" y="129"/>
                  </a:cubicBezTo>
                  <a:cubicBezTo>
                    <a:pt x="47" y="129"/>
                    <a:pt x="47" y="130"/>
                    <a:pt x="47" y="130"/>
                  </a:cubicBezTo>
                  <a:cubicBezTo>
                    <a:pt x="47" y="132"/>
                    <a:pt x="48" y="135"/>
                    <a:pt x="48" y="137"/>
                  </a:cubicBezTo>
                  <a:cubicBezTo>
                    <a:pt x="51" y="147"/>
                    <a:pt x="53" y="157"/>
                    <a:pt x="54" y="167"/>
                  </a:cubicBezTo>
                  <a:cubicBezTo>
                    <a:pt x="55" y="167"/>
                    <a:pt x="55" y="168"/>
                    <a:pt x="55" y="169"/>
                  </a:cubicBezTo>
                  <a:cubicBezTo>
                    <a:pt x="55" y="169"/>
                    <a:pt x="56" y="170"/>
                    <a:pt x="56" y="170"/>
                  </a:cubicBezTo>
                  <a:cubicBezTo>
                    <a:pt x="55" y="169"/>
                    <a:pt x="55" y="168"/>
                    <a:pt x="54" y="167"/>
                  </a:cubicBezTo>
                  <a:cubicBezTo>
                    <a:pt x="55" y="170"/>
                    <a:pt x="55" y="174"/>
                    <a:pt x="55" y="177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80"/>
                    <a:pt x="55" y="181"/>
                    <a:pt x="55" y="182"/>
                  </a:cubicBezTo>
                  <a:cubicBezTo>
                    <a:pt x="56" y="183"/>
                    <a:pt x="56" y="184"/>
                    <a:pt x="56" y="184"/>
                  </a:cubicBezTo>
                  <a:cubicBezTo>
                    <a:pt x="57" y="188"/>
                    <a:pt x="58" y="191"/>
                    <a:pt x="59" y="195"/>
                  </a:cubicBezTo>
                  <a:cubicBezTo>
                    <a:pt x="61" y="197"/>
                    <a:pt x="62" y="199"/>
                    <a:pt x="64" y="201"/>
                  </a:cubicBezTo>
                  <a:cubicBezTo>
                    <a:pt x="64" y="200"/>
                    <a:pt x="63" y="199"/>
                    <a:pt x="63" y="198"/>
                  </a:cubicBezTo>
                  <a:cubicBezTo>
                    <a:pt x="64" y="200"/>
                    <a:pt x="65" y="202"/>
                    <a:pt x="66" y="205"/>
                  </a:cubicBezTo>
                  <a:cubicBezTo>
                    <a:pt x="69" y="207"/>
                    <a:pt x="72" y="209"/>
                    <a:pt x="74" y="212"/>
                  </a:cubicBezTo>
                  <a:cubicBezTo>
                    <a:pt x="71" y="205"/>
                    <a:pt x="68" y="198"/>
                    <a:pt x="65" y="190"/>
                  </a:cubicBezTo>
                  <a:cubicBezTo>
                    <a:pt x="66" y="192"/>
                    <a:pt x="67" y="193"/>
                    <a:pt x="68" y="194"/>
                  </a:cubicBezTo>
                  <a:cubicBezTo>
                    <a:pt x="68" y="195"/>
                    <a:pt x="69" y="195"/>
                    <a:pt x="69" y="196"/>
                  </a:cubicBezTo>
                  <a:cubicBezTo>
                    <a:pt x="72" y="200"/>
                    <a:pt x="74" y="205"/>
                    <a:pt x="77" y="209"/>
                  </a:cubicBezTo>
                  <a:cubicBezTo>
                    <a:pt x="79" y="211"/>
                    <a:pt x="80" y="214"/>
                    <a:pt x="82" y="217"/>
                  </a:cubicBezTo>
                  <a:cubicBezTo>
                    <a:pt x="83" y="219"/>
                    <a:pt x="83" y="221"/>
                    <a:pt x="84" y="223"/>
                  </a:cubicBezTo>
                  <a:cubicBezTo>
                    <a:pt x="85" y="225"/>
                    <a:pt x="86" y="226"/>
                    <a:pt x="87" y="227"/>
                  </a:cubicBezTo>
                  <a:cubicBezTo>
                    <a:pt x="82" y="217"/>
                    <a:pt x="77" y="206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1" y="193"/>
                    <a:pt x="69" y="190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6"/>
                    <a:pt x="68" y="185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66" y="179"/>
                    <a:pt x="64" y="173"/>
                    <a:pt x="61" y="167"/>
                  </a:cubicBezTo>
                  <a:cubicBezTo>
                    <a:pt x="61" y="167"/>
                    <a:pt x="61" y="167"/>
                    <a:pt x="61" y="168"/>
                  </a:cubicBezTo>
                  <a:cubicBezTo>
                    <a:pt x="58" y="162"/>
                    <a:pt x="56" y="156"/>
                    <a:pt x="53" y="150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52" y="148"/>
                    <a:pt x="52" y="147"/>
                    <a:pt x="52" y="146"/>
                  </a:cubicBezTo>
                  <a:cubicBezTo>
                    <a:pt x="53" y="147"/>
                    <a:pt x="54" y="149"/>
                    <a:pt x="55" y="151"/>
                  </a:cubicBezTo>
                  <a:cubicBezTo>
                    <a:pt x="55" y="151"/>
                    <a:pt x="56" y="152"/>
                    <a:pt x="56" y="152"/>
                  </a:cubicBezTo>
                  <a:cubicBezTo>
                    <a:pt x="55" y="149"/>
                    <a:pt x="54" y="145"/>
                    <a:pt x="52" y="142"/>
                  </a:cubicBezTo>
                  <a:cubicBezTo>
                    <a:pt x="52" y="141"/>
                    <a:pt x="51" y="139"/>
                    <a:pt x="51" y="138"/>
                  </a:cubicBezTo>
                  <a:cubicBezTo>
                    <a:pt x="50" y="137"/>
                    <a:pt x="50" y="135"/>
                    <a:pt x="50" y="134"/>
                  </a:cubicBezTo>
                  <a:cubicBezTo>
                    <a:pt x="49" y="131"/>
                    <a:pt x="48" y="128"/>
                    <a:pt x="47" y="125"/>
                  </a:cubicBezTo>
                  <a:moveTo>
                    <a:pt x="43" y="125"/>
                  </a:moveTo>
                  <a:cubicBezTo>
                    <a:pt x="43" y="125"/>
                    <a:pt x="43" y="125"/>
                    <a:pt x="43" y="125"/>
                  </a:cubicBezTo>
                  <a:cubicBezTo>
                    <a:pt x="43" y="128"/>
                    <a:pt x="43" y="130"/>
                    <a:pt x="44" y="132"/>
                  </a:cubicBezTo>
                  <a:cubicBezTo>
                    <a:pt x="44" y="131"/>
                    <a:pt x="44" y="130"/>
                    <a:pt x="44" y="129"/>
                  </a:cubicBezTo>
                  <a:cubicBezTo>
                    <a:pt x="44" y="128"/>
                    <a:pt x="43" y="126"/>
                    <a:pt x="43" y="125"/>
                  </a:cubicBezTo>
                  <a:moveTo>
                    <a:pt x="78" y="124"/>
                  </a:moveTo>
                  <a:cubicBezTo>
                    <a:pt x="78" y="126"/>
                    <a:pt x="77" y="127"/>
                    <a:pt x="77" y="128"/>
                  </a:cubicBezTo>
                  <a:cubicBezTo>
                    <a:pt x="77" y="129"/>
                    <a:pt x="77" y="129"/>
                    <a:pt x="77" y="130"/>
                  </a:cubicBezTo>
                  <a:cubicBezTo>
                    <a:pt x="78" y="129"/>
                    <a:pt x="78" y="128"/>
                    <a:pt x="79" y="126"/>
                  </a:cubicBezTo>
                  <a:cubicBezTo>
                    <a:pt x="79" y="126"/>
                    <a:pt x="78" y="125"/>
                    <a:pt x="78" y="124"/>
                  </a:cubicBezTo>
                  <a:moveTo>
                    <a:pt x="84" y="120"/>
                  </a:moveTo>
                  <a:cubicBezTo>
                    <a:pt x="83" y="121"/>
                    <a:pt x="83" y="122"/>
                    <a:pt x="83" y="123"/>
                  </a:cubicBezTo>
                  <a:cubicBezTo>
                    <a:pt x="83" y="123"/>
                    <a:pt x="82" y="124"/>
                    <a:pt x="82" y="124"/>
                  </a:cubicBezTo>
                  <a:cubicBezTo>
                    <a:pt x="83" y="125"/>
                    <a:pt x="83" y="126"/>
                    <a:pt x="83" y="127"/>
                  </a:cubicBezTo>
                  <a:cubicBezTo>
                    <a:pt x="83" y="125"/>
                    <a:pt x="84" y="123"/>
                    <a:pt x="84" y="121"/>
                  </a:cubicBezTo>
                  <a:cubicBezTo>
                    <a:pt x="84" y="121"/>
                    <a:pt x="84" y="121"/>
                    <a:pt x="84" y="120"/>
                  </a:cubicBezTo>
                  <a:moveTo>
                    <a:pt x="80" y="120"/>
                  </a:moveTo>
                  <a:cubicBezTo>
                    <a:pt x="79" y="121"/>
                    <a:pt x="79" y="123"/>
                    <a:pt x="78" y="124"/>
                  </a:cubicBezTo>
                  <a:cubicBezTo>
                    <a:pt x="79" y="125"/>
                    <a:pt x="79" y="125"/>
                    <a:pt x="79" y="126"/>
                  </a:cubicBezTo>
                  <a:cubicBezTo>
                    <a:pt x="79" y="124"/>
                    <a:pt x="80" y="123"/>
                    <a:pt x="80" y="122"/>
                  </a:cubicBezTo>
                  <a:cubicBezTo>
                    <a:pt x="80" y="121"/>
                    <a:pt x="80" y="121"/>
                    <a:pt x="80" y="120"/>
                  </a:cubicBezTo>
                  <a:moveTo>
                    <a:pt x="63" y="120"/>
                  </a:moveTo>
                  <a:cubicBezTo>
                    <a:pt x="64" y="125"/>
                    <a:pt x="64" y="130"/>
                    <a:pt x="65" y="136"/>
                  </a:cubicBezTo>
                  <a:cubicBezTo>
                    <a:pt x="65" y="137"/>
                    <a:pt x="66" y="138"/>
                    <a:pt x="66" y="139"/>
                  </a:cubicBezTo>
                  <a:cubicBezTo>
                    <a:pt x="65" y="133"/>
                    <a:pt x="64" y="126"/>
                    <a:pt x="63" y="120"/>
                  </a:cubicBezTo>
                  <a:moveTo>
                    <a:pt x="46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moveTo>
                    <a:pt x="87" y="117"/>
                  </a:moveTo>
                  <a:cubicBezTo>
                    <a:pt x="87" y="118"/>
                    <a:pt x="87" y="119"/>
                    <a:pt x="87" y="120"/>
                  </a:cubicBezTo>
                  <a:cubicBezTo>
                    <a:pt x="86" y="121"/>
                    <a:pt x="86" y="122"/>
                    <a:pt x="86" y="124"/>
                  </a:cubicBezTo>
                  <a:cubicBezTo>
                    <a:pt x="86" y="125"/>
                    <a:pt x="87" y="126"/>
                    <a:pt x="87" y="127"/>
                  </a:cubicBezTo>
                  <a:cubicBezTo>
                    <a:pt x="88" y="129"/>
                    <a:pt x="88" y="132"/>
                    <a:pt x="89" y="134"/>
                  </a:cubicBezTo>
                  <a:cubicBezTo>
                    <a:pt x="89" y="135"/>
                    <a:pt x="89" y="136"/>
                    <a:pt x="90" y="137"/>
                  </a:cubicBezTo>
                  <a:cubicBezTo>
                    <a:pt x="89" y="136"/>
                    <a:pt x="89" y="136"/>
                    <a:pt x="89" y="135"/>
                  </a:cubicBezTo>
                  <a:cubicBezTo>
                    <a:pt x="88" y="133"/>
                    <a:pt x="87" y="131"/>
                    <a:pt x="87" y="130"/>
                  </a:cubicBezTo>
                  <a:cubicBezTo>
                    <a:pt x="86" y="129"/>
                    <a:pt x="86" y="128"/>
                    <a:pt x="86" y="127"/>
                  </a:cubicBezTo>
                  <a:cubicBezTo>
                    <a:pt x="86" y="129"/>
                    <a:pt x="85" y="131"/>
                    <a:pt x="85" y="133"/>
                  </a:cubicBezTo>
                  <a:cubicBezTo>
                    <a:pt x="86" y="134"/>
                    <a:pt x="86" y="135"/>
                    <a:pt x="87" y="137"/>
                  </a:cubicBezTo>
                  <a:cubicBezTo>
                    <a:pt x="87" y="138"/>
                    <a:pt x="88" y="140"/>
                    <a:pt x="89" y="142"/>
                  </a:cubicBezTo>
                  <a:cubicBezTo>
                    <a:pt x="89" y="144"/>
                    <a:pt x="90" y="146"/>
                    <a:pt x="91" y="148"/>
                  </a:cubicBezTo>
                  <a:cubicBezTo>
                    <a:pt x="91" y="149"/>
                    <a:pt x="92" y="150"/>
                    <a:pt x="92" y="151"/>
                  </a:cubicBezTo>
                  <a:cubicBezTo>
                    <a:pt x="93" y="154"/>
                    <a:pt x="95" y="157"/>
                    <a:pt x="96" y="160"/>
                  </a:cubicBezTo>
                  <a:cubicBezTo>
                    <a:pt x="99" y="170"/>
                    <a:pt x="102" y="180"/>
                    <a:pt x="106" y="190"/>
                  </a:cubicBezTo>
                  <a:cubicBezTo>
                    <a:pt x="108" y="193"/>
                    <a:pt x="110" y="197"/>
                    <a:pt x="112" y="200"/>
                  </a:cubicBezTo>
                  <a:cubicBezTo>
                    <a:pt x="113" y="201"/>
                    <a:pt x="114" y="202"/>
                    <a:pt x="114" y="203"/>
                  </a:cubicBezTo>
                  <a:cubicBezTo>
                    <a:pt x="114" y="202"/>
                    <a:pt x="113" y="200"/>
                    <a:pt x="112" y="198"/>
                  </a:cubicBezTo>
                  <a:cubicBezTo>
                    <a:pt x="113" y="200"/>
                    <a:pt x="114" y="202"/>
                    <a:pt x="115" y="204"/>
                  </a:cubicBezTo>
                  <a:cubicBezTo>
                    <a:pt x="117" y="208"/>
                    <a:pt x="120" y="212"/>
                    <a:pt x="123" y="216"/>
                  </a:cubicBezTo>
                  <a:cubicBezTo>
                    <a:pt x="122" y="214"/>
                    <a:pt x="121" y="212"/>
                    <a:pt x="120" y="210"/>
                  </a:cubicBezTo>
                  <a:cubicBezTo>
                    <a:pt x="113" y="194"/>
                    <a:pt x="105" y="178"/>
                    <a:pt x="99" y="161"/>
                  </a:cubicBezTo>
                  <a:cubicBezTo>
                    <a:pt x="96" y="152"/>
                    <a:pt x="94" y="143"/>
                    <a:pt x="91" y="134"/>
                  </a:cubicBezTo>
                  <a:cubicBezTo>
                    <a:pt x="91" y="132"/>
                    <a:pt x="91" y="131"/>
                    <a:pt x="90" y="130"/>
                  </a:cubicBezTo>
                  <a:cubicBezTo>
                    <a:pt x="90" y="128"/>
                    <a:pt x="89" y="126"/>
                    <a:pt x="89" y="124"/>
                  </a:cubicBezTo>
                  <a:cubicBezTo>
                    <a:pt x="88" y="122"/>
                    <a:pt x="88" y="121"/>
                    <a:pt x="88" y="120"/>
                  </a:cubicBezTo>
                  <a:cubicBezTo>
                    <a:pt x="87" y="119"/>
                    <a:pt x="87" y="118"/>
                    <a:pt x="87" y="117"/>
                  </a:cubicBezTo>
                  <a:moveTo>
                    <a:pt x="54" y="116"/>
                  </a:moveTo>
                  <a:cubicBezTo>
                    <a:pt x="55" y="122"/>
                    <a:pt x="56" y="127"/>
                    <a:pt x="57" y="132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8" y="135"/>
                    <a:pt x="60" y="137"/>
                    <a:pt x="61" y="139"/>
                  </a:cubicBezTo>
                  <a:cubicBezTo>
                    <a:pt x="61" y="137"/>
                    <a:pt x="60" y="135"/>
                    <a:pt x="60" y="133"/>
                  </a:cubicBezTo>
                  <a:cubicBezTo>
                    <a:pt x="60" y="132"/>
                    <a:pt x="60" y="131"/>
                    <a:pt x="60" y="130"/>
                  </a:cubicBezTo>
                  <a:cubicBezTo>
                    <a:pt x="58" y="127"/>
                    <a:pt x="57" y="125"/>
                    <a:pt x="56" y="122"/>
                  </a:cubicBezTo>
                  <a:cubicBezTo>
                    <a:pt x="56" y="120"/>
                    <a:pt x="55" y="118"/>
                    <a:pt x="54" y="116"/>
                  </a:cubicBezTo>
                  <a:moveTo>
                    <a:pt x="82" y="115"/>
                  </a:moveTo>
                  <a:cubicBezTo>
                    <a:pt x="81" y="116"/>
                    <a:pt x="81" y="118"/>
                    <a:pt x="80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1" y="119"/>
                    <a:pt x="82" y="118"/>
                    <a:pt x="82" y="117"/>
                  </a:cubicBezTo>
                  <a:cubicBezTo>
                    <a:pt x="82" y="116"/>
                    <a:pt x="82" y="116"/>
                    <a:pt x="82" y="115"/>
                  </a:cubicBezTo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7"/>
                    <a:pt x="50" y="119"/>
                    <a:pt x="51" y="120"/>
                  </a:cubicBezTo>
                  <a:cubicBezTo>
                    <a:pt x="50" y="118"/>
                    <a:pt x="50" y="116"/>
                    <a:pt x="49" y="114"/>
                  </a:cubicBezTo>
                  <a:moveTo>
                    <a:pt x="31" y="113"/>
                  </a:moveTo>
                  <a:cubicBezTo>
                    <a:pt x="32" y="125"/>
                    <a:pt x="34" y="137"/>
                    <a:pt x="37" y="148"/>
                  </a:cubicBezTo>
                  <a:cubicBezTo>
                    <a:pt x="37" y="148"/>
                    <a:pt x="37" y="147"/>
                    <a:pt x="37" y="147"/>
                  </a:cubicBezTo>
                  <a:cubicBezTo>
                    <a:pt x="37" y="144"/>
                    <a:pt x="37" y="142"/>
                    <a:pt x="37" y="139"/>
                  </a:cubicBezTo>
                  <a:cubicBezTo>
                    <a:pt x="34" y="130"/>
                    <a:pt x="32" y="122"/>
                    <a:pt x="31" y="113"/>
                  </a:cubicBezTo>
                  <a:moveTo>
                    <a:pt x="32" y="112"/>
                  </a:moveTo>
                  <a:cubicBezTo>
                    <a:pt x="33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5"/>
                    <a:pt x="33" y="114"/>
                    <a:pt x="32" y="112"/>
                  </a:cubicBezTo>
                  <a:moveTo>
                    <a:pt x="59" y="111"/>
                  </a:moveTo>
                  <a:cubicBezTo>
                    <a:pt x="59" y="111"/>
                    <a:pt x="58" y="112"/>
                    <a:pt x="58" y="112"/>
                  </a:cubicBezTo>
                  <a:cubicBezTo>
                    <a:pt x="58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ubicBezTo>
                    <a:pt x="58" y="118"/>
                    <a:pt x="58" y="120"/>
                    <a:pt x="59" y="123"/>
                  </a:cubicBezTo>
                  <a:cubicBezTo>
                    <a:pt x="59" y="122"/>
                    <a:pt x="59" y="120"/>
                    <a:pt x="59" y="119"/>
                  </a:cubicBezTo>
                  <a:cubicBezTo>
                    <a:pt x="59" y="117"/>
                    <a:pt x="59" y="114"/>
                    <a:pt x="5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3"/>
                    <a:pt x="28" y="114"/>
                    <a:pt x="28" y="115"/>
                  </a:cubicBezTo>
                  <a:cubicBezTo>
                    <a:pt x="28" y="114"/>
                    <a:pt x="28" y="112"/>
                    <a:pt x="28" y="111"/>
                  </a:cubicBezTo>
                  <a:moveTo>
                    <a:pt x="85" y="108"/>
                  </a:moveTo>
                  <a:cubicBezTo>
                    <a:pt x="84" y="109"/>
                    <a:pt x="84" y="111"/>
                    <a:pt x="83" y="112"/>
                  </a:cubicBezTo>
                  <a:cubicBezTo>
                    <a:pt x="83" y="112"/>
                    <a:pt x="83" y="113"/>
                    <a:pt x="84" y="113"/>
                  </a:cubicBezTo>
                  <a:cubicBezTo>
                    <a:pt x="84" y="111"/>
                    <a:pt x="85" y="110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moveTo>
                    <a:pt x="67" y="105"/>
                  </a:moveTo>
                  <a:cubicBezTo>
                    <a:pt x="66" y="106"/>
                    <a:pt x="65" y="107"/>
                    <a:pt x="63" y="108"/>
                  </a:cubicBezTo>
                  <a:cubicBezTo>
                    <a:pt x="64" y="110"/>
                    <a:pt x="64" y="112"/>
                    <a:pt x="64" y="114"/>
                  </a:cubicBezTo>
                  <a:cubicBezTo>
                    <a:pt x="65" y="118"/>
                    <a:pt x="66" y="123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32"/>
                    <a:pt x="69" y="136"/>
                    <a:pt x="70" y="140"/>
                  </a:cubicBezTo>
                  <a:cubicBezTo>
                    <a:pt x="71" y="137"/>
                    <a:pt x="72" y="135"/>
                    <a:pt x="73" y="132"/>
                  </a:cubicBezTo>
                  <a:cubicBezTo>
                    <a:pt x="72" y="129"/>
                    <a:pt x="71" y="126"/>
                    <a:pt x="71" y="123"/>
                  </a:cubicBezTo>
                  <a:cubicBezTo>
                    <a:pt x="69" y="117"/>
                    <a:pt x="68" y="111"/>
                    <a:pt x="67" y="105"/>
                  </a:cubicBezTo>
                  <a:moveTo>
                    <a:pt x="71" y="101"/>
                  </a:moveTo>
                  <a:cubicBezTo>
                    <a:pt x="71" y="102"/>
                    <a:pt x="70" y="103"/>
                    <a:pt x="69" y="103"/>
                  </a:cubicBezTo>
                  <a:cubicBezTo>
                    <a:pt x="70" y="105"/>
                    <a:pt x="70" y="107"/>
                    <a:pt x="71" y="108"/>
                  </a:cubicBezTo>
                  <a:cubicBezTo>
                    <a:pt x="72" y="114"/>
                    <a:pt x="74" y="119"/>
                    <a:pt x="75" y="124"/>
                  </a:cubicBezTo>
                  <a:cubicBezTo>
                    <a:pt x="76" y="123"/>
                    <a:pt x="76" y="122"/>
                    <a:pt x="77" y="120"/>
                  </a:cubicBezTo>
                  <a:cubicBezTo>
                    <a:pt x="75" y="114"/>
                    <a:pt x="73" y="108"/>
                    <a:pt x="71" y="101"/>
                  </a:cubicBezTo>
                  <a:moveTo>
                    <a:pt x="67" y="101"/>
                  </a:moveTo>
                  <a:cubicBezTo>
                    <a:pt x="66" y="102"/>
                    <a:pt x="65" y="103"/>
                    <a:pt x="65" y="104"/>
                  </a:cubicBezTo>
                  <a:cubicBezTo>
                    <a:pt x="65" y="103"/>
                    <a:pt x="66" y="102"/>
                    <a:pt x="67" y="102"/>
                  </a:cubicBezTo>
                  <a:cubicBezTo>
                    <a:pt x="67" y="101"/>
                    <a:pt x="67" y="101"/>
                    <a:pt x="67" y="101"/>
                  </a:cubicBezTo>
                  <a:moveTo>
                    <a:pt x="55" y="100"/>
                  </a:moveTo>
                  <a:cubicBezTo>
                    <a:pt x="54" y="101"/>
                    <a:pt x="53" y="103"/>
                    <a:pt x="52" y="104"/>
                  </a:cubicBezTo>
                  <a:cubicBezTo>
                    <a:pt x="53" y="106"/>
                    <a:pt x="53" y="107"/>
                    <a:pt x="53" y="108"/>
                  </a:cubicBezTo>
                  <a:cubicBezTo>
                    <a:pt x="54" y="111"/>
                    <a:pt x="55" y="113"/>
                    <a:pt x="56" y="116"/>
                  </a:cubicBezTo>
                  <a:cubicBezTo>
                    <a:pt x="56" y="110"/>
                    <a:pt x="55" y="105"/>
                    <a:pt x="55" y="100"/>
                  </a:cubicBezTo>
                  <a:moveTo>
                    <a:pt x="74" y="99"/>
                  </a:moveTo>
                  <a:cubicBezTo>
                    <a:pt x="73" y="100"/>
                    <a:pt x="72" y="100"/>
                    <a:pt x="72" y="101"/>
                  </a:cubicBezTo>
                  <a:cubicBezTo>
                    <a:pt x="74" y="107"/>
                    <a:pt x="75" y="114"/>
                    <a:pt x="77" y="120"/>
                  </a:cubicBezTo>
                  <a:cubicBezTo>
                    <a:pt x="78" y="119"/>
                    <a:pt x="78" y="117"/>
                    <a:pt x="79" y="116"/>
                  </a:cubicBezTo>
                  <a:cubicBezTo>
                    <a:pt x="77" y="111"/>
                    <a:pt x="75" y="105"/>
                    <a:pt x="74" y="99"/>
                  </a:cubicBezTo>
                  <a:moveTo>
                    <a:pt x="76" y="97"/>
                  </a:moveTo>
                  <a:cubicBezTo>
                    <a:pt x="76" y="97"/>
                    <a:pt x="75" y="98"/>
                    <a:pt x="74" y="99"/>
                  </a:cubicBezTo>
                  <a:cubicBezTo>
                    <a:pt x="75" y="101"/>
                    <a:pt x="75" y="103"/>
                    <a:pt x="76" y="104"/>
                  </a:cubicBezTo>
                  <a:cubicBezTo>
                    <a:pt x="77" y="108"/>
                    <a:pt x="78" y="111"/>
                    <a:pt x="79" y="115"/>
                  </a:cubicBezTo>
                  <a:cubicBezTo>
                    <a:pt x="80" y="114"/>
                    <a:pt x="80" y="113"/>
                    <a:pt x="81" y="111"/>
                  </a:cubicBezTo>
                  <a:cubicBezTo>
                    <a:pt x="80" y="109"/>
                    <a:pt x="79" y="107"/>
                    <a:pt x="79" y="105"/>
                  </a:cubicBezTo>
                  <a:cubicBezTo>
                    <a:pt x="78" y="102"/>
                    <a:pt x="77" y="100"/>
                    <a:pt x="77" y="98"/>
                  </a:cubicBezTo>
                  <a:cubicBezTo>
                    <a:pt x="77" y="97"/>
                    <a:pt x="76" y="97"/>
                    <a:pt x="76" y="97"/>
                  </a:cubicBezTo>
                  <a:moveTo>
                    <a:pt x="70" y="96"/>
                  </a:moveTo>
                  <a:cubicBezTo>
                    <a:pt x="69" y="97"/>
                    <a:pt x="69" y="98"/>
                    <a:pt x="68" y="99"/>
                  </a:cubicBez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9"/>
                  </a:cubicBezTo>
                  <a:cubicBezTo>
                    <a:pt x="70" y="98"/>
                    <a:pt x="70" y="97"/>
                    <a:pt x="70" y="96"/>
                  </a:cubicBezTo>
                  <a:moveTo>
                    <a:pt x="57" y="96"/>
                  </a:moveTo>
                  <a:cubicBezTo>
                    <a:pt x="57" y="101"/>
                    <a:pt x="57" y="105"/>
                    <a:pt x="57" y="109"/>
                  </a:cubicBezTo>
                  <a:cubicBezTo>
                    <a:pt x="58" y="108"/>
                    <a:pt x="59" y="107"/>
                    <a:pt x="59" y="106"/>
                  </a:cubicBezTo>
                  <a:cubicBezTo>
                    <a:pt x="59" y="105"/>
                    <a:pt x="59" y="105"/>
                    <a:pt x="60" y="104"/>
                  </a:cubicBezTo>
                  <a:cubicBezTo>
                    <a:pt x="59" y="101"/>
                    <a:pt x="58" y="99"/>
                    <a:pt x="57" y="96"/>
                  </a:cubicBezTo>
                  <a:moveTo>
                    <a:pt x="72" y="94"/>
                  </a:moveTo>
                  <a:cubicBezTo>
                    <a:pt x="72" y="94"/>
                    <a:pt x="71" y="95"/>
                    <a:pt x="70" y="96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2" y="98"/>
                    <a:pt x="72" y="97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2" y="94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moveTo>
                    <a:pt x="21" y="93"/>
                  </a:moveTo>
                  <a:cubicBezTo>
                    <a:pt x="21" y="94"/>
                    <a:pt x="20" y="95"/>
                    <a:pt x="20" y="96"/>
                  </a:cubicBezTo>
                  <a:cubicBezTo>
                    <a:pt x="21" y="101"/>
                    <a:pt x="21" y="107"/>
                    <a:pt x="22" y="113"/>
                  </a:cubicBezTo>
                  <a:cubicBezTo>
                    <a:pt x="23" y="115"/>
                    <a:pt x="24" y="117"/>
                    <a:pt x="24" y="120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2"/>
                    <a:pt x="25" y="112"/>
                    <a:pt x="25" y="111"/>
                  </a:cubicBezTo>
                  <a:cubicBezTo>
                    <a:pt x="24" y="108"/>
                    <a:pt x="24" y="104"/>
                    <a:pt x="24" y="100"/>
                  </a:cubicBezTo>
                  <a:cubicBezTo>
                    <a:pt x="24" y="99"/>
                    <a:pt x="24" y="98"/>
                    <a:pt x="24" y="96"/>
                  </a:cubicBezTo>
                  <a:cubicBezTo>
                    <a:pt x="23" y="95"/>
                    <a:pt x="22" y="94"/>
                    <a:pt x="21" y="93"/>
                  </a:cubicBezTo>
                  <a:moveTo>
                    <a:pt x="83" y="91"/>
                  </a:moveTo>
                  <a:cubicBezTo>
                    <a:pt x="82" y="92"/>
                    <a:pt x="81" y="92"/>
                    <a:pt x="80" y="93"/>
                  </a:cubicBezTo>
                  <a:cubicBezTo>
                    <a:pt x="81" y="96"/>
                    <a:pt x="81" y="100"/>
                    <a:pt x="82" y="103"/>
                  </a:cubicBezTo>
                  <a:cubicBezTo>
                    <a:pt x="82" y="104"/>
                    <a:pt x="82" y="104"/>
                    <a:pt x="82" y="105"/>
                  </a:cubicBezTo>
                  <a:cubicBezTo>
                    <a:pt x="82" y="106"/>
                    <a:pt x="82" y="107"/>
                    <a:pt x="82" y="108"/>
                  </a:cubicBezTo>
                  <a:cubicBezTo>
                    <a:pt x="83" y="106"/>
                    <a:pt x="84" y="105"/>
                    <a:pt x="84" y="103"/>
                  </a:cubicBezTo>
                  <a:cubicBezTo>
                    <a:pt x="84" y="101"/>
                    <a:pt x="84" y="99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4"/>
                    <a:pt x="83" y="92"/>
                    <a:pt x="83" y="91"/>
                  </a:cubicBezTo>
                  <a:moveTo>
                    <a:pt x="75" y="91"/>
                  </a:move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3" y="95"/>
                    <a:pt x="73" y="96"/>
                  </a:cubicBezTo>
                  <a:cubicBezTo>
                    <a:pt x="74" y="95"/>
                    <a:pt x="75" y="95"/>
                    <a:pt x="76" y="94"/>
                  </a:cubicBezTo>
                  <a:cubicBezTo>
                    <a:pt x="75" y="93"/>
                    <a:pt x="75" y="92"/>
                    <a:pt x="75" y="91"/>
                  </a:cubicBezTo>
                  <a:moveTo>
                    <a:pt x="54" y="88"/>
                  </a:moveTo>
                  <a:cubicBezTo>
                    <a:pt x="53" y="91"/>
                    <a:pt x="52" y="95"/>
                    <a:pt x="52" y="98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98"/>
                    <a:pt x="53" y="96"/>
                    <a:pt x="54" y="95"/>
                  </a:cubicBezTo>
                  <a:cubicBezTo>
                    <a:pt x="54" y="94"/>
                    <a:pt x="54" y="93"/>
                    <a:pt x="54" y="92"/>
                  </a:cubicBezTo>
                  <a:cubicBezTo>
                    <a:pt x="54" y="90"/>
                    <a:pt x="54" y="89"/>
                    <a:pt x="54" y="88"/>
                  </a:cubicBezTo>
                  <a:moveTo>
                    <a:pt x="61" y="87"/>
                  </a:moveTo>
                  <a:cubicBezTo>
                    <a:pt x="60" y="89"/>
                    <a:pt x="59" y="90"/>
                    <a:pt x="58" y="91"/>
                  </a:cubicBezTo>
                  <a:cubicBezTo>
                    <a:pt x="59" y="93"/>
                    <a:pt x="59" y="94"/>
                    <a:pt x="60" y="96"/>
                  </a:cubicBezTo>
                  <a:cubicBezTo>
                    <a:pt x="60" y="93"/>
                    <a:pt x="60" y="90"/>
                    <a:pt x="61" y="87"/>
                  </a:cubicBezTo>
                  <a:moveTo>
                    <a:pt x="81" y="82"/>
                  </a:moveTo>
                  <a:cubicBezTo>
                    <a:pt x="80" y="83"/>
                    <a:pt x="80" y="84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7"/>
                    <a:pt x="80" y="88"/>
                  </a:cubicBezTo>
                  <a:cubicBezTo>
                    <a:pt x="80" y="89"/>
                    <a:pt x="80" y="89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89"/>
                    <a:pt x="81" y="88"/>
                    <a:pt x="82" y="88"/>
                  </a:cubicBezTo>
                  <a:cubicBezTo>
                    <a:pt x="82" y="87"/>
                    <a:pt x="82" y="87"/>
                    <a:pt x="82" y="86"/>
                  </a:cubicBezTo>
                  <a:cubicBezTo>
                    <a:pt x="82" y="85"/>
                    <a:pt x="81" y="84"/>
                    <a:pt x="81" y="83"/>
                  </a:cubicBezTo>
                  <a:cubicBezTo>
                    <a:pt x="81" y="83"/>
                    <a:pt x="81" y="83"/>
                    <a:pt x="81" y="82"/>
                  </a:cubicBezTo>
                  <a:moveTo>
                    <a:pt x="51" y="81"/>
                  </a:moveTo>
                  <a:cubicBezTo>
                    <a:pt x="51" y="81"/>
                    <a:pt x="51" y="82"/>
                    <a:pt x="51" y="83"/>
                  </a:cubicBezTo>
                  <a:cubicBezTo>
                    <a:pt x="51" y="83"/>
                    <a:pt x="51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moveTo>
                    <a:pt x="38" y="76"/>
                  </a:moveTo>
                  <a:cubicBezTo>
                    <a:pt x="37" y="78"/>
                    <a:pt x="36" y="81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8"/>
                    <a:pt x="35" y="92"/>
                    <a:pt x="35" y="95"/>
                  </a:cubicBezTo>
                  <a:cubicBezTo>
                    <a:pt x="35" y="102"/>
                    <a:pt x="36" y="109"/>
                    <a:pt x="37" y="116"/>
                  </a:cubicBezTo>
                  <a:cubicBezTo>
                    <a:pt x="37" y="117"/>
                    <a:pt x="38" y="119"/>
                    <a:pt x="38" y="121"/>
                  </a:cubicBezTo>
                  <a:cubicBezTo>
                    <a:pt x="38" y="118"/>
                    <a:pt x="39" y="114"/>
                    <a:pt x="39" y="111"/>
                  </a:cubicBezTo>
                  <a:cubicBezTo>
                    <a:pt x="39" y="105"/>
                    <a:pt x="39" y="100"/>
                    <a:pt x="38" y="95"/>
                  </a:cubicBezTo>
                  <a:cubicBezTo>
                    <a:pt x="38" y="91"/>
                    <a:pt x="38" y="86"/>
                    <a:pt x="38" y="82"/>
                  </a:cubicBezTo>
                  <a:cubicBezTo>
                    <a:pt x="38" y="80"/>
                    <a:pt x="38" y="78"/>
                    <a:pt x="38" y="76"/>
                  </a:cubicBezTo>
                  <a:moveTo>
                    <a:pt x="67" y="75"/>
                  </a:moveTo>
                  <a:cubicBezTo>
                    <a:pt x="65" y="79"/>
                    <a:pt x="63" y="83"/>
                    <a:pt x="61" y="87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1" y="93"/>
                    <a:pt x="61" y="97"/>
                    <a:pt x="61" y="101"/>
                  </a:cubicBezTo>
                  <a:cubicBezTo>
                    <a:pt x="62" y="102"/>
                    <a:pt x="62" y="102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0"/>
                    <a:pt x="64" y="97"/>
                    <a:pt x="66" y="95"/>
                  </a:cubicBezTo>
                  <a:cubicBezTo>
                    <a:pt x="66" y="92"/>
                    <a:pt x="65" y="90"/>
                    <a:pt x="65" y="87"/>
                  </a:cubicBezTo>
                  <a:cubicBezTo>
                    <a:pt x="65" y="89"/>
                    <a:pt x="66" y="90"/>
                    <a:pt x="66" y="92"/>
                  </a:cubicBezTo>
                  <a:cubicBezTo>
                    <a:pt x="66" y="92"/>
                    <a:pt x="67" y="93"/>
                    <a:pt x="67" y="93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68" y="90"/>
                    <a:pt x="68" y="90"/>
                    <a:pt x="68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8" y="88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9" y="88"/>
                    <a:pt x="70" y="87"/>
                    <a:pt x="70" y="87"/>
                  </a:cubicBezTo>
                  <a:cubicBezTo>
                    <a:pt x="69" y="83"/>
                    <a:pt x="68" y="79"/>
                    <a:pt x="67" y="75"/>
                  </a:cubicBezTo>
                  <a:moveTo>
                    <a:pt x="46" y="74"/>
                  </a:moveTo>
                  <a:cubicBezTo>
                    <a:pt x="45" y="81"/>
                    <a:pt x="44" y="88"/>
                    <a:pt x="44" y="95"/>
                  </a:cubicBezTo>
                  <a:cubicBezTo>
                    <a:pt x="44" y="98"/>
                    <a:pt x="44" y="100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2"/>
                    <a:pt x="46" y="100"/>
                    <a:pt x="47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5"/>
                    <a:pt x="47" y="80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moveTo>
                    <a:pt x="43" y="71"/>
                  </a:moveTo>
                  <a:cubicBezTo>
                    <a:pt x="42" y="75"/>
                    <a:pt x="42" y="79"/>
                    <a:pt x="42" y="83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3" y="81"/>
                    <a:pt x="44" y="77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moveTo>
                    <a:pt x="70" y="69"/>
                  </a:moveTo>
                  <a:cubicBezTo>
                    <a:pt x="69" y="70"/>
                    <a:pt x="68" y="72"/>
                    <a:pt x="68" y="73"/>
                  </a:cubicBezTo>
                  <a:cubicBezTo>
                    <a:pt x="68" y="76"/>
                    <a:pt x="69" y="80"/>
                    <a:pt x="70" y="83"/>
                  </a:cubicBezTo>
                  <a:cubicBezTo>
                    <a:pt x="70" y="84"/>
                    <a:pt x="70" y="85"/>
                    <a:pt x="71" y="86"/>
                  </a:cubicBezTo>
                  <a:cubicBezTo>
                    <a:pt x="71" y="85"/>
                    <a:pt x="72" y="84"/>
                    <a:pt x="72" y="84"/>
                  </a:cubicBezTo>
                  <a:cubicBezTo>
                    <a:pt x="72" y="83"/>
                    <a:pt x="72" y="82"/>
                    <a:pt x="72" y="81"/>
                  </a:cubicBezTo>
                  <a:cubicBezTo>
                    <a:pt x="71" y="78"/>
                    <a:pt x="70" y="74"/>
                    <a:pt x="70" y="71"/>
                  </a:cubicBezTo>
                  <a:cubicBezTo>
                    <a:pt x="70" y="70"/>
                    <a:pt x="70" y="70"/>
                    <a:pt x="70" y="69"/>
                  </a:cubicBezTo>
                  <a:moveTo>
                    <a:pt x="73" y="64"/>
                  </a:moveTo>
                  <a:cubicBezTo>
                    <a:pt x="72" y="64"/>
                    <a:pt x="72" y="65"/>
                    <a:pt x="71" y="66"/>
                  </a:cubicBezTo>
                  <a:cubicBezTo>
                    <a:pt x="72" y="66"/>
                    <a:pt x="72" y="67"/>
                    <a:pt x="73" y="68"/>
                  </a:cubicBezTo>
                  <a:cubicBezTo>
                    <a:pt x="73" y="69"/>
                    <a:pt x="74" y="70"/>
                    <a:pt x="75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7" y="75"/>
                    <a:pt x="77" y="76"/>
                    <a:pt x="77" y="78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6"/>
                    <a:pt x="79" y="75"/>
                    <a:pt x="79" y="75"/>
                  </a:cubicBezTo>
                  <a:cubicBezTo>
                    <a:pt x="78" y="73"/>
                    <a:pt x="78" y="72"/>
                    <a:pt x="77" y="71"/>
                  </a:cubicBezTo>
                  <a:cubicBezTo>
                    <a:pt x="77" y="70"/>
                    <a:pt x="76" y="69"/>
                    <a:pt x="76" y="68"/>
                  </a:cubicBezTo>
                  <a:cubicBezTo>
                    <a:pt x="76" y="68"/>
                    <a:pt x="75" y="67"/>
                    <a:pt x="75" y="67"/>
                  </a:cubicBezTo>
                  <a:cubicBezTo>
                    <a:pt x="75" y="67"/>
                    <a:pt x="75" y="66"/>
                    <a:pt x="74" y="66"/>
                  </a:cubicBezTo>
                  <a:cubicBezTo>
                    <a:pt x="74" y="65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moveTo>
                    <a:pt x="35" y="63"/>
                  </a:moveTo>
                  <a:cubicBezTo>
                    <a:pt x="34" y="68"/>
                    <a:pt x="33" y="73"/>
                    <a:pt x="32" y="78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2"/>
                    <a:pt x="31" y="95"/>
                    <a:pt x="31" y="97"/>
                  </a:cubicBezTo>
                  <a:cubicBezTo>
                    <a:pt x="31" y="96"/>
                    <a:pt x="30" y="94"/>
                    <a:pt x="30" y="92"/>
                  </a:cubicBezTo>
                  <a:cubicBezTo>
                    <a:pt x="30" y="94"/>
                    <a:pt x="29" y="97"/>
                    <a:pt x="29" y="99"/>
                  </a:cubicBezTo>
                  <a:cubicBezTo>
                    <a:pt x="29" y="99"/>
                    <a:pt x="29" y="100"/>
                    <a:pt x="29" y="100"/>
                  </a:cubicBezTo>
                  <a:cubicBezTo>
                    <a:pt x="31" y="102"/>
                    <a:pt x="32" y="105"/>
                    <a:pt x="33" y="107"/>
                  </a:cubicBezTo>
                  <a:cubicBezTo>
                    <a:pt x="33" y="102"/>
                    <a:pt x="32" y="97"/>
                    <a:pt x="33" y="91"/>
                  </a:cubicBezTo>
                  <a:cubicBezTo>
                    <a:pt x="33" y="87"/>
                    <a:pt x="33" y="82"/>
                    <a:pt x="35" y="78"/>
                  </a:cubicBezTo>
                  <a:cubicBezTo>
                    <a:pt x="35" y="76"/>
                    <a:pt x="34" y="75"/>
                    <a:pt x="34" y="73"/>
                  </a:cubicBezTo>
                  <a:cubicBezTo>
                    <a:pt x="34" y="70"/>
                    <a:pt x="34" y="67"/>
                    <a:pt x="35" y="63"/>
                  </a:cubicBezTo>
                  <a:moveTo>
                    <a:pt x="32" y="63"/>
                  </a:moveTo>
                  <a:cubicBezTo>
                    <a:pt x="31" y="64"/>
                    <a:pt x="29" y="66"/>
                    <a:pt x="28" y="67"/>
                  </a:cubicBezTo>
                  <a:cubicBezTo>
                    <a:pt x="28" y="71"/>
                    <a:pt x="28" y="75"/>
                    <a:pt x="29" y="79"/>
                  </a:cubicBezTo>
                  <a:cubicBezTo>
                    <a:pt x="30" y="74"/>
                    <a:pt x="31" y="68"/>
                    <a:pt x="32" y="63"/>
                  </a:cubicBezTo>
                  <a:moveTo>
                    <a:pt x="69" y="61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64"/>
                    <a:pt x="67" y="66"/>
                    <a:pt x="67" y="68"/>
                  </a:cubicBezTo>
                  <a:cubicBezTo>
                    <a:pt x="68" y="66"/>
                    <a:pt x="69" y="64"/>
                    <a:pt x="71" y="62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moveTo>
                    <a:pt x="37" y="56"/>
                  </a:moveTo>
                  <a:cubicBezTo>
                    <a:pt x="36" y="57"/>
                    <a:pt x="36" y="58"/>
                    <a:pt x="36" y="58"/>
                  </a:cubicBezTo>
                  <a:cubicBezTo>
                    <a:pt x="36" y="59"/>
                    <a:pt x="35" y="60"/>
                    <a:pt x="35" y="61"/>
                  </a:cubicBezTo>
                  <a:cubicBezTo>
                    <a:pt x="36" y="66"/>
                    <a:pt x="36" y="71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4"/>
                    <a:pt x="37" y="73"/>
                    <a:pt x="38" y="71"/>
                  </a:cubicBezTo>
                  <a:cubicBezTo>
                    <a:pt x="38" y="68"/>
                    <a:pt x="38" y="64"/>
                    <a:pt x="38" y="60"/>
                  </a:cubicBezTo>
                  <a:cubicBezTo>
                    <a:pt x="37" y="59"/>
                    <a:pt x="37" y="58"/>
                    <a:pt x="37" y="56"/>
                  </a:cubicBezTo>
                  <a:moveTo>
                    <a:pt x="62" y="44"/>
                  </a:moveTo>
                  <a:cubicBezTo>
                    <a:pt x="61" y="48"/>
                    <a:pt x="60" y="52"/>
                    <a:pt x="60" y="56"/>
                  </a:cubicBezTo>
                  <a:cubicBezTo>
                    <a:pt x="61" y="53"/>
                    <a:pt x="62" y="50"/>
                    <a:pt x="63" y="47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moveTo>
                    <a:pt x="68" y="41"/>
                  </a:moveTo>
                  <a:cubicBezTo>
                    <a:pt x="68" y="42"/>
                    <a:pt x="67" y="43"/>
                    <a:pt x="67" y="43"/>
                  </a:cubicBezTo>
                  <a:cubicBezTo>
                    <a:pt x="64" y="51"/>
                    <a:pt x="61" y="59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70"/>
                    <a:pt x="59" y="72"/>
                  </a:cubicBezTo>
                  <a:cubicBezTo>
                    <a:pt x="59" y="77"/>
                    <a:pt x="58" y="81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61" y="81"/>
                    <a:pt x="63" y="76"/>
                    <a:pt x="66" y="71"/>
                  </a:cubicBezTo>
                  <a:cubicBezTo>
                    <a:pt x="66" y="70"/>
                    <a:pt x="65" y="69"/>
                    <a:pt x="65" y="68"/>
                  </a:cubicBezTo>
                  <a:cubicBezTo>
                    <a:pt x="64" y="66"/>
                    <a:pt x="64" y="64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0"/>
                    <a:pt x="64" y="59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4"/>
                    <a:pt x="66" y="51"/>
                    <a:pt x="66" y="48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7" y="44"/>
                    <a:pt x="68" y="42"/>
                    <a:pt x="68" y="41"/>
                  </a:cubicBezTo>
                  <a:moveTo>
                    <a:pt x="47" y="40"/>
                  </a:moveTo>
                  <a:cubicBezTo>
                    <a:pt x="46" y="41"/>
                    <a:pt x="45" y="42"/>
                    <a:pt x="45" y="43"/>
                  </a:cubicBezTo>
                  <a:cubicBezTo>
                    <a:pt x="44" y="51"/>
                    <a:pt x="43" y="6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4" y="64"/>
                    <a:pt x="45" y="59"/>
                    <a:pt x="45" y="54"/>
                  </a:cubicBezTo>
                  <a:cubicBezTo>
                    <a:pt x="45" y="50"/>
                    <a:pt x="46" y="46"/>
                    <a:pt x="46" y="42"/>
                  </a:cubicBezTo>
                  <a:cubicBezTo>
                    <a:pt x="46" y="41"/>
                    <a:pt x="46" y="40"/>
                    <a:pt x="47" y="40"/>
                  </a:cubicBezTo>
                  <a:moveTo>
                    <a:pt x="60" y="40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8" y="44"/>
                    <a:pt x="57" y="48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6" y="54"/>
                    <a:pt x="57" y="55"/>
                    <a:pt x="57" y="56"/>
                  </a:cubicBezTo>
                  <a:cubicBezTo>
                    <a:pt x="58" y="51"/>
                    <a:pt x="59" y="45"/>
                    <a:pt x="61" y="40"/>
                  </a:cubicBezTo>
                  <a:cubicBezTo>
                    <a:pt x="61" y="40"/>
                    <a:pt x="60" y="40"/>
                    <a:pt x="60" y="40"/>
                  </a:cubicBezTo>
                  <a:moveTo>
                    <a:pt x="38" y="35"/>
                  </a:moveTo>
                  <a:cubicBezTo>
                    <a:pt x="38" y="35"/>
                    <a:pt x="37" y="36"/>
                    <a:pt x="37" y="36"/>
                  </a:cubicBezTo>
                  <a:cubicBezTo>
                    <a:pt x="37" y="37"/>
                    <a:pt x="36" y="38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2"/>
                    <a:pt x="34" y="44"/>
                    <a:pt x="33" y="47"/>
                  </a:cubicBezTo>
                  <a:cubicBezTo>
                    <a:pt x="33" y="45"/>
                    <a:pt x="34" y="43"/>
                    <a:pt x="34" y="41"/>
                  </a:cubicBezTo>
                  <a:cubicBezTo>
                    <a:pt x="31" y="47"/>
                    <a:pt x="28" y="52"/>
                    <a:pt x="27" y="58"/>
                  </a:cubicBezTo>
                  <a:cubicBezTo>
                    <a:pt x="27" y="60"/>
                    <a:pt x="27" y="62"/>
                    <a:pt x="27" y="64"/>
                  </a:cubicBezTo>
                  <a:cubicBezTo>
                    <a:pt x="28" y="63"/>
                    <a:pt x="29" y="62"/>
                    <a:pt x="30" y="62"/>
                  </a:cubicBezTo>
                  <a:cubicBezTo>
                    <a:pt x="29" y="59"/>
                    <a:pt x="29" y="56"/>
                    <a:pt x="29" y="52"/>
                  </a:cubicBezTo>
                  <a:cubicBezTo>
                    <a:pt x="30" y="54"/>
                    <a:pt x="30" y="55"/>
                    <a:pt x="30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1" y="60"/>
                    <a:pt x="32" y="59"/>
                    <a:pt x="33" y="57"/>
                  </a:cubicBezTo>
                  <a:cubicBezTo>
                    <a:pt x="35" y="52"/>
                    <a:pt x="36" y="46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38"/>
                    <a:pt x="38" y="37"/>
                    <a:pt x="38" y="35"/>
                  </a:cubicBezTo>
                  <a:moveTo>
                    <a:pt x="42" y="29"/>
                  </a:moveTo>
                  <a:cubicBezTo>
                    <a:pt x="42" y="29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1" y="31"/>
                    <a:pt x="41" y="30"/>
                    <a:pt x="42" y="29"/>
                  </a:cubicBezTo>
                  <a:moveTo>
                    <a:pt x="68" y="26"/>
                  </a:moveTo>
                  <a:cubicBezTo>
                    <a:pt x="68" y="28"/>
                    <a:pt x="67" y="29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4"/>
                    <a:pt x="66" y="36"/>
                    <a:pt x="66" y="39"/>
                  </a:cubicBezTo>
                  <a:cubicBezTo>
                    <a:pt x="66" y="39"/>
                    <a:pt x="65" y="40"/>
                    <a:pt x="65" y="41"/>
                  </a:cubicBezTo>
                  <a:cubicBezTo>
                    <a:pt x="67" y="36"/>
                    <a:pt x="68" y="31"/>
                    <a:pt x="68" y="26"/>
                  </a:cubicBezTo>
                  <a:moveTo>
                    <a:pt x="46" y="26"/>
                  </a:moveTo>
                  <a:cubicBezTo>
                    <a:pt x="46" y="27"/>
                    <a:pt x="46" y="29"/>
                    <a:pt x="45" y="30"/>
                  </a:cubicBezTo>
                  <a:cubicBezTo>
                    <a:pt x="45" y="33"/>
                    <a:pt x="45" y="35"/>
                    <a:pt x="45" y="37"/>
                  </a:cubicBezTo>
                  <a:cubicBezTo>
                    <a:pt x="46" y="36"/>
                    <a:pt x="46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2"/>
                    <a:pt x="47" y="31"/>
                    <a:pt x="47" y="30"/>
                  </a:cubicBezTo>
                  <a:cubicBezTo>
                    <a:pt x="47" y="29"/>
                    <a:pt x="47" y="28"/>
                    <a:pt x="47" y="26"/>
                  </a:cubicBezTo>
                  <a:cubicBezTo>
                    <a:pt x="47" y="26"/>
                    <a:pt x="47" y="26"/>
                    <a:pt x="46" y="26"/>
                  </a:cubicBezTo>
                  <a:moveTo>
                    <a:pt x="36" y="21"/>
                  </a:moveTo>
                  <a:cubicBezTo>
                    <a:pt x="36" y="21"/>
                    <a:pt x="35" y="22"/>
                    <a:pt x="35" y="22"/>
                  </a:cubicBezTo>
                  <a:cubicBezTo>
                    <a:pt x="34" y="26"/>
                    <a:pt x="33" y="30"/>
                    <a:pt x="32" y="34"/>
                  </a:cubicBezTo>
                  <a:cubicBezTo>
                    <a:pt x="32" y="36"/>
                    <a:pt x="32" y="38"/>
                    <a:pt x="31" y="41"/>
                  </a:cubicBezTo>
                  <a:cubicBezTo>
                    <a:pt x="32" y="39"/>
                    <a:pt x="34" y="37"/>
                    <a:pt x="35" y="35"/>
                  </a:cubicBezTo>
                  <a:cubicBezTo>
                    <a:pt x="35" y="33"/>
                    <a:pt x="35" y="32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28"/>
                    <a:pt x="38" y="26"/>
                    <a:pt x="38" y="25"/>
                  </a:cubicBezTo>
                  <a:cubicBezTo>
                    <a:pt x="38" y="24"/>
                    <a:pt x="38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1"/>
                    <a:pt x="36" y="21"/>
                  </a:cubicBezTo>
                  <a:moveTo>
                    <a:pt x="65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2" y="16"/>
                    <a:pt x="61" y="19"/>
                    <a:pt x="59" y="22"/>
                  </a:cubicBezTo>
                  <a:cubicBezTo>
                    <a:pt x="59" y="23"/>
                    <a:pt x="58" y="24"/>
                    <a:pt x="58" y="25"/>
                  </a:cubicBezTo>
                  <a:cubicBezTo>
                    <a:pt x="56" y="29"/>
                    <a:pt x="55" y="32"/>
                    <a:pt x="55" y="36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40"/>
                    <a:pt x="54" y="41"/>
                    <a:pt x="54" y="43"/>
                  </a:cubicBezTo>
                  <a:cubicBezTo>
                    <a:pt x="53" y="44"/>
                    <a:pt x="53" y="44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1" y="50"/>
                    <a:pt x="50" y="54"/>
                    <a:pt x="48" y="59"/>
                  </a:cubicBezTo>
                  <a:cubicBezTo>
                    <a:pt x="48" y="63"/>
                    <a:pt x="47" y="67"/>
                    <a:pt x="47" y="71"/>
                  </a:cubicBezTo>
                  <a:cubicBezTo>
                    <a:pt x="47" y="71"/>
                    <a:pt x="47" y="72"/>
                    <a:pt x="48" y="72"/>
                  </a:cubicBezTo>
                  <a:cubicBezTo>
                    <a:pt x="48" y="70"/>
                    <a:pt x="49" y="67"/>
                    <a:pt x="49" y="65"/>
                  </a:cubicBezTo>
                  <a:cubicBezTo>
                    <a:pt x="50" y="63"/>
                    <a:pt x="50" y="61"/>
                    <a:pt x="51" y="59"/>
                  </a:cubicBezTo>
                  <a:cubicBezTo>
                    <a:pt x="51" y="58"/>
                    <a:pt x="52" y="56"/>
                    <a:pt x="52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59"/>
                    <a:pt x="52" y="61"/>
                    <a:pt x="52" y="63"/>
                  </a:cubicBezTo>
                  <a:cubicBezTo>
                    <a:pt x="51" y="67"/>
                    <a:pt x="51" y="72"/>
                    <a:pt x="51" y="76"/>
                  </a:cubicBezTo>
                  <a:cubicBezTo>
                    <a:pt x="52" y="77"/>
                    <a:pt x="52" y="77"/>
                    <a:pt x="53" y="78"/>
                  </a:cubicBezTo>
                  <a:cubicBezTo>
                    <a:pt x="53" y="77"/>
                    <a:pt x="53" y="76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1"/>
                    <a:pt x="54" y="69"/>
                    <a:pt x="54" y="66"/>
                  </a:cubicBezTo>
                  <a:cubicBezTo>
                    <a:pt x="54" y="65"/>
                    <a:pt x="54" y="63"/>
                    <a:pt x="54" y="61"/>
                  </a:cubicBezTo>
                  <a:cubicBezTo>
                    <a:pt x="54" y="61"/>
                    <a:pt x="54" y="60"/>
                    <a:pt x="55" y="59"/>
                  </a:cubicBezTo>
                  <a:cubicBezTo>
                    <a:pt x="55" y="58"/>
                    <a:pt x="55" y="56"/>
                    <a:pt x="55" y="54"/>
                  </a:cubicBezTo>
                  <a:cubicBezTo>
                    <a:pt x="55" y="52"/>
                    <a:pt x="55" y="50"/>
                    <a:pt x="55" y="49"/>
                  </a:cubicBezTo>
                  <a:cubicBezTo>
                    <a:pt x="56" y="48"/>
                    <a:pt x="56" y="47"/>
                    <a:pt x="56" y="46"/>
                  </a:cubicBezTo>
                  <a:cubicBezTo>
                    <a:pt x="57" y="44"/>
                    <a:pt x="58" y="41"/>
                    <a:pt x="60" y="38"/>
                  </a:cubicBezTo>
                  <a:cubicBezTo>
                    <a:pt x="61" y="36"/>
                    <a:pt x="62" y="33"/>
                    <a:pt x="64" y="31"/>
                  </a:cubicBezTo>
                  <a:cubicBezTo>
                    <a:pt x="64" y="30"/>
                    <a:pt x="65" y="29"/>
                    <a:pt x="65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31"/>
                    <a:pt x="60" y="33"/>
                    <a:pt x="58" y="36"/>
                  </a:cubicBezTo>
                  <a:cubicBezTo>
                    <a:pt x="58" y="37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9" y="28"/>
                    <a:pt x="61" y="23"/>
                    <a:pt x="64" y="19"/>
                  </a:cubicBezTo>
                  <a:cubicBezTo>
                    <a:pt x="64" y="19"/>
                    <a:pt x="65" y="18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9"/>
                    <a:pt x="67" y="21"/>
                    <a:pt x="67" y="23"/>
                  </a:cubicBezTo>
                  <a:cubicBezTo>
                    <a:pt x="67" y="22"/>
                    <a:pt x="68" y="22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4"/>
                    <a:pt x="66" y="14"/>
                    <a:pt x="65" y="14"/>
                  </a:cubicBezTo>
                  <a:moveTo>
                    <a:pt x="11" y="126"/>
                  </a:moveTo>
                  <a:cubicBezTo>
                    <a:pt x="11" y="123"/>
                    <a:pt x="11" y="119"/>
                    <a:pt x="11" y="116"/>
                  </a:cubicBezTo>
                  <a:cubicBezTo>
                    <a:pt x="11" y="114"/>
                    <a:pt x="11" y="111"/>
                    <a:pt x="11" y="109"/>
                  </a:cubicBezTo>
                  <a:cubicBezTo>
                    <a:pt x="12" y="111"/>
                    <a:pt x="12" y="113"/>
                    <a:pt x="13" y="116"/>
                  </a:cubicBezTo>
                  <a:cubicBezTo>
                    <a:pt x="13" y="121"/>
                    <a:pt x="14" y="126"/>
                    <a:pt x="15" y="132"/>
                  </a:cubicBezTo>
                  <a:cubicBezTo>
                    <a:pt x="16" y="136"/>
                    <a:pt x="17" y="141"/>
                    <a:pt x="18" y="145"/>
                  </a:cubicBezTo>
                  <a:cubicBezTo>
                    <a:pt x="15" y="139"/>
                    <a:pt x="13" y="132"/>
                    <a:pt x="11" y="126"/>
                  </a:cubicBezTo>
                  <a:moveTo>
                    <a:pt x="11" y="87"/>
                  </a:moveTo>
                  <a:cubicBezTo>
                    <a:pt x="10" y="82"/>
                    <a:pt x="10" y="77"/>
                    <a:pt x="10" y="72"/>
                  </a:cubicBezTo>
                  <a:cubicBezTo>
                    <a:pt x="10" y="77"/>
                    <a:pt x="11" y="82"/>
                    <a:pt x="11" y="87"/>
                  </a:cubicBezTo>
                  <a:moveTo>
                    <a:pt x="6" y="99"/>
                  </a:moveTo>
                  <a:cubicBezTo>
                    <a:pt x="5" y="96"/>
                    <a:pt x="5" y="92"/>
                    <a:pt x="5" y="89"/>
                  </a:cubicBezTo>
                  <a:cubicBezTo>
                    <a:pt x="5" y="79"/>
                    <a:pt x="5" y="69"/>
                    <a:pt x="7" y="60"/>
                  </a:cubicBezTo>
                  <a:cubicBezTo>
                    <a:pt x="7" y="66"/>
                    <a:pt x="7" y="72"/>
                    <a:pt x="8" y="78"/>
                  </a:cubicBezTo>
                  <a:cubicBezTo>
                    <a:pt x="8" y="85"/>
                    <a:pt x="9" y="92"/>
                    <a:pt x="10" y="99"/>
                  </a:cubicBezTo>
                  <a:cubicBezTo>
                    <a:pt x="10" y="99"/>
                    <a:pt x="10" y="99"/>
                    <a:pt x="10" y="100"/>
                  </a:cubicBezTo>
                  <a:cubicBezTo>
                    <a:pt x="9" y="105"/>
                    <a:pt x="9" y="110"/>
                    <a:pt x="9" y="115"/>
                  </a:cubicBezTo>
                  <a:cubicBezTo>
                    <a:pt x="7" y="110"/>
                    <a:pt x="6" y="105"/>
                    <a:pt x="6" y="99"/>
                  </a:cubicBezTo>
                  <a:moveTo>
                    <a:pt x="25" y="33"/>
                  </a:moveTo>
                  <a:cubicBezTo>
                    <a:pt x="25" y="31"/>
                    <a:pt x="26" y="29"/>
                    <a:pt x="27" y="27"/>
                  </a:cubicBezTo>
                  <a:cubicBezTo>
                    <a:pt x="27" y="31"/>
                    <a:pt x="27" y="35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9"/>
                    <a:pt x="25" y="36"/>
                    <a:pt x="25" y="33"/>
                  </a:cubicBezTo>
                  <a:moveTo>
                    <a:pt x="20" y="27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8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19" y="37"/>
                    <a:pt x="19" y="40"/>
                    <a:pt x="18" y="43"/>
                  </a:cubicBezTo>
                  <a:cubicBezTo>
                    <a:pt x="17" y="48"/>
                    <a:pt x="16" y="52"/>
                    <a:pt x="15" y="57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5" y="54"/>
                    <a:pt x="16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7"/>
                    <a:pt x="18" y="32"/>
                    <a:pt x="20" y="27"/>
                  </a:cubicBezTo>
                  <a:moveTo>
                    <a:pt x="23" y="20"/>
                  </a:moveTo>
                  <a:cubicBezTo>
                    <a:pt x="23" y="18"/>
                    <a:pt x="24" y="17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1"/>
                    <a:pt x="24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moveTo>
                    <a:pt x="16" y="12"/>
                  </a:moveTo>
                  <a:cubicBezTo>
                    <a:pt x="17" y="10"/>
                    <a:pt x="17" y="8"/>
                    <a:pt x="18" y="6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12"/>
                    <a:pt x="20" y="16"/>
                    <a:pt x="20" y="19"/>
                  </a:cubicBezTo>
                  <a:cubicBezTo>
                    <a:pt x="16" y="27"/>
                    <a:pt x="15" y="36"/>
                    <a:pt x="14" y="44"/>
                  </a:cubicBezTo>
                  <a:cubicBezTo>
                    <a:pt x="13" y="52"/>
                    <a:pt x="12" y="60"/>
                    <a:pt x="12" y="68"/>
                  </a:cubicBezTo>
                  <a:cubicBezTo>
                    <a:pt x="12" y="61"/>
                    <a:pt x="11" y="55"/>
                    <a:pt x="10" y="49"/>
                  </a:cubicBezTo>
                  <a:cubicBezTo>
                    <a:pt x="11" y="43"/>
                    <a:pt x="11" y="37"/>
                    <a:pt x="12" y="31"/>
                  </a:cubicBezTo>
                  <a:cubicBezTo>
                    <a:pt x="13" y="24"/>
                    <a:pt x="14" y="18"/>
                    <a:pt x="16" y="1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5" y="7"/>
                    <a:pt x="13" y="13"/>
                    <a:pt x="12" y="19"/>
                  </a:cubicBezTo>
                  <a:cubicBezTo>
                    <a:pt x="9" y="28"/>
                    <a:pt x="8" y="38"/>
                    <a:pt x="8" y="47"/>
                  </a:cubicBezTo>
                  <a:cubicBezTo>
                    <a:pt x="7" y="50"/>
                    <a:pt x="6" y="52"/>
                    <a:pt x="6" y="55"/>
                  </a:cubicBezTo>
                  <a:cubicBezTo>
                    <a:pt x="6" y="51"/>
                    <a:pt x="6" y="46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0" y="59"/>
                    <a:pt x="0" y="76"/>
                    <a:pt x="2" y="93"/>
                  </a:cubicBezTo>
                  <a:cubicBezTo>
                    <a:pt x="2" y="107"/>
                    <a:pt x="3" y="120"/>
                    <a:pt x="6" y="134"/>
                  </a:cubicBezTo>
                  <a:cubicBezTo>
                    <a:pt x="9" y="149"/>
                    <a:pt x="15" y="163"/>
                    <a:pt x="21" y="177"/>
                  </a:cubicBezTo>
                  <a:cubicBezTo>
                    <a:pt x="22" y="180"/>
                    <a:pt x="24" y="183"/>
                    <a:pt x="25" y="187"/>
                  </a:cubicBezTo>
                  <a:cubicBezTo>
                    <a:pt x="25" y="183"/>
                    <a:pt x="25" y="179"/>
                    <a:pt x="25" y="176"/>
                  </a:cubicBezTo>
                  <a:cubicBezTo>
                    <a:pt x="24" y="175"/>
                    <a:pt x="24" y="173"/>
                    <a:pt x="24" y="172"/>
                  </a:cubicBezTo>
                  <a:cubicBezTo>
                    <a:pt x="22" y="168"/>
                    <a:pt x="20" y="164"/>
                    <a:pt x="19" y="160"/>
                  </a:cubicBezTo>
                  <a:cubicBezTo>
                    <a:pt x="16" y="153"/>
                    <a:pt x="14" y="147"/>
                    <a:pt x="13" y="140"/>
                  </a:cubicBezTo>
                  <a:cubicBezTo>
                    <a:pt x="16" y="148"/>
                    <a:pt x="19" y="155"/>
                    <a:pt x="22" y="163"/>
                  </a:cubicBezTo>
                  <a:cubicBezTo>
                    <a:pt x="23" y="165"/>
                    <a:pt x="23" y="167"/>
                    <a:pt x="24" y="169"/>
                  </a:cubicBezTo>
                  <a:cubicBezTo>
                    <a:pt x="24" y="164"/>
                    <a:pt x="24" y="158"/>
                    <a:pt x="23" y="152"/>
                  </a:cubicBezTo>
                  <a:cubicBezTo>
                    <a:pt x="22" y="148"/>
                    <a:pt x="20" y="143"/>
                    <a:pt x="19" y="139"/>
                  </a:cubicBezTo>
                  <a:cubicBezTo>
                    <a:pt x="21" y="142"/>
                    <a:pt x="22" y="146"/>
                    <a:pt x="23" y="150"/>
                  </a:cubicBezTo>
                  <a:cubicBezTo>
                    <a:pt x="23" y="147"/>
                    <a:pt x="23" y="145"/>
                    <a:pt x="23" y="142"/>
                  </a:cubicBezTo>
                  <a:cubicBezTo>
                    <a:pt x="20" y="134"/>
                    <a:pt x="18" y="126"/>
                    <a:pt x="16" y="118"/>
                  </a:cubicBezTo>
                  <a:cubicBezTo>
                    <a:pt x="16" y="114"/>
                    <a:pt x="15" y="110"/>
                    <a:pt x="15" y="106"/>
                  </a:cubicBezTo>
                  <a:cubicBezTo>
                    <a:pt x="17" y="119"/>
                    <a:pt x="20" y="131"/>
                    <a:pt x="23" y="142"/>
                  </a:cubicBezTo>
                  <a:cubicBezTo>
                    <a:pt x="23" y="140"/>
                    <a:pt x="23" y="137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9" y="117"/>
                    <a:pt x="16" y="100"/>
                    <a:pt x="15" y="83"/>
                  </a:cubicBezTo>
                  <a:cubicBezTo>
                    <a:pt x="15" y="82"/>
                    <a:pt x="15" y="81"/>
                    <a:pt x="15" y="79"/>
                  </a:cubicBezTo>
                  <a:cubicBezTo>
                    <a:pt x="16" y="76"/>
                    <a:pt x="16" y="72"/>
                    <a:pt x="17" y="69"/>
                  </a:cubicBezTo>
                  <a:cubicBezTo>
                    <a:pt x="18" y="65"/>
                    <a:pt x="19" y="60"/>
                    <a:pt x="19" y="56"/>
                  </a:cubicBezTo>
                  <a:cubicBezTo>
                    <a:pt x="19" y="67"/>
                    <a:pt x="19" y="79"/>
                    <a:pt x="20" y="91"/>
                  </a:cubicBezTo>
                  <a:cubicBezTo>
                    <a:pt x="20" y="91"/>
                    <a:pt x="20" y="90"/>
                    <a:pt x="20" y="90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0"/>
                    <a:pt x="23" y="88"/>
                    <a:pt x="23" y="86"/>
                  </a:cubicBezTo>
                  <a:cubicBezTo>
                    <a:pt x="24" y="88"/>
                    <a:pt x="24" y="90"/>
                    <a:pt x="24" y="93"/>
                  </a:cubicBezTo>
                  <a:cubicBezTo>
                    <a:pt x="24" y="90"/>
                    <a:pt x="24" y="88"/>
                    <a:pt x="24" y="86"/>
                  </a:cubicBezTo>
                  <a:cubicBezTo>
                    <a:pt x="24" y="85"/>
                    <a:pt x="25" y="85"/>
                    <a:pt x="26" y="85"/>
                  </a:cubicBezTo>
                  <a:cubicBezTo>
                    <a:pt x="25" y="83"/>
                    <a:pt x="25" y="82"/>
                    <a:pt x="25" y="80"/>
                  </a:cubicBezTo>
                  <a:cubicBezTo>
                    <a:pt x="25" y="82"/>
                    <a:pt x="26" y="83"/>
                    <a:pt x="26" y="85"/>
                  </a:cubicBezTo>
                  <a:cubicBezTo>
                    <a:pt x="26" y="85"/>
                    <a:pt x="27" y="85"/>
                    <a:pt x="27" y="86"/>
                  </a:cubicBezTo>
                  <a:cubicBezTo>
                    <a:pt x="27" y="87"/>
                    <a:pt x="27" y="88"/>
                    <a:pt x="27" y="90"/>
                  </a:cubicBezTo>
                  <a:cubicBezTo>
                    <a:pt x="28" y="88"/>
                    <a:pt x="28" y="86"/>
                    <a:pt x="28" y="84"/>
                  </a:cubicBezTo>
                  <a:cubicBezTo>
                    <a:pt x="27" y="79"/>
                    <a:pt x="27" y="74"/>
                    <a:pt x="26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4"/>
                    <a:pt x="24" y="61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6"/>
                    <a:pt x="24" y="54"/>
                    <a:pt x="24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48"/>
                    <a:pt x="25" y="46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9"/>
                    <a:pt x="27" y="51"/>
                  </a:cubicBezTo>
                  <a:cubicBezTo>
                    <a:pt x="28" y="49"/>
                    <a:pt x="28" y="46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1"/>
                    <a:pt x="29" y="38"/>
                    <a:pt x="29" y="36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30" y="29"/>
                    <a:pt x="30" y="26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7" y="21"/>
                    <a:pt x="27" y="22"/>
                    <a:pt x="26" y="23"/>
                  </a:cubicBezTo>
                  <a:cubicBezTo>
                    <a:pt x="27" y="22"/>
                    <a:pt x="27" y="20"/>
                    <a:pt x="27" y="19"/>
                  </a:cubicBezTo>
                  <a:cubicBezTo>
                    <a:pt x="27" y="17"/>
                    <a:pt x="28" y="15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2"/>
                    <a:pt x="21" y="9"/>
                    <a:pt x="21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5205413" y="3055938"/>
              <a:ext cx="566738" cy="1017588"/>
            </a:xfrm>
            <a:custGeom>
              <a:avLst/>
              <a:gdLst>
                <a:gd name="T0" fmla="*/ 179 w 263"/>
                <a:gd name="T1" fmla="*/ 464 h 473"/>
                <a:gd name="T2" fmla="*/ 234 w 263"/>
                <a:gd name="T3" fmla="*/ 435 h 473"/>
                <a:gd name="T4" fmla="*/ 213 w 263"/>
                <a:gd name="T5" fmla="*/ 457 h 473"/>
                <a:gd name="T6" fmla="*/ 135 w 263"/>
                <a:gd name="T7" fmla="*/ 422 h 473"/>
                <a:gd name="T8" fmla="*/ 215 w 263"/>
                <a:gd name="T9" fmla="*/ 417 h 473"/>
                <a:gd name="T10" fmla="*/ 184 w 263"/>
                <a:gd name="T11" fmla="*/ 442 h 473"/>
                <a:gd name="T12" fmla="*/ 123 w 263"/>
                <a:gd name="T13" fmla="*/ 399 h 473"/>
                <a:gd name="T14" fmla="*/ 166 w 263"/>
                <a:gd name="T15" fmla="*/ 396 h 473"/>
                <a:gd name="T16" fmla="*/ 159 w 263"/>
                <a:gd name="T17" fmla="*/ 378 h 473"/>
                <a:gd name="T18" fmla="*/ 103 w 263"/>
                <a:gd name="T19" fmla="*/ 343 h 473"/>
                <a:gd name="T20" fmla="*/ 86 w 263"/>
                <a:gd name="T21" fmla="*/ 315 h 473"/>
                <a:gd name="T22" fmla="*/ 124 w 263"/>
                <a:gd name="T23" fmla="*/ 312 h 473"/>
                <a:gd name="T24" fmla="*/ 73 w 263"/>
                <a:gd name="T25" fmla="*/ 322 h 473"/>
                <a:gd name="T26" fmla="*/ 122 w 263"/>
                <a:gd name="T27" fmla="*/ 314 h 473"/>
                <a:gd name="T28" fmla="*/ 90 w 263"/>
                <a:gd name="T29" fmla="*/ 290 h 473"/>
                <a:gd name="T30" fmla="*/ 20 w 263"/>
                <a:gd name="T31" fmla="*/ 273 h 473"/>
                <a:gd name="T32" fmla="*/ 45 w 263"/>
                <a:gd name="T33" fmla="*/ 270 h 473"/>
                <a:gd name="T34" fmla="*/ 39 w 263"/>
                <a:gd name="T35" fmla="*/ 265 h 473"/>
                <a:gd name="T36" fmla="*/ 87 w 263"/>
                <a:gd name="T37" fmla="*/ 281 h 473"/>
                <a:gd name="T38" fmla="*/ 69 w 263"/>
                <a:gd name="T39" fmla="*/ 249 h 473"/>
                <a:gd name="T40" fmla="*/ 69 w 263"/>
                <a:gd name="T41" fmla="*/ 238 h 473"/>
                <a:gd name="T42" fmla="*/ 21 w 263"/>
                <a:gd name="T43" fmla="*/ 250 h 473"/>
                <a:gd name="T44" fmla="*/ 55 w 263"/>
                <a:gd name="T45" fmla="*/ 230 h 473"/>
                <a:gd name="T46" fmla="*/ 19 w 263"/>
                <a:gd name="T47" fmla="*/ 257 h 473"/>
                <a:gd name="T48" fmla="*/ 26 w 263"/>
                <a:gd name="T49" fmla="*/ 197 h 473"/>
                <a:gd name="T50" fmla="*/ 39 w 263"/>
                <a:gd name="T51" fmla="*/ 248 h 473"/>
                <a:gd name="T52" fmla="*/ 65 w 263"/>
                <a:gd name="T53" fmla="*/ 218 h 473"/>
                <a:gd name="T54" fmla="*/ 64 w 263"/>
                <a:gd name="T55" fmla="*/ 203 h 473"/>
                <a:gd name="T56" fmla="*/ 13 w 263"/>
                <a:gd name="T57" fmla="*/ 183 h 473"/>
                <a:gd name="T58" fmla="*/ 67 w 263"/>
                <a:gd name="T59" fmla="*/ 191 h 473"/>
                <a:gd name="T60" fmla="*/ 20 w 263"/>
                <a:gd name="T61" fmla="*/ 188 h 473"/>
                <a:gd name="T62" fmla="*/ 47 w 263"/>
                <a:gd name="T63" fmla="*/ 180 h 473"/>
                <a:gd name="T64" fmla="*/ 42 w 263"/>
                <a:gd name="T65" fmla="*/ 161 h 473"/>
                <a:gd name="T66" fmla="*/ 54 w 263"/>
                <a:gd name="T67" fmla="*/ 175 h 473"/>
                <a:gd name="T68" fmla="*/ 21 w 263"/>
                <a:gd name="T69" fmla="*/ 165 h 473"/>
                <a:gd name="T70" fmla="*/ 68 w 263"/>
                <a:gd name="T71" fmla="*/ 158 h 473"/>
                <a:gd name="T72" fmla="*/ 91 w 263"/>
                <a:gd name="T73" fmla="*/ 138 h 473"/>
                <a:gd name="T74" fmla="*/ 15 w 263"/>
                <a:gd name="T75" fmla="*/ 170 h 473"/>
                <a:gd name="T76" fmla="*/ 31 w 263"/>
                <a:gd name="T77" fmla="*/ 113 h 473"/>
                <a:gd name="T78" fmla="*/ 19 w 263"/>
                <a:gd name="T79" fmla="*/ 127 h 473"/>
                <a:gd name="T80" fmla="*/ 33 w 263"/>
                <a:gd name="T81" fmla="*/ 103 h 473"/>
                <a:gd name="T82" fmla="*/ 135 w 263"/>
                <a:gd name="T83" fmla="*/ 92 h 473"/>
                <a:gd name="T84" fmla="*/ 67 w 263"/>
                <a:gd name="T85" fmla="*/ 141 h 473"/>
                <a:gd name="T86" fmla="*/ 57 w 263"/>
                <a:gd name="T87" fmla="*/ 136 h 473"/>
                <a:gd name="T88" fmla="*/ 48 w 263"/>
                <a:gd name="T89" fmla="*/ 67 h 473"/>
                <a:gd name="T90" fmla="*/ 160 w 263"/>
                <a:gd name="T91" fmla="*/ 4 h 473"/>
                <a:gd name="T92" fmla="*/ 140 w 263"/>
                <a:gd name="T93" fmla="*/ 2 h 473"/>
                <a:gd name="T94" fmla="*/ 29 w 263"/>
                <a:gd name="T95" fmla="*/ 81 h 473"/>
                <a:gd name="T96" fmla="*/ 12 w 263"/>
                <a:gd name="T97" fmla="*/ 137 h 473"/>
                <a:gd name="T98" fmla="*/ 10 w 263"/>
                <a:gd name="T99" fmla="*/ 239 h 473"/>
                <a:gd name="T100" fmla="*/ 110 w 263"/>
                <a:gd name="T101" fmla="*/ 409 h 473"/>
                <a:gd name="T102" fmla="*/ 86 w 263"/>
                <a:gd name="T103" fmla="*/ 357 h 473"/>
                <a:gd name="T104" fmla="*/ 123 w 263"/>
                <a:gd name="T105" fmla="*/ 373 h 473"/>
                <a:gd name="T106" fmla="*/ 197 w 263"/>
                <a:gd name="T107" fmla="*/ 421 h 473"/>
                <a:gd name="T108" fmla="*/ 177 w 263"/>
                <a:gd name="T109" fmla="*/ 373 h 473"/>
                <a:gd name="T110" fmla="*/ 73 w 263"/>
                <a:gd name="T111" fmla="*/ 187 h 473"/>
                <a:gd name="T112" fmla="*/ 103 w 263"/>
                <a:gd name="T113" fmla="*/ 94 h 473"/>
                <a:gd name="T114" fmla="*/ 42 w 263"/>
                <a:gd name="T115" fmla="*/ 144 h 473"/>
                <a:gd name="T116" fmla="*/ 33 w 263"/>
                <a:gd name="T117" fmla="*/ 141 h 473"/>
                <a:gd name="T118" fmla="*/ 171 w 263"/>
                <a:gd name="T119" fmla="*/ 16 h 473"/>
                <a:gd name="T120" fmla="*/ 100 w 263"/>
                <a:gd name="T121" fmla="*/ 32 h 473"/>
                <a:gd name="T122" fmla="*/ 188 w 263"/>
                <a:gd name="T123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473">
                  <a:moveTo>
                    <a:pt x="178" y="469"/>
                  </a:moveTo>
                  <a:cubicBezTo>
                    <a:pt x="178" y="469"/>
                    <a:pt x="178" y="469"/>
                    <a:pt x="178" y="469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8" y="469"/>
                    <a:pt x="178" y="469"/>
                    <a:pt x="178" y="469"/>
                  </a:cubicBezTo>
                  <a:moveTo>
                    <a:pt x="208" y="468"/>
                  </a:moveTo>
                  <a:cubicBezTo>
                    <a:pt x="208" y="468"/>
                    <a:pt x="209" y="469"/>
                    <a:pt x="209" y="469"/>
                  </a:cubicBezTo>
                  <a:cubicBezTo>
                    <a:pt x="211" y="471"/>
                    <a:pt x="213" y="472"/>
                    <a:pt x="216" y="473"/>
                  </a:cubicBezTo>
                  <a:cubicBezTo>
                    <a:pt x="216" y="473"/>
                    <a:pt x="216" y="473"/>
                    <a:pt x="216" y="473"/>
                  </a:cubicBezTo>
                  <a:cubicBezTo>
                    <a:pt x="216" y="473"/>
                    <a:pt x="216" y="473"/>
                    <a:pt x="217" y="473"/>
                  </a:cubicBezTo>
                  <a:cubicBezTo>
                    <a:pt x="217" y="473"/>
                    <a:pt x="217" y="473"/>
                    <a:pt x="217" y="473"/>
                  </a:cubicBezTo>
                  <a:cubicBezTo>
                    <a:pt x="214" y="471"/>
                    <a:pt x="211" y="470"/>
                    <a:pt x="208" y="468"/>
                  </a:cubicBezTo>
                  <a:moveTo>
                    <a:pt x="247" y="461"/>
                  </a:moveTo>
                  <a:cubicBezTo>
                    <a:pt x="248" y="462"/>
                    <a:pt x="250" y="463"/>
                    <a:pt x="251" y="465"/>
                  </a:cubicBezTo>
                  <a:cubicBezTo>
                    <a:pt x="253" y="466"/>
                    <a:pt x="255" y="467"/>
                    <a:pt x="258" y="469"/>
                  </a:cubicBezTo>
                  <a:cubicBezTo>
                    <a:pt x="258" y="469"/>
                    <a:pt x="258" y="468"/>
                    <a:pt x="258" y="468"/>
                  </a:cubicBezTo>
                  <a:cubicBezTo>
                    <a:pt x="254" y="466"/>
                    <a:pt x="251" y="463"/>
                    <a:pt x="247" y="461"/>
                  </a:cubicBezTo>
                  <a:moveTo>
                    <a:pt x="207" y="458"/>
                  </a:moveTo>
                  <a:cubicBezTo>
                    <a:pt x="208" y="458"/>
                    <a:pt x="208" y="459"/>
                    <a:pt x="208" y="459"/>
                  </a:cubicBezTo>
                  <a:cubicBezTo>
                    <a:pt x="210" y="462"/>
                    <a:pt x="212" y="465"/>
                    <a:pt x="213" y="468"/>
                  </a:cubicBezTo>
                  <a:cubicBezTo>
                    <a:pt x="215" y="469"/>
                    <a:pt x="216" y="469"/>
                    <a:pt x="217" y="470"/>
                  </a:cubicBezTo>
                  <a:cubicBezTo>
                    <a:pt x="216" y="468"/>
                    <a:pt x="215" y="465"/>
                    <a:pt x="214" y="463"/>
                  </a:cubicBezTo>
                  <a:cubicBezTo>
                    <a:pt x="212" y="461"/>
                    <a:pt x="209" y="460"/>
                    <a:pt x="207" y="458"/>
                  </a:cubicBezTo>
                  <a:moveTo>
                    <a:pt x="170" y="457"/>
                  </a:moveTo>
                  <a:cubicBezTo>
                    <a:pt x="171" y="458"/>
                    <a:pt x="172" y="459"/>
                    <a:pt x="173" y="460"/>
                  </a:cubicBezTo>
                  <a:cubicBezTo>
                    <a:pt x="176" y="463"/>
                    <a:pt x="179" y="465"/>
                    <a:pt x="181" y="468"/>
                  </a:cubicBezTo>
                  <a:cubicBezTo>
                    <a:pt x="181" y="467"/>
                    <a:pt x="180" y="465"/>
                    <a:pt x="179" y="464"/>
                  </a:cubicBezTo>
                  <a:cubicBezTo>
                    <a:pt x="176" y="462"/>
                    <a:pt x="173" y="460"/>
                    <a:pt x="170" y="457"/>
                  </a:cubicBezTo>
                  <a:moveTo>
                    <a:pt x="234" y="448"/>
                  </a:moveTo>
                  <a:cubicBezTo>
                    <a:pt x="235" y="449"/>
                    <a:pt x="237" y="450"/>
                    <a:pt x="238" y="451"/>
                  </a:cubicBezTo>
                  <a:cubicBezTo>
                    <a:pt x="246" y="457"/>
                    <a:pt x="254" y="462"/>
                    <a:pt x="262" y="467"/>
                  </a:cubicBezTo>
                  <a:cubicBezTo>
                    <a:pt x="263" y="467"/>
                    <a:pt x="263" y="466"/>
                    <a:pt x="263" y="466"/>
                  </a:cubicBezTo>
                  <a:cubicBezTo>
                    <a:pt x="262" y="464"/>
                    <a:pt x="261" y="462"/>
                    <a:pt x="260" y="461"/>
                  </a:cubicBezTo>
                  <a:cubicBezTo>
                    <a:pt x="259" y="460"/>
                    <a:pt x="257" y="459"/>
                    <a:pt x="256" y="459"/>
                  </a:cubicBezTo>
                  <a:cubicBezTo>
                    <a:pt x="257" y="460"/>
                    <a:pt x="258" y="462"/>
                    <a:pt x="259" y="463"/>
                  </a:cubicBezTo>
                  <a:cubicBezTo>
                    <a:pt x="257" y="463"/>
                    <a:pt x="256" y="462"/>
                    <a:pt x="254" y="460"/>
                  </a:cubicBezTo>
                  <a:cubicBezTo>
                    <a:pt x="253" y="459"/>
                    <a:pt x="252" y="457"/>
                    <a:pt x="251" y="456"/>
                  </a:cubicBezTo>
                  <a:cubicBezTo>
                    <a:pt x="245" y="453"/>
                    <a:pt x="240" y="450"/>
                    <a:pt x="234" y="448"/>
                  </a:cubicBezTo>
                  <a:moveTo>
                    <a:pt x="246" y="447"/>
                  </a:moveTo>
                  <a:cubicBezTo>
                    <a:pt x="249" y="449"/>
                    <a:pt x="251" y="452"/>
                    <a:pt x="253" y="454"/>
                  </a:cubicBezTo>
                  <a:cubicBezTo>
                    <a:pt x="255" y="455"/>
                    <a:pt x="256" y="456"/>
                    <a:pt x="258" y="457"/>
                  </a:cubicBezTo>
                  <a:cubicBezTo>
                    <a:pt x="257" y="455"/>
                    <a:pt x="255" y="453"/>
                    <a:pt x="254" y="452"/>
                  </a:cubicBezTo>
                  <a:cubicBezTo>
                    <a:pt x="251" y="450"/>
                    <a:pt x="249" y="448"/>
                    <a:pt x="246" y="447"/>
                  </a:cubicBezTo>
                  <a:moveTo>
                    <a:pt x="201" y="441"/>
                  </a:moveTo>
                  <a:cubicBezTo>
                    <a:pt x="201" y="441"/>
                    <a:pt x="201" y="441"/>
                    <a:pt x="202" y="442"/>
                  </a:cubicBezTo>
                  <a:cubicBezTo>
                    <a:pt x="203" y="443"/>
                    <a:pt x="204" y="443"/>
                    <a:pt x="206" y="444"/>
                  </a:cubicBezTo>
                  <a:cubicBezTo>
                    <a:pt x="204" y="443"/>
                    <a:pt x="202" y="442"/>
                    <a:pt x="201" y="441"/>
                  </a:cubicBezTo>
                  <a:moveTo>
                    <a:pt x="234" y="435"/>
                  </a:moveTo>
                  <a:cubicBezTo>
                    <a:pt x="234" y="435"/>
                    <a:pt x="235" y="436"/>
                    <a:pt x="236" y="436"/>
                  </a:cubicBezTo>
                  <a:cubicBezTo>
                    <a:pt x="237" y="437"/>
                    <a:pt x="238" y="438"/>
                    <a:pt x="240" y="439"/>
                  </a:cubicBezTo>
                  <a:cubicBezTo>
                    <a:pt x="242" y="441"/>
                    <a:pt x="245" y="443"/>
                    <a:pt x="248" y="445"/>
                  </a:cubicBezTo>
                  <a:cubicBezTo>
                    <a:pt x="247" y="444"/>
                    <a:pt x="246" y="443"/>
                    <a:pt x="245" y="442"/>
                  </a:cubicBezTo>
                  <a:cubicBezTo>
                    <a:pt x="241" y="439"/>
                    <a:pt x="237" y="437"/>
                    <a:pt x="234" y="435"/>
                  </a:cubicBezTo>
                  <a:moveTo>
                    <a:pt x="227" y="430"/>
                  </a:moveTo>
                  <a:cubicBezTo>
                    <a:pt x="227" y="430"/>
                    <a:pt x="228" y="431"/>
                    <a:pt x="228" y="431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28" y="431"/>
                    <a:pt x="227" y="430"/>
                    <a:pt x="227" y="430"/>
                  </a:cubicBezTo>
                  <a:moveTo>
                    <a:pt x="229" y="429"/>
                  </a:moveTo>
                  <a:cubicBezTo>
                    <a:pt x="231" y="430"/>
                    <a:pt x="233" y="431"/>
                    <a:pt x="235" y="433"/>
                  </a:cubicBezTo>
                  <a:cubicBezTo>
                    <a:pt x="235" y="432"/>
                    <a:pt x="235" y="432"/>
                    <a:pt x="234" y="432"/>
                  </a:cubicBezTo>
                  <a:cubicBezTo>
                    <a:pt x="233" y="431"/>
                    <a:pt x="231" y="430"/>
                    <a:pt x="229" y="429"/>
                  </a:cubicBezTo>
                  <a:moveTo>
                    <a:pt x="190" y="427"/>
                  </a:moveTo>
                  <a:cubicBezTo>
                    <a:pt x="191" y="429"/>
                    <a:pt x="193" y="431"/>
                    <a:pt x="194" y="432"/>
                  </a:cubicBezTo>
                  <a:cubicBezTo>
                    <a:pt x="197" y="435"/>
                    <a:pt x="200" y="437"/>
                    <a:pt x="203" y="439"/>
                  </a:cubicBezTo>
                  <a:cubicBezTo>
                    <a:pt x="203" y="439"/>
                    <a:pt x="202" y="439"/>
                    <a:pt x="202" y="438"/>
                  </a:cubicBezTo>
                  <a:cubicBezTo>
                    <a:pt x="198" y="435"/>
                    <a:pt x="194" y="431"/>
                    <a:pt x="190" y="427"/>
                  </a:cubicBezTo>
                  <a:moveTo>
                    <a:pt x="192" y="426"/>
                  </a:moveTo>
                  <a:cubicBezTo>
                    <a:pt x="192" y="426"/>
                    <a:pt x="192" y="426"/>
                    <a:pt x="193" y="426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192" y="426"/>
                  </a:cubicBezTo>
                  <a:moveTo>
                    <a:pt x="164" y="418"/>
                  </a:moveTo>
                  <a:cubicBezTo>
                    <a:pt x="170" y="424"/>
                    <a:pt x="176" y="429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3" y="435"/>
                    <a:pt x="183" y="435"/>
                  </a:cubicBezTo>
                  <a:cubicBezTo>
                    <a:pt x="184" y="436"/>
                    <a:pt x="186" y="438"/>
                    <a:pt x="188" y="439"/>
                  </a:cubicBezTo>
                  <a:cubicBezTo>
                    <a:pt x="196" y="446"/>
                    <a:pt x="204" y="453"/>
                    <a:pt x="213" y="459"/>
                  </a:cubicBezTo>
                  <a:cubicBezTo>
                    <a:pt x="213" y="459"/>
                    <a:pt x="214" y="458"/>
                    <a:pt x="214" y="458"/>
                  </a:cubicBezTo>
                  <a:cubicBezTo>
                    <a:pt x="214" y="457"/>
                    <a:pt x="213" y="457"/>
                    <a:pt x="213" y="457"/>
                  </a:cubicBezTo>
                  <a:cubicBezTo>
                    <a:pt x="212" y="456"/>
                    <a:pt x="211" y="455"/>
                    <a:pt x="210" y="454"/>
                  </a:cubicBezTo>
                  <a:cubicBezTo>
                    <a:pt x="210" y="455"/>
                    <a:pt x="210" y="455"/>
                    <a:pt x="210" y="456"/>
                  </a:cubicBezTo>
                  <a:cubicBezTo>
                    <a:pt x="209" y="455"/>
                    <a:pt x="208" y="455"/>
                    <a:pt x="208" y="454"/>
                  </a:cubicBezTo>
                  <a:cubicBezTo>
                    <a:pt x="206" y="453"/>
                    <a:pt x="205" y="451"/>
                    <a:pt x="204" y="450"/>
                  </a:cubicBezTo>
                  <a:cubicBezTo>
                    <a:pt x="202" y="448"/>
                    <a:pt x="199" y="446"/>
                    <a:pt x="197" y="445"/>
                  </a:cubicBezTo>
                  <a:cubicBezTo>
                    <a:pt x="186" y="436"/>
                    <a:pt x="175" y="427"/>
                    <a:pt x="164" y="418"/>
                  </a:cubicBezTo>
                  <a:moveTo>
                    <a:pt x="171" y="411"/>
                  </a:moveTo>
                  <a:cubicBezTo>
                    <a:pt x="173" y="414"/>
                    <a:pt x="175" y="417"/>
                    <a:pt x="177" y="419"/>
                  </a:cubicBezTo>
                  <a:cubicBezTo>
                    <a:pt x="180" y="421"/>
                    <a:pt x="183" y="423"/>
                    <a:pt x="185" y="425"/>
                  </a:cubicBezTo>
                  <a:cubicBezTo>
                    <a:pt x="183" y="423"/>
                    <a:pt x="181" y="420"/>
                    <a:pt x="179" y="417"/>
                  </a:cubicBezTo>
                  <a:cubicBezTo>
                    <a:pt x="178" y="416"/>
                    <a:pt x="177" y="415"/>
                    <a:pt x="176" y="415"/>
                  </a:cubicBezTo>
                  <a:cubicBezTo>
                    <a:pt x="175" y="413"/>
                    <a:pt x="173" y="412"/>
                    <a:pt x="171" y="411"/>
                  </a:cubicBezTo>
                  <a:moveTo>
                    <a:pt x="168" y="402"/>
                  </a:moveTo>
                  <a:cubicBezTo>
                    <a:pt x="171" y="405"/>
                    <a:pt x="174" y="408"/>
                    <a:pt x="176" y="411"/>
                  </a:cubicBezTo>
                  <a:cubicBezTo>
                    <a:pt x="179" y="413"/>
                    <a:pt x="181" y="414"/>
                    <a:pt x="183" y="416"/>
                  </a:cubicBezTo>
                  <a:cubicBezTo>
                    <a:pt x="184" y="416"/>
                    <a:pt x="184" y="417"/>
                    <a:pt x="185" y="417"/>
                  </a:cubicBezTo>
                  <a:cubicBezTo>
                    <a:pt x="184" y="416"/>
                    <a:pt x="182" y="414"/>
                    <a:pt x="181" y="412"/>
                  </a:cubicBezTo>
                  <a:cubicBezTo>
                    <a:pt x="185" y="415"/>
                    <a:pt x="188" y="419"/>
                    <a:pt x="192" y="422"/>
                  </a:cubicBezTo>
                  <a:cubicBezTo>
                    <a:pt x="193" y="422"/>
                    <a:pt x="194" y="423"/>
                    <a:pt x="195" y="423"/>
                  </a:cubicBezTo>
                  <a:cubicBezTo>
                    <a:pt x="186" y="416"/>
                    <a:pt x="177" y="409"/>
                    <a:pt x="168" y="402"/>
                  </a:cubicBezTo>
                  <a:moveTo>
                    <a:pt x="113" y="401"/>
                  </a:moveTo>
                  <a:cubicBezTo>
                    <a:pt x="116" y="405"/>
                    <a:pt x="120" y="409"/>
                    <a:pt x="123" y="413"/>
                  </a:cubicBezTo>
                  <a:cubicBezTo>
                    <a:pt x="126" y="416"/>
                    <a:pt x="130" y="419"/>
                    <a:pt x="133" y="422"/>
                  </a:cubicBezTo>
                  <a:cubicBezTo>
                    <a:pt x="134" y="423"/>
                    <a:pt x="135" y="424"/>
                    <a:pt x="136" y="425"/>
                  </a:cubicBezTo>
                  <a:cubicBezTo>
                    <a:pt x="133" y="421"/>
                    <a:pt x="130" y="418"/>
                    <a:pt x="127" y="414"/>
                  </a:cubicBezTo>
                  <a:cubicBezTo>
                    <a:pt x="130" y="417"/>
                    <a:pt x="133" y="420"/>
                    <a:pt x="135" y="422"/>
                  </a:cubicBezTo>
                  <a:cubicBezTo>
                    <a:pt x="139" y="426"/>
                    <a:pt x="143" y="430"/>
                    <a:pt x="146" y="434"/>
                  </a:cubicBezTo>
                  <a:cubicBezTo>
                    <a:pt x="151" y="438"/>
                    <a:pt x="156" y="442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5" y="449"/>
                    <a:pt x="168" y="452"/>
                    <a:pt x="172" y="455"/>
                  </a:cubicBezTo>
                  <a:cubicBezTo>
                    <a:pt x="172" y="455"/>
                    <a:pt x="171" y="455"/>
                    <a:pt x="171" y="455"/>
                  </a:cubicBezTo>
                  <a:cubicBezTo>
                    <a:pt x="166" y="449"/>
                    <a:pt x="161" y="443"/>
                    <a:pt x="156" y="437"/>
                  </a:cubicBezTo>
                  <a:cubicBezTo>
                    <a:pt x="153" y="433"/>
                    <a:pt x="149" y="429"/>
                    <a:pt x="146" y="426"/>
                  </a:cubicBezTo>
                  <a:cubicBezTo>
                    <a:pt x="141" y="421"/>
                    <a:pt x="135" y="417"/>
                    <a:pt x="130" y="413"/>
                  </a:cubicBezTo>
                  <a:cubicBezTo>
                    <a:pt x="131" y="414"/>
                    <a:pt x="132" y="415"/>
                    <a:pt x="133" y="416"/>
                  </a:cubicBezTo>
                  <a:cubicBezTo>
                    <a:pt x="131" y="414"/>
                    <a:pt x="129" y="413"/>
                    <a:pt x="128" y="411"/>
                  </a:cubicBezTo>
                  <a:cubicBezTo>
                    <a:pt x="123" y="407"/>
                    <a:pt x="118" y="404"/>
                    <a:pt x="113" y="401"/>
                  </a:cubicBezTo>
                  <a:moveTo>
                    <a:pt x="157" y="392"/>
                  </a:moveTo>
                  <a:cubicBezTo>
                    <a:pt x="161" y="396"/>
                    <a:pt x="165" y="401"/>
                    <a:pt x="169" y="405"/>
                  </a:cubicBezTo>
                  <a:cubicBezTo>
                    <a:pt x="169" y="404"/>
                    <a:pt x="169" y="404"/>
                    <a:pt x="168" y="404"/>
                  </a:cubicBezTo>
                  <a:cubicBezTo>
                    <a:pt x="167" y="402"/>
                    <a:pt x="166" y="400"/>
                    <a:pt x="164" y="398"/>
                  </a:cubicBezTo>
                  <a:cubicBezTo>
                    <a:pt x="162" y="396"/>
                    <a:pt x="159" y="394"/>
                    <a:pt x="157" y="392"/>
                  </a:cubicBezTo>
                  <a:moveTo>
                    <a:pt x="132" y="389"/>
                  </a:moveTo>
                  <a:cubicBezTo>
                    <a:pt x="133" y="390"/>
                    <a:pt x="133" y="390"/>
                    <a:pt x="134" y="391"/>
                  </a:cubicBezTo>
                  <a:cubicBezTo>
                    <a:pt x="136" y="393"/>
                    <a:pt x="139" y="395"/>
                    <a:pt x="142" y="397"/>
                  </a:cubicBezTo>
                  <a:cubicBezTo>
                    <a:pt x="139" y="394"/>
                    <a:pt x="135" y="392"/>
                    <a:pt x="132" y="389"/>
                  </a:cubicBezTo>
                  <a:moveTo>
                    <a:pt x="169" y="374"/>
                  </a:moveTo>
                  <a:cubicBezTo>
                    <a:pt x="176" y="382"/>
                    <a:pt x="183" y="389"/>
                    <a:pt x="190" y="396"/>
                  </a:cubicBezTo>
                  <a:cubicBezTo>
                    <a:pt x="193" y="399"/>
                    <a:pt x="195" y="402"/>
                    <a:pt x="198" y="406"/>
                  </a:cubicBezTo>
                  <a:cubicBezTo>
                    <a:pt x="204" y="409"/>
                    <a:pt x="209" y="413"/>
                    <a:pt x="215" y="417"/>
                  </a:cubicBezTo>
                  <a:cubicBezTo>
                    <a:pt x="215" y="417"/>
                    <a:pt x="215" y="417"/>
                    <a:pt x="215" y="416"/>
                  </a:cubicBezTo>
                  <a:cubicBezTo>
                    <a:pt x="212" y="414"/>
                    <a:pt x="210" y="411"/>
                    <a:pt x="208" y="409"/>
                  </a:cubicBezTo>
                  <a:cubicBezTo>
                    <a:pt x="211" y="412"/>
                    <a:pt x="215" y="415"/>
                    <a:pt x="218" y="419"/>
                  </a:cubicBezTo>
                  <a:cubicBezTo>
                    <a:pt x="219" y="419"/>
                    <a:pt x="220" y="420"/>
                    <a:pt x="221" y="421"/>
                  </a:cubicBezTo>
                  <a:cubicBezTo>
                    <a:pt x="223" y="422"/>
                    <a:pt x="225" y="423"/>
                    <a:pt x="226" y="424"/>
                  </a:cubicBezTo>
                  <a:cubicBezTo>
                    <a:pt x="221" y="418"/>
                    <a:pt x="215" y="412"/>
                    <a:pt x="209" y="406"/>
                  </a:cubicBezTo>
                  <a:cubicBezTo>
                    <a:pt x="203" y="401"/>
                    <a:pt x="196" y="396"/>
                    <a:pt x="189" y="390"/>
                  </a:cubicBezTo>
                  <a:cubicBezTo>
                    <a:pt x="183" y="385"/>
                    <a:pt x="177" y="379"/>
                    <a:pt x="169" y="374"/>
                  </a:cubicBezTo>
                  <a:moveTo>
                    <a:pt x="135" y="373"/>
                  </a:moveTo>
                  <a:cubicBezTo>
                    <a:pt x="142" y="383"/>
                    <a:pt x="148" y="392"/>
                    <a:pt x="155" y="401"/>
                  </a:cubicBezTo>
                  <a:cubicBezTo>
                    <a:pt x="158" y="404"/>
                    <a:pt x="160" y="406"/>
                    <a:pt x="163" y="408"/>
                  </a:cubicBezTo>
                  <a:cubicBezTo>
                    <a:pt x="162" y="406"/>
                    <a:pt x="161" y="404"/>
                    <a:pt x="159" y="403"/>
                  </a:cubicBezTo>
                  <a:cubicBezTo>
                    <a:pt x="158" y="402"/>
                    <a:pt x="157" y="401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4" y="399"/>
                    <a:pt x="155" y="398"/>
                    <a:pt x="156" y="397"/>
                  </a:cubicBezTo>
                  <a:cubicBezTo>
                    <a:pt x="153" y="393"/>
                    <a:pt x="150" y="389"/>
                    <a:pt x="147" y="385"/>
                  </a:cubicBezTo>
                  <a:cubicBezTo>
                    <a:pt x="143" y="381"/>
                    <a:pt x="139" y="377"/>
                    <a:pt x="135" y="373"/>
                  </a:cubicBezTo>
                  <a:moveTo>
                    <a:pt x="184" y="442"/>
                  </a:moveTo>
                  <a:cubicBezTo>
                    <a:pt x="161" y="429"/>
                    <a:pt x="145" y="408"/>
                    <a:pt x="127" y="390"/>
                  </a:cubicBezTo>
                  <a:cubicBezTo>
                    <a:pt x="127" y="389"/>
                    <a:pt x="126" y="388"/>
                    <a:pt x="125" y="388"/>
                  </a:cubicBezTo>
                  <a:cubicBezTo>
                    <a:pt x="127" y="389"/>
                    <a:pt x="128" y="390"/>
                    <a:pt x="129" y="391"/>
                  </a:cubicBezTo>
                  <a:cubicBezTo>
                    <a:pt x="135" y="397"/>
                    <a:pt x="141" y="402"/>
                    <a:pt x="147" y="407"/>
                  </a:cubicBezTo>
                  <a:cubicBezTo>
                    <a:pt x="157" y="420"/>
                    <a:pt x="169" y="433"/>
                    <a:pt x="183" y="442"/>
                  </a:cubicBezTo>
                  <a:cubicBezTo>
                    <a:pt x="183" y="442"/>
                    <a:pt x="184" y="442"/>
                    <a:pt x="184" y="442"/>
                  </a:cubicBezTo>
                  <a:moveTo>
                    <a:pt x="106" y="372"/>
                  </a:moveTo>
                  <a:cubicBezTo>
                    <a:pt x="110" y="376"/>
                    <a:pt x="114" y="381"/>
                    <a:pt x="119" y="385"/>
                  </a:cubicBezTo>
                  <a:cubicBezTo>
                    <a:pt x="138" y="403"/>
                    <a:pt x="154" y="425"/>
                    <a:pt x="177" y="441"/>
                  </a:cubicBezTo>
                  <a:cubicBezTo>
                    <a:pt x="180" y="443"/>
                    <a:pt x="183" y="445"/>
                    <a:pt x="186" y="447"/>
                  </a:cubicBezTo>
                  <a:cubicBezTo>
                    <a:pt x="186" y="447"/>
                    <a:pt x="186" y="447"/>
                    <a:pt x="187" y="447"/>
                  </a:cubicBezTo>
                  <a:cubicBezTo>
                    <a:pt x="187" y="447"/>
                    <a:pt x="187" y="447"/>
                    <a:pt x="188" y="446"/>
                  </a:cubicBezTo>
                  <a:cubicBezTo>
                    <a:pt x="190" y="450"/>
                    <a:pt x="192" y="453"/>
                    <a:pt x="195" y="456"/>
                  </a:cubicBezTo>
                  <a:cubicBezTo>
                    <a:pt x="198" y="458"/>
                    <a:pt x="201" y="460"/>
                    <a:pt x="204" y="462"/>
                  </a:cubicBezTo>
                  <a:cubicBezTo>
                    <a:pt x="199" y="457"/>
                    <a:pt x="195" y="452"/>
                    <a:pt x="191" y="447"/>
                  </a:cubicBezTo>
                  <a:cubicBezTo>
                    <a:pt x="193" y="448"/>
                    <a:pt x="195" y="449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44"/>
                    <a:pt x="183" y="439"/>
                    <a:pt x="176" y="433"/>
                  </a:cubicBezTo>
                  <a:cubicBezTo>
                    <a:pt x="177" y="434"/>
                    <a:pt x="178" y="435"/>
                    <a:pt x="179" y="436"/>
                  </a:cubicBezTo>
                  <a:cubicBezTo>
                    <a:pt x="172" y="431"/>
                    <a:pt x="166" y="425"/>
                    <a:pt x="160" y="418"/>
                  </a:cubicBezTo>
                  <a:cubicBezTo>
                    <a:pt x="150" y="410"/>
                    <a:pt x="140" y="401"/>
                    <a:pt x="130" y="391"/>
                  </a:cubicBezTo>
                  <a:cubicBezTo>
                    <a:pt x="122" y="385"/>
                    <a:pt x="114" y="378"/>
                    <a:pt x="106" y="372"/>
                  </a:cubicBezTo>
                  <a:moveTo>
                    <a:pt x="110" y="372"/>
                  </a:moveTo>
                  <a:cubicBezTo>
                    <a:pt x="110" y="372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0" y="372"/>
                    <a:pt x="110" y="372"/>
                  </a:cubicBezTo>
                  <a:moveTo>
                    <a:pt x="95" y="371"/>
                  </a:moveTo>
                  <a:cubicBezTo>
                    <a:pt x="99" y="376"/>
                    <a:pt x="103" y="380"/>
                    <a:pt x="107" y="384"/>
                  </a:cubicBezTo>
                  <a:cubicBezTo>
                    <a:pt x="112" y="391"/>
                    <a:pt x="118" y="398"/>
                    <a:pt x="123" y="405"/>
                  </a:cubicBezTo>
                  <a:cubicBezTo>
                    <a:pt x="128" y="408"/>
                    <a:pt x="132" y="411"/>
                    <a:pt x="137" y="415"/>
                  </a:cubicBezTo>
                  <a:cubicBezTo>
                    <a:pt x="132" y="410"/>
                    <a:pt x="128" y="404"/>
                    <a:pt x="123" y="399"/>
                  </a:cubicBezTo>
                  <a:cubicBezTo>
                    <a:pt x="120" y="396"/>
                    <a:pt x="117" y="392"/>
                    <a:pt x="114" y="389"/>
                  </a:cubicBezTo>
                  <a:cubicBezTo>
                    <a:pt x="108" y="383"/>
                    <a:pt x="103" y="378"/>
                    <a:pt x="97" y="373"/>
                  </a:cubicBezTo>
                  <a:cubicBezTo>
                    <a:pt x="97" y="373"/>
                    <a:pt x="96" y="372"/>
                    <a:pt x="95" y="371"/>
                  </a:cubicBezTo>
                  <a:moveTo>
                    <a:pt x="160" y="370"/>
                  </a:moveTo>
                  <a:cubicBezTo>
                    <a:pt x="162" y="376"/>
                    <a:pt x="167" y="381"/>
                    <a:pt x="172" y="385"/>
                  </a:cubicBezTo>
                  <a:cubicBezTo>
                    <a:pt x="170" y="383"/>
                    <a:pt x="168" y="380"/>
                    <a:pt x="165" y="378"/>
                  </a:cubicBezTo>
                  <a:cubicBezTo>
                    <a:pt x="165" y="377"/>
                    <a:pt x="164" y="377"/>
                    <a:pt x="163" y="376"/>
                  </a:cubicBezTo>
                  <a:cubicBezTo>
                    <a:pt x="163" y="375"/>
                    <a:pt x="162" y="374"/>
                    <a:pt x="162" y="373"/>
                  </a:cubicBezTo>
                  <a:cubicBezTo>
                    <a:pt x="161" y="372"/>
                    <a:pt x="160" y="371"/>
                    <a:pt x="160" y="370"/>
                  </a:cubicBezTo>
                  <a:cubicBezTo>
                    <a:pt x="160" y="370"/>
                    <a:pt x="160" y="370"/>
                    <a:pt x="160" y="370"/>
                  </a:cubicBezTo>
                  <a:moveTo>
                    <a:pt x="89" y="362"/>
                  </a:moveTo>
                  <a:cubicBezTo>
                    <a:pt x="93" y="367"/>
                    <a:pt x="98" y="370"/>
                    <a:pt x="103" y="375"/>
                  </a:cubicBezTo>
                  <a:cubicBezTo>
                    <a:pt x="100" y="372"/>
                    <a:pt x="98" y="368"/>
                    <a:pt x="95" y="365"/>
                  </a:cubicBezTo>
                  <a:cubicBezTo>
                    <a:pt x="93" y="364"/>
                    <a:pt x="91" y="363"/>
                    <a:pt x="89" y="362"/>
                  </a:cubicBezTo>
                  <a:moveTo>
                    <a:pt x="103" y="360"/>
                  </a:moveTo>
                  <a:cubicBezTo>
                    <a:pt x="104" y="362"/>
                    <a:pt x="106" y="364"/>
                    <a:pt x="107" y="366"/>
                  </a:cubicBezTo>
                  <a:cubicBezTo>
                    <a:pt x="107" y="366"/>
                    <a:pt x="107" y="366"/>
                    <a:pt x="107" y="365"/>
                  </a:cubicBezTo>
                  <a:cubicBezTo>
                    <a:pt x="106" y="364"/>
                    <a:pt x="105" y="362"/>
                    <a:pt x="103" y="361"/>
                  </a:cubicBezTo>
                  <a:cubicBezTo>
                    <a:pt x="103" y="361"/>
                    <a:pt x="103" y="361"/>
                    <a:pt x="103" y="360"/>
                  </a:cubicBezTo>
                  <a:moveTo>
                    <a:pt x="96" y="328"/>
                  </a:moveTo>
                  <a:cubicBezTo>
                    <a:pt x="98" y="331"/>
                    <a:pt x="100" y="334"/>
                    <a:pt x="103" y="336"/>
                  </a:cubicBezTo>
                  <a:cubicBezTo>
                    <a:pt x="114" y="348"/>
                    <a:pt x="126" y="360"/>
                    <a:pt x="137" y="372"/>
                  </a:cubicBezTo>
                  <a:cubicBezTo>
                    <a:pt x="142" y="377"/>
                    <a:pt x="148" y="383"/>
                    <a:pt x="153" y="389"/>
                  </a:cubicBezTo>
                  <a:cubicBezTo>
                    <a:pt x="153" y="388"/>
                    <a:pt x="154" y="387"/>
                    <a:pt x="155" y="387"/>
                  </a:cubicBezTo>
                  <a:cubicBezTo>
                    <a:pt x="155" y="387"/>
                    <a:pt x="155" y="387"/>
                    <a:pt x="156" y="388"/>
                  </a:cubicBezTo>
                  <a:cubicBezTo>
                    <a:pt x="159" y="391"/>
                    <a:pt x="162" y="393"/>
                    <a:pt x="166" y="396"/>
                  </a:cubicBezTo>
                  <a:cubicBezTo>
                    <a:pt x="162" y="393"/>
                    <a:pt x="159" y="391"/>
                    <a:pt x="156" y="388"/>
                  </a:cubicBezTo>
                  <a:cubicBezTo>
                    <a:pt x="144" y="377"/>
                    <a:pt x="132" y="366"/>
                    <a:pt x="121" y="354"/>
                  </a:cubicBezTo>
                  <a:cubicBezTo>
                    <a:pt x="112" y="346"/>
                    <a:pt x="105" y="336"/>
                    <a:pt x="96" y="328"/>
                  </a:cubicBezTo>
                  <a:moveTo>
                    <a:pt x="229" y="438"/>
                  </a:moveTo>
                  <a:cubicBezTo>
                    <a:pt x="229" y="438"/>
                    <a:pt x="229" y="438"/>
                    <a:pt x="229" y="438"/>
                  </a:cubicBezTo>
                  <a:cubicBezTo>
                    <a:pt x="230" y="439"/>
                    <a:pt x="231" y="440"/>
                    <a:pt x="231" y="440"/>
                  </a:cubicBezTo>
                  <a:cubicBezTo>
                    <a:pt x="231" y="440"/>
                    <a:pt x="230" y="439"/>
                    <a:pt x="229" y="438"/>
                  </a:cubicBezTo>
                  <a:moveTo>
                    <a:pt x="113" y="413"/>
                  </a:moveTo>
                  <a:cubicBezTo>
                    <a:pt x="113" y="413"/>
                    <a:pt x="114" y="412"/>
                    <a:pt x="113" y="411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5" y="414"/>
                    <a:pt x="117" y="416"/>
                    <a:pt x="118" y="419"/>
                  </a:cubicBezTo>
                  <a:cubicBezTo>
                    <a:pt x="116" y="417"/>
                    <a:pt x="115" y="415"/>
                    <a:pt x="113" y="413"/>
                  </a:cubicBezTo>
                  <a:moveTo>
                    <a:pt x="190" y="407"/>
                  </a:moveTo>
                  <a:cubicBezTo>
                    <a:pt x="189" y="405"/>
                    <a:pt x="187" y="404"/>
                    <a:pt x="186" y="403"/>
                  </a:cubicBezTo>
                  <a:cubicBezTo>
                    <a:pt x="187" y="404"/>
                    <a:pt x="188" y="405"/>
                    <a:pt x="190" y="406"/>
                  </a:cubicBezTo>
                  <a:cubicBezTo>
                    <a:pt x="193" y="408"/>
                    <a:pt x="196" y="411"/>
                    <a:pt x="199" y="414"/>
                  </a:cubicBezTo>
                  <a:cubicBezTo>
                    <a:pt x="196" y="411"/>
                    <a:pt x="193" y="409"/>
                    <a:pt x="190" y="407"/>
                  </a:cubicBezTo>
                  <a:moveTo>
                    <a:pt x="171" y="390"/>
                  </a:move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1"/>
                    <a:pt x="171" y="391"/>
                  </a:cubicBezTo>
                  <a:cubicBezTo>
                    <a:pt x="171" y="391"/>
                    <a:pt x="171" y="391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moveTo>
                    <a:pt x="165" y="384"/>
                  </a:moveTo>
                  <a:cubicBezTo>
                    <a:pt x="164" y="383"/>
                    <a:pt x="162" y="381"/>
                    <a:pt x="161" y="380"/>
                  </a:cubicBezTo>
                  <a:cubicBezTo>
                    <a:pt x="160" y="378"/>
                    <a:pt x="158" y="377"/>
                    <a:pt x="157" y="375"/>
                  </a:cubicBezTo>
                  <a:cubicBezTo>
                    <a:pt x="158" y="376"/>
                    <a:pt x="159" y="377"/>
                    <a:pt x="159" y="378"/>
                  </a:cubicBezTo>
                  <a:cubicBezTo>
                    <a:pt x="161" y="380"/>
                    <a:pt x="163" y="382"/>
                    <a:pt x="165" y="384"/>
                  </a:cubicBezTo>
                  <a:cubicBezTo>
                    <a:pt x="165" y="384"/>
                    <a:pt x="165" y="384"/>
                    <a:pt x="165" y="384"/>
                  </a:cubicBezTo>
                  <a:moveTo>
                    <a:pt x="74" y="358"/>
                  </a:moveTo>
                  <a:cubicBezTo>
                    <a:pt x="72" y="357"/>
                    <a:pt x="71" y="355"/>
                    <a:pt x="70" y="353"/>
                  </a:cubicBezTo>
                  <a:cubicBezTo>
                    <a:pt x="74" y="358"/>
                    <a:pt x="78" y="363"/>
                    <a:pt x="83" y="369"/>
                  </a:cubicBezTo>
                  <a:cubicBezTo>
                    <a:pt x="89" y="377"/>
                    <a:pt x="95" y="386"/>
                    <a:pt x="102" y="395"/>
                  </a:cubicBezTo>
                  <a:cubicBezTo>
                    <a:pt x="104" y="398"/>
                    <a:pt x="106" y="401"/>
                    <a:pt x="107" y="405"/>
                  </a:cubicBezTo>
                  <a:cubicBezTo>
                    <a:pt x="103" y="400"/>
                    <a:pt x="99" y="394"/>
                    <a:pt x="95" y="389"/>
                  </a:cubicBezTo>
                  <a:cubicBezTo>
                    <a:pt x="88" y="379"/>
                    <a:pt x="81" y="369"/>
                    <a:pt x="74" y="358"/>
                  </a:cubicBezTo>
                  <a:moveTo>
                    <a:pt x="77" y="356"/>
                  </a:moveTo>
                  <a:cubicBezTo>
                    <a:pt x="75" y="353"/>
                    <a:pt x="73" y="351"/>
                    <a:pt x="72" y="348"/>
                  </a:cubicBezTo>
                  <a:cubicBezTo>
                    <a:pt x="71" y="347"/>
                    <a:pt x="70" y="346"/>
                    <a:pt x="70" y="345"/>
                  </a:cubicBezTo>
                  <a:cubicBezTo>
                    <a:pt x="77" y="355"/>
                    <a:pt x="84" y="364"/>
                    <a:pt x="92" y="373"/>
                  </a:cubicBezTo>
                  <a:cubicBezTo>
                    <a:pt x="86" y="368"/>
                    <a:pt x="81" y="362"/>
                    <a:pt x="77" y="356"/>
                  </a:cubicBezTo>
                  <a:moveTo>
                    <a:pt x="145" y="340"/>
                  </a:moveTo>
                  <a:cubicBezTo>
                    <a:pt x="144" y="339"/>
                    <a:pt x="143" y="337"/>
                    <a:pt x="141" y="336"/>
                  </a:cubicBezTo>
                  <a:cubicBezTo>
                    <a:pt x="143" y="338"/>
                    <a:pt x="145" y="340"/>
                    <a:pt x="147" y="342"/>
                  </a:cubicBezTo>
                  <a:cubicBezTo>
                    <a:pt x="146" y="342"/>
                    <a:pt x="146" y="341"/>
                    <a:pt x="145" y="340"/>
                  </a:cubicBezTo>
                  <a:moveTo>
                    <a:pt x="99" y="339"/>
                  </a:moveTo>
                  <a:cubicBezTo>
                    <a:pt x="98" y="337"/>
                    <a:pt x="97" y="336"/>
                    <a:pt x="96" y="334"/>
                  </a:cubicBezTo>
                  <a:cubicBezTo>
                    <a:pt x="97" y="335"/>
                    <a:pt x="97" y="335"/>
                    <a:pt x="98" y="336"/>
                  </a:cubicBezTo>
                  <a:cubicBezTo>
                    <a:pt x="98" y="336"/>
                    <a:pt x="98" y="336"/>
                    <a:pt x="99" y="337"/>
                  </a:cubicBezTo>
                  <a:cubicBezTo>
                    <a:pt x="100" y="338"/>
                    <a:pt x="101" y="339"/>
                    <a:pt x="102" y="340"/>
                  </a:cubicBezTo>
                  <a:cubicBezTo>
                    <a:pt x="102" y="340"/>
                    <a:pt x="102" y="340"/>
                    <a:pt x="103" y="340"/>
                  </a:cubicBezTo>
                  <a:cubicBezTo>
                    <a:pt x="103" y="342"/>
                    <a:pt x="104" y="343"/>
                    <a:pt x="104" y="345"/>
                  </a:cubicBezTo>
                  <a:cubicBezTo>
                    <a:pt x="103" y="344"/>
                    <a:pt x="103" y="344"/>
                    <a:pt x="103" y="343"/>
                  </a:cubicBezTo>
                  <a:cubicBezTo>
                    <a:pt x="101" y="342"/>
                    <a:pt x="100" y="340"/>
                    <a:pt x="99" y="339"/>
                  </a:cubicBezTo>
                  <a:moveTo>
                    <a:pt x="103" y="321"/>
                  </a:moveTo>
                  <a:cubicBezTo>
                    <a:pt x="103" y="320"/>
                    <a:pt x="102" y="319"/>
                    <a:pt x="102" y="319"/>
                  </a:cubicBezTo>
                  <a:cubicBezTo>
                    <a:pt x="106" y="323"/>
                    <a:pt x="110" y="327"/>
                    <a:pt x="114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1"/>
                    <a:pt x="114" y="331"/>
                    <a:pt x="114" y="332"/>
                  </a:cubicBezTo>
                  <a:cubicBezTo>
                    <a:pt x="115" y="333"/>
                    <a:pt x="116" y="334"/>
                    <a:pt x="117" y="335"/>
                  </a:cubicBezTo>
                  <a:cubicBezTo>
                    <a:pt x="118" y="336"/>
                    <a:pt x="118" y="336"/>
                    <a:pt x="119" y="337"/>
                  </a:cubicBezTo>
                  <a:cubicBezTo>
                    <a:pt x="128" y="347"/>
                    <a:pt x="137" y="357"/>
                    <a:pt x="146" y="367"/>
                  </a:cubicBezTo>
                  <a:cubicBezTo>
                    <a:pt x="148" y="369"/>
                    <a:pt x="149" y="371"/>
                    <a:pt x="151" y="373"/>
                  </a:cubicBezTo>
                  <a:cubicBezTo>
                    <a:pt x="139" y="364"/>
                    <a:pt x="128" y="353"/>
                    <a:pt x="117" y="343"/>
                  </a:cubicBezTo>
                  <a:cubicBezTo>
                    <a:pt x="115" y="340"/>
                    <a:pt x="113" y="337"/>
                    <a:pt x="111" y="334"/>
                  </a:cubicBezTo>
                  <a:cubicBezTo>
                    <a:pt x="109" y="329"/>
                    <a:pt x="106" y="325"/>
                    <a:pt x="103" y="321"/>
                  </a:cubicBezTo>
                  <a:moveTo>
                    <a:pt x="98" y="318"/>
                  </a:moveTo>
                  <a:cubicBezTo>
                    <a:pt x="97" y="317"/>
                    <a:pt x="97" y="315"/>
                    <a:pt x="96" y="314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101" y="322"/>
                    <a:pt x="103" y="325"/>
                    <a:pt x="105" y="328"/>
                  </a:cubicBezTo>
                  <a:cubicBezTo>
                    <a:pt x="106" y="331"/>
                    <a:pt x="108" y="333"/>
                    <a:pt x="109" y="335"/>
                  </a:cubicBezTo>
                  <a:cubicBezTo>
                    <a:pt x="106" y="332"/>
                    <a:pt x="104" y="329"/>
                    <a:pt x="101" y="327"/>
                  </a:cubicBezTo>
                  <a:cubicBezTo>
                    <a:pt x="100" y="324"/>
                    <a:pt x="99" y="321"/>
                    <a:pt x="98" y="318"/>
                  </a:cubicBezTo>
                  <a:moveTo>
                    <a:pt x="85" y="314"/>
                  </a:moveTo>
                  <a:cubicBezTo>
                    <a:pt x="85" y="314"/>
                    <a:pt x="84" y="314"/>
                    <a:pt x="84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7"/>
                    <a:pt x="88" y="317"/>
                  </a:cubicBezTo>
                  <a:cubicBezTo>
                    <a:pt x="87" y="317"/>
                    <a:pt x="87" y="316"/>
                    <a:pt x="86" y="316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5" y="315"/>
                    <a:pt x="85" y="315"/>
                  </a:cubicBezTo>
                  <a:cubicBezTo>
                    <a:pt x="85" y="314"/>
                    <a:pt x="85" y="314"/>
                    <a:pt x="85" y="314"/>
                  </a:cubicBezTo>
                  <a:moveTo>
                    <a:pt x="116" y="321"/>
                  </a:moveTo>
                  <a:cubicBezTo>
                    <a:pt x="114" y="318"/>
                    <a:pt x="111" y="315"/>
                    <a:pt x="109" y="312"/>
                  </a:cubicBezTo>
                  <a:cubicBezTo>
                    <a:pt x="110" y="313"/>
                    <a:pt x="111" y="314"/>
                    <a:pt x="113" y="315"/>
                  </a:cubicBezTo>
                  <a:cubicBezTo>
                    <a:pt x="115" y="317"/>
                    <a:pt x="117" y="319"/>
                    <a:pt x="119" y="321"/>
                  </a:cubicBezTo>
                  <a:cubicBezTo>
                    <a:pt x="120" y="323"/>
                    <a:pt x="122" y="324"/>
                    <a:pt x="123" y="326"/>
                  </a:cubicBezTo>
                  <a:cubicBezTo>
                    <a:pt x="125" y="327"/>
                    <a:pt x="126" y="328"/>
                    <a:pt x="127" y="330"/>
                  </a:cubicBezTo>
                  <a:cubicBezTo>
                    <a:pt x="129" y="331"/>
                    <a:pt x="130" y="333"/>
                    <a:pt x="132" y="334"/>
                  </a:cubicBezTo>
                  <a:cubicBezTo>
                    <a:pt x="134" y="336"/>
                    <a:pt x="136" y="338"/>
                    <a:pt x="138" y="340"/>
                  </a:cubicBezTo>
                  <a:cubicBezTo>
                    <a:pt x="140" y="342"/>
                    <a:pt x="142" y="345"/>
                    <a:pt x="144" y="347"/>
                  </a:cubicBezTo>
                  <a:cubicBezTo>
                    <a:pt x="145" y="349"/>
                    <a:pt x="147" y="352"/>
                    <a:pt x="148" y="355"/>
                  </a:cubicBezTo>
                  <a:cubicBezTo>
                    <a:pt x="150" y="359"/>
                    <a:pt x="153" y="363"/>
                    <a:pt x="155" y="367"/>
                  </a:cubicBezTo>
                  <a:cubicBezTo>
                    <a:pt x="147" y="359"/>
                    <a:pt x="140" y="350"/>
                    <a:pt x="132" y="341"/>
                  </a:cubicBezTo>
                  <a:cubicBezTo>
                    <a:pt x="132" y="341"/>
                    <a:pt x="131" y="340"/>
                    <a:pt x="130" y="339"/>
                  </a:cubicBezTo>
                  <a:cubicBezTo>
                    <a:pt x="129" y="337"/>
                    <a:pt x="128" y="336"/>
                    <a:pt x="127" y="335"/>
                  </a:cubicBezTo>
                  <a:cubicBezTo>
                    <a:pt x="124" y="331"/>
                    <a:pt x="121" y="328"/>
                    <a:pt x="118" y="324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1"/>
                    <a:pt x="116" y="321"/>
                  </a:cubicBezTo>
                  <a:moveTo>
                    <a:pt x="124" y="312"/>
                  </a:moveTo>
                  <a:cubicBezTo>
                    <a:pt x="122" y="309"/>
                    <a:pt x="119" y="305"/>
                    <a:pt x="117" y="302"/>
                  </a:cubicBezTo>
                  <a:cubicBezTo>
                    <a:pt x="120" y="305"/>
                    <a:pt x="123" y="309"/>
                    <a:pt x="126" y="313"/>
                  </a:cubicBezTo>
                  <a:cubicBezTo>
                    <a:pt x="126" y="314"/>
                    <a:pt x="126" y="314"/>
                    <a:pt x="127" y="315"/>
                  </a:cubicBezTo>
                  <a:cubicBezTo>
                    <a:pt x="126" y="314"/>
                    <a:pt x="125" y="313"/>
                    <a:pt x="124" y="312"/>
                  </a:cubicBezTo>
                  <a:moveTo>
                    <a:pt x="75" y="308"/>
                  </a:moveTo>
                  <a:cubicBezTo>
                    <a:pt x="73" y="305"/>
                    <a:pt x="71" y="303"/>
                    <a:pt x="69" y="300"/>
                  </a:cubicBezTo>
                  <a:cubicBezTo>
                    <a:pt x="74" y="305"/>
                    <a:pt x="78" y="310"/>
                    <a:pt x="83" y="315"/>
                  </a:cubicBezTo>
                  <a:cubicBezTo>
                    <a:pt x="83" y="317"/>
                    <a:pt x="84" y="318"/>
                    <a:pt x="85" y="320"/>
                  </a:cubicBezTo>
                  <a:cubicBezTo>
                    <a:pt x="83" y="318"/>
                    <a:pt x="82" y="317"/>
                    <a:pt x="80" y="315"/>
                  </a:cubicBezTo>
                  <a:cubicBezTo>
                    <a:pt x="78" y="313"/>
                    <a:pt x="77" y="311"/>
                    <a:pt x="76" y="309"/>
                  </a:cubicBezTo>
                  <a:cubicBezTo>
                    <a:pt x="75" y="309"/>
                    <a:pt x="75" y="308"/>
                    <a:pt x="75" y="308"/>
                  </a:cubicBezTo>
                  <a:moveTo>
                    <a:pt x="67" y="316"/>
                  </a:moveTo>
                  <a:cubicBezTo>
                    <a:pt x="62" y="309"/>
                    <a:pt x="56" y="302"/>
                    <a:pt x="52" y="295"/>
                  </a:cubicBezTo>
                  <a:cubicBezTo>
                    <a:pt x="56" y="299"/>
                    <a:pt x="60" y="304"/>
                    <a:pt x="64" y="308"/>
                  </a:cubicBezTo>
                  <a:cubicBezTo>
                    <a:pt x="64" y="309"/>
                    <a:pt x="65" y="309"/>
                    <a:pt x="66" y="310"/>
                  </a:cubicBezTo>
                  <a:cubicBezTo>
                    <a:pt x="69" y="314"/>
                    <a:pt x="73" y="318"/>
                    <a:pt x="76" y="321"/>
                  </a:cubicBezTo>
                  <a:cubicBezTo>
                    <a:pt x="78" y="323"/>
                    <a:pt x="80" y="326"/>
                    <a:pt x="82" y="328"/>
                  </a:cubicBezTo>
                  <a:cubicBezTo>
                    <a:pt x="83" y="329"/>
                    <a:pt x="84" y="329"/>
                    <a:pt x="84" y="330"/>
                  </a:cubicBezTo>
                  <a:cubicBezTo>
                    <a:pt x="86" y="332"/>
                    <a:pt x="87" y="333"/>
                    <a:pt x="88" y="334"/>
                  </a:cubicBezTo>
                  <a:cubicBezTo>
                    <a:pt x="91" y="338"/>
                    <a:pt x="94" y="341"/>
                    <a:pt x="97" y="345"/>
                  </a:cubicBezTo>
                  <a:cubicBezTo>
                    <a:pt x="98" y="345"/>
                    <a:pt x="98" y="345"/>
                    <a:pt x="98" y="346"/>
                  </a:cubicBezTo>
                  <a:cubicBezTo>
                    <a:pt x="100" y="347"/>
                    <a:pt x="101" y="349"/>
                    <a:pt x="102" y="350"/>
                  </a:cubicBezTo>
                  <a:cubicBezTo>
                    <a:pt x="104" y="352"/>
                    <a:pt x="105" y="353"/>
                    <a:pt x="106" y="354"/>
                  </a:cubicBezTo>
                  <a:cubicBezTo>
                    <a:pt x="105" y="353"/>
                    <a:pt x="103" y="352"/>
                    <a:pt x="102" y="350"/>
                  </a:cubicBezTo>
                  <a:cubicBezTo>
                    <a:pt x="102" y="350"/>
                    <a:pt x="101" y="349"/>
                    <a:pt x="101" y="349"/>
                  </a:cubicBezTo>
                  <a:cubicBezTo>
                    <a:pt x="97" y="345"/>
                    <a:pt x="92" y="341"/>
                    <a:pt x="88" y="337"/>
                  </a:cubicBezTo>
                  <a:cubicBezTo>
                    <a:pt x="87" y="336"/>
                    <a:pt x="86" y="335"/>
                    <a:pt x="85" y="334"/>
                  </a:cubicBezTo>
                  <a:cubicBezTo>
                    <a:pt x="85" y="334"/>
                    <a:pt x="85" y="334"/>
                    <a:pt x="84" y="333"/>
                  </a:cubicBezTo>
                  <a:cubicBezTo>
                    <a:pt x="83" y="332"/>
                    <a:pt x="81" y="330"/>
                    <a:pt x="79" y="328"/>
                  </a:cubicBezTo>
                  <a:cubicBezTo>
                    <a:pt x="77" y="326"/>
                    <a:pt x="75" y="324"/>
                    <a:pt x="73" y="322"/>
                  </a:cubicBezTo>
                  <a:cubicBezTo>
                    <a:pt x="71" y="320"/>
                    <a:pt x="69" y="318"/>
                    <a:pt x="67" y="316"/>
                  </a:cubicBezTo>
                  <a:moveTo>
                    <a:pt x="88" y="295"/>
                  </a:moveTo>
                  <a:cubicBezTo>
                    <a:pt x="88" y="295"/>
                    <a:pt x="88" y="295"/>
                    <a:pt x="88" y="295"/>
                  </a:cubicBezTo>
                  <a:cubicBezTo>
                    <a:pt x="93" y="301"/>
                    <a:pt x="98" y="307"/>
                    <a:pt x="103" y="313"/>
                  </a:cubicBezTo>
                  <a:cubicBezTo>
                    <a:pt x="105" y="315"/>
                    <a:pt x="107" y="318"/>
                    <a:pt x="109" y="320"/>
                  </a:cubicBezTo>
                  <a:cubicBezTo>
                    <a:pt x="111" y="322"/>
                    <a:pt x="113" y="324"/>
                    <a:pt x="115" y="326"/>
                  </a:cubicBezTo>
                  <a:cubicBezTo>
                    <a:pt x="116" y="327"/>
                    <a:pt x="117" y="329"/>
                    <a:pt x="118" y="330"/>
                  </a:cubicBezTo>
                  <a:cubicBezTo>
                    <a:pt x="120" y="332"/>
                    <a:pt x="121" y="334"/>
                    <a:pt x="123" y="336"/>
                  </a:cubicBezTo>
                  <a:cubicBezTo>
                    <a:pt x="125" y="338"/>
                    <a:pt x="126" y="340"/>
                    <a:pt x="128" y="343"/>
                  </a:cubicBezTo>
                  <a:cubicBezTo>
                    <a:pt x="127" y="341"/>
                    <a:pt x="125" y="340"/>
                    <a:pt x="124" y="339"/>
                  </a:cubicBezTo>
                  <a:cubicBezTo>
                    <a:pt x="121" y="336"/>
                    <a:pt x="119" y="333"/>
                    <a:pt x="116" y="330"/>
                  </a:cubicBezTo>
                  <a:cubicBezTo>
                    <a:pt x="114" y="328"/>
                    <a:pt x="113" y="326"/>
                    <a:pt x="111" y="324"/>
                  </a:cubicBezTo>
                  <a:cubicBezTo>
                    <a:pt x="110" y="323"/>
                    <a:pt x="108" y="321"/>
                    <a:pt x="107" y="320"/>
                  </a:cubicBezTo>
                  <a:cubicBezTo>
                    <a:pt x="104" y="316"/>
                    <a:pt x="100" y="312"/>
                    <a:pt x="97" y="308"/>
                  </a:cubicBezTo>
                  <a:cubicBezTo>
                    <a:pt x="97" y="308"/>
                    <a:pt x="97" y="308"/>
                    <a:pt x="96" y="308"/>
                  </a:cubicBezTo>
                  <a:cubicBezTo>
                    <a:pt x="96" y="307"/>
                    <a:pt x="95" y="306"/>
                    <a:pt x="94" y="305"/>
                  </a:cubicBezTo>
                  <a:cubicBezTo>
                    <a:pt x="94" y="304"/>
                    <a:pt x="93" y="304"/>
                    <a:pt x="93" y="303"/>
                  </a:cubicBezTo>
                  <a:cubicBezTo>
                    <a:pt x="91" y="300"/>
                    <a:pt x="90" y="298"/>
                    <a:pt x="88" y="295"/>
                  </a:cubicBezTo>
                  <a:moveTo>
                    <a:pt x="107" y="298"/>
                  </a:moveTo>
                  <a:cubicBezTo>
                    <a:pt x="106" y="297"/>
                    <a:pt x="105" y="296"/>
                    <a:pt x="105" y="295"/>
                  </a:cubicBezTo>
                  <a:cubicBezTo>
                    <a:pt x="103" y="293"/>
                    <a:pt x="101" y="290"/>
                    <a:pt x="99" y="288"/>
                  </a:cubicBezTo>
                  <a:cubicBezTo>
                    <a:pt x="101" y="290"/>
                    <a:pt x="103" y="292"/>
                    <a:pt x="105" y="295"/>
                  </a:cubicBezTo>
                  <a:cubicBezTo>
                    <a:pt x="109" y="299"/>
                    <a:pt x="112" y="303"/>
                    <a:pt x="116" y="307"/>
                  </a:cubicBezTo>
                  <a:cubicBezTo>
                    <a:pt x="118" y="309"/>
                    <a:pt x="120" y="311"/>
                    <a:pt x="122" y="313"/>
                  </a:cubicBezTo>
                  <a:cubicBezTo>
                    <a:pt x="122" y="313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5" y="317"/>
                    <a:pt x="127" y="321"/>
                    <a:pt x="130" y="325"/>
                  </a:cubicBezTo>
                  <a:cubicBezTo>
                    <a:pt x="128" y="323"/>
                    <a:pt x="127" y="322"/>
                    <a:pt x="126" y="320"/>
                  </a:cubicBezTo>
                  <a:cubicBezTo>
                    <a:pt x="124" y="318"/>
                    <a:pt x="122" y="316"/>
                    <a:pt x="120" y="314"/>
                  </a:cubicBezTo>
                  <a:cubicBezTo>
                    <a:pt x="119" y="314"/>
                    <a:pt x="118" y="313"/>
                    <a:pt x="118" y="312"/>
                  </a:cubicBezTo>
                  <a:cubicBezTo>
                    <a:pt x="114" y="308"/>
                    <a:pt x="110" y="303"/>
                    <a:pt x="107" y="298"/>
                  </a:cubicBezTo>
                  <a:moveTo>
                    <a:pt x="42" y="315"/>
                  </a:moveTo>
                  <a:cubicBezTo>
                    <a:pt x="34" y="305"/>
                    <a:pt x="27" y="295"/>
                    <a:pt x="21" y="284"/>
                  </a:cubicBezTo>
                  <a:cubicBezTo>
                    <a:pt x="22" y="285"/>
                    <a:pt x="23" y="287"/>
                    <a:pt x="24" y="288"/>
                  </a:cubicBezTo>
                  <a:cubicBezTo>
                    <a:pt x="30" y="297"/>
                    <a:pt x="36" y="306"/>
                    <a:pt x="42" y="315"/>
                  </a:cubicBezTo>
                  <a:moveTo>
                    <a:pt x="28" y="283"/>
                  </a:moveTo>
                  <a:cubicBezTo>
                    <a:pt x="28" y="283"/>
                    <a:pt x="28" y="283"/>
                    <a:pt x="28" y="283"/>
                  </a:cubicBezTo>
                  <a:cubicBezTo>
                    <a:pt x="28" y="284"/>
                    <a:pt x="29" y="285"/>
                    <a:pt x="30" y="286"/>
                  </a:cubicBezTo>
                  <a:cubicBezTo>
                    <a:pt x="29" y="285"/>
                    <a:pt x="28" y="284"/>
                    <a:pt x="28" y="283"/>
                  </a:cubicBezTo>
                  <a:moveTo>
                    <a:pt x="51" y="299"/>
                  </a:moveTo>
                  <a:cubicBezTo>
                    <a:pt x="47" y="293"/>
                    <a:pt x="42" y="288"/>
                    <a:pt x="37" y="282"/>
                  </a:cubicBezTo>
                  <a:cubicBezTo>
                    <a:pt x="39" y="283"/>
                    <a:pt x="41" y="285"/>
                    <a:pt x="43" y="286"/>
                  </a:cubicBezTo>
                  <a:cubicBezTo>
                    <a:pt x="46" y="291"/>
                    <a:pt x="48" y="295"/>
                    <a:pt x="51" y="299"/>
                  </a:cubicBezTo>
                  <a:moveTo>
                    <a:pt x="37" y="278"/>
                  </a:moveTo>
                  <a:cubicBezTo>
                    <a:pt x="38" y="278"/>
                    <a:pt x="38" y="278"/>
                    <a:pt x="38" y="278"/>
                  </a:cubicBezTo>
                  <a:cubicBezTo>
                    <a:pt x="38" y="279"/>
                    <a:pt x="38" y="279"/>
                    <a:pt x="39" y="279"/>
                  </a:cubicBezTo>
                  <a:cubicBezTo>
                    <a:pt x="38" y="279"/>
                    <a:pt x="38" y="279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moveTo>
                    <a:pt x="81" y="278"/>
                  </a:moveTo>
                  <a:cubicBezTo>
                    <a:pt x="80" y="278"/>
                    <a:pt x="80" y="277"/>
                    <a:pt x="80" y="277"/>
                  </a:cubicBezTo>
                  <a:cubicBezTo>
                    <a:pt x="82" y="278"/>
                    <a:pt x="83" y="280"/>
                    <a:pt x="85" y="282"/>
                  </a:cubicBezTo>
                  <a:cubicBezTo>
                    <a:pt x="87" y="285"/>
                    <a:pt x="88" y="287"/>
                    <a:pt x="90" y="290"/>
                  </a:cubicBezTo>
                  <a:cubicBezTo>
                    <a:pt x="91" y="291"/>
                    <a:pt x="92" y="292"/>
                    <a:pt x="92" y="293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87" y="286"/>
                    <a:pt x="84" y="282"/>
                    <a:pt x="81" y="278"/>
                  </a:cubicBezTo>
                  <a:moveTo>
                    <a:pt x="49" y="276"/>
                  </a:moveTo>
                  <a:cubicBezTo>
                    <a:pt x="49" y="275"/>
                    <a:pt x="48" y="275"/>
                    <a:pt x="48" y="275"/>
                  </a:cubicBezTo>
                  <a:cubicBezTo>
                    <a:pt x="48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50" y="277"/>
                    <a:pt x="51" y="278"/>
                    <a:pt x="53" y="280"/>
                  </a:cubicBezTo>
                  <a:cubicBezTo>
                    <a:pt x="53" y="280"/>
                    <a:pt x="53" y="281"/>
                    <a:pt x="53" y="281"/>
                  </a:cubicBezTo>
                  <a:cubicBezTo>
                    <a:pt x="56" y="284"/>
                    <a:pt x="58" y="288"/>
                    <a:pt x="60" y="292"/>
                  </a:cubicBezTo>
                  <a:cubicBezTo>
                    <a:pt x="61" y="293"/>
                    <a:pt x="63" y="295"/>
                    <a:pt x="64" y="296"/>
                  </a:cubicBezTo>
                  <a:cubicBezTo>
                    <a:pt x="64" y="298"/>
                    <a:pt x="65" y="299"/>
                    <a:pt x="66" y="300"/>
                  </a:cubicBezTo>
                  <a:cubicBezTo>
                    <a:pt x="66" y="299"/>
                    <a:pt x="65" y="299"/>
                    <a:pt x="65" y="298"/>
                  </a:cubicBezTo>
                  <a:cubicBezTo>
                    <a:pt x="61" y="294"/>
                    <a:pt x="58" y="290"/>
                    <a:pt x="55" y="286"/>
                  </a:cubicBezTo>
                  <a:cubicBezTo>
                    <a:pt x="53" y="283"/>
                    <a:pt x="51" y="279"/>
                    <a:pt x="49" y="276"/>
                  </a:cubicBezTo>
                  <a:moveTo>
                    <a:pt x="80" y="304"/>
                  </a:moveTo>
                  <a:cubicBezTo>
                    <a:pt x="75" y="294"/>
                    <a:pt x="70" y="285"/>
                    <a:pt x="66" y="274"/>
                  </a:cubicBezTo>
                  <a:cubicBezTo>
                    <a:pt x="67" y="276"/>
                    <a:pt x="68" y="278"/>
                    <a:pt x="69" y="279"/>
                  </a:cubicBezTo>
                  <a:cubicBezTo>
                    <a:pt x="70" y="280"/>
                    <a:pt x="70" y="281"/>
                    <a:pt x="71" y="281"/>
                  </a:cubicBezTo>
                  <a:cubicBezTo>
                    <a:pt x="77" y="289"/>
                    <a:pt x="83" y="297"/>
                    <a:pt x="90" y="305"/>
                  </a:cubicBezTo>
                  <a:cubicBezTo>
                    <a:pt x="92" y="310"/>
                    <a:pt x="95" y="316"/>
                    <a:pt x="97" y="323"/>
                  </a:cubicBezTo>
                  <a:cubicBezTo>
                    <a:pt x="96" y="322"/>
                    <a:pt x="95" y="321"/>
                    <a:pt x="94" y="320"/>
                  </a:cubicBezTo>
                  <a:cubicBezTo>
                    <a:pt x="93" y="318"/>
                    <a:pt x="91" y="316"/>
                    <a:pt x="89" y="315"/>
                  </a:cubicBezTo>
                  <a:cubicBezTo>
                    <a:pt x="87" y="312"/>
                    <a:pt x="85" y="310"/>
                    <a:pt x="82" y="307"/>
                  </a:cubicBezTo>
                  <a:cubicBezTo>
                    <a:pt x="81" y="306"/>
                    <a:pt x="81" y="305"/>
                    <a:pt x="80" y="304"/>
                  </a:cubicBezTo>
                  <a:moveTo>
                    <a:pt x="20" y="273"/>
                  </a:moveTo>
                  <a:cubicBezTo>
                    <a:pt x="20" y="270"/>
                    <a:pt x="21" y="267"/>
                    <a:pt x="21" y="264"/>
                  </a:cubicBezTo>
                  <a:cubicBezTo>
                    <a:pt x="22" y="265"/>
                    <a:pt x="22" y="266"/>
                    <a:pt x="23" y="267"/>
                  </a:cubicBezTo>
                  <a:cubicBezTo>
                    <a:pt x="24" y="269"/>
                    <a:pt x="25" y="271"/>
                    <a:pt x="26" y="273"/>
                  </a:cubicBezTo>
                  <a:cubicBezTo>
                    <a:pt x="30" y="279"/>
                    <a:pt x="34" y="284"/>
                    <a:pt x="38" y="290"/>
                  </a:cubicBezTo>
                  <a:cubicBezTo>
                    <a:pt x="41" y="295"/>
                    <a:pt x="44" y="300"/>
                    <a:pt x="47" y="304"/>
                  </a:cubicBezTo>
                  <a:cubicBezTo>
                    <a:pt x="50" y="309"/>
                    <a:pt x="54" y="314"/>
                    <a:pt x="57" y="318"/>
                  </a:cubicBezTo>
                  <a:cubicBezTo>
                    <a:pt x="60" y="322"/>
                    <a:pt x="63" y="326"/>
                    <a:pt x="66" y="330"/>
                  </a:cubicBezTo>
                  <a:cubicBezTo>
                    <a:pt x="67" y="332"/>
                    <a:pt x="68" y="333"/>
                    <a:pt x="69" y="335"/>
                  </a:cubicBezTo>
                  <a:cubicBezTo>
                    <a:pt x="66" y="332"/>
                    <a:pt x="63" y="329"/>
                    <a:pt x="60" y="326"/>
                  </a:cubicBezTo>
                  <a:cubicBezTo>
                    <a:pt x="60" y="326"/>
                    <a:pt x="59" y="326"/>
                    <a:pt x="59" y="325"/>
                  </a:cubicBezTo>
                  <a:cubicBezTo>
                    <a:pt x="58" y="325"/>
                    <a:pt x="58" y="324"/>
                    <a:pt x="57" y="324"/>
                  </a:cubicBezTo>
                  <a:cubicBezTo>
                    <a:pt x="56" y="323"/>
                    <a:pt x="56" y="322"/>
                    <a:pt x="55" y="322"/>
                  </a:cubicBezTo>
                  <a:cubicBezTo>
                    <a:pt x="55" y="321"/>
                    <a:pt x="55" y="321"/>
                    <a:pt x="55" y="320"/>
                  </a:cubicBezTo>
                  <a:cubicBezTo>
                    <a:pt x="47" y="307"/>
                    <a:pt x="38" y="293"/>
                    <a:pt x="29" y="281"/>
                  </a:cubicBezTo>
                  <a:cubicBezTo>
                    <a:pt x="27" y="278"/>
                    <a:pt x="25" y="275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1" y="272"/>
                    <a:pt x="20" y="273"/>
                    <a:pt x="20" y="274"/>
                  </a:cubicBezTo>
                  <a:cubicBezTo>
                    <a:pt x="20" y="274"/>
                    <a:pt x="20" y="273"/>
                    <a:pt x="20" y="273"/>
                  </a:cubicBezTo>
                  <a:moveTo>
                    <a:pt x="12" y="268"/>
                  </a:moveTo>
                  <a:cubicBezTo>
                    <a:pt x="11" y="266"/>
                    <a:pt x="10" y="265"/>
                    <a:pt x="9" y="264"/>
                  </a:cubicBezTo>
                  <a:cubicBezTo>
                    <a:pt x="10" y="265"/>
                    <a:pt x="11" y="266"/>
                    <a:pt x="12" y="268"/>
                  </a:cubicBezTo>
                  <a:moveTo>
                    <a:pt x="39" y="265"/>
                  </a:moveTo>
                  <a:cubicBezTo>
                    <a:pt x="38" y="264"/>
                    <a:pt x="38" y="263"/>
                    <a:pt x="38" y="262"/>
                  </a:cubicBezTo>
                  <a:cubicBezTo>
                    <a:pt x="40" y="263"/>
                    <a:pt x="41" y="265"/>
                    <a:pt x="42" y="266"/>
                  </a:cubicBezTo>
                  <a:cubicBezTo>
                    <a:pt x="43" y="268"/>
                    <a:pt x="44" y="269"/>
                    <a:pt x="4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5" y="270"/>
                    <a:pt x="44" y="270"/>
                    <a:pt x="44" y="271"/>
                  </a:cubicBezTo>
                  <a:cubicBezTo>
                    <a:pt x="44" y="271"/>
                    <a:pt x="44" y="272"/>
                    <a:pt x="44" y="272"/>
                  </a:cubicBezTo>
                  <a:cubicBezTo>
                    <a:pt x="45" y="274"/>
                    <a:pt x="46" y="276"/>
                    <a:pt x="47" y="278"/>
                  </a:cubicBezTo>
                  <a:cubicBezTo>
                    <a:pt x="49" y="281"/>
                    <a:pt x="51" y="284"/>
                    <a:pt x="53" y="287"/>
                  </a:cubicBezTo>
                  <a:cubicBezTo>
                    <a:pt x="55" y="290"/>
                    <a:pt x="57" y="293"/>
                    <a:pt x="59" y="295"/>
                  </a:cubicBezTo>
                  <a:cubicBezTo>
                    <a:pt x="62" y="300"/>
                    <a:pt x="66" y="304"/>
                    <a:pt x="70" y="308"/>
                  </a:cubicBezTo>
                  <a:cubicBezTo>
                    <a:pt x="72" y="310"/>
                    <a:pt x="74" y="312"/>
                    <a:pt x="76" y="314"/>
                  </a:cubicBezTo>
                  <a:cubicBezTo>
                    <a:pt x="76" y="315"/>
                    <a:pt x="77" y="316"/>
                    <a:pt x="78" y="317"/>
                  </a:cubicBezTo>
                  <a:cubicBezTo>
                    <a:pt x="79" y="318"/>
                    <a:pt x="79" y="318"/>
                    <a:pt x="80" y="319"/>
                  </a:cubicBezTo>
                  <a:cubicBezTo>
                    <a:pt x="82" y="322"/>
                    <a:pt x="84" y="325"/>
                    <a:pt x="86" y="328"/>
                  </a:cubicBezTo>
                  <a:cubicBezTo>
                    <a:pt x="87" y="329"/>
                    <a:pt x="88" y="330"/>
                    <a:pt x="89" y="331"/>
                  </a:cubicBezTo>
                  <a:cubicBezTo>
                    <a:pt x="88" y="331"/>
                    <a:pt x="87" y="330"/>
                    <a:pt x="87" y="329"/>
                  </a:cubicBezTo>
                  <a:cubicBezTo>
                    <a:pt x="85" y="327"/>
                    <a:pt x="83" y="325"/>
                    <a:pt x="82" y="324"/>
                  </a:cubicBezTo>
                  <a:cubicBezTo>
                    <a:pt x="81" y="323"/>
                    <a:pt x="81" y="323"/>
                    <a:pt x="81" y="322"/>
                  </a:cubicBezTo>
                  <a:cubicBezTo>
                    <a:pt x="80" y="322"/>
                    <a:pt x="79" y="321"/>
                    <a:pt x="78" y="320"/>
                  </a:cubicBezTo>
                  <a:cubicBezTo>
                    <a:pt x="76" y="318"/>
                    <a:pt x="74" y="316"/>
                    <a:pt x="72" y="313"/>
                  </a:cubicBezTo>
                  <a:cubicBezTo>
                    <a:pt x="69" y="310"/>
                    <a:pt x="65" y="306"/>
                    <a:pt x="62" y="302"/>
                  </a:cubicBezTo>
                  <a:cubicBezTo>
                    <a:pt x="60" y="300"/>
                    <a:pt x="59" y="299"/>
                    <a:pt x="57" y="297"/>
                  </a:cubicBezTo>
                  <a:cubicBezTo>
                    <a:pt x="57" y="296"/>
                    <a:pt x="56" y="296"/>
                    <a:pt x="56" y="296"/>
                  </a:cubicBezTo>
                  <a:cubicBezTo>
                    <a:pt x="56" y="296"/>
                    <a:pt x="56" y="296"/>
                    <a:pt x="56" y="295"/>
                  </a:cubicBezTo>
                  <a:cubicBezTo>
                    <a:pt x="54" y="293"/>
                    <a:pt x="52" y="291"/>
                    <a:pt x="50" y="289"/>
                  </a:cubicBezTo>
                  <a:cubicBezTo>
                    <a:pt x="49" y="289"/>
                    <a:pt x="49" y="288"/>
                    <a:pt x="48" y="288"/>
                  </a:cubicBezTo>
                  <a:cubicBezTo>
                    <a:pt x="47" y="287"/>
                    <a:pt x="46" y="286"/>
                    <a:pt x="45" y="285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9" y="274"/>
                    <a:pt x="39" y="273"/>
                    <a:pt x="39" y="273"/>
                  </a:cubicBezTo>
                  <a:cubicBezTo>
                    <a:pt x="39" y="270"/>
                    <a:pt x="39" y="267"/>
                    <a:pt x="39" y="265"/>
                  </a:cubicBezTo>
                  <a:moveTo>
                    <a:pt x="22" y="260"/>
                  </a:moveTo>
                  <a:cubicBezTo>
                    <a:pt x="22" y="260"/>
                    <a:pt x="22" y="260"/>
                    <a:pt x="22" y="260"/>
                  </a:cubicBezTo>
                  <a:cubicBezTo>
                    <a:pt x="25" y="262"/>
                    <a:pt x="28" y="265"/>
                    <a:pt x="30" y="268"/>
                  </a:cubicBezTo>
                  <a:cubicBezTo>
                    <a:pt x="31" y="270"/>
                    <a:pt x="32" y="272"/>
                    <a:pt x="33" y="274"/>
                  </a:cubicBezTo>
                  <a:cubicBezTo>
                    <a:pt x="33" y="275"/>
                    <a:pt x="34" y="275"/>
                    <a:pt x="34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6"/>
                    <a:pt x="36" y="277"/>
                    <a:pt x="36" y="278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5" y="277"/>
                    <a:pt x="34" y="277"/>
                    <a:pt x="33" y="276"/>
                  </a:cubicBezTo>
                  <a:cubicBezTo>
                    <a:pt x="33" y="276"/>
                    <a:pt x="33" y="276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6"/>
                    <a:pt x="32" y="276"/>
                    <a:pt x="31" y="276"/>
                  </a:cubicBezTo>
                  <a:cubicBezTo>
                    <a:pt x="29" y="273"/>
                    <a:pt x="27" y="269"/>
                    <a:pt x="25" y="266"/>
                  </a:cubicBezTo>
                  <a:cubicBezTo>
                    <a:pt x="24" y="264"/>
                    <a:pt x="23" y="262"/>
                    <a:pt x="22" y="260"/>
                  </a:cubicBezTo>
                  <a:moveTo>
                    <a:pt x="83" y="275"/>
                  </a:moveTo>
                  <a:cubicBezTo>
                    <a:pt x="80" y="270"/>
                    <a:pt x="76" y="265"/>
                    <a:pt x="73" y="259"/>
                  </a:cubicBezTo>
                  <a:cubicBezTo>
                    <a:pt x="75" y="261"/>
                    <a:pt x="77" y="263"/>
                    <a:pt x="79" y="265"/>
                  </a:cubicBezTo>
                  <a:cubicBezTo>
                    <a:pt x="80" y="266"/>
                    <a:pt x="81" y="267"/>
                    <a:pt x="81" y="268"/>
                  </a:cubicBezTo>
                  <a:cubicBezTo>
                    <a:pt x="83" y="269"/>
                    <a:pt x="84" y="271"/>
                    <a:pt x="85" y="273"/>
                  </a:cubicBezTo>
                  <a:cubicBezTo>
                    <a:pt x="89" y="279"/>
                    <a:pt x="94" y="286"/>
                    <a:pt x="98" y="292"/>
                  </a:cubicBezTo>
                  <a:cubicBezTo>
                    <a:pt x="99" y="293"/>
                    <a:pt x="100" y="294"/>
                    <a:pt x="102" y="296"/>
                  </a:cubicBezTo>
                  <a:cubicBezTo>
                    <a:pt x="101" y="295"/>
                    <a:pt x="100" y="295"/>
                    <a:pt x="99" y="294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8" y="293"/>
                    <a:pt x="97" y="291"/>
                    <a:pt x="96" y="290"/>
                  </a:cubicBezTo>
                  <a:cubicBezTo>
                    <a:pt x="93" y="287"/>
                    <a:pt x="90" y="284"/>
                    <a:pt x="87" y="281"/>
                  </a:cubicBezTo>
                  <a:cubicBezTo>
                    <a:pt x="86" y="279"/>
                    <a:pt x="85" y="277"/>
                    <a:pt x="83" y="275"/>
                  </a:cubicBezTo>
                  <a:moveTo>
                    <a:pt x="36" y="267"/>
                  </a:moveTo>
                  <a:cubicBezTo>
                    <a:pt x="36" y="264"/>
                    <a:pt x="35" y="260"/>
                    <a:pt x="34" y="256"/>
                  </a:cubicBezTo>
                  <a:cubicBezTo>
                    <a:pt x="35" y="257"/>
                    <a:pt x="35" y="257"/>
                    <a:pt x="35" y="258"/>
                  </a:cubicBezTo>
                  <a:cubicBezTo>
                    <a:pt x="36" y="261"/>
                    <a:pt x="36" y="265"/>
                    <a:pt x="36" y="268"/>
                  </a:cubicBezTo>
                  <a:cubicBezTo>
                    <a:pt x="36" y="269"/>
                    <a:pt x="36" y="270"/>
                    <a:pt x="36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6" y="271"/>
                    <a:pt x="36" y="270"/>
                    <a:pt x="36" y="270"/>
                  </a:cubicBezTo>
                  <a:cubicBezTo>
                    <a:pt x="36" y="269"/>
                    <a:pt x="36" y="268"/>
                    <a:pt x="36" y="267"/>
                  </a:cubicBezTo>
                  <a:moveTo>
                    <a:pt x="63" y="256"/>
                  </a:moveTo>
                  <a:cubicBezTo>
                    <a:pt x="63" y="256"/>
                    <a:pt x="63" y="256"/>
                    <a:pt x="63" y="255"/>
                  </a:cubicBezTo>
                  <a:cubicBezTo>
                    <a:pt x="64" y="257"/>
                    <a:pt x="65" y="259"/>
                    <a:pt x="66" y="260"/>
                  </a:cubicBezTo>
                  <a:cubicBezTo>
                    <a:pt x="65" y="259"/>
                    <a:pt x="64" y="257"/>
                    <a:pt x="63" y="256"/>
                  </a:cubicBezTo>
                  <a:moveTo>
                    <a:pt x="70" y="262"/>
                  </a:moveTo>
                  <a:cubicBezTo>
                    <a:pt x="69" y="260"/>
                    <a:pt x="68" y="257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8" y="256"/>
                    <a:pt x="68" y="257"/>
                    <a:pt x="69" y="258"/>
                  </a:cubicBezTo>
                  <a:cubicBezTo>
                    <a:pt x="69" y="259"/>
                    <a:pt x="70" y="259"/>
                    <a:pt x="70" y="260"/>
                  </a:cubicBezTo>
                  <a:cubicBezTo>
                    <a:pt x="70" y="261"/>
                    <a:pt x="70" y="262"/>
                    <a:pt x="71" y="262"/>
                  </a:cubicBezTo>
                  <a:cubicBezTo>
                    <a:pt x="71" y="262"/>
                    <a:pt x="70" y="262"/>
                    <a:pt x="70" y="262"/>
                  </a:cubicBezTo>
                  <a:moveTo>
                    <a:pt x="32" y="257"/>
                  </a:moveTo>
                  <a:cubicBezTo>
                    <a:pt x="31" y="255"/>
                    <a:pt x="31" y="253"/>
                    <a:pt x="30" y="251"/>
                  </a:cubicBezTo>
                  <a:cubicBezTo>
                    <a:pt x="31" y="253"/>
                    <a:pt x="31" y="255"/>
                    <a:pt x="32" y="257"/>
                  </a:cubicBezTo>
                  <a:moveTo>
                    <a:pt x="67" y="246"/>
                  </a:moveTo>
                  <a:cubicBezTo>
                    <a:pt x="67" y="246"/>
                    <a:pt x="67" y="246"/>
                    <a:pt x="67" y="246"/>
                  </a:cubicBezTo>
                  <a:cubicBezTo>
                    <a:pt x="68" y="247"/>
                    <a:pt x="68" y="248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71" y="252"/>
                    <a:pt x="73" y="255"/>
                    <a:pt x="75" y="258"/>
                  </a:cubicBezTo>
                  <a:cubicBezTo>
                    <a:pt x="74" y="257"/>
                    <a:pt x="72" y="256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1" y="255"/>
                    <a:pt x="70" y="254"/>
                    <a:pt x="70" y="254"/>
                  </a:cubicBezTo>
                  <a:cubicBezTo>
                    <a:pt x="69" y="251"/>
                    <a:pt x="68" y="249"/>
                    <a:pt x="67" y="246"/>
                  </a:cubicBezTo>
                  <a:moveTo>
                    <a:pt x="69" y="238"/>
                  </a:moveTo>
                  <a:cubicBezTo>
                    <a:pt x="69" y="235"/>
                    <a:pt x="69" y="233"/>
                    <a:pt x="70" y="231"/>
                  </a:cubicBezTo>
                  <a:cubicBezTo>
                    <a:pt x="70" y="232"/>
                    <a:pt x="71" y="233"/>
                    <a:pt x="71" y="234"/>
                  </a:cubicBezTo>
                  <a:cubicBezTo>
                    <a:pt x="75" y="240"/>
                    <a:pt x="79" y="247"/>
                    <a:pt x="84" y="253"/>
                  </a:cubicBezTo>
                  <a:cubicBezTo>
                    <a:pt x="87" y="258"/>
                    <a:pt x="90" y="263"/>
                    <a:pt x="93" y="268"/>
                  </a:cubicBezTo>
                  <a:cubicBezTo>
                    <a:pt x="94" y="269"/>
                    <a:pt x="95" y="271"/>
                    <a:pt x="96" y="272"/>
                  </a:cubicBezTo>
                  <a:cubicBezTo>
                    <a:pt x="97" y="274"/>
                    <a:pt x="98" y="275"/>
                    <a:pt x="99" y="277"/>
                  </a:cubicBezTo>
                  <a:cubicBezTo>
                    <a:pt x="101" y="281"/>
                    <a:pt x="104" y="285"/>
                    <a:pt x="106" y="289"/>
                  </a:cubicBezTo>
                  <a:cubicBezTo>
                    <a:pt x="107" y="290"/>
                    <a:pt x="108" y="292"/>
                    <a:pt x="109" y="293"/>
                  </a:cubicBezTo>
                  <a:cubicBezTo>
                    <a:pt x="110" y="295"/>
                    <a:pt x="111" y="296"/>
                    <a:pt x="112" y="298"/>
                  </a:cubicBezTo>
                  <a:cubicBezTo>
                    <a:pt x="112" y="298"/>
                    <a:pt x="112" y="299"/>
                    <a:pt x="112" y="299"/>
                  </a:cubicBezTo>
                  <a:cubicBezTo>
                    <a:pt x="112" y="299"/>
                    <a:pt x="112" y="299"/>
                    <a:pt x="112" y="299"/>
                  </a:cubicBezTo>
                  <a:cubicBezTo>
                    <a:pt x="109" y="295"/>
                    <a:pt x="105" y="290"/>
                    <a:pt x="101" y="286"/>
                  </a:cubicBezTo>
                  <a:cubicBezTo>
                    <a:pt x="100" y="285"/>
                    <a:pt x="98" y="283"/>
                    <a:pt x="97" y="282"/>
                  </a:cubicBezTo>
                  <a:cubicBezTo>
                    <a:pt x="96" y="280"/>
                    <a:pt x="94" y="279"/>
                    <a:pt x="93" y="277"/>
                  </a:cubicBezTo>
                  <a:cubicBezTo>
                    <a:pt x="90" y="274"/>
                    <a:pt x="87" y="270"/>
                    <a:pt x="84" y="267"/>
                  </a:cubicBezTo>
                  <a:cubicBezTo>
                    <a:pt x="80" y="262"/>
                    <a:pt x="77" y="256"/>
                    <a:pt x="73" y="251"/>
                  </a:cubicBezTo>
                  <a:cubicBezTo>
                    <a:pt x="72" y="249"/>
                    <a:pt x="71" y="247"/>
                    <a:pt x="69" y="245"/>
                  </a:cubicBezTo>
                  <a:cubicBezTo>
                    <a:pt x="69" y="244"/>
                    <a:pt x="68" y="243"/>
                    <a:pt x="68" y="242"/>
                  </a:cubicBezTo>
                  <a:cubicBezTo>
                    <a:pt x="68" y="241"/>
                    <a:pt x="68" y="239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moveTo>
                    <a:pt x="58" y="236"/>
                  </a:moveTo>
                  <a:cubicBezTo>
                    <a:pt x="58" y="234"/>
                    <a:pt x="57" y="232"/>
                    <a:pt x="57" y="230"/>
                  </a:cubicBezTo>
                  <a:cubicBezTo>
                    <a:pt x="58" y="230"/>
                    <a:pt x="58" y="231"/>
                    <a:pt x="59" y="232"/>
                  </a:cubicBezTo>
                  <a:cubicBezTo>
                    <a:pt x="61" y="237"/>
                    <a:pt x="62" y="241"/>
                    <a:pt x="64" y="245"/>
                  </a:cubicBezTo>
                  <a:cubicBezTo>
                    <a:pt x="63" y="244"/>
                    <a:pt x="62" y="242"/>
                    <a:pt x="61" y="241"/>
                  </a:cubicBezTo>
                  <a:cubicBezTo>
                    <a:pt x="60" y="239"/>
                    <a:pt x="59" y="237"/>
                    <a:pt x="58" y="236"/>
                  </a:cubicBezTo>
                  <a:moveTo>
                    <a:pt x="27" y="224"/>
                  </a:moveTo>
                  <a:cubicBezTo>
                    <a:pt x="27" y="222"/>
                    <a:pt x="28" y="220"/>
                    <a:pt x="28" y="218"/>
                  </a:cubicBezTo>
                  <a:cubicBezTo>
                    <a:pt x="30" y="227"/>
                    <a:pt x="32" y="236"/>
                    <a:pt x="34" y="245"/>
                  </a:cubicBezTo>
                  <a:cubicBezTo>
                    <a:pt x="34" y="248"/>
                    <a:pt x="35" y="250"/>
                    <a:pt x="35" y="253"/>
                  </a:cubicBezTo>
                  <a:cubicBezTo>
                    <a:pt x="35" y="253"/>
                    <a:pt x="35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3" y="252"/>
                    <a:pt x="33" y="251"/>
                    <a:pt x="33" y="250"/>
                  </a:cubicBezTo>
                  <a:cubicBezTo>
                    <a:pt x="31" y="244"/>
                    <a:pt x="29" y="238"/>
                    <a:pt x="27" y="232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29"/>
                    <a:pt x="27" y="227"/>
                    <a:pt x="26" y="224"/>
                  </a:cubicBezTo>
                  <a:cubicBezTo>
                    <a:pt x="27" y="224"/>
                    <a:pt x="27" y="224"/>
                    <a:pt x="27" y="224"/>
                  </a:cubicBezTo>
                  <a:moveTo>
                    <a:pt x="20" y="245"/>
                  </a:moveTo>
                  <a:cubicBezTo>
                    <a:pt x="19" y="238"/>
                    <a:pt x="18" y="231"/>
                    <a:pt x="17" y="223"/>
                  </a:cubicBezTo>
                  <a:cubicBezTo>
                    <a:pt x="17" y="221"/>
                    <a:pt x="17" y="219"/>
                    <a:pt x="16" y="216"/>
                  </a:cubicBezTo>
                  <a:cubicBezTo>
                    <a:pt x="18" y="223"/>
                    <a:pt x="19" y="229"/>
                    <a:pt x="21" y="236"/>
                  </a:cubicBezTo>
                  <a:cubicBezTo>
                    <a:pt x="23" y="244"/>
                    <a:pt x="25" y="253"/>
                    <a:pt x="28" y="261"/>
                  </a:cubicBezTo>
                  <a:cubicBezTo>
                    <a:pt x="26" y="259"/>
                    <a:pt x="24" y="257"/>
                    <a:pt x="21" y="256"/>
                  </a:cubicBezTo>
                  <a:cubicBezTo>
                    <a:pt x="21" y="254"/>
                    <a:pt x="21" y="252"/>
                    <a:pt x="21" y="250"/>
                  </a:cubicBezTo>
                  <a:cubicBezTo>
                    <a:pt x="21" y="249"/>
                    <a:pt x="21" y="248"/>
                    <a:pt x="20" y="246"/>
                  </a:cubicBezTo>
                  <a:cubicBezTo>
                    <a:pt x="20" y="246"/>
                    <a:pt x="20" y="246"/>
                    <a:pt x="20" y="245"/>
                  </a:cubicBezTo>
                  <a:moveTo>
                    <a:pt x="44" y="221"/>
                  </a:moveTo>
                  <a:cubicBezTo>
                    <a:pt x="44" y="219"/>
                    <a:pt x="43" y="217"/>
                    <a:pt x="42" y="216"/>
                  </a:cubicBezTo>
                  <a:cubicBezTo>
                    <a:pt x="43" y="217"/>
                    <a:pt x="44" y="218"/>
                    <a:pt x="44" y="219"/>
                  </a:cubicBezTo>
                  <a:cubicBezTo>
                    <a:pt x="47" y="223"/>
                    <a:pt x="50" y="227"/>
                    <a:pt x="52" y="231"/>
                  </a:cubicBezTo>
                  <a:cubicBezTo>
                    <a:pt x="53" y="232"/>
                    <a:pt x="53" y="233"/>
                    <a:pt x="54" y="234"/>
                  </a:cubicBezTo>
                  <a:cubicBezTo>
                    <a:pt x="54" y="236"/>
                    <a:pt x="55" y="238"/>
                    <a:pt x="56" y="239"/>
                  </a:cubicBezTo>
                  <a:cubicBezTo>
                    <a:pt x="57" y="242"/>
                    <a:pt x="57" y="244"/>
                    <a:pt x="58" y="246"/>
                  </a:cubicBezTo>
                  <a:cubicBezTo>
                    <a:pt x="58" y="248"/>
                    <a:pt x="59" y="251"/>
                    <a:pt x="60" y="253"/>
                  </a:cubicBezTo>
                  <a:cubicBezTo>
                    <a:pt x="60" y="253"/>
                    <a:pt x="60" y="253"/>
                    <a:pt x="59" y="253"/>
                  </a:cubicBezTo>
                  <a:cubicBezTo>
                    <a:pt x="58" y="253"/>
                    <a:pt x="58" y="254"/>
                    <a:pt x="58" y="255"/>
                  </a:cubicBezTo>
                  <a:cubicBezTo>
                    <a:pt x="60" y="258"/>
                    <a:pt x="62" y="261"/>
                    <a:pt x="64" y="264"/>
                  </a:cubicBezTo>
                  <a:cubicBezTo>
                    <a:pt x="69" y="270"/>
                    <a:pt x="74" y="276"/>
                    <a:pt x="78" y="283"/>
                  </a:cubicBezTo>
                  <a:cubicBezTo>
                    <a:pt x="81" y="287"/>
                    <a:pt x="83" y="291"/>
                    <a:pt x="85" y="295"/>
                  </a:cubicBezTo>
                  <a:cubicBezTo>
                    <a:pt x="79" y="287"/>
                    <a:pt x="73" y="279"/>
                    <a:pt x="67" y="271"/>
                  </a:cubicBezTo>
                  <a:cubicBezTo>
                    <a:pt x="65" y="269"/>
                    <a:pt x="63" y="266"/>
                    <a:pt x="61" y="263"/>
                  </a:cubicBezTo>
                  <a:cubicBezTo>
                    <a:pt x="60" y="261"/>
                    <a:pt x="59" y="259"/>
                    <a:pt x="58" y="257"/>
                  </a:cubicBezTo>
                  <a:cubicBezTo>
                    <a:pt x="55" y="251"/>
                    <a:pt x="53" y="244"/>
                    <a:pt x="50" y="238"/>
                  </a:cubicBezTo>
                  <a:cubicBezTo>
                    <a:pt x="48" y="232"/>
                    <a:pt x="46" y="227"/>
                    <a:pt x="44" y="221"/>
                  </a:cubicBezTo>
                  <a:moveTo>
                    <a:pt x="50" y="219"/>
                  </a:moveTo>
                  <a:cubicBezTo>
                    <a:pt x="49" y="217"/>
                    <a:pt x="48" y="215"/>
                    <a:pt x="47" y="213"/>
                  </a:cubicBezTo>
                  <a:cubicBezTo>
                    <a:pt x="48" y="214"/>
                    <a:pt x="48" y="215"/>
                    <a:pt x="49" y="216"/>
                  </a:cubicBezTo>
                  <a:cubicBezTo>
                    <a:pt x="50" y="219"/>
                    <a:pt x="52" y="221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4" y="226"/>
                    <a:pt x="55" y="228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3" y="226"/>
                    <a:pt x="51" y="223"/>
                    <a:pt x="50" y="219"/>
                  </a:cubicBezTo>
                  <a:moveTo>
                    <a:pt x="26" y="210"/>
                  </a:moveTo>
                  <a:cubicBezTo>
                    <a:pt x="26" y="209"/>
                    <a:pt x="26" y="208"/>
                    <a:pt x="26" y="207"/>
                  </a:cubicBezTo>
                  <a:cubicBezTo>
                    <a:pt x="26" y="209"/>
                    <a:pt x="27" y="211"/>
                    <a:pt x="27" y="213"/>
                  </a:cubicBezTo>
                  <a:cubicBezTo>
                    <a:pt x="27" y="213"/>
                    <a:pt x="27" y="213"/>
                    <a:pt x="27" y="214"/>
                  </a:cubicBezTo>
                  <a:cubicBezTo>
                    <a:pt x="27" y="215"/>
                    <a:pt x="26" y="216"/>
                    <a:pt x="26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6" y="215"/>
                    <a:pt x="26" y="212"/>
                    <a:pt x="26" y="210"/>
                  </a:cubicBezTo>
                  <a:moveTo>
                    <a:pt x="31" y="209"/>
                  </a:moveTo>
                  <a:cubicBezTo>
                    <a:pt x="31" y="208"/>
                    <a:pt x="31" y="206"/>
                    <a:pt x="31" y="205"/>
                  </a:cubicBezTo>
                  <a:cubicBezTo>
                    <a:pt x="31" y="206"/>
                    <a:pt x="32" y="206"/>
                    <a:pt x="32" y="206"/>
                  </a:cubicBezTo>
                  <a:cubicBezTo>
                    <a:pt x="34" y="218"/>
                    <a:pt x="37" y="230"/>
                    <a:pt x="38" y="242"/>
                  </a:cubicBezTo>
                  <a:cubicBezTo>
                    <a:pt x="36" y="238"/>
                    <a:pt x="36" y="234"/>
                    <a:pt x="35" y="230"/>
                  </a:cubicBezTo>
                  <a:cubicBezTo>
                    <a:pt x="33" y="223"/>
                    <a:pt x="32" y="216"/>
                    <a:pt x="31" y="209"/>
                  </a:cubicBezTo>
                  <a:moveTo>
                    <a:pt x="12" y="207"/>
                  </a:moveTo>
                  <a:cubicBezTo>
                    <a:pt x="12" y="206"/>
                    <a:pt x="12" y="204"/>
                    <a:pt x="12" y="203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7"/>
                    <a:pt x="13" y="211"/>
                    <a:pt x="14" y="214"/>
                  </a:cubicBezTo>
                  <a:cubicBezTo>
                    <a:pt x="14" y="216"/>
                    <a:pt x="14" y="217"/>
                    <a:pt x="14" y="218"/>
                  </a:cubicBezTo>
                  <a:cubicBezTo>
                    <a:pt x="14" y="219"/>
                    <a:pt x="14" y="220"/>
                    <a:pt x="14" y="222"/>
                  </a:cubicBezTo>
                  <a:cubicBezTo>
                    <a:pt x="15" y="227"/>
                    <a:pt x="16" y="232"/>
                    <a:pt x="16" y="237"/>
                  </a:cubicBezTo>
                  <a:cubicBezTo>
                    <a:pt x="17" y="238"/>
                    <a:pt x="17" y="239"/>
                    <a:pt x="17" y="240"/>
                  </a:cubicBezTo>
                  <a:cubicBezTo>
                    <a:pt x="17" y="242"/>
                    <a:pt x="18" y="245"/>
                    <a:pt x="18" y="248"/>
                  </a:cubicBezTo>
                  <a:cubicBezTo>
                    <a:pt x="18" y="250"/>
                    <a:pt x="18" y="251"/>
                    <a:pt x="19" y="253"/>
                  </a:cubicBezTo>
                  <a:cubicBezTo>
                    <a:pt x="19" y="255"/>
                    <a:pt x="19" y="256"/>
                    <a:pt x="19" y="257"/>
                  </a:cubicBezTo>
                  <a:cubicBezTo>
                    <a:pt x="19" y="262"/>
                    <a:pt x="19" y="266"/>
                    <a:pt x="18" y="270"/>
                  </a:cubicBezTo>
                  <a:cubicBezTo>
                    <a:pt x="18" y="270"/>
                    <a:pt x="17" y="270"/>
                    <a:pt x="17" y="270"/>
                  </a:cubicBezTo>
                  <a:cubicBezTo>
                    <a:pt x="17" y="269"/>
                    <a:pt x="16" y="268"/>
                    <a:pt x="16" y="267"/>
                  </a:cubicBezTo>
                  <a:cubicBezTo>
                    <a:pt x="14" y="263"/>
                    <a:pt x="14" y="259"/>
                    <a:pt x="14" y="255"/>
                  </a:cubicBezTo>
                  <a:cubicBezTo>
                    <a:pt x="14" y="255"/>
                    <a:pt x="14" y="254"/>
                    <a:pt x="14" y="254"/>
                  </a:cubicBezTo>
                  <a:cubicBezTo>
                    <a:pt x="14" y="254"/>
                    <a:pt x="14" y="254"/>
                    <a:pt x="14" y="253"/>
                  </a:cubicBezTo>
                  <a:cubicBezTo>
                    <a:pt x="13" y="248"/>
                    <a:pt x="13" y="242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5"/>
                    <a:pt x="12" y="235"/>
                  </a:cubicBezTo>
                  <a:cubicBezTo>
                    <a:pt x="12" y="233"/>
                    <a:pt x="12" y="231"/>
                    <a:pt x="12" y="229"/>
                  </a:cubicBezTo>
                  <a:cubicBezTo>
                    <a:pt x="12" y="228"/>
                    <a:pt x="12" y="227"/>
                    <a:pt x="12" y="226"/>
                  </a:cubicBezTo>
                  <a:cubicBezTo>
                    <a:pt x="12" y="221"/>
                    <a:pt x="12" y="217"/>
                    <a:pt x="12" y="212"/>
                  </a:cubicBezTo>
                  <a:cubicBezTo>
                    <a:pt x="12" y="210"/>
                    <a:pt x="12" y="209"/>
                    <a:pt x="12" y="207"/>
                  </a:cubicBezTo>
                  <a:moveTo>
                    <a:pt x="44" y="213"/>
                  </a:moveTo>
                  <a:cubicBezTo>
                    <a:pt x="42" y="209"/>
                    <a:pt x="40" y="206"/>
                    <a:pt x="38" y="202"/>
                  </a:cubicBezTo>
                  <a:cubicBezTo>
                    <a:pt x="39" y="202"/>
                    <a:pt x="39" y="202"/>
                    <a:pt x="39" y="203"/>
                  </a:cubicBezTo>
                  <a:cubicBezTo>
                    <a:pt x="39" y="203"/>
                    <a:pt x="40" y="204"/>
                    <a:pt x="40" y="205"/>
                  </a:cubicBezTo>
                  <a:cubicBezTo>
                    <a:pt x="41" y="207"/>
                    <a:pt x="42" y="210"/>
                    <a:pt x="44" y="213"/>
                  </a:cubicBezTo>
                  <a:moveTo>
                    <a:pt x="26" y="197"/>
                  </a:moveTo>
                  <a:cubicBezTo>
                    <a:pt x="26" y="197"/>
                    <a:pt x="26" y="197"/>
                    <a:pt x="26" y="196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7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9"/>
                    <a:pt x="27" y="200"/>
                    <a:pt x="27" y="201"/>
                  </a:cubicBezTo>
                  <a:cubicBezTo>
                    <a:pt x="27" y="200"/>
                    <a:pt x="26" y="199"/>
                    <a:pt x="26" y="198"/>
                  </a:cubicBezTo>
                  <a:cubicBezTo>
                    <a:pt x="26" y="198"/>
                    <a:pt x="26" y="197"/>
                    <a:pt x="26" y="197"/>
                  </a:cubicBezTo>
                  <a:cubicBezTo>
                    <a:pt x="26" y="197"/>
                    <a:pt x="26" y="197"/>
                    <a:pt x="26" y="197"/>
                  </a:cubicBezTo>
                  <a:moveTo>
                    <a:pt x="33" y="199"/>
                  </a:moveTo>
                  <a:cubicBezTo>
                    <a:pt x="33" y="198"/>
                    <a:pt x="33" y="196"/>
                    <a:pt x="33" y="195"/>
                  </a:cubicBezTo>
                  <a:cubicBezTo>
                    <a:pt x="34" y="198"/>
                    <a:pt x="35" y="201"/>
                    <a:pt x="36" y="204"/>
                  </a:cubicBezTo>
                  <a:cubicBezTo>
                    <a:pt x="37" y="207"/>
                    <a:pt x="38" y="209"/>
                    <a:pt x="38" y="212"/>
                  </a:cubicBezTo>
                  <a:cubicBezTo>
                    <a:pt x="40" y="215"/>
                    <a:pt x="41" y="219"/>
                    <a:pt x="42" y="222"/>
                  </a:cubicBezTo>
                  <a:cubicBezTo>
                    <a:pt x="44" y="227"/>
                    <a:pt x="45" y="232"/>
                    <a:pt x="47" y="237"/>
                  </a:cubicBezTo>
                  <a:cubicBezTo>
                    <a:pt x="50" y="243"/>
                    <a:pt x="52" y="249"/>
                    <a:pt x="55" y="255"/>
                  </a:cubicBezTo>
                  <a:cubicBezTo>
                    <a:pt x="55" y="255"/>
                    <a:pt x="54" y="255"/>
                    <a:pt x="54" y="255"/>
                  </a:cubicBezTo>
                  <a:cubicBezTo>
                    <a:pt x="54" y="255"/>
                    <a:pt x="53" y="256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5" y="260"/>
                    <a:pt x="57" y="263"/>
                    <a:pt x="59" y="265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3" y="276"/>
                    <a:pt x="68" y="287"/>
                    <a:pt x="73" y="297"/>
                  </a:cubicBezTo>
                  <a:cubicBezTo>
                    <a:pt x="72" y="296"/>
                    <a:pt x="71" y="295"/>
                    <a:pt x="70" y="293"/>
                  </a:cubicBezTo>
                  <a:cubicBezTo>
                    <a:pt x="69" y="292"/>
                    <a:pt x="68" y="291"/>
                    <a:pt x="67" y="290"/>
                  </a:cubicBezTo>
                  <a:cubicBezTo>
                    <a:pt x="65" y="287"/>
                    <a:pt x="63" y="285"/>
                    <a:pt x="60" y="282"/>
                  </a:cubicBezTo>
                  <a:cubicBezTo>
                    <a:pt x="58" y="279"/>
                    <a:pt x="55" y="277"/>
                    <a:pt x="52" y="275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1" y="274"/>
                    <a:pt x="51" y="272"/>
                    <a:pt x="50" y="271"/>
                  </a:cubicBezTo>
                  <a:cubicBezTo>
                    <a:pt x="48" y="269"/>
                    <a:pt x="47" y="267"/>
                    <a:pt x="45" y="265"/>
                  </a:cubicBezTo>
                  <a:cubicBezTo>
                    <a:pt x="43" y="262"/>
                    <a:pt x="40" y="259"/>
                    <a:pt x="38" y="256"/>
                  </a:cubicBezTo>
                  <a:cubicBezTo>
                    <a:pt x="37" y="252"/>
                    <a:pt x="37" y="248"/>
                    <a:pt x="36" y="244"/>
                  </a:cubicBezTo>
                  <a:cubicBezTo>
                    <a:pt x="37" y="245"/>
                    <a:pt x="38" y="247"/>
                    <a:pt x="39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1" y="248"/>
                    <a:pt x="41" y="248"/>
                    <a:pt x="41" y="247"/>
                  </a:cubicBezTo>
                  <a:cubicBezTo>
                    <a:pt x="41" y="244"/>
                    <a:pt x="41" y="240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27"/>
                    <a:pt x="37" y="217"/>
                    <a:pt x="34" y="207"/>
                  </a:cubicBezTo>
                  <a:cubicBezTo>
                    <a:pt x="34" y="205"/>
                    <a:pt x="33" y="202"/>
                    <a:pt x="33" y="200"/>
                  </a:cubicBezTo>
                  <a:cubicBezTo>
                    <a:pt x="33" y="200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moveTo>
                    <a:pt x="29" y="195"/>
                  </a:moveTo>
                  <a:cubicBezTo>
                    <a:pt x="29" y="195"/>
                    <a:pt x="29" y="195"/>
                    <a:pt x="29" y="195"/>
                  </a:cubicBezTo>
                  <a:cubicBezTo>
                    <a:pt x="29" y="196"/>
                    <a:pt x="30" y="198"/>
                    <a:pt x="30" y="199"/>
                  </a:cubicBezTo>
                  <a:cubicBezTo>
                    <a:pt x="30" y="200"/>
                    <a:pt x="30" y="201"/>
                    <a:pt x="30" y="202"/>
                  </a:cubicBezTo>
                  <a:cubicBezTo>
                    <a:pt x="29" y="200"/>
                    <a:pt x="29" y="198"/>
                    <a:pt x="29" y="195"/>
                  </a:cubicBezTo>
                  <a:moveTo>
                    <a:pt x="70" y="190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90"/>
                    <a:pt x="70" y="190"/>
                    <a:pt x="70" y="191"/>
                  </a:cubicBezTo>
                  <a:cubicBezTo>
                    <a:pt x="70" y="193"/>
                    <a:pt x="69" y="195"/>
                    <a:pt x="69" y="197"/>
                  </a:cubicBezTo>
                  <a:cubicBezTo>
                    <a:pt x="69" y="198"/>
                    <a:pt x="69" y="199"/>
                    <a:pt x="69" y="200"/>
                  </a:cubicBezTo>
                  <a:cubicBezTo>
                    <a:pt x="69" y="202"/>
                    <a:pt x="69" y="204"/>
                    <a:pt x="69" y="206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10"/>
                    <a:pt x="68" y="212"/>
                    <a:pt x="68" y="214"/>
                  </a:cubicBezTo>
                  <a:cubicBezTo>
                    <a:pt x="68" y="217"/>
                    <a:pt x="68" y="219"/>
                    <a:pt x="68" y="222"/>
                  </a:cubicBezTo>
                  <a:cubicBezTo>
                    <a:pt x="68" y="221"/>
                    <a:pt x="67" y="221"/>
                    <a:pt x="67" y="221"/>
                  </a:cubicBezTo>
                  <a:cubicBezTo>
                    <a:pt x="66" y="220"/>
                    <a:pt x="66" y="219"/>
                    <a:pt x="65" y="218"/>
                  </a:cubicBezTo>
                  <a:cubicBezTo>
                    <a:pt x="64" y="216"/>
                    <a:pt x="63" y="215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59" y="212"/>
                    <a:pt x="59" y="213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60" y="215"/>
                  </a:cubicBezTo>
                  <a:cubicBezTo>
                    <a:pt x="61" y="217"/>
                    <a:pt x="62" y="220"/>
                    <a:pt x="64" y="222"/>
                  </a:cubicBezTo>
                  <a:cubicBezTo>
                    <a:pt x="65" y="224"/>
                    <a:pt x="66" y="226"/>
                    <a:pt x="67" y="228"/>
                  </a:cubicBezTo>
                  <a:cubicBezTo>
                    <a:pt x="67" y="229"/>
                    <a:pt x="67" y="231"/>
                    <a:pt x="67" y="232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7" y="234"/>
                    <a:pt x="66" y="236"/>
                    <a:pt x="66" y="238"/>
                  </a:cubicBezTo>
                  <a:cubicBezTo>
                    <a:pt x="66" y="238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4" y="236"/>
                    <a:pt x="63" y="234"/>
                    <a:pt x="61" y="231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59" y="226"/>
                    <a:pt x="58" y="222"/>
                    <a:pt x="56" y="218"/>
                  </a:cubicBezTo>
                  <a:cubicBezTo>
                    <a:pt x="56" y="218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6"/>
                    <a:pt x="57" y="216"/>
                    <a:pt x="57" y="216"/>
                  </a:cubicBezTo>
                  <a:cubicBezTo>
                    <a:pt x="58" y="214"/>
                    <a:pt x="60" y="212"/>
                    <a:pt x="61" y="210"/>
                  </a:cubicBezTo>
                  <a:cubicBezTo>
                    <a:pt x="61" y="209"/>
                    <a:pt x="62" y="208"/>
                    <a:pt x="62" y="207"/>
                  </a:cubicBezTo>
                  <a:cubicBezTo>
                    <a:pt x="63" y="206"/>
                    <a:pt x="64" y="205"/>
                    <a:pt x="64" y="203"/>
                  </a:cubicBezTo>
                  <a:cubicBezTo>
                    <a:pt x="65" y="202"/>
                    <a:pt x="65" y="201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7" y="198"/>
                    <a:pt x="67" y="197"/>
                    <a:pt x="68" y="196"/>
                  </a:cubicBezTo>
                  <a:cubicBezTo>
                    <a:pt x="68" y="195"/>
                    <a:pt x="68" y="195"/>
                    <a:pt x="68" y="194"/>
                  </a:cubicBezTo>
                  <a:cubicBezTo>
                    <a:pt x="68" y="194"/>
                    <a:pt x="69" y="193"/>
                    <a:pt x="69" y="193"/>
                  </a:cubicBezTo>
                  <a:cubicBezTo>
                    <a:pt x="69" y="192"/>
                    <a:pt x="69" y="191"/>
                    <a:pt x="70" y="190"/>
                  </a:cubicBezTo>
                  <a:moveTo>
                    <a:pt x="32" y="189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1"/>
                    <a:pt x="32" y="192"/>
                    <a:pt x="31" y="193"/>
                  </a:cubicBezTo>
                  <a:cubicBezTo>
                    <a:pt x="31" y="192"/>
                    <a:pt x="31" y="191"/>
                    <a:pt x="31" y="190"/>
                  </a:cubicBezTo>
                  <a:cubicBezTo>
                    <a:pt x="31" y="190"/>
                    <a:pt x="31" y="189"/>
                    <a:pt x="32" y="189"/>
                  </a:cubicBezTo>
                  <a:moveTo>
                    <a:pt x="14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4"/>
                    <a:pt x="14" y="185"/>
                  </a:cubicBezTo>
                  <a:cubicBezTo>
                    <a:pt x="16" y="197"/>
                    <a:pt x="18" y="209"/>
                    <a:pt x="22" y="221"/>
                  </a:cubicBezTo>
                  <a:cubicBezTo>
                    <a:pt x="23" y="225"/>
                    <a:pt x="24" y="229"/>
                    <a:pt x="25" y="233"/>
                  </a:cubicBezTo>
                  <a:cubicBezTo>
                    <a:pt x="26" y="239"/>
                    <a:pt x="27" y="245"/>
                    <a:pt x="28" y="252"/>
                  </a:cubicBezTo>
                  <a:cubicBezTo>
                    <a:pt x="28" y="252"/>
                    <a:pt x="28" y="253"/>
                    <a:pt x="29" y="254"/>
                  </a:cubicBezTo>
                  <a:cubicBezTo>
                    <a:pt x="28" y="252"/>
                    <a:pt x="27" y="250"/>
                    <a:pt x="27" y="247"/>
                  </a:cubicBezTo>
                  <a:cubicBezTo>
                    <a:pt x="26" y="243"/>
                    <a:pt x="25" y="239"/>
                    <a:pt x="24" y="235"/>
                  </a:cubicBezTo>
                  <a:cubicBezTo>
                    <a:pt x="21" y="225"/>
                    <a:pt x="19" y="215"/>
                    <a:pt x="16" y="205"/>
                  </a:cubicBezTo>
                  <a:cubicBezTo>
                    <a:pt x="15" y="205"/>
                    <a:pt x="15" y="204"/>
                    <a:pt x="15" y="203"/>
                  </a:cubicBezTo>
                  <a:cubicBezTo>
                    <a:pt x="15" y="200"/>
                    <a:pt x="14" y="196"/>
                    <a:pt x="14" y="192"/>
                  </a:cubicBezTo>
                  <a:cubicBezTo>
                    <a:pt x="14" y="189"/>
                    <a:pt x="14" y="186"/>
                    <a:pt x="13" y="183"/>
                  </a:cubicBezTo>
                  <a:cubicBezTo>
                    <a:pt x="13" y="182"/>
                    <a:pt x="13" y="182"/>
                    <a:pt x="14" y="181"/>
                  </a:cubicBezTo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8" y="181"/>
                    <a:pt x="39" y="184"/>
                    <a:pt x="40" y="186"/>
                  </a:cubicBezTo>
                  <a:cubicBezTo>
                    <a:pt x="41" y="188"/>
                    <a:pt x="42" y="190"/>
                    <a:pt x="42" y="192"/>
                  </a:cubicBezTo>
                  <a:cubicBezTo>
                    <a:pt x="43" y="195"/>
                    <a:pt x="44" y="197"/>
                    <a:pt x="46" y="200"/>
                  </a:cubicBezTo>
                  <a:cubicBezTo>
                    <a:pt x="48" y="204"/>
                    <a:pt x="50" y="209"/>
                    <a:pt x="52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7"/>
                    <a:pt x="53" y="218"/>
                    <a:pt x="53" y="219"/>
                  </a:cubicBezTo>
                  <a:cubicBezTo>
                    <a:pt x="53" y="219"/>
                    <a:pt x="54" y="219"/>
                    <a:pt x="54" y="219"/>
                  </a:cubicBezTo>
                  <a:cubicBezTo>
                    <a:pt x="53" y="218"/>
                    <a:pt x="53" y="218"/>
                    <a:pt x="52" y="217"/>
                  </a:cubicBezTo>
                  <a:cubicBezTo>
                    <a:pt x="51" y="214"/>
                    <a:pt x="49" y="212"/>
                    <a:pt x="47" y="209"/>
                  </a:cubicBezTo>
                  <a:cubicBezTo>
                    <a:pt x="46" y="207"/>
                    <a:pt x="44" y="205"/>
                    <a:pt x="43" y="204"/>
                  </a:cubicBezTo>
                  <a:cubicBezTo>
                    <a:pt x="42" y="203"/>
                    <a:pt x="42" y="202"/>
                    <a:pt x="41" y="201"/>
                  </a:cubicBezTo>
                  <a:cubicBezTo>
                    <a:pt x="40" y="198"/>
                    <a:pt x="38" y="194"/>
                    <a:pt x="37" y="191"/>
                  </a:cubicBezTo>
                  <a:cubicBezTo>
                    <a:pt x="37" y="191"/>
                    <a:pt x="37" y="191"/>
                    <a:pt x="37" y="190"/>
                  </a:cubicBezTo>
                  <a:cubicBezTo>
                    <a:pt x="36" y="189"/>
                    <a:pt x="36" y="187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2"/>
                    <a:pt x="36" y="181"/>
                    <a:pt x="36" y="179"/>
                  </a:cubicBezTo>
                  <a:moveTo>
                    <a:pt x="71" y="178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80"/>
                    <a:pt x="70" y="181"/>
                    <a:pt x="70" y="183"/>
                  </a:cubicBezTo>
                  <a:cubicBezTo>
                    <a:pt x="69" y="184"/>
                    <a:pt x="69" y="185"/>
                    <a:pt x="68" y="187"/>
                  </a:cubicBezTo>
                  <a:cubicBezTo>
                    <a:pt x="68" y="188"/>
                    <a:pt x="67" y="189"/>
                    <a:pt x="67" y="190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2"/>
                    <a:pt x="66" y="192"/>
                  </a:cubicBezTo>
                  <a:cubicBezTo>
                    <a:pt x="66" y="193"/>
                    <a:pt x="65" y="194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8"/>
                    <a:pt x="64" y="199"/>
                    <a:pt x="63" y="200"/>
                  </a:cubicBezTo>
                  <a:cubicBezTo>
                    <a:pt x="63" y="201"/>
                    <a:pt x="62" y="202"/>
                    <a:pt x="61" y="204"/>
                  </a:cubicBezTo>
                  <a:cubicBezTo>
                    <a:pt x="61" y="205"/>
                    <a:pt x="60" y="206"/>
                    <a:pt x="60" y="207"/>
                  </a:cubicBezTo>
                  <a:cubicBezTo>
                    <a:pt x="60" y="207"/>
                    <a:pt x="59" y="208"/>
                    <a:pt x="59" y="208"/>
                  </a:cubicBezTo>
                  <a:cubicBezTo>
                    <a:pt x="59" y="208"/>
                    <a:pt x="60" y="207"/>
                    <a:pt x="60" y="206"/>
                  </a:cubicBezTo>
                  <a:cubicBezTo>
                    <a:pt x="60" y="205"/>
                    <a:pt x="61" y="204"/>
                    <a:pt x="61" y="202"/>
                  </a:cubicBezTo>
                  <a:cubicBezTo>
                    <a:pt x="62" y="201"/>
                    <a:pt x="62" y="200"/>
                    <a:pt x="63" y="198"/>
                  </a:cubicBezTo>
                  <a:cubicBezTo>
                    <a:pt x="63" y="197"/>
                    <a:pt x="64" y="196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3"/>
                    <a:pt x="65" y="191"/>
                    <a:pt x="66" y="190"/>
                  </a:cubicBezTo>
                  <a:cubicBezTo>
                    <a:pt x="66" y="190"/>
                    <a:pt x="66" y="189"/>
                    <a:pt x="66" y="189"/>
                  </a:cubicBezTo>
                  <a:cubicBezTo>
                    <a:pt x="67" y="188"/>
                    <a:pt x="67" y="186"/>
                    <a:pt x="68" y="185"/>
                  </a:cubicBezTo>
                  <a:cubicBezTo>
                    <a:pt x="68" y="184"/>
                    <a:pt x="69" y="183"/>
                    <a:pt x="69" y="182"/>
                  </a:cubicBezTo>
                  <a:cubicBezTo>
                    <a:pt x="70" y="181"/>
                    <a:pt x="70" y="179"/>
                    <a:pt x="71" y="178"/>
                  </a:cubicBezTo>
                  <a:moveTo>
                    <a:pt x="29" y="181"/>
                  </a:moveTo>
                  <a:cubicBezTo>
                    <a:pt x="29" y="179"/>
                    <a:pt x="29" y="178"/>
                    <a:pt x="29" y="176"/>
                  </a:cubicBezTo>
                  <a:cubicBezTo>
                    <a:pt x="29" y="178"/>
                    <a:pt x="29" y="179"/>
                    <a:pt x="30" y="180"/>
                  </a:cubicBezTo>
                  <a:cubicBezTo>
                    <a:pt x="30" y="180"/>
                    <a:pt x="30" y="180"/>
                    <a:pt x="29" y="181"/>
                  </a:cubicBezTo>
                  <a:moveTo>
                    <a:pt x="17" y="183"/>
                  </a:moveTo>
                  <a:cubicBezTo>
                    <a:pt x="16" y="181"/>
                    <a:pt x="16" y="178"/>
                    <a:pt x="16" y="176"/>
                  </a:cubicBezTo>
                  <a:cubicBezTo>
                    <a:pt x="17" y="178"/>
                    <a:pt x="18" y="180"/>
                    <a:pt x="18" y="182"/>
                  </a:cubicBezTo>
                  <a:cubicBezTo>
                    <a:pt x="19" y="184"/>
                    <a:pt x="20" y="185"/>
                    <a:pt x="20" y="186"/>
                  </a:cubicBezTo>
                  <a:cubicBezTo>
                    <a:pt x="20" y="187"/>
                    <a:pt x="20" y="187"/>
                    <a:pt x="20" y="188"/>
                  </a:cubicBezTo>
                  <a:cubicBezTo>
                    <a:pt x="20" y="189"/>
                    <a:pt x="21" y="190"/>
                    <a:pt x="21" y="192"/>
                  </a:cubicBezTo>
                  <a:cubicBezTo>
                    <a:pt x="21" y="197"/>
                    <a:pt x="22" y="203"/>
                    <a:pt x="23" y="209"/>
                  </a:cubicBezTo>
                  <a:cubicBezTo>
                    <a:pt x="23" y="212"/>
                    <a:pt x="23" y="214"/>
                    <a:pt x="23" y="217"/>
                  </a:cubicBezTo>
                  <a:cubicBezTo>
                    <a:pt x="23" y="217"/>
                    <a:pt x="23" y="218"/>
                    <a:pt x="23" y="218"/>
                  </a:cubicBezTo>
                  <a:cubicBezTo>
                    <a:pt x="20" y="207"/>
                    <a:pt x="18" y="195"/>
                    <a:pt x="17" y="183"/>
                  </a:cubicBezTo>
                  <a:moveTo>
                    <a:pt x="34" y="172"/>
                  </a:moveTo>
                  <a:cubicBezTo>
                    <a:pt x="35" y="171"/>
                    <a:pt x="35" y="169"/>
                    <a:pt x="36" y="167"/>
                  </a:cubicBezTo>
                  <a:cubicBezTo>
                    <a:pt x="35" y="169"/>
                    <a:pt x="35" y="171"/>
                    <a:pt x="35" y="173"/>
                  </a:cubicBezTo>
                  <a:cubicBezTo>
                    <a:pt x="34" y="173"/>
                    <a:pt x="34" y="173"/>
                    <a:pt x="34" y="172"/>
                  </a:cubicBezTo>
                  <a:cubicBezTo>
                    <a:pt x="34" y="172"/>
                    <a:pt x="34" y="172"/>
                    <a:pt x="34" y="172"/>
                  </a:cubicBezTo>
                  <a:moveTo>
                    <a:pt x="41" y="170"/>
                  </a:moveTo>
                  <a:cubicBezTo>
                    <a:pt x="41" y="168"/>
                    <a:pt x="42" y="166"/>
                    <a:pt x="43" y="165"/>
                  </a:cubicBezTo>
                  <a:cubicBezTo>
                    <a:pt x="43" y="165"/>
                    <a:pt x="43" y="166"/>
                    <a:pt x="43" y="166"/>
                  </a:cubicBezTo>
                  <a:cubicBezTo>
                    <a:pt x="44" y="169"/>
                    <a:pt x="45" y="171"/>
                    <a:pt x="46" y="174"/>
                  </a:cubicBezTo>
                  <a:cubicBezTo>
                    <a:pt x="46" y="174"/>
                    <a:pt x="46" y="175"/>
                    <a:pt x="46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7"/>
                    <a:pt x="44" y="178"/>
                    <a:pt x="43" y="179"/>
                  </a:cubicBezTo>
                  <a:cubicBezTo>
                    <a:pt x="43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4" y="182"/>
                    <a:pt x="44" y="182"/>
                  </a:cubicBezTo>
                  <a:cubicBezTo>
                    <a:pt x="44" y="182"/>
                    <a:pt x="45" y="181"/>
                    <a:pt x="45" y="181"/>
                  </a:cubicBezTo>
                  <a:cubicBezTo>
                    <a:pt x="46" y="181"/>
                    <a:pt x="46" y="180"/>
                    <a:pt x="47" y="180"/>
                  </a:cubicBezTo>
                  <a:cubicBezTo>
                    <a:pt x="47" y="182"/>
                    <a:pt x="48" y="184"/>
                    <a:pt x="48" y="187"/>
                  </a:cubicBezTo>
                  <a:cubicBezTo>
                    <a:pt x="49" y="188"/>
                    <a:pt x="49" y="189"/>
                    <a:pt x="49" y="190"/>
                  </a:cubicBezTo>
                  <a:cubicBezTo>
                    <a:pt x="50" y="196"/>
                    <a:pt x="51" y="203"/>
                    <a:pt x="52" y="209"/>
                  </a:cubicBezTo>
                  <a:cubicBezTo>
                    <a:pt x="52" y="208"/>
                    <a:pt x="51" y="207"/>
                    <a:pt x="51" y="206"/>
                  </a:cubicBezTo>
                  <a:cubicBezTo>
                    <a:pt x="49" y="202"/>
                    <a:pt x="48" y="198"/>
                    <a:pt x="46" y="194"/>
                  </a:cubicBezTo>
                  <a:cubicBezTo>
                    <a:pt x="46" y="194"/>
                    <a:pt x="46" y="193"/>
                    <a:pt x="45" y="193"/>
                  </a:cubicBezTo>
                  <a:cubicBezTo>
                    <a:pt x="44" y="190"/>
                    <a:pt x="44" y="188"/>
                    <a:pt x="43" y="186"/>
                  </a:cubicBezTo>
                  <a:cubicBezTo>
                    <a:pt x="43" y="186"/>
                    <a:pt x="43" y="186"/>
                    <a:pt x="42" y="186"/>
                  </a:cubicBezTo>
                  <a:cubicBezTo>
                    <a:pt x="41" y="183"/>
                    <a:pt x="40" y="181"/>
                    <a:pt x="39" y="178"/>
                  </a:cubicBezTo>
                  <a:cubicBezTo>
                    <a:pt x="38" y="178"/>
                    <a:pt x="38" y="177"/>
                    <a:pt x="37" y="176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9" y="173"/>
                    <a:pt x="40" y="171"/>
                    <a:pt x="41" y="170"/>
                  </a:cubicBezTo>
                  <a:moveTo>
                    <a:pt x="6" y="166"/>
                  </a:moveTo>
                  <a:cubicBezTo>
                    <a:pt x="6" y="165"/>
                    <a:pt x="7" y="164"/>
                    <a:pt x="7" y="163"/>
                  </a:cubicBezTo>
                  <a:cubicBezTo>
                    <a:pt x="8" y="164"/>
                    <a:pt x="9" y="165"/>
                    <a:pt x="10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2"/>
                    <a:pt x="10" y="177"/>
                    <a:pt x="11" y="181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1" y="185"/>
                    <a:pt x="10" y="187"/>
                    <a:pt x="10" y="190"/>
                  </a:cubicBezTo>
                  <a:cubicBezTo>
                    <a:pt x="10" y="187"/>
                    <a:pt x="9" y="185"/>
                    <a:pt x="8" y="183"/>
                  </a:cubicBezTo>
                  <a:cubicBezTo>
                    <a:pt x="8" y="183"/>
                    <a:pt x="8" y="182"/>
                    <a:pt x="8" y="182"/>
                  </a:cubicBezTo>
                  <a:cubicBezTo>
                    <a:pt x="7" y="178"/>
                    <a:pt x="5" y="171"/>
                    <a:pt x="6" y="166"/>
                  </a:cubicBezTo>
                  <a:moveTo>
                    <a:pt x="40" y="158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58"/>
                    <a:pt x="41" y="159"/>
                    <a:pt x="41" y="160"/>
                  </a:cubicBezTo>
                  <a:cubicBezTo>
                    <a:pt x="41" y="160"/>
                    <a:pt x="42" y="161"/>
                    <a:pt x="42" y="161"/>
                  </a:cubicBezTo>
                  <a:cubicBezTo>
                    <a:pt x="41" y="162"/>
                    <a:pt x="41" y="164"/>
                    <a:pt x="40" y="165"/>
                  </a:cubicBezTo>
                  <a:cubicBezTo>
                    <a:pt x="39" y="166"/>
                    <a:pt x="39" y="168"/>
                    <a:pt x="38" y="169"/>
                  </a:cubicBezTo>
                  <a:cubicBezTo>
                    <a:pt x="38" y="170"/>
                    <a:pt x="38" y="170"/>
                    <a:pt x="37" y="170"/>
                  </a:cubicBezTo>
                  <a:cubicBezTo>
                    <a:pt x="38" y="170"/>
                    <a:pt x="38" y="169"/>
                    <a:pt x="38" y="168"/>
                  </a:cubicBezTo>
                  <a:cubicBezTo>
                    <a:pt x="38" y="165"/>
                    <a:pt x="39" y="161"/>
                    <a:pt x="40" y="158"/>
                  </a:cubicBezTo>
                  <a:moveTo>
                    <a:pt x="71" y="158"/>
                  </a:moveTo>
                  <a:cubicBezTo>
                    <a:pt x="72" y="158"/>
                    <a:pt x="73" y="157"/>
                    <a:pt x="74" y="156"/>
                  </a:cubicBezTo>
                  <a:cubicBezTo>
                    <a:pt x="73" y="160"/>
                    <a:pt x="73" y="165"/>
                    <a:pt x="72" y="170"/>
                  </a:cubicBezTo>
                  <a:cubicBezTo>
                    <a:pt x="72" y="171"/>
                    <a:pt x="71" y="172"/>
                    <a:pt x="70" y="173"/>
                  </a:cubicBezTo>
                  <a:cubicBezTo>
                    <a:pt x="70" y="175"/>
                    <a:pt x="69" y="176"/>
                    <a:pt x="68" y="178"/>
                  </a:cubicBezTo>
                  <a:cubicBezTo>
                    <a:pt x="68" y="178"/>
                    <a:pt x="68" y="179"/>
                    <a:pt x="67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3"/>
                    <a:pt x="66" y="184"/>
                    <a:pt x="65" y="185"/>
                  </a:cubicBezTo>
                  <a:cubicBezTo>
                    <a:pt x="65" y="185"/>
                    <a:pt x="65" y="186"/>
                    <a:pt x="65" y="186"/>
                  </a:cubicBezTo>
                  <a:cubicBezTo>
                    <a:pt x="64" y="187"/>
                    <a:pt x="64" y="189"/>
                    <a:pt x="63" y="19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2" y="192"/>
                    <a:pt x="62" y="193"/>
                    <a:pt x="61" y="194"/>
                  </a:cubicBezTo>
                  <a:cubicBezTo>
                    <a:pt x="61" y="195"/>
                    <a:pt x="61" y="197"/>
                    <a:pt x="60" y="198"/>
                  </a:cubicBezTo>
                  <a:cubicBezTo>
                    <a:pt x="60" y="199"/>
                    <a:pt x="59" y="200"/>
                    <a:pt x="59" y="202"/>
                  </a:cubicBezTo>
                  <a:cubicBezTo>
                    <a:pt x="58" y="205"/>
                    <a:pt x="57" y="207"/>
                    <a:pt x="56" y="210"/>
                  </a:cubicBezTo>
                  <a:cubicBezTo>
                    <a:pt x="56" y="210"/>
                    <a:pt x="55" y="211"/>
                    <a:pt x="55" y="211"/>
                  </a:cubicBezTo>
                  <a:cubicBezTo>
                    <a:pt x="55" y="207"/>
                    <a:pt x="54" y="202"/>
                    <a:pt x="53" y="198"/>
                  </a:cubicBezTo>
                  <a:cubicBezTo>
                    <a:pt x="52" y="193"/>
                    <a:pt x="51" y="188"/>
                    <a:pt x="50" y="184"/>
                  </a:cubicBezTo>
                  <a:cubicBezTo>
                    <a:pt x="50" y="182"/>
                    <a:pt x="50" y="180"/>
                    <a:pt x="49" y="178"/>
                  </a:cubicBezTo>
                  <a:cubicBezTo>
                    <a:pt x="51" y="177"/>
                    <a:pt x="52" y="176"/>
                    <a:pt x="53" y="175"/>
                  </a:cubicBezTo>
                  <a:cubicBezTo>
                    <a:pt x="53" y="175"/>
                    <a:pt x="54" y="175"/>
                    <a:pt x="54" y="175"/>
                  </a:cubicBezTo>
                  <a:cubicBezTo>
                    <a:pt x="54" y="174"/>
                    <a:pt x="55" y="174"/>
                    <a:pt x="55" y="173"/>
                  </a:cubicBezTo>
                  <a:cubicBezTo>
                    <a:pt x="56" y="173"/>
                    <a:pt x="57" y="172"/>
                    <a:pt x="57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9" y="170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1" y="168"/>
                    <a:pt x="62" y="167"/>
                    <a:pt x="62" y="167"/>
                  </a:cubicBezTo>
                  <a:cubicBezTo>
                    <a:pt x="64" y="166"/>
                    <a:pt x="65" y="164"/>
                    <a:pt x="66" y="163"/>
                  </a:cubicBezTo>
                  <a:cubicBezTo>
                    <a:pt x="67" y="162"/>
                    <a:pt x="68" y="162"/>
                    <a:pt x="69" y="161"/>
                  </a:cubicBezTo>
                  <a:cubicBezTo>
                    <a:pt x="69" y="160"/>
                    <a:pt x="70" y="159"/>
                    <a:pt x="71" y="158"/>
                  </a:cubicBezTo>
                  <a:moveTo>
                    <a:pt x="82" y="147"/>
                  </a:moveTo>
                  <a:cubicBezTo>
                    <a:pt x="82" y="147"/>
                    <a:pt x="83" y="146"/>
                    <a:pt x="83" y="146"/>
                  </a:cubicBezTo>
                  <a:cubicBezTo>
                    <a:pt x="82" y="148"/>
                    <a:pt x="81" y="150"/>
                    <a:pt x="81" y="152"/>
                  </a:cubicBezTo>
                  <a:cubicBezTo>
                    <a:pt x="80" y="154"/>
                    <a:pt x="79" y="156"/>
                    <a:pt x="78" y="158"/>
                  </a:cubicBezTo>
                  <a:cubicBezTo>
                    <a:pt x="77" y="159"/>
                    <a:pt x="77" y="161"/>
                    <a:pt x="76" y="162"/>
                  </a:cubicBezTo>
                  <a:cubicBezTo>
                    <a:pt x="76" y="162"/>
                    <a:pt x="76" y="163"/>
                    <a:pt x="75" y="163"/>
                  </a:cubicBezTo>
                  <a:cubicBezTo>
                    <a:pt x="76" y="160"/>
                    <a:pt x="76" y="156"/>
                    <a:pt x="77" y="153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9" y="150"/>
                    <a:pt x="80" y="149"/>
                    <a:pt x="82" y="147"/>
                  </a:cubicBezTo>
                  <a:moveTo>
                    <a:pt x="24" y="146"/>
                  </a:moveTo>
                  <a:cubicBezTo>
                    <a:pt x="24" y="146"/>
                    <a:pt x="24" y="146"/>
                    <a:pt x="24" y="146"/>
                  </a:cubicBezTo>
                  <a:cubicBezTo>
                    <a:pt x="24" y="148"/>
                    <a:pt x="24" y="150"/>
                    <a:pt x="24" y="152"/>
                  </a:cubicBezTo>
                  <a:cubicBezTo>
                    <a:pt x="24" y="156"/>
                    <a:pt x="24" y="161"/>
                    <a:pt x="24" y="165"/>
                  </a:cubicBezTo>
                  <a:cubicBezTo>
                    <a:pt x="25" y="170"/>
                    <a:pt x="25" y="175"/>
                    <a:pt x="25" y="181"/>
                  </a:cubicBezTo>
                  <a:cubicBezTo>
                    <a:pt x="25" y="184"/>
                    <a:pt x="24" y="188"/>
                    <a:pt x="24" y="191"/>
                  </a:cubicBezTo>
                  <a:cubicBezTo>
                    <a:pt x="24" y="189"/>
                    <a:pt x="23" y="187"/>
                    <a:pt x="23" y="186"/>
                  </a:cubicBezTo>
                  <a:cubicBezTo>
                    <a:pt x="22" y="179"/>
                    <a:pt x="21" y="172"/>
                    <a:pt x="21" y="165"/>
                  </a:cubicBezTo>
                  <a:cubicBezTo>
                    <a:pt x="21" y="162"/>
                    <a:pt x="21" y="158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1"/>
                    <a:pt x="23" y="148"/>
                    <a:pt x="24" y="146"/>
                  </a:cubicBezTo>
                  <a:moveTo>
                    <a:pt x="30" y="165"/>
                  </a:moveTo>
                  <a:cubicBezTo>
                    <a:pt x="30" y="158"/>
                    <a:pt x="31" y="151"/>
                    <a:pt x="32" y="14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5" y="147"/>
                    <a:pt x="36" y="149"/>
                    <a:pt x="37" y="151"/>
                  </a:cubicBezTo>
                  <a:cubicBezTo>
                    <a:pt x="37" y="151"/>
                    <a:pt x="37" y="151"/>
                    <a:pt x="38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6" y="158"/>
                    <a:pt x="34" y="163"/>
                    <a:pt x="33" y="168"/>
                  </a:cubicBezTo>
                  <a:cubicBezTo>
                    <a:pt x="32" y="170"/>
                    <a:pt x="32" y="172"/>
                    <a:pt x="31" y="174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0" y="170"/>
                    <a:pt x="30" y="168"/>
                    <a:pt x="30" y="165"/>
                  </a:cubicBezTo>
                  <a:moveTo>
                    <a:pt x="28" y="153"/>
                  </a:moveTo>
                  <a:cubicBezTo>
                    <a:pt x="28" y="149"/>
                    <a:pt x="28" y="145"/>
                    <a:pt x="29" y="141"/>
                  </a:cubicBezTo>
                  <a:cubicBezTo>
                    <a:pt x="29" y="142"/>
                    <a:pt x="30" y="142"/>
                    <a:pt x="30" y="142"/>
                  </a:cubicBezTo>
                  <a:cubicBezTo>
                    <a:pt x="30" y="147"/>
                    <a:pt x="29" y="151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7"/>
                    <a:pt x="28" y="156"/>
                    <a:pt x="28" y="156"/>
                  </a:cubicBezTo>
                  <a:cubicBezTo>
                    <a:pt x="28" y="155"/>
                    <a:pt x="28" y="154"/>
                    <a:pt x="28" y="153"/>
                  </a:cubicBezTo>
                  <a:moveTo>
                    <a:pt x="74" y="144"/>
                  </a:moveTo>
                  <a:cubicBezTo>
                    <a:pt x="75" y="143"/>
                    <a:pt x="75" y="142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5"/>
                    <a:pt x="75" y="148"/>
                    <a:pt x="74" y="151"/>
                  </a:cubicBezTo>
                  <a:cubicBezTo>
                    <a:pt x="74" y="152"/>
                    <a:pt x="73" y="153"/>
                    <a:pt x="72" y="153"/>
                  </a:cubicBezTo>
                  <a:cubicBezTo>
                    <a:pt x="71" y="155"/>
                    <a:pt x="69" y="156"/>
                    <a:pt x="68" y="158"/>
                  </a:cubicBezTo>
                  <a:cubicBezTo>
                    <a:pt x="67" y="158"/>
                    <a:pt x="67" y="159"/>
                    <a:pt x="66" y="160"/>
                  </a:cubicBezTo>
                  <a:cubicBezTo>
                    <a:pt x="64" y="161"/>
                    <a:pt x="63" y="163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7"/>
                    <a:pt x="58" y="168"/>
                    <a:pt x="57" y="168"/>
                  </a:cubicBezTo>
                  <a:cubicBezTo>
                    <a:pt x="57" y="168"/>
                    <a:pt x="57" y="168"/>
                    <a:pt x="57" y="169"/>
                  </a:cubicBezTo>
                  <a:cubicBezTo>
                    <a:pt x="56" y="169"/>
                    <a:pt x="55" y="170"/>
                    <a:pt x="55" y="170"/>
                  </a:cubicBezTo>
                  <a:cubicBezTo>
                    <a:pt x="54" y="171"/>
                    <a:pt x="54" y="171"/>
                    <a:pt x="53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2" y="172"/>
                    <a:pt x="51" y="173"/>
                    <a:pt x="51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3" y="170"/>
                    <a:pt x="54" y="170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8"/>
                    <a:pt x="55" y="167"/>
                    <a:pt x="56" y="166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57" y="165"/>
                    <a:pt x="58" y="164"/>
                    <a:pt x="58" y="164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60" y="161"/>
                    <a:pt x="61" y="161"/>
                  </a:cubicBezTo>
                  <a:cubicBezTo>
                    <a:pt x="61" y="160"/>
                    <a:pt x="62" y="159"/>
                    <a:pt x="62" y="159"/>
                  </a:cubicBezTo>
                  <a:cubicBezTo>
                    <a:pt x="63" y="157"/>
                    <a:pt x="64" y="156"/>
                    <a:pt x="65" y="155"/>
                  </a:cubicBezTo>
                  <a:cubicBezTo>
                    <a:pt x="66" y="154"/>
                    <a:pt x="66" y="153"/>
                    <a:pt x="67" y="152"/>
                  </a:cubicBezTo>
                  <a:cubicBezTo>
                    <a:pt x="69" y="150"/>
                    <a:pt x="71" y="147"/>
                    <a:pt x="74" y="144"/>
                  </a:cubicBezTo>
                  <a:moveTo>
                    <a:pt x="87" y="141"/>
                  </a:moveTo>
                  <a:cubicBezTo>
                    <a:pt x="88" y="140"/>
                    <a:pt x="89" y="139"/>
                    <a:pt x="91" y="138"/>
                  </a:cubicBezTo>
                  <a:cubicBezTo>
                    <a:pt x="89" y="140"/>
                    <a:pt x="88" y="142"/>
                    <a:pt x="86" y="145"/>
                  </a:cubicBezTo>
                  <a:cubicBezTo>
                    <a:pt x="86" y="144"/>
                    <a:pt x="87" y="143"/>
                    <a:pt x="87" y="141"/>
                  </a:cubicBezTo>
                  <a:moveTo>
                    <a:pt x="77" y="134"/>
                  </a:moveTo>
                  <a:cubicBezTo>
                    <a:pt x="77" y="133"/>
                    <a:pt x="78" y="132"/>
                    <a:pt x="79" y="131"/>
                  </a:cubicBezTo>
                  <a:cubicBezTo>
                    <a:pt x="79" y="131"/>
                    <a:pt x="79" y="132"/>
                    <a:pt x="79" y="132"/>
                  </a:cubicBezTo>
                  <a:cubicBezTo>
                    <a:pt x="78" y="133"/>
                    <a:pt x="77" y="133"/>
                    <a:pt x="77" y="134"/>
                  </a:cubicBezTo>
                  <a:moveTo>
                    <a:pt x="80" y="137"/>
                  </a:moveTo>
                  <a:cubicBezTo>
                    <a:pt x="81" y="135"/>
                    <a:pt x="83" y="134"/>
                    <a:pt x="84" y="132"/>
                  </a:cubicBezTo>
                  <a:cubicBezTo>
                    <a:pt x="85" y="130"/>
                    <a:pt x="87" y="129"/>
                    <a:pt x="88" y="127"/>
                  </a:cubicBezTo>
                  <a:cubicBezTo>
                    <a:pt x="88" y="128"/>
                    <a:pt x="88" y="129"/>
                    <a:pt x="88" y="130"/>
                  </a:cubicBezTo>
                  <a:cubicBezTo>
                    <a:pt x="87" y="133"/>
                    <a:pt x="86" y="137"/>
                    <a:pt x="85" y="140"/>
                  </a:cubicBezTo>
                  <a:cubicBezTo>
                    <a:pt x="84" y="141"/>
                    <a:pt x="84" y="141"/>
                    <a:pt x="84" y="142"/>
                  </a:cubicBezTo>
                  <a:cubicBezTo>
                    <a:pt x="82" y="144"/>
                    <a:pt x="80" y="145"/>
                    <a:pt x="78" y="147"/>
                  </a:cubicBezTo>
                  <a:cubicBezTo>
                    <a:pt x="78" y="148"/>
                    <a:pt x="78" y="148"/>
                    <a:pt x="77" y="148"/>
                  </a:cubicBezTo>
                  <a:cubicBezTo>
                    <a:pt x="78" y="147"/>
                    <a:pt x="78" y="146"/>
                    <a:pt x="78" y="144"/>
                  </a:cubicBezTo>
                  <a:cubicBezTo>
                    <a:pt x="79" y="142"/>
                    <a:pt x="79" y="139"/>
                    <a:pt x="80" y="137"/>
                  </a:cubicBezTo>
                  <a:moveTo>
                    <a:pt x="23" y="126"/>
                  </a:moveTo>
                  <a:cubicBezTo>
                    <a:pt x="23" y="126"/>
                    <a:pt x="23" y="126"/>
                    <a:pt x="23" y="126"/>
                  </a:cubicBezTo>
                  <a:cubicBezTo>
                    <a:pt x="23" y="126"/>
                    <a:pt x="23" y="126"/>
                    <a:pt x="24" y="125"/>
                  </a:cubicBezTo>
                  <a:cubicBezTo>
                    <a:pt x="24" y="127"/>
                    <a:pt x="24" y="128"/>
                    <a:pt x="24" y="130"/>
                  </a:cubicBezTo>
                  <a:cubicBezTo>
                    <a:pt x="24" y="134"/>
                    <a:pt x="24" y="138"/>
                    <a:pt x="24" y="141"/>
                  </a:cubicBezTo>
                  <a:cubicBezTo>
                    <a:pt x="23" y="143"/>
                    <a:pt x="22" y="144"/>
                    <a:pt x="22" y="146"/>
                  </a:cubicBezTo>
                  <a:cubicBezTo>
                    <a:pt x="21" y="146"/>
                    <a:pt x="21" y="147"/>
                    <a:pt x="21" y="148"/>
                  </a:cubicBezTo>
                  <a:cubicBezTo>
                    <a:pt x="19" y="152"/>
                    <a:pt x="19" y="157"/>
                    <a:pt x="19" y="161"/>
                  </a:cubicBezTo>
                  <a:cubicBezTo>
                    <a:pt x="18" y="167"/>
                    <a:pt x="19" y="172"/>
                    <a:pt x="19" y="177"/>
                  </a:cubicBezTo>
                  <a:cubicBezTo>
                    <a:pt x="18" y="175"/>
                    <a:pt x="17" y="172"/>
                    <a:pt x="15" y="170"/>
                  </a:cubicBezTo>
                  <a:cubicBezTo>
                    <a:pt x="15" y="170"/>
                    <a:pt x="15" y="170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7"/>
                    <a:pt x="16" y="164"/>
                    <a:pt x="16" y="162"/>
                  </a:cubicBezTo>
                  <a:cubicBezTo>
                    <a:pt x="16" y="161"/>
                    <a:pt x="16" y="161"/>
                    <a:pt x="16" y="160"/>
                  </a:cubicBezTo>
                  <a:cubicBezTo>
                    <a:pt x="17" y="156"/>
                    <a:pt x="17" y="152"/>
                    <a:pt x="18" y="148"/>
                  </a:cubicBezTo>
                  <a:cubicBezTo>
                    <a:pt x="19" y="143"/>
                    <a:pt x="20" y="138"/>
                    <a:pt x="21" y="133"/>
                  </a:cubicBezTo>
                  <a:cubicBezTo>
                    <a:pt x="21" y="132"/>
                    <a:pt x="21" y="132"/>
                    <a:pt x="21" y="131"/>
                  </a:cubicBezTo>
                  <a:cubicBezTo>
                    <a:pt x="21" y="130"/>
                    <a:pt x="22" y="129"/>
                    <a:pt x="22" y="128"/>
                  </a:cubicBezTo>
                  <a:cubicBezTo>
                    <a:pt x="22" y="128"/>
                    <a:pt x="22" y="127"/>
                    <a:pt x="23" y="126"/>
                  </a:cubicBezTo>
                  <a:moveTo>
                    <a:pt x="85" y="123"/>
                  </a:moveTo>
                  <a:cubicBezTo>
                    <a:pt x="86" y="122"/>
                    <a:pt x="87" y="121"/>
                    <a:pt x="87" y="120"/>
                  </a:cubicBezTo>
                  <a:cubicBezTo>
                    <a:pt x="88" y="120"/>
                    <a:pt x="88" y="119"/>
                    <a:pt x="88" y="119"/>
                  </a:cubicBezTo>
                  <a:cubicBezTo>
                    <a:pt x="88" y="120"/>
                    <a:pt x="88" y="121"/>
                    <a:pt x="88" y="121"/>
                  </a:cubicBezTo>
                  <a:cubicBezTo>
                    <a:pt x="87" y="123"/>
                    <a:pt x="85" y="125"/>
                    <a:pt x="83" y="127"/>
                  </a:cubicBezTo>
                  <a:cubicBezTo>
                    <a:pt x="84" y="127"/>
                    <a:pt x="84" y="126"/>
                    <a:pt x="84" y="126"/>
                  </a:cubicBezTo>
                  <a:cubicBezTo>
                    <a:pt x="84" y="125"/>
                    <a:pt x="85" y="124"/>
                    <a:pt x="85" y="123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9"/>
                    <a:pt x="33" y="110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2"/>
                    <a:pt x="33" y="113"/>
                    <a:pt x="33" y="114"/>
                  </a:cubicBezTo>
                  <a:cubicBezTo>
                    <a:pt x="33" y="122"/>
                    <a:pt x="32" y="131"/>
                    <a:pt x="31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29" y="139"/>
                    <a:pt x="29" y="139"/>
                  </a:cubicBezTo>
                  <a:cubicBezTo>
                    <a:pt x="29" y="130"/>
                    <a:pt x="30" y="121"/>
                    <a:pt x="31" y="113"/>
                  </a:cubicBezTo>
                  <a:cubicBezTo>
                    <a:pt x="31" y="112"/>
                    <a:pt x="32" y="111"/>
                    <a:pt x="33" y="110"/>
                  </a:cubicBezTo>
                  <a:moveTo>
                    <a:pt x="26" y="112"/>
                  </a:moveTo>
                  <a:cubicBezTo>
                    <a:pt x="26" y="111"/>
                    <a:pt x="27" y="109"/>
                    <a:pt x="27" y="108"/>
                  </a:cubicBezTo>
                  <a:cubicBezTo>
                    <a:pt x="27" y="110"/>
                    <a:pt x="27" y="113"/>
                    <a:pt x="26" y="115"/>
                  </a:cubicBezTo>
                  <a:cubicBezTo>
                    <a:pt x="26" y="115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5"/>
                    <a:pt x="26" y="115"/>
                  </a:cubicBezTo>
                  <a:cubicBezTo>
                    <a:pt x="26" y="114"/>
                    <a:pt x="26" y="113"/>
                    <a:pt x="26" y="112"/>
                  </a:cubicBezTo>
                  <a:moveTo>
                    <a:pt x="96" y="120"/>
                  </a:moveTo>
                  <a:cubicBezTo>
                    <a:pt x="100" y="117"/>
                    <a:pt x="103" y="114"/>
                    <a:pt x="106" y="111"/>
                  </a:cubicBezTo>
                  <a:cubicBezTo>
                    <a:pt x="108" y="109"/>
                    <a:pt x="111" y="107"/>
                    <a:pt x="113" y="105"/>
                  </a:cubicBezTo>
                  <a:cubicBezTo>
                    <a:pt x="111" y="107"/>
                    <a:pt x="110" y="109"/>
                    <a:pt x="108" y="112"/>
                  </a:cubicBezTo>
                  <a:cubicBezTo>
                    <a:pt x="105" y="117"/>
                    <a:pt x="102" y="122"/>
                    <a:pt x="98" y="126"/>
                  </a:cubicBezTo>
                  <a:cubicBezTo>
                    <a:pt x="97" y="127"/>
                    <a:pt x="97" y="128"/>
                    <a:pt x="96" y="129"/>
                  </a:cubicBezTo>
                  <a:cubicBezTo>
                    <a:pt x="93" y="131"/>
                    <a:pt x="91" y="134"/>
                    <a:pt x="89" y="136"/>
                  </a:cubicBezTo>
                  <a:cubicBezTo>
                    <a:pt x="90" y="132"/>
                    <a:pt x="91" y="129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4"/>
                    <a:pt x="91" y="124"/>
                    <a:pt x="92" y="124"/>
                  </a:cubicBezTo>
                  <a:cubicBezTo>
                    <a:pt x="93" y="123"/>
                    <a:pt x="95" y="121"/>
                    <a:pt x="96" y="120"/>
                  </a:cubicBezTo>
                  <a:moveTo>
                    <a:pt x="21" y="109"/>
                  </a:moveTo>
                  <a:cubicBezTo>
                    <a:pt x="22" y="108"/>
                    <a:pt x="23" y="107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4" y="107"/>
                    <a:pt x="24" y="108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2" y="116"/>
                    <a:pt x="21" y="122"/>
                    <a:pt x="19" y="127"/>
                  </a:cubicBezTo>
                  <a:cubicBezTo>
                    <a:pt x="18" y="129"/>
                    <a:pt x="17" y="130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5" y="132"/>
                    <a:pt x="14" y="133"/>
                    <a:pt x="13" y="134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2"/>
                    <a:pt x="13" y="130"/>
                    <a:pt x="13" y="128"/>
                  </a:cubicBezTo>
                  <a:cubicBezTo>
                    <a:pt x="14" y="122"/>
                    <a:pt x="17" y="117"/>
                    <a:pt x="20" y="111"/>
                  </a:cubicBezTo>
                  <a:cubicBezTo>
                    <a:pt x="20" y="111"/>
                    <a:pt x="21" y="110"/>
                    <a:pt x="21" y="109"/>
                  </a:cubicBezTo>
                  <a:moveTo>
                    <a:pt x="27" y="100"/>
                  </a:moveTo>
                  <a:cubicBezTo>
                    <a:pt x="27" y="100"/>
                    <a:pt x="28" y="99"/>
                    <a:pt x="28" y="99"/>
                  </a:cubicBezTo>
                  <a:cubicBezTo>
                    <a:pt x="27" y="100"/>
                    <a:pt x="27" y="101"/>
                    <a:pt x="27" y="102"/>
                  </a:cubicBezTo>
                  <a:cubicBezTo>
                    <a:pt x="27" y="101"/>
                    <a:pt x="27" y="101"/>
                    <a:pt x="27" y="100"/>
                  </a:cubicBezTo>
                  <a:moveTo>
                    <a:pt x="53" y="100"/>
                  </a:moveTo>
                  <a:cubicBezTo>
                    <a:pt x="53" y="99"/>
                    <a:pt x="54" y="98"/>
                    <a:pt x="54" y="96"/>
                  </a:cubicBezTo>
                  <a:cubicBezTo>
                    <a:pt x="54" y="101"/>
                    <a:pt x="53" y="106"/>
                    <a:pt x="51" y="111"/>
                  </a:cubicBezTo>
                  <a:cubicBezTo>
                    <a:pt x="51" y="112"/>
                    <a:pt x="51" y="113"/>
                    <a:pt x="50" y="114"/>
                  </a:cubicBezTo>
                  <a:cubicBezTo>
                    <a:pt x="50" y="115"/>
                    <a:pt x="49" y="116"/>
                    <a:pt x="49" y="117"/>
                  </a:cubicBezTo>
                  <a:cubicBezTo>
                    <a:pt x="48" y="120"/>
                    <a:pt x="47" y="123"/>
                    <a:pt x="46" y="126"/>
                  </a:cubicBezTo>
                  <a:cubicBezTo>
                    <a:pt x="46" y="122"/>
                    <a:pt x="47" y="118"/>
                    <a:pt x="48" y="114"/>
                  </a:cubicBezTo>
                  <a:cubicBezTo>
                    <a:pt x="50" y="110"/>
                    <a:pt x="51" y="106"/>
                    <a:pt x="52" y="102"/>
                  </a:cubicBezTo>
                  <a:cubicBezTo>
                    <a:pt x="52" y="101"/>
                    <a:pt x="53" y="101"/>
                    <a:pt x="53" y="100"/>
                  </a:cubicBezTo>
                  <a:moveTo>
                    <a:pt x="33" y="95"/>
                  </a:moveTo>
                  <a:cubicBezTo>
                    <a:pt x="33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6"/>
                  </a:cubicBezTo>
                  <a:cubicBezTo>
                    <a:pt x="33" y="97"/>
                    <a:pt x="33" y="98"/>
                    <a:pt x="33" y="99"/>
                  </a:cubicBezTo>
                  <a:cubicBezTo>
                    <a:pt x="33" y="101"/>
                    <a:pt x="33" y="102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2" y="105"/>
                    <a:pt x="32" y="106"/>
                    <a:pt x="31" y="107"/>
                  </a:cubicBezTo>
                  <a:cubicBezTo>
                    <a:pt x="31" y="105"/>
                    <a:pt x="31" y="103"/>
                    <a:pt x="31" y="100"/>
                  </a:cubicBezTo>
                  <a:cubicBezTo>
                    <a:pt x="32" y="99"/>
                    <a:pt x="32" y="97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moveTo>
                    <a:pt x="109" y="103"/>
                  </a:moveTo>
                  <a:cubicBezTo>
                    <a:pt x="112" y="99"/>
                    <a:pt x="116" y="96"/>
                    <a:pt x="119" y="92"/>
                  </a:cubicBezTo>
                  <a:cubicBezTo>
                    <a:pt x="119" y="94"/>
                    <a:pt x="118" y="95"/>
                    <a:pt x="117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100"/>
                    <a:pt x="111" y="103"/>
                    <a:pt x="108" y="106"/>
                  </a:cubicBezTo>
                  <a:cubicBezTo>
                    <a:pt x="107" y="107"/>
                    <a:pt x="106" y="107"/>
                    <a:pt x="106" y="108"/>
                  </a:cubicBezTo>
                  <a:cubicBezTo>
                    <a:pt x="103" y="110"/>
                    <a:pt x="101" y="112"/>
                    <a:pt x="99" y="114"/>
                  </a:cubicBezTo>
                  <a:cubicBezTo>
                    <a:pt x="100" y="113"/>
                    <a:pt x="101" y="111"/>
                    <a:pt x="102" y="110"/>
                  </a:cubicBezTo>
                  <a:cubicBezTo>
                    <a:pt x="104" y="108"/>
                    <a:pt x="107" y="105"/>
                    <a:pt x="109" y="103"/>
                  </a:cubicBezTo>
                  <a:moveTo>
                    <a:pt x="28" y="95"/>
                  </a:moveTo>
                  <a:cubicBezTo>
                    <a:pt x="28" y="93"/>
                    <a:pt x="28" y="92"/>
                    <a:pt x="29" y="90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4"/>
                    <a:pt x="28" y="94"/>
                    <a:pt x="28" y="95"/>
                  </a:cubicBezTo>
                  <a:moveTo>
                    <a:pt x="126" y="93"/>
                  </a:moveTo>
                  <a:cubicBezTo>
                    <a:pt x="129" y="90"/>
                    <a:pt x="132" y="88"/>
                    <a:pt x="135" y="86"/>
                  </a:cubicBezTo>
                  <a:cubicBezTo>
                    <a:pt x="137" y="85"/>
                    <a:pt x="140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5"/>
                    <a:pt x="141" y="86"/>
                    <a:pt x="140" y="88"/>
                  </a:cubicBezTo>
                  <a:cubicBezTo>
                    <a:pt x="138" y="89"/>
                    <a:pt x="137" y="90"/>
                    <a:pt x="136" y="91"/>
                  </a:cubicBezTo>
                  <a:cubicBezTo>
                    <a:pt x="136" y="92"/>
                    <a:pt x="135" y="92"/>
                    <a:pt x="135" y="92"/>
                  </a:cubicBezTo>
                  <a:cubicBezTo>
                    <a:pt x="132" y="95"/>
                    <a:pt x="128" y="98"/>
                    <a:pt x="125" y="101"/>
                  </a:cubicBezTo>
                  <a:cubicBezTo>
                    <a:pt x="125" y="102"/>
                    <a:pt x="125" y="102"/>
                    <a:pt x="124" y="102"/>
                  </a:cubicBezTo>
                  <a:cubicBezTo>
                    <a:pt x="119" y="107"/>
                    <a:pt x="113" y="113"/>
                    <a:pt x="107" y="118"/>
                  </a:cubicBezTo>
                  <a:cubicBezTo>
                    <a:pt x="109" y="115"/>
                    <a:pt x="111" y="112"/>
                    <a:pt x="113" y="108"/>
                  </a:cubicBezTo>
                  <a:cubicBezTo>
                    <a:pt x="115" y="105"/>
                    <a:pt x="117" y="102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1" y="97"/>
                    <a:pt x="123" y="95"/>
                    <a:pt x="125" y="93"/>
                  </a:cubicBezTo>
                  <a:cubicBezTo>
                    <a:pt x="125" y="93"/>
                    <a:pt x="125" y="93"/>
                    <a:pt x="126" y="93"/>
                  </a:cubicBezTo>
                  <a:moveTo>
                    <a:pt x="92" y="113"/>
                  </a:moveTo>
                  <a:cubicBezTo>
                    <a:pt x="96" y="108"/>
                    <a:pt x="100" y="102"/>
                    <a:pt x="104" y="97"/>
                  </a:cubicBezTo>
                  <a:cubicBezTo>
                    <a:pt x="109" y="92"/>
                    <a:pt x="114" y="85"/>
                    <a:pt x="121" y="82"/>
                  </a:cubicBezTo>
                  <a:cubicBezTo>
                    <a:pt x="117" y="89"/>
                    <a:pt x="113" y="94"/>
                    <a:pt x="108" y="100"/>
                  </a:cubicBezTo>
                  <a:cubicBezTo>
                    <a:pt x="107" y="101"/>
                    <a:pt x="107" y="101"/>
                    <a:pt x="106" y="102"/>
                  </a:cubicBezTo>
                  <a:cubicBezTo>
                    <a:pt x="102" y="107"/>
                    <a:pt x="97" y="112"/>
                    <a:pt x="92" y="117"/>
                  </a:cubicBezTo>
                  <a:cubicBezTo>
                    <a:pt x="92" y="118"/>
                    <a:pt x="91" y="118"/>
                    <a:pt x="91" y="119"/>
                  </a:cubicBezTo>
                  <a:cubicBezTo>
                    <a:pt x="90" y="118"/>
                    <a:pt x="90" y="117"/>
                    <a:pt x="90" y="116"/>
                  </a:cubicBezTo>
                  <a:cubicBezTo>
                    <a:pt x="91" y="115"/>
                    <a:pt x="92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moveTo>
                    <a:pt x="99" y="77"/>
                  </a:moveTo>
                  <a:cubicBezTo>
                    <a:pt x="99" y="77"/>
                    <a:pt x="99" y="77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83"/>
                    <a:pt x="96" y="90"/>
                    <a:pt x="94" y="95"/>
                  </a:cubicBezTo>
                  <a:cubicBezTo>
                    <a:pt x="90" y="103"/>
                    <a:pt x="85" y="110"/>
                    <a:pt x="80" y="118"/>
                  </a:cubicBezTo>
                  <a:cubicBezTo>
                    <a:pt x="78" y="120"/>
                    <a:pt x="77" y="122"/>
                    <a:pt x="76" y="124"/>
                  </a:cubicBezTo>
                  <a:cubicBezTo>
                    <a:pt x="74" y="128"/>
                    <a:pt x="72" y="131"/>
                    <a:pt x="70" y="135"/>
                  </a:cubicBezTo>
                  <a:cubicBezTo>
                    <a:pt x="69" y="137"/>
                    <a:pt x="68" y="139"/>
                    <a:pt x="67" y="141"/>
                  </a:cubicBezTo>
                  <a:cubicBezTo>
                    <a:pt x="66" y="142"/>
                    <a:pt x="66" y="143"/>
                    <a:pt x="65" y="145"/>
                  </a:cubicBezTo>
                  <a:cubicBezTo>
                    <a:pt x="65" y="145"/>
                    <a:pt x="64" y="146"/>
                    <a:pt x="64" y="147"/>
                  </a:cubicBezTo>
                  <a:cubicBezTo>
                    <a:pt x="64" y="147"/>
                    <a:pt x="63" y="147"/>
                    <a:pt x="63" y="148"/>
                  </a:cubicBezTo>
                  <a:cubicBezTo>
                    <a:pt x="63" y="148"/>
                    <a:pt x="62" y="149"/>
                    <a:pt x="61" y="150"/>
                  </a:cubicBezTo>
                  <a:cubicBezTo>
                    <a:pt x="61" y="151"/>
                    <a:pt x="61" y="151"/>
                    <a:pt x="60" y="152"/>
                  </a:cubicBezTo>
                  <a:cubicBezTo>
                    <a:pt x="60" y="152"/>
                    <a:pt x="59" y="153"/>
                    <a:pt x="58" y="154"/>
                  </a:cubicBezTo>
                  <a:cubicBezTo>
                    <a:pt x="58" y="154"/>
                    <a:pt x="57" y="155"/>
                    <a:pt x="57" y="156"/>
                  </a:cubicBezTo>
                  <a:cubicBezTo>
                    <a:pt x="56" y="156"/>
                    <a:pt x="56" y="156"/>
                    <a:pt x="56" y="157"/>
                  </a:cubicBezTo>
                  <a:cubicBezTo>
                    <a:pt x="56" y="157"/>
                    <a:pt x="55" y="158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4" y="161"/>
                    <a:pt x="53" y="162"/>
                    <a:pt x="53" y="163"/>
                  </a:cubicBezTo>
                  <a:cubicBezTo>
                    <a:pt x="53" y="164"/>
                    <a:pt x="53" y="164"/>
                    <a:pt x="52" y="164"/>
                  </a:cubicBezTo>
                  <a:cubicBezTo>
                    <a:pt x="52" y="164"/>
                    <a:pt x="52" y="164"/>
                    <a:pt x="52" y="165"/>
                  </a:cubicBezTo>
                  <a:cubicBezTo>
                    <a:pt x="50" y="167"/>
                    <a:pt x="49" y="170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2"/>
                    <a:pt x="48" y="172"/>
                    <a:pt x="47" y="171"/>
                  </a:cubicBezTo>
                  <a:cubicBezTo>
                    <a:pt x="47" y="169"/>
                    <a:pt x="46" y="168"/>
                    <a:pt x="46" y="166"/>
                  </a:cubicBezTo>
                  <a:cubicBezTo>
                    <a:pt x="45" y="164"/>
                    <a:pt x="45" y="163"/>
                    <a:pt x="44" y="161"/>
                  </a:cubicBezTo>
                  <a:cubicBezTo>
                    <a:pt x="45" y="160"/>
                    <a:pt x="46" y="159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9" y="153"/>
                    <a:pt x="51" y="149"/>
                    <a:pt x="53" y="145"/>
                  </a:cubicBezTo>
                  <a:cubicBezTo>
                    <a:pt x="53" y="144"/>
                    <a:pt x="53" y="144"/>
                    <a:pt x="54" y="143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6" y="138"/>
                    <a:pt x="57" y="137"/>
                    <a:pt x="57" y="136"/>
                  </a:cubicBezTo>
                  <a:cubicBezTo>
                    <a:pt x="58" y="135"/>
                    <a:pt x="58" y="134"/>
                    <a:pt x="59" y="134"/>
                  </a:cubicBezTo>
                  <a:cubicBezTo>
                    <a:pt x="60" y="131"/>
                    <a:pt x="61" y="129"/>
                    <a:pt x="62" y="127"/>
                  </a:cubicBezTo>
                  <a:cubicBezTo>
                    <a:pt x="68" y="116"/>
                    <a:pt x="74" y="104"/>
                    <a:pt x="82" y="94"/>
                  </a:cubicBezTo>
                  <a:cubicBezTo>
                    <a:pt x="87" y="87"/>
                    <a:pt x="93" y="81"/>
                    <a:pt x="99" y="77"/>
                  </a:cubicBezTo>
                  <a:moveTo>
                    <a:pt x="36" y="89"/>
                  </a:moveTo>
                  <a:cubicBezTo>
                    <a:pt x="39" y="85"/>
                    <a:pt x="42" y="81"/>
                    <a:pt x="46" y="78"/>
                  </a:cubicBezTo>
                  <a:cubicBezTo>
                    <a:pt x="46" y="77"/>
                    <a:pt x="47" y="76"/>
                    <a:pt x="48" y="75"/>
                  </a:cubicBezTo>
                  <a:cubicBezTo>
                    <a:pt x="48" y="78"/>
                    <a:pt x="47" y="80"/>
                    <a:pt x="46" y="83"/>
                  </a:cubicBezTo>
                  <a:cubicBezTo>
                    <a:pt x="45" y="86"/>
                    <a:pt x="43" y="89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0" y="95"/>
                    <a:pt x="38" y="97"/>
                    <a:pt x="36" y="100"/>
                  </a:cubicBezTo>
                  <a:cubicBezTo>
                    <a:pt x="36" y="98"/>
                    <a:pt x="36" y="96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6" y="92"/>
                    <a:pt x="36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moveTo>
                    <a:pt x="49" y="70"/>
                  </a:moveTo>
                  <a:cubicBezTo>
                    <a:pt x="50" y="69"/>
                    <a:pt x="52" y="68"/>
                    <a:pt x="53" y="67"/>
                  </a:cubicBezTo>
                  <a:cubicBezTo>
                    <a:pt x="52" y="68"/>
                    <a:pt x="51" y="69"/>
                    <a:pt x="50" y="70"/>
                  </a:cubicBezTo>
                  <a:cubicBezTo>
                    <a:pt x="50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moveTo>
                    <a:pt x="72" y="47"/>
                  </a:moveTo>
                  <a:cubicBezTo>
                    <a:pt x="73" y="46"/>
                    <a:pt x="75" y="46"/>
                    <a:pt x="76" y="45"/>
                  </a:cubicBezTo>
                  <a:cubicBezTo>
                    <a:pt x="79" y="44"/>
                    <a:pt x="82" y="43"/>
                    <a:pt x="84" y="42"/>
                  </a:cubicBezTo>
                  <a:cubicBezTo>
                    <a:pt x="80" y="45"/>
                    <a:pt x="75" y="48"/>
                    <a:pt x="71" y="51"/>
                  </a:cubicBezTo>
                  <a:cubicBezTo>
                    <a:pt x="69" y="52"/>
                    <a:pt x="68" y="53"/>
                    <a:pt x="66" y="54"/>
                  </a:cubicBezTo>
                  <a:cubicBezTo>
                    <a:pt x="60" y="58"/>
                    <a:pt x="54" y="63"/>
                    <a:pt x="48" y="67"/>
                  </a:cubicBezTo>
                  <a:cubicBezTo>
                    <a:pt x="45" y="70"/>
                    <a:pt x="41" y="73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5" y="76"/>
                    <a:pt x="33" y="77"/>
                    <a:pt x="32" y="77"/>
                  </a:cubicBezTo>
                  <a:cubicBezTo>
                    <a:pt x="31" y="77"/>
                    <a:pt x="31" y="77"/>
                    <a:pt x="31" y="78"/>
                  </a:cubicBezTo>
                  <a:cubicBezTo>
                    <a:pt x="33" y="74"/>
                    <a:pt x="35" y="71"/>
                    <a:pt x="38" y="68"/>
                  </a:cubicBezTo>
                  <a:cubicBezTo>
                    <a:pt x="44" y="61"/>
                    <a:pt x="51" y="54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4" y="48"/>
                    <a:pt x="65" y="48"/>
                    <a:pt x="66" y="48"/>
                  </a:cubicBezTo>
                  <a:cubicBezTo>
                    <a:pt x="67" y="48"/>
                    <a:pt x="68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7"/>
                    <a:pt x="71" y="47"/>
                    <a:pt x="72" y="47"/>
                  </a:cubicBezTo>
                  <a:moveTo>
                    <a:pt x="85" y="21"/>
                  </a:moveTo>
                  <a:cubicBezTo>
                    <a:pt x="91" y="19"/>
                    <a:pt x="97" y="17"/>
                    <a:pt x="103" y="15"/>
                  </a:cubicBezTo>
                  <a:cubicBezTo>
                    <a:pt x="103" y="15"/>
                    <a:pt x="104" y="14"/>
                    <a:pt x="104" y="14"/>
                  </a:cubicBezTo>
                  <a:cubicBezTo>
                    <a:pt x="103" y="15"/>
                    <a:pt x="102" y="15"/>
                    <a:pt x="101" y="16"/>
                  </a:cubicBezTo>
                  <a:cubicBezTo>
                    <a:pt x="100" y="17"/>
                    <a:pt x="98" y="17"/>
                    <a:pt x="96" y="18"/>
                  </a:cubicBezTo>
                  <a:cubicBezTo>
                    <a:pt x="94" y="19"/>
                    <a:pt x="93" y="20"/>
                    <a:pt x="91" y="21"/>
                  </a:cubicBezTo>
                  <a:cubicBezTo>
                    <a:pt x="82" y="25"/>
                    <a:pt x="73" y="30"/>
                    <a:pt x="65" y="34"/>
                  </a:cubicBezTo>
                  <a:cubicBezTo>
                    <a:pt x="64" y="35"/>
                    <a:pt x="63" y="35"/>
                    <a:pt x="62" y="36"/>
                  </a:cubicBezTo>
                  <a:cubicBezTo>
                    <a:pt x="65" y="33"/>
                    <a:pt x="68" y="31"/>
                    <a:pt x="71" y="29"/>
                  </a:cubicBezTo>
                  <a:cubicBezTo>
                    <a:pt x="72" y="28"/>
                    <a:pt x="73" y="27"/>
                    <a:pt x="75" y="26"/>
                  </a:cubicBezTo>
                  <a:cubicBezTo>
                    <a:pt x="78" y="24"/>
                    <a:pt x="81" y="23"/>
                    <a:pt x="85" y="21"/>
                  </a:cubicBezTo>
                  <a:moveTo>
                    <a:pt x="140" y="6"/>
                  </a:moveTo>
                  <a:cubicBezTo>
                    <a:pt x="145" y="5"/>
                    <a:pt x="151" y="4"/>
                    <a:pt x="157" y="4"/>
                  </a:cubicBezTo>
                  <a:cubicBezTo>
                    <a:pt x="158" y="4"/>
                    <a:pt x="159" y="4"/>
                    <a:pt x="160" y="4"/>
                  </a:cubicBezTo>
                  <a:cubicBezTo>
                    <a:pt x="162" y="5"/>
                    <a:pt x="164" y="7"/>
                    <a:pt x="166" y="9"/>
                  </a:cubicBezTo>
                  <a:cubicBezTo>
                    <a:pt x="166" y="9"/>
                    <a:pt x="166" y="10"/>
                    <a:pt x="166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3" y="11"/>
                    <a:pt x="161" y="12"/>
                    <a:pt x="159" y="12"/>
                  </a:cubicBezTo>
                  <a:cubicBezTo>
                    <a:pt x="159" y="12"/>
                    <a:pt x="158" y="12"/>
                    <a:pt x="158" y="12"/>
                  </a:cubicBezTo>
                  <a:cubicBezTo>
                    <a:pt x="157" y="12"/>
                    <a:pt x="156" y="13"/>
                    <a:pt x="155" y="13"/>
                  </a:cubicBezTo>
                  <a:cubicBezTo>
                    <a:pt x="152" y="13"/>
                    <a:pt x="150" y="13"/>
                    <a:pt x="147" y="13"/>
                  </a:cubicBezTo>
                  <a:cubicBezTo>
                    <a:pt x="145" y="14"/>
                    <a:pt x="142" y="14"/>
                    <a:pt x="139" y="14"/>
                  </a:cubicBezTo>
                  <a:cubicBezTo>
                    <a:pt x="134" y="15"/>
                    <a:pt x="129" y="15"/>
                    <a:pt x="124" y="16"/>
                  </a:cubicBezTo>
                  <a:cubicBezTo>
                    <a:pt x="110" y="18"/>
                    <a:pt x="97" y="23"/>
                    <a:pt x="84" y="29"/>
                  </a:cubicBezTo>
                  <a:cubicBezTo>
                    <a:pt x="77" y="32"/>
                    <a:pt x="70" y="37"/>
                    <a:pt x="63" y="41"/>
                  </a:cubicBezTo>
                  <a:cubicBezTo>
                    <a:pt x="62" y="42"/>
                    <a:pt x="60" y="43"/>
                    <a:pt x="59" y="45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71" y="36"/>
                    <a:pt x="84" y="28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105" y="17"/>
                    <a:pt x="112" y="14"/>
                    <a:pt x="119" y="11"/>
                  </a:cubicBezTo>
                  <a:cubicBezTo>
                    <a:pt x="121" y="10"/>
                    <a:pt x="123" y="10"/>
                    <a:pt x="126" y="9"/>
                  </a:cubicBezTo>
                  <a:cubicBezTo>
                    <a:pt x="130" y="8"/>
                    <a:pt x="135" y="7"/>
                    <a:pt x="140" y="6"/>
                  </a:cubicBezTo>
                  <a:moveTo>
                    <a:pt x="179" y="0"/>
                  </a:moveTo>
                  <a:cubicBezTo>
                    <a:pt x="175" y="0"/>
                    <a:pt x="172" y="0"/>
                    <a:pt x="168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1" y="0"/>
                    <a:pt x="157" y="1"/>
                    <a:pt x="154" y="1"/>
                  </a:cubicBezTo>
                  <a:cubicBezTo>
                    <a:pt x="153" y="1"/>
                    <a:pt x="153" y="1"/>
                    <a:pt x="152" y="1"/>
                  </a:cubicBezTo>
                  <a:cubicBezTo>
                    <a:pt x="148" y="1"/>
                    <a:pt x="143" y="2"/>
                    <a:pt x="140" y="2"/>
                  </a:cubicBezTo>
                  <a:cubicBezTo>
                    <a:pt x="138" y="3"/>
                    <a:pt x="136" y="3"/>
                    <a:pt x="134" y="4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8" y="5"/>
                    <a:pt x="125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12" y="9"/>
                    <a:pt x="103" y="12"/>
                    <a:pt x="94" y="15"/>
                  </a:cubicBezTo>
                  <a:cubicBezTo>
                    <a:pt x="91" y="16"/>
                    <a:pt x="89" y="17"/>
                    <a:pt x="86" y="18"/>
                  </a:cubicBezTo>
                  <a:cubicBezTo>
                    <a:pt x="80" y="20"/>
                    <a:pt x="74" y="23"/>
                    <a:pt x="69" y="27"/>
                  </a:cubicBezTo>
                  <a:cubicBezTo>
                    <a:pt x="64" y="30"/>
                    <a:pt x="60" y="34"/>
                    <a:pt x="57" y="39"/>
                  </a:cubicBezTo>
                  <a:cubicBezTo>
                    <a:pt x="54" y="41"/>
                    <a:pt x="51" y="43"/>
                    <a:pt x="48" y="44"/>
                  </a:cubicBezTo>
                  <a:cubicBezTo>
                    <a:pt x="48" y="45"/>
                    <a:pt x="47" y="46"/>
                    <a:pt x="46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48"/>
                    <a:pt x="47" y="48"/>
                  </a:cubicBezTo>
                  <a:cubicBezTo>
                    <a:pt x="50" y="47"/>
                    <a:pt x="52" y="46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4" y="49"/>
                    <a:pt x="51" y="51"/>
                    <a:pt x="48" y="53"/>
                  </a:cubicBezTo>
                  <a:cubicBezTo>
                    <a:pt x="47" y="55"/>
                    <a:pt x="45" y="56"/>
                    <a:pt x="44" y="58"/>
                  </a:cubicBezTo>
                  <a:cubicBezTo>
                    <a:pt x="43" y="58"/>
                    <a:pt x="42" y="59"/>
                    <a:pt x="42" y="60"/>
                  </a:cubicBezTo>
                  <a:cubicBezTo>
                    <a:pt x="38" y="64"/>
                    <a:pt x="35" y="67"/>
                    <a:pt x="32" y="71"/>
                  </a:cubicBezTo>
                  <a:cubicBezTo>
                    <a:pt x="31" y="74"/>
                    <a:pt x="29" y="76"/>
                    <a:pt x="27" y="79"/>
                  </a:cubicBezTo>
                  <a:cubicBezTo>
                    <a:pt x="27" y="80"/>
                    <a:pt x="27" y="81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6" y="79"/>
                    <a:pt x="42" y="75"/>
                    <a:pt x="47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3" y="75"/>
                    <a:pt x="39" y="79"/>
                    <a:pt x="35" y="85"/>
                  </a:cubicBezTo>
                  <a:cubicBezTo>
                    <a:pt x="35" y="84"/>
                    <a:pt x="35" y="84"/>
                    <a:pt x="34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2" y="87"/>
                    <a:pt x="32" y="88"/>
                    <a:pt x="31" y="90"/>
                  </a:cubicBezTo>
                  <a:cubicBezTo>
                    <a:pt x="31" y="88"/>
                    <a:pt x="31" y="87"/>
                    <a:pt x="31" y="86"/>
                  </a:cubicBezTo>
                  <a:cubicBezTo>
                    <a:pt x="31" y="86"/>
                    <a:pt x="31" y="86"/>
                    <a:pt x="31" y="85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3"/>
                  </a:cubicBezTo>
                  <a:cubicBezTo>
                    <a:pt x="28" y="86"/>
                    <a:pt x="27" y="88"/>
                    <a:pt x="26" y="90"/>
                  </a:cubicBezTo>
                  <a:cubicBezTo>
                    <a:pt x="26" y="91"/>
                    <a:pt x="26" y="92"/>
                    <a:pt x="26" y="93"/>
                  </a:cubicBezTo>
                  <a:cubicBezTo>
                    <a:pt x="25" y="95"/>
                    <a:pt x="25" y="97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3" y="102"/>
                    <a:pt x="22" y="103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0" y="107"/>
                    <a:pt x="18" y="109"/>
                    <a:pt x="17" y="111"/>
                  </a:cubicBezTo>
                  <a:cubicBezTo>
                    <a:pt x="17" y="112"/>
                    <a:pt x="16" y="113"/>
                    <a:pt x="15" y="114"/>
                  </a:cubicBezTo>
                  <a:cubicBezTo>
                    <a:pt x="14" y="116"/>
                    <a:pt x="14" y="119"/>
                    <a:pt x="13" y="121"/>
                  </a:cubicBezTo>
                  <a:cubicBezTo>
                    <a:pt x="12" y="123"/>
                    <a:pt x="11" y="125"/>
                    <a:pt x="11" y="128"/>
                  </a:cubicBezTo>
                  <a:cubicBezTo>
                    <a:pt x="11" y="128"/>
                    <a:pt x="11" y="128"/>
                    <a:pt x="10" y="128"/>
                  </a:cubicBezTo>
                  <a:cubicBezTo>
                    <a:pt x="10" y="131"/>
                    <a:pt x="10" y="134"/>
                    <a:pt x="10" y="137"/>
                  </a:cubicBezTo>
                  <a:cubicBezTo>
                    <a:pt x="10" y="137"/>
                    <a:pt x="10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5" y="136"/>
                    <a:pt x="17" y="134"/>
                    <a:pt x="18" y="133"/>
                  </a:cubicBezTo>
                  <a:cubicBezTo>
                    <a:pt x="17" y="138"/>
                    <a:pt x="16" y="144"/>
                    <a:pt x="15" y="149"/>
                  </a:cubicBezTo>
                  <a:cubicBezTo>
                    <a:pt x="15" y="151"/>
                    <a:pt x="15" y="152"/>
                    <a:pt x="14" y="154"/>
                  </a:cubicBezTo>
                  <a:cubicBezTo>
                    <a:pt x="14" y="156"/>
                    <a:pt x="14" y="158"/>
                    <a:pt x="13" y="160"/>
                  </a:cubicBezTo>
                  <a:cubicBezTo>
                    <a:pt x="13" y="158"/>
                    <a:pt x="13" y="157"/>
                    <a:pt x="13" y="156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0" y="155"/>
                    <a:pt x="10" y="156"/>
                  </a:cubicBezTo>
                  <a:cubicBezTo>
                    <a:pt x="10" y="158"/>
                    <a:pt x="10" y="160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9" y="162"/>
                  </a:cubicBezTo>
                  <a:cubicBezTo>
                    <a:pt x="9" y="161"/>
                    <a:pt x="9" y="161"/>
                    <a:pt x="8" y="160"/>
                  </a:cubicBezTo>
                  <a:cubicBezTo>
                    <a:pt x="8" y="160"/>
                    <a:pt x="7" y="160"/>
                    <a:pt x="7" y="160"/>
                  </a:cubicBezTo>
                  <a:cubicBezTo>
                    <a:pt x="7" y="160"/>
                    <a:pt x="6" y="160"/>
                    <a:pt x="6" y="160"/>
                  </a:cubicBezTo>
                  <a:cubicBezTo>
                    <a:pt x="6" y="160"/>
                    <a:pt x="6" y="161"/>
                    <a:pt x="6" y="161"/>
                  </a:cubicBezTo>
                  <a:cubicBezTo>
                    <a:pt x="2" y="166"/>
                    <a:pt x="4" y="174"/>
                    <a:pt x="5" y="180"/>
                  </a:cubicBezTo>
                  <a:cubicBezTo>
                    <a:pt x="6" y="186"/>
                    <a:pt x="8" y="191"/>
                    <a:pt x="10" y="197"/>
                  </a:cubicBezTo>
                  <a:cubicBezTo>
                    <a:pt x="10" y="199"/>
                    <a:pt x="10" y="201"/>
                    <a:pt x="10" y="204"/>
                  </a:cubicBezTo>
                  <a:cubicBezTo>
                    <a:pt x="10" y="204"/>
                    <a:pt x="10" y="205"/>
                    <a:pt x="10" y="205"/>
                  </a:cubicBezTo>
                  <a:cubicBezTo>
                    <a:pt x="9" y="207"/>
                    <a:pt x="9" y="210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5"/>
                    <a:pt x="9" y="217"/>
                    <a:pt x="9" y="220"/>
                  </a:cubicBezTo>
                  <a:cubicBezTo>
                    <a:pt x="9" y="220"/>
                    <a:pt x="9" y="221"/>
                    <a:pt x="9" y="222"/>
                  </a:cubicBezTo>
                  <a:cubicBezTo>
                    <a:pt x="10" y="228"/>
                    <a:pt x="10" y="234"/>
                    <a:pt x="10" y="239"/>
                  </a:cubicBezTo>
                  <a:cubicBezTo>
                    <a:pt x="10" y="240"/>
                    <a:pt x="10" y="241"/>
                    <a:pt x="10" y="242"/>
                  </a:cubicBezTo>
                  <a:cubicBezTo>
                    <a:pt x="10" y="243"/>
                    <a:pt x="10" y="245"/>
                    <a:pt x="11" y="246"/>
                  </a:cubicBezTo>
                  <a:cubicBezTo>
                    <a:pt x="11" y="249"/>
                    <a:pt x="11" y="253"/>
                    <a:pt x="11" y="257"/>
                  </a:cubicBezTo>
                  <a:cubicBezTo>
                    <a:pt x="11" y="259"/>
                    <a:pt x="12" y="261"/>
                    <a:pt x="12" y="264"/>
                  </a:cubicBezTo>
                  <a:cubicBezTo>
                    <a:pt x="9" y="260"/>
                    <a:pt x="6" y="257"/>
                    <a:pt x="3" y="253"/>
                  </a:cubicBezTo>
                  <a:cubicBezTo>
                    <a:pt x="3" y="253"/>
                    <a:pt x="3" y="253"/>
                    <a:pt x="2" y="253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1" y="253"/>
                    <a:pt x="0" y="253"/>
                    <a:pt x="1" y="254"/>
                  </a:cubicBezTo>
                  <a:cubicBezTo>
                    <a:pt x="2" y="260"/>
                    <a:pt x="6" y="265"/>
                    <a:pt x="10" y="269"/>
                  </a:cubicBezTo>
                  <a:cubicBezTo>
                    <a:pt x="10" y="269"/>
                    <a:pt x="10" y="270"/>
                    <a:pt x="10" y="270"/>
                  </a:cubicBezTo>
                  <a:cubicBezTo>
                    <a:pt x="10" y="270"/>
                    <a:pt x="11" y="270"/>
                    <a:pt x="11" y="270"/>
                  </a:cubicBezTo>
                  <a:cubicBezTo>
                    <a:pt x="24" y="298"/>
                    <a:pt x="44" y="323"/>
                    <a:pt x="63" y="348"/>
                  </a:cubicBezTo>
                  <a:cubicBezTo>
                    <a:pt x="65" y="350"/>
                    <a:pt x="66" y="353"/>
                    <a:pt x="68" y="355"/>
                  </a:cubicBezTo>
                  <a:cubicBezTo>
                    <a:pt x="77" y="368"/>
                    <a:pt x="85" y="381"/>
                    <a:pt x="95" y="393"/>
                  </a:cubicBezTo>
                  <a:cubicBezTo>
                    <a:pt x="97" y="396"/>
                    <a:pt x="99" y="400"/>
                    <a:pt x="102" y="403"/>
                  </a:cubicBezTo>
                  <a:cubicBezTo>
                    <a:pt x="106" y="408"/>
                    <a:pt x="110" y="413"/>
                    <a:pt x="114" y="418"/>
                  </a:cubicBezTo>
                  <a:cubicBezTo>
                    <a:pt x="117" y="422"/>
                    <a:pt x="121" y="425"/>
                    <a:pt x="124" y="428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5" y="429"/>
                    <a:pt x="125" y="429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29"/>
                    <a:pt x="126" y="429"/>
                    <a:pt x="127" y="428"/>
                  </a:cubicBezTo>
                  <a:cubicBezTo>
                    <a:pt x="127" y="428"/>
                    <a:pt x="127" y="427"/>
                    <a:pt x="126" y="427"/>
                  </a:cubicBezTo>
                  <a:cubicBezTo>
                    <a:pt x="124" y="423"/>
                    <a:pt x="122" y="420"/>
                    <a:pt x="120" y="416"/>
                  </a:cubicBezTo>
                  <a:cubicBezTo>
                    <a:pt x="117" y="414"/>
                    <a:pt x="114" y="411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09" y="408"/>
                    <a:pt x="110" y="406"/>
                    <a:pt x="111" y="406"/>
                  </a:cubicBezTo>
                  <a:cubicBezTo>
                    <a:pt x="111" y="406"/>
                    <a:pt x="112" y="407"/>
                    <a:pt x="112" y="407"/>
                  </a:cubicBezTo>
                  <a:cubicBezTo>
                    <a:pt x="113" y="407"/>
                    <a:pt x="114" y="408"/>
                    <a:pt x="115" y="409"/>
                  </a:cubicBezTo>
                  <a:cubicBezTo>
                    <a:pt x="114" y="408"/>
                    <a:pt x="114" y="408"/>
                    <a:pt x="114" y="408"/>
                  </a:cubicBezTo>
                  <a:cubicBezTo>
                    <a:pt x="110" y="404"/>
                    <a:pt x="106" y="399"/>
                    <a:pt x="103" y="394"/>
                  </a:cubicBezTo>
                  <a:cubicBezTo>
                    <a:pt x="103" y="394"/>
                    <a:pt x="103" y="393"/>
                    <a:pt x="103" y="393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1" y="389"/>
                    <a:pt x="99" y="386"/>
                    <a:pt x="96" y="382"/>
                  </a:cubicBezTo>
                  <a:cubicBezTo>
                    <a:pt x="100" y="386"/>
                    <a:pt x="104" y="390"/>
                    <a:pt x="107" y="394"/>
                  </a:cubicBezTo>
                  <a:cubicBezTo>
                    <a:pt x="111" y="396"/>
                    <a:pt x="114" y="398"/>
                    <a:pt x="117" y="400"/>
                  </a:cubicBezTo>
                  <a:cubicBezTo>
                    <a:pt x="115" y="399"/>
                    <a:pt x="114" y="397"/>
                    <a:pt x="112" y="395"/>
                  </a:cubicBezTo>
                  <a:cubicBezTo>
                    <a:pt x="107" y="388"/>
                    <a:pt x="102" y="382"/>
                    <a:pt x="96" y="375"/>
                  </a:cubicBezTo>
                  <a:cubicBezTo>
                    <a:pt x="91" y="369"/>
                    <a:pt x="87" y="363"/>
                    <a:pt x="82" y="357"/>
                  </a:cubicBezTo>
                  <a:cubicBezTo>
                    <a:pt x="83" y="358"/>
                    <a:pt x="85" y="360"/>
                    <a:pt x="86" y="362"/>
                  </a:cubicBezTo>
                  <a:cubicBezTo>
                    <a:pt x="86" y="361"/>
                    <a:pt x="85" y="360"/>
                    <a:pt x="84" y="359"/>
                  </a:cubicBezTo>
                  <a:cubicBezTo>
                    <a:pt x="84" y="358"/>
                    <a:pt x="85" y="357"/>
                    <a:pt x="85" y="357"/>
                  </a:cubicBezTo>
                  <a:cubicBezTo>
                    <a:pt x="81" y="353"/>
                    <a:pt x="77" y="349"/>
                    <a:pt x="74" y="345"/>
                  </a:cubicBezTo>
                  <a:cubicBezTo>
                    <a:pt x="72" y="343"/>
                    <a:pt x="70" y="341"/>
                    <a:pt x="68" y="340"/>
                  </a:cubicBezTo>
                  <a:cubicBezTo>
                    <a:pt x="67" y="338"/>
                    <a:pt x="66" y="336"/>
                    <a:pt x="64" y="334"/>
                  </a:cubicBezTo>
                  <a:cubicBezTo>
                    <a:pt x="65" y="334"/>
                    <a:pt x="65" y="335"/>
                    <a:pt x="65" y="335"/>
                  </a:cubicBezTo>
                  <a:cubicBezTo>
                    <a:pt x="69" y="339"/>
                    <a:pt x="73" y="343"/>
                    <a:pt x="77" y="346"/>
                  </a:cubicBezTo>
                  <a:cubicBezTo>
                    <a:pt x="80" y="350"/>
                    <a:pt x="83" y="353"/>
                    <a:pt x="85" y="357"/>
                  </a:cubicBezTo>
                  <a:cubicBezTo>
                    <a:pt x="85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8" y="358"/>
                    <a:pt x="89" y="359"/>
                    <a:pt x="91" y="360"/>
                  </a:cubicBezTo>
                  <a:cubicBezTo>
                    <a:pt x="90" y="358"/>
                    <a:pt x="89" y="357"/>
                    <a:pt x="88" y="356"/>
                  </a:cubicBezTo>
                  <a:cubicBezTo>
                    <a:pt x="90" y="358"/>
                    <a:pt x="92" y="360"/>
                    <a:pt x="94" y="362"/>
                  </a:cubicBezTo>
                  <a:cubicBezTo>
                    <a:pt x="99" y="365"/>
                    <a:pt x="103" y="368"/>
                    <a:pt x="108" y="371"/>
                  </a:cubicBezTo>
                  <a:cubicBezTo>
                    <a:pt x="103" y="366"/>
                    <a:pt x="98" y="362"/>
                    <a:pt x="93" y="357"/>
                  </a:cubicBezTo>
                  <a:cubicBezTo>
                    <a:pt x="89" y="353"/>
                    <a:pt x="84" y="349"/>
                    <a:pt x="79" y="344"/>
                  </a:cubicBezTo>
                  <a:cubicBezTo>
                    <a:pt x="69" y="331"/>
                    <a:pt x="59" y="317"/>
                    <a:pt x="49" y="303"/>
                  </a:cubicBezTo>
                  <a:cubicBezTo>
                    <a:pt x="48" y="300"/>
                    <a:pt x="46" y="298"/>
                    <a:pt x="44" y="296"/>
                  </a:cubicBezTo>
                  <a:cubicBezTo>
                    <a:pt x="44" y="294"/>
                    <a:pt x="43" y="293"/>
                    <a:pt x="42" y="292"/>
                  </a:cubicBezTo>
                  <a:cubicBezTo>
                    <a:pt x="43" y="293"/>
                    <a:pt x="45" y="295"/>
                    <a:pt x="46" y="297"/>
                  </a:cubicBezTo>
                  <a:cubicBezTo>
                    <a:pt x="48" y="299"/>
                    <a:pt x="49" y="301"/>
                    <a:pt x="51" y="302"/>
                  </a:cubicBezTo>
                  <a:cubicBezTo>
                    <a:pt x="55" y="307"/>
                    <a:pt x="60" y="313"/>
                    <a:pt x="65" y="318"/>
                  </a:cubicBezTo>
                  <a:cubicBezTo>
                    <a:pt x="66" y="318"/>
                    <a:pt x="66" y="319"/>
                    <a:pt x="66" y="319"/>
                  </a:cubicBezTo>
                  <a:cubicBezTo>
                    <a:pt x="70" y="324"/>
                    <a:pt x="74" y="329"/>
                    <a:pt x="78" y="334"/>
                  </a:cubicBezTo>
                  <a:cubicBezTo>
                    <a:pt x="81" y="338"/>
                    <a:pt x="83" y="341"/>
                    <a:pt x="86" y="344"/>
                  </a:cubicBezTo>
                  <a:cubicBezTo>
                    <a:pt x="87" y="346"/>
                    <a:pt x="89" y="347"/>
                    <a:pt x="90" y="349"/>
                  </a:cubicBezTo>
                  <a:cubicBezTo>
                    <a:pt x="93" y="353"/>
                    <a:pt x="96" y="356"/>
                    <a:pt x="99" y="360"/>
                  </a:cubicBezTo>
                  <a:cubicBezTo>
                    <a:pt x="98" y="359"/>
                    <a:pt x="98" y="358"/>
                    <a:pt x="98" y="357"/>
                  </a:cubicBezTo>
                  <a:cubicBezTo>
                    <a:pt x="97" y="357"/>
                    <a:pt x="98" y="356"/>
                    <a:pt x="99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5" y="352"/>
                    <a:pt x="92" y="347"/>
                    <a:pt x="88" y="343"/>
                  </a:cubicBezTo>
                  <a:cubicBezTo>
                    <a:pt x="85" y="339"/>
                    <a:pt x="82" y="335"/>
                    <a:pt x="79" y="331"/>
                  </a:cubicBezTo>
                  <a:cubicBezTo>
                    <a:pt x="82" y="334"/>
                    <a:pt x="85" y="337"/>
                    <a:pt x="88" y="340"/>
                  </a:cubicBezTo>
                  <a:cubicBezTo>
                    <a:pt x="89" y="341"/>
                    <a:pt x="91" y="343"/>
                    <a:pt x="92" y="344"/>
                  </a:cubicBezTo>
                  <a:cubicBezTo>
                    <a:pt x="99" y="351"/>
                    <a:pt x="106" y="358"/>
                    <a:pt x="113" y="365"/>
                  </a:cubicBezTo>
                  <a:cubicBezTo>
                    <a:pt x="116" y="367"/>
                    <a:pt x="120" y="370"/>
                    <a:pt x="123" y="373"/>
                  </a:cubicBezTo>
                  <a:cubicBezTo>
                    <a:pt x="130" y="380"/>
                    <a:pt x="137" y="386"/>
                    <a:pt x="144" y="392"/>
                  </a:cubicBezTo>
                  <a:cubicBezTo>
                    <a:pt x="132" y="380"/>
                    <a:pt x="121" y="367"/>
                    <a:pt x="110" y="355"/>
                  </a:cubicBezTo>
                  <a:cubicBezTo>
                    <a:pt x="109" y="353"/>
                    <a:pt x="108" y="352"/>
                    <a:pt x="106" y="350"/>
                  </a:cubicBezTo>
                  <a:cubicBezTo>
                    <a:pt x="107" y="350"/>
                    <a:pt x="108" y="350"/>
                    <a:pt x="107" y="349"/>
                  </a:cubicBezTo>
                  <a:cubicBezTo>
                    <a:pt x="107" y="347"/>
                    <a:pt x="107" y="345"/>
                    <a:pt x="106" y="344"/>
                  </a:cubicBezTo>
                  <a:cubicBezTo>
                    <a:pt x="108" y="345"/>
                    <a:pt x="110" y="347"/>
                    <a:pt x="111" y="349"/>
                  </a:cubicBezTo>
                  <a:cubicBezTo>
                    <a:pt x="109" y="346"/>
                    <a:pt x="106" y="343"/>
                    <a:pt x="103" y="340"/>
                  </a:cubicBezTo>
                  <a:cubicBezTo>
                    <a:pt x="98" y="335"/>
                    <a:pt x="94" y="331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5"/>
                    <a:pt x="90" y="325"/>
                    <a:pt x="90" y="324"/>
                  </a:cubicBezTo>
                  <a:cubicBezTo>
                    <a:pt x="90" y="324"/>
                    <a:pt x="90" y="323"/>
                    <a:pt x="90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3"/>
                    <a:pt x="90" y="323"/>
                    <a:pt x="89" y="323"/>
                  </a:cubicBezTo>
                  <a:cubicBezTo>
                    <a:pt x="89" y="322"/>
                    <a:pt x="90" y="321"/>
                    <a:pt x="91" y="321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9" y="327"/>
                    <a:pt x="105" y="333"/>
                    <a:pt x="111" y="340"/>
                  </a:cubicBezTo>
                  <a:cubicBezTo>
                    <a:pt x="118" y="347"/>
                    <a:pt x="125" y="354"/>
                    <a:pt x="132" y="361"/>
                  </a:cubicBezTo>
                  <a:cubicBezTo>
                    <a:pt x="138" y="367"/>
                    <a:pt x="145" y="374"/>
                    <a:pt x="151" y="380"/>
                  </a:cubicBezTo>
                  <a:cubicBezTo>
                    <a:pt x="145" y="373"/>
                    <a:pt x="138" y="366"/>
                    <a:pt x="131" y="359"/>
                  </a:cubicBezTo>
                  <a:cubicBezTo>
                    <a:pt x="133" y="361"/>
                    <a:pt x="136" y="363"/>
                    <a:pt x="138" y="366"/>
                  </a:cubicBezTo>
                  <a:cubicBezTo>
                    <a:pt x="145" y="372"/>
                    <a:pt x="151" y="377"/>
                    <a:pt x="158" y="383"/>
                  </a:cubicBezTo>
                  <a:cubicBezTo>
                    <a:pt x="161" y="387"/>
                    <a:pt x="165" y="390"/>
                    <a:pt x="169" y="392"/>
                  </a:cubicBezTo>
                  <a:cubicBezTo>
                    <a:pt x="169" y="392"/>
                    <a:pt x="169" y="392"/>
                    <a:pt x="169" y="393"/>
                  </a:cubicBezTo>
                  <a:cubicBezTo>
                    <a:pt x="172" y="396"/>
                    <a:pt x="176" y="399"/>
                    <a:pt x="179" y="402"/>
                  </a:cubicBezTo>
                  <a:cubicBezTo>
                    <a:pt x="185" y="408"/>
                    <a:pt x="191" y="415"/>
                    <a:pt x="197" y="421"/>
                  </a:cubicBezTo>
                  <a:cubicBezTo>
                    <a:pt x="193" y="417"/>
                    <a:pt x="188" y="413"/>
                    <a:pt x="183" y="409"/>
                  </a:cubicBezTo>
                  <a:cubicBezTo>
                    <a:pt x="189" y="414"/>
                    <a:pt x="195" y="419"/>
                    <a:pt x="200" y="424"/>
                  </a:cubicBezTo>
                  <a:cubicBezTo>
                    <a:pt x="204" y="427"/>
                    <a:pt x="209" y="430"/>
                    <a:pt x="213" y="434"/>
                  </a:cubicBezTo>
                  <a:cubicBezTo>
                    <a:pt x="214" y="434"/>
                    <a:pt x="216" y="435"/>
                    <a:pt x="217" y="436"/>
                  </a:cubicBezTo>
                  <a:cubicBezTo>
                    <a:pt x="213" y="433"/>
                    <a:pt x="209" y="429"/>
                    <a:pt x="205" y="425"/>
                  </a:cubicBezTo>
                  <a:cubicBezTo>
                    <a:pt x="209" y="428"/>
                    <a:pt x="212" y="432"/>
                    <a:pt x="217" y="434"/>
                  </a:cubicBezTo>
                  <a:cubicBezTo>
                    <a:pt x="218" y="435"/>
                    <a:pt x="218" y="436"/>
                    <a:pt x="219" y="437"/>
                  </a:cubicBezTo>
                  <a:cubicBezTo>
                    <a:pt x="222" y="438"/>
                    <a:pt x="224" y="440"/>
                    <a:pt x="227" y="441"/>
                  </a:cubicBezTo>
                  <a:cubicBezTo>
                    <a:pt x="226" y="440"/>
                    <a:pt x="225" y="440"/>
                    <a:pt x="225" y="439"/>
                  </a:cubicBezTo>
                  <a:cubicBezTo>
                    <a:pt x="225" y="439"/>
                    <a:pt x="226" y="440"/>
                    <a:pt x="227" y="440"/>
                  </a:cubicBezTo>
                  <a:cubicBezTo>
                    <a:pt x="227" y="440"/>
                    <a:pt x="227" y="440"/>
                    <a:pt x="227" y="440"/>
                  </a:cubicBezTo>
                  <a:cubicBezTo>
                    <a:pt x="227" y="440"/>
                    <a:pt x="227" y="440"/>
                    <a:pt x="228" y="440"/>
                  </a:cubicBezTo>
                  <a:cubicBezTo>
                    <a:pt x="228" y="441"/>
                    <a:pt x="229" y="442"/>
                    <a:pt x="230" y="443"/>
                  </a:cubicBezTo>
                  <a:cubicBezTo>
                    <a:pt x="236" y="445"/>
                    <a:pt x="241" y="448"/>
                    <a:pt x="247" y="451"/>
                  </a:cubicBezTo>
                  <a:cubicBezTo>
                    <a:pt x="243" y="447"/>
                    <a:pt x="240" y="444"/>
                    <a:pt x="236" y="440"/>
                  </a:cubicBezTo>
                  <a:cubicBezTo>
                    <a:pt x="230" y="435"/>
                    <a:pt x="223" y="431"/>
                    <a:pt x="217" y="426"/>
                  </a:cubicBezTo>
                  <a:cubicBezTo>
                    <a:pt x="205" y="416"/>
                    <a:pt x="194" y="406"/>
                    <a:pt x="182" y="396"/>
                  </a:cubicBezTo>
                  <a:cubicBezTo>
                    <a:pt x="172" y="389"/>
                    <a:pt x="161" y="380"/>
                    <a:pt x="156" y="368"/>
                  </a:cubicBezTo>
                  <a:cubicBezTo>
                    <a:pt x="156" y="368"/>
                    <a:pt x="156" y="367"/>
                    <a:pt x="157" y="367"/>
                  </a:cubicBezTo>
                  <a:cubicBezTo>
                    <a:pt x="157" y="367"/>
                    <a:pt x="157" y="367"/>
                    <a:pt x="157" y="367"/>
                  </a:cubicBezTo>
                  <a:cubicBezTo>
                    <a:pt x="158" y="367"/>
                    <a:pt x="158" y="367"/>
                    <a:pt x="158" y="367"/>
                  </a:cubicBezTo>
                  <a:cubicBezTo>
                    <a:pt x="155" y="363"/>
                    <a:pt x="153" y="359"/>
                    <a:pt x="151" y="355"/>
                  </a:cubicBezTo>
                  <a:cubicBezTo>
                    <a:pt x="155" y="359"/>
                    <a:pt x="160" y="364"/>
                    <a:pt x="164" y="369"/>
                  </a:cubicBezTo>
                  <a:cubicBezTo>
                    <a:pt x="172" y="372"/>
                    <a:pt x="179" y="378"/>
                    <a:pt x="185" y="383"/>
                  </a:cubicBezTo>
                  <a:cubicBezTo>
                    <a:pt x="189" y="386"/>
                    <a:pt x="192" y="389"/>
                    <a:pt x="196" y="392"/>
                  </a:cubicBezTo>
                  <a:cubicBezTo>
                    <a:pt x="190" y="386"/>
                    <a:pt x="184" y="380"/>
                    <a:pt x="177" y="373"/>
                  </a:cubicBezTo>
                  <a:cubicBezTo>
                    <a:pt x="175" y="371"/>
                    <a:pt x="173" y="368"/>
                    <a:pt x="171" y="366"/>
                  </a:cubicBezTo>
                  <a:cubicBezTo>
                    <a:pt x="166" y="359"/>
                    <a:pt x="160" y="353"/>
                    <a:pt x="155" y="347"/>
                  </a:cubicBezTo>
                  <a:cubicBezTo>
                    <a:pt x="150" y="341"/>
                    <a:pt x="146" y="336"/>
                    <a:pt x="142" y="330"/>
                  </a:cubicBezTo>
                  <a:cubicBezTo>
                    <a:pt x="137" y="324"/>
                    <a:pt x="133" y="318"/>
                    <a:pt x="128" y="312"/>
                  </a:cubicBezTo>
                  <a:cubicBezTo>
                    <a:pt x="119" y="294"/>
                    <a:pt x="110" y="277"/>
                    <a:pt x="101" y="259"/>
                  </a:cubicBezTo>
                  <a:cubicBezTo>
                    <a:pt x="101" y="258"/>
                    <a:pt x="101" y="258"/>
                    <a:pt x="100" y="257"/>
                  </a:cubicBezTo>
                  <a:cubicBezTo>
                    <a:pt x="97" y="250"/>
                    <a:pt x="94" y="244"/>
                    <a:pt x="90" y="237"/>
                  </a:cubicBezTo>
                  <a:cubicBezTo>
                    <a:pt x="90" y="237"/>
                    <a:pt x="90" y="236"/>
                    <a:pt x="89" y="236"/>
                  </a:cubicBezTo>
                  <a:cubicBezTo>
                    <a:pt x="88" y="236"/>
                    <a:pt x="87" y="237"/>
                    <a:pt x="88" y="238"/>
                  </a:cubicBezTo>
                  <a:cubicBezTo>
                    <a:pt x="98" y="258"/>
                    <a:pt x="108" y="279"/>
                    <a:pt x="118" y="299"/>
                  </a:cubicBezTo>
                  <a:cubicBezTo>
                    <a:pt x="115" y="294"/>
                    <a:pt x="112" y="290"/>
                    <a:pt x="109" y="286"/>
                  </a:cubicBezTo>
                  <a:cubicBezTo>
                    <a:pt x="106" y="282"/>
                    <a:pt x="103" y="278"/>
                    <a:pt x="101" y="274"/>
                  </a:cubicBezTo>
                  <a:cubicBezTo>
                    <a:pt x="100" y="274"/>
                    <a:pt x="100" y="274"/>
                    <a:pt x="100" y="273"/>
                  </a:cubicBezTo>
                  <a:cubicBezTo>
                    <a:pt x="100" y="272"/>
                    <a:pt x="99" y="271"/>
                    <a:pt x="98" y="270"/>
                  </a:cubicBezTo>
                  <a:cubicBezTo>
                    <a:pt x="96" y="267"/>
                    <a:pt x="94" y="263"/>
                    <a:pt x="92" y="260"/>
                  </a:cubicBezTo>
                  <a:cubicBezTo>
                    <a:pt x="90" y="257"/>
                    <a:pt x="89" y="254"/>
                    <a:pt x="87" y="252"/>
                  </a:cubicBezTo>
                  <a:cubicBezTo>
                    <a:pt x="83" y="245"/>
                    <a:pt x="79" y="239"/>
                    <a:pt x="75" y="233"/>
                  </a:cubicBezTo>
                  <a:cubicBezTo>
                    <a:pt x="74" y="230"/>
                    <a:pt x="72" y="228"/>
                    <a:pt x="70" y="225"/>
                  </a:cubicBezTo>
                  <a:cubicBezTo>
                    <a:pt x="70" y="225"/>
                    <a:pt x="70" y="224"/>
                    <a:pt x="70" y="223"/>
                  </a:cubicBezTo>
                  <a:cubicBezTo>
                    <a:pt x="70" y="222"/>
                    <a:pt x="70" y="221"/>
                    <a:pt x="70" y="220"/>
                  </a:cubicBezTo>
                  <a:cubicBezTo>
                    <a:pt x="71" y="216"/>
                    <a:pt x="71" y="212"/>
                    <a:pt x="71" y="207"/>
                  </a:cubicBezTo>
                  <a:cubicBezTo>
                    <a:pt x="71" y="206"/>
                    <a:pt x="71" y="204"/>
                    <a:pt x="71" y="203"/>
                  </a:cubicBezTo>
                  <a:cubicBezTo>
                    <a:pt x="71" y="201"/>
                    <a:pt x="72" y="199"/>
                    <a:pt x="72" y="197"/>
                  </a:cubicBezTo>
                  <a:cubicBezTo>
                    <a:pt x="72" y="196"/>
                    <a:pt x="72" y="195"/>
                    <a:pt x="72" y="194"/>
                  </a:cubicBezTo>
                  <a:cubicBezTo>
                    <a:pt x="72" y="192"/>
                    <a:pt x="72" y="191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3" y="184"/>
                    <a:pt x="74" y="181"/>
                    <a:pt x="74" y="178"/>
                  </a:cubicBezTo>
                  <a:cubicBezTo>
                    <a:pt x="75" y="174"/>
                    <a:pt x="77" y="170"/>
                    <a:pt x="78" y="166"/>
                  </a:cubicBezTo>
                  <a:cubicBezTo>
                    <a:pt x="78" y="165"/>
                    <a:pt x="78" y="165"/>
                    <a:pt x="78" y="164"/>
                  </a:cubicBezTo>
                  <a:cubicBezTo>
                    <a:pt x="79" y="163"/>
                    <a:pt x="80" y="161"/>
                    <a:pt x="80" y="160"/>
                  </a:cubicBezTo>
                  <a:cubicBezTo>
                    <a:pt x="82" y="156"/>
                    <a:pt x="85" y="152"/>
                    <a:pt x="87" y="148"/>
                  </a:cubicBezTo>
                  <a:cubicBezTo>
                    <a:pt x="91" y="141"/>
                    <a:pt x="96" y="135"/>
                    <a:pt x="100" y="128"/>
                  </a:cubicBezTo>
                  <a:cubicBezTo>
                    <a:pt x="110" y="119"/>
                    <a:pt x="119" y="110"/>
                    <a:pt x="129" y="101"/>
                  </a:cubicBezTo>
                  <a:cubicBezTo>
                    <a:pt x="130" y="100"/>
                    <a:pt x="131" y="99"/>
                    <a:pt x="132" y="98"/>
                  </a:cubicBezTo>
                  <a:cubicBezTo>
                    <a:pt x="135" y="96"/>
                    <a:pt x="137" y="94"/>
                    <a:pt x="139" y="92"/>
                  </a:cubicBezTo>
                  <a:cubicBezTo>
                    <a:pt x="140" y="91"/>
                    <a:pt x="141" y="90"/>
                    <a:pt x="142" y="89"/>
                  </a:cubicBezTo>
                  <a:cubicBezTo>
                    <a:pt x="143" y="88"/>
                    <a:pt x="144" y="87"/>
                    <a:pt x="144" y="85"/>
                  </a:cubicBezTo>
                  <a:cubicBezTo>
                    <a:pt x="145" y="84"/>
                    <a:pt x="145" y="83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1"/>
                    <a:pt x="145" y="80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7" y="80"/>
                    <a:pt x="131" y="86"/>
                    <a:pt x="126" y="90"/>
                  </a:cubicBezTo>
                  <a:cubicBezTo>
                    <a:pt x="124" y="91"/>
                    <a:pt x="123" y="92"/>
                    <a:pt x="122" y="93"/>
                  </a:cubicBezTo>
                  <a:cubicBezTo>
                    <a:pt x="123" y="91"/>
                    <a:pt x="124" y="89"/>
                    <a:pt x="124" y="88"/>
                  </a:cubicBezTo>
                  <a:cubicBezTo>
                    <a:pt x="125" y="87"/>
                    <a:pt x="124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ubicBezTo>
                    <a:pt x="122" y="87"/>
                    <a:pt x="121" y="88"/>
                    <a:pt x="120" y="89"/>
                  </a:cubicBezTo>
                  <a:cubicBezTo>
                    <a:pt x="122" y="86"/>
                    <a:pt x="123" y="83"/>
                    <a:pt x="125" y="80"/>
                  </a:cubicBezTo>
                  <a:cubicBezTo>
                    <a:pt x="125" y="79"/>
                    <a:pt x="125" y="78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ubicBezTo>
                    <a:pt x="115" y="81"/>
                    <a:pt x="109" y="88"/>
                    <a:pt x="103" y="94"/>
                  </a:cubicBezTo>
                  <a:cubicBezTo>
                    <a:pt x="98" y="101"/>
                    <a:pt x="93" y="108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6" y="117"/>
                    <a:pt x="84" y="119"/>
                    <a:pt x="83" y="122"/>
                  </a:cubicBezTo>
                  <a:cubicBezTo>
                    <a:pt x="81" y="125"/>
                    <a:pt x="79" y="127"/>
                    <a:pt x="77" y="130"/>
                  </a:cubicBezTo>
                  <a:cubicBezTo>
                    <a:pt x="76" y="131"/>
                    <a:pt x="76" y="131"/>
                    <a:pt x="75" y="132"/>
                  </a:cubicBezTo>
                  <a:cubicBezTo>
                    <a:pt x="74" y="133"/>
                    <a:pt x="74" y="134"/>
                    <a:pt x="73" y="134"/>
                  </a:cubicBezTo>
                  <a:cubicBezTo>
                    <a:pt x="76" y="129"/>
                    <a:pt x="80" y="123"/>
                    <a:pt x="83" y="118"/>
                  </a:cubicBezTo>
                  <a:cubicBezTo>
                    <a:pt x="88" y="110"/>
                    <a:pt x="92" y="103"/>
                    <a:pt x="96" y="96"/>
                  </a:cubicBezTo>
                  <a:cubicBezTo>
                    <a:pt x="97" y="95"/>
                    <a:pt x="97" y="94"/>
                    <a:pt x="97" y="94"/>
                  </a:cubicBezTo>
                  <a:cubicBezTo>
                    <a:pt x="98" y="93"/>
                    <a:pt x="98" y="92"/>
                    <a:pt x="98" y="91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3"/>
                    <a:pt x="101" y="73"/>
                    <a:pt x="100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3"/>
                    <a:pt x="100" y="73"/>
                    <a:pt x="99" y="73"/>
                  </a:cubicBezTo>
                  <a:cubicBezTo>
                    <a:pt x="82" y="85"/>
                    <a:pt x="71" y="105"/>
                    <a:pt x="61" y="124"/>
                  </a:cubicBezTo>
                  <a:cubicBezTo>
                    <a:pt x="59" y="127"/>
                    <a:pt x="58" y="129"/>
                    <a:pt x="57" y="132"/>
                  </a:cubicBezTo>
                  <a:cubicBezTo>
                    <a:pt x="55" y="134"/>
                    <a:pt x="54" y="136"/>
                    <a:pt x="53" y="138"/>
                  </a:cubicBezTo>
                  <a:cubicBezTo>
                    <a:pt x="53" y="139"/>
                    <a:pt x="52" y="140"/>
                    <a:pt x="52" y="141"/>
                  </a:cubicBezTo>
                  <a:cubicBezTo>
                    <a:pt x="49" y="146"/>
                    <a:pt x="47" y="151"/>
                    <a:pt x="44" y="157"/>
                  </a:cubicBezTo>
                  <a:cubicBezTo>
                    <a:pt x="44" y="157"/>
                    <a:pt x="44" y="158"/>
                    <a:pt x="43" y="158"/>
                  </a:cubicBezTo>
                  <a:cubicBezTo>
                    <a:pt x="43" y="158"/>
                    <a:pt x="43" y="157"/>
                    <a:pt x="43" y="157"/>
                  </a:cubicBezTo>
                  <a:cubicBezTo>
                    <a:pt x="42" y="155"/>
                    <a:pt x="41" y="154"/>
                    <a:pt x="41" y="152"/>
                  </a:cubicBezTo>
                  <a:cubicBezTo>
                    <a:pt x="41" y="150"/>
                    <a:pt x="42" y="147"/>
                    <a:pt x="42" y="144"/>
                  </a:cubicBezTo>
                  <a:cubicBezTo>
                    <a:pt x="43" y="142"/>
                    <a:pt x="44" y="139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7" y="129"/>
                    <a:pt x="50" y="121"/>
                    <a:pt x="53" y="113"/>
                  </a:cubicBezTo>
                  <a:cubicBezTo>
                    <a:pt x="53" y="113"/>
                    <a:pt x="54" y="112"/>
                    <a:pt x="54" y="111"/>
                  </a:cubicBezTo>
                  <a:cubicBezTo>
                    <a:pt x="55" y="108"/>
                    <a:pt x="56" y="105"/>
                    <a:pt x="56" y="102"/>
                  </a:cubicBezTo>
                  <a:cubicBezTo>
                    <a:pt x="56" y="100"/>
                    <a:pt x="57" y="98"/>
                    <a:pt x="57" y="97"/>
                  </a:cubicBezTo>
                  <a:cubicBezTo>
                    <a:pt x="57" y="95"/>
                    <a:pt x="57" y="94"/>
                    <a:pt x="57" y="93"/>
                  </a:cubicBezTo>
                  <a:cubicBezTo>
                    <a:pt x="57" y="92"/>
                    <a:pt x="57" y="92"/>
                    <a:pt x="57" y="91"/>
                  </a:cubicBezTo>
                  <a:cubicBezTo>
                    <a:pt x="57" y="91"/>
                    <a:pt x="56" y="90"/>
                    <a:pt x="56" y="90"/>
                  </a:cubicBezTo>
                  <a:cubicBezTo>
                    <a:pt x="56" y="90"/>
                    <a:pt x="56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4" y="90"/>
                    <a:pt x="54" y="91"/>
                  </a:cubicBezTo>
                  <a:cubicBezTo>
                    <a:pt x="54" y="92"/>
                    <a:pt x="53" y="92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5"/>
                    <a:pt x="52" y="96"/>
                    <a:pt x="51" y="97"/>
                  </a:cubicBezTo>
                  <a:cubicBezTo>
                    <a:pt x="51" y="99"/>
                    <a:pt x="50" y="100"/>
                    <a:pt x="50" y="101"/>
                  </a:cubicBezTo>
                  <a:cubicBezTo>
                    <a:pt x="49" y="103"/>
                    <a:pt x="49" y="104"/>
                    <a:pt x="48" y="106"/>
                  </a:cubicBezTo>
                  <a:cubicBezTo>
                    <a:pt x="48" y="107"/>
                    <a:pt x="47" y="109"/>
                    <a:pt x="47" y="110"/>
                  </a:cubicBezTo>
                  <a:cubicBezTo>
                    <a:pt x="45" y="115"/>
                    <a:pt x="44" y="121"/>
                    <a:pt x="43" y="126"/>
                  </a:cubicBezTo>
                  <a:cubicBezTo>
                    <a:pt x="42" y="129"/>
                    <a:pt x="42" y="133"/>
                    <a:pt x="41" y="136"/>
                  </a:cubicBezTo>
                  <a:cubicBezTo>
                    <a:pt x="41" y="139"/>
                    <a:pt x="40" y="141"/>
                    <a:pt x="40" y="144"/>
                  </a:cubicBezTo>
                  <a:cubicBezTo>
                    <a:pt x="40" y="144"/>
                    <a:pt x="40" y="144"/>
                    <a:pt x="40" y="145"/>
                  </a:cubicBezTo>
                  <a:cubicBezTo>
                    <a:pt x="39" y="146"/>
                    <a:pt x="39" y="147"/>
                    <a:pt x="39" y="148"/>
                  </a:cubicBezTo>
                  <a:cubicBezTo>
                    <a:pt x="38" y="147"/>
                    <a:pt x="38" y="147"/>
                    <a:pt x="37" y="146"/>
                  </a:cubicBezTo>
                  <a:cubicBezTo>
                    <a:pt x="36" y="145"/>
                    <a:pt x="35" y="143"/>
                    <a:pt x="34" y="142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3" y="137"/>
                    <a:pt x="34" y="133"/>
                    <a:pt x="34" y="129"/>
                  </a:cubicBezTo>
                  <a:cubicBezTo>
                    <a:pt x="35" y="124"/>
                    <a:pt x="35" y="119"/>
                    <a:pt x="36" y="115"/>
                  </a:cubicBezTo>
                  <a:cubicBezTo>
                    <a:pt x="36" y="111"/>
                    <a:pt x="36" y="108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ubicBezTo>
                    <a:pt x="36" y="104"/>
                    <a:pt x="37" y="103"/>
                    <a:pt x="37" y="102"/>
                  </a:cubicBezTo>
                  <a:cubicBezTo>
                    <a:pt x="38" y="101"/>
                    <a:pt x="39" y="99"/>
                    <a:pt x="40" y="98"/>
                  </a:cubicBezTo>
                  <a:cubicBezTo>
                    <a:pt x="42" y="96"/>
                    <a:pt x="43" y="95"/>
                    <a:pt x="44" y="93"/>
                  </a:cubicBezTo>
                  <a:cubicBezTo>
                    <a:pt x="45" y="91"/>
                    <a:pt x="46" y="89"/>
                    <a:pt x="48" y="86"/>
                  </a:cubicBezTo>
                  <a:cubicBezTo>
                    <a:pt x="49" y="84"/>
                    <a:pt x="50" y="81"/>
                    <a:pt x="50" y="78"/>
                  </a:cubicBezTo>
                  <a:cubicBezTo>
                    <a:pt x="51" y="76"/>
                    <a:pt x="51" y="74"/>
                    <a:pt x="51" y="73"/>
                  </a:cubicBezTo>
                  <a:cubicBezTo>
                    <a:pt x="56" y="67"/>
                    <a:pt x="62" y="62"/>
                    <a:pt x="68" y="57"/>
                  </a:cubicBezTo>
                  <a:cubicBezTo>
                    <a:pt x="72" y="55"/>
                    <a:pt x="75" y="52"/>
                    <a:pt x="78" y="50"/>
                  </a:cubicBezTo>
                  <a:cubicBezTo>
                    <a:pt x="89" y="43"/>
                    <a:pt x="100" y="38"/>
                    <a:pt x="112" y="34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16" y="33"/>
                    <a:pt x="116" y="33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2" y="31"/>
                    <a:pt x="109" y="32"/>
                    <a:pt x="106" y="33"/>
                  </a:cubicBezTo>
                  <a:cubicBezTo>
                    <a:pt x="108" y="32"/>
                    <a:pt x="111" y="30"/>
                    <a:pt x="114" y="29"/>
                  </a:cubicBezTo>
                  <a:cubicBezTo>
                    <a:pt x="117" y="28"/>
                    <a:pt x="121" y="27"/>
                    <a:pt x="125" y="25"/>
                  </a:cubicBezTo>
                  <a:cubicBezTo>
                    <a:pt x="140" y="21"/>
                    <a:pt x="155" y="18"/>
                    <a:pt x="171" y="16"/>
                  </a:cubicBezTo>
                  <a:cubicBezTo>
                    <a:pt x="171" y="16"/>
                    <a:pt x="172" y="16"/>
                    <a:pt x="172" y="16"/>
                  </a:cubicBezTo>
                  <a:cubicBezTo>
                    <a:pt x="172" y="16"/>
                    <a:pt x="171" y="16"/>
                    <a:pt x="171" y="16"/>
                  </a:cubicBezTo>
                  <a:cubicBezTo>
                    <a:pt x="169" y="17"/>
                    <a:pt x="167" y="18"/>
                    <a:pt x="165" y="20"/>
                  </a:cubicBezTo>
                  <a:cubicBezTo>
                    <a:pt x="163" y="20"/>
                    <a:pt x="162" y="21"/>
                    <a:pt x="160" y="22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45" y="30"/>
                    <a:pt x="141" y="32"/>
                    <a:pt x="138" y="33"/>
                  </a:cubicBezTo>
                  <a:cubicBezTo>
                    <a:pt x="127" y="38"/>
                    <a:pt x="117" y="44"/>
                    <a:pt x="107" y="51"/>
                  </a:cubicBezTo>
                  <a:cubicBezTo>
                    <a:pt x="105" y="52"/>
                    <a:pt x="103" y="53"/>
                    <a:pt x="102" y="54"/>
                  </a:cubicBezTo>
                  <a:cubicBezTo>
                    <a:pt x="101" y="55"/>
                    <a:pt x="101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7" y="53"/>
                    <a:pt x="110" y="51"/>
                    <a:pt x="114" y="49"/>
                  </a:cubicBezTo>
                  <a:cubicBezTo>
                    <a:pt x="117" y="47"/>
                    <a:pt x="121" y="45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ubicBezTo>
                    <a:pt x="132" y="39"/>
                    <a:pt x="140" y="35"/>
                    <a:pt x="147" y="31"/>
                  </a:cubicBezTo>
                  <a:cubicBezTo>
                    <a:pt x="150" y="30"/>
                    <a:pt x="153" y="29"/>
                    <a:pt x="156" y="27"/>
                  </a:cubicBezTo>
                  <a:cubicBezTo>
                    <a:pt x="156" y="27"/>
                    <a:pt x="157" y="27"/>
                    <a:pt x="157" y="26"/>
                  </a:cubicBezTo>
                  <a:cubicBezTo>
                    <a:pt x="163" y="23"/>
                    <a:pt x="169" y="20"/>
                    <a:pt x="175" y="17"/>
                  </a:cubicBezTo>
                  <a:cubicBezTo>
                    <a:pt x="176" y="16"/>
                    <a:pt x="177" y="15"/>
                    <a:pt x="178" y="15"/>
                  </a:cubicBezTo>
                  <a:cubicBezTo>
                    <a:pt x="179" y="14"/>
                    <a:pt x="179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5" y="13"/>
                    <a:pt x="174" y="13"/>
                    <a:pt x="172" y="13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64" y="14"/>
                    <a:pt x="161" y="14"/>
                    <a:pt x="158" y="15"/>
                  </a:cubicBezTo>
                  <a:cubicBezTo>
                    <a:pt x="154" y="16"/>
                    <a:pt x="149" y="16"/>
                    <a:pt x="145" y="17"/>
                  </a:cubicBezTo>
                  <a:cubicBezTo>
                    <a:pt x="138" y="19"/>
                    <a:pt x="130" y="21"/>
                    <a:pt x="123" y="23"/>
                  </a:cubicBezTo>
                  <a:cubicBezTo>
                    <a:pt x="116" y="25"/>
                    <a:pt x="110" y="28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1" y="32"/>
                    <a:pt x="100" y="32"/>
                  </a:cubicBezTo>
                  <a:cubicBezTo>
                    <a:pt x="97" y="34"/>
                    <a:pt x="93" y="36"/>
                    <a:pt x="90" y="37"/>
                  </a:cubicBezTo>
                  <a:cubicBezTo>
                    <a:pt x="86" y="39"/>
                    <a:pt x="83" y="40"/>
                    <a:pt x="79" y="42"/>
                  </a:cubicBezTo>
                  <a:cubicBezTo>
                    <a:pt x="76" y="43"/>
                    <a:pt x="73" y="44"/>
                    <a:pt x="70" y="44"/>
                  </a:cubicBezTo>
                  <a:cubicBezTo>
                    <a:pt x="69" y="44"/>
                    <a:pt x="68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4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5" y="44"/>
                    <a:pt x="67" y="42"/>
                    <a:pt x="69" y="40"/>
                  </a:cubicBezTo>
                  <a:cubicBezTo>
                    <a:pt x="75" y="37"/>
                    <a:pt x="81" y="33"/>
                    <a:pt x="87" y="31"/>
                  </a:cubicBezTo>
                  <a:cubicBezTo>
                    <a:pt x="88" y="30"/>
                    <a:pt x="90" y="29"/>
                    <a:pt x="91" y="28"/>
                  </a:cubicBezTo>
                  <a:cubicBezTo>
                    <a:pt x="92" y="28"/>
                    <a:pt x="93" y="28"/>
                    <a:pt x="94" y="27"/>
                  </a:cubicBezTo>
                  <a:cubicBezTo>
                    <a:pt x="100" y="25"/>
                    <a:pt x="107" y="23"/>
                    <a:pt x="113" y="21"/>
                  </a:cubicBezTo>
                  <a:cubicBezTo>
                    <a:pt x="117" y="20"/>
                    <a:pt x="121" y="19"/>
                    <a:pt x="125" y="19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35" y="17"/>
                    <a:pt x="143" y="16"/>
                    <a:pt x="151" y="16"/>
                  </a:cubicBezTo>
                  <a:cubicBezTo>
                    <a:pt x="153" y="15"/>
                    <a:pt x="156" y="15"/>
                    <a:pt x="158" y="15"/>
                  </a:cubicBezTo>
                  <a:cubicBezTo>
                    <a:pt x="161" y="14"/>
                    <a:pt x="163" y="14"/>
                    <a:pt x="166" y="13"/>
                  </a:cubicBezTo>
                  <a:cubicBezTo>
                    <a:pt x="167" y="12"/>
                    <a:pt x="168" y="12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0"/>
                    <a:pt x="169" y="10"/>
                  </a:cubicBezTo>
                  <a:cubicBezTo>
                    <a:pt x="169" y="10"/>
                    <a:pt x="169" y="9"/>
                    <a:pt x="169" y="9"/>
                  </a:cubicBezTo>
                  <a:cubicBezTo>
                    <a:pt x="168" y="7"/>
                    <a:pt x="166" y="5"/>
                    <a:pt x="165" y="4"/>
                  </a:cubicBezTo>
                  <a:cubicBezTo>
                    <a:pt x="164" y="4"/>
                    <a:pt x="164" y="4"/>
                    <a:pt x="163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3"/>
                    <a:pt x="182" y="4"/>
                    <a:pt x="188" y="4"/>
                  </a:cubicBezTo>
                  <a:cubicBezTo>
                    <a:pt x="197" y="5"/>
                    <a:pt x="206" y="7"/>
                    <a:pt x="214" y="9"/>
                  </a:cubicBezTo>
                  <a:cubicBezTo>
                    <a:pt x="215" y="9"/>
                    <a:pt x="216" y="9"/>
                    <a:pt x="217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8" y="7"/>
                    <a:pt x="217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4" y="5"/>
                    <a:pt x="211" y="4"/>
                    <a:pt x="207" y="3"/>
                  </a:cubicBezTo>
                  <a:cubicBezTo>
                    <a:pt x="200" y="1"/>
                    <a:pt x="193" y="1"/>
                    <a:pt x="185" y="0"/>
                  </a:cubicBezTo>
                  <a:cubicBezTo>
                    <a:pt x="183" y="0"/>
                    <a:pt x="181" y="0"/>
                    <a:pt x="17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5386388" y="3746501"/>
              <a:ext cx="1081088" cy="593725"/>
            </a:xfrm>
            <a:custGeom>
              <a:avLst/>
              <a:gdLst>
                <a:gd name="T0" fmla="*/ 397 w 501"/>
                <a:gd name="T1" fmla="*/ 244 h 276"/>
                <a:gd name="T2" fmla="*/ 452 w 501"/>
                <a:gd name="T3" fmla="*/ 236 h 276"/>
                <a:gd name="T4" fmla="*/ 452 w 501"/>
                <a:gd name="T5" fmla="*/ 243 h 276"/>
                <a:gd name="T6" fmla="*/ 391 w 501"/>
                <a:gd name="T7" fmla="*/ 228 h 276"/>
                <a:gd name="T8" fmla="*/ 289 w 501"/>
                <a:gd name="T9" fmla="*/ 221 h 276"/>
                <a:gd name="T10" fmla="*/ 369 w 501"/>
                <a:gd name="T11" fmla="*/ 225 h 276"/>
                <a:gd name="T12" fmla="*/ 362 w 501"/>
                <a:gd name="T13" fmla="*/ 237 h 276"/>
                <a:gd name="T14" fmla="*/ 319 w 501"/>
                <a:gd name="T15" fmla="*/ 230 h 276"/>
                <a:gd name="T16" fmla="*/ 288 w 501"/>
                <a:gd name="T17" fmla="*/ 224 h 276"/>
                <a:gd name="T18" fmla="*/ 415 w 501"/>
                <a:gd name="T19" fmla="*/ 219 h 276"/>
                <a:gd name="T20" fmla="*/ 313 w 501"/>
                <a:gd name="T21" fmla="*/ 220 h 276"/>
                <a:gd name="T22" fmla="*/ 366 w 501"/>
                <a:gd name="T23" fmla="*/ 214 h 276"/>
                <a:gd name="T24" fmla="*/ 360 w 501"/>
                <a:gd name="T25" fmla="*/ 209 h 276"/>
                <a:gd name="T26" fmla="*/ 364 w 501"/>
                <a:gd name="T27" fmla="*/ 211 h 276"/>
                <a:gd name="T28" fmla="*/ 357 w 501"/>
                <a:gd name="T29" fmla="*/ 206 h 276"/>
                <a:gd name="T30" fmla="*/ 409 w 501"/>
                <a:gd name="T31" fmla="*/ 203 h 276"/>
                <a:gd name="T32" fmla="*/ 476 w 501"/>
                <a:gd name="T33" fmla="*/ 198 h 276"/>
                <a:gd name="T34" fmla="*/ 437 w 501"/>
                <a:gd name="T35" fmla="*/ 194 h 276"/>
                <a:gd name="T36" fmla="*/ 473 w 501"/>
                <a:gd name="T37" fmla="*/ 194 h 276"/>
                <a:gd name="T38" fmla="*/ 482 w 501"/>
                <a:gd name="T39" fmla="*/ 185 h 276"/>
                <a:gd name="T40" fmla="*/ 346 w 501"/>
                <a:gd name="T41" fmla="*/ 201 h 276"/>
                <a:gd name="T42" fmla="*/ 433 w 501"/>
                <a:gd name="T43" fmla="*/ 184 h 276"/>
                <a:gd name="T44" fmla="*/ 459 w 501"/>
                <a:gd name="T45" fmla="*/ 171 h 276"/>
                <a:gd name="T46" fmla="*/ 465 w 501"/>
                <a:gd name="T47" fmla="*/ 153 h 276"/>
                <a:gd name="T48" fmla="*/ 303 w 501"/>
                <a:gd name="T49" fmla="*/ 263 h 276"/>
                <a:gd name="T50" fmla="*/ 281 w 501"/>
                <a:gd name="T51" fmla="*/ 243 h 276"/>
                <a:gd name="T52" fmla="*/ 251 w 501"/>
                <a:gd name="T53" fmla="*/ 229 h 276"/>
                <a:gd name="T54" fmla="*/ 259 w 501"/>
                <a:gd name="T55" fmla="*/ 237 h 276"/>
                <a:gd name="T56" fmla="*/ 272 w 501"/>
                <a:gd name="T57" fmla="*/ 207 h 276"/>
                <a:gd name="T58" fmla="*/ 244 w 501"/>
                <a:gd name="T59" fmla="*/ 202 h 276"/>
                <a:gd name="T60" fmla="*/ 206 w 501"/>
                <a:gd name="T61" fmla="*/ 188 h 276"/>
                <a:gd name="T62" fmla="*/ 247 w 501"/>
                <a:gd name="T63" fmla="*/ 184 h 276"/>
                <a:gd name="T64" fmla="*/ 199 w 501"/>
                <a:gd name="T65" fmla="*/ 184 h 276"/>
                <a:gd name="T66" fmla="*/ 144 w 501"/>
                <a:gd name="T67" fmla="*/ 177 h 276"/>
                <a:gd name="T68" fmla="*/ 216 w 501"/>
                <a:gd name="T69" fmla="*/ 172 h 276"/>
                <a:gd name="T70" fmla="*/ 174 w 501"/>
                <a:gd name="T71" fmla="*/ 166 h 276"/>
                <a:gd name="T72" fmla="*/ 159 w 501"/>
                <a:gd name="T73" fmla="*/ 164 h 276"/>
                <a:gd name="T74" fmla="*/ 126 w 501"/>
                <a:gd name="T75" fmla="*/ 173 h 276"/>
                <a:gd name="T76" fmla="*/ 94 w 501"/>
                <a:gd name="T77" fmla="*/ 148 h 276"/>
                <a:gd name="T78" fmla="*/ 154 w 501"/>
                <a:gd name="T79" fmla="*/ 152 h 276"/>
                <a:gd name="T80" fmla="*/ 79 w 501"/>
                <a:gd name="T81" fmla="*/ 130 h 276"/>
                <a:gd name="T82" fmla="*/ 251 w 501"/>
                <a:gd name="T83" fmla="*/ 179 h 276"/>
                <a:gd name="T84" fmla="*/ 117 w 501"/>
                <a:gd name="T85" fmla="*/ 120 h 276"/>
                <a:gd name="T86" fmla="*/ 144 w 501"/>
                <a:gd name="T87" fmla="*/ 110 h 276"/>
                <a:gd name="T88" fmla="*/ 126 w 501"/>
                <a:gd name="T89" fmla="*/ 133 h 276"/>
                <a:gd name="T90" fmla="*/ 125 w 501"/>
                <a:gd name="T91" fmla="*/ 161 h 276"/>
                <a:gd name="T92" fmla="*/ 85 w 501"/>
                <a:gd name="T93" fmla="*/ 84 h 276"/>
                <a:gd name="T94" fmla="*/ 112 w 501"/>
                <a:gd name="T95" fmla="*/ 84 h 276"/>
                <a:gd name="T96" fmla="*/ 154 w 501"/>
                <a:gd name="T97" fmla="*/ 159 h 276"/>
                <a:gd name="T98" fmla="*/ 53 w 501"/>
                <a:gd name="T99" fmla="*/ 51 h 276"/>
                <a:gd name="T100" fmla="*/ 73 w 501"/>
                <a:gd name="T101" fmla="*/ 77 h 276"/>
                <a:gd name="T102" fmla="*/ 39 w 501"/>
                <a:gd name="T103" fmla="*/ 52 h 276"/>
                <a:gd name="T104" fmla="*/ 13 w 501"/>
                <a:gd name="T105" fmla="*/ 52 h 276"/>
                <a:gd name="T106" fmla="*/ 26 w 501"/>
                <a:gd name="T107" fmla="*/ 88 h 276"/>
                <a:gd name="T108" fmla="*/ 229 w 501"/>
                <a:gd name="T109" fmla="*/ 237 h 276"/>
                <a:gd name="T110" fmla="*/ 325 w 501"/>
                <a:gd name="T111" fmla="*/ 260 h 276"/>
                <a:gd name="T112" fmla="*/ 394 w 501"/>
                <a:gd name="T113" fmla="*/ 259 h 276"/>
                <a:gd name="T114" fmla="*/ 295 w 501"/>
                <a:gd name="T115" fmla="*/ 240 h 276"/>
                <a:gd name="T116" fmla="*/ 271 w 501"/>
                <a:gd name="T117" fmla="*/ 230 h 276"/>
                <a:gd name="T118" fmla="*/ 322 w 501"/>
                <a:gd name="T119" fmla="*/ 209 h 276"/>
                <a:gd name="T120" fmla="*/ 382 w 501"/>
                <a:gd name="T121" fmla="*/ 190 h 276"/>
                <a:gd name="T122" fmla="*/ 162 w 501"/>
                <a:gd name="T123" fmla="*/ 1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276">
                  <a:moveTo>
                    <a:pt x="383" y="253"/>
                  </a:moveTo>
                  <a:cubicBezTo>
                    <a:pt x="386" y="254"/>
                    <a:pt x="389" y="254"/>
                    <a:pt x="393" y="254"/>
                  </a:cubicBezTo>
                  <a:cubicBezTo>
                    <a:pt x="393" y="254"/>
                    <a:pt x="394" y="254"/>
                    <a:pt x="394" y="254"/>
                  </a:cubicBezTo>
                  <a:cubicBezTo>
                    <a:pt x="390" y="254"/>
                    <a:pt x="386" y="253"/>
                    <a:pt x="383" y="253"/>
                  </a:cubicBezTo>
                  <a:moveTo>
                    <a:pt x="381" y="245"/>
                  </a:moveTo>
                  <a:cubicBezTo>
                    <a:pt x="381" y="245"/>
                    <a:pt x="380" y="245"/>
                    <a:pt x="380" y="245"/>
                  </a:cubicBezTo>
                  <a:cubicBezTo>
                    <a:pt x="379" y="245"/>
                    <a:pt x="377" y="245"/>
                    <a:pt x="376" y="245"/>
                  </a:cubicBezTo>
                  <a:cubicBezTo>
                    <a:pt x="375" y="246"/>
                    <a:pt x="374" y="246"/>
                    <a:pt x="372" y="247"/>
                  </a:cubicBezTo>
                  <a:cubicBezTo>
                    <a:pt x="373" y="247"/>
                    <a:pt x="373" y="247"/>
                    <a:pt x="373" y="248"/>
                  </a:cubicBezTo>
                  <a:cubicBezTo>
                    <a:pt x="376" y="248"/>
                    <a:pt x="379" y="247"/>
                    <a:pt x="382" y="247"/>
                  </a:cubicBezTo>
                  <a:cubicBezTo>
                    <a:pt x="381" y="246"/>
                    <a:pt x="381" y="246"/>
                    <a:pt x="381" y="245"/>
                  </a:cubicBezTo>
                  <a:moveTo>
                    <a:pt x="440" y="239"/>
                  </a:moveTo>
                  <a:cubicBezTo>
                    <a:pt x="436" y="239"/>
                    <a:pt x="432" y="240"/>
                    <a:pt x="427" y="240"/>
                  </a:cubicBezTo>
                  <a:cubicBezTo>
                    <a:pt x="421" y="241"/>
                    <a:pt x="414" y="241"/>
                    <a:pt x="407" y="241"/>
                  </a:cubicBezTo>
                  <a:cubicBezTo>
                    <a:pt x="408" y="241"/>
                    <a:pt x="410" y="240"/>
                    <a:pt x="412" y="240"/>
                  </a:cubicBezTo>
                  <a:cubicBezTo>
                    <a:pt x="412" y="240"/>
                    <a:pt x="412" y="239"/>
                    <a:pt x="412" y="239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1" y="239"/>
                    <a:pt x="411" y="239"/>
                    <a:pt x="411" y="239"/>
                  </a:cubicBezTo>
                  <a:cubicBezTo>
                    <a:pt x="402" y="242"/>
                    <a:pt x="394" y="244"/>
                    <a:pt x="385" y="245"/>
                  </a:cubicBezTo>
                  <a:cubicBezTo>
                    <a:pt x="385" y="245"/>
                    <a:pt x="384" y="245"/>
                    <a:pt x="384" y="245"/>
                  </a:cubicBezTo>
                  <a:cubicBezTo>
                    <a:pt x="385" y="246"/>
                    <a:pt x="386" y="246"/>
                    <a:pt x="386" y="246"/>
                  </a:cubicBezTo>
                  <a:cubicBezTo>
                    <a:pt x="390" y="245"/>
                    <a:pt x="394" y="245"/>
                    <a:pt x="397" y="244"/>
                  </a:cubicBezTo>
                  <a:cubicBezTo>
                    <a:pt x="400" y="244"/>
                    <a:pt x="402" y="244"/>
                    <a:pt x="405" y="244"/>
                  </a:cubicBezTo>
                  <a:cubicBezTo>
                    <a:pt x="406" y="244"/>
                    <a:pt x="408" y="244"/>
                    <a:pt x="410" y="244"/>
                  </a:cubicBezTo>
                  <a:cubicBezTo>
                    <a:pt x="418" y="244"/>
                    <a:pt x="425" y="243"/>
                    <a:pt x="433" y="242"/>
                  </a:cubicBezTo>
                  <a:cubicBezTo>
                    <a:pt x="435" y="241"/>
                    <a:pt x="438" y="240"/>
                    <a:pt x="440" y="239"/>
                  </a:cubicBezTo>
                  <a:moveTo>
                    <a:pt x="379" y="237"/>
                  </a:moveTo>
                  <a:cubicBezTo>
                    <a:pt x="378" y="237"/>
                    <a:pt x="376" y="238"/>
                    <a:pt x="374" y="238"/>
                  </a:cubicBezTo>
                  <a:cubicBezTo>
                    <a:pt x="375" y="238"/>
                    <a:pt x="376" y="238"/>
                    <a:pt x="376" y="239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8" y="238"/>
                    <a:pt x="380" y="238"/>
                    <a:pt x="382" y="238"/>
                  </a:cubicBezTo>
                  <a:cubicBezTo>
                    <a:pt x="382" y="238"/>
                    <a:pt x="382" y="238"/>
                    <a:pt x="382" y="237"/>
                  </a:cubicBezTo>
                  <a:cubicBezTo>
                    <a:pt x="381" y="237"/>
                    <a:pt x="380" y="237"/>
                    <a:pt x="379" y="237"/>
                  </a:cubicBezTo>
                  <a:moveTo>
                    <a:pt x="452" y="236"/>
                  </a:moveTo>
                  <a:cubicBezTo>
                    <a:pt x="450" y="237"/>
                    <a:pt x="449" y="237"/>
                    <a:pt x="447" y="237"/>
                  </a:cubicBezTo>
                  <a:cubicBezTo>
                    <a:pt x="446" y="238"/>
                    <a:pt x="445" y="239"/>
                    <a:pt x="444" y="240"/>
                  </a:cubicBezTo>
                  <a:cubicBezTo>
                    <a:pt x="444" y="240"/>
                    <a:pt x="444" y="240"/>
                    <a:pt x="444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2" y="240"/>
                    <a:pt x="442" y="241"/>
                    <a:pt x="441" y="241"/>
                  </a:cubicBezTo>
                  <a:cubicBezTo>
                    <a:pt x="442" y="241"/>
                    <a:pt x="444" y="240"/>
                    <a:pt x="446" y="240"/>
                  </a:cubicBezTo>
                  <a:cubicBezTo>
                    <a:pt x="443" y="242"/>
                    <a:pt x="440" y="243"/>
                    <a:pt x="438" y="244"/>
                  </a:cubicBezTo>
                  <a:cubicBezTo>
                    <a:pt x="436" y="245"/>
                    <a:pt x="435" y="246"/>
                    <a:pt x="434" y="246"/>
                  </a:cubicBezTo>
                  <a:cubicBezTo>
                    <a:pt x="436" y="245"/>
                    <a:pt x="439" y="244"/>
                    <a:pt x="441" y="243"/>
                  </a:cubicBezTo>
                  <a:cubicBezTo>
                    <a:pt x="444" y="241"/>
                    <a:pt x="448" y="239"/>
                    <a:pt x="452" y="236"/>
                  </a:cubicBezTo>
                  <a:moveTo>
                    <a:pt x="467" y="234"/>
                  </a:moveTo>
                  <a:cubicBezTo>
                    <a:pt x="465" y="235"/>
                    <a:pt x="464" y="237"/>
                    <a:pt x="462" y="238"/>
                  </a:cubicBezTo>
                  <a:cubicBezTo>
                    <a:pt x="464" y="237"/>
                    <a:pt x="465" y="236"/>
                    <a:pt x="467" y="235"/>
                  </a:cubicBezTo>
                  <a:cubicBezTo>
                    <a:pt x="467" y="235"/>
                    <a:pt x="467" y="234"/>
                    <a:pt x="467" y="234"/>
                  </a:cubicBezTo>
                  <a:moveTo>
                    <a:pt x="414" y="233"/>
                  </a:moveTo>
                  <a:cubicBezTo>
                    <a:pt x="412" y="233"/>
                    <a:pt x="411" y="234"/>
                    <a:pt x="410" y="234"/>
                  </a:cubicBezTo>
                  <a:cubicBezTo>
                    <a:pt x="411" y="234"/>
                    <a:pt x="412" y="234"/>
                    <a:pt x="413" y="234"/>
                  </a:cubicBezTo>
                  <a:cubicBezTo>
                    <a:pt x="413" y="233"/>
                    <a:pt x="414" y="233"/>
                    <a:pt x="414" y="233"/>
                  </a:cubicBezTo>
                  <a:moveTo>
                    <a:pt x="404" y="230"/>
                  </a:moveTo>
                  <a:cubicBezTo>
                    <a:pt x="401" y="230"/>
                    <a:pt x="398" y="231"/>
                    <a:pt x="395" y="231"/>
                  </a:cubicBezTo>
                  <a:cubicBezTo>
                    <a:pt x="392" y="233"/>
                    <a:pt x="388" y="234"/>
                    <a:pt x="384" y="235"/>
                  </a:cubicBezTo>
                  <a:cubicBezTo>
                    <a:pt x="388" y="235"/>
                    <a:pt x="392" y="234"/>
                    <a:pt x="396" y="234"/>
                  </a:cubicBezTo>
                  <a:cubicBezTo>
                    <a:pt x="399" y="232"/>
                    <a:pt x="401" y="231"/>
                    <a:pt x="404" y="230"/>
                  </a:cubicBezTo>
                  <a:moveTo>
                    <a:pt x="468" y="229"/>
                  </a:moveTo>
                  <a:cubicBezTo>
                    <a:pt x="467" y="229"/>
                    <a:pt x="466" y="230"/>
                    <a:pt x="465" y="230"/>
                  </a:cubicBezTo>
                  <a:cubicBezTo>
                    <a:pt x="462" y="233"/>
                    <a:pt x="459" y="235"/>
                    <a:pt x="456" y="237"/>
                  </a:cubicBezTo>
                  <a:cubicBezTo>
                    <a:pt x="456" y="238"/>
                    <a:pt x="456" y="238"/>
                    <a:pt x="456" y="238"/>
                  </a:cubicBezTo>
                  <a:cubicBezTo>
                    <a:pt x="456" y="238"/>
                    <a:pt x="457" y="237"/>
                    <a:pt x="457" y="237"/>
                  </a:cubicBezTo>
                  <a:cubicBezTo>
                    <a:pt x="456" y="238"/>
                    <a:pt x="455" y="239"/>
                    <a:pt x="453" y="239"/>
                  </a:cubicBezTo>
                  <a:cubicBezTo>
                    <a:pt x="450" y="241"/>
                    <a:pt x="447" y="243"/>
                    <a:pt x="443" y="245"/>
                  </a:cubicBezTo>
                  <a:cubicBezTo>
                    <a:pt x="441" y="246"/>
                    <a:pt x="440" y="248"/>
                    <a:pt x="438" y="249"/>
                  </a:cubicBezTo>
                  <a:cubicBezTo>
                    <a:pt x="443" y="248"/>
                    <a:pt x="448" y="246"/>
                    <a:pt x="452" y="243"/>
                  </a:cubicBezTo>
                  <a:cubicBezTo>
                    <a:pt x="457" y="240"/>
                    <a:pt x="461" y="236"/>
                    <a:pt x="465" y="232"/>
                  </a:cubicBezTo>
                  <a:cubicBezTo>
                    <a:pt x="464" y="233"/>
                    <a:pt x="463" y="233"/>
                    <a:pt x="463" y="233"/>
                  </a:cubicBezTo>
                  <a:cubicBezTo>
                    <a:pt x="464" y="232"/>
                    <a:pt x="465" y="231"/>
                    <a:pt x="466" y="231"/>
                  </a:cubicBezTo>
                  <a:cubicBezTo>
                    <a:pt x="467" y="230"/>
                    <a:pt x="467" y="230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moveTo>
                    <a:pt x="423" y="228"/>
                  </a:moveTo>
                  <a:cubicBezTo>
                    <a:pt x="422" y="229"/>
                    <a:pt x="422" y="229"/>
                    <a:pt x="421" y="229"/>
                  </a:cubicBezTo>
                  <a:cubicBezTo>
                    <a:pt x="421" y="229"/>
                    <a:pt x="420" y="230"/>
                    <a:pt x="419" y="230"/>
                  </a:cubicBezTo>
                  <a:cubicBezTo>
                    <a:pt x="419" y="231"/>
                    <a:pt x="418" y="231"/>
                    <a:pt x="418" y="232"/>
                  </a:cubicBezTo>
                  <a:cubicBezTo>
                    <a:pt x="419" y="231"/>
                    <a:pt x="421" y="231"/>
                    <a:pt x="423" y="230"/>
                  </a:cubicBezTo>
                  <a:cubicBezTo>
                    <a:pt x="423" y="229"/>
                    <a:pt x="423" y="229"/>
                    <a:pt x="423" y="228"/>
                  </a:cubicBezTo>
                  <a:moveTo>
                    <a:pt x="391" y="228"/>
                  </a:moveTo>
                  <a:cubicBezTo>
                    <a:pt x="387" y="229"/>
                    <a:pt x="383" y="231"/>
                    <a:pt x="380" y="233"/>
                  </a:cubicBezTo>
                  <a:cubicBezTo>
                    <a:pt x="377" y="234"/>
                    <a:pt x="374" y="235"/>
                    <a:pt x="371" y="237"/>
                  </a:cubicBezTo>
                  <a:cubicBezTo>
                    <a:pt x="375" y="235"/>
                    <a:pt x="379" y="234"/>
                    <a:pt x="384" y="233"/>
                  </a:cubicBezTo>
                  <a:cubicBezTo>
                    <a:pt x="382" y="233"/>
                    <a:pt x="380" y="233"/>
                    <a:pt x="379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1" y="233"/>
                    <a:pt x="383" y="233"/>
                    <a:pt x="385" y="232"/>
                  </a:cubicBezTo>
                  <a:cubicBezTo>
                    <a:pt x="388" y="231"/>
                    <a:pt x="392" y="230"/>
                    <a:pt x="395" y="229"/>
                  </a:cubicBezTo>
                  <a:cubicBezTo>
                    <a:pt x="395" y="228"/>
                    <a:pt x="394" y="228"/>
                    <a:pt x="394" y="228"/>
                  </a:cubicBezTo>
                  <a:cubicBezTo>
                    <a:pt x="393" y="228"/>
                    <a:pt x="392" y="228"/>
                    <a:pt x="391" y="228"/>
                  </a:cubicBezTo>
                  <a:moveTo>
                    <a:pt x="435" y="227"/>
                  </a:moveTo>
                  <a:cubicBezTo>
                    <a:pt x="435" y="227"/>
                    <a:pt x="434" y="227"/>
                    <a:pt x="434" y="228"/>
                  </a:cubicBezTo>
                  <a:cubicBezTo>
                    <a:pt x="434" y="228"/>
                    <a:pt x="435" y="227"/>
                    <a:pt x="435" y="227"/>
                  </a:cubicBezTo>
                  <a:cubicBezTo>
                    <a:pt x="435" y="227"/>
                    <a:pt x="435" y="227"/>
                    <a:pt x="435" y="227"/>
                  </a:cubicBezTo>
                  <a:moveTo>
                    <a:pt x="420" y="226"/>
                  </a:moveTo>
                  <a:cubicBezTo>
                    <a:pt x="418" y="226"/>
                    <a:pt x="415" y="227"/>
                    <a:pt x="412" y="228"/>
                  </a:cubicBezTo>
                  <a:cubicBezTo>
                    <a:pt x="410" y="229"/>
                    <a:pt x="407" y="231"/>
                    <a:pt x="405" y="232"/>
                  </a:cubicBezTo>
                  <a:cubicBezTo>
                    <a:pt x="406" y="232"/>
                    <a:pt x="408" y="231"/>
                    <a:pt x="410" y="231"/>
                  </a:cubicBezTo>
                  <a:cubicBezTo>
                    <a:pt x="411" y="231"/>
                    <a:pt x="411" y="231"/>
                    <a:pt x="412" y="230"/>
                  </a:cubicBezTo>
                  <a:cubicBezTo>
                    <a:pt x="414" y="230"/>
                    <a:pt x="416" y="229"/>
                    <a:pt x="418" y="228"/>
                  </a:cubicBezTo>
                  <a:cubicBezTo>
                    <a:pt x="419" y="227"/>
                    <a:pt x="419" y="226"/>
                    <a:pt x="420" y="226"/>
                  </a:cubicBezTo>
                  <a:moveTo>
                    <a:pt x="477" y="225"/>
                  </a:moveTo>
                  <a:cubicBezTo>
                    <a:pt x="475" y="227"/>
                    <a:pt x="473" y="228"/>
                    <a:pt x="471" y="229"/>
                  </a:cubicBezTo>
                  <a:cubicBezTo>
                    <a:pt x="471" y="229"/>
                    <a:pt x="471" y="230"/>
                    <a:pt x="471" y="230"/>
                  </a:cubicBezTo>
                  <a:cubicBezTo>
                    <a:pt x="470" y="231"/>
                    <a:pt x="470" y="232"/>
                    <a:pt x="470" y="232"/>
                  </a:cubicBezTo>
                  <a:cubicBezTo>
                    <a:pt x="472" y="230"/>
                    <a:pt x="475" y="228"/>
                    <a:pt x="477" y="225"/>
                  </a:cubicBezTo>
                  <a:moveTo>
                    <a:pt x="489" y="223"/>
                  </a:moveTo>
                  <a:cubicBezTo>
                    <a:pt x="488" y="224"/>
                    <a:pt x="486" y="225"/>
                    <a:pt x="485" y="226"/>
                  </a:cubicBezTo>
                  <a:cubicBezTo>
                    <a:pt x="486" y="226"/>
                    <a:pt x="487" y="225"/>
                    <a:pt x="488" y="225"/>
                  </a:cubicBezTo>
                  <a:cubicBezTo>
                    <a:pt x="488" y="224"/>
                    <a:pt x="489" y="224"/>
                    <a:pt x="489" y="223"/>
                  </a:cubicBezTo>
                  <a:moveTo>
                    <a:pt x="293" y="221"/>
                  </a:moveTo>
                  <a:cubicBezTo>
                    <a:pt x="291" y="221"/>
                    <a:pt x="290" y="221"/>
                    <a:pt x="289" y="221"/>
                  </a:cubicBezTo>
                  <a:cubicBezTo>
                    <a:pt x="291" y="222"/>
                    <a:pt x="293" y="222"/>
                    <a:pt x="295" y="222"/>
                  </a:cubicBezTo>
                  <a:cubicBezTo>
                    <a:pt x="294" y="222"/>
                    <a:pt x="294" y="221"/>
                    <a:pt x="293" y="221"/>
                  </a:cubicBezTo>
                  <a:moveTo>
                    <a:pt x="340" y="236"/>
                  </a:moveTo>
                  <a:cubicBezTo>
                    <a:pt x="339" y="236"/>
                    <a:pt x="338" y="236"/>
                    <a:pt x="337" y="236"/>
                  </a:cubicBezTo>
                  <a:cubicBezTo>
                    <a:pt x="339" y="236"/>
                    <a:pt x="340" y="236"/>
                    <a:pt x="341" y="236"/>
                  </a:cubicBezTo>
                  <a:cubicBezTo>
                    <a:pt x="341" y="236"/>
                    <a:pt x="341" y="236"/>
                    <a:pt x="340" y="236"/>
                  </a:cubicBezTo>
                  <a:moveTo>
                    <a:pt x="328" y="232"/>
                  </a:moveTo>
                  <a:cubicBezTo>
                    <a:pt x="328" y="232"/>
                    <a:pt x="328" y="232"/>
                    <a:pt x="328" y="232"/>
                  </a:cubicBezTo>
                  <a:cubicBezTo>
                    <a:pt x="328" y="232"/>
                    <a:pt x="327" y="232"/>
                    <a:pt x="327" y="231"/>
                  </a:cubicBezTo>
                  <a:cubicBezTo>
                    <a:pt x="331" y="232"/>
                    <a:pt x="335" y="233"/>
                    <a:pt x="339" y="233"/>
                  </a:cubicBezTo>
                  <a:cubicBezTo>
                    <a:pt x="338" y="233"/>
                    <a:pt x="336" y="233"/>
                    <a:pt x="335" y="233"/>
                  </a:cubicBezTo>
                  <a:cubicBezTo>
                    <a:pt x="333" y="233"/>
                    <a:pt x="330" y="233"/>
                    <a:pt x="328" y="232"/>
                  </a:cubicBezTo>
                  <a:moveTo>
                    <a:pt x="381" y="226"/>
                  </a:moveTo>
                  <a:cubicBezTo>
                    <a:pt x="381" y="226"/>
                    <a:pt x="382" y="226"/>
                    <a:pt x="382" y="226"/>
                  </a:cubicBezTo>
                  <a:cubicBezTo>
                    <a:pt x="383" y="226"/>
                    <a:pt x="383" y="227"/>
                    <a:pt x="384" y="227"/>
                  </a:cubicBezTo>
                  <a:cubicBezTo>
                    <a:pt x="383" y="227"/>
                    <a:pt x="382" y="226"/>
                    <a:pt x="381" y="226"/>
                  </a:cubicBezTo>
                  <a:moveTo>
                    <a:pt x="369" y="225"/>
                  </a:moveTo>
                  <a:cubicBezTo>
                    <a:pt x="370" y="224"/>
                    <a:pt x="371" y="224"/>
                    <a:pt x="372" y="224"/>
                  </a:cubicBezTo>
                  <a:cubicBezTo>
                    <a:pt x="374" y="224"/>
                    <a:pt x="375" y="224"/>
                    <a:pt x="376" y="224"/>
                  </a:cubicBezTo>
                  <a:cubicBezTo>
                    <a:pt x="375" y="225"/>
                    <a:pt x="374" y="225"/>
                    <a:pt x="372" y="225"/>
                  </a:cubicBezTo>
                  <a:cubicBezTo>
                    <a:pt x="372" y="225"/>
                    <a:pt x="371" y="225"/>
                    <a:pt x="371" y="225"/>
                  </a:cubicBezTo>
                  <a:cubicBezTo>
                    <a:pt x="370" y="225"/>
                    <a:pt x="370" y="225"/>
                    <a:pt x="369" y="225"/>
                  </a:cubicBezTo>
                  <a:moveTo>
                    <a:pt x="259" y="220"/>
                  </a:moveTo>
                  <a:cubicBezTo>
                    <a:pt x="257" y="220"/>
                    <a:pt x="256" y="220"/>
                    <a:pt x="254" y="220"/>
                  </a:cubicBezTo>
                  <a:cubicBezTo>
                    <a:pt x="261" y="224"/>
                    <a:pt x="269" y="227"/>
                    <a:pt x="277" y="229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3" y="227"/>
                    <a:pt x="269" y="226"/>
                    <a:pt x="265" y="224"/>
                  </a:cubicBezTo>
                  <a:cubicBezTo>
                    <a:pt x="271" y="226"/>
                    <a:pt x="277" y="227"/>
                    <a:pt x="283" y="229"/>
                  </a:cubicBezTo>
                  <a:cubicBezTo>
                    <a:pt x="283" y="229"/>
                    <a:pt x="283" y="228"/>
                    <a:pt x="283" y="228"/>
                  </a:cubicBezTo>
                  <a:cubicBezTo>
                    <a:pt x="281" y="228"/>
                    <a:pt x="282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91" y="228"/>
                    <a:pt x="299" y="231"/>
                    <a:pt x="306" y="233"/>
                  </a:cubicBezTo>
                  <a:cubicBezTo>
                    <a:pt x="308" y="234"/>
                    <a:pt x="310" y="234"/>
                    <a:pt x="312" y="235"/>
                  </a:cubicBezTo>
                  <a:cubicBezTo>
                    <a:pt x="313" y="235"/>
                    <a:pt x="314" y="235"/>
                    <a:pt x="315" y="235"/>
                  </a:cubicBezTo>
                  <a:cubicBezTo>
                    <a:pt x="316" y="236"/>
                    <a:pt x="318" y="236"/>
                    <a:pt x="319" y="236"/>
                  </a:cubicBezTo>
                  <a:cubicBezTo>
                    <a:pt x="321" y="236"/>
                    <a:pt x="323" y="236"/>
                    <a:pt x="324" y="237"/>
                  </a:cubicBezTo>
                  <a:cubicBezTo>
                    <a:pt x="322" y="237"/>
                    <a:pt x="319" y="237"/>
                    <a:pt x="316" y="236"/>
                  </a:cubicBezTo>
                  <a:cubicBezTo>
                    <a:pt x="319" y="237"/>
                    <a:pt x="321" y="237"/>
                    <a:pt x="323" y="238"/>
                  </a:cubicBezTo>
                  <a:cubicBezTo>
                    <a:pt x="333" y="239"/>
                    <a:pt x="343" y="240"/>
                    <a:pt x="353" y="240"/>
                  </a:cubicBezTo>
                  <a:cubicBezTo>
                    <a:pt x="354" y="240"/>
                    <a:pt x="356" y="240"/>
                    <a:pt x="357" y="240"/>
                  </a:cubicBezTo>
                  <a:cubicBezTo>
                    <a:pt x="358" y="239"/>
                    <a:pt x="359" y="239"/>
                    <a:pt x="360" y="238"/>
                  </a:cubicBezTo>
                  <a:cubicBezTo>
                    <a:pt x="360" y="238"/>
                    <a:pt x="359" y="238"/>
                    <a:pt x="359" y="238"/>
                  </a:cubicBezTo>
                  <a:cubicBezTo>
                    <a:pt x="358" y="238"/>
                    <a:pt x="357" y="238"/>
                    <a:pt x="356" y="238"/>
                  </a:cubicBezTo>
                  <a:cubicBezTo>
                    <a:pt x="358" y="238"/>
                    <a:pt x="360" y="238"/>
                    <a:pt x="362" y="237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7" y="235"/>
                    <a:pt x="373" y="233"/>
                    <a:pt x="378" y="231"/>
                  </a:cubicBezTo>
                  <a:cubicBezTo>
                    <a:pt x="372" y="232"/>
                    <a:pt x="366" y="232"/>
                    <a:pt x="361" y="232"/>
                  </a:cubicBezTo>
                  <a:cubicBezTo>
                    <a:pt x="355" y="232"/>
                    <a:pt x="350" y="232"/>
                    <a:pt x="345" y="231"/>
                  </a:cubicBezTo>
                  <a:cubicBezTo>
                    <a:pt x="349" y="231"/>
                    <a:pt x="353" y="230"/>
                    <a:pt x="357" y="229"/>
                  </a:cubicBezTo>
                  <a:cubicBezTo>
                    <a:pt x="361" y="229"/>
                    <a:pt x="366" y="228"/>
                    <a:pt x="371" y="228"/>
                  </a:cubicBezTo>
                  <a:cubicBezTo>
                    <a:pt x="374" y="228"/>
                    <a:pt x="378" y="229"/>
                    <a:pt x="382" y="229"/>
                  </a:cubicBezTo>
                  <a:cubicBezTo>
                    <a:pt x="382" y="229"/>
                    <a:pt x="383" y="229"/>
                    <a:pt x="384" y="228"/>
                  </a:cubicBezTo>
                  <a:cubicBezTo>
                    <a:pt x="385" y="228"/>
                    <a:pt x="387" y="227"/>
                    <a:pt x="388" y="226"/>
                  </a:cubicBezTo>
                  <a:cubicBezTo>
                    <a:pt x="388" y="226"/>
                    <a:pt x="388" y="226"/>
                    <a:pt x="387" y="225"/>
                  </a:cubicBezTo>
                  <a:cubicBezTo>
                    <a:pt x="388" y="225"/>
                    <a:pt x="389" y="225"/>
                    <a:pt x="390" y="225"/>
                  </a:cubicBezTo>
                  <a:cubicBezTo>
                    <a:pt x="392" y="224"/>
                    <a:pt x="394" y="223"/>
                    <a:pt x="396" y="221"/>
                  </a:cubicBezTo>
                  <a:cubicBezTo>
                    <a:pt x="392" y="222"/>
                    <a:pt x="387" y="223"/>
                    <a:pt x="382" y="224"/>
                  </a:cubicBezTo>
                  <a:cubicBezTo>
                    <a:pt x="381" y="223"/>
                    <a:pt x="380" y="223"/>
                    <a:pt x="378" y="222"/>
                  </a:cubicBezTo>
                  <a:cubicBezTo>
                    <a:pt x="378" y="222"/>
                    <a:pt x="377" y="223"/>
                    <a:pt x="376" y="223"/>
                  </a:cubicBezTo>
                  <a:cubicBezTo>
                    <a:pt x="376" y="223"/>
                    <a:pt x="376" y="223"/>
                    <a:pt x="376" y="223"/>
                  </a:cubicBezTo>
                  <a:cubicBezTo>
                    <a:pt x="375" y="223"/>
                    <a:pt x="375" y="222"/>
                    <a:pt x="375" y="222"/>
                  </a:cubicBezTo>
                  <a:cubicBezTo>
                    <a:pt x="367" y="224"/>
                    <a:pt x="359" y="226"/>
                    <a:pt x="352" y="227"/>
                  </a:cubicBezTo>
                  <a:cubicBezTo>
                    <a:pt x="346" y="228"/>
                    <a:pt x="340" y="229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29" y="230"/>
                    <a:pt x="324" y="230"/>
                    <a:pt x="319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19" y="231"/>
                    <a:pt x="320" y="231"/>
                    <a:pt x="321" y="231"/>
                  </a:cubicBezTo>
                  <a:cubicBezTo>
                    <a:pt x="319" y="231"/>
                    <a:pt x="318" y="231"/>
                    <a:pt x="317" y="231"/>
                  </a:cubicBezTo>
                  <a:cubicBezTo>
                    <a:pt x="317" y="231"/>
                    <a:pt x="317" y="231"/>
                    <a:pt x="318" y="230"/>
                  </a:cubicBezTo>
                  <a:cubicBezTo>
                    <a:pt x="304" y="230"/>
                    <a:pt x="291" y="228"/>
                    <a:pt x="278" y="223"/>
                  </a:cubicBezTo>
                  <a:cubicBezTo>
                    <a:pt x="277" y="223"/>
                    <a:pt x="277" y="222"/>
                    <a:pt x="277" y="221"/>
                  </a:cubicBezTo>
                  <a:cubicBezTo>
                    <a:pt x="276" y="221"/>
                    <a:pt x="274" y="221"/>
                    <a:pt x="272" y="221"/>
                  </a:cubicBezTo>
                  <a:cubicBezTo>
                    <a:pt x="268" y="220"/>
                    <a:pt x="263" y="220"/>
                    <a:pt x="259" y="220"/>
                  </a:cubicBezTo>
                  <a:moveTo>
                    <a:pt x="449" y="219"/>
                  </a:moveTo>
                  <a:cubicBezTo>
                    <a:pt x="448" y="220"/>
                    <a:pt x="447" y="220"/>
                    <a:pt x="446" y="221"/>
                  </a:cubicBezTo>
                  <a:cubicBezTo>
                    <a:pt x="446" y="221"/>
                    <a:pt x="446" y="222"/>
                    <a:pt x="445" y="222"/>
                  </a:cubicBezTo>
                  <a:cubicBezTo>
                    <a:pt x="446" y="222"/>
                    <a:pt x="446" y="222"/>
                    <a:pt x="446" y="221"/>
                  </a:cubicBezTo>
                  <a:cubicBezTo>
                    <a:pt x="447" y="221"/>
                    <a:pt x="448" y="220"/>
                    <a:pt x="448" y="220"/>
                  </a:cubicBezTo>
                  <a:cubicBezTo>
                    <a:pt x="449" y="220"/>
                    <a:pt x="449" y="219"/>
                    <a:pt x="449" y="219"/>
                  </a:cubicBezTo>
                  <a:moveTo>
                    <a:pt x="378" y="219"/>
                  </a:moveTo>
                  <a:cubicBezTo>
                    <a:pt x="376" y="219"/>
                    <a:pt x="375" y="219"/>
                    <a:pt x="373" y="219"/>
                  </a:cubicBezTo>
                  <a:cubicBezTo>
                    <a:pt x="367" y="220"/>
                    <a:pt x="362" y="221"/>
                    <a:pt x="357" y="222"/>
                  </a:cubicBezTo>
                  <a:cubicBezTo>
                    <a:pt x="348" y="223"/>
                    <a:pt x="339" y="224"/>
                    <a:pt x="331" y="224"/>
                  </a:cubicBezTo>
                  <a:cubicBezTo>
                    <a:pt x="332" y="224"/>
                    <a:pt x="333" y="225"/>
                    <a:pt x="334" y="225"/>
                  </a:cubicBezTo>
                  <a:cubicBezTo>
                    <a:pt x="329" y="225"/>
                    <a:pt x="324" y="226"/>
                    <a:pt x="319" y="227"/>
                  </a:cubicBezTo>
                  <a:cubicBezTo>
                    <a:pt x="315" y="227"/>
                    <a:pt x="311" y="226"/>
                    <a:pt x="307" y="225"/>
                  </a:cubicBezTo>
                  <a:cubicBezTo>
                    <a:pt x="301" y="225"/>
                    <a:pt x="295" y="224"/>
                    <a:pt x="288" y="224"/>
                  </a:cubicBezTo>
                  <a:cubicBezTo>
                    <a:pt x="298" y="227"/>
                    <a:pt x="308" y="228"/>
                    <a:pt x="319" y="228"/>
                  </a:cubicBezTo>
                  <a:cubicBezTo>
                    <a:pt x="323" y="228"/>
                    <a:pt x="327" y="228"/>
                    <a:pt x="331" y="227"/>
                  </a:cubicBezTo>
                  <a:cubicBezTo>
                    <a:pt x="333" y="227"/>
                    <a:pt x="334" y="227"/>
                    <a:pt x="336" y="227"/>
                  </a:cubicBezTo>
                  <a:cubicBezTo>
                    <a:pt x="338" y="227"/>
                    <a:pt x="341" y="226"/>
                    <a:pt x="344" y="226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56" y="224"/>
                    <a:pt x="367" y="222"/>
                    <a:pt x="378" y="219"/>
                  </a:cubicBezTo>
                  <a:moveTo>
                    <a:pt x="442" y="217"/>
                  </a:moveTo>
                  <a:cubicBezTo>
                    <a:pt x="441" y="217"/>
                    <a:pt x="441" y="217"/>
                    <a:pt x="440" y="217"/>
                  </a:cubicBezTo>
                  <a:cubicBezTo>
                    <a:pt x="436" y="220"/>
                    <a:pt x="432" y="223"/>
                    <a:pt x="427" y="226"/>
                  </a:cubicBezTo>
                  <a:cubicBezTo>
                    <a:pt x="428" y="226"/>
                    <a:pt x="429" y="225"/>
                    <a:pt x="429" y="225"/>
                  </a:cubicBezTo>
                  <a:cubicBezTo>
                    <a:pt x="433" y="224"/>
                    <a:pt x="436" y="222"/>
                    <a:pt x="439" y="220"/>
                  </a:cubicBezTo>
                  <a:cubicBezTo>
                    <a:pt x="435" y="223"/>
                    <a:pt x="430" y="225"/>
                    <a:pt x="426" y="227"/>
                  </a:cubicBezTo>
                  <a:cubicBezTo>
                    <a:pt x="426" y="228"/>
                    <a:pt x="426" y="228"/>
                    <a:pt x="426" y="229"/>
                  </a:cubicBezTo>
                  <a:cubicBezTo>
                    <a:pt x="431" y="226"/>
                    <a:pt x="436" y="224"/>
                    <a:pt x="440" y="221"/>
                  </a:cubicBezTo>
                  <a:cubicBezTo>
                    <a:pt x="441" y="219"/>
                    <a:pt x="441" y="218"/>
                    <a:pt x="442" y="217"/>
                  </a:cubicBezTo>
                  <a:moveTo>
                    <a:pt x="420" y="216"/>
                  </a:moveTo>
                  <a:cubicBezTo>
                    <a:pt x="419" y="216"/>
                    <a:pt x="417" y="217"/>
                    <a:pt x="415" y="217"/>
                  </a:cubicBezTo>
                  <a:cubicBezTo>
                    <a:pt x="411" y="218"/>
                    <a:pt x="407" y="219"/>
                    <a:pt x="403" y="220"/>
                  </a:cubicBezTo>
                  <a:cubicBezTo>
                    <a:pt x="402" y="221"/>
                    <a:pt x="401" y="222"/>
                    <a:pt x="400" y="222"/>
                  </a:cubicBezTo>
                  <a:cubicBezTo>
                    <a:pt x="399" y="223"/>
                    <a:pt x="398" y="223"/>
                    <a:pt x="397" y="224"/>
                  </a:cubicBezTo>
                  <a:cubicBezTo>
                    <a:pt x="402" y="223"/>
                    <a:pt x="407" y="222"/>
                    <a:pt x="412" y="221"/>
                  </a:cubicBezTo>
                  <a:cubicBezTo>
                    <a:pt x="413" y="220"/>
                    <a:pt x="414" y="220"/>
                    <a:pt x="415" y="219"/>
                  </a:cubicBezTo>
                  <a:cubicBezTo>
                    <a:pt x="417" y="218"/>
                    <a:pt x="419" y="217"/>
                    <a:pt x="420" y="216"/>
                  </a:cubicBezTo>
                  <a:moveTo>
                    <a:pt x="445" y="216"/>
                  </a:move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moveTo>
                    <a:pt x="323" y="218"/>
                  </a:moveTo>
                  <a:cubicBezTo>
                    <a:pt x="324" y="218"/>
                    <a:pt x="325" y="217"/>
                    <a:pt x="326" y="217"/>
                  </a:cubicBezTo>
                  <a:cubicBezTo>
                    <a:pt x="329" y="218"/>
                    <a:pt x="332" y="218"/>
                    <a:pt x="335" y="219"/>
                  </a:cubicBezTo>
                  <a:cubicBezTo>
                    <a:pt x="334" y="219"/>
                    <a:pt x="334" y="219"/>
                    <a:pt x="333" y="219"/>
                  </a:cubicBezTo>
                  <a:cubicBezTo>
                    <a:pt x="330" y="218"/>
                    <a:pt x="326" y="218"/>
                    <a:pt x="323" y="218"/>
                  </a:cubicBezTo>
                  <a:cubicBezTo>
                    <a:pt x="323" y="218"/>
                    <a:pt x="323" y="218"/>
                    <a:pt x="323" y="218"/>
                  </a:cubicBezTo>
                  <a:moveTo>
                    <a:pt x="335" y="216"/>
                  </a:moveTo>
                  <a:cubicBezTo>
                    <a:pt x="335" y="216"/>
                    <a:pt x="336" y="216"/>
                    <a:pt x="336" y="216"/>
                  </a:cubicBezTo>
                  <a:cubicBezTo>
                    <a:pt x="339" y="216"/>
                    <a:pt x="343" y="217"/>
                    <a:pt x="346" y="217"/>
                  </a:cubicBezTo>
                  <a:cubicBezTo>
                    <a:pt x="347" y="217"/>
                    <a:pt x="347" y="217"/>
                    <a:pt x="348" y="217"/>
                  </a:cubicBezTo>
                  <a:cubicBezTo>
                    <a:pt x="348" y="217"/>
                    <a:pt x="347" y="218"/>
                    <a:pt x="347" y="218"/>
                  </a:cubicBezTo>
                  <a:cubicBezTo>
                    <a:pt x="343" y="217"/>
                    <a:pt x="339" y="217"/>
                    <a:pt x="335" y="216"/>
                  </a:cubicBezTo>
                  <a:moveTo>
                    <a:pt x="356" y="215"/>
                  </a:moveTo>
                  <a:cubicBezTo>
                    <a:pt x="352" y="215"/>
                    <a:pt x="348" y="216"/>
                    <a:pt x="344" y="216"/>
                  </a:cubicBezTo>
                  <a:cubicBezTo>
                    <a:pt x="341" y="216"/>
                    <a:pt x="338" y="215"/>
                    <a:pt x="334" y="215"/>
                  </a:cubicBezTo>
                  <a:cubicBezTo>
                    <a:pt x="325" y="217"/>
                    <a:pt x="316" y="219"/>
                    <a:pt x="307" y="220"/>
                  </a:cubicBezTo>
                  <a:cubicBezTo>
                    <a:pt x="309" y="220"/>
                    <a:pt x="311" y="220"/>
                    <a:pt x="313" y="220"/>
                  </a:cubicBezTo>
                  <a:cubicBezTo>
                    <a:pt x="313" y="220"/>
                    <a:pt x="314" y="220"/>
                    <a:pt x="314" y="220"/>
                  </a:cubicBezTo>
                  <a:cubicBezTo>
                    <a:pt x="314" y="221"/>
                    <a:pt x="315" y="221"/>
                    <a:pt x="315" y="222"/>
                  </a:cubicBezTo>
                  <a:cubicBezTo>
                    <a:pt x="316" y="222"/>
                    <a:pt x="317" y="222"/>
                    <a:pt x="318" y="222"/>
                  </a:cubicBezTo>
                  <a:cubicBezTo>
                    <a:pt x="332" y="222"/>
                    <a:pt x="345" y="221"/>
                    <a:pt x="358" y="219"/>
                  </a:cubicBezTo>
                  <a:cubicBezTo>
                    <a:pt x="357" y="219"/>
                    <a:pt x="357" y="219"/>
                    <a:pt x="356" y="219"/>
                  </a:cubicBezTo>
                  <a:cubicBezTo>
                    <a:pt x="356" y="219"/>
                    <a:pt x="356" y="219"/>
                    <a:pt x="357" y="219"/>
                  </a:cubicBezTo>
                  <a:cubicBezTo>
                    <a:pt x="357" y="219"/>
                    <a:pt x="358" y="219"/>
                    <a:pt x="358" y="219"/>
                  </a:cubicBezTo>
                  <a:cubicBezTo>
                    <a:pt x="359" y="219"/>
                    <a:pt x="360" y="219"/>
                    <a:pt x="360" y="219"/>
                  </a:cubicBezTo>
                  <a:cubicBezTo>
                    <a:pt x="361" y="218"/>
                    <a:pt x="363" y="218"/>
                    <a:pt x="364" y="218"/>
                  </a:cubicBezTo>
                  <a:cubicBezTo>
                    <a:pt x="361" y="217"/>
                    <a:pt x="359" y="216"/>
                    <a:pt x="356" y="215"/>
                  </a:cubicBezTo>
                  <a:cubicBezTo>
                    <a:pt x="356" y="215"/>
                    <a:pt x="356" y="215"/>
                    <a:pt x="356" y="215"/>
                  </a:cubicBezTo>
                  <a:moveTo>
                    <a:pt x="427" y="214"/>
                  </a:moveTo>
                  <a:cubicBezTo>
                    <a:pt x="425" y="216"/>
                    <a:pt x="423" y="217"/>
                    <a:pt x="421" y="218"/>
                  </a:cubicBezTo>
                  <a:cubicBezTo>
                    <a:pt x="422" y="218"/>
                    <a:pt x="423" y="218"/>
                    <a:pt x="424" y="218"/>
                  </a:cubicBezTo>
                  <a:cubicBezTo>
                    <a:pt x="424" y="217"/>
                    <a:pt x="425" y="216"/>
                    <a:pt x="426" y="216"/>
                  </a:cubicBezTo>
                  <a:cubicBezTo>
                    <a:pt x="427" y="215"/>
                    <a:pt x="427" y="215"/>
                    <a:pt x="427" y="214"/>
                  </a:cubicBezTo>
                  <a:moveTo>
                    <a:pt x="366" y="214"/>
                  </a:moveTo>
                  <a:cubicBezTo>
                    <a:pt x="365" y="214"/>
                    <a:pt x="364" y="215"/>
                    <a:pt x="362" y="215"/>
                  </a:cubicBezTo>
                  <a:cubicBezTo>
                    <a:pt x="364" y="216"/>
                    <a:pt x="366" y="216"/>
                    <a:pt x="368" y="216"/>
                  </a:cubicBezTo>
                  <a:cubicBezTo>
                    <a:pt x="369" y="216"/>
                    <a:pt x="370" y="216"/>
                    <a:pt x="372" y="215"/>
                  </a:cubicBezTo>
                  <a:cubicBezTo>
                    <a:pt x="370" y="215"/>
                    <a:pt x="368" y="215"/>
                    <a:pt x="367" y="214"/>
                  </a:cubicBezTo>
                  <a:cubicBezTo>
                    <a:pt x="366" y="214"/>
                    <a:pt x="366" y="214"/>
                    <a:pt x="366" y="214"/>
                  </a:cubicBezTo>
                  <a:cubicBezTo>
                    <a:pt x="366" y="214"/>
                    <a:pt x="366" y="214"/>
                    <a:pt x="366" y="214"/>
                  </a:cubicBezTo>
                  <a:moveTo>
                    <a:pt x="345" y="213"/>
                  </a:moveTo>
                  <a:cubicBezTo>
                    <a:pt x="345" y="213"/>
                    <a:pt x="344" y="213"/>
                    <a:pt x="344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5" y="213"/>
                    <a:pt x="346" y="213"/>
                    <a:pt x="347" y="213"/>
                  </a:cubicBezTo>
                  <a:cubicBezTo>
                    <a:pt x="346" y="213"/>
                    <a:pt x="346" y="213"/>
                    <a:pt x="345" y="213"/>
                  </a:cubicBezTo>
                  <a:moveTo>
                    <a:pt x="431" y="212"/>
                  </a:moveTo>
                  <a:cubicBezTo>
                    <a:pt x="431" y="212"/>
                    <a:pt x="431" y="212"/>
                    <a:pt x="431" y="212"/>
                  </a:cubicBezTo>
                  <a:cubicBezTo>
                    <a:pt x="431" y="212"/>
                    <a:pt x="431" y="213"/>
                    <a:pt x="430" y="213"/>
                  </a:cubicBezTo>
                  <a:cubicBezTo>
                    <a:pt x="431" y="213"/>
                    <a:pt x="431" y="212"/>
                    <a:pt x="431" y="212"/>
                  </a:cubicBezTo>
                  <a:moveTo>
                    <a:pt x="492" y="210"/>
                  </a:moveTo>
                  <a:cubicBezTo>
                    <a:pt x="491" y="210"/>
                    <a:pt x="490" y="210"/>
                    <a:pt x="489" y="211"/>
                  </a:cubicBezTo>
                  <a:cubicBezTo>
                    <a:pt x="487" y="214"/>
                    <a:pt x="484" y="216"/>
                    <a:pt x="481" y="219"/>
                  </a:cubicBezTo>
                  <a:cubicBezTo>
                    <a:pt x="480" y="220"/>
                    <a:pt x="479" y="221"/>
                    <a:pt x="477" y="222"/>
                  </a:cubicBezTo>
                  <a:cubicBezTo>
                    <a:pt x="477" y="223"/>
                    <a:pt x="476" y="223"/>
                    <a:pt x="476" y="224"/>
                  </a:cubicBezTo>
                  <a:cubicBezTo>
                    <a:pt x="477" y="223"/>
                    <a:pt x="479" y="221"/>
                    <a:pt x="481" y="220"/>
                  </a:cubicBezTo>
                  <a:cubicBezTo>
                    <a:pt x="482" y="219"/>
                    <a:pt x="485" y="217"/>
                    <a:pt x="487" y="215"/>
                  </a:cubicBezTo>
                  <a:cubicBezTo>
                    <a:pt x="489" y="213"/>
                    <a:pt x="490" y="212"/>
                    <a:pt x="492" y="210"/>
                  </a:cubicBezTo>
                  <a:moveTo>
                    <a:pt x="360" y="209"/>
                  </a:moveTo>
                  <a:cubicBezTo>
                    <a:pt x="357" y="210"/>
                    <a:pt x="355" y="210"/>
                    <a:pt x="352" y="211"/>
                  </a:cubicBezTo>
                  <a:cubicBezTo>
                    <a:pt x="354" y="211"/>
                    <a:pt x="355" y="211"/>
                    <a:pt x="357" y="211"/>
                  </a:cubicBezTo>
                  <a:cubicBezTo>
                    <a:pt x="358" y="210"/>
                    <a:pt x="359" y="210"/>
                    <a:pt x="360" y="209"/>
                  </a:cubicBezTo>
                  <a:moveTo>
                    <a:pt x="446" y="209"/>
                  </a:moveTo>
                  <a:cubicBezTo>
                    <a:pt x="446" y="209"/>
                    <a:pt x="445" y="209"/>
                    <a:pt x="445" y="209"/>
                  </a:cubicBezTo>
                  <a:cubicBezTo>
                    <a:pt x="445" y="209"/>
                    <a:pt x="445" y="209"/>
                    <a:pt x="446" y="209"/>
                  </a:cubicBezTo>
                  <a:cubicBezTo>
                    <a:pt x="446" y="209"/>
                    <a:pt x="446" y="209"/>
                    <a:pt x="446" y="209"/>
                  </a:cubicBezTo>
                  <a:moveTo>
                    <a:pt x="499" y="208"/>
                  </a:move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8" y="208"/>
                    <a:pt x="498" y="208"/>
                    <a:pt x="498" y="209"/>
                  </a:cubicBezTo>
                  <a:cubicBezTo>
                    <a:pt x="498" y="209"/>
                    <a:pt x="498" y="209"/>
                    <a:pt x="498" y="209"/>
                  </a:cubicBezTo>
                  <a:cubicBezTo>
                    <a:pt x="498" y="209"/>
                    <a:pt x="497" y="209"/>
                    <a:pt x="497" y="209"/>
                  </a:cubicBezTo>
                  <a:cubicBezTo>
                    <a:pt x="497" y="209"/>
                    <a:pt x="496" y="209"/>
                    <a:pt x="496" y="209"/>
                  </a:cubicBezTo>
                  <a:cubicBezTo>
                    <a:pt x="495" y="210"/>
                    <a:pt x="494" y="211"/>
                    <a:pt x="493" y="212"/>
                  </a:cubicBezTo>
                  <a:cubicBezTo>
                    <a:pt x="494" y="212"/>
                    <a:pt x="494" y="212"/>
                    <a:pt x="495" y="211"/>
                  </a:cubicBezTo>
                  <a:cubicBezTo>
                    <a:pt x="493" y="213"/>
                    <a:pt x="492" y="214"/>
                    <a:pt x="490" y="216"/>
                  </a:cubicBezTo>
                  <a:cubicBezTo>
                    <a:pt x="489" y="217"/>
                    <a:pt x="488" y="218"/>
                    <a:pt x="487" y="219"/>
                  </a:cubicBezTo>
                  <a:cubicBezTo>
                    <a:pt x="484" y="222"/>
                    <a:pt x="481" y="225"/>
                    <a:pt x="478" y="228"/>
                  </a:cubicBezTo>
                  <a:cubicBezTo>
                    <a:pt x="482" y="225"/>
                    <a:pt x="487" y="222"/>
                    <a:pt x="491" y="219"/>
                  </a:cubicBezTo>
                  <a:cubicBezTo>
                    <a:pt x="494" y="216"/>
                    <a:pt x="497" y="213"/>
                    <a:pt x="500" y="210"/>
                  </a:cubicBezTo>
                  <a:cubicBezTo>
                    <a:pt x="500" y="210"/>
                    <a:pt x="500" y="209"/>
                    <a:pt x="501" y="208"/>
                  </a:cubicBezTo>
                  <a:cubicBezTo>
                    <a:pt x="500" y="208"/>
                    <a:pt x="500" y="208"/>
                    <a:pt x="499" y="208"/>
                  </a:cubicBezTo>
                  <a:moveTo>
                    <a:pt x="364" y="211"/>
                  </a:moveTo>
                  <a:cubicBezTo>
                    <a:pt x="364" y="211"/>
                    <a:pt x="364" y="211"/>
                    <a:pt x="365" y="211"/>
                  </a:cubicBezTo>
                  <a:cubicBezTo>
                    <a:pt x="365" y="211"/>
                    <a:pt x="366" y="211"/>
                    <a:pt x="366" y="211"/>
                  </a:cubicBezTo>
                  <a:cubicBezTo>
                    <a:pt x="365" y="211"/>
                    <a:pt x="364" y="211"/>
                    <a:pt x="364" y="211"/>
                  </a:cubicBezTo>
                  <a:cubicBezTo>
                    <a:pt x="364" y="211"/>
                    <a:pt x="364" y="211"/>
                    <a:pt x="364" y="211"/>
                  </a:cubicBezTo>
                  <a:moveTo>
                    <a:pt x="371" y="207"/>
                  </a:moveTo>
                  <a:cubicBezTo>
                    <a:pt x="367" y="208"/>
                    <a:pt x="364" y="209"/>
                    <a:pt x="361" y="212"/>
                  </a:cubicBezTo>
                  <a:cubicBezTo>
                    <a:pt x="362" y="212"/>
                    <a:pt x="362" y="212"/>
                    <a:pt x="363" y="212"/>
                  </a:cubicBezTo>
                  <a:cubicBezTo>
                    <a:pt x="364" y="212"/>
                    <a:pt x="365" y="211"/>
                    <a:pt x="365" y="211"/>
                  </a:cubicBezTo>
                  <a:cubicBezTo>
                    <a:pt x="366" y="211"/>
                    <a:pt x="366" y="211"/>
                    <a:pt x="367" y="211"/>
                  </a:cubicBezTo>
                  <a:cubicBezTo>
                    <a:pt x="368" y="209"/>
                    <a:pt x="369" y="208"/>
                    <a:pt x="371" y="207"/>
                  </a:cubicBezTo>
                  <a:moveTo>
                    <a:pt x="466" y="207"/>
                  </a:moveTo>
                  <a:cubicBezTo>
                    <a:pt x="465" y="208"/>
                    <a:pt x="464" y="208"/>
                    <a:pt x="463" y="209"/>
                  </a:cubicBezTo>
                  <a:cubicBezTo>
                    <a:pt x="462" y="210"/>
                    <a:pt x="462" y="211"/>
                    <a:pt x="461" y="211"/>
                  </a:cubicBezTo>
                  <a:cubicBezTo>
                    <a:pt x="462" y="211"/>
                    <a:pt x="462" y="211"/>
                    <a:pt x="463" y="210"/>
                  </a:cubicBezTo>
                  <a:cubicBezTo>
                    <a:pt x="464" y="210"/>
                    <a:pt x="464" y="209"/>
                    <a:pt x="465" y="209"/>
                  </a:cubicBezTo>
                  <a:cubicBezTo>
                    <a:pt x="465" y="208"/>
                    <a:pt x="466" y="208"/>
                    <a:pt x="466" y="207"/>
                  </a:cubicBezTo>
                  <a:moveTo>
                    <a:pt x="444" y="207"/>
                  </a:moveTo>
                  <a:cubicBezTo>
                    <a:pt x="443" y="207"/>
                    <a:pt x="441" y="208"/>
                    <a:pt x="440" y="209"/>
                  </a:cubicBezTo>
                  <a:cubicBezTo>
                    <a:pt x="437" y="211"/>
                    <a:pt x="435" y="213"/>
                    <a:pt x="432" y="215"/>
                  </a:cubicBezTo>
                  <a:cubicBezTo>
                    <a:pt x="433" y="214"/>
                    <a:pt x="434" y="214"/>
                    <a:pt x="435" y="214"/>
                  </a:cubicBezTo>
                  <a:cubicBezTo>
                    <a:pt x="438" y="211"/>
                    <a:pt x="441" y="209"/>
                    <a:pt x="444" y="207"/>
                  </a:cubicBezTo>
                  <a:moveTo>
                    <a:pt x="357" y="206"/>
                  </a:moveTo>
                  <a:cubicBezTo>
                    <a:pt x="355" y="207"/>
                    <a:pt x="353" y="208"/>
                    <a:pt x="351" y="209"/>
                  </a:cubicBezTo>
                  <a:cubicBezTo>
                    <a:pt x="353" y="208"/>
                    <a:pt x="356" y="208"/>
                    <a:pt x="358" y="207"/>
                  </a:cubicBezTo>
                  <a:cubicBezTo>
                    <a:pt x="359" y="207"/>
                    <a:pt x="359" y="207"/>
                    <a:pt x="360" y="207"/>
                  </a:cubicBezTo>
                  <a:cubicBezTo>
                    <a:pt x="359" y="206"/>
                    <a:pt x="358" y="206"/>
                    <a:pt x="357" y="206"/>
                  </a:cubicBezTo>
                  <a:moveTo>
                    <a:pt x="424" y="206"/>
                  </a:moveTo>
                  <a:cubicBezTo>
                    <a:pt x="423" y="206"/>
                    <a:pt x="422" y="207"/>
                    <a:pt x="421" y="207"/>
                  </a:cubicBezTo>
                  <a:cubicBezTo>
                    <a:pt x="421" y="207"/>
                    <a:pt x="421" y="207"/>
                    <a:pt x="420" y="207"/>
                  </a:cubicBezTo>
                  <a:cubicBezTo>
                    <a:pt x="420" y="208"/>
                    <a:pt x="420" y="208"/>
                    <a:pt x="419" y="208"/>
                  </a:cubicBezTo>
                  <a:cubicBezTo>
                    <a:pt x="421" y="207"/>
                    <a:pt x="423" y="207"/>
                    <a:pt x="424" y="206"/>
                  </a:cubicBezTo>
                  <a:moveTo>
                    <a:pt x="451" y="205"/>
                  </a:move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moveTo>
                    <a:pt x="363" y="204"/>
                  </a:moveTo>
                  <a:cubicBezTo>
                    <a:pt x="362" y="204"/>
                    <a:pt x="362" y="204"/>
                    <a:pt x="361" y="205"/>
                  </a:cubicBezTo>
                  <a:cubicBezTo>
                    <a:pt x="363" y="205"/>
                    <a:pt x="364" y="205"/>
                    <a:pt x="366" y="205"/>
                  </a:cubicBezTo>
                  <a:cubicBezTo>
                    <a:pt x="367" y="204"/>
                    <a:pt x="369" y="204"/>
                    <a:pt x="370" y="204"/>
                  </a:cubicBezTo>
                  <a:cubicBezTo>
                    <a:pt x="368" y="204"/>
                    <a:pt x="367" y="204"/>
                    <a:pt x="365" y="204"/>
                  </a:cubicBezTo>
                  <a:cubicBezTo>
                    <a:pt x="365" y="204"/>
                    <a:pt x="364" y="204"/>
                    <a:pt x="364" y="204"/>
                  </a:cubicBezTo>
                  <a:cubicBezTo>
                    <a:pt x="363" y="204"/>
                    <a:pt x="363" y="204"/>
                    <a:pt x="363" y="204"/>
                  </a:cubicBezTo>
                  <a:moveTo>
                    <a:pt x="410" y="203"/>
                  </a:moveTo>
                  <a:cubicBezTo>
                    <a:pt x="410" y="203"/>
                    <a:pt x="409" y="203"/>
                    <a:pt x="409" y="203"/>
                  </a:cubicBezTo>
                  <a:cubicBezTo>
                    <a:pt x="406" y="204"/>
                    <a:pt x="403" y="205"/>
                    <a:pt x="401" y="206"/>
                  </a:cubicBezTo>
                  <a:cubicBezTo>
                    <a:pt x="400" y="207"/>
                    <a:pt x="398" y="207"/>
                    <a:pt x="397" y="208"/>
                  </a:cubicBezTo>
                  <a:cubicBezTo>
                    <a:pt x="397" y="208"/>
                    <a:pt x="397" y="208"/>
                    <a:pt x="397" y="208"/>
                  </a:cubicBezTo>
                  <a:cubicBezTo>
                    <a:pt x="398" y="208"/>
                    <a:pt x="398" y="207"/>
                    <a:pt x="397" y="207"/>
                  </a:cubicBezTo>
                  <a:cubicBezTo>
                    <a:pt x="395" y="208"/>
                    <a:pt x="393" y="208"/>
                    <a:pt x="391" y="209"/>
                  </a:cubicBezTo>
                  <a:cubicBezTo>
                    <a:pt x="391" y="209"/>
                    <a:pt x="390" y="209"/>
                    <a:pt x="390" y="210"/>
                  </a:cubicBezTo>
                  <a:cubicBezTo>
                    <a:pt x="389" y="210"/>
                    <a:pt x="389" y="210"/>
                    <a:pt x="388" y="211"/>
                  </a:cubicBezTo>
                  <a:cubicBezTo>
                    <a:pt x="391" y="210"/>
                    <a:pt x="394" y="210"/>
                    <a:pt x="397" y="209"/>
                  </a:cubicBezTo>
                  <a:cubicBezTo>
                    <a:pt x="400" y="208"/>
                    <a:pt x="403" y="207"/>
                    <a:pt x="407" y="205"/>
                  </a:cubicBezTo>
                  <a:cubicBezTo>
                    <a:pt x="408" y="204"/>
                    <a:pt x="409" y="204"/>
                    <a:pt x="410" y="203"/>
                  </a:cubicBezTo>
                  <a:moveTo>
                    <a:pt x="434" y="200"/>
                  </a:moveTo>
                  <a:cubicBezTo>
                    <a:pt x="434" y="200"/>
                    <a:pt x="433" y="200"/>
                    <a:pt x="432" y="201"/>
                  </a:cubicBezTo>
                  <a:cubicBezTo>
                    <a:pt x="433" y="201"/>
                    <a:pt x="434" y="200"/>
                    <a:pt x="434" y="200"/>
                  </a:cubicBezTo>
                  <a:cubicBezTo>
                    <a:pt x="434" y="200"/>
                    <a:pt x="434" y="200"/>
                    <a:pt x="434" y="200"/>
                  </a:cubicBezTo>
                  <a:moveTo>
                    <a:pt x="374" y="198"/>
                  </a:moveTo>
                  <a:cubicBezTo>
                    <a:pt x="373" y="199"/>
                    <a:pt x="371" y="200"/>
                    <a:pt x="370" y="200"/>
                  </a:cubicBezTo>
                  <a:cubicBezTo>
                    <a:pt x="371" y="201"/>
                    <a:pt x="372" y="201"/>
                    <a:pt x="373" y="201"/>
                  </a:cubicBezTo>
                  <a:cubicBezTo>
                    <a:pt x="372" y="201"/>
                    <a:pt x="371" y="201"/>
                    <a:pt x="370" y="201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74" y="201"/>
                    <a:pt x="379" y="200"/>
                    <a:pt x="385" y="198"/>
                  </a:cubicBezTo>
                  <a:cubicBezTo>
                    <a:pt x="381" y="198"/>
                    <a:pt x="378" y="198"/>
                    <a:pt x="374" y="198"/>
                  </a:cubicBezTo>
                  <a:moveTo>
                    <a:pt x="476" y="198"/>
                  </a:moveTo>
                  <a:cubicBezTo>
                    <a:pt x="474" y="199"/>
                    <a:pt x="473" y="200"/>
                    <a:pt x="472" y="202"/>
                  </a:cubicBezTo>
                  <a:cubicBezTo>
                    <a:pt x="471" y="204"/>
                    <a:pt x="470" y="205"/>
                    <a:pt x="469" y="207"/>
                  </a:cubicBezTo>
                  <a:cubicBezTo>
                    <a:pt x="469" y="207"/>
                    <a:pt x="469" y="207"/>
                    <a:pt x="470" y="207"/>
                  </a:cubicBezTo>
                  <a:cubicBezTo>
                    <a:pt x="472" y="205"/>
                    <a:pt x="474" y="203"/>
                    <a:pt x="477" y="200"/>
                  </a:cubicBezTo>
                  <a:cubicBezTo>
                    <a:pt x="477" y="200"/>
                    <a:pt x="477" y="200"/>
                    <a:pt x="476" y="200"/>
                  </a:cubicBezTo>
                  <a:cubicBezTo>
                    <a:pt x="476" y="199"/>
                    <a:pt x="476" y="198"/>
                    <a:pt x="476" y="198"/>
                  </a:cubicBezTo>
                  <a:moveTo>
                    <a:pt x="378" y="207"/>
                  </a:moveTo>
                  <a:cubicBezTo>
                    <a:pt x="381" y="206"/>
                    <a:pt x="383" y="206"/>
                    <a:pt x="385" y="206"/>
                  </a:cubicBezTo>
                  <a:cubicBezTo>
                    <a:pt x="386" y="206"/>
                    <a:pt x="387" y="206"/>
                    <a:pt x="387" y="206"/>
                  </a:cubicBezTo>
                  <a:cubicBezTo>
                    <a:pt x="387" y="206"/>
                    <a:pt x="386" y="206"/>
                    <a:pt x="385" y="206"/>
                  </a:cubicBezTo>
                  <a:cubicBezTo>
                    <a:pt x="383" y="207"/>
                    <a:pt x="381" y="207"/>
                    <a:pt x="378" y="207"/>
                  </a:cubicBezTo>
                  <a:moveTo>
                    <a:pt x="406" y="196"/>
                  </a:moveTo>
                  <a:cubicBezTo>
                    <a:pt x="402" y="197"/>
                    <a:pt x="398" y="199"/>
                    <a:pt x="393" y="200"/>
                  </a:cubicBezTo>
                  <a:cubicBezTo>
                    <a:pt x="389" y="202"/>
                    <a:pt x="384" y="203"/>
                    <a:pt x="380" y="205"/>
                  </a:cubicBezTo>
                  <a:cubicBezTo>
                    <a:pt x="376" y="206"/>
                    <a:pt x="373" y="208"/>
                    <a:pt x="370" y="211"/>
                  </a:cubicBezTo>
                  <a:cubicBezTo>
                    <a:pt x="377" y="210"/>
                    <a:pt x="384" y="208"/>
                    <a:pt x="391" y="206"/>
                  </a:cubicBezTo>
                  <a:cubicBezTo>
                    <a:pt x="392" y="206"/>
                    <a:pt x="393" y="205"/>
                    <a:pt x="394" y="204"/>
                  </a:cubicBezTo>
                  <a:cubicBezTo>
                    <a:pt x="393" y="204"/>
                    <a:pt x="393" y="204"/>
                    <a:pt x="393" y="204"/>
                  </a:cubicBezTo>
                  <a:cubicBezTo>
                    <a:pt x="394" y="204"/>
                    <a:pt x="395" y="203"/>
                    <a:pt x="396" y="203"/>
                  </a:cubicBezTo>
                  <a:cubicBezTo>
                    <a:pt x="397" y="202"/>
                    <a:pt x="399" y="201"/>
                    <a:pt x="401" y="200"/>
                  </a:cubicBezTo>
                  <a:cubicBezTo>
                    <a:pt x="402" y="198"/>
                    <a:pt x="404" y="197"/>
                    <a:pt x="406" y="196"/>
                  </a:cubicBezTo>
                  <a:moveTo>
                    <a:pt x="437" y="194"/>
                  </a:moveTo>
                  <a:cubicBezTo>
                    <a:pt x="435" y="196"/>
                    <a:pt x="432" y="197"/>
                    <a:pt x="430" y="199"/>
                  </a:cubicBezTo>
                  <a:cubicBezTo>
                    <a:pt x="430" y="199"/>
                    <a:pt x="430" y="199"/>
                    <a:pt x="429" y="199"/>
                  </a:cubicBezTo>
                  <a:cubicBezTo>
                    <a:pt x="432" y="198"/>
                    <a:pt x="435" y="196"/>
                    <a:pt x="437" y="194"/>
                  </a:cubicBezTo>
                  <a:moveTo>
                    <a:pt x="445" y="194"/>
                  </a:moveTo>
                  <a:cubicBezTo>
                    <a:pt x="443" y="195"/>
                    <a:pt x="441" y="196"/>
                    <a:pt x="439" y="198"/>
                  </a:cubicBezTo>
                  <a:cubicBezTo>
                    <a:pt x="438" y="198"/>
                    <a:pt x="438" y="198"/>
                    <a:pt x="438" y="199"/>
                  </a:cubicBezTo>
                  <a:cubicBezTo>
                    <a:pt x="438" y="199"/>
                    <a:pt x="438" y="198"/>
                    <a:pt x="438" y="198"/>
                  </a:cubicBezTo>
                  <a:cubicBezTo>
                    <a:pt x="441" y="197"/>
                    <a:pt x="443" y="196"/>
                    <a:pt x="445" y="194"/>
                  </a:cubicBezTo>
                  <a:moveTo>
                    <a:pt x="398" y="193"/>
                  </a:moveTo>
                  <a:cubicBezTo>
                    <a:pt x="393" y="195"/>
                    <a:pt x="388" y="196"/>
                    <a:pt x="383" y="196"/>
                  </a:cubicBezTo>
                  <a:cubicBezTo>
                    <a:pt x="380" y="197"/>
                    <a:pt x="378" y="197"/>
                    <a:pt x="376" y="197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81" y="197"/>
                    <a:pt x="388" y="196"/>
                    <a:pt x="394" y="195"/>
                  </a:cubicBezTo>
                  <a:cubicBezTo>
                    <a:pt x="395" y="195"/>
                    <a:pt x="397" y="194"/>
                    <a:pt x="398" y="193"/>
                  </a:cubicBezTo>
                  <a:moveTo>
                    <a:pt x="470" y="193"/>
                  </a:moveTo>
                  <a:cubicBezTo>
                    <a:pt x="468" y="194"/>
                    <a:pt x="466" y="195"/>
                    <a:pt x="464" y="196"/>
                  </a:cubicBezTo>
                  <a:cubicBezTo>
                    <a:pt x="463" y="198"/>
                    <a:pt x="462" y="199"/>
                    <a:pt x="462" y="201"/>
                  </a:cubicBezTo>
                  <a:cubicBezTo>
                    <a:pt x="463" y="200"/>
                    <a:pt x="464" y="199"/>
                    <a:pt x="465" y="199"/>
                  </a:cubicBezTo>
                  <a:cubicBezTo>
                    <a:pt x="467" y="197"/>
                    <a:pt x="468" y="195"/>
                    <a:pt x="470" y="193"/>
                  </a:cubicBezTo>
                  <a:moveTo>
                    <a:pt x="474" y="191"/>
                  </a:moveTo>
                  <a:cubicBezTo>
                    <a:pt x="473" y="193"/>
                    <a:pt x="472" y="194"/>
                    <a:pt x="471" y="195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3" y="193"/>
                    <a:pt x="474" y="192"/>
                    <a:pt x="474" y="191"/>
                  </a:cubicBezTo>
                  <a:cubicBezTo>
                    <a:pt x="474" y="191"/>
                    <a:pt x="474" y="191"/>
                    <a:pt x="474" y="191"/>
                  </a:cubicBezTo>
                  <a:moveTo>
                    <a:pt x="393" y="190"/>
                  </a:moveTo>
                  <a:cubicBezTo>
                    <a:pt x="392" y="190"/>
                    <a:pt x="391" y="190"/>
                    <a:pt x="390" y="190"/>
                  </a:cubicBezTo>
                  <a:cubicBezTo>
                    <a:pt x="388" y="191"/>
                    <a:pt x="386" y="192"/>
                    <a:pt x="385" y="193"/>
                  </a:cubicBezTo>
                  <a:cubicBezTo>
                    <a:pt x="386" y="193"/>
                    <a:pt x="388" y="193"/>
                    <a:pt x="389" y="193"/>
                  </a:cubicBezTo>
                  <a:cubicBezTo>
                    <a:pt x="393" y="192"/>
                    <a:pt x="397" y="191"/>
                    <a:pt x="400" y="190"/>
                  </a:cubicBezTo>
                  <a:cubicBezTo>
                    <a:pt x="398" y="190"/>
                    <a:pt x="396" y="190"/>
                    <a:pt x="393" y="190"/>
                  </a:cubicBezTo>
                  <a:moveTo>
                    <a:pt x="482" y="190"/>
                  </a:moveTo>
                  <a:cubicBezTo>
                    <a:pt x="481" y="192"/>
                    <a:pt x="479" y="193"/>
                    <a:pt x="478" y="195"/>
                  </a:cubicBezTo>
                  <a:cubicBezTo>
                    <a:pt x="478" y="196"/>
                    <a:pt x="478" y="196"/>
                    <a:pt x="478" y="197"/>
                  </a:cubicBezTo>
                  <a:cubicBezTo>
                    <a:pt x="480" y="196"/>
                    <a:pt x="481" y="194"/>
                    <a:pt x="482" y="192"/>
                  </a:cubicBezTo>
                  <a:cubicBezTo>
                    <a:pt x="482" y="191"/>
                    <a:pt x="482" y="190"/>
                    <a:pt x="482" y="190"/>
                  </a:cubicBezTo>
                  <a:moveTo>
                    <a:pt x="441" y="188"/>
                  </a:moveTo>
                  <a:cubicBezTo>
                    <a:pt x="441" y="189"/>
                    <a:pt x="440" y="190"/>
                    <a:pt x="439" y="190"/>
                  </a:cubicBezTo>
                  <a:cubicBezTo>
                    <a:pt x="439" y="190"/>
                    <a:pt x="440" y="190"/>
                    <a:pt x="441" y="189"/>
                  </a:cubicBezTo>
                  <a:cubicBezTo>
                    <a:pt x="441" y="189"/>
                    <a:pt x="441" y="188"/>
                    <a:pt x="441" y="188"/>
                  </a:cubicBezTo>
                  <a:moveTo>
                    <a:pt x="482" y="185"/>
                  </a:moveTo>
                  <a:cubicBezTo>
                    <a:pt x="481" y="186"/>
                    <a:pt x="480" y="186"/>
                    <a:pt x="479" y="187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79" y="188"/>
                    <a:pt x="478" y="189"/>
                    <a:pt x="478" y="190"/>
                  </a:cubicBezTo>
                  <a:cubicBezTo>
                    <a:pt x="480" y="188"/>
                    <a:pt x="481" y="187"/>
                    <a:pt x="482" y="185"/>
                  </a:cubicBezTo>
                  <a:moveTo>
                    <a:pt x="263" y="184"/>
                  </a:moveTo>
                  <a:cubicBezTo>
                    <a:pt x="269" y="188"/>
                    <a:pt x="276" y="191"/>
                    <a:pt x="282" y="194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3" y="194"/>
                    <a:pt x="285" y="194"/>
                    <a:pt x="286" y="195"/>
                  </a:cubicBezTo>
                  <a:cubicBezTo>
                    <a:pt x="288" y="195"/>
                    <a:pt x="290" y="196"/>
                    <a:pt x="292" y="196"/>
                  </a:cubicBezTo>
                  <a:cubicBezTo>
                    <a:pt x="290" y="196"/>
                    <a:pt x="288" y="196"/>
                    <a:pt x="287" y="196"/>
                  </a:cubicBezTo>
                  <a:cubicBezTo>
                    <a:pt x="298" y="200"/>
                    <a:pt x="309" y="203"/>
                    <a:pt x="320" y="206"/>
                  </a:cubicBezTo>
                  <a:cubicBezTo>
                    <a:pt x="327" y="207"/>
                    <a:pt x="334" y="209"/>
                    <a:pt x="340" y="210"/>
                  </a:cubicBezTo>
                  <a:cubicBezTo>
                    <a:pt x="342" y="209"/>
                    <a:pt x="344" y="208"/>
                    <a:pt x="346" y="208"/>
                  </a:cubicBezTo>
                  <a:cubicBezTo>
                    <a:pt x="343" y="208"/>
                    <a:pt x="340" y="207"/>
                    <a:pt x="336" y="207"/>
                  </a:cubicBezTo>
                  <a:cubicBezTo>
                    <a:pt x="335" y="207"/>
                    <a:pt x="334" y="207"/>
                    <a:pt x="332" y="207"/>
                  </a:cubicBezTo>
                  <a:cubicBezTo>
                    <a:pt x="324" y="205"/>
                    <a:pt x="315" y="204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10" y="202"/>
                    <a:pt x="313" y="202"/>
                    <a:pt x="316" y="202"/>
                  </a:cubicBezTo>
                  <a:cubicBezTo>
                    <a:pt x="326" y="204"/>
                    <a:pt x="336" y="206"/>
                    <a:pt x="346" y="208"/>
                  </a:cubicBezTo>
                  <a:cubicBezTo>
                    <a:pt x="348" y="207"/>
                    <a:pt x="350" y="206"/>
                    <a:pt x="352" y="206"/>
                  </a:cubicBezTo>
                  <a:cubicBezTo>
                    <a:pt x="347" y="205"/>
                    <a:pt x="343" y="204"/>
                    <a:pt x="338" y="203"/>
                  </a:cubicBezTo>
                  <a:cubicBezTo>
                    <a:pt x="339" y="203"/>
                    <a:pt x="340" y="203"/>
                    <a:pt x="341" y="203"/>
                  </a:cubicBezTo>
                  <a:cubicBezTo>
                    <a:pt x="346" y="204"/>
                    <a:pt x="351" y="204"/>
                    <a:pt x="355" y="204"/>
                  </a:cubicBezTo>
                  <a:cubicBezTo>
                    <a:pt x="358" y="203"/>
                    <a:pt x="361" y="202"/>
                    <a:pt x="363" y="201"/>
                  </a:cubicBezTo>
                  <a:cubicBezTo>
                    <a:pt x="361" y="201"/>
                    <a:pt x="359" y="201"/>
                    <a:pt x="357" y="201"/>
                  </a:cubicBezTo>
                  <a:cubicBezTo>
                    <a:pt x="353" y="201"/>
                    <a:pt x="350" y="201"/>
                    <a:pt x="346" y="201"/>
                  </a:cubicBezTo>
                  <a:cubicBezTo>
                    <a:pt x="350" y="200"/>
                    <a:pt x="355" y="200"/>
                    <a:pt x="359" y="200"/>
                  </a:cubicBezTo>
                  <a:cubicBezTo>
                    <a:pt x="361" y="200"/>
                    <a:pt x="363" y="200"/>
                    <a:pt x="364" y="200"/>
                  </a:cubicBezTo>
                  <a:cubicBezTo>
                    <a:pt x="366" y="199"/>
                    <a:pt x="367" y="199"/>
                    <a:pt x="368" y="198"/>
                  </a:cubicBezTo>
                  <a:cubicBezTo>
                    <a:pt x="360" y="199"/>
                    <a:pt x="351" y="200"/>
                    <a:pt x="343" y="200"/>
                  </a:cubicBezTo>
                  <a:cubicBezTo>
                    <a:pt x="341" y="200"/>
                    <a:pt x="339" y="200"/>
                    <a:pt x="337" y="199"/>
                  </a:cubicBezTo>
                  <a:cubicBezTo>
                    <a:pt x="333" y="199"/>
                    <a:pt x="329" y="199"/>
                    <a:pt x="325" y="199"/>
                  </a:cubicBezTo>
                  <a:cubicBezTo>
                    <a:pt x="324" y="199"/>
                    <a:pt x="322" y="199"/>
                    <a:pt x="321" y="199"/>
                  </a:cubicBezTo>
                  <a:cubicBezTo>
                    <a:pt x="319" y="199"/>
                    <a:pt x="317" y="199"/>
                    <a:pt x="315" y="199"/>
                  </a:cubicBezTo>
                  <a:cubicBezTo>
                    <a:pt x="315" y="198"/>
                    <a:pt x="315" y="198"/>
                    <a:pt x="314" y="198"/>
                  </a:cubicBezTo>
                  <a:cubicBezTo>
                    <a:pt x="301" y="196"/>
                    <a:pt x="287" y="193"/>
                    <a:pt x="275" y="188"/>
                  </a:cubicBezTo>
                  <a:cubicBezTo>
                    <a:pt x="276" y="189"/>
                    <a:pt x="277" y="189"/>
                    <a:pt x="278" y="190"/>
                  </a:cubicBezTo>
                  <a:cubicBezTo>
                    <a:pt x="277" y="190"/>
                    <a:pt x="277" y="190"/>
                    <a:pt x="276" y="189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0" y="187"/>
                    <a:pt x="267" y="185"/>
                    <a:pt x="263" y="184"/>
                  </a:cubicBezTo>
                  <a:moveTo>
                    <a:pt x="490" y="182"/>
                  </a:moveTo>
                  <a:cubicBezTo>
                    <a:pt x="490" y="182"/>
                    <a:pt x="490" y="182"/>
                    <a:pt x="489" y="182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0" y="182"/>
                    <a:pt x="490" y="182"/>
                    <a:pt x="490" y="182"/>
                  </a:cubicBezTo>
                  <a:cubicBezTo>
                    <a:pt x="490" y="182"/>
                    <a:pt x="490" y="182"/>
                    <a:pt x="490" y="182"/>
                  </a:cubicBezTo>
                  <a:moveTo>
                    <a:pt x="444" y="180"/>
                  </a:moveTo>
                  <a:cubicBezTo>
                    <a:pt x="440" y="181"/>
                    <a:pt x="437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27" y="187"/>
                    <a:pt x="421" y="190"/>
                    <a:pt x="414" y="192"/>
                  </a:cubicBezTo>
                  <a:cubicBezTo>
                    <a:pt x="413" y="193"/>
                    <a:pt x="411" y="195"/>
                    <a:pt x="410" y="196"/>
                  </a:cubicBezTo>
                  <a:cubicBezTo>
                    <a:pt x="415" y="194"/>
                    <a:pt x="420" y="191"/>
                    <a:pt x="425" y="189"/>
                  </a:cubicBezTo>
                  <a:cubicBezTo>
                    <a:pt x="421" y="192"/>
                    <a:pt x="416" y="195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09" y="198"/>
                    <a:pt x="408" y="198"/>
                  </a:cubicBezTo>
                  <a:cubicBezTo>
                    <a:pt x="405" y="200"/>
                    <a:pt x="402" y="202"/>
                    <a:pt x="399" y="204"/>
                  </a:cubicBezTo>
                  <a:cubicBezTo>
                    <a:pt x="399" y="204"/>
                    <a:pt x="400" y="204"/>
                    <a:pt x="400" y="204"/>
                  </a:cubicBezTo>
                  <a:cubicBezTo>
                    <a:pt x="408" y="201"/>
                    <a:pt x="416" y="198"/>
                    <a:pt x="423" y="194"/>
                  </a:cubicBezTo>
                  <a:cubicBezTo>
                    <a:pt x="430" y="190"/>
                    <a:pt x="437" y="185"/>
                    <a:pt x="444" y="180"/>
                  </a:cubicBezTo>
                  <a:moveTo>
                    <a:pt x="458" y="179"/>
                  </a:moveTo>
                  <a:cubicBezTo>
                    <a:pt x="455" y="183"/>
                    <a:pt x="451" y="187"/>
                    <a:pt x="447" y="190"/>
                  </a:cubicBezTo>
                  <a:cubicBezTo>
                    <a:pt x="447" y="190"/>
                    <a:pt x="448" y="190"/>
                    <a:pt x="448" y="189"/>
                  </a:cubicBezTo>
                  <a:cubicBezTo>
                    <a:pt x="450" y="188"/>
                    <a:pt x="452" y="187"/>
                    <a:pt x="454" y="186"/>
                  </a:cubicBezTo>
                  <a:cubicBezTo>
                    <a:pt x="456" y="184"/>
                    <a:pt x="457" y="182"/>
                    <a:pt x="459" y="180"/>
                  </a:cubicBezTo>
                  <a:cubicBezTo>
                    <a:pt x="459" y="180"/>
                    <a:pt x="458" y="180"/>
                    <a:pt x="458" y="179"/>
                  </a:cubicBezTo>
                  <a:moveTo>
                    <a:pt x="459" y="171"/>
                  </a:moveTo>
                  <a:cubicBezTo>
                    <a:pt x="456" y="174"/>
                    <a:pt x="452" y="177"/>
                    <a:pt x="449" y="181"/>
                  </a:cubicBezTo>
                  <a:cubicBezTo>
                    <a:pt x="448" y="182"/>
                    <a:pt x="447" y="184"/>
                    <a:pt x="446" y="185"/>
                  </a:cubicBezTo>
                  <a:cubicBezTo>
                    <a:pt x="448" y="184"/>
                    <a:pt x="449" y="182"/>
                    <a:pt x="451" y="181"/>
                  </a:cubicBezTo>
                  <a:cubicBezTo>
                    <a:pt x="454" y="179"/>
                    <a:pt x="456" y="177"/>
                    <a:pt x="458" y="174"/>
                  </a:cubicBezTo>
                  <a:cubicBezTo>
                    <a:pt x="459" y="173"/>
                    <a:pt x="459" y="172"/>
                    <a:pt x="459" y="171"/>
                  </a:cubicBezTo>
                  <a:moveTo>
                    <a:pt x="467" y="162"/>
                  </a:moveTo>
                  <a:cubicBezTo>
                    <a:pt x="467" y="162"/>
                    <a:pt x="467" y="162"/>
                    <a:pt x="467" y="162"/>
                  </a:cubicBezTo>
                  <a:cubicBezTo>
                    <a:pt x="466" y="163"/>
                    <a:pt x="465" y="164"/>
                    <a:pt x="464" y="165"/>
                  </a:cubicBezTo>
                  <a:cubicBezTo>
                    <a:pt x="464" y="167"/>
                    <a:pt x="463" y="168"/>
                    <a:pt x="462" y="169"/>
                  </a:cubicBezTo>
                  <a:cubicBezTo>
                    <a:pt x="464" y="167"/>
                    <a:pt x="466" y="165"/>
                    <a:pt x="467" y="162"/>
                  </a:cubicBezTo>
                  <a:moveTo>
                    <a:pt x="456" y="156"/>
                  </a:moveTo>
                  <a:cubicBezTo>
                    <a:pt x="455" y="157"/>
                    <a:pt x="455" y="157"/>
                    <a:pt x="454" y="158"/>
                  </a:cubicBezTo>
                  <a:cubicBezTo>
                    <a:pt x="451" y="163"/>
                    <a:pt x="447" y="168"/>
                    <a:pt x="443" y="172"/>
                  </a:cubicBezTo>
                  <a:cubicBezTo>
                    <a:pt x="441" y="174"/>
                    <a:pt x="439" y="176"/>
                    <a:pt x="437" y="178"/>
                  </a:cubicBezTo>
                  <a:cubicBezTo>
                    <a:pt x="438" y="178"/>
                    <a:pt x="438" y="178"/>
                    <a:pt x="438" y="178"/>
                  </a:cubicBezTo>
                  <a:cubicBezTo>
                    <a:pt x="441" y="177"/>
                    <a:pt x="443" y="175"/>
                    <a:pt x="446" y="173"/>
                  </a:cubicBezTo>
                  <a:cubicBezTo>
                    <a:pt x="448" y="170"/>
                    <a:pt x="451" y="167"/>
                    <a:pt x="453" y="163"/>
                  </a:cubicBezTo>
                  <a:cubicBezTo>
                    <a:pt x="454" y="161"/>
                    <a:pt x="455" y="159"/>
                    <a:pt x="456" y="156"/>
                  </a:cubicBezTo>
                  <a:moveTo>
                    <a:pt x="464" y="147"/>
                  </a:moveTo>
                  <a:cubicBezTo>
                    <a:pt x="463" y="148"/>
                    <a:pt x="462" y="149"/>
                    <a:pt x="461" y="150"/>
                  </a:cubicBezTo>
                  <a:cubicBezTo>
                    <a:pt x="461" y="150"/>
                    <a:pt x="460" y="151"/>
                    <a:pt x="460" y="152"/>
                  </a:cubicBezTo>
                  <a:cubicBezTo>
                    <a:pt x="460" y="153"/>
                    <a:pt x="459" y="154"/>
                    <a:pt x="459" y="155"/>
                  </a:cubicBezTo>
                  <a:cubicBezTo>
                    <a:pt x="460" y="153"/>
                    <a:pt x="461" y="152"/>
                    <a:pt x="462" y="151"/>
                  </a:cubicBezTo>
                  <a:cubicBezTo>
                    <a:pt x="463" y="149"/>
                    <a:pt x="464" y="148"/>
                    <a:pt x="464" y="147"/>
                  </a:cubicBezTo>
                  <a:moveTo>
                    <a:pt x="467" y="146"/>
                  </a:moveTo>
                  <a:cubicBezTo>
                    <a:pt x="467" y="148"/>
                    <a:pt x="467" y="150"/>
                    <a:pt x="466" y="152"/>
                  </a:cubicBezTo>
                  <a:cubicBezTo>
                    <a:pt x="466" y="153"/>
                    <a:pt x="466" y="153"/>
                    <a:pt x="465" y="153"/>
                  </a:cubicBezTo>
                  <a:cubicBezTo>
                    <a:pt x="465" y="153"/>
                    <a:pt x="464" y="153"/>
                    <a:pt x="464" y="153"/>
                  </a:cubicBezTo>
                  <a:cubicBezTo>
                    <a:pt x="463" y="156"/>
                    <a:pt x="461" y="159"/>
                    <a:pt x="459" y="162"/>
                  </a:cubicBezTo>
                  <a:cubicBezTo>
                    <a:pt x="460" y="162"/>
                    <a:pt x="461" y="161"/>
                    <a:pt x="461" y="160"/>
                  </a:cubicBezTo>
                  <a:cubicBezTo>
                    <a:pt x="463" y="158"/>
                    <a:pt x="465" y="155"/>
                    <a:pt x="467" y="152"/>
                  </a:cubicBezTo>
                  <a:cubicBezTo>
                    <a:pt x="467" y="150"/>
                    <a:pt x="468" y="148"/>
                    <a:pt x="467" y="146"/>
                  </a:cubicBezTo>
                  <a:cubicBezTo>
                    <a:pt x="467" y="146"/>
                    <a:pt x="467" y="146"/>
                    <a:pt x="467" y="146"/>
                  </a:cubicBezTo>
                  <a:moveTo>
                    <a:pt x="350" y="269"/>
                  </a:moveTo>
                  <a:cubicBezTo>
                    <a:pt x="350" y="269"/>
                    <a:pt x="350" y="269"/>
                    <a:pt x="350" y="268"/>
                  </a:cubicBezTo>
                  <a:cubicBezTo>
                    <a:pt x="352" y="269"/>
                    <a:pt x="353" y="269"/>
                    <a:pt x="354" y="269"/>
                  </a:cubicBezTo>
                  <a:cubicBezTo>
                    <a:pt x="355" y="269"/>
                    <a:pt x="355" y="269"/>
                    <a:pt x="355" y="269"/>
                  </a:cubicBezTo>
                  <a:cubicBezTo>
                    <a:pt x="356" y="269"/>
                    <a:pt x="357" y="269"/>
                    <a:pt x="357" y="269"/>
                  </a:cubicBezTo>
                  <a:cubicBezTo>
                    <a:pt x="362" y="269"/>
                    <a:pt x="366" y="269"/>
                    <a:pt x="370" y="270"/>
                  </a:cubicBezTo>
                  <a:cubicBezTo>
                    <a:pt x="371" y="270"/>
                    <a:pt x="371" y="271"/>
                    <a:pt x="371" y="271"/>
                  </a:cubicBezTo>
                  <a:cubicBezTo>
                    <a:pt x="366" y="272"/>
                    <a:pt x="360" y="273"/>
                    <a:pt x="354" y="273"/>
                  </a:cubicBezTo>
                  <a:cubicBezTo>
                    <a:pt x="349" y="273"/>
                    <a:pt x="344" y="273"/>
                    <a:pt x="339" y="272"/>
                  </a:cubicBezTo>
                  <a:cubicBezTo>
                    <a:pt x="339" y="272"/>
                    <a:pt x="339" y="272"/>
                    <a:pt x="339" y="272"/>
                  </a:cubicBezTo>
                  <a:cubicBezTo>
                    <a:pt x="335" y="271"/>
                    <a:pt x="332" y="271"/>
                    <a:pt x="328" y="270"/>
                  </a:cubicBezTo>
                  <a:cubicBezTo>
                    <a:pt x="333" y="270"/>
                    <a:pt x="338" y="271"/>
                    <a:pt x="342" y="271"/>
                  </a:cubicBezTo>
                  <a:cubicBezTo>
                    <a:pt x="345" y="271"/>
                    <a:pt x="347" y="270"/>
                    <a:pt x="349" y="270"/>
                  </a:cubicBezTo>
                  <a:cubicBezTo>
                    <a:pt x="350" y="270"/>
                    <a:pt x="351" y="269"/>
                    <a:pt x="350" y="269"/>
                  </a:cubicBezTo>
                  <a:moveTo>
                    <a:pt x="315" y="266"/>
                  </a:moveTo>
                  <a:cubicBezTo>
                    <a:pt x="311" y="265"/>
                    <a:pt x="307" y="264"/>
                    <a:pt x="303" y="263"/>
                  </a:cubicBezTo>
                  <a:cubicBezTo>
                    <a:pt x="305" y="263"/>
                    <a:pt x="308" y="264"/>
                    <a:pt x="311" y="264"/>
                  </a:cubicBezTo>
                  <a:cubicBezTo>
                    <a:pt x="312" y="264"/>
                    <a:pt x="312" y="264"/>
                    <a:pt x="312" y="264"/>
                  </a:cubicBezTo>
                  <a:cubicBezTo>
                    <a:pt x="313" y="265"/>
                    <a:pt x="314" y="265"/>
                    <a:pt x="315" y="266"/>
                  </a:cubicBezTo>
                  <a:moveTo>
                    <a:pt x="395" y="262"/>
                  </a:moveTo>
                  <a:cubicBezTo>
                    <a:pt x="397" y="262"/>
                    <a:pt x="399" y="262"/>
                    <a:pt x="401" y="262"/>
                  </a:cubicBezTo>
                  <a:cubicBezTo>
                    <a:pt x="400" y="262"/>
                    <a:pt x="399" y="262"/>
                    <a:pt x="398" y="262"/>
                  </a:cubicBezTo>
                  <a:cubicBezTo>
                    <a:pt x="397" y="263"/>
                    <a:pt x="395" y="263"/>
                    <a:pt x="393" y="263"/>
                  </a:cubicBezTo>
                  <a:cubicBezTo>
                    <a:pt x="392" y="263"/>
                    <a:pt x="390" y="263"/>
                    <a:pt x="389" y="263"/>
                  </a:cubicBezTo>
                  <a:cubicBezTo>
                    <a:pt x="389" y="263"/>
                    <a:pt x="389" y="263"/>
                    <a:pt x="390" y="263"/>
                  </a:cubicBezTo>
                  <a:cubicBezTo>
                    <a:pt x="391" y="263"/>
                    <a:pt x="393" y="263"/>
                    <a:pt x="395" y="262"/>
                  </a:cubicBezTo>
                  <a:moveTo>
                    <a:pt x="256" y="239"/>
                  </a:moveTo>
                  <a:cubicBezTo>
                    <a:pt x="256" y="239"/>
                    <a:pt x="256" y="239"/>
                    <a:pt x="256" y="239"/>
                  </a:cubicBezTo>
                  <a:cubicBezTo>
                    <a:pt x="260" y="240"/>
                    <a:pt x="265" y="241"/>
                    <a:pt x="269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3" y="243"/>
                    <a:pt x="277" y="244"/>
                    <a:pt x="280" y="246"/>
                  </a:cubicBezTo>
                  <a:cubicBezTo>
                    <a:pt x="288" y="249"/>
                    <a:pt x="296" y="252"/>
                    <a:pt x="304" y="254"/>
                  </a:cubicBezTo>
                  <a:cubicBezTo>
                    <a:pt x="302" y="254"/>
                    <a:pt x="300" y="254"/>
                    <a:pt x="299" y="253"/>
                  </a:cubicBezTo>
                  <a:cubicBezTo>
                    <a:pt x="287" y="250"/>
                    <a:pt x="276" y="247"/>
                    <a:pt x="265" y="243"/>
                  </a:cubicBezTo>
                  <a:cubicBezTo>
                    <a:pt x="262" y="242"/>
                    <a:pt x="260" y="241"/>
                    <a:pt x="258" y="240"/>
                  </a:cubicBezTo>
                  <a:cubicBezTo>
                    <a:pt x="257" y="239"/>
                    <a:pt x="257" y="239"/>
                    <a:pt x="256" y="239"/>
                  </a:cubicBezTo>
                  <a:moveTo>
                    <a:pt x="281" y="243"/>
                  </a:moveTo>
                  <a:cubicBezTo>
                    <a:pt x="278" y="242"/>
                    <a:pt x="276" y="241"/>
                    <a:pt x="274" y="240"/>
                  </a:cubicBezTo>
                  <a:cubicBezTo>
                    <a:pt x="270" y="239"/>
                    <a:pt x="265" y="237"/>
                    <a:pt x="261" y="235"/>
                  </a:cubicBezTo>
                  <a:cubicBezTo>
                    <a:pt x="269" y="237"/>
                    <a:pt x="277" y="240"/>
                    <a:pt x="286" y="242"/>
                  </a:cubicBezTo>
                  <a:cubicBezTo>
                    <a:pt x="294" y="245"/>
                    <a:pt x="303" y="248"/>
                    <a:pt x="312" y="251"/>
                  </a:cubicBezTo>
                  <a:cubicBezTo>
                    <a:pt x="316" y="252"/>
                    <a:pt x="321" y="254"/>
                    <a:pt x="326" y="255"/>
                  </a:cubicBezTo>
                  <a:cubicBezTo>
                    <a:pt x="327" y="256"/>
                    <a:pt x="329" y="257"/>
                    <a:pt x="330" y="257"/>
                  </a:cubicBezTo>
                  <a:cubicBezTo>
                    <a:pt x="330" y="257"/>
                    <a:pt x="330" y="258"/>
                    <a:pt x="331" y="258"/>
                  </a:cubicBezTo>
                  <a:cubicBezTo>
                    <a:pt x="328" y="258"/>
                    <a:pt x="326" y="257"/>
                    <a:pt x="323" y="257"/>
                  </a:cubicBezTo>
                  <a:cubicBezTo>
                    <a:pt x="316" y="256"/>
                    <a:pt x="308" y="253"/>
                    <a:pt x="300" y="251"/>
                  </a:cubicBezTo>
                  <a:cubicBezTo>
                    <a:pt x="294" y="248"/>
                    <a:pt x="287" y="246"/>
                    <a:pt x="281" y="243"/>
                  </a:cubicBezTo>
                  <a:moveTo>
                    <a:pt x="231" y="230"/>
                  </a:moveTo>
                  <a:cubicBezTo>
                    <a:pt x="229" y="230"/>
                    <a:pt x="228" y="229"/>
                    <a:pt x="227" y="228"/>
                  </a:cubicBezTo>
                  <a:cubicBezTo>
                    <a:pt x="231" y="230"/>
                    <a:pt x="236" y="232"/>
                    <a:pt x="240" y="234"/>
                  </a:cubicBezTo>
                  <a:cubicBezTo>
                    <a:pt x="241" y="234"/>
                    <a:pt x="242" y="234"/>
                    <a:pt x="243" y="235"/>
                  </a:cubicBezTo>
                  <a:cubicBezTo>
                    <a:pt x="244" y="235"/>
                    <a:pt x="245" y="236"/>
                    <a:pt x="246" y="237"/>
                  </a:cubicBezTo>
                  <a:cubicBezTo>
                    <a:pt x="242" y="235"/>
                    <a:pt x="238" y="234"/>
                    <a:pt x="234" y="232"/>
                  </a:cubicBezTo>
                  <a:cubicBezTo>
                    <a:pt x="233" y="231"/>
                    <a:pt x="232" y="231"/>
                    <a:pt x="231" y="230"/>
                  </a:cubicBezTo>
                  <a:moveTo>
                    <a:pt x="244" y="226"/>
                  </a:moveTo>
                  <a:cubicBezTo>
                    <a:pt x="243" y="226"/>
                    <a:pt x="242" y="225"/>
                    <a:pt x="242" y="225"/>
                  </a:cubicBezTo>
                  <a:cubicBezTo>
                    <a:pt x="243" y="225"/>
                    <a:pt x="244" y="225"/>
                    <a:pt x="245" y="226"/>
                  </a:cubicBezTo>
                  <a:cubicBezTo>
                    <a:pt x="248" y="227"/>
                    <a:pt x="252" y="229"/>
                    <a:pt x="255" y="230"/>
                  </a:cubicBezTo>
                  <a:cubicBezTo>
                    <a:pt x="254" y="230"/>
                    <a:pt x="252" y="229"/>
                    <a:pt x="251" y="229"/>
                  </a:cubicBezTo>
                  <a:cubicBezTo>
                    <a:pt x="249" y="228"/>
                    <a:pt x="246" y="227"/>
                    <a:pt x="244" y="226"/>
                  </a:cubicBezTo>
                  <a:moveTo>
                    <a:pt x="210" y="220"/>
                  </a:move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10" y="220"/>
                  </a:cubicBezTo>
                  <a:cubicBezTo>
                    <a:pt x="210" y="220"/>
                    <a:pt x="210" y="221"/>
                    <a:pt x="211" y="221"/>
                  </a:cubicBezTo>
                  <a:cubicBezTo>
                    <a:pt x="211" y="221"/>
                    <a:pt x="210" y="220"/>
                    <a:pt x="210" y="220"/>
                  </a:cubicBezTo>
                  <a:moveTo>
                    <a:pt x="211" y="218"/>
                  </a:moveTo>
                  <a:cubicBezTo>
                    <a:pt x="211" y="218"/>
                    <a:pt x="210" y="217"/>
                    <a:pt x="210" y="217"/>
                  </a:cubicBezTo>
                  <a:cubicBezTo>
                    <a:pt x="209" y="217"/>
                    <a:pt x="209" y="216"/>
                    <a:pt x="208" y="216"/>
                  </a:cubicBezTo>
                  <a:cubicBezTo>
                    <a:pt x="211" y="217"/>
                    <a:pt x="214" y="219"/>
                    <a:pt x="216" y="220"/>
                  </a:cubicBezTo>
                  <a:cubicBezTo>
                    <a:pt x="215" y="220"/>
                    <a:pt x="213" y="219"/>
                    <a:pt x="211" y="218"/>
                  </a:cubicBezTo>
                  <a:moveTo>
                    <a:pt x="247" y="215"/>
                  </a:move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moveTo>
                    <a:pt x="241" y="231"/>
                  </a:moveTo>
                  <a:cubicBezTo>
                    <a:pt x="230" y="225"/>
                    <a:pt x="220" y="220"/>
                    <a:pt x="210" y="214"/>
                  </a:cubicBezTo>
                  <a:cubicBezTo>
                    <a:pt x="210" y="214"/>
                    <a:pt x="210" y="214"/>
                    <a:pt x="211" y="214"/>
                  </a:cubicBezTo>
                  <a:cubicBezTo>
                    <a:pt x="215" y="217"/>
                    <a:pt x="219" y="219"/>
                    <a:pt x="224" y="221"/>
                  </a:cubicBezTo>
                  <a:cubicBezTo>
                    <a:pt x="228" y="223"/>
                    <a:pt x="232" y="224"/>
                    <a:pt x="235" y="226"/>
                  </a:cubicBezTo>
                  <a:cubicBezTo>
                    <a:pt x="241" y="228"/>
                    <a:pt x="247" y="231"/>
                    <a:pt x="252" y="234"/>
                  </a:cubicBezTo>
                  <a:cubicBezTo>
                    <a:pt x="255" y="235"/>
                    <a:pt x="257" y="236"/>
                    <a:pt x="259" y="237"/>
                  </a:cubicBezTo>
                  <a:cubicBezTo>
                    <a:pt x="253" y="235"/>
                    <a:pt x="247" y="233"/>
                    <a:pt x="241" y="231"/>
                  </a:cubicBezTo>
                  <a:moveTo>
                    <a:pt x="265" y="216"/>
                  </a:moveTo>
                  <a:cubicBezTo>
                    <a:pt x="262" y="215"/>
                    <a:pt x="260" y="214"/>
                    <a:pt x="258" y="213"/>
                  </a:cubicBezTo>
                  <a:cubicBezTo>
                    <a:pt x="261" y="214"/>
                    <a:pt x="264" y="215"/>
                    <a:pt x="267" y="216"/>
                  </a:cubicBezTo>
                  <a:cubicBezTo>
                    <a:pt x="266" y="216"/>
                    <a:pt x="266" y="216"/>
                    <a:pt x="265" y="216"/>
                  </a:cubicBezTo>
                  <a:moveTo>
                    <a:pt x="234" y="213"/>
                  </a:moveTo>
                  <a:cubicBezTo>
                    <a:pt x="233" y="213"/>
                    <a:pt x="231" y="212"/>
                    <a:pt x="230" y="212"/>
                  </a:cubicBezTo>
                  <a:cubicBezTo>
                    <a:pt x="231" y="212"/>
                    <a:pt x="232" y="213"/>
                    <a:pt x="233" y="213"/>
                  </a:cubicBezTo>
                  <a:cubicBezTo>
                    <a:pt x="234" y="213"/>
                    <a:pt x="234" y="213"/>
                    <a:pt x="234" y="213"/>
                  </a:cubicBezTo>
                  <a:moveTo>
                    <a:pt x="276" y="216"/>
                  </a:moveTo>
                  <a:cubicBezTo>
                    <a:pt x="266" y="213"/>
                    <a:pt x="255" y="210"/>
                    <a:pt x="244" y="206"/>
                  </a:cubicBezTo>
                  <a:cubicBezTo>
                    <a:pt x="245" y="206"/>
                    <a:pt x="246" y="206"/>
                    <a:pt x="246" y="206"/>
                  </a:cubicBezTo>
                  <a:cubicBezTo>
                    <a:pt x="261" y="211"/>
                    <a:pt x="275" y="214"/>
                    <a:pt x="290" y="217"/>
                  </a:cubicBezTo>
                  <a:cubicBezTo>
                    <a:pt x="286" y="217"/>
                    <a:pt x="281" y="217"/>
                    <a:pt x="276" y="216"/>
                  </a:cubicBezTo>
                  <a:moveTo>
                    <a:pt x="211" y="208"/>
                  </a:moveTo>
                  <a:cubicBezTo>
                    <a:pt x="209" y="207"/>
                    <a:pt x="208" y="206"/>
                    <a:pt x="206" y="206"/>
                  </a:cubicBezTo>
                  <a:cubicBezTo>
                    <a:pt x="209" y="207"/>
                    <a:pt x="212" y="208"/>
                    <a:pt x="214" y="210"/>
                  </a:cubicBezTo>
                  <a:cubicBezTo>
                    <a:pt x="213" y="209"/>
                    <a:pt x="212" y="209"/>
                    <a:pt x="211" y="208"/>
                  </a:cubicBezTo>
                  <a:moveTo>
                    <a:pt x="307" y="215"/>
                  </a:moveTo>
                  <a:cubicBezTo>
                    <a:pt x="304" y="215"/>
                    <a:pt x="301" y="214"/>
                    <a:pt x="297" y="213"/>
                  </a:cubicBezTo>
                  <a:cubicBezTo>
                    <a:pt x="286" y="211"/>
                    <a:pt x="274" y="208"/>
                    <a:pt x="263" y="205"/>
                  </a:cubicBezTo>
                  <a:cubicBezTo>
                    <a:pt x="266" y="206"/>
                    <a:pt x="269" y="206"/>
                    <a:pt x="272" y="207"/>
                  </a:cubicBezTo>
                  <a:cubicBezTo>
                    <a:pt x="280" y="208"/>
                    <a:pt x="289" y="209"/>
                    <a:pt x="297" y="211"/>
                  </a:cubicBezTo>
                  <a:cubicBezTo>
                    <a:pt x="303" y="212"/>
                    <a:pt x="308" y="213"/>
                    <a:pt x="314" y="214"/>
                  </a:cubicBezTo>
                  <a:cubicBezTo>
                    <a:pt x="312" y="215"/>
                    <a:pt x="310" y="215"/>
                    <a:pt x="307" y="215"/>
                  </a:cubicBezTo>
                  <a:moveTo>
                    <a:pt x="189" y="206"/>
                  </a:moveTo>
                  <a:cubicBezTo>
                    <a:pt x="188" y="206"/>
                    <a:pt x="188" y="205"/>
                    <a:pt x="187" y="205"/>
                  </a:cubicBezTo>
                  <a:cubicBezTo>
                    <a:pt x="188" y="205"/>
                    <a:pt x="189" y="206"/>
                    <a:pt x="189" y="206"/>
                  </a:cubicBezTo>
                  <a:cubicBezTo>
                    <a:pt x="191" y="207"/>
                    <a:pt x="192" y="208"/>
                    <a:pt x="193" y="209"/>
                  </a:cubicBezTo>
                  <a:cubicBezTo>
                    <a:pt x="192" y="208"/>
                    <a:pt x="190" y="207"/>
                    <a:pt x="189" y="206"/>
                  </a:cubicBezTo>
                  <a:moveTo>
                    <a:pt x="176" y="207"/>
                  </a:moveTo>
                  <a:cubicBezTo>
                    <a:pt x="173" y="205"/>
                    <a:pt x="171" y="203"/>
                    <a:pt x="168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5" y="205"/>
                    <a:pt x="179" y="208"/>
                    <a:pt x="184" y="211"/>
                  </a:cubicBezTo>
                  <a:cubicBezTo>
                    <a:pt x="186" y="213"/>
                    <a:pt x="189" y="214"/>
                    <a:pt x="191" y="216"/>
                  </a:cubicBezTo>
                  <a:cubicBezTo>
                    <a:pt x="192" y="216"/>
                    <a:pt x="193" y="217"/>
                    <a:pt x="194" y="218"/>
                  </a:cubicBezTo>
                  <a:cubicBezTo>
                    <a:pt x="194" y="217"/>
                    <a:pt x="193" y="217"/>
                    <a:pt x="193" y="217"/>
                  </a:cubicBezTo>
                  <a:cubicBezTo>
                    <a:pt x="187" y="214"/>
                    <a:pt x="181" y="211"/>
                    <a:pt x="176" y="207"/>
                  </a:cubicBezTo>
                  <a:moveTo>
                    <a:pt x="282" y="213"/>
                  </a:moveTo>
                  <a:cubicBezTo>
                    <a:pt x="272" y="210"/>
                    <a:pt x="261" y="208"/>
                    <a:pt x="250" y="205"/>
                  </a:cubicBezTo>
                  <a:cubicBezTo>
                    <a:pt x="241" y="202"/>
                    <a:pt x="231" y="199"/>
                    <a:pt x="222" y="196"/>
                  </a:cubicBezTo>
                  <a:cubicBezTo>
                    <a:pt x="223" y="196"/>
                    <a:pt x="224" y="196"/>
                    <a:pt x="225" y="196"/>
                  </a:cubicBezTo>
                  <a:cubicBezTo>
                    <a:pt x="229" y="197"/>
                    <a:pt x="233" y="198"/>
                    <a:pt x="237" y="199"/>
                  </a:cubicBezTo>
                  <a:cubicBezTo>
                    <a:pt x="239" y="200"/>
                    <a:pt x="242" y="201"/>
                    <a:pt x="244" y="202"/>
                  </a:cubicBezTo>
                  <a:cubicBezTo>
                    <a:pt x="257" y="206"/>
                    <a:pt x="269" y="210"/>
                    <a:pt x="282" y="213"/>
                  </a:cubicBezTo>
                  <a:moveTo>
                    <a:pt x="237" y="197"/>
                  </a:moveTo>
                  <a:cubicBezTo>
                    <a:pt x="231" y="194"/>
                    <a:pt x="224" y="192"/>
                    <a:pt x="217" y="189"/>
                  </a:cubicBezTo>
                  <a:cubicBezTo>
                    <a:pt x="219" y="189"/>
                    <a:pt x="222" y="190"/>
                    <a:pt x="224" y="190"/>
                  </a:cubicBezTo>
                  <a:cubicBezTo>
                    <a:pt x="225" y="191"/>
                    <a:pt x="225" y="191"/>
                    <a:pt x="226" y="191"/>
                  </a:cubicBezTo>
                  <a:cubicBezTo>
                    <a:pt x="239" y="195"/>
                    <a:pt x="252" y="199"/>
                    <a:pt x="266" y="203"/>
                  </a:cubicBezTo>
                  <a:cubicBezTo>
                    <a:pt x="267" y="203"/>
                    <a:pt x="269" y="203"/>
                    <a:pt x="271" y="204"/>
                  </a:cubicBezTo>
                  <a:cubicBezTo>
                    <a:pt x="260" y="202"/>
                    <a:pt x="248" y="199"/>
                    <a:pt x="237" y="197"/>
                  </a:cubicBezTo>
                  <a:moveTo>
                    <a:pt x="249" y="213"/>
                  </a:moveTo>
                  <a:cubicBezTo>
                    <a:pt x="243" y="210"/>
                    <a:pt x="236" y="208"/>
                    <a:pt x="230" y="205"/>
                  </a:cubicBezTo>
                  <a:cubicBezTo>
                    <a:pt x="217" y="200"/>
                    <a:pt x="205" y="194"/>
                    <a:pt x="193" y="188"/>
                  </a:cubicBezTo>
                  <a:cubicBezTo>
                    <a:pt x="197" y="190"/>
                    <a:pt x="201" y="191"/>
                    <a:pt x="205" y="193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12" y="196"/>
                    <a:pt x="217" y="198"/>
                    <a:pt x="222" y="200"/>
                  </a:cubicBezTo>
                  <a:cubicBezTo>
                    <a:pt x="231" y="204"/>
                    <a:pt x="241" y="209"/>
                    <a:pt x="251" y="213"/>
                  </a:cubicBezTo>
                  <a:cubicBezTo>
                    <a:pt x="250" y="213"/>
                    <a:pt x="250" y="213"/>
                    <a:pt x="249" y="213"/>
                  </a:cubicBezTo>
                  <a:moveTo>
                    <a:pt x="206" y="188"/>
                  </a:moveTo>
                  <a:cubicBezTo>
                    <a:pt x="206" y="188"/>
                    <a:pt x="206" y="187"/>
                    <a:pt x="206" y="187"/>
                  </a:cubicBezTo>
                  <a:cubicBezTo>
                    <a:pt x="209" y="188"/>
                    <a:pt x="212" y="190"/>
                    <a:pt x="216" y="191"/>
                  </a:cubicBezTo>
                  <a:cubicBezTo>
                    <a:pt x="213" y="190"/>
                    <a:pt x="210" y="189"/>
                    <a:pt x="206" y="188"/>
                  </a:cubicBezTo>
                  <a:moveTo>
                    <a:pt x="226" y="188"/>
                  </a:moveTo>
                  <a:cubicBezTo>
                    <a:pt x="224" y="188"/>
                    <a:pt x="222" y="187"/>
                    <a:pt x="220" y="186"/>
                  </a:cubicBezTo>
                  <a:cubicBezTo>
                    <a:pt x="225" y="187"/>
                    <a:pt x="229" y="188"/>
                    <a:pt x="233" y="189"/>
                  </a:cubicBezTo>
                  <a:cubicBezTo>
                    <a:pt x="234" y="189"/>
                    <a:pt x="235" y="189"/>
                    <a:pt x="236" y="190"/>
                  </a:cubicBezTo>
                  <a:cubicBezTo>
                    <a:pt x="237" y="190"/>
                    <a:pt x="238" y="191"/>
                    <a:pt x="240" y="191"/>
                  </a:cubicBezTo>
                  <a:cubicBezTo>
                    <a:pt x="235" y="190"/>
                    <a:pt x="231" y="189"/>
                    <a:pt x="226" y="188"/>
                  </a:cubicBezTo>
                  <a:moveTo>
                    <a:pt x="191" y="191"/>
                  </a:moveTo>
                  <a:cubicBezTo>
                    <a:pt x="188" y="189"/>
                    <a:pt x="184" y="187"/>
                    <a:pt x="181" y="185"/>
                  </a:cubicBezTo>
                  <a:cubicBezTo>
                    <a:pt x="183" y="186"/>
                    <a:pt x="186" y="188"/>
                    <a:pt x="189" y="189"/>
                  </a:cubicBezTo>
                  <a:cubicBezTo>
                    <a:pt x="190" y="190"/>
                    <a:pt x="192" y="191"/>
                    <a:pt x="193" y="192"/>
                  </a:cubicBezTo>
                  <a:cubicBezTo>
                    <a:pt x="193" y="191"/>
                    <a:pt x="192" y="191"/>
                    <a:pt x="191" y="191"/>
                  </a:cubicBezTo>
                  <a:moveTo>
                    <a:pt x="163" y="188"/>
                  </a:moveTo>
                  <a:cubicBezTo>
                    <a:pt x="162" y="187"/>
                    <a:pt x="162" y="187"/>
                    <a:pt x="161" y="186"/>
                  </a:cubicBezTo>
                  <a:cubicBezTo>
                    <a:pt x="161" y="186"/>
                    <a:pt x="160" y="185"/>
                    <a:pt x="159" y="184"/>
                  </a:cubicBezTo>
                  <a:cubicBezTo>
                    <a:pt x="161" y="186"/>
                    <a:pt x="164" y="187"/>
                    <a:pt x="167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8"/>
                    <a:pt x="165" y="188"/>
                    <a:pt x="165" y="188"/>
                  </a:cubicBezTo>
                  <a:cubicBezTo>
                    <a:pt x="165" y="188"/>
                    <a:pt x="165" y="189"/>
                    <a:pt x="165" y="189"/>
                  </a:cubicBezTo>
                  <a:cubicBezTo>
                    <a:pt x="164" y="188"/>
                    <a:pt x="164" y="188"/>
                    <a:pt x="163" y="188"/>
                  </a:cubicBezTo>
                  <a:moveTo>
                    <a:pt x="242" y="184"/>
                  </a:moveTo>
                  <a:cubicBezTo>
                    <a:pt x="243" y="184"/>
                    <a:pt x="244" y="184"/>
                    <a:pt x="244" y="183"/>
                  </a:cubicBezTo>
                  <a:cubicBezTo>
                    <a:pt x="245" y="184"/>
                    <a:pt x="246" y="184"/>
                    <a:pt x="247" y="184"/>
                  </a:cubicBezTo>
                  <a:cubicBezTo>
                    <a:pt x="248" y="184"/>
                    <a:pt x="248" y="185"/>
                    <a:pt x="248" y="185"/>
                  </a:cubicBezTo>
                  <a:cubicBezTo>
                    <a:pt x="255" y="188"/>
                    <a:pt x="261" y="190"/>
                    <a:pt x="268" y="191"/>
                  </a:cubicBezTo>
                  <a:cubicBezTo>
                    <a:pt x="270" y="192"/>
                    <a:pt x="271" y="192"/>
                    <a:pt x="273" y="193"/>
                  </a:cubicBezTo>
                  <a:cubicBezTo>
                    <a:pt x="268" y="192"/>
                    <a:pt x="264" y="191"/>
                    <a:pt x="259" y="190"/>
                  </a:cubicBezTo>
                  <a:cubicBezTo>
                    <a:pt x="254" y="188"/>
                    <a:pt x="249" y="187"/>
                    <a:pt x="244" y="185"/>
                  </a:cubicBezTo>
                  <a:cubicBezTo>
                    <a:pt x="244" y="185"/>
                    <a:pt x="244" y="185"/>
                    <a:pt x="244" y="184"/>
                  </a:cubicBezTo>
                  <a:cubicBezTo>
                    <a:pt x="243" y="184"/>
                    <a:pt x="243" y="184"/>
                    <a:pt x="242" y="184"/>
                  </a:cubicBezTo>
                  <a:moveTo>
                    <a:pt x="272" y="184"/>
                  </a:moveTo>
                  <a:cubicBezTo>
                    <a:pt x="270" y="183"/>
                    <a:pt x="269" y="183"/>
                    <a:pt x="267" y="182"/>
                  </a:cubicBezTo>
                  <a:cubicBezTo>
                    <a:pt x="268" y="182"/>
                    <a:pt x="268" y="182"/>
                    <a:pt x="269" y="182"/>
                  </a:cubicBezTo>
                  <a:cubicBezTo>
                    <a:pt x="271" y="183"/>
                    <a:pt x="272" y="183"/>
                    <a:pt x="274" y="184"/>
                  </a:cubicBezTo>
                  <a:cubicBezTo>
                    <a:pt x="275" y="184"/>
                    <a:pt x="275" y="185"/>
                    <a:pt x="276" y="185"/>
                  </a:cubicBezTo>
                  <a:cubicBezTo>
                    <a:pt x="275" y="185"/>
                    <a:pt x="273" y="184"/>
                    <a:pt x="272" y="184"/>
                  </a:cubicBezTo>
                  <a:moveTo>
                    <a:pt x="239" y="182"/>
                  </a:moveTo>
                  <a:cubicBezTo>
                    <a:pt x="239" y="182"/>
                    <a:pt x="238" y="182"/>
                    <a:pt x="238" y="182"/>
                  </a:cubicBezTo>
                  <a:cubicBezTo>
                    <a:pt x="238" y="182"/>
                    <a:pt x="239" y="182"/>
                    <a:pt x="240" y="182"/>
                  </a:cubicBezTo>
                  <a:cubicBezTo>
                    <a:pt x="240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moveTo>
                    <a:pt x="202" y="187"/>
                  </a:moveTo>
                  <a:cubicBezTo>
                    <a:pt x="199" y="185"/>
                    <a:pt x="195" y="183"/>
                    <a:pt x="192" y="181"/>
                  </a:cubicBezTo>
                  <a:cubicBezTo>
                    <a:pt x="194" y="182"/>
                    <a:pt x="195" y="183"/>
                    <a:pt x="197" y="183"/>
                  </a:cubicBezTo>
                  <a:cubicBezTo>
                    <a:pt x="198" y="183"/>
                    <a:pt x="198" y="184"/>
                    <a:pt x="199" y="184"/>
                  </a:cubicBezTo>
                  <a:cubicBezTo>
                    <a:pt x="199" y="184"/>
                    <a:pt x="199" y="184"/>
                    <a:pt x="200" y="184"/>
                  </a:cubicBezTo>
                  <a:cubicBezTo>
                    <a:pt x="201" y="185"/>
                    <a:pt x="202" y="186"/>
                    <a:pt x="202" y="187"/>
                  </a:cubicBezTo>
                  <a:cubicBezTo>
                    <a:pt x="202" y="187"/>
                    <a:pt x="202" y="187"/>
                    <a:pt x="202" y="187"/>
                  </a:cubicBezTo>
                  <a:moveTo>
                    <a:pt x="200" y="181"/>
                  </a:moveTo>
                  <a:cubicBezTo>
                    <a:pt x="200" y="181"/>
                    <a:pt x="199" y="181"/>
                    <a:pt x="199" y="181"/>
                  </a:cubicBezTo>
                  <a:cubicBezTo>
                    <a:pt x="200" y="181"/>
                    <a:pt x="202" y="182"/>
                    <a:pt x="203" y="182"/>
                  </a:cubicBezTo>
                  <a:cubicBezTo>
                    <a:pt x="202" y="182"/>
                    <a:pt x="201" y="182"/>
                    <a:pt x="200" y="181"/>
                  </a:cubicBezTo>
                  <a:moveTo>
                    <a:pt x="262" y="179"/>
                  </a:move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moveTo>
                    <a:pt x="225" y="180"/>
                  </a:moveTo>
                  <a:cubicBezTo>
                    <a:pt x="221" y="179"/>
                    <a:pt x="217" y="178"/>
                    <a:pt x="212" y="177"/>
                  </a:cubicBezTo>
                  <a:cubicBezTo>
                    <a:pt x="210" y="176"/>
                    <a:pt x="208" y="176"/>
                    <a:pt x="206" y="175"/>
                  </a:cubicBezTo>
                  <a:cubicBezTo>
                    <a:pt x="209" y="175"/>
                    <a:pt x="212" y="176"/>
                    <a:pt x="215" y="176"/>
                  </a:cubicBezTo>
                  <a:cubicBezTo>
                    <a:pt x="217" y="177"/>
                    <a:pt x="219" y="177"/>
                    <a:pt x="221" y="178"/>
                  </a:cubicBezTo>
                  <a:cubicBezTo>
                    <a:pt x="222" y="178"/>
                    <a:pt x="224" y="179"/>
                    <a:pt x="225" y="180"/>
                  </a:cubicBezTo>
                  <a:moveTo>
                    <a:pt x="144" y="177"/>
                  </a:moveTo>
                  <a:cubicBezTo>
                    <a:pt x="143" y="176"/>
                    <a:pt x="142" y="175"/>
                    <a:pt x="140" y="174"/>
                  </a:cubicBezTo>
                  <a:cubicBezTo>
                    <a:pt x="142" y="175"/>
                    <a:pt x="145" y="176"/>
                    <a:pt x="147" y="177"/>
                  </a:cubicBezTo>
                  <a:cubicBezTo>
                    <a:pt x="148" y="178"/>
                    <a:pt x="149" y="179"/>
                    <a:pt x="150" y="181"/>
                  </a:cubicBezTo>
                  <a:cubicBezTo>
                    <a:pt x="148" y="179"/>
                    <a:pt x="146" y="178"/>
                    <a:pt x="144" y="177"/>
                  </a:cubicBezTo>
                  <a:moveTo>
                    <a:pt x="192" y="178"/>
                  </a:moveTo>
                  <a:cubicBezTo>
                    <a:pt x="189" y="177"/>
                    <a:pt x="185" y="175"/>
                    <a:pt x="182" y="173"/>
                  </a:cubicBezTo>
                  <a:cubicBezTo>
                    <a:pt x="185" y="174"/>
                    <a:pt x="188" y="176"/>
                    <a:pt x="191" y="177"/>
                  </a:cubicBezTo>
                  <a:cubicBezTo>
                    <a:pt x="191" y="177"/>
                    <a:pt x="192" y="178"/>
                    <a:pt x="192" y="178"/>
                  </a:cubicBezTo>
                  <a:moveTo>
                    <a:pt x="180" y="180"/>
                  </a:moveTo>
                  <a:cubicBezTo>
                    <a:pt x="176" y="178"/>
                    <a:pt x="172" y="175"/>
                    <a:pt x="168" y="173"/>
                  </a:cubicBezTo>
                  <a:cubicBezTo>
                    <a:pt x="171" y="174"/>
                    <a:pt x="174" y="175"/>
                    <a:pt x="176" y="176"/>
                  </a:cubicBezTo>
                  <a:cubicBezTo>
                    <a:pt x="178" y="177"/>
                    <a:pt x="181" y="178"/>
                    <a:pt x="183" y="180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1"/>
                  </a:cubicBezTo>
                  <a:cubicBezTo>
                    <a:pt x="184" y="181"/>
                    <a:pt x="182" y="180"/>
                    <a:pt x="180" y="180"/>
                  </a:cubicBezTo>
                  <a:moveTo>
                    <a:pt x="148" y="175"/>
                  </a:moveTo>
                  <a:cubicBezTo>
                    <a:pt x="147" y="174"/>
                    <a:pt x="146" y="173"/>
                    <a:pt x="144" y="171"/>
                  </a:cubicBezTo>
                  <a:cubicBezTo>
                    <a:pt x="155" y="179"/>
                    <a:pt x="166" y="185"/>
                    <a:pt x="177" y="192"/>
                  </a:cubicBezTo>
                  <a:cubicBezTo>
                    <a:pt x="167" y="186"/>
                    <a:pt x="158" y="181"/>
                    <a:pt x="148" y="175"/>
                  </a:cubicBezTo>
                  <a:moveTo>
                    <a:pt x="216" y="172"/>
                  </a:moveTo>
                  <a:cubicBezTo>
                    <a:pt x="215" y="171"/>
                    <a:pt x="214" y="171"/>
                    <a:pt x="213" y="170"/>
                  </a:cubicBezTo>
                  <a:cubicBezTo>
                    <a:pt x="216" y="171"/>
                    <a:pt x="219" y="172"/>
                    <a:pt x="223" y="173"/>
                  </a:cubicBezTo>
                  <a:cubicBezTo>
                    <a:pt x="224" y="174"/>
                    <a:pt x="225" y="175"/>
                    <a:pt x="227" y="175"/>
                  </a:cubicBezTo>
                  <a:cubicBezTo>
                    <a:pt x="228" y="176"/>
                    <a:pt x="229" y="176"/>
                    <a:pt x="230" y="177"/>
                  </a:cubicBezTo>
                  <a:cubicBezTo>
                    <a:pt x="227" y="176"/>
                    <a:pt x="223" y="175"/>
                    <a:pt x="220" y="173"/>
                  </a:cubicBezTo>
                  <a:cubicBezTo>
                    <a:pt x="218" y="173"/>
                    <a:pt x="217" y="172"/>
                    <a:pt x="216" y="172"/>
                  </a:cubicBezTo>
                  <a:moveTo>
                    <a:pt x="201" y="173"/>
                  </a:moveTo>
                  <a:cubicBezTo>
                    <a:pt x="198" y="171"/>
                    <a:pt x="196" y="169"/>
                    <a:pt x="193" y="168"/>
                  </a:cubicBezTo>
                  <a:cubicBezTo>
                    <a:pt x="195" y="168"/>
                    <a:pt x="198" y="168"/>
                    <a:pt x="201" y="169"/>
                  </a:cubicBezTo>
                  <a:cubicBezTo>
                    <a:pt x="203" y="170"/>
                    <a:pt x="206" y="171"/>
                    <a:pt x="208" y="172"/>
                  </a:cubicBezTo>
                  <a:cubicBezTo>
                    <a:pt x="208" y="172"/>
                    <a:pt x="208" y="172"/>
                    <a:pt x="209" y="172"/>
                  </a:cubicBezTo>
                  <a:cubicBezTo>
                    <a:pt x="207" y="172"/>
                    <a:pt x="206" y="172"/>
                    <a:pt x="205" y="172"/>
                  </a:cubicBezTo>
                  <a:cubicBezTo>
                    <a:pt x="204" y="172"/>
                    <a:pt x="202" y="172"/>
                    <a:pt x="201" y="173"/>
                  </a:cubicBezTo>
                  <a:moveTo>
                    <a:pt x="171" y="167"/>
                  </a:moveTo>
                  <a:cubicBezTo>
                    <a:pt x="171" y="167"/>
                    <a:pt x="170" y="167"/>
                    <a:pt x="170" y="167"/>
                  </a:cubicBezTo>
                  <a:cubicBezTo>
                    <a:pt x="171" y="167"/>
                    <a:pt x="171" y="167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moveTo>
                    <a:pt x="147" y="168"/>
                  </a:moveTo>
                  <a:cubicBezTo>
                    <a:pt x="147" y="168"/>
                    <a:pt x="146" y="167"/>
                    <a:pt x="146" y="167"/>
                  </a:cubicBezTo>
                  <a:cubicBezTo>
                    <a:pt x="150" y="169"/>
                    <a:pt x="155" y="172"/>
                    <a:pt x="159" y="175"/>
                  </a:cubicBezTo>
                  <a:cubicBezTo>
                    <a:pt x="155" y="173"/>
                    <a:pt x="151" y="171"/>
                    <a:pt x="147" y="168"/>
                  </a:cubicBezTo>
                  <a:moveTo>
                    <a:pt x="158" y="166"/>
                  </a:moveTo>
                  <a:cubicBezTo>
                    <a:pt x="157" y="166"/>
                    <a:pt x="156" y="165"/>
                    <a:pt x="155" y="165"/>
                  </a:cubicBezTo>
                  <a:cubicBezTo>
                    <a:pt x="156" y="165"/>
                    <a:pt x="157" y="165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moveTo>
                    <a:pt x="173" y="167"/>
                  </a:moveTo>
                  <a:cubicBezTo>
                    <a:pt x="173" y="167"/>
                    <a:pt x="174" y="167"/>
                    <a:pt x="174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6" y="164"/>
                    <a:pt x="178" y="166"/>
                    <a:pt x="180" y="168"/>
                  </a:cubicBezTo>
                  <a:cubicBezTo>
                    <a:pt x="178" y="168"/>
                    <a:pt x="175" y="167"/>
                    <a:pt x="173" y="167"/>
                  </a:cubicBezTo>
                  <a:moveTo>
                    <a:pt x="133" y="167"/>
                  </a:moveTo>
                  <a:cubicBezTo>
                    <a:pt x="132" y="165"/>
                    <a:pt x="131" y="164"/>
                    <a:pt x="130" y="162"/>
                  </a:cubicBezTo>
                  <a:cubicBezTo>
                    <a:pt x="130" y="162"/>
                    <a:pt x="131" y="163"/>
                    <a:pt x="131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5" y="166"/>
                    <a:pt x="137" y="168"/>
                    <a:pt x="138" y="169"/>
                  </a:cubicBezTo>
                  <a:cubicBezTo>
                    <a:pt x="137" y="168"/>
                    <a:pt x="135" y="167"/>
                    <a:pt x="133" y="167"/>
                  </a:cubicBezTo>
                  <a:moveTo>
                    <a:pt x="124" y="166"/>
                  </a:moveTo>
                  <a:cubicBezTo>
                    <a:pt x="123" y="165"/>
                    <a:pt x="121" y="163"/>
                    <a:pt x="120" y="162"/>
                  </a:cubicBezTo>
                  <a:cubicBezTo>
                    <a:pt x="124" y="164"/>
                    <a:pt x="128" y="166"/>
                    <a:pt x="132" y="169"/>
                  </a:cubicBezTo>
                  <a:cubicBezTo>
                    <a:pt x="133" y="170"/>
                    <a:pt x="135" y="172"/>
                    <a:pt x="137" y="174"/>
                  </a:cubicBezTo>
                  <a:cubicBezTo>
                    <a:pt x="132" y="171"/>
                    <a:pt x="128" y="169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moveTo>
                    <a:pt x="156" y="161"/>
                  </a:moveTo>
                  <a:cubicBezTo>
                    <a:pt x="156" y="161"/>
                    <a:pt x="156" y="161"/>
                    <a:pt x="156" y="160"/>
                  </a:cubicBezTo>
                  <a:cubicBezTo>
                    <a:pt x="158" y="162"/>
                    <a:pt x="161" y="163"/>
                    <a:pt x="163" y="164"/>
                  </a:cubicBezTo>
                  <a:cubicBezTo>
                    <a:pt x="164" y="165"/>
                    <a:pt x="165" y="166"/>
                    <a:pt x="166" y="167"/>
                  </a:cubicBezTo>
                  <a:cubicBezTo>
                    <a:pt x="165" y="167"/>
                    <a:pt x="165" y="166"/>
                    <a:pt x="164" y="166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0" y="164"/>
                    <a:pt x="159" y="164"/>
                  </a:cubicBezTo>
                  <a:cubicBezTo>
                    <a:pt x="158" y="163"/>
                    <a:pt x="157" y="162"/>
                    <a:pt x="156" y="161"/>
                  </a:cubicBezTo>
                  <a:moveTo>
                    <a:pt x="185" y="169"/>
                  </a:moveTo>
                  <a:cubicBezTo>
                    <a:pt x="183" y="167"/>
                    <a:pt x="181" y="166"/>
                    <a:pt x="179" y="164"/>
                  </a:cubicBezTo>
                  <a:cubicBezTo>
                    <a:pt x="177" y="163"/>
                    <a:pt x="176" y="161"/>
                    <a:pt x="174" y="160"/>
                  </a:cubicBezTo>
                  <a:cubicBezTo>
                    <a:pt x="178" y="160"/>
                    <a:pt x="182" y="161"/>
                    <a:pt x="185" y="162"/>
                  </a:cubicBezTo>
                  <a:cubicBezTo>
                    <a:pt x="185" y="162"/>
                    <a:pt x="186" y="162"/>
                    <a:pt x="186" y="162"/>
                  </a:cubicBezTo>
                  <a:cubicBezTo>
                    <a:pt x="188" y="163"/>
                    <a:pt x="190" y="164"/>
                    <a:pt x="192" y="165"/>
                  </a:cubicBezTo>
                  <a:cubicBezTo>
                    <a:pt x="191" y="165"/>
                    <a:pt x="191" y="165"/>
                    <a:pt x="190" y="165"/>
                  </a:cubicBezTo>
                  <a:cubicBezTo>
                    <a:pt x="190" y="165"/>
                    <a:pt x="189" y="165"/>
                    <a:pt x="188" y="165"/>
                  </a:cubicBezTo>
                  <a:cubicBezTo>
                    <a:pt x="187" y="165"/>
                    <a:pt x="186" y="167"/>
                    <a:pt x="187" y="167"/>
                  </a:cubicBezTo>
                  <a:cubicBezTo>
                    <a:pt x="190" y="169"/>
                    <a:pt x="192" y="170"/>
                    <a:pt x="195" y="172"/>
                  </a:cubicBezTo>
                  <a:cubicBezTo>
                    <a:pt x="192" y="171"/>
                    <a:pt x="190" y="171"/>
                    <a:pt x="188" y="170"/>
                  </a:cubicBezTo>
                  <a:cubicBezTo>
                    <a:pt x="187" y="170"/>
                    <a:pt x="186" y="169"/>
                    <a:pt x="185" y="169"/>
                  </a:cubicBezTo>
                  <a:moveTo>
                    <a:pt x="161" y="159"/>
                  </a:moveTo>
                  <a:cubicBezTo>
                    <a:pt x="161" y="159"/>
                    <a:pt x="162" y="159"/>
                    <a:pt x="163" y="159"/>
                  </a:cubicBezTo>
                  <a:cubicBezTo>
                    <a:pt x="164" y="159"/>
                    <a:pt x="165" y="159"/>
                    <a:pt x="165" y="159"/>
                  </a:cubicBezTo>
                  <a:cubicBezTo>
                    <a:pt x="167" y="159"/>
                    <a:pt x="168" y="159"/>
                    <a:pt x="169" y="159"/>
                  </a:cubicBezTo>
                  <a:cubicBezTo>
                    <a:pt x="169" y="159"/>
                    <a:pt x="169" y="160"/>
                    <a:pt x="170" y="160"/>
                  </a:cubicBezTo>
                  <a:cubicBezTo>
                    <a:pt x="170" y="161"/>
                    <a:pt x="171" y="163"/>
                    <a:pt x="171" y="165"/>
                  </a:cubicBezTo>
                  <a:cubicBezTo>
                    <a:pt x="169" y="164"/>
                    <a:pt x="167" y="163"/>
                    <a:pt x="164" y="162"/>
                  </a:cubicBezTo>
                  <a:cubicBezTo>
                    <a:pt x="163" y="161"/>
                    <a:pt x="162" y="160"/>
                    <a:pt x="161" y="159"/>
                  </a:cubicBezTo>
                  <a:moveTo>
                    <a:pt x="126" y="173"/>
                  </a:moveTo>
                  <a:cubicBezTo>
                    <a:pt x="119" y="169"/>
                    <a:pt x="112" y="164"/>
                    <a:pt x="106" y="159"/>
                  </a:cubicBezTo>
                  <a:cubicBezTo>
                    <a:pt x="108" y="160"/>
                    <a:pt x="110" y="161"/>
                    <a:pt x="112" y="162"/>
                  </a:cubicBezTo>
                  <a:cubicBezTo>
                    <a:pt x="114" y="164"/>
                    <a:pt x="116" y="165"/>
                    <a:pt x="119" y="167"/>
                  </a:cubicBezTo>
                  <a:cubicBezTo>
                    <a:pt x="121" y="168"/>
                    <a:pt x="123" y="170"/>
                    <a:pt x="125" y="171"/>
                  </a:cubicBezTo>
                  <a:cubicBezTo>
                    <a:pt x="125" y="172"/>
                    <a:pt x="126" y="172"/>
                    <a:pt x="126" y="173"/>
                  </a:cubicBezTo>
                  <a:moveTo>
                    <a:pt x="113" y="159"/>
                  </a:moveTo>
                  <a:cubicBezTo>
                    <a:pt x="111" y="158"/>
                    <a:pt x="109" y="156"/>
                    <a:pt x="108" y="155"/>
                  </a:cubicBezTo>
                  <a:cubicBezTo>
                    <a:pt x="109" y="156"/>
                    <a:pt x="110" y="156"/>
                    <a:pt x="111" y="157"/>
                  </a:cubicBezTo>
                  <a:cubicBezTo>
                    <a:pt x="113" y="158"/>
                    <a:pt x="115" y="160"/>
                    <a:pt x="116" y="162"/>
                  </a:cubicBezTo>
                  <a:cubicBezTo>
                    <a:pt x="116" y="161"/>
                    <a:pt x="115" y="161"/>
                    <a:pt x="115" y="161"/>
                  </a:cubicBezTo>
                  <a:cubicBezTo>
                    <a:pt x="114" y="160"/>
                    <a:pt x="113" y="160"/>
                    <a:pt x="113" y="159"/>
                  </a:cubicBezTo>
                  <a:moveTo>
                    <a:pt x="171" y="157"/>
                  </a:moveTo>
                  <a:cubicBezTo>
                    <a:pt x="170" y="156"/>
                    <a:pt x="169" y="155"/>
                    <a:pt x="168" y="154"/>
                  </a:cubicBezTo>
                  <a:cubicBezTo>
                    <a:pt x="170" y="154"/>
                    <a:pt x="172" y="155"/>
                    <a:pt x="173" y="156"/>
                  </a:cubicBezTo>
                  <a:cubicBezTo>
                    <a:pt x="174" y="157"/>
                    <a:pt x="175" y="157"/>
                    <a:pt x="176" y="158"/>
                  </a:cubicBezTo>
                  <a:cubicBezTo>
                    <a:pt x="174" y="157"/>
                    <a:pt x="172" y="157"/>
                    <a:pt x="171" y="157"/>
                  </a:cubicBezTo>
                  <a:moveTo>
                    <a:pt x="162" y="150"/>
                  </a:move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moveTo>
                    <a:pt x="94" y="148"/>
                  </a:moveTo>
                  <a:cubicBezTo>
                    <a:pt x="94" y="148"/>
                    <a:pt x="94" y="148"/>
                    <a:pt x="94" y="148"/>
                  </a:cubicBezTo>
                  <a:cubicBezTo>
                    <a:pt x="94" y="148"/>
                    <a:pt x="94" y="148"/>
                    <a:pt x="94" y="149"/>
                  </a:cubicBezTo>
                  <a:cubicBezTo>
                    <a:pt x="94" y="149"/>
                    <a:pt x="94" y="149"/>
                    <a:pt x="94" y="148"/>
                  </a:cubicBezTo>
                  <a:moveTo>
                    <a:pt x="123" y="147"/>
                  </a:moveTo>
                  <a:cubicBezTo>
                    <a:pt x="122" y="146"/>
                    <a:pt x="122" y="146"/>
                    <a:pt x="121" y="146"/>
                  </a:cubicBezTo>
                  <a:cubicBezTo>
                    <a:pt x="122" y="146"/>
                    <a:pt x="123" y="146"/>
                    <a:pt x="124" y="147"/>
                  </a:cubicBezTo>
                  <a:cubicBezTo>
                    <a:pt x="127" y="149"/>
                    <a:pt x="130" y="150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9" y="156"/>
                    <a:pt x="145" y="160"/>
                    <a:pt x="151" y="164"/>
                  </a:cubicBezTo>
                  <a:cubicBezTo>
                    <a:pt x="148" y="163"/>
                    <a:pt x="146" y="162"/>
                    <a:pt x="144" y="160"/>
                  </a:cubicBezTo>
                  <a:cubicBezTo>
                    <a:pt x="137" y="156"/>
                    <a:pt x="130" y="151"/>
                    <a:pt x="123" y="147"/>
                  </a:cubicBezTo>
                  <a:moveTo>
                    <a:pt x="154" y="152"/>
                  </a:moveTo>
                  <a:cubicBezTo>
                    <a:pt x="155" y="152"/>
                    <a:pt x="156" y="151"/>
                    <a:pt x="155" y="150"/>
                  </a:cubicBezTo>
                  <a:cubicBezTo>
                    <a:pt x="154" y="149"/>
                    <a:pt x="152" y="147"/>
                    <a:pt x="151" y="145"/>
                  </a:cubicBezTo>
                  <a:cubicBezTo>
                    <a:pt x="154" y="148"/>
                    <a:pt x="157" y="150"/>
                    <a:pt x="161" y="153"/>
                  </a:cubicBezTo>
                  <a:cubicBezTo>
                    <a:pt x="162" y="154"/>
                    <a:pt x="164" y="155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4" y="156"/>
                    <a:pt x="163" y="156"/>
                  </a:cubicBezTo>
                  <a:cubicBezTo>
                    <a:pt x="162" y="156"/>
                    <a:pt x="160" y="156"/>
                    <a:pt x="158" y="157"/>
                  </a:cubicBezTo>
                  <a:cubicBezTo>
                    <a:pt x="156" y="155"/>
                    <a:pt x="154" y="153"/>
                    <a:pt x="152" y="152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moveTo>
                    <a:pt x="103" y="138"/>
                  </a:moveTo>
                  <a:cubicBezTo>
                    <a:pt x="103" y="138"/>
                    <a:pt x="103" y="137"/>
                    <a:pt x="103" y="137"/>
                  </a:cubicBezTo>
                  <a:cubicBezTo>
                    <a:pt x="104" y="137"/>
                    <a:pt x="105" y="138"/>
                    <a:pt x="107" y="138"/>
                  </a:cubicBezTo>
                  <a:cubicBezTo>
                    <a:pt x="107" y="138"/>
                    <a:pt x="107" y="139"/>
                    <a:pt x="107" y="139"/>
                  </a:cubicBezTo>
                  <a:cubicBezTo>
                    <a:pt x="107" y="139"/>
                    <a:pt x="107" y="140"/>
                    <a:pt x="108" y="140"/>
                  </a:cubicBezTo>
                  <a:cubicBezTo>
                    <a:pt x="111" y="143"/>
                    <a:pt x="114" y="146"/>
                    <a:pt x="117" y="149"/>
                  </a:cubicBezTo>
                  <a:cubicBezTo>
                    <a:pt x="112" y="145"/>
                    <a:pt x="108" y="142"/>
                    <a:pt x="103" y="138"/>
                  </a:cubicBezTo>
                  <a:moveTo>
                    <a:pt x="163" y="148"/>
                  </a:moveTo>
                  <a:cubicBezTo>
                    <a:pt x="161" y="146"/>
                    <a:pt x="159" y="144"/>
                    <a:pt x="157" y="142"/>
                  </a:cubicBezTo>
                  <a:cubicBezTo>
                    <a:pt x="154" y="140"/>
                    <a:pt x="152" y="137"/>
                    <a:pt x="149" y="135"/>
                  </a:cubicBezTo>
                  <a:cubicBezTo>
                    <a:pt x="162" y="144"/>
                    <a:pt x="176" y="152"/>
                    <a:pt x="189" y="160"/>
                  </a:cubicBezTo>
                  <a:cubicBezTo>
                    <a:pt x="190" y="160"/>
                    <a:pt x="190" y="161"/>
                    <a:pt x="190" y="161"/>
                  </a:cubicBezTo>
                  <a:cubicBezTo>
                    <a:pt x="189" y="161"/>
                    <a:pt x="188" y="160"/>
                    <a:pt x="187" y="160"/>
                  </a:cubicBezTo>
                  <a:cubicBezTo>
                    <a:pt x="179" y="156"/>
                    <a:pt x="171" y="152"/>
                    <a:pt x="163" y="148"/>
                  </a:cubicBezTo>
                  <a:moveTo>
                    <a:pt x="143" y="143"/>
                  </a:moveTo>
                  <a:cubicBezTo>
                    <a:pt x="142" y="142"/>
                    <a:pt x="140" y="141"/>
                    <a:pt x="139" y="139"/>
                  </a:cubicBezTo>
                  <a:cubicBezTo>
                    <a:pt x="136" y="137"/>
                    <a:pt x="134" y="135"/>
                    <a:pt x="132" y="133"/>
                  </a:cubicBezTo>
                  <a:cubicBezTo>
                    <a:pt x="135" y="135"/>
                    <a:pt x="137" y="136"/>
                    <a:pt x="140" y="138"/>
                  </a:cubicBezTo>
                  <a:cubicBezTo>
                    <a:pt x="143" y="141"/>
                    <a:pt x="146" y="144"/>
                    <a:pt x="149" y="147"/>
                  </a:cubicBezTo>
                  <a:cubicBezTo>
                    <a:pt x="147" y="146"/>
                    <a:pt x="145" y="145"/>
                    <a:pt x="143" y="143"/>
                  </a:cubicBezTo>
                  <a:moveTo>
                    <a:pt x="89" y="139"/>
                  </a:moveTo>
                  <a:cubicBezTo>
                    <a:pt x="86" y="136"/>
                    <a:pt x="82" y="133"/>
                    <a:pt x="79" y="130"/>
                  </a:cubicBezTo>
                  <a:cubicBezTo>
                    <a:pt x="81" y="132"/>
                    <a:pt x="84" y="134"/>
                    <a:pt x="86" y="136"/>
                  </a:cubicBezTo>
                  <a:cubicBezTo>
                    <a:pt x="89" y="139"/>
                    <a:pt x="92" y="141"/>
                    <a:pt x="95" y="143"/>
                  </a:cubicBezTo>
                  <a:cubicBezTo>
                    <a:pt x="98" y="145"/>
                    <a:pt x="100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0" y="149"/>
                    <a:pt x="99" y="148"/>
                    <a:pt x="97" y="147"/>
                  </a:cubicBezTo>
                  <a:cubicBezTo>
                    <a:pt x="95" y="144"/>
                    <a:pt x="92" y="142"/>
                    <a:pt x="89" y="139"/>
                  </a:cubicBezTo>
                  <a:moveTo>
                    <a:pt x="100" y="135"/>
                  </a:moveTo>
                  <a:cubicBezTo>
                    <a:pt x="95" y="131"/>
                    <a:pt x="91" y="128"/>
                    <a:pt x="87" y="124"/>
                  </a:cubicBezTo>
                  <a:cubicBezTo>
                    <a:pt x="91" y="127"/>
                    <a:pt x="96" y="131"/>
                    <a:pt x="101" y="134"/>
                  </a:cubicBezTo>
                  <a:cubicBezTo>
                    <a:pt x="100" y="134"/>
                    <a:pt x="100" y="134"/>
                    <a:pt x="100" y="135"/>
                  </a:cubicBezTo>
                  <a:moveTo>
                    <a:pt x="154" y="130"/>
                  </a:moveTo>
                  <a:cubicBezTo>
                    <a:pt x="152" y="129"/>
                    <a:pt x="150" y="128"/>
                    <a:pt x="148" y="126"/>
                  </a:cubicBezTo>
                  <a:cubicBezTo>
                    <a:pt x="147" y="125"/>
                    <a:pt x="145" y="124"/>
                    <a:pt x="144" y="123"/>
                  </a:cubicBezTo>
                  <a:cubicBezTo>
                    <a:pt x="145" y="124"/>
                    <a:pt x="147" y="125"/>
                    <a:pt x="148" y="125"/>
                  </a:cubicBezTo>
                  <a:cubicBezTo>
                    <a:pt x="149" y="126"/>
                    <a:pt x="150" y="126"/>
                    <a:pt x="150" y="127"/>
                  </a:cubicBezTo>
                  <a:cubicBezTo>
                    <a:pt x="156" y="129"/>
                    <a:pt x="161" y="132"/>
                    <a:pt x="167" y="135"/>
                  </a:cubicBezTo>
                  <a:cubicBezTo>
                    <a:pt x="169" y="136"/>
                    <a:pt x="170" y="137"/>
                    <a:pt x="172" y="138"/>
                  </a:cubicBezTo>
                  <a:cubicBezTo>
                    <a:pt x="173" y="138"/>
                    <a:pt x="175" y="139"/>
                    <a:pt x="176" y="140"/>
                  </a:cubicBezTo>
                  <a:cubicBezTo>
                    <a:pt x="190" y="146"/>
                    <a:pt x="204" y="153"/>
                    <a:pt x="218" y="159"/>
                  </a:cubicBezTo>
                  <a:cubicBezTo>
                    <a:pt x="226" y="164"/>
                    <a:pt x="235" y="169"/>
                    <a:pt x="244" y="174"/>
                  </a:cubicBezTo>
                  <a:cubicBezTo>
                    <a:pt x="246" y="176"/>
                    <a:pt x="249" y="178"/>
                    <a:pt x="251" y="179"/>
                  </a:cubicBezTo>
                  <a:cubicBezTo>
                    <a:pt x="250" y="180"/>
                    <a:pt x="249" y="180"/>
                    <a:pt x="249" y="180"/>
                  </a:cubicBezTo>
                  <a:cubicBezTo>
                    <a:pt x="240" y="177"/>
                    <a:pt x="232" y="174"/>
                    <a:pt x="224" y="171"/>
                  </a:cubicBezTo>
                  <a:cubicBezTo>
                    <a:pt x="212" y="166"/>
                    <a:pt x="200" y="160"/>
                    <a:pt x="188" y="153"/>
                  </a:cubicBezTo>
                  <a:cubicBezTo>
                    <a:pt x="185" y="151"/>
                    <a:pt x="181" y="149"/>
                    <a:pt x="178" y="146"/>
                  </a:cubicBezTo>
                  <a:cubicBezTo>
                    <a:pt x="170" y="141"/>
                    <a:pt x="162" y="136"/>
                    <a:pt x="154" y="130"/>
                  </a:cubicBezTo>
                  <a:moveTo>
                    <a:pt x="117" y="123"/>
                  </a:move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moveTo>
                    <a:pt x="138" y="124"/>
                  </a:moveTo>
                  <a:cubicBezTo>
                    <a:pt x="136" y="122"/>
                    <a:pt x="134" y="120"/>
                    <a:pt x="132" y="118"/>
                  </a:cubicBezTo>
                  <a:cubicBezTo>
                    <a:pt x="136" y="121"/>
                    <a:pt x="141" y="124"/>
                    <a:pt x="145" y="127"/>
                  </a:cubicBezTo>
                  <a:cubicBezTo>
                    <a:pt x="151" y="132"/>
                    <a:pt x="157" y="136"/>
                    <a:pt x="163" y="140"/>
                  </a:cubicBezTo>
                  <a:cubicBezTo>
                    <a:pt x="167" y="142"/>
                    <a:pt x="170" y="145"/>
                    <a:pt x="174" y="147"/>
                  </a:cubicBezTo>
                  <a:cubicBezTo>
                    <a:pt x="178" y="149"/>
                    <a:pt x="181" y="152"/>
                    <a:pt x="185" y="154"/>
                  </a:cubicBezTo>
                  <a:cubicBezTo>
                    <a:pt x="192" y="158"/>
                    <a:pt x="199" y="162"/>
                    <a:pt x="206" y="165"/>
                  </a:cubicBezTo>
                  <a:cubicBezTo>
                    <a:pt x="204" y="165"/>
                    <a:pt x="203" y="164"/>
                    <a:pt x="201" y="164"/>
                  </a:cubicBezTo>
                  <a:cubicBezTo>
                    <a:pt x="192" y="159"/>
                    <a:pt x="183" y="153"/>
                    <a:pt x="174" y="148"/>
                  </a:cubicBezTo>
                  <a:cubicBezTo>
                    <a:pt x="171" y="146"/>
                    <a:pt x="169" y="145"/>
                    <a:pt x="167" y="144"/>
                  </a:cubicBezTo>
                  <a:cubicBezTo>
                    <a:pt x="165" y="143"/>
                    <a:pt x="164" y="141"/>
                    <a:pt x="162" y="140"/>
                  </a:cubicBezTo>
                  <a:cubicBezTo>
                    <a:pt x="154" y="135"/>
                    <a:pt x="146" y="130"/>
                    <a:pt x="138" y="124"/>
                  </a:cubicBezTo>
                  <a:moveTo>
                    <a:pt x="117" y="120"/>
                  </a:moveTo>
                  <a:cubicBezTo>
                    <a:pt x="116" y="119"/>
                    <a:pt x="114" y="118"/>
                    <a:pt x="113" y="117"/>
                  </a:cubicBezTo>
                  <a:cubicBezTo>
                    <a:pt x="114" y="118"/>
                    <a:pt x="116" y="119"/>
                    <a:pt x="117" y="120"/>
                  </a:cubicBezTo>
                  <a:cubicBezTo>
                    <a:pt x="118" y="121"/>
                    <a:pt x="120" y="122"/>
                    <a:pt x="122" y="123"/>
                  </a:cubicBezTo>
                  <a:cubicBezTo>
                    <a:pt x="120" y="122"/>
                    <a:pt x="119" y="122"/>
                    <a:pt x="118" y="121"/>
                  </a:cubicBezTo>
                  <a:cubicBezTo>
                    <a:pt x="118" y="121"/>
                    <a:pt x="117" y="121"/>
                    <a:pt x="117" y="120"/>
                  </a:cubicBezTo>
                  <a:moveTo>
                    <a:pt x="122" y="112"/>
                  </a:moveTo>
                  <a:cubicBezTo>
                    <a:pt x="121" y="111"/>
                    <a:pt x="120" y="111"/>
                    <a:pt x="119" y="110"/>
                  </a:cubicBezTo>
                  <a:cubicBezTo>
                    <a:pt x="119" y="110"/>
                    <a:pt x="120" y="110"/>
                    <a:pt x="120" y="111"/>
                  </a:cubicBezTo>
                  <a:cubicBezTo>
                    <a:pt x="121" y="111"/>
                    <a:pt x="121" y="112"/>
                    <a:pt x="122" y="112"/>
                  </a:cubicBezTo>
                  <a:moveTo>
                    <a:pt x="144" y="110"/>
                  </a:moveTo>
                  <a:cubicBezTo>
                    <a:pt x="144" y="110"/>
                    <a:pt x="143" y="109"/>
                    <a:pt x="143" y="109"/>
                  </a:cubicBezTo>
                  <a:cubicBezTo>
                    <a:pt x="143" y="109"/>
                    <a:pt x="144" y="110"/>
                    <a:pt x="144" y="110"/>
                  </a:cubicBezTo>
                  <a:cubicBezTo>
                    <a:pt x="146" y="111"/>
                    <a:pt x="148" y="112"/>
                    <a:pt x="150" y="114"/>
                  </a:cubicBezTo>
                  <a:cubicBezTo>
                    <a:pt x="153" y="116"/>
                    <a:pt x="157" y="118"/>
                    <a:pt x="161" y="121"/>
                  </a:cubicBezTo>
                  <a:cubicBezTo>
                    <a:pt x="170" y="126"/>
                    <a:pt x="179" y="132"/>
                    <a:pt x="188" y="138"/>
                  </a:cubicBezTo>
                  <a:cubicBezTo>
                    <a:pt x="194" y="141"/>
                    <a:pt x="199" y="144"/>
                    <a:pt x="204" y="147"/>
                  </a:cubicBezTo>
                  <a:cubicBezTo>
                    <a:pt x="208" y="150"/>
                    <a:pt x="211" y="152"/>
                    <a:pt x="215" y="155"/>
                  </a:cubicBezTo>
                  <a:cubicBezTo>
                    <a:pt x="209" y="151"/>
                    <a:pt x="203" y="148"/>
                    <a:pt x="197" y="144"/>
                  </a:cubicBezTo>
                  <a:cubicBezTo>
                    <a:pt x="186" y="138"/>
                    <a:pt x="175" y="131"/>
                    <a:pt x="164" y="124"/>
                  </a:cubicBezTo>
                  <a:cubicBezTo>
                    <a:pt x="161" y="122"/>
                    <a:pt x="158" y="120"/>
                    <a:pt x="156" y="118"/>
                  </a:cubicBezTo>
                  <a:cubicBezTo>
                    <a:pt x="154" y="117"/>
                    <a:pt x="153" y="116"/>
                    <a:pt x="152" y="115"/>
                  </a:cubicBezTo>
                  <a:cubicBezTo>
                    <a:pt x="149" y="114"/>
                    <a:pt x="147" y="112"/>
                    <a:pt x="144" y="110"/>
                  </a:cubicBezTo>
                  <a:moveTo>
                    <a:pt x="151" y="112"/>
                  </a:moveTo>
                  <a:cubicBezTo>
                    <a:pt x="149" y="110"/>
                    <a:pt x="147" y="109"/>
                    <a:pt x="145" y="108"/>
                  </a:cubicBezTo>
                  <a:cubicBezTo>
                    <a:pt x="147" y="109"/>
                    <a:pt x="149" y="110"/>
                    <a:pt x="150" y="111"/>
                  </a:cubicBezTo>
                  <a:cubicBezTo>
                    <a:pt x="160" y="117"/>
                    <a:pt x="169" y="122"/>
                    <a:pt x="179" y="128"/>
                  </a:cubicBezTo>
                  <a:cubicBezTo>
                    <a:pt x="181" y="129"/>
                    <a:pt x="182" y="131"/>
                    <a:pt x="184" y="132"/>
                  </a:cubicBezTo>
                  <a:cubicBezTo>
                    <a:pt x="178" y="128"/>
                    <a:pt x="171" y="124"/>
                    <a:pt x="165" y="120"/>
                  </a:cubicBezTo>
                  <a:cubicBezTo>
                    <a:pt x="160" y="117"/>
                    <a:pt x="156" y="115"/>
                    <a:pt x="151" y="112"/>
                  </a:cubicBezTo>
                  <a:moveTo>
                    <a:pt x="109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8" y="112"/>
                    <a:pt x="127" y="119"/>
                    <a:pt x="137" y="126"/>
                  </a:cubicBezTo>
                  <a:cubicBezTo>
                    <a:pt x="140" y="129"/>
                    <a:pt x="143" y="132"/>
                    <a:pt x="146" y="135"/>
                  </a:cubicBezTo>
                  <a:cubicBezTo>
                    <a:pt x="149" y="138"/>
                    <a:pt x="152" y="141"/>
                    <a:pt x="155" y="144"/>
                  </a:cubicBezTo>
                  <a:cubicBezTo>
                    <a:pt x="152" y="142"/>
                    <a:pt x="149" y="140"/>
                    <a:pt x="146" y="138"/>
                  </a:cubicBezTo>
                  <a:cubicBezTo>
                    <a:pt x="144" y="137"/>
                    <a:pt x="142" y="136"/>
                    <a:pt x="141" y="135"/>
                  </a:cubicBezTo>
                  <a:cubicBezTo>
                    <a:pt x="140" y="134"/>
                    <a:pt x="140" y="134"/>
                    <a:pt x="139" y="134"/>
                  </a:cubicBezTo>
                  <a:cubicBezTo>
                    <a:pt x="129" y="124"/>
                    <a:pt x="119" y="115"/>
                    <a:pt x="109" y="105"/>
                  </a:cubicBezTo>
                  <a:moveTo>
                    <a:pt x="98" y="113"/>
                  </a:moveTo>
                  <a:cubicBezTo>
                    <a:pt x="92" y="108"/>
                    <a:pt x="86" y="103"/>
                    <a:pt x="80" y="97"/>
                  </a:cubicBezTo>
                  <a:cubicBezTo>
                    <a:pt x="91" y="106"/>
                    <a:pt x="102" y="115"/>
                    <a:pt x="113" y="124"/>
                  </a:cubicBezTo>
                  <a:cubicBezTo>
                    <a:pt x="115" y="125"/>
                    <a:pt x="118" y="127"/>
                    <a:pt x="120" y="129"/>
                  </a:cubicBezTo>
                  <a:cubicBezTo>
                    <a:pt x="122" y="130"/>
                    <a:pt x="124" y="132"/>
                    <a:pt x="126" y="133"/>
                  </a:cubicBezTo>
                  <a:cubicBezTo>
                    <a:pt x="127" y="134"/>
                    <a:pt x="128" y="135"/>
                    <a:pt x="129" y="136"/>
                  </a:cubicBezTo>
                  <a:cubicBezTo>
                    <a:pt x="130" y="137"/>
                    <a:pt x="131" y="137"/>
                    <a:pt x="132" y="138"/>
                  </a:cubicBezTo>
                  <a:cubicBezTo>
                    <a:pt x="135" y="140"/>
                    <a:pt x="138" y="143"/>
                    <a:pt x="141" y="145"/>
                  </a:cubicBezTo>
                  <a:cubicBezTo>
                    <a:pt x="145" y="148"/>
                    <a:pt x="149" y="152"/>
                    <a:pt x="153" y="155"/>
                  </a:cubicBezTo>
                  <a:cubicBezTo>
                    <a:pt x="147" y="152"/>
                    <a:pt x="142" y="147"/>
                    <a:pt x="137" y="144"/>
                  </a:cubicBezTo>
                  <a:cubicBezTo>
                    <a:pt x="134" y="142"/>
                    <a:pt x="131" y="140"/>
                    <a:pt x="129" y="138"/>
                  </a:cubicBezTo>
                  <a:cubicBezTo>
                    <a:pt x="120" y="132"/>
                    <a:pt x="112" y="125"/>
                    <a:pt x="104" y="118"/>
                  </a:cubicBezTo>
                  <a:cubicBezTo>
                    <a:pt x="102" y="116"/>
                    <a:pt x="100" y="115"/>
                    <a:pt x="98" y="114"/>
                  </a:cubicBezTo>
                  <a:cubicBezTo>
                    <a:pt x="98" y="113"/>
                    <a:pt x="98" y="113"/>
                    <a:pt x="98" y="113"/>
                  </a:cubicBezTo>
                  <a:moveTo>
                    <a:pt x="39" y="92"/>
                  </a:moveTo>
                  <a:cubicBezTo>
                    <a:pt x="34" y="88"/>
                    <a:pt x="29" y="83"/>
                    <a:pt x="25" y="77"/>
                  </a:cubicBezTo>
                  <a:cubicBezTo>
                    <a:pt x="26" y="78"/>
                    <a:pt x="28" y="79"/>
                    <a:pt x="29" y="80"/>
                  </a:cubicBezTo>
                  <a:cubicBezTo>
                    <a:pt x="34" y="83"/>
                    <a:pt x="39" y="86"/>
                    <a:pt x="44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51" y="96"/>
                    <a:pt x="57" y="100"/>
                    <a:pt x="62" y="105"/>
                  </a:cubicBezTo>
                  <a:cubicBezTo>
                    <a:pt x="68" y="110"/>
                    <a:pt x="74" y="115"/>
                    <a:pt x="81" y="119"/>
                  </a:cubicBezTo>
                  <a:cubicBezTo>
                    <a:pt x="80" y="120"/>
                    <a:pt x="80" y="121"/>
                    <a:pt x="81" y="122"/>
                  </a:cubicBezTo>
                  <a:cubicBezTo>
                    <a:pt x="87" y="128"/>
                    <a:pt x="94" y="134"/>
                    <a:pt x="101" y="140"/>
                  </a:cubicBezTo>
                  <a:cubicBezTo>
                    <a:pt x="103" y="142"/>
                    <a:pt x="105" y="144"/>
                    <a:pt x="107" y="146"/>
                  </a:cubicBezTo>
                  <a:cubicBezTo>
                    <a:pt x="111" y="149"/>
                    <a:pt x="115" y="152"/>
                    <a:pt x="120" y="155"/>
                  </a:cubicBezTo>
                  <a:cubicBezTo>
                    <a:pt x="122" y="156"/>
                    <a:pt x="124" y="158"/>
                    <a:pt x="126" y="159"/>
                  </a:cubicBezTo>
                  <a:cubicBezTo>
                    <a:pt x="125" y="160"/>
                    <a:pt x="125" y="160"/>
                    <a:pt x="125" y="161"/>
                  </a:cubicBezTo>
                  <a:cubicBezTo>
                    <a:pt x="125" y="162"/>
                    <a:pt x="126" y="162"/>
                    <a:pt x="126" y="162"/>
                  </a:cubicBezTo>
                  <a:cubicBezTo>
                    <a:pt x="122" y="160"/>
                    <a:pt x="117" y="157"/>
                    <a:pt x="113" y="155"/>
                  </a:cubicBezTo>
                  <a:cubicBezTo>
                    <a:pt x="105" y="147"/>
                    <a:pt x="96" y="141"/>
                    <a:pt x="88" y="134"/>
                  </a:cubicBezTo>
                  <a:cubicBezTo>
                    <a:pt x="84" y="131"/>
                    <a:pt x="81" y="128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2" y="121"/>
                    <a:pt x="67" y="117"/>
                    <a:pt x="62" y="113"/>
                  </a:cubicBezTo>
                  <a:cubicBezTo>
                    <a:pt x="59" y="110"/>
                    <a:pt x="55" y="107"/>
                    <a:pt x="52" y="104"/>
                  </a:cubicBezTo>
                  <a:cubicBezTo>
                    <a:pt x="51" y="103"/>
                    <a:pt x="50" y="102"/>
                    <a:pt x="49" y="101"/>
                  </a:cubicBezTo>
                  <a:cubicBezTo>
                    <a:pt x="46" y="98"/>
                    <a:pt x="42" y="95"/>
                    <a:pt x="39" y="92"/>
                  </a:cubicBezTo>
                  <a:moveTo>
                    <a:pt x="85" y="84"/>
                  </a:moveTo>
                  <a:cubicBezTo>
                    <a:pt x="81" y="80"/>
                    <a:pt x="77" y="75"/>
                    <a:pt x="73" y="71"/>
                  </a:cubicBezTo>
                  <a:cubicBezTo>
                    <a:pt x="75" y="73"/>
                    <a:pt x="78" y="75"/>
                    <a:pt x="80" y="77"/>
                  </a:cubicBezTo>
                  <a:cubicBezTo>
                    <a:pt x="81" y="79"/>
                    <a:pt x="83" y="80"/>
                    <a:pt x="84" y="81"/>
                  </a:cubicBezTo>
                  <a:cubicBezTo>
                    <a:pt x="93" y="88"/>
                    <a:pt x="102" y="95"/>
                    <a:pt x="111" y="102"/>
                  </a:cubicBezTo>
                  <a:cubicBezTo>
                    <a:pt x="110" y="102"/>
                    <a:pt x="109" y="101"/>
                    <a:pt x="108" y="101"/>
                  </a:cubicBezTo>
                  <a:cubicBezTo>
                    <a:pt x="106" y="99"/>
                    <a:pt x="103" y="98"/>
                    <a:pt x="101" y="96"/>
                  </a:cubicBezTo>
                  <a:cubicBezTo>
                    <a:pt x="100" y="96"/>
                    <a:pt x="100" y="95"/>
                    <a:pt x="99" y="95"/>
                  </a:cubicBezTo>
                  <a:cubicBezTo>
                    <a:pt x="97" y="93"/>
                    <a:pt x="95" y="92"/>
                    <a:pt x="92" y="90"/>
                  </a:cubicBezTo>
                  <a:cubicBezTo>
                    <a:pt x="92" y="90"/>
                    <a:pt x="91" y="89"/>
                    <a:pt x="90" y="89"/>
                  </a:cubicBezTo>
                  <a:cubicBezTo>
                    <a:pt x="90" y="88"/>
                    <a:pt x="89" y="87"/>
                    <a:pt x="88" y="86"/>
                  </a:cubicBezTo>
                  <a:cubicBezTo>
                    <a:pt x="87" y="85"/>
                    <a:pt x="86" y="85"/>
                    <a:pt x="85" y="84"/>
                  </a:cubicBezTo>
                  <a:moveTo>
                    <a:pt x="47" y="68"/>
                  </a:moveTo>
                  <a:cubicBezTo>
                    <a:pt x="43" y="64"/>
                    <a:pt x="39" y="60"/>
                    <a:pt x="34" y="55"/>
                  </a:cubicBezTo>
                  <a:cubicBezTo>
                    <a:pt x="39" y="60"/>
                    <a:pt x="44" y="64"/>
                    <a:pt x="48" y="68"/>
                  </a:cubicBezTo>
                  <a:cubicBezTo>
                    <a:pt x="51" y="71"/>
                    <a:pt x="55" y="73"/>
                    <a:pt x="58" y="76"/>
                  </a:cubicBezTo>
                  <a:cubicBezTo>
                    <a:pt x="55" y="74"/>
                    <a:pt x="52" y="72"/>
                    <a:pt x="50" y="70"/>
                  </a:cubicBezTo>
                  <a:cubicBezTo>
                    <a:pt x="49" y="69"/>
                    <a:pt x="48" y="68"/>
                    <a:pt x="47" y="68"/>
                  </a:cubicBezTo>
                  <a:moveTo>
                    <a:pt x="88" y="64"/>
                  </a:moveTo>
                  <a:cubicBezTo>
                    <a:pt x="83" y="60"/>
                    <a:pt x="78" y="55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9" y="50"/>
                    <a:pt x="82" y="52"/>
                    <a:pt x="85" y="53"/>
                  </a:cubicBezTo>
                  <a:cubicBezTo>
                    <a:pt x="93" y="58"/>
                    <a:pt x="99" y="64"/>
                    <a:pt x="105" y="69"/>
                  </a:cubicBezTo>
                  <a:cubicBezTo>
                    <a:pt x="112" y="75"/>
                    <a:pt x="119" y="80"/>
                    <a:pt x="125" y="85"/>
                  </a:cubicBezTo>
                  <a:cubicBezTo>
                    <a:pt x="132" y="90"/>
                    <a:pt x="138" y="95"/>
                    <a:pt x="144" y="100"/>
                  </a:cubicBezTo>
                  <a:cubicBezTo>
                    <a:pt x="150" y="105"/>
                    <a:pt x="155" y="110"/>
                    <a:pt x="161" y="114"/>
                  </a:cubicBezTo>
                  <a:cubicBezTo>
                    <a:pt x="155" y="111"/>
                    <a:pt x="149" y="107"/>
                    <a:pt x="142" y="103"/>
                  </a:cubicBezTo>
                  <a:cubicBezTo>
                    <a:pt x="141" y="102"/>
                    <a:pt x="139" y="101"/>
                    <a:pt x="137" y="100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25" y="92"/>
                    <a:pt x="120" y="88"/>
                    <a:pt x="114" y="85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9"/>
                    <a:pt x="100" y="74"/>
                    <a:pt x="94" y="69"/>
                  </a:cubicBezTo>
                  <a:cubicBezTo>
                    <a:pt x="92" y="67"/>
                    <a:pt x="90" y="66"/>
                    <a:pt x="88" y="64"/>
                  </a:cubicBezTo>
                  <a:moveTo>
                    <a:pt x="38" y="54"/>
                  </a:moveTo>
                  <a:cubicBezTo>
                    <a:pt x="34" y="51"/>
                    <a:pt x="30" y="48"/>
                    <a:pt x="26" y="44"/>
                  </a:cubicBezTo>
                  <a:cubicBezTo>
                    <a:pt x="30" y="48"/>
                    <a:pt x="34" y="51"/>
                    <a:pt x="38" y="54"/>
                  </a:cubicBezTo>
                  <a:moveTo>
                    <a:pt x="19" y="54"/>
                  </a:moveTo>
                  <a:cubicBezTo>
                    <a:pt x="14" y="49"/>
                    <a:pt x="9" y="46"/>
                    <a:pt x="5" y="41"/>
                  </a:cubicBezTo>
                  <a:cubicBezTo>
                    <a:pt x="7" y="42"/>
                    <a:pt x="9" y="43"/>
                    <a:pt x="11" y="44"/>
                  </a:cubicBezTo>
                  <a:cubicBezTo>
                    <a:pt x="15" y="47"/>
                    <a:pt x="18" y="49"/>
                    <a:pt x="22" y="51"/>
                  </a:cubicBezTo>
                  <a:cubicBezTo>
                    <a:pt x="30" y="57"/>
                    <a:pt x="38" y="64"/>
                    <a:pt x="46" y="70"/>
                  </a:cubicBezTo>
                  <a:cubicBezTo>
                    <a:pt x="56" y="80"/>
                    <a:pt x="66" y="89"/>
                    <a:pt x="76" y="97"/>
                  </a:cubicBezTo>
                  <a:cubicBezTo>
                    <a:pt x="77" y="99"/>
                    <a:pt x="78" y="100"/>
                    <a:pt x="80" y="101"/>
                  </a:cubicBezTo>
                  <a:cubicBezTo>
                    <a:pt x="84" y="105"/>
                    <a:pt x="88" y="108"/>
                    <a:pt x="92" y="112"/>
                  </a:cubicBezTo>
                  <a:cubicBezTo>
                    <a:pt x="99" y="118"/>
                    <a:pt x="106" y="123"/>
                    <a:pt x="113" y="129"/>
                  </a:cubicBezTo>
                  <a:cubicBezTo>
                    <a:pt x="114" y="130"/>
                    <a:pt x="116" y="131"/>
                    <a:pt x="117" y="132"/>
                  </a:cubicBezTo>
                  <a:cubicBezTo>
                    <a:pt x="119" y="134"/>
                    <a:pt x="121" y="135"/>
                    <a:pt x="123" y="137"/>
                  </a:cubicBezTo>
                  <a:cubicBezTo>
                    <a:pt x="125" y="139"/>
                    <a:pt x="128" y="140"/>
                    <a:pt x="130" y="142"/>
                  </a:cubicBezTo>
                  <a:cubicBezTo>
                    <a:pt x="132" y="144"/>
                    <a:pt x="134" y="145"/>
                    <a:pt x="137" y="147"/>
                  </a:cubicBezTo>
                  <a:cubicBezTo>
                    <a:pt x="142" y="151"/>
                    <a:pt x="148" y="155"/>
                    <a:pt x="153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60"/>
                    <a:pt x="153" y="160"/>
                  </a:cubicBezTo>
                  <a:cubicBezTo>
                    <a:pt x="153" y="160"/>
                    <a:pt x="153" y="160"/>
                    <a:pt x="153" y="161"/>
                  </a:cubicBezTo>
                  <a:cubicBezTo>
                    <a:pt x="147" y="157"/>
                    <a:pt x="140" y="153"/>
                    <a:pt x="134" y="150"/>
                  </a:cubicBezTo>
                  <a:cubicBezTo>
                    <a:pt x="134" y="150"/>
                    <a:pt x="133" y="149"/>
                    <a:pt x="133" y="149"/>
                  </a:cubicBezTo>
                  <a:cubicBezTo>
                    <a:pt x="132" y="148"/>
                    <a:pt x="131" y="148"/>
                    <a:pt x="129" y="147"/>
                  </a:cubicBezTo>
                  <a:cubicBezTo>
                    <a:pt x="126" y="145"/>
                    <a:pt x="123" y="143"/>
                    <a:pt x="120" y="141"/>
                  </a:cubicBezTo>
                  <a:cubicBezTo>
                    <a:pt x="117" y="139"/>
                    <a:pt x="114" y="137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07" y="132"/>
                    <a:pt x="102" y="129"/>
                    <a:pt x="98" y="126"/>
                  </a:cubicBezTo>
                  <a:cubicBezTo>
                    <a:pt x="90" y="120"/>
                    <a:pt x="83" y="113"/>
                    <a:pt x="75" y="106"/>
                  </a:cubicBezTo>
                  <a:cubicBezTo>
                    <a:pt x="63" y="95"/>
                    <a:pt x="51" y="83"/>
                    <a:pt x="38" y="72"/>
                  </a:cubicBezTo>
                  <a:cubicBezTo>
                    <a:pt x="32" y="66"/>
                    <a:pt x="26" y="60"/>
                    <a:pt x="20" y="5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23" y="45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moveTo>
                    <a:pt x="69" y="68"/>
                  </a:moveTo>
                  <a:cubicBezTo>
                    <a:pt x="64" y="62"/>
                    <a:pt x="58" y="56"/>
                    <a:pt x="53" y="51"/>
                  </a:cubicBezTo>
                  <a:cubicBezTo>
                    <a:pt x="42" y="39"/>
                    <a:pt x="30" y="27"/>
                    <a:pt x="19" y="15"/>
                  </a:cubicBezTo>
                  <a:cubicBezTo>
                    <a:pt x="16" y="13"/>
                    <a:pt x="14" y="10"/>
                    <a:pt x="12" y="7"/>
                  </a:cubicBezTo>
                  <a:cubicBezTo>
                    <a:pt x="21" y="15"/>
                    <a:pt x="28" y="25"/>
                    <a:pt x="37" y="33"/>
                  </a:cubicBezTo>
                  <a:cubicBezTo>
                    <a:pt x="48" y="45"/>
                    <a:pt x="60" y="56"/>
                    <a:pt x="72" y="67"/>
                  </a:cubicBezTo>
                  <a:cubicBezTo>
                    <a:pt x="75" y="70"/>
                    <a:pt x="78" y="72"/>
                    <a:pt x="82" y="75"/>
                  </a:cubicBezTo>
                  <a:cubicBezTo>
                    <a:pt x="78" y="72"/>
                    <a:pt x="75" y="70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69" y="67"/>
                    <a:pt x="69" y="68"/>
                  </a:cubicBezTo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0"/>
                    <a:pt x="14" y="14"/>
                    <a:pt x="19" y="19"/>
                  </a:cubicBezTo>
                  <a:cubicBezTo>
                    <a:pt x="22" y="22"/>
                    <a:pt x="25" y="25"/>
                    <a:pt x="27" y="28"/>
                  </a:cubicBezTo>
                  <a:cubicBezTo>
                    <a:pt x="30" y="31"/>
                    <a:pt x="33" y="33"/>
                    <a:pt x="35" y="36"/>
                  </a:cubicBezTo>
                  <a:cubicBezTo>
                    <a:pt x="41" y="42"/>
                    <a:pt x="46" y="47"/>
                    <a:pt x="51" y="52"/>
                  </a:cubicBezTo>
                  <a:cubicBezTo>
                    <a:pt x="55" y="56"/>
                    <a:pt x="59" y="60"/>
                    <a:pt x="63" y="64"/>
                  </a:cubicBezTo>
                  <a:cubicBezTo>
                    <a:pt x="65" y="67"/>
                    <a:pt x="68" y="70"/>
                    <a:pt x="71" y="72"/>
                  </a:cubicBezTo>
                  <a:cubicBezTo>
                    <a:pt x="73" y="75"/>
                    <a:pt x="76" y="78"/>
                    <a:pt x="78" y="80"/>
                  </a:cubicBezTo>
                  <a:cubicBezTo>
                    <a:pt x="76" y="79"/>
                    <a:pt x="75" y="78"/>
                    <a:pt x="73" y="77"/>
                  </a:cubicBezTo>
                  <a:cubicBezTo>
                    <a:pt x="73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8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3" y="80"/>
                    <a:pt x="74" y="81"/>
                    <a:pt x="75" y="82"/>
                  </a:cubicBezTo>
                  <a:cubicBezTo>
                    <a:pt x="79" y="85"/>
                    <a:pt x="83" y="87"/>
                    <a:pt x="87" y="90"/>
                  </a:cubicBezTo>
                  <a:cubicBezTo>
                    <a:pt x="89" y="91"/>
                    <a:pt x="91" y="92"/>
                    <a:pt x="92" y="94"/>
                  </a:cubicBezTo>
                  <a:cubicBezTo>
                    <a:pt x="93" y="94"/>
                    <a:pt x="94" y="95"/>
                    <a:pt x="95" y="96"/>
                  </a:cubicBezTo>
                  <a:cubicBezTo>
                    <a:pt x="99" y="99"/>
                    <a:pt x="102" y="103"/>
                    <a:pt x="106" y="106"/>
                  </a:cubicBezTo>
                  <a:cubicBezTo>
                    <a:pt x="110" y="110"/>
                    <a:pt x="114" y="114"/>
                    <a:pt x="118" y="117"/>
                  </a:cubicBezTo>
                  <a:cubicBezTo>
                    <a:pt x="119" y="118"/>
                    <a:pt x="120" y="119"/>
                    <a:pt x="120" y="119"/>
                  </a:cubicBezTo>
                  <a:cubicBezTo>
                    <a:pt x="120" y="119"/>
                    <a:pt x="119" y="119"/>
                    <a:pt x="119" y="118"/>
                  </a:cubicBezTo>
                  <a:cubicBezTo>
                    <a:pt x="116" y="116"/>
                    <a:pt x="113" y="114"/>
                    <a:pt x="110" y="111"/>
                  </a:cubicBezTo>
                  <a:cubicBezTo>
                    <a:pt x="107" y="109"/>
                    <a:pt x="104" y="107"/>
                    <a:pt x="101" y="104"/>
                  </a:cubicBezTo>
                  <a:cubicBezTo>
                    <a:pt x="99" y="102"/>
                    <a:pt x="96" y="100"/>
                    <a:pt x="93" y="98"/>
                  </a:cubicBezTo>
                  <a:cubicBezTo>
                    <a:pt x="89" y="94"/>
                    <a:pt x="84" y="91"/>
                    <a:pt x="79" y="87"/>
                  </a:cubicBezTo>
                  <a:cubicBezTo>
                    <a:pt x="76" y="85"/>
                    <a:pt x="74" y="83"/>
                    <a:pt x="71" y="80"/>
                  </a:cubicBezTo>
                  <a:cubicBezTo>
                    <a:pt x="68" y="78"/>
                    <a:pt x="65" y="76"/>
                    <a:pt x="63" y="73"/>
                  </a:cubicBezTo>
                  <a:cubicBezTo>
                    <a:pt x="62" y="72"/>
                    <a:pt x="61" y="72"/>
                    <a:pt x="60" y="71"/>
                  </a:cubicBezTo>
                  <a:cubicBezTo>
                    <a:pt x="53" y="65"/>
                    <a:pt x="46" y="59"/>
                    <a:pt x="39" y="52"/>
                  </a:cubicBezTo>
                  <a:cubicBezTo>
                    <a:pt x="36" y="49"/>
                    <a:pt x="32" y="46"/>
                    <a:pt x="29" y="44"/>
                  </a:cubicBezTo>
                  <a:cubicBezTo>
                    <a:pt x="24" y="40"/>
                    <a:pt x="20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6"/>
                    <a:pt x="14" y="36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8" y="43"/>
                    <a:pt x="22" y="47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19" y="47"/>
                    <a:pt x="15" y="44"/>
                    <a:pt x="10" y="41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5" y="38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1" y="39"/>
                    <a:pt x="2" y="40"/>
                    <a:pt x="2" y="41"/>
                  </a:cubicBezTo>
                  <a:cubicBezTo>
                    <a:pt x="5" y="44"/>
                    <a:pt x="8" y="47"/>
                    <a:pt x="11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9" y="57"/>
                    <a:pt x="24" y="62"/>
                    <a:pt x="30" y="68"/>
                  </a:cubicBezTo>
                  <a:cubicBezTo>
                    <a:pt x="30" y="68"/>
                    <a:pt x="31" y="68"/>
                    <a:pt x="31" y="68"/>
                  </a:cubicBezTo>
                  <a:cubicBezTo>
                    <a:pt x="43" y="80"/>
                    <a:pt x="56" y="91"/>
                    <a:pt x="68" y="102"/>
                  </a:cubicBezTo>
                  <a:cubicBezTo>
                    <a:pt x="75" y="109"/>
                    <a:pt x="82" y="115"/>
                    <a:pt x="89" y="122"/>
                  </a:cubicBezTo>
                  <a:cubicBezTo>
                    <a:pt x="88" y="121"/>
                    <a:pt x="88" y="121"/>
                    <a:pt x="87" y="121"/>
                  </a:cubicBezTo>
                  <a:cubicBezTo>
                    <a:pt x="75" y="112"/>
                    <a:pt x="64" y="103"/>
                    <a:pt x="53" y="94"/>
                  </a:cubicBezTo>
                  <a:cubicBezTo>
                    <a:pt x="48" y="90"/>
                    <a:pt x="44" y="87"/>
                    <a:pt x="39" y="84"/>
                  </a:cubicBezTo>
                  <a:cubicBezTo>
                    <a:pt x="37" y="82"/>
                    <a:pt x="35" y="81"/>
                    <a:pt x="33" y="79"/>
                  </a:cubicBezTo>
                  <a:cubicBezTo>
                    <a:pt x="30" y="77"/>
                    <a:pt x="27" y="75"/>
                    <a:pt x="23" y="73"/>
                  </a:cubicBezTo>
                  <a:cubicBezTo>
                    <a:pt x="23" y="73"/>
                    <a:pt x="22" y="72"/>
                    <a:pt x="21" y="72"/>
                  </a:cubicBezTo>
                  <a:cubicBezTo>
                    <a:pt x="21" y="71"/>
                    <a:pt x="20" y="71"/>
                    <a:pt x="20" y="71"/>
                  </a:cubicBezTo>
                  <a:cubicBezTo>
                    <a:pt x="20" y="71"/>
                    <a:pt x="20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22" y="78"/>
                    <a:pt x="26" y="83"/>
                    <a:pt x="30" y="87"/>
                  </a:cubicBezTo>
                  <a:cubicBezTo>
                    <a:pt x="31" y="87"/>
                    <a:pt x="31" y="88"/>
                    <a:pt x="32" y="89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7"/>
                    <a:pt x="29" y="86"/>
                    <a:pt x="28" y="86"/>
                  </a:cubicBezTo>
                  <a:cubicBezTo>
                    <a:pt x="28" y="86"/>
                    <a:pt x="27" y="85"/>
                    <a:pt x="27" y="85"/>
                  </a:cubicBezTo>
                  <a:cubicBezTo>
                    <a:pt x="26" y="85"/>
                    <a:pt x="25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0" y="90"/>
                    <a:pt x="33" y="93"/>
                    <a:pt x="36" y="95"/>
                  </a:cubicBezTo>
                  <a:cubicBezTo>
                    <a:pt x="47" y="105"/>
                    <a:pt x="58" y="116"/>
                    <a:pt x="69" y="127"/>
                  </a:cubicBezTo>
                  <a:cubicBezTo>
                    <a:pt x="68" y="128"/>
                    <a:pt x="68" y="128"/>
                    <a:pt x="69" y="129"/>
                  </a:cubicBezTo>
                  <a:cubicBezTo>
                    <a:pt x="70" y="131"/>
                    <a:pt x="71" y="132"/>
                    <a:pt x="72" y="134"/>
                  </a:cubicBezTo>
                  <a:cubicBezTo>
                    <a:pt x="78" y="140"/>
                    <a:pt x="85" y="146"/>
                    <a:pt x="92" y="150"/>
                  </a:cubicBezTo>
                  <a:cubicBezTo>
                    <a:pt x="93" y="150"/>
                    <a:pt x="93" y="151"/>
                    <a:pt x="93" y="151"/>
                  </a:cubicBezTo>
                  <a:cubicBezTo>
                    <a:pt x="104" y="161"/>
                    <a:pt x="116" y="171"/>
                    <a:pt x="130" y="178"/>
                  </a:cubicBezTo>
                  <a:cubicBezTo>
                    <a:pt x="130" y="178"/>
                    <a:pt x="130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2" y="177"/>
                    <a:pt x="132" y="177"/>
                    <a:pt x="132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3" y="177"/>
                    <a:pt x="134" y="177"/>
                    <a:pt x="135" y="178"/>
                  </a:cubicBezTo>
                  <a:cubicBezTo>
                    <a:pt x="138" y="181"/>
                    <a:pt x="142" y="183"/>
                    <a:pt x="146" y="185"/>
                  </a:cubicBezTo>
                  <a:cubicBezTo>
                    <a:pt x="147" y="186"/>
                    <a:pt x="148" y="187"/>
                    <a:pt x="149" y="188"/>
                  </a:cubicBezTo>
                  <a:cubicBezTo>
                    <a:pt x="154" y="191"/>
                    <a:pt x="159" y="194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8"/>
                    <a:pt x="162" y="199"/>
                  </a:cubicBezTo>
                  <a:cubicBezTo>
                    <a:pt x="163" y="199"/>
                    <a:pt x="163" y="200"/>
                    <a:pt x="164" y="201"/>
                  </a:cubicBezTo>
                  <a:cubicBezTo>
                    <a:pt x="178" y="214"/>
                    <a:pt x="195" y="222"/>
                    <a:pt x="213" y="229"/>
                  </a:cubicBezTo>
                  <a:cubicBezTo>
                    <a:pt x="218" y="232"/>
                    <a:pt x="223" y="234"/>
                    <a:pt x="229" y="237"/>
                  </a:cubicBezTo>
                  <a:cubicBezTo>
                    <a:pt x="242" y="244"/>
                    <a:pt x="255" y="250"/>
                    <a:pt x="269" y="255"/>
                  </a:cubicBezTo>
                  <a:cubicBezTo>
                    <a:pt x="271" y="256"/>
                    <a:pt x="273" y="256"/>
                    <a:pt x="275" y="257"/>
                  </a:cubicBezTo>
                  <a:cubicBezTo>
                    <a:pt x="278" y="258"/>
                    <a:pt x="281" y="259"/>
                    <a:pt x="283" y="259"/>
                  </a:cubicBezTo>
                  <a:cubicBezTo>
                    <a:pt x="289" y="261"/>
                    <a:pt x="294" y="263"/>
                    <a:pt x="300" y="264"/>
                  </a:cubicBezTo>
                  <a:cubicBezTo>
                    <a:pt x="303" y="266"/>
                    <a:pt x="306" y="267"/>
                    <a:pt x="310" y="268"/>
                  </a:cubicBezTo>
                  <a:cubicBezTo>
                    <a:pt x="315" y="269"/>
                    <a:pt x="320" y="270"/>
                    <a:pt x="325" y="272"/>
                  </a:cubicBezTo>
                  <a:cubicBezTo>
                    <a:pt x="326" y="272"/>
                    <a:pt x="328" y="272"/>
                    <a:pt x="329" y="273"/>
                  </a:cubicBezTo>
                  <a:cubicBezTo>
                    <a:pt x="331" y="273"/>
                    <a:pt x="333" y="273"/>
                    <a:pt x="334" y="274"/>
                  </a:cubicBezTo>
                  <a:cubicBezTo>
                    <a:pt x="339" y="274"/>
                    <a:pt x="343" y="275"/>
                    <a:pt x="348" y="275"/>
                  </a:cubicBezTo>
                  <a:cubicBezTo>
                    <a:pt x="350" y="276"/>
                    <a:pt x="352" y="276"/>
                    <a:pt x="354" y="276"/>
                  </a:cubicBezTo>
                  <a:cubicBezTo>
                    <a:pt x="361" y="276"/>
                    <a:pt x="368" y="275"/>
                    <a:pt x="374" y="272"/>
                  </a:cubicBezTo>
                  <a:cubicBezTo>
                    <a:pt x="375" y="272"/>
                    <a:pt x="375" y="271"/>
                    <a:pt x="375" y="270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3" y="269"/>
                    <a:pt x="372" y="268"/>
                    <a:pt x="371" y="268"/>
                  </a:cubicBezTo>
                  <a:cubicBezTo>
                    <a:pt x="368" y="267"/>
                    <a:pt x="364" y="266"/>
                    <a:pt x="361" y="266"/>
                  </a:cubicBezTo>
                  <a:cubicBezTo>
                    <a:pt x="355" y="266"/>
                    <a:pt x="350" y="266"/>
                    <a:pt x="345" y="266"/>
                  </a:cubicBezTo>
                  <a:cubicBezTo>
                    <a:pt x="343" y="266"/>
                    <a:pt x="341" y="265"/>
                    <a:pt x="339" y="265"/>
                  </a:cubicBezTo>
                  <a:cubicBezTo>
                    <a:pt x="334" y="264"/>
                    <a:pt x="329" y="263"/>
                    <a:pt x="324" y="263"/>
                  </a:cubicBezTo>
                  <a:cubicBezTo>
                    <a:pt x="324" y="263"/>
                    <a:pt x="323" y="263"/>
                    <a:pt x="323" y="263"/>
                  </a:cubicBezTo>
                  <a:cubicBezTo>
                    <a:pt x="324" y="262"/>
                    <a:pt x="324" y="260"/>
                    <a:pt x="323" y="260"/>
                  </a:cubicBezTo>
                  <a:cubicBezTo>
                    <a:pt x="322" y="260"/>
                    <a:pt x="321" y="260"/>
                    <a:pt x="321" y="259"/>
                  </a:cubicBezTo>
                  <a:cubicBezTo>
                    <a:pt x="322" y="260"/>
                    <a:pt x="324" y="260"/>
                    <a:pt x="325" y="260"/>
                  </a:cubicBezTo>
                  <a:cubicBezTo>
                    <a:pt x="331" y="261"/>
                    <a:pt x="337" y="262"/>
                    <a:pt x="343" y="262"/>
                  </a:cubicBezTo>
                  <a:cubicBezTo>
                    <a:pt x="351" y="264"/>
                    <a:pt x="358" y="265"/>
                    <a:pt x="366" y="265"/>
                  </a:cubicBezTo>
                  <a:cubicBezTo>
                    <a:pt x="370" y="265"/>
                    <a:pt x="373" y="265"/>
                    <a:pt x="377" y="264"/>
                  </a:cubicBezTo>
                  <a:cubicBezTo>
                    <a:pt x="381" y="265"/>
                    <a:pt x="386" y="265"/>
                    <a:pt x="390" y="265"/>
                  </a:cubicBezTo>
                  <a:cubicBezTo>
                    <a:pt x="391" y="265"/>
                    <a:pt x="392" y="265"/>
                    <a:pt x="392" y="265"/>
                  </a:cubicBezTo>
                  <a:cubicBezTo>
                    <a:pt x="394" y="265"/>
                    <a:pt x="396" y="265"/>
                    <a:pt x="397" y="265"/>
                  </a:cubicBezTo>
                  <a:cubicBezTo>
                    <a:pt x="400" y="265"/>
                    <a:pt x="402" y="264"/>
                    <a:pt x="404" y="263"/>
                  </a:cubicBezTo>
                  <a:cubicBezTo>
                    <a:pt x="405" y="262"/>
                    <a:pt x="405" y="262"/>
                    <a:pt x="405" y="262"/>
                  </a:cubicBezTo>
                  <a:cubicBezTo>
                    <a:pt x="405" y="262"/>
                    <a:pt x="405" y="261"/>
                    <a:pt x="405" y="261"/>
                  </a:cubicBezTo>
                  <a:cubicBezTo>
                    <a:pt x="417" y="259"/>
                    <a:pt x="429" y="256"/>
                    <a:pt x="440" y="251"/>
                  </a:cubicBezTo>
                  <a:cubicBezTo>
                    <a:pt x="438" y="252"/>
                    <a:pt x="437" y="252"/>
                    <a:pt x="436" y="252"/>
                  </a:cubicBezTo>
                  <a:cubicBezTo>
                    <a:pt x="435" y="252"/>
                    <a:pt x="435" y="252"/>
                    <a:pt x="434" y="252"/>
                  </a:cubicBezTo>
                  <a:cubicBezTo>
                    <a:pt x="433" y="251"/>
                    <a:pt x="433" y="250"/>
                    <a:pt x="434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28" y="251"/>
                    <a:pt x="421" y="253"/>
                    <a:pt x="414" y="254"/>
                  </a:cubicBezTo>
                  <a:cubicBezTo>
                    <a:pt x="413" y="255"/>
                    <a:pt x="412" y="255"/>
                    <a:pt x="411" y="255"/>
                  </a:cubicBezTo>
                  <a:cubicBezTo>
                    <a:pt x="408" y="256"/>
                    <a:pt x="405" y="257"/>
                    <a:pt x="402" y="258"/>
                  </a:cubicBezTo>
                  <a:cubicBezTo>
                    <a:pt x="401" y="257"/>
                    <a:pt x="401" y="257"/>
                    <a:pt x="400" y="257"/>
                  </a:cubicBezTo>
                  <a:cubicBezTo>
                    <a:pt x="398" y="257"/>
                    <a:pt x="396" y="257"/>
                    <a:pt x="394" y="257"/>
                  </a:cubicBezTo>
                  <a:cubicBezTo>
                    <a:pt x="394" y="257"/>
                    <a:pt x="393" y="257"/>
                    <a:pt x="393" y="257"/>
                  </a:cubicBezTo>
                  <a:cubicBezTo>
                    <a:pt x="395" y="257"/>
                    <a:pt x="397" y="258"/>
                    <a:pt x="398" y="259"/>
                  </a:cubicBezTo>
                  <a:cubicBezTo>
                    <a:pt x="397" y="259"/>
                    <a:pt x="395" y="259"/>
                    <a:pt x="394" y="259"/>
                  </a:cubicBezTo>
                  <a:cubicBezTo>
                    <a:pt x="391" y="260"/>
                    <a:pt x="387" y="260"/>
                    <a:pt x="384" y="260"/>
                  </a:cubicBezTo>
                  <a:cubicBezTo>
                    <a:pt x="382" y="261"/>
                    <a:pt x="380" y="261"/>
                    <a:pt x="378" y="261"/>
                  </a:cubicBezTo>
                  <a:cubicBezTo>
                    <a:pt x="371" y="261"/>
                    <a:pt x="364" y="260"/>
                    <a:pt x="356" y="259"/>
                  </a:cubicBezTo>
                  <a:cubicBezTo>
                    <a:pt x="356" y="259"/>
                    <a:pt x="355" y="259"/>
                    <a:pt x="354" y="259"/>
                  </a:cubicBezTo>
                  <a:cubicBezTo>
                    <a:pt x="350" y="258"/>
                    <a:pt x="346" y="257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1" y="255"/>
                    <a:pt x="341" y="255"/>
                    <a:pt x="340" y="256"/>
                  </a:cubicBezTo>
                  <a:cubicBezTo>
                    <a:pt x="335" y="254"/>
                    <a:pt x="330" y="253"/>
                    <a:pt x="324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3" y="251"/>
                    <a:pt x="323" y="251"/>
                    <a:pt x="323" y="251"/>
                  </a:cubicBezTo>
                  <a:cubicBezTo>
                    <a:pt x="319" y="250"/>
                    <a:pt x="316" y="249"/>
                    <a:pt x="312" y="248"/>
                  </a:cubicBezTo>
                  <a:cubicBezTo>
                    <a:pt x="311" y="248"/>
                    <a:pt x="310" y="247"/>
                    <a:pt x="308" y="247"/>
                  </a:cubicBezTo>
                  <a:cubicBezTo>
                    <a:pt x="318" y="249"/>
                    <a:pt x="328" y="251"/>
                    <a:pt x="337" y="252"/>
                  </a:cubicBezTo>
                  <a:cubicBezTo>
                    <a:pt x="350" y="254"/>
                    <a:pt x="364" y="255"/>
                    <a:pt x="377" y="256"/>
                  </a:cubicBezTo>
                  <a:cubicBezTo>
                    <a:pt x="379" y="256"/>
                    <a:pt x="381" y="256"/>
                    <a:pt x="383" y="256"/>
                  </a:cubicBezTo>
                  <a:cubicBezTo>
                    <a:pt x="381" y="255"/>
                    <a:pt x="378" y="254"/>
                    <a:pt x="376" y="253"/>
                  </a:cubicBezTo>
                  <a:cubicBezTo>
                    <a:pt x="373" y="253"/>
                    <a:pt x="371" y="253"/>
                    <a:pt x="368" y="253"/>
                  </a:cubicBezTo>
                  <a:cubicBezTo>
                    <a:pt x="361" y="252"/>
                    <a:pt x="353" y="251"/>
                    <a:pt x="345" y="250"/>
                  </a:cubicBezTo>
                  <a:cubicBezTo>
                    <a:pt x="325" y="248"/>
                    <a:pt x="305" y="244"/>
                    <a:pt x="285" y="239"/>
                  </a:cubicBezTo>
                  <a:cubicBezTo>
                    <a:pt x="285" y="239"/>
                    <a:pt x="285" y="239"/>
                    <a:pt x="284" y="239"/>
                  </a:cubicBezTo>
                  <a:cubicBezTo>
                    <a:pt x="285" y="239"/>
                    <a:pt x="287" y="239"/>
                    <a:pt x="288" y="239"/>
                  </a:cubicBezTo>
                  <a:cubicBezTo>
                    <a:pt x="290" y="239"/>
                    <a:pt x="292" y="240"/>
                    <a:pt x="295" y="240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302" y="241"/>
                    <a:pt x="308" y="243"/>
                    <a:pt x="315" y="244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316" y="244"/>
                    <a:pt x="317" y="243"/>
                    <a:pt x="317" y="242"/>
                  </a:cubicBezTo>
                  <a:cubicBezTo>
                    <a:pt x="318" y="242"/>
                    <a:pt x="318" y="243"/>
                    <a:pt x="319" y="243"/>
                  </a:cubicBezTo>
                  <a:cubicBezTo>
                    <a:pt x="328" y="247"/>
                    <a:pt x="338" y="248"/>
                    <a:pt x="348" y="248"/>
                  </a:cubicBezTo>
                  <a:cubicBezTo>
                    <a:pt x="351" y="249"/>
                    <a:pt x="353" y="249"/>
                    <a:pt x="356" y="249"/>
                  </a:cubicBezTo>
                  <a:cubicBezTo>
                    <a:pt x="361" y="249"/>
                    <a:pt x="366" y="248"/>
                    <a:pt x="370" y="248"/>
                  </a:cubicBezTo>
                  <a:cubicBezTo>
                    <a:pt x="370" y="248"/>
                    <a:pt x="370" y="247"/>
                    <a:pt x="369" y="247"/>
                  </a:cubicBezTo>
                  <a:cubicBezTo>
                    <a:pt x="369" y="246"/>
                    <a:pt x="369" y="246"/>
                    <a:pt x="369" y="246"/>
                  </a:cubicBezTo>
                  <a:cubicBezTo>
                    <a:pt x="369" y="246"/>
                    <a:pt x="369" y="246"/>
                    <a:pt x="368" y="246"/>
                  </a:cubicBezTo>
                  <a:cubicBezTo>
                    <a:pt x="368" y="246"/>
                    <a:pt x="367" y="246"/>
                    <a:pt x="366" y="246"/>
                  </a:cubicBezTo>
                  <a:cubicBezTo>
                    <a:pt x="362" y="246"/>
                    <a:pt x="358" y="246"/>
                    <a:pt x="354" y="246"/>
                  </a:cubicBezTo>
                  <a:cubicBezTo>
                    <a:pt x="347" y="246"/>
                    <a:pt x="340" y="246"/>
                    <a:pt x="334" y="245"/>
                  </a:cubicBezTo>
                  <a:cubicBezTo>
                    <a:pt x="336" y="245"/>
                    <a:pt x="337" y="245"/>
                    <a:pt x="339" y="245"/>
                  </a:cubicBezTo>
                  <a:cubicBezTo>
                    <a:pt x="341" y="245"/>
                    <a:pt x="342" y="245"/>
                    <a:pt x="344" y="245"/>
                  </a:cubicBezTo>
                  <a:cubicBezTo>
                    <a:pt x="340" y="244"/>
                    <a:pt x="336" y="244"/>
                    <a:pt x="332" y="243"/>
                  </a:cubicBezTo>
                  <a:cubicBezTo>
                    <a:pt x="317" y="241"/>
                    <a:pt x="302" y="237"/>
                    <a:pt x="287" y="234"/>
                  </a:cubicBezTo>
                  <a:cubicBezTo>
                    <a:pt x="287" y="234"/>
                    <a:pt x="286" y="234"/>
                    <a:pt x="286" y="233"/>
                  </a:cubicBezTo>
                  <a:cubicBezTo>
                    <a:pt x="284" y="233"/>
                    <a:pt x="282" y="233"/>
                    <a:pt x="280" y="232"/>
                  </a:cubicBezTo>
                  <a:cubicBezTo>
                    <a:pt x="278" y="232"/>
                    <a:pt x="277" y="232"/>
                    <a:pt x="275" y="231"/>
                  </a:cubicBezTo>
                  <a:cubicBezTo>
                    <a:pt x="274" y="231"/>
                    <a:pt x="273" y="230"/>
                    <a:pt x="271" y="230"/>
                  </a:cubicBezTo>
                  <a:cubicBezTo>
                    <a:pt x="268" y="229"/>
                    <a:pt x="264" y="228"/>
                    <a:pt x="261" y="226"/>
                  </a:cubicBezTo>
                  <a:cubicBezTo>
                    <a:pt x="258" y="225"/>
                    <a:pt x="256" y="224"/>
                    <a:pt x="254" y="224"/>
                  </a:cubicBezTo>
                  <a:cubicBezTo>
                    <a:pt x="256" y="224"/>
                    <a:pt x="257" y="225"/>
                    <a:pt x="259" y="225"/>
                  </a:cubicBezTo>
                  <a:cubicBezTo>
                    <a:pt x="256" y="224"/>
                    <a:pt x="253" y="222"/>
                    <a:pt x="250" y="220"/>
                  </a:cubicBezTo>
                  <a:cubicBezTo>
                    <a:pt x="249" y="220"/>
                    <a:pt x="250" y="219"/>
                    <a:pt x="251" y="218"/>
                  </a:cubicBezTo>
                  <a:cubicBezTo>
                    <a:pt x="253" y="217"/>
                    <a:pt x="256" y="217"/>
                    <a:pt x="259" y="217"/>
                  </a:cubicBezTo>
                  <a:cubicBezTo>
                    <a:pt x="260" y="217"/>
                    <a:pt x="262" y="217"/>
                    <a:pt x="263" y="217"/>
                  </a:cubicBezTo>
                  <a:cubicBezTo>
                    <a:pt x="270" y="218"/>
                    <a:pt x="276" y="219"/>
                    <a:pt x="283" y="219"/>
                  </a:cubicBezTo>
                  <a:cubicBezTo>
                    <a:pt x="283" y="219"/>
                    <a:pt x="284" y="219"/>
                    <a:pt x="284" y="219"/>
                  </a:cubicBezTo>
                  <a:cubicBezTo>
                    <a:pt x="292" y="219"/>
                    <a:pt x="301" y="218"/>
                    <a:pt x="309" y="217"/>
                  </a:cubicBezTo>
                  <a:cubicBezTo>
                    <a:pt x="316" y="216"/>
                    <a:pt x="323" y="215"/>
                    <a:pt x="329" y="214"/>
                  </a:cubicBezTo>
                  <a:cubicBezTo>
                    <a:pt x="329" y="213"/>
                    <a:pt x="330" y="212"/>
                    <a:pt x="330" y="212"/>
                  </a:cubicBezTo>
                  <a:cubicBezTo>
                    <a:pt x="330" y="212"/>
                    <a:pt x="330" y="212"/>
                    <a:pt x="330" y="212"/>
                  </a:cubicBezTo>
                  <a:cubicBezTo>
                    <a:pt x="329" y="212"/>
                    <a:pt x="329" y="212"/>
                    <a:pt x="328" y="212"/>
                  </a:cubicBezTo>
                  <a:cubicBezTo>
                    <a:pt x="319" y="211"/>
                    <a:pt x="309" y="210"/>
                    <a:pt x="299" y="208"/>
                  </a:cubicBezTo>
                  <a:cubicBezTo>
                    <a:pt x="292" y="207"/>
                    <a:pt x="285" y="205"/>
                    <a:pt x="278" y="203"/>
                  </a:cubicBezTo>
                  <a:cubicBezTo>
                    <a:pt x="268" y="201"/>
                    <a:pt x="258" y="198"/>
                    <a:pt x="248" y="195"/>
                  </a:cubicBezTo>
                  <a:cubicBezTo>
                    <a:pt x="256" y="196"/>
                    <a:pt x="264" y="197"/>
                    <a:pt x="272" y="198"/>
                  </a:cubicBezTo>
                  <a:cubicBezTo>
                    <a:pt x="283" y="202"/>
                    <a:pt x="295" y="204"/>
                    <a:pt x="306" y="206"/>
                  </a:cubicBezTo>
                  <a:cubicBezTo>
                    <a:pt x="315" y="208"/>
                    <a:pt x="324" y="210"/>
                    <a:pt x="332" y="212"/>
                  </a:cubicBezTo>
                  <a:cubicBezTo>
                    <a:pt x="333" y="212"/>
                    <a:pt x="334" y="211"/>
                    <a:pt x="334" y="211"/>
                  </a:cubicBezTo>
                  <a:cubicBezTo>
                    <a:pt x="330" y="211"/>
                    <a:pt x="326" y="210"/>
                    <a:pt x="322" y="209"/>
                  </a:cubicBezTo>
                  <a:cubicBezTo>
                    <a:pt x="309" y="206"/>
                    <a:pt x="297" y="202"/>
                    <a:pt x="285" y="198"/>
                  </a:cubicBezTo>
                  <a:cubicBezTo>
                    <a:pt x="274" y="193"/>
                    <a:pt x="262" y="188"/>
                    <a:pt x="255" y="179"/>
                  </a:cubicBezTo>
                  <a:cubicBezTo>
                    <a:pt x="254" y="179"/>
                    <a:pt x="255" y="177"/>
                    <a:pt x="256" y="177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63" y="181"/>
                    <a:pt x="270" y="184"/>
                    <a:pt x="277" y="187"/>
                  </a:cubicBezTo>
                  <a:cubicBezTo>
                    <a:pt x="279" y="187"/>
                    <a:pt x="280" y="188"/>
                    <a:pt x="281" y="188"/>
                  </a:cubicBezTo>
                  <a:cubicBezTo>
                    <a:pt x="283" y="189"/>
                    <a:pt x="285" y="189"/>
                    <a:pt x="287" y="189"/>
                  </a:cubicBezTo>
                  <a:cubicBezTo>
                    <a:pt x="289" y="190"/>
                    <a:pt x="291" y="191"/>
                    <a:pt x="294" y="192"/>
                  </a:cubicBezTo>
                  <a:cubicBezTo>
                    <a:pt x="298" y="193"/>
                    <a:pt x="303" y="194"/>
                    <a:pt x="307" y="194"/>
                  </a:cubicBezTo>
                  <a:cubicBezTo>
                    <a:pt x="305" y="193"/>
                    <a:pt x="302" y="192"/>
                    <a:pt x="300" y="191"/>
                  </a:cubicBezTo>
                  <a:cubicBezTo>
                    <a:pt x="312" y="193"/>
                    <a:pt x="324" y="195"/>
                    <a:pt x="336" y="197"/>
                  </a:cubicBezTo>
                  <a:cubicBezTo>
                    <a:pt x="338" y="197"/>
                    <a:pt x="340" y="197"/>
                    <a:pt x="341" y="197"/>
                  </a:cubicBezTo>
                  <a:cubicBezTo>
                    <a:pt x="346" y="197"/>
                    <a:pt x="351" y="197"/>
                    <a:pt x="355" y="197"/>
                  </a:cubicBezTo>
                  <a:cubicBezTo>
                    <a:pt x="342" y="195"/>
                    <a:pt x="328" y="193"/>
                    <a:pt x="315" y="191"/>
                  </a:cubicBezTo>
                  <a:cubicBezTo>
                    <a:pt x="306" y="190"/>
                    <a:pt x="297" y="188"/>
                    <a:pt x="288" y="187"/>
                  </a:cubicBezTo>
                  <a:cubicBezTo>
                    <a:pt x="285" y="186"/>
                    <a:pt x="281" y="184"/>
                    <a:pt x="278" y="183"/>
                  </a:cubicBezTo>
                  <a:cubicBezTo>
                    <a:pt x="290" y="185"/>
                    <a:pt x="302" y="187"/>
                    <a:pt x="314" y="189"/>
                  </a:cubicBezTo>
                  <a:cubicBezTo>
                    <a:pt x="321" y="190"/>
                    <a:pt x="327" y="190"/>
                    <a:pt x="334" y="190"/>
                  </a:cubicBezTo>
                  <a:cubicBezTo>
                    <a:pt x="342" y="191"/>
                    <a:pt x="350" y="192"/>
                    <a:pt x="358" y="192"/>
                  </a:cubicBezTo>
                  <a:cubicBezTo>
                    <a:pt x="365" y="192"/>
                    <a:pt x="372" y="193"/>
                    <a:pt x="378" y="193"/>
                  </a:cubicBezTo>
                  <a:cubicBezTo>
                    <a:pt x="380" y="192"/>
                    <a:pt x="381" y="191"/>
                    <a:pt x="382" y="190"/>
                  </a:cubicBezTo>
                  <a:cubicBezTo>
                    <a:pt x="382" y="190"/>
                    <a:pt x="382" y="190"/>
                    <a:pt x="382" y="190"/>
                  </a:cubicBezTo>
                  <a:cubicBezTo>
                    <a:pt x="374" y="190"/>
                    <a:pt x="366" y="190"/>
                    <a:pt x="359" y="189"/>
                  </a:cubicBezTo>
                  <a:cubicBezTo>
                    <a:pt x="351" y="189"/>
                    <a:pt x="343" y="188"/>
                    <a:pt x="335" y="188"/>
                  </a:cubicBezTo>
                  <a:cubicBezTo>
                    <a:pt x="328" y="188"/>
                    <a:pt x="321" y="187"/>
                    <a:pt x="314" y="186"/>
                  </a:cubicBezTo>
                  <a:cubicBezTo>
                    <a:pt x="301" y="184"/>
                    <a:pt x="288" y="182"/>
                    <a:pt x="275" y="180"/>
                  </a:cubicBezTo>
                  <a:cubicBezTo>
                    <a:pt x="273" y="180"/>
                    <a:pt x="272" y="180"/>
                    <a:pt x="270" y="179"/>
                  </a:cubicBezTo>
                  <a:cubicBezTo>
                    <a:pt x="261" y="176"/>
                    <a:pt x="252" y="172"/>
                    <a:pt x="243" y="168"/>
                  </a:cubicBezTo>
                  <a:cubicBezTo>
                    <a:pt x="242" y="167"/>
                    <a:pt x="241" y="166"/>
                    <a:pt x="240" y="166"/>
                  </a:cubicBezTo>
                  <a:cubicBezTo>
                    <a:pt x="235" y="163"/>
                    <a:pt x="231" y="161"/>
                    <a:pt x="227" y="158"/>
                  </a:cubicBezTo>
                  <a:cubicBezTo>
                    <a:pt x="223" y="155"/>
                    <a:pt x="220" y="153"/>
                    <a:pt x="216" y="150"/>
                  </a:cubicBezTo>
                  <a:cubicBezTo>
                    <a:pt x="204" y="141"/>
                    <a:pt x="192" y="133"/>
                    <a:pt x="179" y="125"/>
                  </a:cubicBezTo>
                  <a:cubicBezTo>
                    <a:pt x="163" y="113"/>
                    <a:pt x="148" y="100"/>
                    <a:pt x="132" y="87"/>
                  </a:cubicBezTo>
                  <a:cubicBezTo>
                    <a:pt x="125" y="82"/>
                    <a:pt x="119" y="77"/>
                    <a:pt x="112" y="71"/>
                  </a:cubicBezTo>
                  <a:cubicBezTo>
                    <a:pt x="108" y="68"/>
                    <a:pt x="105" y="65"/>
                    <a:pt x="101" y="62"/>
                  </a:cubicBezTo>
                  <a:cubicBezTo>
                    <a:pt x="95" y="57"/>
                    <a:pt x="88" y="51"/>
                    <a:pt x="80" y="48"/>
                  </a:cubicBezTo>
                  <a:cubicBezTo>
                    <a:pt x="78" y="47"/>
                    <a:pt x="76" y="46"/>
                    <a:pt x="74" y="46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7"/>
                    <a:pt x="72" y="47"/>
                  </a:cubicBezTo>
                  <a:cubicBezTo>
                    <a:pt x="77" y="59"/>
                    <a:pt x="88" y="68"/>
                    <a:pt x="98" y="75"/>
                  </a:cubicBezTo>
                  <a:cubicBezTo>
                    <a:pt x="110" y="85"/>
                    <a:pt x="121" y="95"/>
                    <a:pt x="133" y="105"/>
                  </a:cubicBezTo>
                  <a:cubicBezTo>
                    <a:pt x="139" y="110"/>
                    <a:pt x="146" y="114"/>
                    <a:pt x="152" y="119"/>
                  </a:cubicBezTo>
                  <a:cubicBezTo>
                    <a:pt x="156" y="121"/>
                    <a:pt x="159" y="123"/>
                    <a:pt x="162" y="126"/>
                  </a:cubicBezTo>
                  <a:cubicBezTo>
                    <a:pt x="165" y="127"/>
                    <a:pt x="167" y="129"/>
                    <a:pt x="170" y="131"/>
                  </a:cubicBezTo>
                  <a:cubicBezTo>
                    <a:pt x="178" y="136"/>
                    <a:pt x="186" y="141"/>
                    <a:pt x="194" y="145"/>
                  </a:cubicBezTo>
                  <a:cubicBezTo>
                    <a:pt x="187" y="142"/>
                    <a:pt x="180" y="139"/>
                    <a:pt x="174" y="136"/>
                  </a:cubicBezTo>
                  <a:cubicBezTo>
                    <a:pt x="172" y="135"/>
                    <a:pt x="171" y="134"/>
                    <a:pt x="169" y="133"/>
                  </a:cubicBezTo>
                  <a:cubicBezTo>
                    <a:pt x="167" y="132"/>
                    <a:pt x="165" y="131"/>
                    <a:pt x="163" y="130"/>
                  </a:cubicBezTo>
                  <a:cubicBezTo>
                    <a:pt x="157" y="127"/>
                    <a:pt x="152" y="124"/>
                    <a:pt x="146" y="122"/>
                  </a:cubicBezTo>
                  <a:cubicBezTo>
                    <a:pt x="146" y="121"/>
                    <a:pt x="145" y="121"/>
                    <a:pt x="145" y="121"/>
                  </a:cubicBezTo>
                  <a:cubicBezTo>
                    <a:pt x="144" y="121"/>
                    <a:pt x="143" y="120"/>
                    <a:pt x="143" y="120"/>
                  </a:cubicBezTo>
                  <a:cubicBezTo>
                    <a:pt x="140" y="119"/>
                    <a:pt x="138" y="117"/>
                    <a:pt x="135" y="116"/>
                  </a:cubicBezTo>
                  <a:cubicBezTo>
                    <a:pt x="135" y="116"/>
                    <a:pt x="134" y="115"/>
                    <a:pt x="133" y="115"/>
                  </a:cubicBezTo>
                  <a:cubicBezTo>
                    <a:pt x="132" y="114"/>
                    <a:pt x="130" y="113"/>
                    <a:pt x="129" y="113"/>
                  </a:cubicBezTo>
                  <a:cubicBezTo>
                    <a:pt x="125" y="109"/>
                    <a:pt x="120" y="106"/>
                    <a:pt x="116" y="103"/>
                  </a:cubicBezTo>
                  <a:cubicBezTo>
                    <a:pt x="111" y="98"/>
                    <a:pt x="105" y="93"/>
                    <a:pt x="99" y="88"/>
                  </a:cubicBezTo>
                  <a:cubicBezTo>
                    <a:pt x="89" y="78"/>
                    <a:pt x="78" y="68"/>
                    <a:pt x="67" y="59"/>
                  </a:cubicBezTo>
                  <a:cubicBezTo>
                    <a:pt x="61" y="53"/>
                    <a:pt x="54" y="46"/>
                    <a:pt x="48" y="40"/>
                  </a:cubicBezTo>
                  <a:cubicBezTo>
                    <a:pt x="41" y="33"/>
                    <a:pt x="34" y="26"/>
                    <a:pt x="27" y="19"/>
                  </a:cubicBezTo>
                  <a:cubicBezTo>
                    <a:pt x="21" y="12"/>
                    <a:pt x="15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 noEditPoints="1"/>
            </p:cNvSpPr>
            <p:nvPr/>
          </p:nvSpPr>
          <p:spPr bwMode="auto">
            <a:xfrm>
              <a:off x="6154738" y="3990976"/>
              <a:ext cx="373063" cy="307975"/>
            </a:xfrm>
            <a:custGeom>
              <a:avLst/>
              <a:gdLst>
                <a:gd name="T0" fmla="*/ 84 w 173"/>
                <a:gd name="T1" fmla="*/ 107 h 143"/>
                <a:gd name="T2" fmla="*/ 76 w 173"/>
                <a:gd name="T3" fmla="*/ 115 h 143"/>
                <a:gd name="T4" fmla="*/ 103 w 173"/>
                <a:gd name="T5" fmla="*/ 109 h 143"/>
                <a:gd name="T6" fmla="*/ 86 w 173"/>
                <a:gd name="T7" fmla="*/ 123 h 143"/>
                <a:gd name="T8" fmla="*/ 87 w 173"/>
                <a:gd name="T9" fmla="*/ 126 h 143"/>
                <a:gd name="T10" fmla="*/ 5 w 173"/>
                <a:gd name="T11" fmla="*/ 100 h 143"/>
                <a:gd name="T12" fmla="*/ 45 w 173"/>
                <a:gd name="T13" fmla="*/ 97 h 143"/>
                <a:gd name="T14" fmla="*/ 101 w 173"/>
                <a:gd name="T15" fmla="*/ 107 h 143"/>
                <a:gd name="T16" fmla="*/ 117 w 173"/>
                <a:gd name="T17" fmla="*/ 85 h 143"/>
                <a:gd name="T18" fmla="*/ 124 w 173"/>
                <a:gd name="T19" fmla="*/ 88 h 143"/>
                <a:gd name="T20" fmla="*/ 75 w 173"/>
                <a:gd name="T21" fmla="*/ 97 h 143"/>
                <a:gd name="T22" fmla="*/ 28 w 173"/>
                <a:gd name="T23" fmla="*/ 119 h 143"/>
                <a:gd name="T24" fmla="*/ 32 w 173"/>
                <a:gd name="T25" fmla="*/ 112 h 143"/>
                <a:gd name="T26" fmla="*/ 65 w 173"/>
                <a:gd name="T27" fmla="*/ 104 h 143"/>
                <a:gd name="T28" fmla="*/ 57 w 173"/>
                <a:gd name="T29" fmla="*/ 113 h 143"/>
                <a:gd name="T30" fmla="*/ 73 w 173"/>
                <a:gd name="T31" fmla="*/ 103 h 143"/>
                <a:gd name="T32" fmla="*/ 18 w 173"/>
                <a:gd name="T33" fmla="*/ 84 h 143"/>
                <a:gd name="T34" fmla="*/ 115 w 173"/>
                <a:gd name="T35" fmla="*/ 84 h 143"/>
                <a:gd name="T36" fmla="*/ 107 w 173"/>
                <a:gd name="T37" fmla="*/ 74 h 143"/>
                <a:gd name="T38" fmla="*/ 1 w 173"/>
                <a:gd name="T39" fmla="*/ 97 h 143"/>
                <a:gd name="T40" fmla="*/ 52 w 173"/>
                <a:gd name="T41" fmla="*/ 84 h 143"/>
                <a:gd name="T42" fmla="*/ 162 w 173"/>
                <a:gd name="T43" fmla="*/ 78 h 143"/>
                <a:gd name="T44" fmla="*/ 122 w 173"/>
                <a:gd name="T45" fmla="*/ 66 h 143"/>
                <a:gd name="T46" fmla="*/ 92 w 173"/>
                <a:gd name="T47" fmla="*/ 104 h 143"/>
                <a:gd name="T48" fmla="*/ 106 w 173"/>
                <a:gd name="T49" fmla="*/ 87 h 143"/>
                <a:gd name="T50" fmla="*/ 135 w 173"/>
                <a:gd name="T51" fmla="*/ 64 h 143"/>
                <a:gd name="T52" fmla="*/ 160 w 173"/>
                <a:gd name="T53" fmla="*/ 67 h 143"/>
                <a:gd name="T54" fmla="*/ 124 w 173"/>
                <a:gd name="T55" fmla="*/ 59 h 143"/>
                <a:gd name="T56" fmla="*/ 155 w 173"/>
                <a:gd name="T57" fmla="*/ 64 h 143"/>
                <a:gd name="T58" fmla="*/ 140 w 173"/>
                <a:gd name="T59" fmla="*/ 63 h 143"/>
                <a:gd name="T60" fmla="*/ 73 w 173"/>
                <a:gd name="T61" fmla="*/ 81 h 143"/>
                <a:gd name="T62" fmla="*/ 82 w 173"/>
                <a:gd name="T63" fmla="*/ 80 h 143"/>
                <a:gd name="T64" fmla="*/ 130 w 173"/>
                <a:gd name="T65" fmla="*/ 51 h 143"/>
                <a:gd name="T66" fmla="*/ 161 w 173"/>
                <a:gd name="T67" fmla="*/ 57 h 143"/>
                <a:gd name="T68" fmla="*/ 163 w 173"/>
                <a:gd name="T69" fmla="*/ 36 h 143"/>
                <a:gd name="T70" fmla="*/ 117 w 173"/>
                <a:gd name="T71" fmla="*/ 35 h 143"/>
                <a:gd name="T72" fmla="*/ 108 w 173"/>
                <a:gd name="T73" fmla="*/ 39 h 143"/>
                <a:gd name="T74" fmla="*/ 41 w 173"/>
                <a:gd name="T75" fmla="*/ 70 h 143"/>
                <a:gd name="T76" fmla="*/ 52 w 173"/>
                <a:gd name="T77" fmla="*/ 74 h 143"/>
                <a:gd name="T78" fmla="*/ 105 w 173"/>
                <a:gd name="T79" fmla="*/ 24 h 143"/>
                <a:gd name="T80" fmla="*/ 118 w 173"/>
                <a:gd name="T81" fmla="*/ 46 h 143"/>
                <a:gd name="T82" fmla="*/ 100 w 173"/>
                <a:gd name="T83" fmla="*/ 132 h 143"/>
                <a:gd name="T84" fmla="*/ 111 w 173"/>
                <a:gd name="T85" fmla="*/ 121 h 143"/>
                <a:gd name="T86" fmla="*/ 100 w 173"/>
                <a:gd name="T87" fmla="*/ 123 h 143"/>
                <a:gd name="T88" fmla="*/ 131 w 173"/>
                <a:gd name="T89" fmla="*/ 101 h 143"/>
                <a:gd name="T90" fmla="*/ 145 w 173"/>
                <a:gd name="T91" fmla="*/ 94 h 143"/>
                <a:gd name="T92" fmla="*/ 150 w 173"/>
                <a:gd name="T93" fmla="*/ 40 h 143"/>
                <a:gd name="T94" fmla="*/ 125 w 173"/>
                <a:gd name="T95" fmla="*/ 92 h 143"/>
                <a:gd name="T96" fmla="*/ 41 w 173"/>
                <a:gd name="T97" fmla="*/ 140 h 143"/>
                <a:gd name="T98" fmla="*/ 37 w 173"/>
                <a:gd name="T99" fmla="*/ 143 h 143"/>
                <a:gd name="T100" fmla="*/ 95 w 173"/>
                <a:gd name="T101" fmla="*/ 136 h 143"/>
                <a:gd name="T102" fmla="*/ 137 w 173"/>
                <a:gd name="T103" fmla="*/ 111 h 143"/>
                <a:gd name="T104" fmla="*/ 151 w 173"/>
                <a:gd name="T105" fmla="*/ 75 h 143"/>
                <a:gd name="T106" fmla="*/ 126 w 173"/>
                <a:gd name="T107" fmla="*/ 21 h 143"/>
                <a:gd name="T108" fmla="*/ 110 w 173"/>
                <a:gd name="T109" fmla="*/ 22 h 143"/>
                <a:gd name="T110" fmla="*/ 153 w 173"/>
                <a:gd name="T111" fmla="*/ 11 h 143"/>
                <a:gd name="T112" fmla="*/ 127 w 173"/>
                <a:gd name="T113" fmla="*/ 12 h 143"/>
                <a:gd name="T114" fmla="*/ 151 w 173"/>
                <a:gd name="T115" fmla="*/ 2 h 143"/>
                <a:gd name="T116" fmla="*/ 117 w 173"/>
                <a:gd name="T117" fmla="*/ 1 h 143"/>
                <a:gd name="T118" fmla="*/ 136 w 173"/>
                <a:gd name="T11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43">
                  <a:moveTo>
                    <a:pt x="53" y="123"/>
                  </a:moveTo>
                  <a:cubicBezTo>
                    <a:pt x="51" y="123"/>
                    <a:pt x="50" y="123"/>
                    <a:pt x="49" y="124"/>
                  </a:cubicBezTo>
                  <a:cubicBezTo>
                    <a:pt x="46" y="124"/>
                    <a:pt x="43" y="124"/>
                    <a:pt x="40" y="125"/>
                  </a:cubicBezTo>
                  <a:cubicBezTo>
                    <a:pt x="35" y="126"/>
                    <a:pt x="29" y="128"/>
                    <a:pt x="23" y="129"/>
                  </a:cubicBezTo>
                  <a:cubicBezTo>
                    <a:pt x="32" y="128"/>
                    <a:pt x="42" y="126"/>
                    <a:pt x="51" y="124"/>
                  </a:cubicBezTo>
                  <a:cubicBezTo>
                    <a:pt x="52" y="123"/>
                    <a:pt x="52" y="123"/>
                    <a:pt x="53" y="123"/>
                  </a:cubicBezTo>
                  <a:moveTo>
                    <a:pt x="94" y="108"/>
                  </a:moveTo>
                  <a:cubicBezTo>
                    <a:pt x="93" y="108"/>
                    <a:pt x="93" y="109"/>
                    <a:pt x="92" y="109"/>
                  </a:cubicBezTo>
                  <a:cubicBezTo>
                    <a:pt x="91" y="110"/>
                    <a:pt x="90" y="110"/>
                    <a:pt x="90" y="111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90" y="111"/>
                    <a:pt x="92" y="111"/>
                    <a:pt x="93" y="110"/>
                  </a:cubicBezTo>
                  <a:cubicBezTo>
                    <a:pt x="93" y="110"/>
                    <a:pt x="94" y="109"/>
                    <a:pt x="94" y="108"/>
                  </a:cubicBezTo>
                  <a:moveTo>
                    <a:pt x="84" y="107"/>
                  </a:moveTo>
                  <a:cubicBezTo>
                    <a:pt x="80" y="110"/>
                    <a:pt x="75" y="112"/>
                    <a:pt x="70" y="115"/>
                  </a:cubicBezTo>
                  <a:cubicBezTo>
                    <a:pt x="70" y="114"/>
                    <a:pt x="70" y="114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9" y="113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5" y="117"/>
                    <a:pt x="63" y="117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2" y="117"/>
                    <a:pt x="60" y="118"/>
                    <a:pt x="58" y="119"/>
                  </a:cubicBezTo>
                  <a:cubicBezTo>
                    <a:pt x="58" y="119"/>
                    <a:pt x="57" y="119"/>
                    <a:pt x="57" y="120"/>
                  </a:cubicBezTo>
                  <a:cubicBezTo>
                    <a:pt x="61" y="119"/>
                    <a:pt x="65" y="118"/>
                    <a:pt x="69" y="118"/>
                  </a:cubicBezTo>
                  <a:cubicBezTo>
                    <a:pt x="70" y="117"/>
                    <a:pt x="72" y="116"/>
                    <a:pt x="73" y="116"/>
                  </a:cubicBezTo>
                  <a:cubicBezTo>
                    <a:pt x="74" y="115"/>
                    <a:pt x="75" y="115"/>
                    <a:pt x="76" y="115"/>
                  </a:cubicBezTo>
                  <a:cubicBezTo>
                    <a:pt x="77" y="114"/>
                    <a:pt x="78" y="113"/>
                    <a:pt x="80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2" y="112"/>
                    <a:pt x="83" y="111"/>
                  </a:cubicBezTo>
                  <a:cubicBezTo>
                    <a:pt x="83" y="110"/>
                    <a:pt x="84" y="108"/>
                    <a:pt x="84" y="107"/>
                  </a:cubicBezTo>
                  <a:moveTo>
                    <a:pt x="90" y="116"/>
                  </a:moveTo>
                  <a:cubicBezTo>
                    <a:pt x="93" y="114"/>
                    <a:pt x="96" y="112"/>
                    <a:pt x="99" y="111"/>
                  </a:cubicBezTo>
                  <a:cubicBezTo>
                    <a:pt x="97" y="114"/>
                    <a:pt x="95" y="117"/>
                    <a:pt x="92" y="119"/>
                  </a:cubicBezTo>
                  <a:cubicBezTo>
                    <a:pt x="91" y="120"/>
                    <a:pt x="90" y="121"/>
                    <a:pt x="88" y="122"/>
                  </a:cubicBezTo>
                  <a:cubicBezTo>
                    <a:pt x="88" y="120"/>
                    <a:pt x="89" y="118"/>
                    <a:pt x="90" y="116"/>
                  </a:cubicBezTo>
                  <a:moveTo>
                    <a:pt x="113" y="102"/>
                  </a:moveTo>
                  <a:cubicBezTo>
                    <a:pt x="111" y="104"/>
                    <a:pt x="108" y="106"/>
                    <a:pt x="105" y="107"/>
                  </a:cubicBezTo>
                  <a:cubicBezTo>
                    <a:pt x="105" y="108"/>
                    <a:pt x="104" y="109"/>
                    <a:pt x="103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99" y="111"/>
                    <a:pt x="92" y="113"/>
                    <a:pt x="86" y="115"/>
                  </a:cubicBezTo>
                  <a:cubicBezTo>
                    <a:pt x="81" y="117"/>
                    <a:pt x="75" y="119"/>
                    <a:pt x="70" y="120"/>
                  </a:cubicBezTo>
                  <a:cubicBezTo>
                    <a:pt x="70" y="120"/>
                    <a:pt x="69" y="120"/>
                    <a:pt x="69" y="120"/>
                  </a:cubicBezTo>
                  <a:cubicBezTo>
                    <a:pt x="64" y="122"/>
                    <a:pt x="60" y="124"/>
                    <a:pt x="55" y="125"/>
                  </a:cubicBezTo>
                  <a:cubicBezTo>
                    <a:pt x="55" y="125"/>
                    <a:pt x="55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6" y="126"/>
                    <a:pt x="56" y="126"/>
                    <a:pt x="57" y="126"/>
                  </a:cubicBezTo>
                  <a:cubicBezTo>
                    <a:pt x="57" y="126"/>
                    <a:pt x="58" y="126"/>
                    <a:pt x="59" y="126"/>
                  </a:cubicBezTo>
                  <a:cubicBezTo>
                    <a:pt x="64" y="126"/>
                    <a:pt x="68" y="124"/>
                    <a:pt x="72" y="122"/>
                  </a:cubicBezTo>
                  <a:cubicBezTo>
                    <a:pt x="77" y="120"/>
                    <a:pt x="82" y="119"/>
                    <a:pt x="87" y="117"/>
                  </a:cubicBezTo>
                  <a:cubicBezTo>
                    <a:pt x="86" y="119"/>
                    <a:pt x="86" y="121"/>
                    <a:pt x="86" y="123"/>
                  </a:cubicBezTo>
                  <a:cubicBezTo>
                    <a:pt x="85" y="124"/>
                    <a:pt x="85" y="124"/>
                    <a:pt x="84" y="125"/>
                  </a:cubicBezTo>
                  <a:cubicBezTo>
                    <a:pt x="82" y="126"/>
                    <a:pt x="79" y="127"/>
                    <a:pt x="77" y="128"/>
                  </a:cubicBezTo>
                  <a:cubicBezTo>
                    <a:pt x="69" y="132"/>
                    <a:pt x="61" y="134"/>
                    <a:pt x="53" y="135"/>
                  </a:cubicBezTo>
                  <a:cubicBezTo>
                    <a:pt x="51" y="135"/>
                    <a:pt x="49" y="135"/>
                    <a:pt x="47" y="135"/>
                  </a:cubicBezTo>
                  <a:cubicBezTo>
                    <a:pt x="41" y="135"/>
                    <a:pt x="36" y="134"/>
                    <a:pt x="30" y="132"/>
                  </a:cubicBezTo>
                  <a:cubicBezTo>
                    <a:pt x="30" y="132"/>
                    <a:pt x="29" y="132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7" y="131"/>
                    <a:pt x="25" y="131"/>
                  </a:cubicBezTo>
                  <a:cubicBezTo>
                    <a:pt x="25" y="132"/>
                    <a:pt x="25" y="132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33" y="137"/>
                    <a:pt x="40" y="138"/>
                    <a:pt x="47" y="138"/>
                  </a:cubicBezTo>
                  <a:cubicBezTo>
                    <a:pt x="60" y="138"/>
                    <a:pt x="74" y="133"/>
                    <a:pt x="85" y="127"/>
                  </a:cubicBezTo>
                  <a:cubicBezTo>
                    <a:pt x="86" y="127"/>
                    <a:pt x="86" y="126"/>
                    <a:pt x="87" y="126"/>
                  </a:cubicBezTo>
                  <a:cubicBezTo>
                    <a:pt x="87" y="126"/>
                    <a:pt x="87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25"/>
                    <a:pt x="90" y="124"/>
                    <a:pt x="91" y="123"/>
                  </a:cubicBezTo>
                  <a:cubicBezTo>
                    <a:pt x="92" y="123"/>
                    <a:pt x="92" y="122"/>
                    <a:pt x="93" y="122"/>
                  </a:cubicBezTo>
                  <a:cubicBezTo>
                    <a:pt x="101" y="116"/>
                    <a:pt x="107" y="110"/>
                    <a:pt x="113" y="102"/>
                  </a:cubicBezTo>
                  <a:moveTo>
                    <a:pt x="5" y="100"/>
                  </a:moveTo>
                  <a:cubicBezTo>
                    <a:pt x="3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2"/>
                    <a:pt x="5" y="103"/>
                    <a:pt x="8" y="104"/>
                  </a:cubicBezTo>
                  <a:cubicBezTo>
                    <a:pt x="10" y="103"/>
                    <a:pt x="13" y="103"/>
                    <a:pt x="16" y="102"/>
                  </a:cubicBezTo>
                  <a:cubicBezTo>
                    <a:pt x="15" y="102"/>
                    <a:pt x="13" y="102"/>
                    <a:pt x="12" y="102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1"/>
                    <a:pt x="5" y="100"/>
                  </a:cubicBezTo>
                  <a:moveTo>
                    <a:pt x="25" y="100"/>
                  </a:moveTo>
                  <a:cubicBezTo>
                    <a:pt x="21" y="100"/>
                    <a:pt x="16" y="100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100"/>
                    <a:pt x="10" y="100"/>
                    <a:pt x="11" y="100"/>
                  </a:cubicBezTo>
                  <a:cubicBezTo>
                    <a:pt x="12" y="101"/>
                    <a:pt x="14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9" y="101"/>
                    <a:pt x="22" y="101"/>
                    <a:pt x="25" y="100"/>
                  </a:cubicBezTo>
                  <a:moveTo>
                    <a:pt x="45" y="97"/>
                  </a:moveTo>
                  <a:cubicBezTo>
                    <a:pt x="43" y="97"/>
                    <a:pt x="42" y="98"/>
                    <a:pt x="41" y="98"/>
                  </a:cubicBezTo>
                  <a:cubicBezTo>
                    <a:pt x="33" y="101"/>
                    <a:pt x="25" y="103"/>
                    <a:pt x="17" y="105"/>
                  </a:cubicBezTo>
                  <a:cubicBezTo>
                    <a:pt x="19" y="105"/>
                    <a:pt x="20" y="105"/>
                    <a:pt x="22" y="105"/>
                  </a:cubicBezTo>
                  <a:cubicBezTo>
                    <a:pt x="24" y="104"/>
                    <a:pt x="26" y="103"/>
                    <a:pt x="28" y="103"/>
                  </a:cubicBezTo>
                  <a:cubicBezTo>
                    <a:pt x="34" y="101"/>
                    <a:pt x="39" y="99"/>
                    <a:pt x="45" y="97"/>
                  </a:cubicBezTo>
                  <a:moveTo>
                    <a:pt x="35" y="95"/>
                  </a:moveTo>
                  <a:cubicBezTo>
                    <a:pt x="32" y="96"/>
                    <a:pt x="29" y="96"/>
                    <a:pt x="25" y="97"/>
                  </a:cubicBezTo>
                  <a:cubicBezTo>
                    <a:pt x="28" y="97"/>
                    <a:pt x="30" y="97"/>
                    <a:pt x="32" y="97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34" y="95"/>
                    <a:pt x="35" y="95"/>
                    <a:pt x="35" y="95"/>
                  </a:cubicBezTo>
                  <a:moveTo>
                    <a:pt x="118" y="95"/>
                  </a:moveTo>
                  <a:cubicBezTo>
                    <a:pt x="117" y="95"/>
                    <a:pt x="116" y="95"/>
                    <a:pt x="114" y="95"/>
                  </a:cubicBezTo>
                  <a:cubicBezTo>
                    <a:pt x="112" y="97"/>
                    <a:pt x="111" y="99"/>
                    <a:pt x="109" y="101"/>
                  </a:cubicBezTo>
                  <a:cubicBezTo>
                    <a:pt x="110" y="99"/>
                    <a:pt x="110" y="98"/>
                    <a:pt x="111" y="97"/>
                  </a:cubicBezTo>
                  <a:cubicBezTo>
                    <a:pt x="110" y="97"/>
                    <a:pt x="108" y="98"/>
                    <a:pt x="107" y="99"/>
                  </a:cubicBezTo>
                  <a:cubicBezTo>
                    <a:pt x="107" y="99"/>
                    <a:pt x="106" y="100"/>
                    <a:pt x="106" y="100"/>
                  </a:cubicBezTo>
                  <a:cubicBezTo>
                    <a:pt x="105" y="102"/>
                    <a:pt x="104" y="103"/>
                    <a:pt x="103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7" y="104"/>
                    <a:pt x="113" y="100"/>
                    <a:pt x="118" y="95"/>
                  </a:cubicBezTo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5"/>
                  </a:cubicBezTo>
                  <a:moveTo>
                    <a:pt x="117" y="85"/>
                  </a:moveTo>
                  <a:cubicBezTo>
                    <a:pt x="117" y="86"/>
                    <a:pt x="116" y="86"/>
                    <a:pt x="116" y="87"/>
                  </a:cubicBezTo>
                  <a:cubicBezTo>
                    <a:pt x="114" y="88"/>
                    <a:pt x="113" y="90"/>
                    <a:pt x="111" y="91"/>
                  </a:cubicBezTo>
                  <a:cubicBezTo>
                    <a:pt x="111" y="92"/>
                    <a:pt x="111" y="92"/>
                    <a:pt x="110" y="93"/>
                  </a:cubicBezTo>
                  <a:cubicBezTo>
                    <a:pt x="110" y="94"/>
                    <a:pt x="109" y="94"/>
                    <a:pt x="109" y="95"/>
                  </a:cubicBezTo>
                  <a:cubicBezTo>
                    <a:pt x="110" y="94"/>
                    <a:pt x="112" y="94"/>
                    <a:pt x="113" y="93"/>
                  </a:cubicBezTo>
                  <a:cubicBezTo>
                    <a:pt x="114" y="91"/>
                    <a:pt x="115" y="90"/>
                    <a:pt x="116" y="88"/>
                  </a:cubicBezTo>
                  <a:cubicBezTo>
                    <a:pt x="116" y="87"/>
                    <a:pt x="117" y="86"/>
                    <a:pt x="117" y="85"/>
                  </a:cubicBezTo>
                  <a:moveTo>
                    <a:pt x="83" y="84"/>
                  </a:moveTo>
                  <a:cubicBezTo>
                    <a:pt x="81" y="84"/>
                    <a:pt x="80" y="85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6"/>
                    <a:pt x="81" y="85"/>
                    <a:pt x="82" y="85"/>
                  </a:cubicBezTo>
                  <a:cubicBezTo>
                    <a:pt x="82" y="84"/>
                    <a:pt x="82" y="84"/>
                    <a:pt x="83" y="84"/>
                  </a:cubicBezTo>
                  <a:moveTo>
                    <a:pt x="126" y="83"/>
                  </a:moveTo>
                  <a:cubicBezTo>
                    <a:pt x="125" y="84"/>
                    <a:pt x="124" y="85"/>
                    <a:pt x="122" y="86"/>
                  </a:cubicBezTo>
                  <a:cubicBezTo>
                    <a:pt x="122" y="86"/>
                    <a:pt x="122" y="87"/>
                    <a:pt x="122" y="87"/>
                  </a:cubicBezTo>
                  <a:cubicBezTo>
                    <a:pt x="121" y="87"/>
                    <a:pt x="121" y="87"/>
                    <a:pt x="121" y="86"/>
                  </a:cubicBezTo>
                  <a:cubicBezTo>
                    <a:pt x="120" y="89"/>
                    <a:pt x="118" y="90"/>
                    <a:pt x="117" y="92"/>
                  </a:cubicBezTo>
                  <a:cubicBezTo>
                    <a:pt x="118" y="92"/>
                    <a:pt x="119" y="92"/>
                    <a:pt x="119" y="92"/>
                  </a:cubicBezTo>
                  <a:cubicBezTo>
                    <a:pt x="120" y="92"/>
                    <a:pt x="120" y="92"/>
                    <a:pt x="121" y="92"/>
                  </a:cubicBezTo>
                  <a:cubicBezTo>
                    <a:pt x="122" y="91"/>
                    <a:pt x="123" y="89"/>
                    <a:pt x="124" y="88"/>
                  </a:cubicBezTo>
                  <a:cubicBezTo>
                    <a:pt x="124" y="87"/>
                    <a:pt x="125" y="86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6" y="83"/>
                  </a:cubicBezTo>
                  <a:moveTo>
                    <a:pt x="134" y="82"/>
                  </a:moveTo>
                  <a:cubicBezTo>
                    <a:pt x="133" y="82"/>
                    <a:pt x="133" y="83"/>
                    <a:pt x="132" y="83"/>
                  </a:cubicBezTo>
                  <a:cubicBezTo>
                    <a:pt x="132" y="84"/>
                    <a:pt x="131" y="85"/>
                    <a:pt x="131" y="85"/>
                  </a:cubicBezTo>
                  <a:cubicBezTo>
                    <a:pt x="132" y="84"/>
                    <a:pt x="133" y="83"/>
                    <a:pt x="134" y="82"/>
                  </a:cubicBezTo>
                  <a:moveTo>
                    <a:pt x="98" y="80"/>
                  </a:moveTo>
                  <a:cubicBezTo>
                    <a:pt x="97" y="81"/>
                    <a:pt x="95" y="81"/>
                    <a:pt x="93" y="82"/>
                  </a:cubicBezTo>
                  <a:cubicBezTo>
                    <a:pt x="88" y="88"/>
                    <a:pt x="82" y="93"/>
                    <a:pt x="75" y="98"/>
                  </a:cubicBezTo>
                  <a:cubicBezTo>
                    <a:pt x="75" y="98"/>
                    <a:pt x="75" y="99"/>
                    <a:pt x="74" y="99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8"/>
                    <a:pt x="75" y="98"/>
                    <a:pt x="75" y="97"/>
                  </a:cubicBezTo>
                  <a:cubicBezTo>
                    <a:pt x="76" y="97"/>
                    <a:pt x="77" y="96"/>
                    <a:pt x="78" y="95"/>
                  </a:cubicBezTo>
                  <a:cubicBezTo>
                    <a:pt x="82" y="92"/>
                    <a:pt x="86" y="88"/>
                    <a:pt x="90" y="84"/>
                  </a:cubicBezTo>
                  <a:cubicBezTo>
                    <a:pt x="88" y="85"/>
                    <a:pt x="86" y="86"/>
                    <a:pt x="83" y="87"/>
                  </a:cubicBezTo>
                  <a:cubicBezTo>
                    <a:pt x="82" y="88"/>
                    <a:pt x="80" y="90"/>
                    <a:pt x="78" y="91"/>
                  </a:cubicBezTo>
                  <a:cubicBezTo>
                    <a:pt x="79" y="90"/>
                    <a:pt x="79" y="89"/>
                    <a:pt x="80" y="88"/>
                  </a:cubicBezTo>
                  <a:cubicBezTo>
                    <a:pt x="79" y="89"/>
                    <a:pt x="78" y="89"/>
                    <a:pt x="76" y="89"/>
                  </a:cubicBezTo>
                  <a:cubicBezTo>
                    <a:pt x="75" y="91"/>
                    <a:pt x="74" y="93"/>
                    <a:pt x="73" y="95"/>
                  </a:cubicBezTo>
                  <a:cubicBezTo>
                    <a:pt x="70" y="98"/>
                    <a:pt x="67" y="100"/>
                    <a:pt x="64" y="102"/>
                  </a:cubicBezTo>
                  <a:cubicBezTo>
                    <a:pt x="63" y="103"/>
                    <a:pt x="61" y="104"/>
                    <a:pt x="59" y="105"/>
                  </a:cubicBezTo>
                  <a:cubicBezTo>
                    <a:pt x="58" y="106"/>
                    <a:pt x="57" y="106"/>
                    <a:pt x="56" y="107"/>
                  </a:cubicBezTo>
                  <a:cubicBezTo>
                    <a:pt x="51" y="110"/>
                    <a:pt x="45" y="113"/>
                    <a:pt x="39" y="115"/>
                  </a:cubicBezTo>
                  <a:cubicBezTo>
                    <a:pt x="36" y="116"/>
                    <a:pt x="32" y="117"/>
                    <a:pt x="29" y="118"/>
                  </a:cubicBezTo>
                  <a:cubicBezTo>
                    <a:pt x="29" y="118"/>
                    <a:pt x="28" y="119"/>
                    <a:pt x="28" y="119"/>
                  </a:cubicBezTo>
                  <a:cubicBezTo>
                    <a:pt x="23" y="120"/>
                    <a:pt x="19" y="121"/>
                    <a:pt x="15" y="123"/>
                  </a:cubicBezTo>
                  <a:cubicBezTo>
                    <a:pt x="18" y="121"/>
                    <a:pt x="21" y="120"/>
                    <a:pt x="24" y="119"/>
                  </a:cubicBezTo>
                  <a:cubicBezTo>
                    <a:pt x="27" y="117"/>
                    <a:pt x="31" y="115"/>
                    <a:pt x="35" y="114"/>
                  </a:cubicBezTo>
                  <a:cubicBezTo>
                    <a:pt x="37" y="112"/>
                    <a:pt x="39" y="111"/>
                    <a:pt x="41" y="110"/>
                  </a:cubicBezTo>
                  <a:cubicBezTo>
                    <a:pt x="42" y="109"/>
                    <a:pt x="43" y="109"/>
                    <a:pt x="44" y="108"/>
                  </a:cubicBezTo>
                  <a:cubicBezTo>
                    <a:pt x="45" y="108"/>
                    <a:pt x="46" y="107"/>
                    <a:pt x="47" y="106"/>
                  </a:cubicBezTo>
                  <a:cubicBezTo>
                    <a:pt x="53" y="102"/>
                    <a:pt x="58" y="98"/>
                    <a:pt x="63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1" y="95"/>
                    <a:pt x="58" y="97"/>
                    <a:pt x="54" y="98"/>
                  </a:cubicBezTo>
                  <a:cubicBezTo>
                    <a:pt x="52" y="100"/>
                    <a:pt x="50" y="101"/>
                    <a:pt x="48" y="102"/>
                  </a:cubicBezTo>
                  <a:cubicBezTo>
                    <a:pt x="45" y="104"/>
                    <a:pt x="43" y="106"/>
                    <a:pt x="40" y="107"/>
                  </a:cubicBezTo>
                  <a:cubicBezTo>
                    <a:pt x="38" y="109"/>
                    <a:pt x="36" y="110"/>
                    <a:pt x="34" y="111"/>
                  </a:cubicBezTo>
                  <a:cubicBezTo>
                    <a:pt x="34" y="111"/>
                    <a:pt x="33" y="112"/>
                    <a:pt x="32" y="112"/>
                  </a:cubicBezTo>
                  <a:cubicBezTo>
                    <a:pt x="31" y="113"/>
                    <a:pt x="29" y="114"/>
                    <a:pt x="28" y="114"/>
                  </a:cubicBezTo>
                  <a:cubicBezTo>
                    <a:pt x="27" y="115"/>
                    <a:pt x="26" y="115"/>
                    <a:pt x="26" y="115"/>
                  </a:cubicBezTo>
                  <a:cubicBezTo>
                    <a:pt x="24" y="116"/>
                    <a:pt x="23" y="116"/>
                    <a:pt x="22" y="117"/>
                  </a:cubicBezTo>
                  <a:cubicBezTo>
                    <a:pt x="17" y="119"/>
                    <a:pt x="11" y="121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3" y="125"/>
                    <a:pt x="2" y="125"/>
                    <a:pt x="1" y="126"/>
                  </a:cubicBezTo>
                  <a:cubicBezTo>
                    <a:pt x="6" y="125"/>
                    <a:pt x="11" y="125"/>
                    <a:pt x="16" y="125"/>
                  </a:cubicBezTo>
                  <a:cubicBezTo>
                    <a:pt x="17" y="125"/>
                    <a:pt x="18" y="124"/>
                    <a:pt x="18" y="124"/>
                  </a:cubicBezTo>
                  <a:cubicBezTo>
                    <a:pt x="20" y="124"/>
                    <a:pt x="22" y="123"/>
                    <a:pt x="23" y="123"/>
                  </a:cubicBezTo>
                  <a:cubicBezTo>
                    <a:pt x="25" y="122"/>
                    <a:pt x="26" y="122"/>
                    <a:pt x="28" y="121"/>
                  </a:cubicBezTo>
                  <a:cubicBezTo>
                    <a:pt x="32" y="120"/>
                    <a:pt x="36" y="119"/>
                    <a:pt x="39" y="117"/>
                  </a:cubicBezTo>
                  <a:cubicBezTo>
                    <a:pt x="48" y="114"/>
                    <a:pt x="57" y="109"/>
                    <a:pt x="65" y="104"/>
                  </a:cubicBezTo>
                  <a:cubicBezTo>
                    <a:pt x="67" y="103"/>
                    <a:pt x="69" y="102"/>
                    <a:pt x="71" y="100"/>
                  </a:cubicBezTo>
                  <a:cubicBezTo>
                    <a:pt x="71" y="101"/>
                    <a:pt x="71" y="101"/>
                    <a:pt x="70" y="102"/>
                  </a:cubicBezTo>
                  <a:cubicBezTo>
                    <a:pt x="69" y="102"/>
                    <a:pt x="68" y="103"/>
                    <a:pt x="68" y="104"/>
                  </a:cubicBezTo>
                  <a:cubicBezTo>
                    <a:pt x="63" y="107"/>
                    <a:pt x="59" y="109"/>
                    <a:pt x="54" y="112"/>
                  </a:cubicBezTo>
                  <a:cubicBezTo>
                    <a:pt x="52" y="113"/>
                    <a:pt x="50" y="114"/>
                    <a:pt x="48" y="116"/>
                  </a:cubicBezTo>
                  <a:cubicBezTo>
                    <a:pt x="45" y="117"/>
                    <a:pt x="43" y="118"/>
                    <a:pt x="40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6" y="122"/>
                    <a:pt x="35" y="122"/>
                    <a:pt x="34" y="123"/>
                  </a:cubicBezTo>
                  <a:cubicBezTo>
                    <a:pt x="36" y="123"/>
                    <a:pt x="37" y="123"/>
                    <a:pt x="39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4" y="120"/>
                    <a:pt x="46" y="119"/>
                    <a:pt x="49" y="118"/>
                  </a:cubicBezTo>
                  <a:cubicBezTo>
                    <a:pt x="51" y="117"/>
                    <a:pt x="54" y="115"/>
                    <a:pt x="56" y="114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61" y="111"/>
                    <a:pt x="65" y="108"/>
                    <a:pt x="69" y="106"/>
                  </a:cubicBezTo>
                  <a:cubicBezTo>
                    <a:pt x="68" y="107"/>
                    <a:pt x="68" y="107"/>
                    <a:pt x="68" y="108"/>
                  </a:cubicBezTo>
                  <a:cubicBezTo>
                    <a:pt x="67" y="109"/>
                    <a:pt x="65" y="110"/>
                    <a:pt x="64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5" y="112"/>
                    <a:pt x="68" y="111"/>
                    <a:pt x="71" y="109"/>
                  </a:cubicBezTo>
                  <a:cubicBezTo>
                    <a:pt x="77" y="104"/>
                    <a:pt x="83" y="100"/>
                    <a:pt x="89" y="95"/>
                  </a:cubicBezTo>
                  <a:cubicBezTo>
                    <a:pt x="89" y="95"/>
                    <a:pt x="90" y="95"/>
                    <a:pt x="90" y="95"/>
                  </a:cubicBezTo>
                  <a:cubicBezTo>
                    <a:pt x="91" y="93"/>
                    <a:pt x="92" y="91"/>
                    <a:pt x="93" y="89"/>
                  </a:cubicBezTo>
                  <a:cubicBezTo>
                    <a:pt x="91" y="90"/>
                    <a:pt x="90" y="92"/>
                    <a:pt x="88" y="93"/>
                  </a:cubicBezTo>
                  <a:cubicBezTo>
                    <a:pt x="85" y="95"/>
                    <a:pt x="82" y="97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6" y="102"/>
                    <a:pt x="74" y="104"/>
                    <a:pt x="72" y="105"/>
                  </a:cubicBezTo>
                  <a:cubicBezTo>
                    <a:pt x="72" y="105"/>
                    <a:pt x="72" y="104"/>
                    <a:pt x="73" y="103"/>
                  </a:cubicBezTo>
                  <a:cubicBezTo>
                    <a:pt x="74" y="102"/>
                    <a:pt x="75" y="102"/>
                    <a:pt x="76" y="101"/>
                  </a:cubicBezTo>
                  <a:cubicBezTo>
                    <a:pt x="79" y="99"/>
                    <a:pt x="81" y="97"/>
                    <a:pt x="84" y="95"/>
                  </a:cubicBezTo>
                  <a:cubicBezTo>
                    <a:pt x="87" y="92"/>
                    <a:pt x="91" y="89"/>
                    <a:pt x="94" y="86"/>
                  </a:cubicBezTo>
                  <a:cubicBezTo>
                    <a:pt x="95" y="85"/>
                    <a:pt x="96" y="83"/>
                    <a:pt x="97" y="82"/>
                  </a:cubicBezTo>
                  <a:cubicBezTo>
                    <a:pt x="97" y="81"/>
                    <a:pt x="98" y="81"/>
                    <a:pt x="98" y="80"/>
                  </a:cubicBezTo>
                  <a:moveTo>
                    <a:pt x="50" y="78"/>
                  </a:moveTo>
                  <a:cubicBezTo>
                    <a:pt x="47" y="78"/>
                    <a:pt x="45" y="79"/>
                    <a:pt x="42" y="79"/>
                  </a:cubicBezTo>
                  <a:cubicBezTo>
                    <a:pt x="41" y="80"/>
                    <a:pt x="39" y="81"/>
                    <a:pt x="38" y="81"/>
                  </a:cubicBezTo>
                  <a:cubicBezTo>
                    <a:pt x="35" y="82"/>
                    <a:pt x="32" y="84"/>
                    <a:pt x="29" y="84"/>
                  </a:cubicBezTo>
                  <a:cubicBezTo>
                    <a:pt x="23" y="86"/>
                    <a:pt x="18" y="87"/>
                    <a:pt x="13" y="87"/>
                  </a:cubicBezTo>
                  <a:cubicBezTo>
                    <a:pt x="13" y="87"/>
                    <a:pt x="13" y="87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7" y="85"/>
                    <a:pt x="18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5" y="86"/>
                    <a:pt x="11" y="88"/>
                    <a:pt x="7" y="90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11" y="90"/>
                    <a:pt x="12" y="90"/>
                    <a:pt x="14" y="90"/>
                  </a:cubicBezTo>
                  <a:cubicBezTo>
                    <a:pt x="26" y="86"/>
                    <a:pt x="38" y="82"/>
                    <a:pt x="50" y="78"/>
                  </a:cubicBezTo>
                  <a:moveTo>
                    <a:pt x="120" y="77"/>
                  </a:moveTo>
                  <a:cubicBezTo>
                    <a:pt x="119" y="77"/>
                    <a:pt x="119" y="77"/>
                    <a:pt x="118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8" y="78"/>
                    <a:pt x="117" y="79"/>
                    <a:pt x="117" y="80"/>
                  </a:cubicBezTo>
                  <a:cubicBezTo>
                    <a:pt x="116" y="81"/>
                    <a:pt x="116" y="82"/>
                    <a:pt x="115" y="84"/>
                  </a:cubicBezTo>
                  <a:cubicBezTo>
                    <a:pt x="117" y="82"/>
                    <a:pt x="118" y="80"/>
                    <a:pt x="119" y="79"/>
                  </a:cubicBezTo>
                  <a:cubicBezTo>
                    <a:pt x="120" y="78"/>
                    <a:pt x="120" y="78"/>
                    <a:pt x="120" y="77"/>
                  </a:cubicBezTo>
                  <a:moveTo>
                    <a:pt x="99" y="74"/>
                  </a:moveTo>
                  <a:cubicBezTo>
                    <a:pt x="97" y="75"/>
                    <a:pt x="94" y="77"/>
                    <a:pt x="92" y="78"/>
                  </a:cubicBezTo>
                  <a:cubicBezTo>
                    <a:pt x="91" y="80"/>
                    <a:pt x="90" y="81"/>
                    <a:pt x="89" y="82"/>
                  </a:cubicBezTo>
                  <a:cubicBezTo>
                    <a:pt x="91" y="81"/>
                    <a:pt x="93" y="79"/>
                    <a:pt x="95" y="78"/>
                  </a:cubicBezTo>
                  <a:cubicBezTo>
                    <a:pt x="97" y="77"/>
                    <a:pt x="98" y="75"/>
                    <a:pt x="99" y="74"/>
                  </a:cubicBezTo>
                  <a:moveTo>
                    <a:pt x="102" y="72"/>
                  </a:moveTo>
                  <a:cubicBezTo>
                    <a:pt x="101" y="73"/>
                    <a:pt x="100" y="75"/>
                    <a:pt x="99" y="76"/>
                  </a:cubicBezTo>
                  <a:cubicBezTo>
                    <a:pt x="99" y="76"/>
                    <a:pt x="100" y="76"/>
                    <a:pt x="101" y="75"/>
                  </a:cubicBezTo>
                  <a:cubicBezTo>
                    <a:pt x="101" y="74"/>
                    <a:pt x="102" y="73"/>
                    <a:pt x="102" y="72"/>
                  </a:cubicBezTo>
                  <a:moveTo>
                    <a:pt x="112" y="70"/>
                  </a:moveTo>
                  <a:cubicBezTo>
                    <a:pt x="110" y="72"/>
                    <a:pt x="109" y="73"/>
                    <a:pt x="107" y="74"/>
                  </a:cubicBezTo>
                  <a:cubicBezTo>
                    <a:pt x="106" y="76"/>
                    <a:pt x="106" y="77"/>
                    <a:pt x="105" y="78"/>
                  </a:cubicBezTo>
                  <a:cubicBezTo>
                    <a:pt x="104" y="80"/>
                    <a:pt x="103" y="81"/>
                    <a:pt x="103" y="82"/>
                  </a:cubicBezTo>
                  <a:cubicBezTo>
                    <a:pt x="101" y="83"/>
                    <a:pt x="100" y="84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7" y="87"/>
                    <a:pt x="96" y="89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0"/>
                    <a:pt x="97" y="89"/>
                    <a:pt x="98" y="88"/>
                  </a:cubicBezTo>
                  <a:cubicBezTo>
                    <a:pt x="103" y="83"/>
                    <a:pt x="108" y="77"/>
                    <a:pt x="112" y="70"/>
                  </a:cubicBezTo>
                  <a:moveTo>
                    <a:pt x="77" y="70"/>
                  </a:moveTo>
                  <a:cubicBezTo>
                    <a:pt x="76" y="70"/>
                    <a:pt x="75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50" y="81"/>
                    <a:pt x="28" y="89"/>
                    <a:pt x="4" y="95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3" y="97"/>
                    <a:pt x="4" y="98"/>
                    <a:pt x="5" y="98"/>
                  </a:cubicBezTo>
                  <a:cubicBezTo>
                    <a:pt x="8" y="95"/>
                    <a:pt x="11" y="94"/>
                    <a:pt x="15" y="93"/>
                  </a:cubicBezTo>
                  <a:cubicBezTo>
                    <a:pt x="13" y="94"/>
                    <a:pt x="12" y="95"/>
                    <a:pt x="11" y="97"/>
                  </a:cubicBezTo>
                  <a:cubicBezTo>
                    <a:pt x="12" y="97"/>
                    <a:pt x="13" y="97"/>
                    <a:pt x="14" y="97"/>
                  </a:cubicBezTo>
                  <a:cubicBezTo>
                    <a:pt x="17" y="94"/>
                    <a:pt x="20" y="92"/>
                    <a:pt x="24" y="91"/>
                  </a:cubicBezTo>
                  <a:cubicBezTo>
                    <a:pt x="28" y="89"/>
                    <a:pt x="33" y="88"/>
                    <a:pt x="37" y="86"/>
                  </a:cubicBezTo>
                  <a:cubicBezTo>
                    <a:pt x="42" y="85"/>
                    <a:pt x="46" y="83"/>
                    <a:pt x="50" y="82"/>
                  </a:cubicBezTo>
                  <a:cubicBezTo>
                    <a:pt x="48" y="83"/>
                    <a:pt x="46" y="84"/>
                    <a:pt x="45" y="86"/>
                  </a:cubicBezTo>
                  <a:cubicBezTo>
                    <a:pt x="43" y="87"/>
                    <a:pt x="41" y="88"/>
                    <a:pt x="40" y="89"/>
                  </a:cubicBezTo>
                  <a:cubicBezTo>
                    <a:pt x="39" y="90"/>
                    <a:pt x="38" y="90"/>
                    <a:pt x="38" y="90"/>
                  </a:cubicBezTo>
                  <a:cubicBezTo>
                    <a:pt x="37" y="91"/>
                    <a:pt x="36" y="92"/>
                    <a:pt x="35" y="92"/>
                  </a:cubicBezTo>
                  <a:cubicBezTo>
                    <a:pt x="38" y="92"/>
                    <a:pt x="40" y="91"/>
                    <a:pt x="43" y="90"/>
                  </a:cubicBezTo>
                  <a:cubicBezTo>
                    <a:pt x="46" y="88"/>
                    <a:pt x="49" y="86"/>
                    <a:pt x="52" y="84"/>
                  </a:cubicBezTo>
                  <a:cubicBezTo>
                    <a:pt x="52" y="83"/>
                    <a:pt x="53" y="82"/>
                    <a:pt x="54" y="82"/>
                  </a:cubicBezTo>
                  <a:cubicBezTo>
                    <a:pt x="55" y="81"/>
                    <a:pt x="57" y="79"/>
                    <a:pt x="58" y="78"/>
                  </a:cubicBezTo>
                  <a:cubicBezTo>
                    <a:pt x="65" y="76"/>
                    <a:pt x="71" y="73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moveTo>
                    <a:pt x="167" y="69"/>
                  </a:moveTo>
                  <a:cubicBezTo>
                    <a:pt x="167" y="70"/>
                    <a:pt x="166" y="70"/>
                    <a:pt x="166" y="70"/>
                  </a:cubicBezTo>
                  <a:cubicBezTo>
                    <a:pt x="165" y="71"/>
                    <a:pt x="163" y="73"/>
                    <a:pt x="162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1" y="74"/>
                    <a:pt x="160" y="75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8" y="80"/>
                    <a:pt x="157" y="82"/>
                    <a:pt x="157" y="84"/>
                  </a:cubicBezTo>
                  <a:cubicBezTo>
                    <a:pt x="158" y="83"/>
                    <a:pt x="159" y="82"/>
                    <a:pt x="160" y="81"/>
                  </a:cubicBezTo>
                  <a:cubicBezTo>
                    <a:pt x="160" y="80"/>
                    <a:pt x="161" y="79"/>
                    <a:pt x="162" y="78"/>
                  </a:cubicBezTo>
                  <a:cubicBezTo>
                    <a:pt x="163" y="77"/>
                    <a:pt x="164" y="75"/>
                    <a:pt x="165" y="74"/>
                  </a:cubicBezTo>
                  <a:cubicBezTo>
                    <a:pt x="166" y="72"/>
                    <a:pt x="166" y="71"/>
                    <a:pt x="167" y="69"/>
                  </a:cubicBezTo>
                  <a:moveTo>
                    <a:pt x="109" y="67"/>
                  </a:moveTo>
                  <a:cubicBezTo>
                    <a:pt x="108" y="68"/>
                    <a:pt x="107" y="68"/>
                    <a:pt x="106" y="69"/>
                  </a:cubicBezTo>
                  <a:cubicBezTo>
                    <a:pt x="106" y="70"/>
                    <a:pt x="105" y="71"/>
                    <a:pt x="105" y="73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1"/>
                    <a:pt x="108" y="69"/>
                    <a:pt x="109" y="67"/>
                  </a:cubicBezTo>
                  <a:moveTo>
                    <a:pt x="122" y="66"/>
                  </a:moveTo>
                  <a:cubicBezTo>
                    <a:pt x="122" y="67"/>
                    <a:pt x="121" y="67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9"/>
                    <a:pt x="120" y="70"/>
                    <a:pt x="120" y="70"/>
                  </a:cubicBezTo>
                  <a:cubicBezTo>
                    <a:pt x="121" y="69"/>
                    <a:pt x="122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moveTo>
                    <a:pt x="97" y="97"/>
                  </a:moveTo>
                  <a:cubicBezTo>
                    <a:pt x="98" y="96"/>
                    <a:pt x="98" y="96"/>
                    <a:pt x="98" y="95"/>
                  </a:cubicBezTo>
                  <a:cubicBezTo>
                    <a:pt x="98" y="96"/>
                    <a:pt x="98" y="96"/>
                    <a:pt x="97" y="97"/>
                  </a:cubicBezTo>
                  <a:cubicBezTo>
                    <a:pt x="97" y="97"/>
                    <a:pt x="97" y="97"/>
                    <a:pt x="97" y="97"/>
                  </a:cubicBezTo>
                  <a:moveTo>
                    <a:pt x="119" y="64"/>
                  </a:moveTo>
                  <a:cubicBezTo>
                    <a:pt x="119" y="65"/>
                    <a:pt x="119" y="65"/>
                    <a:pt x="118" y="65"/>
                  </a:cubicBezTo>
                  <a:cubicBezTo>
                    <a:pt x="112" y="77"/>
                    <a:pt x="103" y="87"/>
                    <a:pt x="94" y="96"/>
                  </a:cubicBezTo>
                  <a:cubicBezTo>
                    <a:pt x="92" y="98"/>
                    <a:pt x="91" y="100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5"/>
                    <a:pt x="87" y="107"/>
                    <a:pt x="86" y="110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1" y="106"/>
                    <a:pt x="92" y="105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ubicBezTo>
                    <a:pt x="94" y="104"/>
                    <a:pt x="93" y="105"/>
                    <a:pt x="93" y="105"/>
                  </a:cubicBezTo>
                  <a:cubicBezTo>
                    <a:pt x="93" y="105"/>
                    <a:pt x="93" y="106"/>
                    <a:pt x="92" y="106"/>
                  </a:cubicBezTo>
                  <a:cubicBezTo>
                    <a:pt x="94" y="104"/>
                    <a:pt x="96" y="102"/>
                    <a:pt x="98" y="101"/>
                  </a:cubicBezTo>
                  <a:cubicBezTo>
                    <a:pt x="99" y="100"/>
                    <a:pt x="99" y="99"/>
                    <a:pt x="99" y="98"/>
                  </a:cubicBezTo>
                  <a:cubicBezTo>
                    <a:pt x="105" y="93"/>
                    <a:pt x="111" y="87"/>
                    <a:pt x="115" y="81"/>
                  </a:cubicBezTo>
                  <a:cubicBezTo>
                    <a:pt x="116" y="80"/>
                    <a:pt x="117" y="79"/>
                    <a:pt x="118" y="77"/>
                  </a:cubicBezTo>
                  <a:cubicBezTo>
                    <a:pt x="118" y="77"/>
                    <a:pt x="117" y="77"/>
                    <a:pt x="117" y="76"/>
                  </a:cubicBezTo>
                  <a:cubicBezTo>
                    <a:pt x="117" y="75"/>
                    <a:pt x="117" y="75"/>
                    <a:pt x="117" y="74"/>
                  </a:cubicBezTo>
                  <a:cubicBezTo>
                    <a:pt x="116" y="75"/>
                    <a:pt x="115" y="77"/>
                    <a:pt x="114" y="79"/>
                  </a:cubicBezTo>
                  <a:cubicBezTo>
                    <a:pt x="112" y="81"/>
                    <a:pt x="111" y="83"/>
                    <a:pt x="109" y="85"/>
                  </a:cubicBezTo>
                  <a:cubicBezTo>
                    <a:pt x="107" y="87"/>
                    <a:pt x="105" y="89"/>
                    <a:pt x="103" y="91"/>
                  </a:cubicBezTo>
                  <a:cubicBezTo>
                    <a:pt x="104" y="89"/>
                    <a:pt x="105" y="88"/>
                    <a:pt x="106" y="87"/>
                  </a:cubicBezTo>
                  <a:cubicBezTo>
                    <a:pt x="106" y="85"/>
                    <a:pt x="107" y="84"/>
                    <a:pt x="108" y="82"/>
                  </a:cubicBezTo>
                  <a:cubicBezTo>
                    <a:pt x="108" y="81"/>
                    <a:pt x="109" y="80"/>
                    <a:pt x="110" y="79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3" y="75"/>
                    <a:pt x="115" y="72"/>
                    <a:pt x="118" y="70"/>
                  </a:cubicBezTo>
                  <a:cubicBezTo>
                    <a:pt x="118" y="68"/>
                    <a:pt x="119" y="66"/>
                    <a:pt x="119" y="64"/>
                  </a:cubicBezTo>
                  <a:moveTo>
                    <a:pt x="106" y="64"/>
                  </a:moveTo>
                  <a:cubicBezTo>
                    <a:pt x="105" y="65"/>
                    <a:pt x="105" y="65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1" y="68"/>
                    <a:pt x="100" y="70"/>
                    <a:pt x="98" y="72"/>
                  </a:cubicBezTo>
                  <a:cubicBezTo>
                    <a:pt x="100" y="70"/>
                    <a:pt x="102" y="69"/>
                    <a:pt x="105" y="67"/>
                  </a:cubicBezTo>
                  <a:cubicBezTo>
                    <a:pt x="105" y="66"/>
                    <a:pt x="105" y="65"/>
                    <a:pt x="106" y="64"/>
                  </a:cubicBezTo>
                  <a:moveTo>
                    <a:pt x="135" y="64"/>
                  </a:moveTo>
                  <a:cubicBezTo>
                    <a:pt x="134" y="65"/>
                    <a:pt x="134" y="66"/>
                    <a:pt x="133" y="67"/>
                  </a:cubicBezTo>
                  <a:cubicBezTo>
                    <a:pt x="132" y="71"/>
                    <a:pt x="131" y="75"/>
                    <a:pt x="129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30" y="78"/>
                    <a:pt x="132" y="75"/>
                    <a:pt x="133" y="73"/>
                  </a:cubicBezTo>
                  <a:cubicBezTo>
                    <a:pt x="134" y="71"/>
                    <a:pt x="135" y="68"/>
                    <a:pt x="135" y="66"/>
                  </a:cubicBezTo>
                  <a:cubicBezTo>
                    <a:pt x="135" y="67"/>
                    <a:pt x="134" y="67"/>
                    <a:pt x="134" y="68"/>
                  </a:cubicBezTo>
                  <a:cubicBezTo>
                    <a:pt x="134" y="68"/>
                    <a:pt x="134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6"/>
                    <a:pt x="135" y="65"/>
                    <a:pt x="135" y="64"/>
                  </a:cubicBezTo>
                  <a:moveTo>
                    <a:pt x="161" y="63"/>
                  </a:moveTo>
                  <a:cubicBezTo>
                    <a:pt x="160" y="64"/>
                    <a:pt x="160" y="65"/>
                    <a:pt x="160" y="65"/>
                  </a:cubicBezTo>
                  <a:cubicBezTo>
                    <a:pt x="160" y="66"/>
                    <a:pt x="160" y="66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60" y="65"/>
                    <a:pt x="161" y="64"/>
                    <a:pt x="161" y="63"/>
                  </a:cubicBezTo>
                  <a:moveTo>
                    <a:pt x="165" y="61"/>
                  </a:moveTo>
                  <a:cubicBezTo>
                    <a:pt x="165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3" y="64"/>
                    <a:pt x="163" y="65"/>
                  </a:cubicBezTo>
                  <a:cubicBezTo>
                    <a:pt x="163" y="65"/>
                    <a:pt x="164" y="65"/>
                    <a:pt x="164" y="64"/>
                  </a:cubicBezTo>
                  <a:cubicBezTo>
                    <a:pt x="164" y="66"/>
                    <a:pt x="163" y="68"/>
                    <a:pt x="163" y="70"/>
                  </a:cubicBezTo>
                  <a:cubicBezTo>
                    <a:pt x="164" y="69"/>
                    <a:pt x="164" y="68"/>
                    <a:pt x="165" y="68"/>
                  </a:cubicBezTo>
                  <a:cubicBezTo>
                    <a:pt x="165" y="67"/>
                    <a:pt x="166" y="66"/>
                    <a:pt x="166" y="65"/>
                  </a:cubicBezTo>
                  <a:cubicBezTo>
                    <a:pt x="166" y="64"/>
                    <a:pt x="166" y="63"/>
                    <a:pt x="166" y="62"/>
                  </a:cubicBezTo>
                  <a:cubicBezTo>
                    <a:pt x="166" y="61"/>
                    <a:pt x="165" y="61"/>
                    <a:pt x="165" y="61"/>
                  </a:cubicBezTo>
                  <a:moveTo>
                    <a:pt x="124" y="59"/>
                  </a:moveTo>
                  <a:cubicBezTo>
                    <a:pt x="124" y="59"/>
                    <a:pt x="123" y="60"/>
                    <a:pt x="123" y="60"/>
                  </a:cubicBezTo>
                  <a:cubicBezTo>
                    <a:pt x="122" y="62"/>
                    <a:pt x="122" y="64"/>
                    <a:pt x="121" y="66"/>
                  </a:cubicBezTo>
                  <a:cubicBezTo>
                    <a:pt x="122" y="65"/>
                    <a:pt x="122" y="65"/>
                    <a:pt x="123" y="64"/>
                  </a:cubicBezTo>
                  <a:cubicBezTo>
                    <a:pt x="123" y="63"/>
                    <a:pt x="123" y="61"/>
                    <a:pt x="124" y="59"/>
                  </a:cubicBezTo>
                  <a:moveTo>
                    <a:pt x="119" y="59"/>
                  </a:moveTo>
                  <a:cubicBezTo>
                    <a:pt x="116" y="61"/>
                    <a:pt x="114" y="63"/>
                    <a:pt x="112" y="65"/>
                  </a:cubicBezTo>
                  <a:cubicBezTo>
                    <a:pt x="112" y="65"/>
                    <a:pt x="111" y="66"/>
                    <a:pt x="111" y="66"/>
                  </a:cubicBezTo>
                  <a:cubicBezTo>
                    <a:pt x="111" y="67"/>
                    <a:pt x="110" y="68"/>
                    <a:pt x="110" y="69"/>
                  </a:cubicBezTo>
                  <a:cubicBezTo>
                    <a:pt x="112" y="67"/>
                    <a:pt x="115" y="65"/>
                    <a:pt x="117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1"/>
                    <a:pt x="118" y="60"/>
                    <a:pt x="119" y="59"/>
                  </a:cubicBezTo>
                  <a:moveTo>
                    <a:pt x="157" y="57"/>
                  </a:moveTo>
                  <a:cubicBezTo>
                    <a:pt x="156" y="59"/>
                    <a:pt x="156" y="62"/>
                    <a:pt x="155" y="64"/>
                  </a:cubicBezTo>
                  <a:cubicBezTo>
                    <a:pt x="156" y="63"/>
                    <a:pt x="156" y="62"/>
                    <a:pt x="157" y="60"/>
                  </a:cubicBezTo>
                  <a:cubicBezTo>
                    <a:pt x="157" y="59"/>
                    <a:pt x="157" y="58"/>
                    <a:pt x="157" y="57"/>
                  </a:cubicBezTo>
                  <a:moveTo>
                    <a:pt x="96" y="55"/>
                  </a:moveTo>
                  <a:cubicBezTo>
                    <a:pt x="94" y="57"/>
                    <a:pt x="92" y="58"/>
                    <a:pt x="90" y="59"/>
                  </a:cubicBezTo>
                  <a:cubicBezTo>
                    <a:pt x="87" y="61"/>
                    <a:pt x="85" y="63"/>
                    <a:pt x="82" y="64"/>
                  </a:cubicBezTo>
                  <a:cubicBezTo>
                    <a:pt x="86" y="62"/>
                    <a:pt x="90" y="60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5" y="58"/>
                  </a:cubicBezTo>
                  <a:cubicBezTo>
                    <a:pt x="95" y="57"/>
                    <a:pt x="95" y="56"/>
                    <a:pt x="96" y="55"/>
                  </a:cubicBezTo>
                  <a:moveTo>
                    <a:pt x="146" y="51"/>
                  </a:moveTo>
                  <a:cubicBezTo>
                    <a:pt x="144" y="55"/>
                    <a:pt x="142" y="60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40" y="63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5"/>
                    <a:pt x="138" y="67"/>
                  </a:cubicBezTo>
                  <a:cubicBezTo>
                    <a:pt x="138" y="67"/>
                    <a:pt x="138" y="66"/>
                    <a:pt x="138" y="66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8" y="70"/>
                    <a:pt x="137" y="72"/>
                    <a:pt x="136" y="74"/>
                  </a:cubicBezTo>
                  <a:cubicBezTo>
                    <a:pt x="135" y="75"/>
                    <a:pt x="135" y="76"/>
                    <a:pt x="134" y="77"/>
                  </a:cubicBezTo>
                  <a:cubicBezTo>
                    <a:pt x="137" y="74"/>
                    <a:pt x="139" y="70"/>
                    <a:pt x="141" y="67"/>
                  </a:cubicBezTo>
                  <a:cubicBezTo>
                    <a:pt x="143" y="62"/>
                    <a:pt x="144" y="56"/>
                    <a:pt x="146" y="51"/>
                  </a:cubicBezTo>
                  <a:moveTo>
                    <a:pt x="106" y="51"/>
                  </a:moveTo>
                  <a:cubicBezTo>
                    <a:pt x="105" y="51"/>
                    <a:pt x="105" y="52"/>
                    <a:pt x="104" y="52"/>
                  </a:cubicBezTo>
                  <a:cubicBezTo>
                    <a:pt x="99" y="59"/>
                    <a:pt x="94" y="64"/>
                    <a:pt x="88" y="69"/>
                  </a:cubicBezTo>
                  <a:cubicBezTo>
                    <a:pt x="83" y="74"/>
                    <a:pt x="78" y="78"/>
                    <a:pt x="73" y="81"/>
                  </a:cubicBezTo>
                  <a:cubicBezTo>
                    <a:pt x="67" y="86"/>
                    <a:pt x="60" y="90"/>
                    <a:pt x="53" y="93"/>
                  </a:cubicBezTo>
                  <a:cubicBezTo>
                    <a:pt x="54" y="93"/>
                    <a:pt x="56" y="92"/>
                    <a:pt x="58" y="92"/>
                  </a:cubicBezTo>
                  <a:cubicBezTo>
                    <a:pt x="59" y="92"/>
                    <a:pt x="60" y="91"/>
                    <a:pt x="60" y="91"/>
                  </a:cubicBezTo>
                  <a:cubicBezTo>
                    <a:pt x="64" y="89"/>
                    <a:pt x="67" y="86"/>
                    <a:pt x="71" y="84"/>
                  </a:cubicBezTo>
                  <a:cubicBezTo>
                    <a:pt x="69" y="86"/>
                    <a:pt x="67" y="87"/>
                    <a:pt x="65" y="89"/>
                  </a:cubicBezTo>
                  <a:cubicBezTo>
                    <a:pt x="68" y="88"/>
                    <a:pt x="71" y="87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6" y="83"/>
                    <a:pt x="77" y="82"/>
                    <a:pt x="79" y="80"/>
                  </a:cubicBezTo>
                  <a:cubicBezTo>
                    <a:pt x="80" y="79"/>
                    <a:pt x="82" y="78"/>
                    <a:pt x="83" y="76"/>
                  </a:cubicBezTo>
                  <a:cubicBezTo>
                    <a:pt x="84" y="76"/>
                    <a:pt x="85" y="75"/>
                    <a:pt x="85" y="74"/>
                  </a:cubicBezTo>
                  <a:cubicBezTo>
                    <a:pt x="85" y="74"/>
                    <a:pt x="85" y="75"/>
                    <a:pt x="85" y="75"/>
                  </a:cubicBezTo>
                  <a:cubicBezTo>
                    <a:pt x="84" y="77"/>
                    <a:pt x="83" y="78"/>
                    <a:pt x="82" y="80"/>
                  </a:cubicBezTo>
                  <a:cubicBezTo>
                    <a:pt x="84" y="78"/>
                    <a:pt x="86" y="77"/>
                    <a:pt x="87" y="76"/>
                  </a:cubicBezTo>
                  <a:cubicBezTo>
                    <a:pt x="88" y="74"/>
                    <a:pt x="89" y="73"/>
                    <a:pt x="90" y="71"/>
                  </a:cubicBezTo>
                  <a:cubicBezTo>
                    <a:pt x="91" y="70"/>
                    <a:pt x="92" y="68"/>
                    <a:pt x="93" y="67"/>
                  </a:cubicBezTo>
                  <a:cubicBezTo>
                    <a:pt x="96" y="63"/>
                    <a:pt x="100" y="60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moveTo>
                    <a:pt x="13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28" y="56"/>
                    <a:pt x="127" y="62"/>
                    <a:pt x="125" y="67"/>
                  </a:cubicBezTo>
                  <a:cubicBezTo>
                    <a:pt x="125" y="67"/>
                    <a:pt x="125" y="67"/>
                    <a:pt x="124" y="68"/>
                  </a:cubicBezTo>
                  <a:cubicBezTo>
                    <a:pt x="124" y="69"/>
                    <a:pt x="123" y="71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5" y="70"/>
                    <a:pt x="126" y="66"/>
                    <a:pt x="128" y="62"/>
                  </a:cubicBezTo>
                  <a:cubicBezTo>
                    <a:pt x="129" y="58"/>
                    <a:pt x="129" y="55"/>
                    <a:pt x="130" y="51"/>
                  </a:cubicBezTo>
                  <a:moveTo>
                    <a:pt x="138" y="44"/>
                  </a:moveTo>
                  <a:cubicBezTo>
                    <a:pt x="137" y="48"/>
                    <a:pt x="136" y="53"/>
                    <a:pt x="135" y="58"/>
                  </a:cubicBezTo>
                  <a:cubicBezTo>
                    <a:pt x="135" y="59"/>
                    <a:pt x="135" y="59"/>
                    <a:pt x="134" y="60"/>
                  </a:cubicBezTo>
                  <a:cubicBezTo>
                    <a:pt x="135" y="59"/>
                    <a:pt x="136" y="57"/>
                    <a:pt x="137" y="56"/>
                  </a:cubicBezTo>
                  <a:cubicBezTo>
                    <a:pt x="138" y="52"/>
                    <a:pt x="139" y="48"/>
                    <a:pt x="138" y="44"/>
                  </a:cubicBezTo>
                  <a:moveTo>
                    <a:pt x="132" y="44"/>
                  </a:move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moveTo>
                    <a:pt x="165" y="43"/>
                  </a:moveTo>
                  <a:cubicBezTo>
                    <a:pt x="164" y="48"/>
                    <a:pt x="162" y="53"/>
                    <a:pt x="161" y="58"/>
                  </a:cubicBezTo>
                  <a:cubicBezTo>
                    <a:pt x="161" y="58"/>
                    <a:pt x="161" y="57"/>
                    <a:pt x="161" y="57"/>
                  </a:cubicBezTo>
                  <a:cubicBezTo>
                    <a:pt x="162" y="55"/>
                    <a:pt x="162" y="54"/>
                    <a:pt x="163" y="52"/>
                  </a:cubicBezTo>
                  <a:cubicBezTo>
                    <a:pt x="164" y="49"/>
                    <a:pt x="164" y="46"/>
                    <a:pt x="165" y="43"/>
                  </a:cubicBezTo>
                  <a:moveTo>
                    <a:pt x="136" y="41"/>
                  </a:moveTo>
                  <a:cubicBezTo>
                    <a:pt x="135" y="42"/>
                    <a:pt x="135" y="43"/>
                    <a:pt x="134" y="44"/>
                  </a:cubicBezTo>
                  <a:cubicBezTo>
                    <a:pt x="134" y="47"/>
                    <a:pt x="133" y="50"/>
                    <a:pt x="132" y="52"/>
                  </a:cubicBezTo>
                  <a:cubicBezTo>
                    <a:pt x="134" y="48"/>
                    <a:pt x="135" y="45"/>
                    <a:pt x="136" y="41"/>
                  </a:cubicBezTo>
                  <a:moveTo>
                    <a:pt x="141" y="36"/>
                  </a:moveTo>
                  <a:cubicBezTo>
                    <a:pt x="140" y="36"/>
                    <a:pt x="140" y="37"/>
                    <a:pt x="140" y="37"/>
                  </a:cubicBezTo>
                  <a:cubicBezTo>
                    <a:pt x="139" y="39"/>
                    <a:pt x="139" y="41"/>
                    <a:pt x="139" y="43"/>
                  </a:cubicBezTo>
                  <a:cubicBezTo>
                    <a:pt x="139" y="42"/>
                    <a:pt x="140" y="42"/>
                    <a:pt x="140" y="41"/>
                  </a:cubicBezTo>
                  <a:cubicBezTo>
                    <a:pt x="140" y="39"/>
                    <a:pt x="141" y="38"/>
                    <a:pt x="141" y="36"/>
                  </a:cubicBezTo>
                  <a:moveTo>
                    <a:pt x="163" y="35"/>
                  </a:moveTo>
                  <a:cubicBezTo>
                    <a:pt x="163" y="36"/>
                    <a:pt x="163" y="36"/>
                    <a:pt x="163" y="36"/>
                  </a:cubicBezTo>
                  <a:cubicBezTo>
                    <a:pt x="163" y="38"/>
                    <a:pt x="162" y="39"/>
                    <a:pt x="162" y="40"/>
                  </a:cubicBezTo>
                  <a:cubicBezTo>
                    <a:pt x="161" y="43"/>
                    <a:pt x="161" y="46"/>
                    <a:pt x="160" y="49"/>
                  </a:cubicBezTo>
                  <a:cubicBezTo>
                    <a:pt x="161" y="48"/>
                    <a:pt x="161" y="46"/>
                    <a:pt x="161" y="45"/>
                  </a:cubicBezTo>
                  <a:cubicBezTo>
                    <a:pt x="162" y="42"/>
                    <a:pt x="163" y="39"/>
                    <a:pt x="163" y="35"/>
                  </a:cubicBezTo>
                  <a:moveTo>
                    <a:pt x="117" y="35"/>
                  </a:moveTo>
                  <a:cubicBezTo>
                    <a:pt x="116" y="36"/>
                    <a:pt x="115" y="38"/>
                    <a:pt x="114" y="39"/>
                  </a:cubicBezTo>
                  <a:cubicBezTo>
                    <a:pt x="113" y="42"/>
                    <a:pt x="112" y="45"/>
                    <a:pt x="110" y="47"/>
                  </a:cubicBezTo>
                  <a:cubicBezTo>
                    <a:pt x="110" y="48"/>
                    <a:pt x="109" y="50"/>
                    <a:pt x="108" y="51"/>
                  </a:cubicBezTo>
                  <a:cubicBezTo>
                    <a:pt x="109" y="50"/>
                    <a:pt x="110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3" y="46"/>
                    <a:pt x="114" y="45"/>
                  </a:cubicBezTo>
                  <a:cubicBezTo>
                    <a:pt x="115" y="42"/>
                    <a:pt x="116" y="38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10" y="26"/>
                  </a:moveTo>
                  <a:cubicBezTo>
                    <a:pt x="108" y="28"/>
                    <a:pt x="107" y="30"/>
                    <a:pt x="106" y="32"/>
                  </a:cubicBezTo>
                  <a:cubicBezTo>
                    <a:pt x="105" y="34"/>
                    <a:pt x="105" y="36"/>
                    <a:pt x="104" y="38"/>
                  </a:cubicBezTo>
                  <a:cubicBezTo>
                    <a:pt x="104" y="37"/>
                    <a:pt x="105" y="36"/>
                    <a:pt x="105" y="36"/>
                  </a:cubicBezTo>
                  <a:cubicBezTo>
                    <a:pt x="106" y="35"/>
                    <a:pt x="107" y="34"/>
                    <a:pt x="108" y="33"/>
                  </a:cubicBezTo>
                  <a:cubicBezTo>
                    <a:pt x="108" y="34"/>
                    <a:pt x="107" y="35"/>
                    <a:pt x="106" y="37"/>
                  </a:cubicBezTo>
                  <a:cubicBezTo>
                    <a:pt x="105" y="40"/>
                    <a:pt x="103" y="44"/>
                    <a:pt x="101" y="47"/>
                  </a:cubicBezTo>
                  <a:cubicBezTo>
                    <a:pt x="100" y="50"/>
                    <a:pt x="99" y="52"/>
                    <a:pt x="98" y="55"/>
                  </a:cubicBezTo>
                  <a:cubicBezTo>
                    <a:pt x="100" y="53"/>
                    <a:pt x="102" y="51"/>
                    <a:pt x="103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8"/>
                    <a:pt x="105" y="47"/>
                    <a:pt x="105" y="46"/>
                  </a:cubicBezTo>
                  <a:cubicBezTo>
                    <a:pt x="105" y="47"/>
                    <a:pt x="104" y="48"/>
                    <a:pt x="103" y="48"/>
                  </a:cubicBezTo>
                  <a:cubicBezTo>
                    <a:pt x="105" y="45"/>
                    <a:pt x="107" y="42"/>
                    <a:pt x="108" y="39"/>
                  </a:cubicBezTo>
                  <a:cubicBezTo>
                    <a:pt x="108" y="39"/>
                    <a:pt x="108" y="38"/>
                    <a:pt x="108" y="38"/>
                  </a:cubicBezTo>
                  <a:cubicBezTo>
                    <a:pt x="108" y="34"/>
                    <a:pt x="109" y="30"/>
                    <a:pt x="110" y="26"/>
                  </a:cubicBezTo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8"/>
                    <a:pt x="169" y="29"/>
                  </a:cubicBezTo>
                  <a:cubicBezTo>
                    <a:pt x="169" y="28"/>
                    <a:pt x="169" y="27"/>
                    <a:pt x="169" y="26"/>
                  </a:cubicBezTo>
                  <a:moveTo>
                    <a:pt x="95" y="25"/>
                  </a:moveTo>
                  <a:cubicBezTo>
                    <a:pt x="93" y="27"/>
                    <a:pt x="91" y="29"/>
                    <a:pt x="89" y="32"/>
                  </a:cubicBezTo>
                  <a:cubicBezTo>
                    <a:pt x="88" y="32"/>
                    <a:pt x="87" y="33"/>
                    <a:pt x="87" y="33"/>
                  </a:cubicBezTo>
                  <a:cubicBezTo>
                    <a:pt x="86" y="35"/>
                    <a:pt x="85" y="36"/>
                    <a:pt x="84" y="37"/>
                  </a:cubicBezTo>
                  <a:cubicBezTo>
                    <a:pt x="81" y="41"/>
                    <a:pt x="78" y="44"/>
                    <a:pt x="75" y="47"/>
                  </a:cubicBezTo>
                  <a:cubicBezTo>
                    <a:pt x="71" y="51"/>
                    <a:pt x="66" y="55"/>
                    <a:pt x="61" y="58"/>
                  </a:cubicBezTo>
                  <a:cubicBezTo>
                    <a:pt x="54" y="62"/>
                    <a:pt x="48" y="66"/>
                    <a:pt x="41" y="70"/>
                  </a:cubicBezTo>
                  <a:cubicBezTo>
                    <a:pt x="35" y="74"/>
                    <a:pt x="30" y="77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30" y="78"/>
                    <a:pt x="32" y="77"/>
                    <a:pt x="34" y="76"/>
                  </a:cubicBezTo>
                  <a:cubicBezTo>
                    <a:pt x="48" y="69"/>
                    <a:pt x="63" y="61"/>
                    <a:pt x="75" y="51"/>
                  </a:cubicBezTo>
                  <a:cubicBezTo>
                    <a:pt x="77" y="49"/>
                    <a:pt x="78" y="48"/>
                    <a:pt x="80" y="46"/>
                  </a:cubicBezTo>
                  <a:cubicBezTo>
                    <a:pt x="85" y="40"/>
                    <a:pt x="90" y="33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moveTo>
                    <a:pt x="105" y="24"/>
                  </a:moveTo>
                  <a:cubicBezTo>
                    <a:pt x="102" y="29"/>
                    <a:pt x="99" y="33"/>
                    <a:pt x="96" y="37"/>
                  </a:cubicBezTo>
                  <a:cubicBezTo>
                    <a:pt x="90" y="45"/>
                    <a:pt x="83" y="52"/>
                    <a:pt x="76" y="59"/>
                  </a:cubicBezTo>
                  <a:cubicBezTo>
                    <a:pt x="68" y="65"/>
                    <a:pt x="61" y="70"/>
                    <a:pt x="52" y="74"/>
                  </a:cubicBezTo>
                  <a:cubicBezTo>
                    <a:pt x="53" y="74"/>
                    <a:pt x="54" y="74"/>
                    <a:pt x="55" y="74"/>
                  </a:cubicBezTo>
                  <a:cubicBezTo>
                    <a:pt x="60" y="72"/>
                    <a:pt x="64" y="71"/>
                    <a:pt x="68" y="70"/>
                  </a:cubicBezTo>
                  <a:cubicBezTo>
                    <a:pt x="68" y="70"/>
                    <a:pt x="69" y="7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7" y="64"/>
                    <a:pt x="84" y="58"/>
                    <a:pt x="90" y="51"/>
                  </a:cubicBezTo>
                  <a:cubicBezTo>
                    <a:pt x="93" y="49"/>
                    <a:pt x="96" y="46"/>
                    <a:pt x="98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100" y="41"/>
                    <a:pt x="100" y="40"/>
                    <a:pt x="101" y="39"/>
                  </a:cubicBezTo>
                  <a:cubicBezTo>
                    <a:pt x="101" y="38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7"/>
                    <a:pt x="101" y="37"/>
                    <a:pt x="102" y="36"/>
                  </a:cubicBezTo>
                  <a:cubicBezTo>
                    <a:pt x="102" y="34"/>
                    <a:pt x="103" y="32"/>
                    <a:pt x="103" y="30"/>
                  </a:cubicBezTo>
                  <a:cubicBezTo>
                    <a:pt x="104" y="28"/>
                    <a:pt x="104" y="26"/>
                    <a:pt x="105" y="24"/>
                  </a:cubicBezTo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8" y="27"/>
                    <a:pt x="146" y="29"/>
                    <a:pt x="144" y="32"/>
                  </a:cubicBezTo>
                  <a:cubicBezTo>
                    <a:pt x="144" y="33"/>
                    <a:pt x="144" y="35"/>
                    <a:pt x="143" y="37"/>
                  </a:cubicBezTo>
                  <a:cubicBezTo>
                    <a:pt x="145" y="34"/>
                    <a:pt x="147" y="32"/>
                    <a:pt x="149" y="29"/>
                  </a:cubicBezTo>
                  <a:cubicBezTo>
                    <a:pt x="149" y="28"/>
                    <a:pt x="149" y="26"/>
                    <a:pt x="150" y="24"/>
                  </a:cubicBezTo>
                  <a:moveTo>
                    <a:pt x="127" y="30"/>
                  </a:moveTo>
                  <a:cubicBezTo>
                    <a:pt x="128" y="28"/>
                    <a:pt x="128" y="26"/>
                    <a:pt x="129" y="24"/>
                  </a:cubicBezTo>
                  <a:cubicBezTo>
                    <a:pt x="129" y="25"/>
                    <a:pt x="128" y="26"/>
                    <a:pt x="128" y="27"/>
                  </a:cubicBezTo>
                  <a:cubicBezTo>
                    <a:pt x="128" y="28"/>
                    <a:pt x="127" y="29"/>
                    <a:pt x="127" y="30"/>
                  </a:cubicBezTo>
                  <a:moveTo>
                    <a:pt x="129" y="22"/>
                  </a:moveTo>
                  <a:cubicBezTo>
                    <a:pt x="126" y="29"/>
                    <a:pt x="123" y="36"/>
                    <a:pt x="119" y="42"/>
                  </a:cubicBezTo>
                  <a:cubicBezTo>
                    <a:pt x="119" y="43"/>
                    <a:pt x="118" y="44"/>
                    <a:pt x="118" y="46"/>
                  </a:cubicBezTo>
                  <a:cubicBezTo>
                    <a:pt x="117" y="47"/>
                    <a:pt x="116" y="49"/>
                    <a:pt x="115" y="50"/>
                  </a:cubicBezTo>
                  <a:cubicBezTo>
                    <a:pt x="114" y="51"/>
                    <a:pt x="114" y="52"/>
                    <a:pt x="113" y="53"/>
                  </a:cubicBezTo>
                  <a:cubicBezTo>
                    <a:pt x="112" y="57"/>
                    <a:pt x="110" y="61"/>
                    <a:pt x="109" y="64"/>
                  </a:cubicBezTo>
                  <a:cubicBezTo>
                    <a:pt x="110" y="63"/>
                    <a:pt x="111" y="62"/>
                    <a:pt x="113" y="61"/>
                  </a:cubicBezTo>
                  <a:cubicBezTo>
                    <a:pt x="115" y="57"/>
                    <a:pt x="117" y="54"/>
                    <a:pt x="118" y="50"/>
                  </a:cubicBezTo>
                  <a:cubicBezTo>
                    <a:pt x="118" y="52"/>
                    <a:pt x="118" y="53"/>
                    <a:pt x="117" y="54"/>
                  </a:cubicBezTo>
                  <a:cubicBezTo>
                    <a:pt x="116" y="56"/>
                    <a:pt x="116" y="57"/>
                    <a:pt x="115" y="59"/>
                  </a:cubicBezTo>
                  <a:cubicBezTo>
                    <a:pt x="117" y="57"/>
                    <a:pt x="120" y="54"/>
                    <a:pt x="122" y="52"/>
                  </a:cubicBezTo>
                  <a:cubicBezTo>
                    <a:pt x="123" y="50"/>
                    <a:pt x="123" y="49"/>
                    <a:pt x="124" y="47"/>
                  </a:cubicBezTo>
                  <a:cubicBezTo>
                    <a:pt x="125" y="46"/>
                    <a:pt x="125" y="45"/>
                    <a:pt x="125" y="44"/>
                  </a:cubicBezTo>
                  <a:cubicBezTo>
                    <a:pt x="126" y="39"/>
                    <a:pt x="127" y="34"/>
                    <a:pt x="128" y="29"/>
                  </a:cubicBezTo>
                  <a:cubicBezTo>
                    <a:pt x="128" y="27"/>
                    <a:pt x="129" y="24"/>
                    <a:pt x="129" y="22"/>
                  </a:cubicBezTo>
                  <a:moveTo>
                    <a:pt x="100" y="132"/>
                  </a:moveTo>
                  <a:cubicBezTo>
                    <a:pt x="102" y="131"/>
                    <a:pt x="103" y="130"/>
                    <a:pt x="105" y="128"/>
                  </a:cubicBezTo>
                  <a:cubicBezTo>
                    <a:pt x="104" y="129"/>
                    <a:pt x="104" y="130"/>
                    <a:pt x="105" y="130"/>
                  </a:cubicBezTo>
                  <a:cubicBezTo>
                    <a:pt x="103" y="131"/>
                    <a:pt x="102" y="131"/>
                    <a:pt x="100" y="132"/>
                  </a:cubicBezTo>
                  <a:moveTo>
                    <a:pt x="108" y="128"/>
                  </a:moveTo>
                  <a:cubicBezTo>
                    <a:pt x="109" y="127"/>
                    <a:pt x="110" y="126"/>
                    <a:pt x="111" y="125"/>
                  </a:cubicBezTo>
                  <a:cubicBezTo>
                    <a:pt x="111" y="125"/>
                    <a:pt x="112" y="125"/>
                    <a:pt x="112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1" y="127"/>
                    <a:pt x="111" y="127"/>
                    <a:pt x="110" y="128"/>
                  </a:cubicBezTo>
                  <a:cubicBezTo>
                    <a:pt x="110" y="128"/>
                    <a:pt x="109" y="128"/>
                    <a:pt x="108" y="128"/>
                  </a:cubicBezTo>
                  <a:moveTo>
                    <a:pt x="106" y="124"/>
                  </a:moveTo>
                  <a:cubicBezTo>
                    <a:pt x="108" y="123"/>
                    <a:pt x="109" y="121"/>
                    <a:pt x="111" y="120"/>
                  </a:cubicBezTo>
                  <a:cubicBezTo>
                    <a:pt x="111" y="120"/>
                    <a:pt x="111" y="121"/>
                    <a:pt x="111" y="121"/>
                  </a:cubicBezTo>
                  <a:cubicBezTo>
                    <a:pt x="109" y="122"/>
                    <a:pt x="108" y="123"/>
                    <a:pt x="106" y="124"/>
                  </a:cubicBezTo>
                  <a:moveTo>
                    <a:pt x="109" y="116"/>
                  </a:moveTo>
                  <a:cubicBezTo>
                    <a:pt x="110" y="116"/>
                    <a:pt x="111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6"/>
                    <a:pt x="111" y="116"/>
                    <a:pt x="110" y="117"/>
                  </a:cubicBezTo>
                  <a:cubicBezTo>
                    <a:pt x="110" y="117"/>
                    <a:pt x="109" y="118"/>
                    <a:pt x="109" y="118"/>
                  </a:cubicBezTo>
                  <a:cubicBezTo>
                    <a:pt x="105" y="122"/>
                    <a:pt x="101" y="126"/>
                    <a:pt x="96" y="129"/>
                  </a:cubicBezTo>
                  <a:cubicBezTo>
                    <a:pt x="92" y="132"/>
                    <a:pt x="87" y="134"/>
                    <a:pt x="82" y="135"/>
                  </a:cubicBezTo>
                  <a:cubicBezTo>
                    <a:pt x="84" y="134"/>
                    <a:pt x="85" y="132"/>
                    <a:pt x="87" y="131"/>
                  </a:cubicBezTo>
                  <a:cubicBezTo>
                    <a:pt x="91" y="129"/>
                    <a:pt x="94" y="127"/>
                    <a:pt x="97" y="125"/>
                  </a:cubicBezTo>
                  <a:cubicBezTo>
                    <a:pt x="98" y="125"/>
                    <a:pt x="99" y="124"/>
                    <a:pt x="100" y="124"/>
                  </a:cubicBezTo>
                  <a:cubicBezTo>
                    <a:pt x="100" y="124"/>
                    <a:pt x="100" y="124"/>
                    <a:pt x="100" y="123"/>
                  </a:cubicBezTo>
                  <a:cubicBezTo>
                    <a:pt x="103" y="121"/>
                    <a:pt x="106" y="119"/>
                    <a:pt x="109" y="116"/>
                  </a:cubicBezTo>
                  <a:moveTo>
                    <a:pt x="129" y="112"/>
                  </a:moveTo>
                  <a:cubicBezTo>
                    <a:pt x="130" y="111"/>
                    <a:pt x="132" y="110"/>
                    <a:pt x="133" y="109"/>
                  </a:cubicBezTo>
                  <a:cubicBezTo>
                    <a:pt x="133" y="110"/>
                    <a:pt x="132" y="110"/>
                    <a:pt x="132" y="111"/>
                  </a:cubicBezTo>
                  <a:cubicBezTo>
                    <a:pt x="127" y="116"/>
                    <a:pt x="122" y="120"/>
                    <a:pt x="116" y="124"/>
                  </a:cubicBezTo>
                  <a:cubicBezTo>
                    <a:pt x="115" y="124"/>
                    <a:pt x="115" y="124"/>
                    <a:pt x="114" y="125"/>
                  </a:cubicBezTo>
                  <a:cubicBezTo>
                    <a:pt x="114" y="124"/>
                    <a:pt x="114" y="123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9" y="119"/>
                    <a:pt x="124" y="116"/>
                    <a:pt x="129" y="112"/>
                  </a:cubicBezTo>
                  <a:moveTo>
                    <a:pt x="133" y="97"/>
                  </a:moveTo>
                  <a:cubicBezTo>
                    <a:pt x="137" y="93"/>
                    <a:pt x="140" y="90"/>
                    <a:pt x="143" y="86"/>
                  </a:cubicBezTo>
                  <a:cubicBezTo>
                    <a:pt x="141" y="90"/>
                    <a:pt x="138" y="93"/>
                    <a:pt x="136" y="96"/>
                  </a:cubicBezTo>
                  <a:cubicBezTo>
                    <a:pt x="134" y="98"/>
                    <a:pt x="133" y="99"/>
                    <a:pt x="131" y="101"/>
                  </a:cubicBezTo>
                  <a:cubicBezTo>
                    <a:pt x="130" y="102"/>
                    <a:pt x="130" y="102"/>
                    <a:pt x="129" y="103"/>
                  </a:cubicBezTo>
                  <a:cubicBezTo>
                    <a:pt x="127" y="106"/>
                    <a:pt x="124" y="109"/>
                    <a:pt x="121" y="111"/>
                  </a:cubicBezTo>
                  <a:cubicBezTo>
                    <a:pt x="119" y="114"/>
                    <a:pt x="116" y="116"/>
                    <a:pt x="114" y="118"/>
                  </a:cubicBezTo>
                  <a:cubicBezTo>
                    <a:pt x="114" y="118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5"/>
                  </a:cubicBezTo>
                  <a:cubicBezTo>
                    <a:pt x="117" y="114"/>
                    <a:pt x="118" y="112"/>
                    <a:pt x="120" y="110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3" y="107"/>
                    <a:pt x="124" y="106"/>
                    <a:pt x="125" y="105"/>
                  </a:cubicBezTo>
                  <a:cubicBezTo>
                    <a:pt x="128" y="102"/>
                    <a:pt x="131" y="100"/>
                    <a:pt x="133" y="97"/>
                  </a:cubicBezTo>
                  <a:moveTo>
                    <a:pt x="152" y="76"/>
                  </a:moveTo>
                  <a:cubicBezTo>
                    <a:pt x="153" y="75"/>
                    <a:pt x="154" y="74"/>
                    <a:pt x="155" y="73"/>
                  </a:cubicBezTo>
                  <a:cubicBezTo>
                    <a:pt x="154" y="76"/>
                    <a:pt x="153" y="78"/>
                    <a:pt x="151" y="81"/>
                  </a:cubicBezTo>
                  <a:cubicBezTo>
                    <a:pt x="149" y="86"/>
                    <a:pt x="147" y="90"/>
                    <a:pt x="145" y="94"/>
                  </a:cubicBezTo>
                  <a:cubicBezTo>
                    <a:pt x="144" y="95"/>
                    <a:pt x="144" y="96"/>
                    <a:pt x="144" y="96"/>
                  </a:cubicBezTo>
                  <a:cubicBezTo>
                    <a:pt x="141" y="99"/>
                    <a:pt x="138" y="102"/>
                    <a:pt x="135" y="105"/>
                  </a:cubicBezTo>
                  <a:cubicBezTo>
                    <a:pt x="131" y="108"/>
                    <a:pt x="126" y="111"/>
                    <a:pt x="122" y="114"/>
                  </a:cubicBezTo>
                  <a:cubicBezTo>
                    <a:pt x="125" y="111"/>
                    <a:pt x="128" y="108"/>
                    <a:pt x="131" y="105"/>
                  </a:cubicBezTo>
                  <a:cubicBezTo>
                    <a:pt x="132" y="104"/>
                    <a:pt x="133" y="103"/>
                    <a:pt x="134" y="102"/>
                  </a:cubicBezTo>
                  <a:cubicBezTo>
                    <a:pt x="135" y="101"/>
                    <a:pt x="136" y="99"/>
                    <a:pt x="137" y="98"/>
                  </a:cubicBezTo>
                  <a:cubicBezTo>
                    <a:pt x="138" y="97"/>
                    <a:pt x="139" y="96"/>
                    <a:pt x="140" y="95"/>
                  </a:cubicBezTo>
                  <a:cubicBezTo>
                    <a:pt x="144" y="89"/>
                    <a:pt x="148" y="83"/>
                    <a:pt x="151" y="77"/>
                  </a:cubicBezTo>
                  <a:cubicBezTo>
                    <a:pt x="151" y="77"/>
                    <a:pt x="151" y="77"/>
                    <a:pt x="152" y="76"/>
                  </a:cubicBezTo>
                  <a:moveTo>
                    <a:pt x="154" y="21"/>
                  </a:moveTo>
                  <a:cubicBezTo>
                    <a:pt x="154" y="21"/>
                    <a:pt x="154" y="22"/>
                    <a:pt x="154" y="22"/>
                  </a:cubicBezTo>
                  <a:cubicBezTo>
                    <a:pt x="153" y="25"/>
                    <a:pt x="152" y="28"/>
                    <a:pt x="151" y="31"/>
                  </a:cubicBezTo>
                  <a:cubicBezTo>
                    <a:pt x="151" y="34"/>
                    <a:pt x="151" y="37"/>
                    <a:pt x="150" y="40"/>
                  </a:cubicBezTo>
                  <a:cubicBezTo>
                    <a:pt x="150" y="44"/>
                    <a:pt x="149" y="48"/>
                    <a:pt x="148" y="52"/>
                  </a:cubicBezTo>
                  <a:cubicBezTo>
                    <a:pt x="149" y="50"/>
                    <a:pt x="149" y="48"/>
                    <a:pt x="150" y="45"/>
                  </a:cubicBezTo>
                  <a:cubicBezTo>
                    <a:pt x="151" y="42"/>
                    <a:pt x="152" y="38"/>
                    <a:pt x="153" y="34"/>
                  </a:cubicBezTo>
                  <a:cubicBezTo>
                    <a:pt x="153" y="38"/>
                    <a:pt x="152" y="42"/>
                    <a:pt x="151" y="46"/>
                  </a:cubicBezTo>
                  <a:cubicBezTo>
                    <a:pt x="149" y="54"/>
                    <a:pt x="146" y="63"/>
                    <a:pt x="142" y="71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1" y="73"/>
                    <a:pt x="139" y="75"/>
                    <a:pt x="138" y="77"/>
                  </a:cubicBezTo>
                  <a:cubicBezTo>
                    <a:pt x="138" y="78"/>
                    <a:pt x="137" y="80"/>
                    <a:pt x="136" y="81"/>
                  </a:cubicBezTo>
                  <a:cubicBezTo>
                    <a:pt x="135" y="84"/>
                    <a:pt x="133" y="86"/>
                    <a:pt x="132" y="89"/>
                  </a:cubicBezTo>
                  <a:cubicBezTo>
                    <a:pt x="128" y="94"/>
                    <a:pt x="125" y="98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2" y="99"/>
                    <a:pt x="124" y="96"/>
                    <a:pt x="126" y="93"/>
                  </a:cubicBezTo>
                  <a:cubicBezTo>
                    <a:pt x="126" y="93"/>
                    <a:pt x="125" y="92"/>
                    <a:pt x="125" y="92"/>
                  </a:cubicBezTo>
                  <a:cubicBezTo>
                    <a:pt x="125" y="91"/>
                    <a:pt x="125" y="90"/>
                    <a:pt x="125" y="90"/>
                  </a:cubicBezTo>
                  <a:cubicBezTo>
                    <a:pt x="124" y="91"/>
                    <a:pt x="124" y="92"/>
                    <a:pt x="123" y="94"/>
                  </a:cubicBezTo>
                  <a:cubicBezTo>
                    <a:pt x="123" y="94"/>
                    <a:pt x="123" y="94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0" y="97"/>
                    <a:pt x="119" y="101"/>
                    <a:pt x="117" y="104"/>
                  </a:cubicBezTo>
                  <a:cubicBezTo>
                    <a:pt x="116" y="105"/>
                    <a:pt x="115" y="107"/>
                    <a:pt x="115" y="108"/>
                  </a:cubicBezTo>
                  <a:cubicBezTo>
                    <a:pt x="114" y="109"/>
                    <a:pt x="114" y="109"/>
                    <a:pt x="113" y="109"/>
                  </a:cubicBezTo>
                  <a:cubicBezTo>
                    <a:pt x="111" y="111"/>
                    <a:pt x="109" y="113"/>
                    <a:pt x="107" y="115"/>
                  </a:cubicBezTo>
                  <a:cubicBezTo>
                    <a:pt x="103" y="117"/>
                    <a:pt x="99" y="120"/>
                    <a:pt x="96" y="122"/>
                  </a:cubicBezTo>
                  <a:cubicBezTo>
                    <a:pt x="92" y="125"/>
                    <a:pt x="88" y="127"/>
                    <a:pt x="85" y="129"/>
                  </a:cubicBezTo>
                  <a:cubicBezTo>
                    <a:pt x="83" y="130"/>
                    <a:pt x="80" y="131"/>
                    <a:pt x="78" y="132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63" y="137"/>
                    <a:pt x="52" y="140"/>
                    <a:pt x="41" y="140"/>
                  </a:cubicBezTo>
                  <a:cubicBezTo>
                    <a:pt x="40" y="140"/>
                    <a:pt x="39" y="140"/>
                    <a:pt x="38" y="140"/>
                  </a:cubicBezTo>
                  <a:cubicBezTo>
                    <a:pt x="38" y="140"/>
                    <a:pt x="37" y="140"/>
                    <a:pt x="37" y="140"/>
                  </a:cubicBezTo>
                  <a:cubicBezTo>
                    <a:pt x="33" y="140"/>
                    <a:pt x="30" y="140"/>
                    <a:pt x="27" y="139"/>
                  </a:cubicBezTo>
                  <a:cubicBezTo>
                    <a:pt x="23" y="138"/>
                    <a:pt x="20" y="137"/>
                    <a:pt x="17" y="134"/>
                  </a:cubicBezTo>
                  <a:cubicBezTo>
                    <a:pt x="17" y="133"/>
                    <a:pt x="17" y="133"/>
                    <a:pt x="16" y="133"/>
                  </a:cubicBezTo>
                  <a:cubicBezTo>
                    <a:pt x="18" y="132"/>
                    <a:pt x="19" y="132"/>
                    <a:pt x="20" y="131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6" y="136"/>
                    <a:pt x="18" y="138"/>
                    <a:pt x="20" y="139"/>
                  </a:cubicBezTo>
                  <a:cubicBezTo>
                    <a:pt x="22" y="140"/>
                    <a:pt x="25" y="141"/>
                    <a:pt x="27" y="142"/>
                  </a:cubicBezTo>
                  <a:cubicBezTo>
                    <a:pt x="28" y="142"/>
                    <a:pt x="30" y="142"/>
                    <a:pt x="31" y="143"/>
                  </a:cubicBezTo>
                  <a:cubicBezTo>
                    <a:pt x="33" y="143"/>
                    <a:pt x="35" y="143"/>
                    <a:pt x="37" y="143"/>
                  </a:cubicBezTo>
                  <a:cubicBezTo>
                    <a:pt x="37" y="143"/>
                    <a:pt x="38" y="143"/>
                    <a:pt x="38" y="143"/>
                  </a:cubicBezTo>
                  <a:cubicBezTo>
                    <a:pt x="40" y="143"/>
                    <a:pt x="42" y="143"/>
                    <a:pt x="44" y="143"/>
                  </a:cubicBezTo>
                  <a:cubicBezTo>
                    <a:pt x="48" y="142"/>
                    <a:pt x="51" y="142"/>
                    <a:pt x="55" y="141"/>
                  </a:cubicBezTo>
                  <a:cubicBezTo>
                    <a:pt x="56" y="141"/>
                    <a:pt x="57" y="141"/>
                    <a:pt x="58" y="140"/>
                  </a:cubicBezTo>
                  <a:cubicBezTo>
                    <a:pt x="65" y="139"/>
                    <a:pt x="72" y="137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7"/>
                    <a:pt x="78" y="138"/>
                  </a:cubicBezTo>
                  <a:cubicBezTo>
                    <a:pt x="79" y="138"/>
                    <a:pt x="79" y="138"/>
                    <a:pt x="80" y="138"/>
                  </a:cubicBezTo>
                  <a:cubicBezTo>
                    <a:pt x="81" y="138"/>
                    <a:pt x="82" y="138"/>
                    <a:pt x="84" y="137"/>
                  </a:cubicBezTo>
                  <a:cubicBezTo>
                    <a:pt x="88" y="137"/>
                    <a:pt x="92" y="135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4"/>
                    <a:pt x="94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1" y="135"/>
                    <a:pt x="106" y="133"/>
                    <a:pt x="111" y="130"/>
                  </a:cubicBezTo>
                  <a:cubicBezTo>
                    <a:pt x="116" y="129"/>
                    <a:pt x="120" y="127"/>
                    <a:pt x="124" y="125"/>
                  </a:cubicBezTo>
                  <a:cubicBezTo>
                    <a:pt x="131" y="120"/>
                    <a:pt x="138" y="114"/>
                    <a:pt x="144" y="108"/>
                  </a:cubicBezTo>
                  <a:cubicBezTo>
                    <a:pt x="150" y="101"/>
                    <a:pt x="156" y="94"/>
                    <a:pt x="161" y="86"/>
                  </a:cubicBezTo>
                  <a:cubicBezTo>
                    <a:pt x="162" y="84"/>
                    <a:pt x="163" y="83"/>
                    <a:pt x="165" y="81"/>
                  </a:cubicBezTo>
                  <a:cubicBezTo>
                    <a:pt x="165" y="79"/>
                    <a:pt x="166" y="77"/>
                    <a:pt x="167" y="76"/>
                  </a:cubicBezTo>
                  <a:cubicBezTo>
                    <a:pt x="165" y="81"/>
                    <a:pt x="162" y="85"/>
                    <a:pt x="158" y="89"/>
                  </a:cubicBezTo>
                  <a:cubicBezTo>
                    <a:pt x="158" y="90"/>
                    <a:pt x="158" y="90"/>
                    <a:pt x="157" y="90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2" y="95"/>
                    <a:pt x="148" y="100"/>
                    <a:pt x="143" y="105"/>
                  </a:cubicBezTo>
                  <a:cubicBezTo>
                    <a:pt x="141" y="107"/>
                    <a:pt x="139" y="109"/>
                    <a:pt x="137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9" y="108"/>
                    <a:pt x="141" y="105"/>
                    <a:pt x="143" y="102"/>
                  </a:cubicBezTo>
                  <a:cubicBezTo>
                    <a:pt x="143" y="102"/>
                    <a:pt x="144" y="101"/>
                    <a:pt x="144" y="101"/>
                  </a:cubicBezTo>
                  <a:cubicBezTo>
                    <a:pt x="148" y="96"/>
                    <a:pt x="152" y="92"/>
                    <a:pt x="155" y="87"/>
                  </a:cubicBezTo>
                  <a:cubicBezTo>
                    <a:pt x="155" y="86"/>
                    <a:pt x="155" y="84"/>
                    <a:pt x="155" y="82"/>
                  </a:cubicBezTo>
                  <a:cubicBezTo>
                    <a:pt x="154" y="84"/>
                    <a:pt x="153" y="86"/>
                    <a:pt x="151" y="87"/>
                  </a:cubicBezTo>
                  <a:cubicBezTo>
                    <a:pt x="152" y="86"/>
                    <a:pt x="152" y="85"/>
                    <a:pt x="153" y="84"/>
                  </a:cubicBezTo>
                  <a:cubicBezTo>
                    <a:pt x="155" y="80"/>
                    <a:pt x="157" y="75"/>
                    <a:pt x="158" y="71"/>
                  </a:cubicBezTo>
                  <a:cubicBezTo>
                    <a:pt x="158" y="70"/>
                    <a:pt x="158" y="69"/>
                    <a:pt x="157" y="68"/>
                  </a:cubicBezTo>
                  <a:cubicBezTo>
                    <a:pt x="156" y="70"/>
                    <a:pt x="155" y="71"/>
                    <a:pt x="154" y="73"/>
                  </a:cubicBezTo>
                  <a:cubicBezTo>
                    <a:pt x="154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1" y="75"/>
                    <a:pt x="151" y="75"/>
                  </a:cubicBezTo>
                  <a:cubicBezTo>
                    <a:pt x="151" y="75"/>
                    <a:pt x="150" y="74"/>
                    <a:pt x="150" y="74"/>
                  </a:cubicBezTo>
                  <a:cubicBezTo>
                    <a:pt x="150" y="74"/>
                    <a:pt x="150" y="75"/>
                    <a:pt x="149" y="75"/>
                  </a:cubicBezTo>
                  <a:cubicBezTo>
                    <a:pt x="143" y="82"/>
                    <a:pt x="137" y="90"/>
                    <a:pt x="130" y="97"/>
                  </a:cubicBezTo>
                  <a:cubicBezTo>
                    <a:pt x="132" y="94"/>
                    <a:pt x="134" y="91"/>
                    <a:pt x="136" y="87"/>
                  </a:cubicBezTo>
                  <a:cubicBezTo>
                    <a:pt x="136" y="86"/>
                    <a:pt x="137" y="85"/>
                    <a:pt x="137" y="84"/>
                  </a:cubicBezTo>
                  <a:cubicBezTo>
                    <a:pt x="142" y="76"/>
                    <a:pt x="146" y="67"/>
                    <a:pt x="150" y="58"/>
                  </a:cubicBezTo>
                  <a:cubicBezTo>
                    <a:pt x="152" y="52"/>
                    <a:pt x="155" y="45"/>
                    <a:pt x="155" y="38"/>
                  </a:cubicBezTo>
                  <a:cubicBezTo>
                    <a:pt x="155" y="34"/>
                    <a:pt x="155" y="31"/>
                    <a:pt x="154" y="28"/>
                  </a:cubicBezTo>
                  <a:cubicBezTo>
                    <a:pt x="154" y="25"/>
                    <a:pt x="154" y="23"/>
                    <a:pt x="154" y="21"/>
                  </a:cubicBezTo>
                  <a:moveTo>
                    <a:pt x="128" y="17"/>
                  </a:moveTo>
                  <a:cubicBezTo>
                    <a:pt x="128" y="18"/>
                    <a:pt x="128" y="18"/>
                    <a:pt x="127" y="19"/>
                  </a:cubicBezTo>
                  <a:cubicBezTo>
                    <a:pt x="127" y="20"/>
                    <a:pt x="127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3"/>
                    <a:pt x="124" y="25"/>
                    <a:pt x="123" y="26"/>
                  </a:cubicBezTo>
                  <a:cubicBezTo>
                    <a:pt x="123" y="28"/>
                    <a:pt x="122" y="30"/>
                    <a:pt x="121" y="32"/>
                  </a:cubicBezTo>
                  <a:cubicBezTo>
                    <a:pt x="121" y="33"/>
                    <a:pt x="120" y="35"/>
                    <a:pt x="120" y="36"/>
                  </a:cubicBezTo>
                  <a:cubicBezTo>
                    <a:pt x="123" y="30"/>
                    <a:pt x="126" y="23"/>
                    <a:pt x="128" y="17"/>
                  </a:cubicBezTo>
                  <a:moveTo>
                    <a:pt x="167" y="17"/>
                  </a:moveTo>
                  <a:cubicBezTo>
                    <a:pt x="167" y="17"/>
                    <a:pt x="167" y="17"/>
                    <a:pt x="167" y="18"/>
                  </a:cubicBezTo>
                  <a:cubicBezTo>
                    <a:pt x="167" y="19"/>
                    <a:pt x="167" y="21"/>
                    <a:pt x="167" y="23"/>
                  </a:cubicBezTo>
                  <a:cubicBezTo>
                    <a:pt x="167" y="21"/>
                    <a:pt x="167" y="19"/>
                    <a:pt x="167" y="17"/>
                  </a:cubicBezTo>
                  <a:moveTo>
                    <a:pt x="111" y="15"/>
                  </a:moveTo>
                  <a:cubicBezTo>
                    <a:pt x="111" y="16"/>
                    <a:pt x="110" y="17"/>
                    <a:pt x="109" y="18"/>
                  </a:cubicBezTo>
                  <a:cubicBezTo>
                    <a:pt x="108" y="21"/>
                    <a:pt x="108" y="25"/>
                    <a:pt x="107" y="28"/>
                  </a:cubicBezTo>
                  <a:cubicBezTo>
                    <a:pt x="108" y="26"/>
                    <a:pt x="109" y="24"/>
                    <a:pt x="110" y="22"/>
                  </a:cubicBezTo>
                  <a:cubicBezTo>
                    <a:pt x="110" y="20"/>
                    <a:pt x="111" y="17"/>
                    <a:pt x="111" y="15"/>
                  </a:cubicBezTo>
                  <a:moveTo>
                    <a:pt x="111" y="9"/>
                  </a:moveTo>
                  <a:cubicBezTo>
                    <a:pt x="111" y="10"/>
                    <a:pt x="111" y="11"/>
                    <a:pt x="111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2"/>
                    <a:pt x="112" y="11"/>
                    <a:pt x="112" y="10"/>
                  </a:cubicBezTo>
                  <a:cubicBezTo>
                    <a:pt x="112" y="10"/>
                    <a:pt x="112" y="10"/>
                    <a:pt x="111" y="9"/>
                  </a:cubicBezTo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2"/>
                    <a:pt x="170" y="15"/>
                    <a:pt x="170" y="17"/>
                  </a:cubicBezTo>
                  <a:cubicBezTo>
                    <a:pt x="170" y="16"/>
                    <a:pt x="170" y="16"/>
                    <a:pt x="170" y="15"/>
                  </a:cubicBezTo>
                  <a:cubicBezTo>
                    <a:pt x="170" y="13"/>
                    <a:pt x="170" y="11"/>
                    <a:pt x="170" y="8"/>
                  </a:cubicBezTo>
                  <a:moveTo>
                    <a:pt x="153" y="8"/>
                  </a:moveTo>
                  <a:cubicBezTo>
                    <a:pt x="153" y="9"/>
                    <a:pt x="153" y="10"/>
                    <a:pt x="153" y="11"/>
                  </a:cubicBezTo>
                  <a:cubicBezTo>
                    <a:pt x="153" y="13"/>
                    <a:pt x="153" y="14"/>
                    <a:pt x="153" y="16"/>
                  </a:cubicBezTo>
                  <a:cubicBezTo>
                    <a:pt x="153" y="14"/>
                    <a:pt x="153" y="13"/>
                    <a:pt x="154" y="11"/>
                  </a:cubicBezTo>
                  <a:cubicBezTo>
                    <a:pt x="154" y="10"/>
                    <a:pt x="153" y="9"/>
                    <a:pt x="153" y="8"/>
                  </a:cubicBezTo>
                  <a:moveTo>
                    <a:pt x="173" y="6"/>
                  </a:moveTo>
                  <a:cubicBezTo>
                    <a:pt x="173" y="13"/>
                    <a:pt x="173" y="19"/>
                    <a:pt x="172" y="26"/>
                  </a:cubicBezTo>
                  <a:cubicBezTo>
                    <a:pt x="172" y="26"/>
                    <a:pt x="172" y="25"/>
                    <a:pt x="172" y="25"/>
                  </a:cubicBezTo>
                  <a:cubicBezTo>
                    <a:pt x="172" y="24"/>
                    <a:pt x="173" y="22"/>
                    <a:pt x="173" y="20"/>
                  </a:cubicBezTo>
                  <a:cubicBezTo>
                    <a:pt x="173" y="20"/>
                    <a:pt x="173" y="20"/>
                    <a:pt x="173" y="19"/>
                  </a:cubicBezTo>
                  <a:cubicBezTo>
                    <a:pt x="173" y="15"/>
                    <a:pt x="173" y="11"/>
                    <a:pt x="173" y="7"/>
                  </a:cubicBezTo>
                  <a:cubicBezTo>
                    <a:pt x="173" y="7"/>
                    <a:pt x="173" y="7"/>
                    <a:pt x="173" y="6"/>
                  </a:cubicBezTo>
                  <a:moveTo>
                    <a:pt x="131" y="5"/>
                  </a:moveTo>
                  <a:cubicBezTo>
                    <a:pt x="131" y="6"/>
                    <a:pt x="130" y="7"/>
                    <a:pt x="130" y="7"/>
                  </a:cubicBezTo>
                  <a:cubicBezTo>
                    <a:pt x="129" y="9"/>
                    <a:pt x="128" y="11"/>
                    <a:pt x="127" y="12"/>
                  </a:cubicBezTo>
                  <a:cubicBezTo>
                    <a:pt x="127" y="13"/>
                    <a:pt x="126" y="15"/>
                    <a:pt x="126" y="16"/>
                  </a:cubicBezTo>
                  <a:cubicBezTo>
                    <a:pt x="127" y="14"/>
                    <a:pt x="129" y="11"/>
                    <a:pt x="130" y="8"/>
                  </a:cubicBezTo>
                  <a:cubicBezTo>
                    <a:pt x="130" y="8"/>
                    <a:pt x="131" y="7"/>
                    <a:pt x="131" y="7"/>
                  </a:cubicBezTo>
                  <a:cubicBezTo>
                    <a:pt x="131" y="6"/>
                    <a:pt x="131" y="5"/>
                    <a:pt x="131" y="5"/>
                  </a:cubicBezTo>
                  <a:moveTo>
                    <a:pt x="110" y="3"/>
                  </a:moveTo>
                  <a:cubicBezTo>
                    <a:pt x="109" y="4"/>
                    <a:pt x="108" y="5"/>
                    <a:pt x="107" y="5"/>
                  </a:cubicBezTo>
                  <a:cubicBezTo>
                    <a:pt x="106" y="6"/>
                    <a:pt x="105" y="7"/>
                    <a:pt x="105" y="8"/>
                  </a:cubicBezTo>
                  <a:cubicBezTo>
                    <a:pt x="101" y="12"/>
                    <a:pt x="98" y="17"/>
                    <a:pt x="95" y="21"/>
                  </a:cubicBezTo>
                  <a:cubicBezTo>
                    <a:pt x="94" y="22"/>
                    <a:pt x="94" y="23"/>
                    <a:pt x="93" y="24"/>
                  </a:cubicBezTo>
                  <a:cubicBezTo>
                    <a:pt x="95" y="22"/>
                    <a:pt x="97" y="20"/>
                    <a:pt x="98" y="18"/>
                  </a:cubicBezTo>
                  <a:cubicBezTo>
                    <a:pt x="102" y="14"/>
                    <a:pt x="106" y="10"/>
                    <a:pt x="109" y="6"/>
                  </a:cubicBezTo>
                  <a:cubicBezTo>
                    <a:pt x="109" y="5"/>
                    <a:pt x="110" y="4"/>
                    <a:pt x="110" y="3"/>
                  </a:cubicBezTo>
                  <a:moveTo>
                    <a:pt x="151" y="2"/>
                  </a:moveTo>
                  <a:cubicBezTo>
                    <a:pt x="151" y="2"/>
                    <a:pt x="150" y="2"/>
                    <a:pt x="150" y="2"/>
                  </a:cubicBezTo>
                  <a:cubicBezTo>
                    <a:pt x="149" y="3"/>
                    <a:pt x="149" y="4"/>
                    <a:pt x="148" y="5"/>
                  </a:cubicBezTo>
                  <a:cubicBezTo>
                    <a:pt x="147" y="10"/>
                    <a:pt x="146" y="14"/>
                    <a:pt x="145" y="18"/>
                  </a:cubicBezTo>
                  <a:cubicBezTo>
                    <a:pt x="145" y="18"/>
                    <a:pt x="145" y="18"/>
                    <a:pt x="145" y="19"/>
                  </a:cubicBezTo>
                  <a:cubicBezTo>
                    <a:pt x="146" y="14"/>
                    <a:pt x="148" y="10"/>
                    <a:pt x="150" y="6"/>
                  </a:cubicBezTo>
                  <a:cubicBezTo>
                    <a:pt x="151" y="7"/>
                    <a:pt x="151" y="7"/>
                    <a:pt x="151" y="8"/>
                  </a:cubicBezTo>
                  <a:cubicBezTo>
                    <a:pt x="151" y="6"/>
                    <a:pt x="151" y="4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moveTo>
                    <a:pt x="115" y="14"/>
                  </a:moveTo>
                  <a:cubicBezTo>
                    <a:pt x="115" y="13"/>
                    <a:pt x="116" y="12"/>
                    <a:pt x="116" y="11"/>
                  </a:cubicBezTo>
                  <a:cubicBezTo>
                    <a:pt x="116" y="13"/>
                    <a:pt x="115" y="15"/>
                    <a:pt x="115" y="16"/>
                  </a:cubicBezTo>
                  <a:cubicBezTo>
                    <a:pt x="115" y="16"/>
                    <a:pt x="115" y="15"/>
                    <a:pt x="115" y="14"/>
                  </a:cubicBezTo>
                  <a:moveTo>
                    <a:pt x="117" y="1"/>
                  </a:moveTo>
                  <a:cubicBezTo>
                    <a:pt x="116" y="1"/>
                    <a:pt x="116" y="2"/>
                    <a:pt x="115" y="3"/>
                  </a:cubicBezTo>
                  <a:cubicBezTo>
                    <a:pt x="114" y="12"/>
                    <a:pt x="113" y="22"/>
                    <a:pt x="111" y="31"/>
                  </a:cubicBezTo>
                  <a:cubicBezTo>
                    <a:pt x="112" y="29"/>
                    <a:pt x="113" y="27"/>
                    <a:pt x="114" y="24"/>
                  </a:cubicBezTo>
                  <a:cubicBezTo>
                    <a:pt x="117" y="19"/>
                    <a:pt x="119" y="13"/>
                    <a:pt x="120" y="7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7" y="5"/>
                    <a:pt x="117" y="5"/>
                  </a:cubicBezTo>
                  <a:cubicBezTo>
                    <a:pt x="117" y="4"/>
                    <a:pt x="117" y="2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6" y="1"/>
                    <a:pt x="136" y="2"/>
                    <a:pt x="136" y="3"/>
                  </a:cubicBezTo>
                  <a:cubicBezTo>
                    <a:pt x="136" y="8"/>
                    <a:pt x="135" y="12"/>
                    <a:pt x="135" y="16"/>
                  </a:cubicBezTo>
                  <a:cubicBezTo>
                    <a:pt x="136" y="12"/>
                    <a:pt x="137" y="8"/>
                    <a:pt x="137" y="4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1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 noEditPoints="1"/>
            </p:cNvSpPr>
            <p:nvPr/>
          </p:nvSpPr>
          <p:spPr bwMode="auto">
            <a:xfrm>
              <a:off x="6194426" y="3733801"/>
              <a:ext cx="346075" cy="501650"/>
            </a:xfrm>
            <a:custGeom>
              <a:avLst/>
              <a:gdLst>
                <a:gd name="T0" fmla="*/ 67 w 160"/>
                <a:gd name="T1" fmla="*/ 230 h 233"/>
                <a:gd name="T2" fmla="*/ 45 w 160"/>
                <a:gd name="T3" fmla="*/ 213 h 233"/>
                <a:gd name="T4" fmla="*/ 76 w 160"/>
                <a:gd name="T5" fmla="*/ 211 h 233"/>
                <a:gd name="T6" fmla="*/ 104 w 160"/>
                <a:gd name="T7" fmla="*/ 176 h 233"/>
                <a:gd name="T8" fmla="*/ 116 w 160"/>
                <a:gd name="T9" fmla="*/ 152 h 233"/>
                <a:gd name="T10" fmla="*/ 81 w 160"/>
                <a:gd name="T11" fmla="*/ 162 h 233"/>
                <a:gd name="T12" fmla="*/ 87 w 160"/>
                <a:gd name="T13" fmla="*/ 152 h 233"/>
                <a:gd name="T14" fmla="*/ 92 w 160"/>
                <a:gd name="T15" fmla="*/ 135 h 233"/>
                <a:gd name="T16" fmla="*/ 109 w 160"/>
                <a:gd name="T17" fmla="*/ 137 h 233"/>
                <a:gd name="T18" fmla="*/ 89 w 160"/>
                <a:gd name="T19" fmla="*/ 171 h 233"/>
                <a:gd name="T20" fmla="*/ 54 w 160"/>
                <a:gd name="T21" fmla="*/ 205 h 233"/>
                <a:gd name="T22" fmla="*/ 96 w 160"/>
                <a:gd name="T23" fmla="*/ 170 h 233"/>
                <a:gd name="T24" fmla="*/ 113 w 160"/>
                <a:gd name="T25" fmla="*/ 99 h 233"/>
                <a:gd name="T26" fmla="*/ 123 w 160"/>
                <a:gd name="T27" fmla="*/ 107 h 233"/>
                <a:gd name="T28" fmla="*/ 124 w 160"/>
                <a:gd name="T29" fmla="*/ 136 h 233"/>
                <a:gd name="T30" fmla="*/ 127 w 160"/>
                <a:gd name="T31" fmla="*/ 76 h 233"/>
                <a:gd name="T32" fmla="*/ 100 w 160"/>
                <a:gd name="T33" fmla="*/ 148 h 233"/>
                <a:gd name="T34" fmla="*/ 127 w 160"/>
                <a:gd name="T35" fmla="*/ 89 h 233"/>
                <a:gd name="T36" fmla="*/ 105 w 160"/>
                <a:gd name="T37" fmla="*/ 48 h 233"/>
                <a:gd name="T38" fmla="*/ 124 w 160"/>
                <a:gd name="T39" fmla="*/ 36 h 233"/>
                <a:gd name="T40" fmla="*/ 95 w 160"/>
                <a:gd name="T41" fmla="*/ 31 h 233"/>
                <a:gd name="T42" fmla="*/ 91 w 160"/>
                <a:gd name="T43" fmla="*/ 123 h 233"/>
                <a:gd name="T44" fmla="*/ 108 w 160"/>
                <a:gd name="T45" fmla="*/ 70 h 233"/>
                <a:gd name="T46" fmla="*/ 100 w 160"/>
                <a:gd name="T47" fmla="*/ 31 h 233"/>
                <a:gd name="T48" fmla="*/ 117 w 160"/>
                <a:gd name="T49" fmla="*/ 25 h 233"/>
                <a:gd name="T50" fmla="*/ 107 w 160"/>
                <a:gd name="T51" fmla="*/ 198 h 233"/>
                <a:gd name="T52" fmla="*/ 142 w 160"/>
                <a:gd name="T53" fmla="*/ 193 h 233"/>
                <a:gd name="T54" fmla="*/ 114 w 160"/>
                <a:gd name="T55" fmla="*/ 193 h 233"/>
                <a:gd name="T56" fmla="*/ 136 w 160"/>
                <a:gd name="T57" fmla="*/ 184 h 233"/>
                <a:gd name="T58" fmla="*/ 117 w 160"/>
                <a:gd name="T59" fmla="*/ 194 h 233"/>
                <a:gd name="T60" fmla="*/ 115 w 160"/>
                <a:gd name="T61" fmla="*/ 180 h 233"/>
                <a:gd name="T62" fmla="*/ 143 w 160"/>
                <a:gd name="T63" fmla="*/ 160 h 233"/>
                <a:gd name="T64" fmla="*/ 154 w 160"/>
                <a:gd name="T65" fmla="*/ 139 h 233"/>
                <a:gd name="T66" fmla="*/ 153 w 160"/>
                <a:gd name="T67" fmla="*/ 146 h 233"/>
                <a:gd name="T68" fmla="*/ 151 w 160"/>
                <a:gd name="T69" fmla="*/ 137 h 233"/>
                <a:gd name="T70" fmla="*/ 152 w 160"/>
                <a:gd name="T71" fmla="*/ 65 h 233"/>
                <a:gd name="T72" fmla="*/ 149 w 160"/>
                <a:gd name="T73" fmla="*/ 75 h 233"/>
                <a:gd name="T74" fmla="*/ 138 w 160"/>
                <a:gd name="T75" fmla="*/ 29 h 233"/>
                <a:gd name="T76" fmla="*/ 132 w 160"/>
                <a:gd name="T77" fmla="*/ 29 h 233"/>
                <a:gd name="T78" fmla="*/ 134 w 160"/>
                <a:gd name="T79" fmla="*/ 131 h 233"/>
                <a:gd name="T80" fmla="*/ 130 w 160"/>
                <a:gd name="T81" fmla="*/ 150 h 233"/>
                <a:gd name="T82" fmla="*/ 113 w 160"/>
                <a:gd name="T83" fmla="*/ 172 h 233"/>
                <a:gd name="T84" fmla="*/ 111 w 160"/>
                <a:gd name="T85" fmla="*/ 171 h 233"/>
                <a:gd name="T86" fmla="*/ 99 w 160"/>
                <a:gd name="T87" fmla="*/ 190 h 233"/>
                <a:gd name="T88" fmla="*/ 79 w 160"/>
                <a:gd name="T89" fmla="*/ 221 h 233"/>
                <a:gd name="T90" fmla="*/ 101 w 160"/>
                <a:gd name="T91" fmla="*/ 206 h 233"/>
                <a:gd name="T92" fmla="*/ 107 w 160"/>
                <a:gd name="T93" fmla="*/ 213 h 233"/>
                <a:gd name="T94" fmla="*/ 132 w 160"/>
                <a:gd name="T95" fmla="*/ 151 h 233"/>
                <a:gd name="T96" fmla="*/ 131 w 160"/>
                <a:gd name="T97" fmla="*/ 194 h 233"/>
                <a:gd name="T98" fmla="*/ 136 w 160"/>
                <a:gd name="T99" fmla="*/ 207 h 233"/>
                <a:gd name="T100" fmla="*/ 136 w 160"/>
                <a:gd name="T101" fmla="*/ 13 h 233"/>
                <a:gd name="T102" fmla="*/ 105 w 160"/>
                <a:gd name="T103" fmla="*/ 8 h 233"/>
                <a:gd name="T104" fmla="*/ 114 w 160"/>
                <a:gd name="T105" fmla="*/ 28 h 233"/>
                <a:gd name="T106" fmla="*/ 112 w 160"/>
                <a:gd name="T107" fmla="*/ 61 h 233"/>
                <a:gd name="T108" fmla="*/ 127 w 160"/>
                <a:gd name="T109" fmla="*/ 72 h 233"/>
                <a:gd name="T110" fmla="*/ 125 w 160"/>
                <a:gd name="T111" fmla="*/ 54 h 233"/>
                <a:gd name="T112" fmla="*/ 117 w 160"/>
                <a:gd name="T113" fmla="*/ 39 h 233"/>
                <a:gd name="T114" fmla="*/ 107 w 160"/>
                <a:gd name="T115" fmla="*/ 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233">
                  <a:moveTo>
                    <a:pt x="73" y="229"/>
                  </a:moveTo>
                  <a:cubicBezTo>
                    <a:pt x="70" y="231"/>
                    <a:pt x="68" y="232"/>
                    <a:pt x="65" y="233"/>
                  </a:cubicBezTo>
                  <a:cubicBezTo>
                    <a:pt x="66" y="233"/>
                    <a:pt x="67" y="233"/>
                    <a:pt x="68" y="233"/>
                  </a:cubicBezTo>
                  <a:cubicBezTo>
                    <a:pt x="69" y="232"/>
                    <a:pt x="70" y="232"/>
                    <a:pt x="71" y="231"/>
                  </a:cubicBezTo>
                  <a:cubicBezTo>
                    <a:pt x="71" y="230"/>
                    <a:pt x="72" y="230"/>
                    <a:pt x="73" y="229"/>
                  </a:cubicBezTo>
                  <a:moveTo>
                    <a:pt x="72" y="218"/>
                  </a:moveTo>
                  <a:cubicBezTo>
                    <a:pt x="70" y="219"/>
                    <a:pt x="69" y="221"/>
                    <a:pt x="67" y="222"/>
                  </a:cubicBezTo>
                  <a:cubicBezTo>
                    <a:pt x="67" y="222"/>
                    <a:pt x="67" y="223"/>
                    <a:pt x="67" y="223"/>
                  </a:cubicBezTo>
                  <a:cubicBezTo>
                    <a:pt x="66" y="224"/>
                    <a:pt x="66" y="225"/>
                    <a:pt x="65" y="227"/>
                  </a:cubicBezTo>
                  <a:cubicBezTo>
                    <a:pt x="65" y="228"/>
                    <a:pt x="64" y="230"/>
                    <a:pt x="64" y="231"/>
                  </a:cubicBezTo>
                  <a:cubicBezTo>
                    <a:pt x="65" y="231"/>
                    <a:pt x="66" y="230"/>
                    <a:pt x="67" y="230"/>
                  </a:cubicBezTo>
                  <a:cubicBezTo>
                    <a:pt x="68" y="227"/>
                    <a:pt x="69" y="225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1" y="221"/>
                    <a:pt x="71" y="219"/>
                    <a:pt x="72" y="218"/>
                  </a:cubicBezTo>
                  <a:moveTo>
                    <a:pt x="46" y="213"/>
                  </a:moveTo>
                  <a:cubicBezTo>
                    <a:pt x="44" y="213"/>
                    <a:pt x="42" y="214"/>
                    <a:pt x="40" y="214"/>
                  </a:cubicBezTo>
                  <a:cubicBezTo>
                    <a:pt x="27" y="220"/>
                    <a:pt x="14" y="224"/>
                    <a:pt x="0" y="228"/>
                  </a:cubicBezTo>
                  <a:cubicBezTo>
                    <a:pt x="0" y="228"/>
                    <a:pt x="0" y="229"/>
                    <a:pt x="1" y="229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2" y="229"/>
                    <a:pt x="3" y="228"/>
                    <a:pt x="3" y="228"/>
                  </a:cubicBezTo>
                  <a:cubicBezTo>
                    <a:pt x="14" y="226"/>
                    <a:pt x="25" y="222"/>
                    <a:pt x="35" y="218"/>
                  </a:cubicBezTo>
                  <a:cubicBezTo>
                    <a:pt x="39" y="217"/>
                    <a:pt x="42" y="215"/>
                    <a:pt x="45" y="213"/>
                  </a:cubicBezTo>
                  <a:cubicBezTo>
                    <a:pt x="46" y="213"/>
                    <a:pt x="46" y="213"/>
                    <a:pt x="46" y="213"/>
                  </a:cubicBezTo>
                  <a:moveTo>
                    <a:pt x="83" y="197"/>
                  </a:moveTo>
                  <a:cubicBezTo>
                    <a:pt x="82" y="198"/>
                    <a:pt x="81" y="199"/>
                    <a:pt x="79" y="200"/>
                  </a:cubicBezTo>
                  <a:cubicBezTo>
                    <a:pt x="79" y="201"/>
                    <a:pt x="78" y="201"/>
                    <a:pt x="78" y="202"/>
                  </a:cubicBezTo>
                  <a:cubicBezTo>
                    <a:pt x="77" y="204"/>
                    <a:pt x="76" y="206"/>
                    <a:pt x="75" y="208"/>
                  </a:cubicBezTo>
                  <a:cubicBezTo>
                    <a:pt x="74" y="208"/>
                    <a:pt x="74" y="209"/>
                    <a:pt x="74" y="209"/>
                  </a:cubicBezTo>
                  <a:cubicBezTo>
                    <a:pt x="73" y="211"/>
                    <a:pt x="72" y="213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6"/>
                    <a:pt x="70" y="216"/>
                    <a:pt x="70" y="217"/>
                  </a:cubicBezTo>
                  <a:cubicBezTo>
                    <a:pt x="72" y="215"/>
                    <a:pt x="74" y="213"/>
                    <a:pt x="76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209"/>
                    <a:pt x="78" y="207"/>
                    <a:pt x="79" y="206"/>
                  </a:cubicBezTo>
                  <a:cubicBezTo>
                    <a:pt x="80" y="203"/>
                    <a:pt x="82" y="200"/>
                    <a:pt x="83" y="197"/>
                  </a:cubicBezTo>
                  <a:moveTo>
                    <a:pt x="87" y="189"/>
                  </a:moveTo>
                  <a:cubicBezTo>
                    <a:pt x="86" y="190"/>
                    <a:pt x="85" y="191"/>
                    <a:pt x="83" y="192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83" y="193"/>
                    <a:pt x="82" y="194"/>
                    <a:pt x="82" y="195"/>
                  </a:cubicBezTo>
                  <a:cubicBezTo>
                    <a:pt x="83" y="194"/>
                    <a:pt x="84" y="193"/>
                    <a:pt x="86" y="193"/>
                  </a:cubicBezTo>
                  <a:cubicBezTo>
                    <a:pt x="86" y="191"/>
                    <a:pt x="87" y="190"/>
                    <a:pt x="87" y="189"/>
                  </a:cubicBezTo>
                  <a:moveTo>
                    <a:pt x="113" y="164"/>
                  </a:moveTo>
                  <a:cubicBezTo>
                    <a:pt x="110" y="167"/>
                    <a:pt x="108" y="170"/>
                    <a:pt x="105" y="173"/>
                  </a:cubicBezTo>
                  <a:cubicBezTo>
                    <a:pt x="105" y="174"/>
                    <a:pt x="104" y="175"/>
                    <a:pt x="104" y="176"/>
                  </a:cubicBezTo>
                  <a:cubicBezTo>
                    <a:pt x="107" y="172"/>
                    <a:pt x="110" y="168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moveTo>
                    <a:pt x="114" y="162"/>
                  </a:moveTo>
                  <a:cubicBezTo>
                    <a:pt x="113" y="162"/>
                    <a:pt x="113" y="163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3"/>
                    <a:pt x="113" y="163"/>
                    <a:pt x="114" y="162"/>
                  </a:cubicBezTo>
                  <a:moveTo>
                    <a:pt x="114" y="155"/>
                  </a:moveTo>
                  <a:cubicBezTo>
                    <a:pt x="112" y="158"/>
                    <a:pt x="111" y="161"/>
                    <a:pt x="109" y="164"/>
                  </a:cubicBezTo>
                  <a:cubicBezTo>
                    <a:pt x="111" y="162"/>
                    <a:pt x="113" y="159"/>
                    <a:pt x="114" y="156"/>
                  </a:cubicBezTo>
                  <a:cubicBezTo>
                    <a:pt x="114" y="156"/>
                    <a:pt x="114" y="155"/>
                    <a:pt x="114" y="155"/>
                  </a:cubicBezTo>
                  <a:moveTo>
                    <a:pt x="116" y="152"/>
                  </a:moveTo>
                  <a:cubicBezTo>
                    <a:pt x="116" y="153"/>
                    <a:pt x="115" y="153"/>
                    <a:pt x="115" y="154"/>
                  </a:cubicBezTo>
                  <a:cubicBezTo>
                    <a:pt x="115" y="155"/>
                    <a:pt x="114" y="155"/>
                    <a:pt x="114" y="156"/>
                  </a:cubicBezTo>
                  <a:cubicBezTo>
                    <a:pt x="115" y="154"/>
                    <a:pt x="116" y="153"/>
                    <a:pt x="116" y="152"/>
                  </a:cubicBezTo>
                  <a:moveTo>
                    <a:pt x="93" y="126"/>
                  </a:moveTo>
                  <a:cubicBezTo>
                    <a:pt x="92" y="128"/>
                    <a:pt x="90" y="130"/>
                    <a:pt x="89" y="131"/>
                  </a:cubicBezTo>
                  <a:cubicBezTo>
                    <a:pt x="88" y="136"/>
                    <a:pt x="87" y="140"/>
                    <a:pt x="86" y="144"/>
                  </a:cubicBezTo>
                  <a:cubicBezTo>
                    <a:pt x="85" y="146"/>
                    <a:pt x="85" y="148"/>
                    <a:pt x="84" y="150"/>
                  </a:cubicBezTo>
                  <a:cubicBezTo>
                    <a:pt x="84" y="152"/>
                    <a:pt x="83" y="154"/>
                    <a:pt x="83" y="156"/>
                  </a:cubicBezTo>
                  <a:cubicBezTo>
                    <a:pt x="83" y="156"/>
                    <a:pt x="82" y="156"/>
                    <a:pt x="82" y="157"/>
                  </a:cubicBezTo>
                  <a:cubicBezTo>
                    <a:pt x="82" y="157"/>
                    <a:pt x="82" y="158"/>
                    <a:pt x="82" y="159"/>
                  </a:cubicBezTo>
                  <a:cubicBezTo>
                    <a:pt x="81" y="160"/>
                    <a:pt x="81" y="161"/>
                    <a:pt x="81" y="162"/>
                  </a:cubicBezTo>
                  <a:cubicBezTo>
                    <a:pt x="80" y="165"/>
                    <a:pt x="79" y="167"/>
                    <a:pt x="78" y="169"/>
                  </a:cubicBezTo>
                  <a:cubicBezTo>
                    <a:pt x="78" y="171"/>
                    <a:pt x="77" y="173"/>
                    <a:pt x="77" y="175"/>
                  </a:cubicBezTo>
                  <a:cubicBezTo>
                    <a:pt x="76" y="176"/>
                    <a:pt x="76" y="177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7" y="178"/>
                  </a:cubicBezTo>
                  <a:cubicBezTo>
                    <a:pt x="78" y="177"/>
                    <a:pt x="79" y="176"/>
                    <a:pt x="79" y="175"/>
                  </a:cubicBezTo>
                  <a:cubicBezTo>
                    <a:pt x="80" y="172"/>
                    <a:pt x="81" y="170"/>
                    <a:pt x="82" y="167"/>
                  </a:cubicBezTo>
                  <a:cubicBezTo>
                    <a:pt x="83" y="165"/>
                    <a:pt x="83" y="163"/>
                    <a:pt x="84" y="161"/>
                  </a:cubicBezTo>
                  <a:cubicBezTo>
                    <a:pt x="84" y="160"/>
                    <a:pt x="85" y="159"/>
                    <a:pt x="85" y="158"/>
                  </a:cubicBezTo>
                  <a:cubicBezTo>
                    <a:pt x="86" y="156"/>
                    <a:pt x="86" y="154"/>
                    <a:pt x="87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7" y="149"/>
                    <a:pt x="87" y="148"/>
                    <a:pt x="88" y="148"/>
                  </a:cubicBezTo>
                  <a:cubicBezTo>
                    <a:pt x="89" y="145"/>
                    <a:pt x="89" y="141"/>
                    <a:pt x="90" y="138"/>
                  </a:cubicBezTo>
                  <a:cubicBezTo>
                    <a:pt x="91" y="136"/>
                    <a:pt x="91" y="134"/>
                    <a:pt x="92" y="132"/>
                  </a:cubicBezTo>
                  <a:cubicBezTo>
                    <a:pt x="92" y="131"/>
                    <a:pt x="92" y="130"/>
                    <a:pt x="92" y="129"/>
                  </a:cubicBezTo>
                  <a:cubicBezTo>
                    <a:pt x="93" y="128"/>
                    <a:pt x="93" y="127"/>
                    <a:pt x="93" y="126"/>
                  </a:cubicBezTo>
                  <a:moveTo>
                    <a:pt x="96" y="123"/>
                  </a:moveTo>
                  <a:cubicBezTo>
                    <a:pt x="95" y="124"/>
                    <a:pt x="94" y="125"/>
                    <a:pt x="93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1"/>
                    <a:pt x="93" y="132"/>
                    <a:pt x="92" y="133"/>
                  </a:cubicBezTo>
                  <a:cubicBezTo>
                    <a:pt x="92" y="134"/>
                    <a:pt x="92" y="134"/>
                    <a:pt x="92" y="135"/>
                  </a:cubicBezTo>
                  <a:cubicBezTo>
                    <a:pt x="92" y="137"/>
                    <a:pt x="91" y="140"/>
                    <a:pt x="91" y="142"/>
                  </a:cubicBezTo>
                  <a:cubicBezTo>
                    <a:pt x="91" y="143"/>
                    <a:pt x="91" y="145"/>
                    <a:pt x="91" y="146"/>
                  </a:cubicBezTo>
                  <a:cubicBezTo>
                    <a:pt x="90" y="150"/>
                    <a:pt x="89" y="154"/>
                    <a:pt x="89" y="158"/>
                  </a:cubicBezTo>
                  <a:cubicBezTo>
                    <a:pt x="89" y="158"/>
                    <a:pt x="89" y="159"/>
                    <a:pt x="89" y="159"/>
                  </a:cubicBezTo>
                  <a:cubicBezTo>
                    <a:pt x="89" y="159"/>
                    <a:pt x="90" y="159"/>
                    <a:pt x="90" y="159"/>
                  </a:cubicBezTo>
                  <a:cubicBezTo>
                    <a:pt x="91" y="159"/>
                    <a:pt x="91" y="159"/>
                    <a:pt x="91" y="158"/>
                  </a:cubicBezTo>
                  <a:cubicBezTo>
                    <a:pt x="92" y="156"/>
                    <a:pt x="92" y="154"/>
                    <a:pt x="92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4" y="142"/>
                    <a:pt x="95" y="132"/>
                    <a:pt x="96" y="123"/>
                  </a:cubicBezTo>
                  <a:moveTo>
                    <a:pt x="118" y="120"/>
                  </a:moveTo>
                  <a:cubicBezTo>
                    <a:pt x="115" y="126"/>
                    <a:pt x="112" y="131"/>
                    <a:pt x="109" y="137"/>
                  </a:cubicBezTo>
                  <a:cubicBezTo>
                    <a:pt x="107" y="143"/>
                    <a:pt x="104" y="150"/>
                    <a:pt x="101" y="156"/>
                  </a:cubicBezTo>
                  <a:cubicBezTo>
                    <a:pt x="101" y="155"/>
                    <a:pt x="102" y="153"/>
                    <a:pt x="102" y="152"/>
                  </a:cubicBezTo>
                  <a:cubicBezTo>
                    <a:pt x="103" y="150"/>
                    <a:pt x="104" y="148"/>
                    <a:pt x="104" y="146"/>
                  </a:cubicBezTo>
                  <a:cubicBezTo>
                    <a:pt x="102" y="149"/>
                    <a:pt x="100" y="152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7" y="158"/>
                    <a:pt x="96" y="162"/>
                    <a:pt x="95" y="165"/>
                  </a:cubicBezTo>
                  <a:cubicBezTo>
                    <a:pt x="95" y="165"/>
                    <a:pt x="94" y="166"/>
                    <a:pt x="94" y="166"/>
                  </a:cubicBezTo>
                  <a:cubicBezTo>
                    <a:pt x="94" y="167"/>
                    <a:pt x="94" y="168"/>
                    <a:pt x="93" y="168"/>
                  </a:cubicBezTo>
                  <a:cubicBezTo>
                    <a:pt x="91" y="172"/>
                    <a:pt x="89" y="175"/>
                    <a:pt x="87" y="178"/>
                  </a:cubicBezTo>
                  <a:cubicBezTo>
                    <a:pt x="87" y="177"/>
                    <a:pt x="87" y="176"/>
                    <a:pt x="87" y="175"/>
                  </a:cubicBezTo>
                  <a:cubicBezTo>
                    <a:pt x="88" y="174"/>
                    <a:pt x="89" y="173"/>
                    <a:pt x="89" y="171"/>
                  </a:cubicBezTo>
                  <a:cubicBezTo>
                    <a:pt x="90" y="170"/>
                    <a:pt x="91" y="168"/>
                    <a:pt x="91" y="167"/>
                  </a:cubicBezTo>
                  <a:cubicBezTo>
                    <a:pt x="93" y="165"/>
                    <a:pt x="94" y="162"/>
                    <a:pt x="95" y="159"/>
                  </a:cubicBezTo>
                  <a:cubicBezTo>
                    <a:pt x="93" y="163"/>
                    <a:pt x="90" y="167"/>
                    <a:pt x="87" y="171"/>
                  </a:cubicBezTo>
                  <a:cubicBezTo>
                    <a:pt x="86" y="173"/>
                    <a:pt x="85" y="175"/>
                    <a:pt x="84" y="177"/>
                  </a:cubicBezTo>
                  <a:cubicBezTo>
                    <a:pt x="84" y="178"/>
                    <a:pt x="84" y="179"/>
                    <a:pt x="83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1" y="185"/>
                    <a:pt x="78" y="187"/>
                    <a:pt x="75" y="190"/>
                  </a:cubicBezTo>
                  <a:cubicBezTo>
                    <a:pt x="73" y="192"/>
                    <a:pt x="71" y="194"/>
                    <a:pt x="68" y="196"/>
                  </a:cubicBezTo>
                  <a:cubicBezTo>
                    <a:pt x="67" y="197"/>
                    <a:pt x="65" y="198"/>
                    <a:pt x="63" y="200"/>
                  </a:cubicBezTo>
                  <a:cubicBezTo>
                    <a:pt x="63" y="200"/>
                    <a:pt x="63" y="200"/>
                    <a:pt x="62" y="200"/>
                  </a:cubicBezTo>
                  <a:cubicBezTo>
                    <a:pt x="60" y="202"/>
                    <a:pt x="57" y="204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0" y="202"/>
                    <a:pt x="66" y="199"/>
                    <a:pt x="72" y="196"/>
                  </a:cubicBezTo>
                  <a:cubicBezTo>
                    <a:pt x="76" y="193"/>
                    <a:pt x="80" y="189"/>
                    <a:pt x="83" y="185"/>
                  </a:cubicBezTo>
                  <a:cubicBezTo>
                    <a:pt x="83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5" y="186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6" y="185"/>
                    <a:pt x="86" y="185"/>
                    <a:pt x="87" y="184"/>
                  </a:cubicBezTo>
                  <a:cubicBezTo>
                    <a:pt x="86" y="185"/>
                    <a:pt x="86" y="186"/>
                    <a:pt x="86" y="187"/>
                  </a:cubicBezTo>
                  <a:cubicBezTo>
                    <a:pt x="87" y="186"/>
                    <a:pt x="88" y="185"/>
                    <a:pt x="90" y="184"/>
                  </a:cubicBezTo>
                  <a:cubicBezTo>
                    <a:pt x="91" y="181"/>
                    <a:pt x="93" y="177"/>
                    <a:pt x="94" y="173"/>
                  </a:cubicBezTo>
                  <a:cubicBezTo>
                    <a:pt x="95" y="172"/>
                    <a:pt x="95" y="171"/>
                    <a:pt x="96" y="170"/>
                  </a:cubicBezTo>
                  <a:cubicBezTo>
                    <a:pt x="96" y="169"/>
                    <a:pt x="96" y="169"/>
                    <a:pt x="97" y="168"/>
                  </a:cubicBezTo>
                  <a:cubicBezTo>
                    <a:pt x="98" y="166"/>
                    <a:pt x="99" y="164"/>
                    <a:pt x="100" y="162"/>
                  </a:cubicBezTo>
                  <a:cubicBezTo>
                    <a:pt x="104" y="156"/>
                    <a:pt x="107" y="149"/>
                    <a:pt x="110" y="142"/>
                  </a:cubicBezTo>
                  <a:cubicBezTo>
                    <a:pt x="110" y="144"/>
                    <a:pt x="109" y="147"/>
                    <a:pt x="109" y="149"/>
                  </a:cubicBezTo>
                  <a:cubicBezTo>
                    <a:pt x="108" y="154"/>
                    <a:pt x="107" y="159"/>
                    <a:pt x="106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9" y="159"/>
                    <a:pt x="111" y="154"/>
                    <a:pt x="115" y="149"/>
                  </a:cubicBezTo>
                  <a:cubicBezTo>
                    <a:pt x="115" y="145"/>
                    <a:pt x="116" y="141"/>
                    <a:pt x="116" y="136"/>
                  </a:cubicBezTo>
                  <a:cubicBezTo>
                    <a:pt x="116" y="132"/>
                    <a:pt x="117" y="128"/>
                    <a:pt x="117" y="123"/>
                  </a:cubicBezTo>
                  <a:cubicBezTo>
                    <a:pt x="117" y="122"/>
                    <a:pt x="117" y="121"/>
                    <a:pt x="118" y="120"/>
                  </a:cubicBezTo>
                  <a:moveTo>
                    <a:pt x="113" y="99"/>
                  </a:moveTo>
                  <a:cubicBezTo>
                    <a:pt x="112" y="101"/>
                    <a:pt x="110" y="103"/>
                    <a:pt x="109" y="105"/>
                  </a:cubicBezTo>
                  <a:cubicBezTo>
                    <a:pt x="108" y="110"/>
                    <a:pt x="107" y="115"/>
                    <a:pt x="106" y="120"/>
                  </a:cubicBezTo>
                  <a:cubicBezTo>
                    <a:pt x="106" y="116"/>
                    <a:pt x="107" y="112"/>
                    <a:pt x="107" y="108"/>
                  </a:cubicBezTo>
                  <a:cubicBezTo>
                    <a:pt x="106" y="109"/>
                    <a:pt x="105" y="111"/>
                    <a:pt x="104" y="112"/>
                  </a:cubicBezTo>
                  <a:cubicBezTo>
                    <a:pt x="104" y="119"/>
                    <a:pt x="103" y="127"/>
                    <a:pt x="102" y="135"/>
                  </a:cubicBezTo>
                  <a:cubicBezTo>
                    <a:pt x="101" y="137"/>
                    <a:pt x="101" y="140"/>
                    <a:pt x="100" y="142"/>
                  </a:cubicBezTo>
                  <a:cubicBezTo>
                    <a:pt x="105" y="129"/>
                    <a:pt x="109" y="116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3" y="101"/>
                    <a:pt x="113" y="100"/>
                    <a:pt x="113" y="99"/>
                  </a:cubicBezTo>
                  <a:moveTo>
                    <a:pt x="127" y="97"/>
                  </a:moveTo>
                  <a:cubicBezTo>
                    <a:pt x="126" y="101"/>
                    <a:pt x="125" y="104"/>
                    <a:pt x="123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1" y="123"/>
                    <a:pt x="119" y="135"/>
                    <a:pt x="116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7" y="147"/>
                    <a:pt x="118" y="146"/>
                    <a:pt x="119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2"/>
                    <a:pt x="120" y="139"/>
                    <a:pt x="121" y="136"/>
                  </a:cubicBezTo>
                  <a:cubicBezTo>
                    <a:pt x="121" y="139"/>
                    <a:pt x="120" y="142"/>
                    <a:pt x="120" y="145"/>
                  </a:cubicBezTo>
                  <a:cubicBezTo>
                    <a:pt x="120" y="145"/>
                    <a:pt x="121" y="145"/>
                    <a:pt x="121" y="145"/>
                  </a:cubicBezTo>
                  <a:cubicBezTo>
                    <a:pt x="122" y="143"/>
                    <a:pt x="123" y="140"/>
                    <a:pt x="123" y="137"/>
                  </a:cubicBezTo>
                  <a:cubicBezTo>
                    <a:pt x="124" y="136"/>
                    <a:pt x="124" y="135"/>
                    <a:pt x="124" y="133"/>
                  </a:cubicBezTo>
                  <a:cubicBezTo>
                    <a:pt x="124" y="134"/>
                    <a:pt x="124" y="135"/>
                    <a:pt x="124" y="136"/>
                  </a:cubicBezTo>
                  <a:cubicBezTo>
                    <a:pt x="125" y="132"/>
                    <a:pt x="126" y="127"/>
                    <a:pt x="127" y="123"/>
                  </a:cubicBezTo>
                  <a:cubicBezTo>
                    <a:pt x="127" y="114"/>
                    <a:pt x="127" y="106"/>
                    <a:pt x="127" y="97"/>
                  </a:cubicBezTo>
                  <a:moveTo>
                    <a:pt x="130" y="89"/>
                  </a:moveTo>
                  <a:cubicBezTo>
                    <a:pt x="130" y="90"/>
                    <a:pt x="129" y="92"/>
                    <a:pt x="129" y="93"/>
                  </a:cubicBezTo>
                  <a:cubicBezTo>
                    <a:pt x="129" y="99"/>
                    <a:pt x="129" y="104"/>
                    <a:pt x="129" y="110"/>
                  </a:cubicBezTo>
                  <a:cubicBezTo>
                    <a:pt x="128" y="114"/>
                    <a:pt x="128" y="118"/>
                    <a:pt x="127" y="122"/>
                  </a:cubicBezTo>
                  <a:cubicBezTo>
                    <a:pt x="129" y="111"/>
                    <a:pt x="130" y="100"/>
                    <a:pt x="130" y="89"/>
                  </a:cubicBezTo>
                  <a:moveTo>
                    <a:pt x="128" y="77"/>
                  </a:moveTo>
                  <a:cubicBezTo>
                    <a:pt x="128" y="79"/>
                    <a:pt x="128" y="81"/>
                    <a:pt x="128" y="83"/>
                  </a:cubicBezTo>
                  <a:cubicBezTo>
                    <a:pt x="129" y="81"/>
                    <a:pt x="129" y="79"/>
                    <a:pt x="128" y="77"/>
                  </a:cubicBezTo>
                  <a:moveTo>
                    <a:pt x="127" y="76"/>
                  </a:moveTo>
                  <a:cubicBezTo>
                    <a:pt x="125" y="77"/>
                    <a:pt x="124" y="79"/>
                    <a:pt x="123" y="80"/>
                  </a:cubicBezTo>
                  <a:cubicBezTo>
                    <a:pt x="123" y="81"/>
                    <a:pt x="123" y="82"/>
                    <a:pt x="123" y="83"/>
                  </a:cubicBezTo>
                  <a:cubicBezTo>
                    <a:pt x="121" y="93"/>
                    <a:pt x="119" y="103"/>
                    <a:pt x="117" y="113"/>
                  </a:cubicBezTo>
                  <a:cubicBezTo>
                    <a:pt x="117" y="107"/>
                    <a:pt x="117" y="101"/>
                    <a:pt x="116" y="95"/>
                  </a:cubicBezTo>
                  <a:cubicBezTo>
                    <a:pt x="117" y="93"/>
                    <a:pt x="117" y="92"/>
                    <a:pt x="117" y="90"/>
                  </a:cubicBezTo>
                  <a:cubicBezTo>
                    <a:pt x="116" y="92"/>
                    <a:pt x="115" y="94"/>
                    <a:pt x="114" y="96"/>
                  </a:cubicBezTo>
                  <a:cubicBezTo>
                    <a:pt x="114" y="97"/>
                    <a:pt x="113" y="98"/>
                    <a:pt x="113" y="99"/>
                  </a:cubicBezTo>
                  <a:cubicBezTo>
                    <a:pt x="113" y="100"/>
                    <a:pt x="113" y="101"/>
                    <a:pt x="112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4" y="102"/>
                    <a:pt x="114" y="103"/>
                  </a:cubicBezTo>
                  <a:cubicBezTo>
                    <a:pt x="111" y="118"/>
                    <a:pt x="107" y="134"/>
                    <a:pt x="100" y="148"/>
                  </a:cubicBezTo>
                  <a:cubicBezTo>
                    <a:pt x="103" y="144"/>
                    <a:pt x="105" y="140"/>
                    <a:pt x="107" y="136"/>
                  </a:cubicBezTo>
                  <a:cubicBezTo>
                    <a:pt x="107" y="135"/>
                    <a:pt x="108" y="133"/>
                    <a:pt x="108" y="132"/>
                  </a:cubicBezTo>
                  <a:cubicBezTo>
                    <a:pt x="110" y="126"/>
                    <a:pt x="111" y="119"/>
                    <a:pt x="113" y="112"/>
                  </a:cubicBezTo>
                  <a:cubicBezTo>
                    <a:pt x="113" y="116"/>
                    <a:pt x="112" y="121"/>
                    <a:pt x="112" y="125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5" y="120"/>
                    <a:pt x="118" y="113"/>
                    <a:pt x="121" y="106"/>
                  </a:cubicBezTo>
                  <a:cubicBezTo>
                    <a:pt x="122" y="104"/>
                    <a:pt x="122" y="101"/>
                    <a:pt x="123" y="99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2" y="102"/>
                    <a:pt x="122" y="103"/>
                  </a:cubicBezTo>
                  <a:cubicBezTo>
                    <a:pt x="123" y="102"/>
                    <a:pt x="123" y="101"/>
                    <a:pt x="124" y="100"/>
                  </a:cubicBezTo>
                  <a:cubicBezTo>
                    <a:pt x="125" y="96"/>
                    <a:pt x="126" y="93"/>
                    <a:pt x="127" y="89"/>
                  </a:cubicBezTo>
                  <a:cubicBezTo>
                    <a:pt x="127" y="84"/>
                    <a:pt x="127" y="80"/>
                    <a:pt x="127" y="76"/>
                  </a:cubicBezTo>
                  <a:moveTo>
                    <a:pt x="131" y="55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6"/>
                    <a:pt x="131" y="56"/>
                    <a:pt x="131" y="57"/>
                  </a:cubicBezTo>
                  <a:cubicBezTo>
                    <a:pt x="131" y="56"/>
                    <a:pt x="131" y="56"/>
                    <a:pt x="131" y="55"/>
                  </a:cubicBezTo>
                  <a:moveTo>
                    <a:pt x="105" y="48"/>
                  </a:moveTo>
                  <a:cubicBezTo>
                    <a:pt x="105" y="49"/>
                    <a:pt x="105" y="50"/>
                    <a:pt x="105" y="51"/>
                  </a:cubicBezTo>
                  <a:cubicBezTo>
                    <a:pt x="105" y="52"/>
                    <a:pt x="105" y="53"/>
                    <a:pt x="105" y="53"/>
                  </a:cubicBezTo>
                  <a:cubicBezTo>
                    <a:pt x="106" y="57"/>
                    <a:pt x="107" y="60"/>
                    <a:pt x="108" y="63"/>
                  </a:cubicBezTo>
                  <a:cubicBezTo>
                    <a:pt x="107" y="58"/>
                    <a:pt x="106" y="53"/>
                    <a:pt x="105" y="48"/>
                  </a:cubicBezTo>
                  <a:moveTo>
                    <a:pt x="127" y="36"/>
                  </a:moveTo>
                  <a:cubicBezTo>
                    <a:pt x="127" y="37"/>
                    <a:pt x="128" y="38"/>
                    <a:pt x="128" y="39"/>
                  </a:cubicBezTo>
                  <a:cubicBezTo>
                    <a:pt x="128" y="41"/>
                    <a:pt x="129" y="43"/>
                    <a:pt x="130" y="45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3"/>
                    <a:pt x="129" y="42"/>
                    <a:pt x="129" y="41"/>
                  </a:cubicBezTo>
                  <a:cubicBezTo>
                    <a:pt x="129" y="39"/>
                    <a:pt x="128" y="38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moveTo>
                    <a:pt x="124" y="36"/>
                  </a:moveTo>
                  <a:cubicBezTo>
                    <a:pt x="125" y="37"/>
                    <a:pt x="125" y="39"/>
                    <a:pt x="125" y="40"/>
                  </a:cubicBezTo>
                  <a:cubicBezTo>
                    <a:pt x="125" y="40"/>
                    <a:pt x="125" y="40"/>
                    <a:pt x="125" y="39"/>
                  </a:cubicBezTo>
                  <a:cubicBezTo>
                    <a:pt x="125" y="38"/>
                    <a:pt x="124" y="37"/>
                    <a:pt x="124" y="36"/>
                  </a:cubicBezTo>
                  <a:moveTo>
                    <a:pt x="122" y="36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17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8" y="35"/>
                    <a:pt x="119" y="37"/>
                    <a:pt x="120" y="39"/>
                  </a:cubicBezTo>
                  <a:cubicBezTo>
                    <a:pt x="120" y="39"/>
                    <a:pt x="120" y="38"/>
                    <a:pt x="119" y="37"/>
                  </a:cubicBezTo>
                  <a:cubicBezTo>
                    <a:pt x="119" y="36"/>
                    <a:pt x="118" y="34"/>
                    <a:pt x="117" y="33"/>
                  </a:cubicBezTo>
                  <a:moveTo>
                    <a:pt x="95" y="31"/>
                  </a:moveTo>
                  <a:cubicBezTo>
                    <a:pt x="95" y="35"/>
                    <a:pt x="96" y="38"/>
                    <a:pt x="96" y="41"/>
                  </a:cubicBezTo>
                  <a:cubicBezTo>
                    <a:pt x="96" y="42"/>
                    <a:pt x="96" y="43"/>
                    <a:pt x="95" y="44"/>
                  </a:cubicBezTo>
                  <a:cubicBezTo>
                    <a:pt x="95" y="48"/>
                    <a:pt x="95" y="51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65"/>
                    <a:pt x="96" y="73"/>
                    <a:pt x="96" y="82"/>
                  </a:cubicBezTo>
                  <a:cubicBezTo>
                    <a:pt x="96" y="85"/>
                    <a:pt x="96" y="88"/>
                    <a:pt x="96" y="91"/>
                  </a:cubicBezTo>
                  <a:cubicBezTo>
                    <a:pt x="96" y="95"/>
                    <a:pt x="95" y="98"/>
                    <a:pt x="95" y="102"/>
                  </a:cubicBezTo>
                  <a:cubicBezTo>
                    <a:pt x="95" y="103"/>
                    <a:pt x="95" y="104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7"/>
                    <a:pt x="94" y="109"/>
                    <a:pt x="94" y="110"/>
                  </a:cubicBezTo>
                  <a:cubicBezTo>
                    <a:pt x="93" y="114"/>
                    <a:pt x="92" y="119"/>
                    <a:pt x="91" y="123"/>
                  </a:cubicBezTo>
                  <a:cubicBezTo>
                    <a:pt x="91" y="124"/>
                    <a:pt x="90" y="125"/>
                    <a:pt x="90" y="126"/>
                  </a:cubicBezTo>
                  <a:cubicBezTo>
                    <a:pt x="92" y="123"/>
                    <a:pt x="95" y="120"/>
                    <a:pt x="97" y="118"/>
                  </a:cubicBezTo>
                  <a:cubicBezTo>
                    <a:pt x="97" y="112"/>
                    <a:pt x="98" y="107"/>
                    <a:pt x="98" y="101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1" y="89"/>
                    <a:pt x="103" y="80"/>
                    <a:pt x="105" y="72"/>
                  </a:cubicBezTo>
                  <a:cubicBezTo>
                    <a:pt x="105" y="69"/>
                    <a:pt x="106" y="67"/>
                    <a:pt x="106" y="65"/>
                  </a:cubicBezTo>
                  <a:cubicBezTo>
                    <a:pt x="106" y="71"/>
                    <a:pt x="106" y="77"/>
                    <a:pt x="105" y="83"/>
                  </a:cubicBezTo>
                  <a:cubicBezTo>
                    <a:pt x="105" y="91"/>
                    <a:pt x="105" y="99"/>
                    <a:pt x="104" y="107"/>
                  </a:cubicBezTo>
                  <a:cubicBezTo>
                    <a:pt x="105" y="106"/>
                    <a:pt x="106" y="105"/>
                    <a:pt x="107" y="103"/>
                  </a:cubicBezTo>
                  <a:cubicBezTo>
                    <a:pt x="107" y="99"/>
                    <a:pt x="107" y="94"/>
                    <a:pt x="108" y="90"/>
                  </a:cubicBezTo>
                  <a:cubicBezTo>
                    <a:pt x="108" y="83"/>
                    <a:pt x="108" y="76"/>
                    <a:pt x="108" y="70"/>
                  </a:cubicBezTo>
                  <a:cubicBezTo>
                    <a:pt x="107" y="66"/>
                    <a:pt x="105" y="62"/>
                    <a:pt x="104" y="58"/>
                  </a:cubicBezTo>
                  <a:cubicBezTo>
                    <a:pt x="103" y="66"/>
                    <a:pt x="102" y="74"/>
                    <a:pt x="100" y="82"/>
                  </a:cubicBezTo>
                  <a:cubicBezTo>
                    <a:pt x="100" y="83"/>
                    <a:pt x="100" y="83"/>
                    <a:pt x="100" y="84"/>
                  </a:cubicBezTo>
                  <a:cubicBezTo>
                    <a:pt x="99" y="85"/>
                    <a:pt x="99" y="86"/>
                    <a:pt x="99" y="86"/>
                  </a:cubicBezTo>
                  <a:cubicBezTo>
                    <a:pt x="100" y="75"/>
                    <a:pt x="99" y="63"/>
                    <a:pt x="99" y="51"/>
                  </a:cubicBezTo>
                  <a:cubicBezTo>
                    <a:pt x="99" y="48"/>
                    <a:pt x="99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97" y="38"/>
                    <a:pt x="96" y="35"/>
                    <a:pt x="95" y="31"/>
                  </a:cubicBezTo>
                  <a:moveTo>
                    <a:pt x="100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4"/>
                    <a:pt x="99" y="36"/>
                    <a:pt x="100" y="37"/>
                  </a:cubicBezTo>
                  <a:cubicBezTo>
                    <a:pt x="100" y="36"/>
                    <a:pt x="100" y="35"/>
                    <a:pt x="101" y="34"/>
                  </a:cubicBezTo>
                  <a:cubicBezTo>
                    <a:pt x="100" y="33"/>
                    <a:pt x="100" y="32"/>
                    <a:pt x="100" y="31"/>
                  </a:cubicBezTo>
                  <a:moveTo>
                    <a:pt x="97" y="28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moveTo>
                    <a:pt x="116" y="15"/>
                  </a:moveTo>
                  <a:cubicBezTo>
                    <a:pt x="116" y="18"/>
                    <a:pt x="116" y="22"/>
                    <a:pt x="117" y="25"/>
                  </a:cubicBezTo>
                  <a:cubicBezTo>
                    <a:pt x="118" y="28"/>
                    <a:pt x="119" y="31"/>
                    <a:pt x="121" y="34"/>
                  </a:cubicBezTo>
                  <a:cubicBezTo>
                    <a:pt x="121" y="33"/>
                    <a:pt x="120" y="32"/>
                    <a:pt x="120" y="31"/>
                  </a:cubicBezTo>
                  <a:cubicBezTo>
                    <a:pt x="119" y="25"/>
                    <a:pt x="118" y="20"/>
                    <a:pt x="116" y="15"/>
                  </a:cubicBezTo>
                  <a:moveTo>
                    <a:pt x="109" y="206"/>
                  </a:move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moveTo>
                    <a:pt x="103" y="200"/>
                  </a:moveTo>
                  <a:cubicBezTo>
                    <a:pt x="104" y="198"/>
                    <a:pt x="106" y="197"/>
                    <a:pt x="107" y="195"/>
                  </a:cubicBezTo>
                  <a:cubicBezTo>
                    <a:pt x="107" y="195"/>
                    <a:pt x="107" y="196"/>
                    <a:pt x="107" y="196"/>
                  </a:cubicBezTo>
                  <a:cubicBezTo>
                    <a:pt x="107" y="196"/>
                    <a:pt x="107" y="197"/>
                    <a:pt x="107" y="198"/>
                  </a:cubicBezTo>
                  <a:cubicBezTo>
                    <a:pt x="106" y="200"/>
                    <a:pt x="105" y="202"/>
                    <a:pt x="103" y="203"/>
                  </a:cubicBezTo>
                  <a:cubicBezTo>
                    <a:pt x="103" y="202"/>
                    <a:pt x="103" y="202"/>
                    <a:pt x="103" y="201"/>
                  </a:cubicBezTo>
                  <a:cubicBezTo>
                    <a:pt x="103" y="201"/>
                    <a:pt x="103" y="200"/>
                    <a:pt x="103" y="200"/>
                  </a:cubicBezTo>
                  <a:moveTo>
                    <a:pt x="143" y="193"/>
                  </a:moveTo>
                  <a:cubicBezTo>
                    <a:pt x="144" y="193"/>
                    <a:pt x="146" y="191"/>
                    <a:pt x="147" y="190"/>
                  </a:cubicBezTo>
                  <a:cubicBezTo>
                    <a:pt x="147" y="190"/>
                    <a:pt x="148" y="190"/>
                    <a:pt x="148" y="189"/>
                  </a:cubicBezTo>
                  <a:cubicBezTo>
                    <a:pt x="147" y="191"/>
                    <a:pt x="147" y="192"/>
                    <a:pt x="146" y="194"/>
                  </a:cubicBezTo>
                  <a:cubicBezTo>
                    <a:pt x="144" y="198"/>
                    <a:pt x="142" y="202"/>
                    <a:pt x="139" y="206"/>
                  </a:cubicBezTo>
                  <a:cubicBezTo>
                    <a:pt x="138" y="206"/>
                    <a:pt x="138" y="205"/>
                    <a:pt x="138" y="204"/>
                  </a:cubicBezTo>
                  <a:cubicBezTo>
                    <a:pt x="138" y="202"/>
                    <a:pt x="139" y="200"/>
                    <a:pt x="140" y="197"/>
                  </a:cubicBezTo>
                  <a:cubicBezTo>
                    <a:pt x="141" y="196"/>
                    <a:pt x="141" y="194"/>
                    <a:pt x="142" y="193"/>
                  </a:cubicBezTo>
                  <a:cubicBezTo>
                    <a:pt x="142" y="193"/>
                    <a:pt x="142" y="193"/>
                    <a:pt x="143" y="193"/>
                  </a:cubicBezTo>
                  <a:cubicBezTo>
                    <a:pt x="143" y="193"/>
                    <a:pt x="143" y="193"/>
                    <a:pt x="143" y="193"/>
                  </a:cubicBezTo>
                  <a:moveTo>
                    <a:pt x="141" y="185"/>
                  </a:moveTo>
                  <a:cubicBezTo>
                    <a:pt x="141" y="185"/>
                    <a:pt x="141" y="184"/>
                    <a:pt x="142" y="183"/>
                  </a:cubicBezTo>
                  <a:cubicBezTo>
                    <a:pt x="142" y="184"/>
                    <a:pt x="141" y="185"/>
                    <a:pt x="141" y="186"/>
                  </a:cubicBezTo>
                  <a:cubicBezTo>
                    <a:pt x="141" y="186"/>
                    <a:pt x="141" y="187"/>
                    <a:pt x="141" y="187"/>
                  </a:cubicBezTo>
                  <a:cubicBezTo>
                    <a:pt x="141" y="186"/>
                    <a:pt x="141" y="186"/>
                    <a:pt x="141" y="185"/>
                  </a:cubicBezTo>
                  <a:moveTo>
                    <a:pt x="116" y="184"/>
                  </a:moveTo>
                  <a:cubicBezTo>
                    <a:pt x="116" y="183"/>
                    <a:pt x="117" y="183"/>
                    <a:pt x="117" y="182"/>
                  </a:cubicBezTo>
                  <a:cubicBezTo>
                    <a:pt x="117" y="183"/>
                    <a:pt x="117" y="185"/>
                    <a:pt x="116" y="186"/>
                  </a:cubicBezTo>
                  <a:cubicBezTo>
                    <a:pt x="116" y="188"/>
                    <a:pt x="115" y="191"/>
                    <a:pt x="114" y="193"/>
                  </a:cubicBezTo>
                  <a:cubicBezTo>
                    <a:pt x="113" y="196"/>
                    <a:pt x="112" y="199"/>
                    <a:pt x="111" y="201"/>
                  </a:cubicBezTo>
                  <a:cubicBezTo>
                    <a:pt x="110" y="202"/>
                    <a:pt x="110" y="202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09" y="201"/>
                    <a:pt x="109" y="201"/>
                    <a:pt x="110" y="200"/>
                  </a:cubicBezTo>
                  <a:cubicBezTo>
                    <a:pt x="110" y="199"/>
                    <a:pt x="110" y="199"/>
                    <a:pt x="110" y="198"/>
                  </a:cubicBezTo>
                  <a:cubicBezTo>
                    <a:pt x="112" y="195"/>
                    <a:pt x="113" y="191"/>
                    <a:pt x="114" y="187"/>
                  </a:cubicBezTo>
                  <a:cubicBezTo>
                    <a:pt x="115" y="186"/>
                    <a:pt x="115" y="185"/>
                    <a:pt x="116" y="184"/>
                  </a:cubicBezTo>
                  <a:moveTo>
                    <a:pt x="136" y="184"/>
                  </a:moveTo>
                  <a:cubicBezTo>
                    <a:pt x="137" y="182"/>
                    <a:pt x="137" y="179"/>
                    <a:pt x="138" y="177"/>
                  </a:cubicBezTo>
                  <a:cubicBezTo>
                    <a:pt x="138" y="178"/>
                    <a:pt x="138" y="179"/>
                    <a:pt x="138" y="180"/>
                  </a:cubicBezTo>
                  <a:cubicBezTo>
                    <a:pt x="137" y="182"/>
                    <a:pt x="137" y="183"/>
                    <a:pt x="136" y="184"/>
                  </a:cubicBezTo>
                  <a:moveTo>
                    <a:pt x="142" y="178"/>
                  </a:moveTo>
                  <a:cubicBezTo>
                    <a:pt x="143" y="173"/>
                    <a:pt x="145" y="168"/>
                    <a:pt x="146" y="163"/>
                  </a:cubicBezTo>
                  <a:cubicBezTo>
                    <a:pt x="145" y="166"/>
                    <a:pt x="145" y="169"/>
                    <a:pt x="144" y="172"/>
                  </a:cubicBezTo>
                  <a:cubicBezTo>
                    <a:pt x="143" y="174"/>
                    <a:pt x="143" y="175"/>
                    <a:pt x="142" y="177"/>
                  </a:cubicBezTo>
                  <a:cubicBezTo>
                    <a:pt x="142" y="177"/>
                    <a:pt x="142" y="178"/>
                    <a:pt x="142" y="178"/>
                  </a:cubicBezTo>
                  <a:moveTo>
                    <a:pt x="121" y="176"/>
                  </a:moveTo>
                  <a:cubicBezTo>
                    <a:pt x="124" y="171"/>
                    <a:pt x="126" y="167"/>
                    <a:pt x="128" y="162"/>
                  </a:cubicBezTo>
                  <a:cubicBezTo>
                    <a:pt x="128" y="165"/>
                    <a:pt x="127" y="168"/>
                    <a:pt x="127" y="171"/>
                  </a:cubicBezTo>
                  <a:cubicBezTo>
                    <a:pt x="125" y="176"/>
                    <a:pt x="124" y="182"/>
                    <a:pt x="122" y="187"/>
                  </a:cubicBezTo>
                  <a:cubicBezTo>
                    <a:pt x="120" y="190"/>
                    <a:pt x="118" y="194"/>
                    <a:pt x="115" y="197"/>
                  </a:cubicBezTo>
                  <a:cubicBezTo>
                    <a:pt x="116" y="196"/>
                    <a:pt x="116" y="195"/>
                    <a:pt x="117" y="194"/>
                  </a:cubicBezTo>
                  <a:cubicBezTo>
                    <a:pt x="117" y="191"/>
                    <a:pt x="118" y="189"/>
                    <a:pt x="119" y="187"/>
                  </a:cubicBezTo>
                  <a:cubicBezTo>
                    <a:pt x="119" y="185"/>
                    <a:pt x="119" y="184"/>
                    <a:pt x="120" y="182"/>
                  </a:cubicBezTo>
                  <a:cubicBezTo>
                    <a:pt x="120" y="180"/>
                    <a:pt x="121" y="178"/>
                    <a:pt x="121" y="176"/>
                  </a:cubicBezTo>
                  <a:moveTo>
                    <a:pt x="121" y="156"/>
                  </a:moveTo>
                  <a:cubicBezTo>
                    <a:pt x="121" y="155"/>
                    <a:pt x="122" y="153"/>
                    <a:pt x="122" y="152"/>
                  </a:cubicBezTo>
                  <a:cubicBezTo>
                    <a:pt x="122" y="153"/>
                    <a:pt x="122" y="154"/>
                    <a:pt x="122" y="156"/>
                  </a:cubicBezTo>
                  <a:cubicBezTo>
                    <a:pt x="122" y="158"/>
                    <a:pt x="121" y="159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0" y="167"/>
                    <a:pt x="120" y="171"/>
                    <a:pt x="119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7"/>
                    <a:pt x="116" y="179"/>
                    <a:pt x="115" y="180"/>
                  </a:cubicBezTo>
                  <a:cubicBezTo>
                    <a:pt x="116" y="179"/>
                    <a:pt x="116" y="179"/>
                    <a:pt x="116" y="178"/>
                  </a:cubicBezTo>
                  <a:cubicBezTo>
                    <a:pt x="117" y="173"/>
                    <a:pt x="118" y="168"/>
                    <a:pt x="119" y="164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0" y="161"/>
                    <a:pt x="120" y="159"/>
                    <a:pt x="121" y="157"/>
                  </a:cubicBezTo>
                  <a:cubicBezTo>
                    <a:pt x="121" y="157"/>
                    <a:pt x="121" y="157"/>
                    <a:pt x="121" y="156"/>
                  </a:cubicBezTo>
                  <a:moveTo>
                    <a:pt x="143" y="160"/>
                  </a:moveTo>
                  <a:cubicBezTo>
                    <a:pt x="143" y="157"/>
                    <a:pt x="144" y="153"/>
                    <a:pt x="145" y="150"/>
                  </a:cubicBezTo>
                  <a:cubicBezTo>
                    <a:pt x="144" y="152"/>
                    <a:pt x="144" y="154"/>
                    <a:pt x="144" y="155"/>
                  </a:cubicBezTo>
                  <a:cubicBezTo>
                    <a:pt x="144" y="159"/>
                    <a:pt x="143" y="162"/>
                    <a:pt x="142" y="165"/>
                  </a:cubicBezTo>
                  <a:cubicBezTo>
                    <a:pt x="142" y="166"/>
                    <a:pt x="142" y="168"/>
                    <a:pt x="141" y="169"/>
                  </a:cubicBezTo>
                  <a:cubicBezTo>
                    <a:pt x="142" y="166"/>
                    <a:pt x="142" y="163"/>
                    <a:pt x="143" y="160"/>
                  </a:cubicBezTo>
                  <a:moveTo>
                    <a:pt x="148" y="134"/>
                  </a:moveTo>
                  <a:cubicBezTo>
                    <a:pt x="148" y="133"/>
                    <a:pt x="148" y="132"/>
                    <a:pt x="148" y="131"/>
                  </a:cubicBezTo>
                  <a:cubicBezTo>
                    <a:pt x="148" y="133"/>
                    <a:pt x="148" y="135"/>
                    <a:pt x="148" y="137"/>
                  </a:cubicBezTo>
                  <a:cubicBezTo>
                    <a:pt x="148" y="139"/>
                    <a:pt x="148" y="141"/>
                    <a:pt x="148" y="143"/>
                  </a:cubicBezTo>
                  <a:cubicBezTo>
                    <a:pt x="148" y="141"/>
                    <a:pt x="148" y="139"/>
                    <a:pt x="148" y="138"/>
                  </a:cubicBezTo>
                  <a:cubicBezTo>
                    <a:pt x="148" y="136"/>
                    <a:pt x="148" y="135"/>
                    <a:pt x="148" y="134"/>
                  </a:cubicBezTo>
                  <a:moveTo>
                    <a:pt x="154" y="126"/>
                  </a:moveTo>
                  <a:cubicBezTo>
                    <a:pt x="154" y="126"/>
                    <a:pt x="154" y="125"/>
                    <a:pt x="154" y="124"/>
                  </a:cubicBezTo>
                  <a:cubicBezTo>
                    <a:pt x="154" y="123"/>
                    <a:pt x="154" y="122"/>
                    <a:pt x="154" y="121"/>
                  </a:cubicBezTo>
                  <a:cubicBezTo>
                    <a:pt x="154" y="123"/>
                    <a:pt x="154" y="125"/>
                    <a:pt x="154" y="127"/>
                  </a:cubicBezTo>
                  <a:cubicBezTo>
                    <a:pt x="154" y="131"/>
                    <a:pt x="154" y="135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52"/>
                    <a:pt x="153" y="163"/>
                    <a:pt x="150" y="174"/>
                  </a:cubicBezTo>
                  <a:cubicBezTo>
                    <a:pt x="150" y="178"/>
                    <a:pt x="149" y="181"/>
                    <a:pt x="147" y="185"/>
                  </a:cubicBezTo>
                  <a:cubicBezTo>
                    <a:pt x="147" y="186"/>
                    <a:pt x="146" y="187"/>
                    <a:pt x="146" y="188"/>
                  </a:cubicBezTo>
                  <a:cubicBezTo>
                    <a:pt x="145" y="188"/>
                    <a:pt x="145" y="189"/>
                    <a:pt x="144" y="190"/>
                  </a:cubicBezTo>
                  <a:cubicBezTo>
                    <a:pt x="144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8"/>
                    <a:pt x="144" y="187"/>
                    <a:pt x="144" y="185"/>
                  </a:cubicBezTo>
                  <a:cubicBezTo>
                    <a:pt x="144" y="184"/>
                    <a:pt x="145" y="182"/>
                    <a:pt x="145" y="181"/>
                  </a:cubicBezTo>
                  <a:cubicBezTo>
                    <a:pt x="145" y="178"/>
                    <a:pt x="146" y="176"/>
                    <a:pt x="146" y="173"/>
                  </a:cubicBezTo>
                  <a:cubicBezTo>
                    <a:pt x="150" y="165"/>
                    <a:pt x="152" y="155"/>
                    <a:pt x="153" y="146"/>
                  </a:cubicBezTo>
                  <a:cubicBezTo>
                    <a:pt x="154" y="139"/>
                    <a:pt x="154" y="133"/>
                    <a:pt x="154" y="126"/>
                  </a:cubicBezTo>
                  <a:moveTo>
                    <a:pt x="150" y="100"/>
                  </a:moveTo>
                  <a:cubicBezTo>
                    <a:pt x="150" y="99"/>
                    <a:pt x="150" y="98"/>
                    <a:pt x="150" y="97"/>
                  </a:cubicBezTo>
                  <a:cubicBezTo>
                    <a:pt x="150" y="98"/>
                    <a:pt x="150" y="100"/>
                    <a:pt x="150" y="101"/>
                  </a:cubicBezTo>
                  <a:cubicBezTo>
                    <a:pt x="151" y="110"/>
                    <a:pt x="152" y="119"/>
                    <a:pt x="151" y="128"/>
                  </a:cubicBezTo>
                  <a:cubicBezTo>
                    <a:pt x="151" y="131"/>
                    <a:pt x="151" y="133"/>
                    <a:pt x="151" y="135"/>
                  </a:cubicBezTo>
                  <a:cubicBezTo>
                    <a:pt x="151" y="137"/>
                    <a:pt x="151" y="139"/>
                    <a:pt x="151" y="141"/>
                  </a:cubicBezTo>
                  <a:cubicBezTo>
                    <a:pt x="151" y="142"/>
                    <a:pt x="150" y="144"/>
                    <a:pt x="150" y="146"/>
                  </a:cubicBezTo>
                  <a:cubicBezTo>
                    <a:pt x="150" y="147"/>
                    <a:pt x="150" y="148"/>
                    <a:pt x="150" y="149"/>
                  </a:cubicBezTo>
                  <a:cubicBezTo>
                    <a:pt x="150" y="148"/>
                    <a:pt x="150" y="147"/>
                    <a:pt x="150" y="146"/>
                  </a:cubicBezTo>
                  <a:cubicBezTo>
                    <a:pt x="150" y="143"/>
                    <a:pt x="150" y="140"/>
                    <a:pt x="151" y="137"/>
                  </a:cubicBezTo>
                  <a:cubicBezTo>
                    <a:pt x="151" y="135"/>
                    <a:pt x="151" y="132"/>
                    <a:pt x="151" y="129"/>
                  </a:cubicBezTo>
                  <a:cubicBezTo>
                    <a:pt x="151" y="128"/>
                    <a:pt x="151" y="127"/>
                    <a:pt x="151" y="125"/>
                  </a:cubicBezTo>
                  <a:cubicBezTo>
                    <a:pt x="151" y="117"/>
                    <a:pt x="151" y="109"/>
                    <a:pt x="150" y="100"/>
                  </a:cubicBezTo>
                  <a:moveTo>
                    <a:pt x="144" y="70"/>
                  </a:moveTo>
                  <a:cubicBezTo>
                    <a:pt x="144" y="69"/>
                    <a:pt x="144" y="68"/>
                    <a:pt x="144" y="67"/>
                  </a:cubicBezTo>
                  <a:cubicBezTo>
                    <a:pt x="144" y="70"/>
                    <a:pt x="145" y="74"/>
                    <a:pt x="145" y="78"/>
                  </a:cubicBezTo>
                  <a:cubicBezTo>
                    <a:pt x="145" y="78"/>
                    <a:pt x="145" y="79"/>
                    <a:pt x="145" y="79"/>
                  </a:cubicBezTo>
                  <a:cubicBezTo>
                    <a:pt x="145" y="76"/>
                    <a:pt x="144" y="73"/>
                    <a:pt x="144" y="70"/>
                  </a:cubicBezTo>
                  <a:moveTo>
                    <a:pt x="156" y="118"/>
                  </a:moveTo>
                  <a:cubicBezTo>
                    <a:pt x="156" y="110"/>
                    <a:pt x="155" y="101"/>
                    <a:pt x="154" y="93"/>
                  </a:cubicBezTo>
                  <a:cubicBezTo>
                    <a:pt x="154" y="84"/>
                    <a:pt x="153" y="75"/>
                    <a:pt x="152" y="65"/>
                  </a:cubicBezTo>
                  <a:cubicBezTo>
                    <a:pt x="151" y="59"/>
                    <a:pt x="151" y="53"/>
                    <a:pt x="149" y="46"/>
                  </a:cubicBezTo>
                  <a:cubicBezTo>
                    <a:pt x="151" y="52"/>
                    <a:pt x="153" y="58"/>
                    <a:pt x="154" y="64"/>
                  </a:cubicBezTo>
                  <a:cubicBezTo>
                    <a:pt x="156" y="77"/>
                    <a:pt x="156" y="91"/>
                    <a:pt x="157" y="104"/>
                  </a:cubicBezTo>
                  <a:cubicBezTo>
                    <a:pt x="157" y="109"/>
                    <a:pt x="156" y="113"/>
                    <a:pt x="156" y="118"/>
                  </a:cubicBezTo>
                  <a:moveTo>
                    <a:pt x="149" y="75"/>
                  </a:moveTo>
                  <a:cubicBezTo>
                    <a:pt x="149" y="68"/>
                    <a:pt x="148" y="60"/>
                    <a:pt x="146" y="53"/>
                  </a:cubicBezTo>
                  <a:cubicBezTo>
                    <a:pt x="145" y="47"/>
                    <a:pt x="144" y="41"/>
                    <a:pt x="144" y="35"/>
                  </a:cubicBezTo>
                  <a:cubicBezTo>
                    <a:pt x="146" y="41"/>
                    <a:pt x="147" y="47"/>
                    <a:pt x="148" y="53"/>
                  </a:cubicBezTo>
                  <a:cubicBezTo>
                    <a:pt x="150" y="65"/>
                    <a:pt x="151" y="77"/>
                    <a:pt x="151" y="88"/>
                  </a:cubicBezTo>
                  <a:cubicBezTo>
                    <a:pt x="151" y="86"/>
                    <a:pt x="151" y="83"/>
                    <a:pt x="150" y="80"/>
                  </a:cubicBezTo>
                  <a:cubicBezTo>
                    <a:pt x="150" y="78"/>
                    <a:pt x="149" y="77"/>
                    <a:pt x="149" y="75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5" y="13"/>
                  </a:cubicBezTo>
                  <a:cubicBezTo>
                    <a:pt x="137" y="18"/>
                    <a:pt x="139" y="23"/>
                    <a:pt x="141" y="27"/>
                  </a:cubicBezTo>
                  <a:cubicBezTo>
                    <a:pt x="140" y="26"/>
                    <a:pt x="140" y="25"/>
                    <a:pt x="140" y="23"/>
                  </a:cubicBezTo>
                  <a:cubicBezTo>
                    <a:pt x="140" y="25"/>
                    <a:pt x="141" y="26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0" y="31"/>
                    <a:pt x="140" y="31"/>
                  </a:cubicBezTo>
                  <a:cubicBezTo>
                    <a:pt x="139" y="31"/>
                    <a:pt x="139" y="30"/>
                    <a:pt x="139" y="30"/>
                  </a:cubicBezTo>
                  <a:cubicBezTo>
                    <a:pt x="139" y="30"/>
                    <a:pt x="139" y="30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29"/>
                  </a:cubicBezTo>
                  <a:cubicBezTo>
                    <a:pt x="136" y="31"/>
                    <a:pt x="137" y="33"/>
                    <a:pt x="137" y="35"/>
                  </a:cubicBezTo>
                  <a:cubicBezTo>
                    <a:pt x="138" y="37"/>
                    <a:pt x="138" y="40"/>
                    <a:pt x="139" y="42"/>
                  </a:cubicBezTo>
                  <a:cubicBezTo>
                    <a:pt x="139" y="44"/>
                    <a:pt x="140" y="46"/>
                    <a:pt x="140" y="48"/>
                  </a:cubicBezTo>
                  <a:cubicBezTo>
                    <a:pt x="140" y="51"/>
                    <a:pt x="141" y="54"/>
                    <a:pt x="141" y="56"/>
                  </a:cubicBezTo>
                  <a:cubicBezTo>
                    <a:pt x="139" y="51"/>
                    <a:pt x="138" y="45"/>
                    <a:pt x="136" y="39"/>
                  </a:cubicBezTo>
                  <a:cubicBezTo>
                    <a:pt x="135" y="34"/>
                    <a:pt x="133" y="29"/>
                    <a:pt x="132" y="24"/>
                  </a:cubicBezTo>
                  <a:cubicBezTo>
                    <a:pt x="131" y="23"/>
                    <a:pt x="130" y="22"/>
                    <a:pt x="130" y="21"/>
                  </a:cubicBezTo>
                  <a:cubicBezTo>
                    <a:pt x="131" y="23"/>
                    <a:pt x="131" y="26"/>
                    <a:pt x="132" y="29"/>
                  </a:cubicBezTo>
                  <a:cubicBezTo>
                    <a:pt x="132" y="30"/>
                    <a:pt x="132" y="31"/>
                    <a:pt x="131" y="31"/>
                  </a:cubicBezTo>
                  <a:cubicBezTo>
                    <a:pt x="130" y="31"/>
                    <a:pt x="130" y="30"/>
                    <a:pt x="130" y="30"/>
                  </a:cubicBezTo>
                  <a:cubicBezTo>
                    <a:pt x="127" y="26"/>
                    <a:pt x="126" y="23"/>
                    <a:pt x="124" y="19"/>
                  </a:cubicBezTo>
                  <a:cubicBezTo>
                    <a:pt x="124" y="20"/>
                    <a:pt x="124" y="21"/>
                    <a:pt x="125" y="22"/>
                  </a:cubicBezTo>
                  <a:cubicBezTo>
                    <a:pt x="126" y="23"/>
                    <a:pt x="126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5" y="43"/>
                    <a:pt x="138" y="62"/>
                    <a:pt x="141" y="81"/>
                  </a:cubicBezTo>
                  <a:cubicBezTo>
                    <a:pt x="140" y="93"/>
                    <a:pt x="139" y="105"/>
                    <a:pt x="137" y="116"/>
                  </a:cubicBezTo>
                  <a:cubicBezTo>
                    <a:pt x="137" y="121"/>
                    <a:pt x="136" y="126"/>
                    <a:pt x="135" y="131"/>
                  </a:cubicBezTo>
                  <a:cubicBezTo>
                    <a:pt x="134" y="133"/>
                    <a:pt x="134" y="134"/>
                    <a:pt x="134" y="136"/>
                  </a:cubicBezTo>
                  <a:cubicBezTo>
                    <a:pt x="134" y="134"/>
                    <a:pt x="134" y="133"/>
                    <a:pt x="134" y="131"/>
                  </a:cubicBezTo>
                  <a:cubicBezTo>
                    <a:pt x="134" y="130"/>
                    <a:pt x="134" y="129"/>
                    <a:pt x="134" y="128"/>
                  </a:cubicBezTo>
                  <a:cubicBezTo>
                    <a:pt x="135" y="117"/>
                    <a:pt x="135" y="107"/>
                    <a:pt x="135" y="97"/>
                  </a:cubicBezTo>
                  <a:cubicBezTo>
                    <a:pt x="135" y="87"/>
                    <a:pt x="134" y="76"/>
                    <a:pt x="132" y="66"/>
                  </a:cubicBezTo>
                  <a:cubicBezTo>
                    <a:pt x="132" y="65"/>
                    <a:pt x="132" y="65"/>
                    <a:pt x="132" y="64"/>
                  </a:cubicBezTo>
                  <a:cubicBezTo>
                    <a:pt x="133" y="75"/>
                    <a:pt x="133" y="86"/>
                    <a:pt x="133" y="98"/>
                  </a:cubicBezTo>
                  <a:cubicBezTo>
                    <a:pt x="133" y="106"/>
                    <a:pt x="132" y="114"/>
                    <a:pt x="132" y="122"/>
                  </a:cubicBezTo>
                  <a:cubicBezTo>
                    <a:pt x="132" y="124"/>
                    <a:pt x="132" y="126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ubicBezTo>
                    <a:pt x="131" y="135"/>
                    <a:pt x="131" y="140"/>
                    <a:pt x="131" y="144"/>
                  </a:cubicBezTo>
                  <a:cubicBezTo>
                    <a:pt x="130" y="146"/>
                    <a:pt x="130" y="148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29" y="153"/>
                    <a:pt x="128" y="156"/>
                    <a:pt x="127" y="159"/>
                  </a:cubicBezTo>
                  <a:cubicBezTo>
                    <a:pt x="126" y="162"/>
                    <a:pt x="124" y="165"/>
                    <a:pt x="123" y="168"/>
                  </a:cubicBezTo>
                  <a:cubicBezTo>
                    <a:pt x="123" y="164"/>
                    <a:pt x="124" y="160"/>
                    <a:pt x="124" y="157"/>
                  </a:cubicBezTo>
                  <a:cubicBezTo>
                    <a:pt x="125" y="155"/>
                    <a:pt x="125" y="153"/>
                    <a:pt x="125" y="152"/>
                  </a:cubicBezTo>
                  <a:cubicBezTo>
                    <a:pt x="125" y="147"/>
                    <a:pt x="126" y="143"/>
                    <a:pt x="126" y="139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7" y="134"/>
                    <a:pt x="128" y="130"/>
                    <a:pt x="129" y="125"/>
                  </a:cubicBezTo>
                  <a:cubicBezTo>
                    <a:pt x="129" y="123"/>
                    <a:pt x="130" y="122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7" y="135"/>
                    <a:pt x="123" y="149"/>
                    <a:pt x="117" y="161"/>
                  </a:cubicBezTo>
                  <a:cubicBezTo>
                    <a:pt x="116" y="165"/>
                    <a:pt x="115" y="168"/>
                    <a:pt x="113" y="172"/>
                  </a:cubicBezTo>
                  <a:cubicBezTo>
                    <a:pt x="114" y="170"/>
                    <a:pt x="115" y="167"/>
                    <a:pt x="115" y="164"/>
                  </a:cubicBezTo>
                  <a:cubicBezTo>
                    <a:pt x="114" y="167"/>
                    <a:pt x="113" y="169"/>
                    <a:pt x="111" y="171"/>
                  </a:cubicBezTo>
                  <a:cubicBezTo>
                    <a:pt x="110" y="175"/>
                    <a:pt x="110" y="178"/>
                    <a:pt x="109" y="182"/>
                  </a:cubicBezTo>
                  <a:cubicBezTo>
                    <a:pt x="109" y="185"/>
                    <a:pt x="108" y="188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8" y="191"/>
                    <a:pt x="108" y="191"/>
                    <a:pt x="107" y="191"/>
                  </a:cubicBezTo>
                  <a:cubicBezTo>
                    <a:pt x="106" y="193"/>
                    <a:pt x="105" y="194"/>
                    <a:pt x="103" y="196"/>
                  </a:cubicBezTo>
                  <a:cubicBezTo>
                    <a:pt x="103" y="195"/>
                    <a:pt x="104" y="194"/>
                    <a:pt x="104" y="193"/>
                  </a:cubicBezTo>
                  <a:cubicBezTo>
                    <a:pt x="104" y="191"/>
                    <a:pt x="105" y="189"/>
                    <a:pt x="105" y="188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08" y="182"/>
                    <a:pt x="109" y="176"/>
                    <a:pt x="111" y="171"/>
                  </a:cubicBezTo>
                  <a:cubicBezTo>
                    <a:pt x="109" y="174"/>
                    <a:pt x="107" y="177"/>
                    <a:pt x="105" y="179"/>
                  </a:cubicBezTo>
                  <a:cubicBezTo>
                    <a:pt x="104" y="181"/>
                    <a:pt x="104" y="183"/>
                    <a:pt x="104" y="184"/>
                  </a:cubicBezTo>
                  <a:cubicBezTo>
                    <a:pt x="103" y="185"/>
                    <a:pt x="103" y="185"/>
                    <a:pt x="103" y="186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3" y="187"/>
                    <a:pt x="102" y="189"/>
                    <a:pt x="101" y="190"/>
                  </a:cubicBezTo>
                  <a:cubicBezTo>
                    <a:pt x="101" y="190"/>
                    <a:pt x="102" y="189"/>
                    <a:pt x="102" y="188"/>
                  </a:cubicBezTo>
                  <a:cubicBezTo>
                    <a:pt x="102" y="187"/>
                    <a:pt x="102" y="187"/>
                    <a:pt x="102" y="186"/>
                  </a:cubicBezTo>
                  <a:cubicBezTo>
                    <a:pt x="103" y="184"/>
                    <a:pt x="103" y="182"/>
                    <a:pt x="104" y="180"/>
                  </a:cubicBezTo>
                  <a:cubicBezTo>
                    <a:pt x="103" y="181"/>
                    <a:pt x="102" y="183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6"/>
                    <a:pt x="99" y="188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8" y="193"/>
                    <a:pt x="98" y="194"/>
                  </a:cubicBezTo>
                  <a:cubicBezTo>
                    <a:pt x="98" y="195"/>
                    <a:pt x="98" y="195"/>
                    <a:pt x="98" y="196"/>
                  </a:cubicBezTo>
                  <a:cubicBezTo>
                    <a:pt x="98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00" y="197"/>
                    <a:pt x="100" y="197"/>
                    <a:pt x="101" y="197"/>
                  </a:cubicBezTo>
                  <a:cubicBezTo>
                    <a:pt x="101" y="198"/>
                    <a:pt x="101" y="198"/>
                    <a:pt x="100" y="199"/>
                  </a:cubicBezTo>
                  <a:cubicBezTo>
                    <a:pt x="99" y="200"/>
                    <a:pt x="98" y="202"/>
                    <a:pt x="96" y="204"/>
                  </a:cubicBezTo>
                  <a:cubicBezTo>
                    <a:pt x="94" y="206"/>
                    <a:pt x="91" y="209"/>
                    <a:pt x="88" y="211"/>
                  </a:cubicBezTo>
                  <a:cubicBezTo>
                    <a:pt x="85" y="214"/>
                    <a:pt x="82" y="218"/>
                    <a:pt x="79" y="221"/>
                  </a:cubicBezTo>
                  <a:cubicBezTo>
                    <a:pt x="77" y="222"/>
                    <a:pt x="75" y="224"/>
                    <a:pt x="73" y="226"/>
                  </a:cubicBezTo>
                  <a:cubicBezTo>
                    <a:pt x="73" y="226"/>
                    <a:pt x="72" y="227"/>
                    <a:pt x="71" y="227"/>
                  </a:cubicBezTo>
                  <a:cubicBezTo>
                    <a:pt x="72" y="227"/>
                    <a:pt x="73" y="226"/>
                    <a:pt x="74" y="226"/>
                  </a:cubicBezTo>
                  <a:cubicBezTo>
                    <a:pt x="78" y="223"/>
                    <a:pt x="82" y="220"/>
                    <a:pt x="86" y="217"/>
                  </a:cubicBezTo>
                  <a:cubicBezTo>
                    <a:pt x="87" y="217"/>
                    <a:pt x="87" y="216"/>
                    <a:pt x="88" y="215"/>
                  </a:cubicBezTo>
                  <a:cubicBezTo>
                    <a:pt x="89" y="214"/>
                    <a:pt x="91" y="213"/>
                    <a:pt x="92" y="211"/>
                  </a:cubicBezTo>
                  <a:cubicBezTo>
                    <a:pt x="94" y="210"/>
                    <a:pt x="95" y="208"/>
                    <a:pt x="97" y="207"/>
                  </a:cubicBezTo>
                  <a:cubicBezTo>
                    <a:pt x="97" y="206"/>
                    <a:pt x="98" y="206"/>
                    <a:pt x="98" y="205"/>
                  </a:cubicBezTo>
                  <a:cubicBezTo>
                    <a:pt x="99" y="204"/>
                    <a:pt x="100" y="203"/>
                    <a:pt x="101" y="203"/>
                  </a:cubicBezTo>
                  <a:cubicBezTo>
                    <a:pt x="101" y="203"/>
                    <a:pt x="101" y="203"/>
                    <a:pt x="101" y="204"/>
                  </a:cubicBezTo>
                  <a:cubicBezTo>
                    <a:pt x="101" y="204"/>
                    <a:pt x="101" y="205"/>
                    <a:pt x="101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7"/>
                    <a:pt x="102" y="207"/>
                    <a:pt x="103" y="207"/>
                  </a:cubicBezTo>
                  <a:cubicBezTo>
                    <a:pt x="103" y="207"/>
                    <a:pt x="103" y="206"/>
                    <a:pt x="103" y="206"/>
                  </a:cubicBezTo>
                  <a:cubicBezTo>
                    <a:pt x="105" y="205"/>
                    <a:pt x="106" y="204"/>
                    <a:pt x="107" y="203"/>
                  </a:cubicBezTo>
                  <a:cubicBezTo>
                    <a:pt x="106" y="204"/>
                    <a:pt x="106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5"/>
                    <a:pt x="106" y="205"/>
                    <a:pt x="106" y="206"/>
                  </a:cubicBezTo>
                  <a:cubicBezTo>
                    <a:pt x="106" y="207"/>
                    <a:pt x="106" y="208"/>
                    <a:pt x="106" y="210"/>
                  </a:cubicBezTo>
                  <a:cubicBezTo>
                    <a:pt x="106" y="210"/>
                    <a:pt x="106" y="211"/>
                    <a:pt x="106" y="212"/>
                  </a:cubicBezTo>
                  <a:cubicBezTo>
                    <a:pt x="106" y="212"/>
                    <a:pt x="107" y="213"/>
                    <a:pt x="107" y="213"/>
                  </a:cubicBezTo>
                  <a:cubicBezTo>
                    <a:pt x="107" y="213"/>
                    <a:pt x="107" y="213"/>
                    <a:pt x="108" y="213"/>
                  </a:cubicBezTo>
                  <a:cubicBezTo>
                    <a:pt x="108" y="213"/>
                    <a:pt x="109" y="213"/>
                    <a:pt x="109" y="212"/>
                  </a:cubicBezTo>
                  <a:cubicBezTo>
                    <a:pt x="110" y="210"/>
                    <a:pt x="111" y="208"/>
                    <a:pt x="112" y="205"/>
                  </a:cubicBezTo>
                  <a:cubicBezTo>
                    <a:pt x="112" y="205"/>
                    <a:pt x="113" y="204"/>
                    <a:pt x="113" y="203"/>
                  </a:cubicBezTo>
                  <a:cubicBezTo>
                    <a:pt x="114" y="203"/>
                    <a:pt x="114" y="202"/>
                    <a:pt x="115" y="202"/>
                  </a:cubicBezTo>
                  <a:cubicBezTo>
                    <a:pt x="116" y="200"/>
                    <a:pt x="118" y="198"/>
                    <a:pt x="119" y="197"/>
                  </a:cubicBezTo>
                  <a:cubicBezTo>
                    <a:pt x="120" y="195"/>
                    <a:pt x="122" y="193"/>
                    <a:pt x="123" y="190"/>
                  </a:cubicBezTo>
                  <a:cubicBezTo>
                    <a:pt x="123" y="190"/>
                    <a:pt x="123" y="189"/>
                    <a:pt x="124" y="188"/>
                  </a:cubicBezTo>
                  <a:cubicBezTo>
                    <a:pt x="126" y="183"/>
                    <a:pt x="128" y="178"/>
                    <a:pt x="129" y="172"/>
                  </a:cubicBezTo>
                  <a:cubicBezTo>
                    <a:pt x="130" y="168"/>
                    <a:pt x="131" y="164"/>
                    <a:pt x="131" y="160"/>
                  </a:cubicBezTo>
                  <a:cubicBezTo>
                    <a:pt x="132" y="157"/>
                    <a:pt x="132" y="154"/>
                    <a:pt x="132" y="151"/>
                  </a:cubicBezTo>
                  <a:cubicBezTo>
                    <a:pt x="133" y="148"/>
                    <a:pt x="134" y="145"/>
                    <a:pt x="135" y="142"/>
                  </a:cubicBezTo>
                  <a:cubicBezTo>
                    <a:pt x="135" y="142"/>
                    <a:pt x="135" y="141"/>
                    <a:pt x="135" y="141"/>
                  </a:cubicBezTo>
                  <a:cubicBezTo>
                    <a:pt x="139" y="126"/>
                    <a:pt x="141" y="112"/>
                    <a:pt x="142" y="97"/>
                  </a:cubicBezTo>
                  <a:cubicBezTo>
                    <a:pt x="142" y="96"/>
                    <a:pt x="142" y="95"/>
                    <a:pt x="143" y="95"/>
                  </a:cubicBezTo>
                  <a:cubicBezTo>
                    <a:pt x="143" y="103"/>
                    <a:pt x="144" y="111"/>
                    <a:pt x="145" y="119"/>
                  </a:cubicBezTo>
                  <a:cubicBezTo>
                    <a:pt x="144" y="129"/>
                    <a:pt x="143" y="138"/>
                    <a:pt x="141" y="147"/>
                  </a:cubicBezTo>
                  <a:cubicBezTo>
                    <a:pt x="141" y="150"/>
                    <a:pt x="141" y="152"/>
                    <a:pt x="140" y="154"/>
                  </a:cubicBezTo>
                  <a:cubicBezTo>
                    <a:pt x="139" y="161"/>
                    <a:pt x="137" y="168"/>
                    <a:pt x="134" y="174"/>
                  </a:cubicBezTo>
                  <a:cubicBezTo>
                    <a:pt x="133" y="180"/>
                    <a:pt x="130" y="185"/>
                    <a:pt x="130" y="191"/>
                  </a:cubicBezTo>
                  <a:cubicBezTo>
                    <a:pt x="131" y="192"/>
                    <a:pt x="131" y="193"/>
                    <a:pt x="13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4"/>
                    <a:pt x="132" y="195"/>
                    <a:pt x="132" y="195"/>
                  </a:cubicBezTo>
                  <a:cubicBezTo>
                    <a:pt x="132" y="195"/>
                    <a:pt x="133" y="194"/>
                    <a:pt x="133" y="194"/>
                  </a:cubicBezTo>
                  <a:cubicBezTo>
                    <a:pt x="133" y="194"/>
                    <a:pt x="133" y="194"/>
                    <a:pt x="134" y="193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4" y="193"/>
                    <a:pt x="135" y="193"/>
                    <a:pt x="135" y="193"/>
                  </a:cubicBezTo>
                  <a:cubicBezTo>
                    <a:pt x="136" y="191"/>
                    <a:pt x="137" y="190"/>
                    <a:pt x="138" y="188"/>
                  </a:cubicBezTo>
                  <a:cubicBezTo>
                    <a:pt x="139" y="189"/>
                    <a:pt x="139" y="190"/>
                    <a:pt x="139" y="191"/>
                  </a:cubicBezTo>
                  <a:cubicBezTo>
                    <a:pt x="139" y="191"/>
                    <a:pt x="139" y="191"/>
                    <a:pt x="140" y="191"/>
                  </a:cubicBezTo>
                  <a:cubicBezTo>
                    <a:pt x="138" y="195"/>
                    <a:pt x="137" y="198"/>
                    <a:pt x="136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36" y="204"/>
                    <a:pt x="136" y="206"/>
                    <a:pt x="136" y="207"/>
                  </a:cubicBezTo>
                  <a:cubicBezTo>
                    <a:pt x="136" y="208"/>
                    <a:pt x="137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7" y="210"/>
                    <a:pt x="138" y="210"/>
                    <a:pt x="138" y="210"/>
                  </a:cubicBezTo>
                  <a:cubicBezTo>
                    <a:pt x="139" y="210"/>
                    <a:pt x="139" y="210"/>
                    <a:pt x="139" y="209"/>
                  </a:cubicBezTo>
                  <a:cubicBezTo>
                    <a:pt x="143" y="205"/>
                    <a:pt x="146" y="201"/>
                    <a:pt x="148" y="196"/>
                  </a:cubicBezTo>
                  <a:cubicBezTo>
                    <a:pt x="150" y="192"/>
                    <a:pt x="151" y="188"/>
                    <a:pt x="152" y="184"/>
                  </a:cubicBezTo>
                  <a:cubicBezTo>
                    <a:pt x="156" y="170"/>
                    <a:pt x="157" y="155"/>
                    <a:pt x="158" y="141"/>
                  </a:cubicBezTo>
                  <a:cubicBezTo>
                    <a:pt x="159" y="116"/>
                    <a:pt x="160" y="91"/>
                    <a:pt x="156" y="66"/>
                  </a:cubicBezTo>
                  <a:cubicBezTo>
                    <a:pt x="155" y="54"/>
                    <a:pt x="151" y="41"/>
                    <a:pt x="145" y="30"/>
                  </a:cubicBezTo>
                  <a:cubicBezTo>
                    <a:pt x="143" y="24"/>
                    <a:pt x="141" y="19"/>
                    <a:pt x="137" y="14"/>
                  </a:cubicBezTo>
                  <a:cubicBezTo>
                    <a:pt x="137" y="13"/>
                    <a:pt x="137" y="13"/>
                    <a:pt x="136" y="13"/>
                  </a:cubicBezTo>
                  <a:moveTo>
                    <a:pt x="93" y="13"/>
                  </a:moveTo>
                  <a:cubicBezTo>
                    <a:pt x="93" y="15"/>
                    <a:pt x="93" y="17"/>
                    <a:pt x="94" y="20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3"/>
                    <a:pt x="96" y="25"/>
                    <a:pt x="96" y="27"/>
                  </a:cubicBezTo>
                  <a:cubicBezTo>
                    <a:pt x="95" y="23"/>
                    <a:pt x="94" y="18"/>
                    <a:pt x="93" y="13"/>
                  </a:cubicBezTo>
                  <a:moveTo>
                    <a:pt x="129" y="11"/>
                  </a:moveTo>
                  <a:cubicBezTo>
                    <a:pt x="128" y="11"/>
                    <a:pt x="128" y="11"/>
                    <a:pt x="127" y="12"/>
                  </a:cubicBezTo>
                  <a:cubicBezTo>
                    <a:pt x="129" y="15"/>
                    <a:pt x="131" y="19"/>
                    <a:pt x="134" y="22"/>
                  </a:cubicBezTo>
                  <a:cubicBezTo>
                    <a:pt x="132" y="18"/>
                    <a:pt x="131" y="15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moveTo>
                    <a:pt x="105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6" y="9"/>
                    <a:pt x="106" y="10"/>
                    <a:pt x="107" y="11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9" y="17"/>
                    <a:pt x="110" y="20"/>
                    <a:pt x="112" y="23"/>
                  </a:cubicBezTo>
                  <a:cubicBezTo>
                    <a:pt x="112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6"/>
                  </a:cubicBezTo>
                  <a:cubicBezTo>
                    <a:pt x="114" y="27"/>
                    <a:pt x="114" y="27"/>
                    <a:pt x="114" y="28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1" y="20"/>
                    <a:pt x="108" y="14"/>
                    <a:pt x="105" y="8"/>
                  </a:cubicBezTo>
                  <a:moveTo>
                    <a:pt x="98" y="3"/>
                  </a:moveTo>
                  <a:cubicBezTo>
                    <a:pt x="102" y="14"/>
                    <a:pt x="104" y="24"/>
                    <a:pt x="105" y="35"/>
                  </a:cubicBezTo>
                  <a:cubicBezTo>
                    <a:pt x="104" y="34"/>
                    <a:pt x="104" y="33"/>
                    <a:pt x="103" y="33"/>
                  </a:cubicBezTo>
                  <a:cubicBezTo>
                    <a:pt x="105" y="39"/>
                    <a:pt x="107" y="45"/>
                    <a:pt x="108" y="52"/>
                  </a:cubicBezTo>
                  <a:cubicBezTo>
                    <a:pt x="108" y="50"/>
                    <a:pt x="108" y="49"/>
                    <a:pt x="108" y="48"/>
                  </a:cubicBezTo>
                  <a:cubicBezTo>
                    <a:pt x="108" y="43"/>
                    <a:pt x="108" y="38"/>
                    <a:pt x="107" y="32"/>
                  </a:cubicBezTo>
                  <a:cubicBezTo>
                    <a:pt x="108" y="35"/>
                    <a:pt x="108" y="37"/>
                    <a:pt x="109" y="39"/>
                  </a:cubicBezTo>
                  <a:cubicBezTo>
                    <a:pt x="110" y="46"/>
                    <a:pt x="111" y="54"/>
                    <a:pt x="112" y="61"/>
                  </a:cubicBezTo>
                  <a:cubicBezTo>
                    <a:pt x="112" y="64"/>
                    <a:pt x="112" y="66"/>
                    <a:pt x="112" y="68"/>
                  </a:cubicBezTo>
                  <a:cubicBezTo>
                    <a:pt x="113" y="71"/>
                    <a:pt x="113" y="73"/>
                    <a:pt x="114" y="75"/>
                  </a:cubicBezTo>
                  <a:cubicBezTo>
                    <a:pt x="114" y="76"/>
                    <a:pt x="113" y="77"/>
                    <a:pt x="113" y="77"/>
                  </a:cubicBezTo>
                  <a:cubicBezTo>
                    <a:pt x="113" y="79"/>
                    <a:pt x="112" y="81"/>
                    <a:pt x="112" y="83"/>
                  </a:cubicBezTo>
                  <a:cubicBezTo>
                    <a:pt x="112" y="88"/>
                    <a:pt x="111" y="93"/>
                    <a:pt x="110" y="98"/>
                  </a:cubicBezTo>
                  <a:cubicBezTo>
                    <a:pt x="113" y="93"/>
                    <a:pt x="115" y="87"/>
                    <a:pt x="118" y="82"/>
                  </a:cubicBezTo>
                  <a:cubicBezTo>
                    <a:pt x="119" y="74"/>
                    <a:pt x="120" y="67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2" y="63"/>
                    <a:pt x="122" y="70"/>
                    <a:pt x="122" y="76"/>
                  </a:cubicBezTo>
                  <a:cubicBezTo>
                    <a:pt x="124" y="75"/>
                    <a:pt x="125" y="74"/>
                    <a:pt x="126" y="73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2"/>
                    <a:pt x="127" y="71"/>
                    <a:pt x="127" y="70"/>
                  </a:cubicBezTo>
                  <a:cubicBezTo>
                    <a:pt x="127" y="71"/>
                    <a:pt x="127" y="71"/>
                    <a:pt x="127" y="72"/>
                  </a:cubicBezTo>
                  <a:cubicBezTo>
                    <a:pt x="128" y="72"/>
                    <a:pt x="128" y="72"/>
                    <a:pt x="128" y="73"/>
                  </a:cubicBezTo>
                  <a:cubicBezTo>
                    <a:pt x="129" y="73"/>
                    <a:pt x="129" y="74"/>
                    <a:pt x="130" y="75"/>
                  </a:cubicBezTo>
                  <a:cubicBezTo>
                    <a:pt x="130" y="74"/>
                    <a:pt x="130" y="72"/>
                    <a:pt x="130" y="71"/>
                  </a:cubicBezTo>
                  <a:cubicBezTo>
                    <a:pt x="129" y="69"/>
                    <a:pt x="129" y="67"/>
                    <a:pt x="129" y="66"/>
                  </a:cubicBezTo>
                  <a:cubicBezTo>
                    <a:pt x="129" y="64"/>
                    <a:pt x="129" y="62"/>
                    <a:pt x="128" y="61"/>
                  </a:cubicBezTo>
                  <a:cubicBezTo>
                    <a:pt x="128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8" y="60"/>
                    <a:pt x="128" y="60"/>
                    <a:pt x="128" y="59"/>
                  </a:cubicBezTo>
                  <a:cubicBezTo>
                    <a:pt x="127" y="58"/>
                    <a:pt x="126" y="56"/>
                    <a:pt x="125" y="54"/>
                  </a:cubicBezTo>
                  <a:cubicBezTo>
                    <a:pt x="125" y="56"/>
                    <a:pt x="126" y="59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cubicBezTo>
                    <a:pt x="125" y="60"/>
                    <a:pt x="125" y="57"/>
                    <a:pt x="124" y="54"/>
                  </a:cubicBezTo>
                  <a:cubicBezTo>
                    <a:pt x="124" y="54"/>
                    <a:pt x="124" y="53"/>
                    <a:pt x="124" y="53"/>
                  </a:cubicBezTo>
                  <a:cubicBezTo>
                    <a:pt x="122" y="49"/>
                    <a:pt x="121" y="46"/>
                    <a:pt x="119" y="42"/>
                  </a:cubicBezTo>
                  <a:cubicBezTo>
                    <a:pt x="119" y="43"/>
                    <a:pt x="119" y="45"/>
                    <a:pt x="119" y="46"/>
                  </a:cubicBezTo>
                  <a:cubicBezTo>
                    <a:pt x="118" y="55"/>
                    <a:pt x="118" y="64"/>
                    <a:pt x="117" y="73"/>
                  </a:cubicBezTo>
                  <a:cubicBezTo>
                    <a:pt x="117" y="75"/>
                    <a:pt x="116" y="78"/>
                    <a:pt x="116" y="81"/>
                  </a:cubicBezTo>
                  <a:cubicBezTo>
                    <a:pt x="116" y="78"/>
                    <a:pt x="116" y="76"/>
                    <a:pt x="116" y="74"/>
                  </a:cubicBezTo>
                  <a:cubicBezTo>
                    <a:pt x="116" y="71"/>
                    <a:pt x="116" y="69"/>
                    <a:pt x="116" y="67"/>
                  </a:cubicBezTo>
                  <a:cubicBezTo>
                    <a:pt x="117" y="58"/>
                    <a:pt x="117" y="48"/>
                    <a:pt x="117" y="39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6" y="36"/>
                    <a:pt x="115" y="35"/>
                    <a:pt x="114" y="33"/>
                  </a:cubicBezTo>
                  <a:cubicBezTo>
                    <a:pt x="114" y="36"/>
                    <a:pt x="114" y="39"/>
                    <a:pt x="114" y="42"/>
                  </a:cubicBezTo>
                  <a:cubicBezTo>
                    <a:pt x="115" y="45"/>
                    <a:pt x="115" y="48"/>
                    <a:pt x="115" y="52"/>
                  </a:cubicBezTo>
                  <a:cubicBezTo>
                    <a:pt x="114" y="46"/>
                    <a:pt x="114" y="40"/>
                    <a:pt x="113" y="34"/>
                  </a:cubicBezTo>
                  <a:cubicBezTo>
                    <a:pt x="112" y="32"/>
                    <a:pt x="112" y="31"/>
                    <a:pt x="112" y="29"/>
                  </a:cubicBezTo>
                  <a:cubicBezTo>
                    <a:pt x="110" y="26"/>
                    <a:pt x="108" y="22"/>
                    <a:pt x="106" y="18"/>
                  </a:cubicBezTo>
                  <a:cubicBezTo>
                    <a:pt x="104" y="15"/>
                    <a:pt x="102" y="11"/>
                    <a:pt x="100" y="7"/>
                  </a:cubicBezTo>
                  <a:cubicBezTo>
                    <a:pt x="99" y="6"/>
                    <a:pt x="99" y="5"/>
                    <a:pt x="98" y="3"/>
                  </a:cubicBezTo>
                  <a:moveTo>
                    <a:pt x="107" y="3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5"/>
                    <a:pt x="108" y="5"/>
                  </a:cubicBezTo>
                  <a:cubicBezTo>
                    <a:pt x="108" y="5"/>
                    <a:pt x="107" y="4"/>
                    <a:pt x="107" y="3"/>
                  </a:cubicBezTo>
                  <a:moveTo>
                    <a:pt x="96" y="0"/>
                  </a:moveTo>
                  <a:cubicBezTo>
                    <a:pt x="95" y="1"/>
                    <a:pt x="94" y="3"/>
                    <a:pt x="94" y="5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8"/>
                    <a:pt x="96" y="4"/>
                    <a:pt x="97" y="2"/>
                  </a:cubicBezTo>
                  <a:cubicBezTo>
                    <a:pt x="97" y="2"/>
                    <a:pt x="96" y="1"/>
                    <a:pt x="9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5922963" y="3498851"/>
              <a:ext cx="571500" cy="776288"/>
            </a:xfrm>
            <a:custGeom>
              <a:avLst/>
              <a:gdLst>
                <a:gd name="T0" fmla="*/ 130 w 265"/>
                <a:gd name="T1" fmla="*/ 358 h 361"/>
                <a:gd name="T2" fmla="*/ 69 w 265"/>
                <a:gd name="T3" fmla="*/ 337 h 361"/>
                <a:gd name="T4" fmla="*/ 107 w 265"/>
                <a:gd name="T5" fmla="*/ 330 h 361"/>
                <a:gd name="T6" fmla="*/ 98 w 265"/>
                <a:gd name="T7" fmla="*/ 328 h 361"/>
                <a:gd name="T8" fmla="*/ 82 w 265"/>
                <a:gd name="T9" fmla="*/ 342 h 361"/>
                <a:gd name="T10" fmla="*/ 221 w 265"/>
                <a:gd name="T11" fmla="*/ 324 h 361"/>
                <a:gd name="T12" fmla="*/ 204 w 265"/>
                <a:gd name="T13" fmla="*/ 335 h 361"/>
                <a:gd name="T14" fmla="*/ 132 w 265"/>
                <a:gd name="T15" fmla="*/ 326 h 361"/>
                <a:gd name="T16" fmla="*/ 117 w 265"/>
                <a:gd name="T17" fmla="*/ 320 h 361"/>
                <a:gd name="T18" fmla="*/ 134 w 265"/>
                <a:gd name="T19" fmla="*/ 311 h 361"/>
                <a:gd name="T20" fmla="*/ 169 w 265"/>
                <a:gd name="T21" fmla="*/ 343 h 361"/>
                <a:gd name="T22" fmla="*/ 104 w 265"/>
                <a:gd name="T23" fmla="*/ 355 h 361"/>
                <a:gd name="T24" fmla="*/ 34 w 265"/>
                <a:gd name="T25" fmla="*/ 344 h 361"/>
                <a:gd name="T26" fmla="*/ 69 w 265"/>
                <a:gd name="T27" fmla="*/ 345 h 361"/>
                <a:gd name="T28" fmla="*/ 175 w 265"/>
                <a:gd name="T29" fmla="*/ 321 h 361"/>
                <a:gd name="T30" fmla="*/ 33 w 265"/>
                <a:gd name="T31" fmla="*/ 309 h 361"/>
                <a:gd name="T32" fmla="*/ 115 w 265"/>
                <a:gd name="T33" fmla="*/ 315 h 361"/>
                <a:gd name="T34" fmla="*/ 34 w 265"/>
                <a:gd name="T35" fmla="*/ 309 h 361"/>
                <a:gd name="T36" fmla="*/ 142 w 265"/>
                <a:gd name="T37" fmla="*/ 321 h 361"/>
                <a:gd name="T38" fmla="*/ 180 w 265"/>
                <a:gd name="T39" fmla="*/ 300 h 361"/>
                <a:gd name="T40" fmla="*/ 212 w 265"/>
                <a:gd name="T41" fmla="*/ 301 h 361"/>
                <a:gd name="T42" fmla="*/ 185 w 265"/>
                <a:gd name="T43" fmla="*/ 315 h 361"/>
                <a:gd name="T44" fmla="*/ 216 w 265"/>
                <a:gd name="T45" fmla="*/ 296 h 361"/>
                <a:gd name="T46" fmla="*/ 231 w 265"/>
                <a:gd name="T47" fmla="*/ 282 h 361"/>
                <a:gd name="T48" fmla="*/ 241 w 265"/>
                <a:gd name="T49" fmla="*/ 263 h 361"/>
                <a:gd name="T50" fmla="*/ 246 w 265"/>
                <a:gd name="T51" fmla="*/ 254 h 361"/>
                <a:gd name="T52" fmla="*/ 220 w 265"/>
                <a:gd name="T53" fmla="*/ 290 h 361"/>
                <a:gd name="T54" fmla="*/ 165 w 265"/>
                <a:gd name="T55" fmla="*/ 321 h 361"/>
                <a:gd name="T56" fmla="*/ 233 w 265"/>
                <a:gd name="T57" fmla="*/ 250 h 361"/>
                <a:gd name="T58" fmla="*/ 255 w 265"/>
                <a:gd name="T59" fmla="*/ 202 h 361"/>
                <a:gd name="T60" fmla="*/ 247 w 265"/>
                <a:gd name="T61" fmla="*/ 215 h 361"/>
                <a:gd name="T62" fmla="*/ 238 w 265"/>
                <a:gd name="T63" fmla="*/ 212 h 361"/>
                <a:gd name="T64" fmla="*/ 202 w 265"/>
                <a:gd name="T65" fmla="*/ 287 h 361"/>
                <a:gd name="T66" fmla="*/ 162 w 265"/>
                <a:gd name="T67" fmla="*/ 303 h 361"/>
                <a:gd name="T68" fmla="*/ 167 w 265"/>
                <a:gd name="T69" fmla="*/ 285 h 361"/>
                <a:gd name="T70" fmla="*/ 219 w 265"/>
                <a:gd name="T71" fmla="*/ 235 h 361"/>
                <a:gd name="T72" fmla="*/ 239 w 265"/>
                <a:gd name="T73" fmla="*/ 208 h 361"/>
                <a:gd name="T74" fmla="*/ 255 w 265"/>
                <a:gd name="T75" fmla="*/ 150 h 361"/>
                <a:gd name="T76" fmla="*/ 255 w 265"/>
                <a:gd name="T77" fmla="*/ 169 h 361"/>
                <a:gd name="T78" fmla="*/ 253 w 265"/>
                <a:gd name="T79" fmla="*/ 181 h 361"/>
                <a:gd name="T80" fmla="*/ 216 w 265"/>
                <a:gd name="T81" fmla="*/ 235 h 361"/>
                <a:gd name="T82" fmla="*/ 135 w 265"/>
                <a:gd name="T83" fmla="*/ 304 h 361"/>
                <a:gd name="T84" fmla="*/ 45 w 265"/>
                <a:gd name="T85" fmla="*/ 307 h 361"/>
                <a:gd name="T86" fmla="*/ 83 w 265"/>
                <a:gd name="T87" fmla="*/ 327 h 361"/>
                <a:gd name="T88" fmla="*/ 2 w 265"/>
                <a:gd name="T89" fmla="*/ 333 h 361"/>
                <a:gd name="T90" fmla="*/ 116 w 265"/>
                <a:gd name="T91" fmla="*/ 361 h 361"/>
                <a:gd name="T92" fmla="*/ 177 w 265"/>
                <a:gd name="T93" fmla="*/ 349 h 361"/>
                <a:gd name="T94" fmla="*/ 228 w 265"/>
                <a:gd name="T95" fmla="*/ 321 h 361"/>
                <a:gd name="T96" fmla="*/ 197 w 265"/>
                <a:gd name="T97" fmla="*/ 336 h 361"/>
                <a:gd name="T98" fmla="*/ 164 w 265"/>
                <a:gd name="T99" fmla="*/ 349 h 361"/>
                <a:gd name="T100" fmla="*/ 193 w 265"/>
                <a:gd name="T101" fmla="*/ 331 h 361"/>
                <a:gd name="T102" fmla="*/ 237 w 265"/>
                <a:gd name="T103" fmla="*/ 280 h 361"/>
                <a:gd name="T104" fmla="*/ 262 w 265"/>
                <a:gd name="T105" fmla="*/ 182 h 361"/>
                <a:gd name="T106" fmla="*/ 253 w 265"/>
                <a:gd name="T107" fmla="*/ 156 h 361"/>
                <a:gd name="T108" fmla="*/ 229 w 265"/>
                <a:gd name="T109" fmla="*/ 71 h 361"/>
                <a:gd name="T110" fmla="*/ 230 w 265"/>
                <a:gd name="T111" fmla="*/ 86 h 361"/>
                <a:gd name="T112" fmla="*/ 175 w 265"/>
                <a:gd name="T1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61">
                  <a:moveTo>
                    <a:pt x="253" y="145"/>
                  </a:moveTo>
                  <a:cubicBezTo>
                    <a:pt x="253" y="146"/>
                    <a:pt x="254" y="147"/>
                    <a:pt x="254" y="148"/>
                  </a:cubicBezTo>
                  <a:cubicBezTo>
                    <a:pt x="254" y="147"/>
                    <a:pt x="253" y="146"/>
                    <a:pt x="253" y="145"/>
                  </a:cubicBezTo>
                  <a:cubicBezTo>
                    <a:pt x="253" y="145"/>
                    <a:pt x="253" y="145"/>
                    <a:pt x="253" y="145"/>
                  </a:cubicBezTo>
                  <a:moveTo>
                    <a:pt x="147" y="354"/>
                  </a:moveTo>
                  <a:cubicBezTo>
                    <a:pt x="150" y="353"/>
                    <a:pt x="153" y="353"/>
                    <a:pt x="156" y="353"/>
                  </a:cubicBezTo>
                  <a:cubicBezTo>
                    <a:pt x="157" y="352"/>
                    <a:pt x="158" y="352"/>
                    <a:pt x="160" y="352"/>
                  </a:cubicBezTo>
                  <a:cubicBezTo>
                    <a:pt x="159" y="352"/>
                    <a:pt x="159" y="352"/>
                    <a:pt x="158" y="353"/>
                  </a:cubicBezTo>
                  <a:cubicBezTo>
                    <a:pt x="149" y="355"/>
                    <a:pt x="139" y="357"/>
                    <a:pt x="130" y="358"/>
                  </a:cubicBezTo>
                  <a:cubicBezTo>
                    <a:pt x="136" y="357"/>
                    <a:pt x="142" y="355"/>
                    <a:pt x="147" y="354"/>
                  </a:cubicBezTo>
                  <a:moveTo>
                    <a:pt x="132" y="329"/>
                  </a:moveTo>
                  <a:cubicBezTo>
                    <a:pt x="133" y="328"/>
                    <a:pt x="134" y="328"/>
                    <a:pt x="135" y="328"/>
                  </a:cubicBezTo>
                  <a:cubicBezTo>
                    <a:pt x="131" y="329"/>
                    <a:pt x="127" y="330"/>
                    <a:pt x="123" y="331"/>
                  </a:cubicBezTo>
                  <a:cubicBezTo>
                    <a:pt x="120" y="332"/>
                    <a:pt x="117" y="332"/>
                    <a:pt x="115" y="333"/>
                  </a:cubicBezTo>
                  <a:cubicBezTo>
                    <a:pt x="114" y="333"/>
                    <a:pt x="112" y="333"/>
                    <a:pt x="111" y="334"/>
                  </a:cubicBezTo>
                  <a:cubicBezTo>
                    <a:pt x="111" y="334"/>
                    <a:pt x="110" y="334"/>
                    <a:pt x="109" y="334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96" y="336"/>
                    <a:pt x="83" y="337"/>
                    <a:pt x="69" y="337"/>
                  </a:cubicBezTo>
                  <a:cubicBezTo>
                    <a:pt x="68" y="337"/>
                    <a:pt x="66" y="337"/>
                    <a:pt x="65" y="337"/>
                  </a:cubicBezTo>
                  <a:cubicBezTo>
                    <a:pt x="58" y="337"/>
                    <a:pt x="52" y="337"/>
                    <a:pt x="46" y="337"/>
                  </a:cubicBezTo>
                  <a:cubicBezTo>
                    <a:pt x="44" y="337"/>
                    <a:pt x="42" y="337"/>
                    <a:pt x="40" y="336"/>
                  </a:cubicBezTo>
                  <a:cubicBezTo>
                    <a:pt x="41" y="336"/>
                    <a:pt x="42" y="336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9" y="336"/>
                    <a:pt x="54" y="335"/>
                    <a:pt x="58" y="335"/>
                  </a:cubicBezTo>
                  <a:cubicBezTo>
                    <a:pt x="67" y="334"/>
                    <a:pt x="76" y="332"/>
                    <a:pt x="85" y="330"/>
                  </a:cubicBezTo>
                  <a:cubicBezTo>
                    <a:pt x="89" y="330"/>
                    <a:pt x="92" y="331"/>
                    <a:pt x="95" y="331"/>
                  </a:cubicBezTo>
                  <a:cubicBezTo>
                    <a:pt x="99" y="331"/>
                    <a:pt x="103" y="330"/>
                    <a:pt x="107" y="330"/>
                  </a:cubicBezTo>
                  <a:cubicBezTo>
                    <a:pt x="109" y="330"/>
                    <a:pt x="110" y="330"/>
                    <a:pt x="112" y="329"/>
                  </a:cubicBezTo>
                  <a:cubicBezTo>
                    <a:pt x="113" y="329"/>
                    <a:pt x="114" y="329"/>
                    <a:pt x="116" y="329"/>
                  </a:cubicBezTo>
                  <a:cubicBezTo>
                    <a:pt x="116" y="329"/>
                    <a:pt x="117" y="329"/>
                    <a:pt x="117" y="329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23" y="329"/>
                    <a:pt x="128" y="329"/>
                    <a:pt x="132" y="329"/>
                  </a:cubicBezTo>
                  <a:moveTo>
                    <a:pt x="95" y="328"/>
                  </a:moveTo>
                  <a:cubicBezTo>
                    <a:pt x="95" y="328"/>
                    <a:pt x="96" y="328"/>
                    <a:pt x="96" y="328"/>
                  </a:cubicBezTo>
                  <a:cubicBezTo>
                    <a:pt x="97" y="328"/>
                    <a:pt x="97" y="328"/>
                    <a:pt x="98" y="328"/>
                  </a:cubicBezTo>
                  <a:cubicBezTo>
                    <a:pt x="97" y="328"/>
                    <a:pt x="96" y="328"/>
                    <a:pt x="95" y="328"/>
                  </a:cubicBezTo>
                  <a:cubicBezTo>
                    <a:pt x="95" y="328"/>
                    <a:pt x="95" y="328"/>
                    <a:pt x="95" y="328"/>
                  </a:cubicBezTo>
                  <a:moveTo>
                    <a:pt x="148" y="327"/>
                  </a:moveTo>
                  <a:cubicBezTo>
                    <a:pt x="149" y="327"/>
                    <a:pt x="150" y="326"/>
                    <a:pt x="152" y="326"/>
                  </a:cubicBezTo>
                  <a:cubicBezTo>
                    <a:pt x="146" y="328"/>
                    <a:pt x="141" y="330"/>
                    <a:pt x="135" y="332"/>
                  </a:cubicBezTo>
                  <a:cubicBezTo>
                    <a:pt x="133" y="332"/>
                    <a:pt x="131" y="333"/>
                    <a:pt x="129" y="334"/>
                  </a:cubicBezTo>
                  <a:cubicBezTo>
                    <a:pt x="118" y="337"/>
                    <a:pt x="107" y="339"/>
                    <a:pt x="95" y="341"/>
                  </a:cubicBezTo>
                  <a:cubicBezTo>
                    <a:pt x="92" y="341"/>
                    <a:pt x="90" y="342"/>
                    <a:pt x="87" y="342"/>
                  </a:cubicBezTo>
                  <a:cubicBezTo>
                    <a:pt x="85" y="342"/>
                    <a:pt x="84" y="342"/>
                    <a:pt x="82" y="342"/>
                  </a:cubicBezTo>
                  <a:cubicBezTo>
                    <a:pt x="78" y="343"/>
                    <a:pt x="74" y="343"/>
                    <a:pt x="70" y="343"/>
                  </a:cubicBezTo>
                  <a:cubicBezTo>
                    <a:pt x="59" y="343"/>
                    <a:pt x="49" y="342"/>
                    <a:pt x="39" y="339"/>
                  </a:cubicBezTo>
                  <a:cubicBezTo>
                    <a:pt x="46" y="339"/>
                    <a:pt x="52" y="340"/>
                    <a:pt x="58" y="340"/>
                  </a:cubicBezTo>
                  <a:cubicBezTo>
                    <a:pt x="60" y="340"/>
                    <a:pt x="62" y="340"/>
                    <a:pt x="65" y="340"/>
                  </a:cubicBezTo>
                  <a:cubicBezTo>
                    <a:pt x="70" y="340"/>
                    <a:pt x="76" y="340"/>
                    <a:pt x="82" y="339"/>
                  </a:cubicBezTo>
                  <a:cubicBezTo>
                    <a:pt x="90" y="339"/>
                    <a:pt x="99" y="338"/>
                    <a:pt x="108" y="337"/>
                  </a:cubicBezTo>
                  <a:cubicBezTo>
                    <a:pt x="113" y="336"/>
                    <a:pt x="118" y="335"/>
                    <a:pt x="124" y="334"/>
                  </a:cubicBezTo>
                  <a:cubicBezTo>
                    <a:pt x="132" y="332"/>
                    <a:pt x="140" y="330"/>
                    <a:pt x="148" y="327"/>
                  </a:cubicBezTo>
                  <a:moveTo>
                    <a:pt x="221" y="324"/>
                  </a:moveTo>
                  <a:cubicBezTo>
                    <a:pt x="223" y="324"/>
                    <a:pt x="224" y="324"/>
                    <a:pt x="225" y="324"/>
                  </a:cubicBezTo>
                  <a:cubicBezTo>
                    <a:pt x="220" y="329"/>
                    <a:pt x="214" y="333"/>
                    <a:pt x="208" y="336"/>
                  </a:cubicBezTo>
                  <a:cubicBezTo>
                    <a:pt x="205" y="337"/>
                    <a:pt x="202" y="338"/>
                    <a:pt x="200" y="339"/>
                  </a:cubicBezTo>
                  <a:cubicBezTo>
                    <a:pt x="199" y="340"/>
                    <a:pt x="197" y="340"/>
                    <a:pt x="196" y="341"/>
                  </a:cubicBezTo>
                  <a:cubicBezTo>
                    <a:pt x="195" y="341"/>
                    <a:pt x="195" y="341"/>
                    <a:pt x="194" y="342"/>
                  </a:cubicBezTo>
                  <a:cubicBezTo>
                    <a:pt x="193" y="342"/>
                    <a:pt x="192" y="342"/>
                    <a:pt x="191" y="342"/>
                  </a:cubicBezTo>
                  <a:cubicBezTo>
                    <a:pt x="194" y="341"/>
                    <a:pt x="196" y="340"/>
                    <a:pt x="199" y="338"/>
                  </a:cubicBezTo>
                  <a:cubicBezTo>
                    <a:pt x="200" y="338"/>
                    <a:pt x="200" y="337"/>
                    <a:pt x="201" y="337"/>
                  </a:cubicBezTo>
                  <a:cubicBezTo>
                    <a:pt x="202" y="336"/>
                    <a:pt x="203" y="336"/>
                    <a:pt x="204" y="335"/>
                  </a:cubicBezTo>
                  <a:cubicBezTo>
                    <a:pt x="207" y="333"/>
                    <a:pt x="210" y="330"/>
                    <a:pt x="214" y="328"/>
                  </a:cubicBezTo>
                  <a:cubicBezTo>
                    <a:pt x="215" y="327"/>
                    <a:pt x="217" y="326"/>
                    <a:pt x="218" y="326"/>
                  </a:cubicBezTo>
                  <a:cubicBezTo>
                    <a:pt x="219" y="325"/>
                    <a:pt x="220" y="325"/>
                    <a:pt x="221" y="324"/>
                  </a:cubicBezTo>
                  <a:moveTo>
                    <a:pt x="161" y="318"/>
                  </a:moveTo>
                  <a:cubicBezTo>
                    <a:pt x="163" y="317"/>
                    <a:pt x="165" y="317"/>
                    <a:pt x="166" y="316"/>
                  </a:cubicBezTo>
                  <a:cubicBezTo>
                    <a:pt x="164" y="318"/>
                    <a:pt x="161" y="319"/>
                    <a:pt x="158" y="320"/>
                  </a:cubicBezTo>
                  <a:cubicBezTo>
                    <a:pt x="154" y="322"/>
                    <a:pt x="151" y="323"/>
                    <a:pt x="148" y="324"/>
                  </a:cubicBezTo>
                  <a:cubicBezTo>
                    <a:pt x="145" y="325"/>
                    <a:pt x="142" y="325"/>
                    <a:pt x="139" y="326"/>
                  </a:cubicBezTo>
                  <a:cubicBezTo>
                    <a:pt x="137" y="326"/>
                    <a:pt x="135" y="326"/>
                    <a:pt x="132" y="326"/>
                  </a:cubicBezTo>
                  <a:cubicBezTo>
                    <a:pt x="136" y="325"/>
                    <a:pt x="139" y="325"/>
                    <a:pt x="142" y="324"/>
                  </a:cubicBezTo>
                  <a:cubicBezTo>
                    <a:pt x="144" y="323"/>
                    <a:pt x="146" y="323"/>
                    <a:pt x="148" y="322"/>
                  </a:cubicBezTo>
                  <a:cubicBezTo>
                    <a:pt x="149" y="322"/>
                    <a:pt x="151" y="322"/>
                    <a:pt x="152" y="321"/>
                  </a:cubicBezTo>
                  <a:cubicBezTo>
                    <a:pt x="154" y="320"/>
                    <a:pt x="157" y="319"/>
                    <a:pt x="160" y="318"/>
                  </a:cubicBezTo>
                  <a:cubicBezTo>
                    <a:pt x="160" y="318"/>
                    <a:pt x="161" y="318"/>
                    <a:pt x="161" y="318"/>
                  </a:cubicBezTo>
                  <a:moveTo>
                    <a:pt x="149" y="308"/>
                  </a:moveTo>
                  <a:cubicBezTo>
                    <a:pt x="152" y="308"/>
                    <a:pt x="154" y="307"/>
                    <a:pt x="157" y="307"/>
                  </a:cubicBezTo>
                  <a:cubicBezTo>
                    <a:pt x="145" y="311"/>
                    <a:pt x="133" y="315"/>
                    <a:pt x="121" y="319"/>
                  </a:cubicBezTo>
                  <a:cubicBezTo>
                    <a:pt x="120" y="319"/>
                    <a:pt x="118" y="319"/>
                    <a:pt x="117" y="320"/>
                  </a:cubicBezTo>
                  <a:cubicBezTo>
                    <a:pt x="115" y="320"/>
                    <a:pt x="113" y="321"/>
                    <a:pt x="111" y="322"/>
                  </a:cubicBezTo>
                  <a:cubicBezTo>
                    <a:pt x="110" y="322"/>
                    <a:pt x="110" y="322"/>
                    <a:pt x="109" y="322"/>
                  </a:cubicBezTo>
                  <a:cubicBezTo>
                    <a:pt x="107" y="323"/>
                    <a:pt x="104" y="323"/>
                    <a:pt x="102" y="324"/>
                  </a:cubicBezTo>
                  <a:cubicBezTo>
                    <a:pt x="104" y="323"/>
                    <a:pt x="106" y="322"/>
                    <a:pt x="108" y="321"/>
                  </a:cubicBezTo>
                  <a:cubicBezTo>
                    <a:pt x="109" y="321"/>
                    <a:pt x="111" y="320"/>
                    <a:pt x="112" y="320"/>
                  </a:cubicBezTo>
                  <a:cubicBezTo>
                    <a:pt x="113" y="319"/>
                    <a:pt x="113" y="319"/>
                    <a:pt x="114" y="319"/>
                  </a:cubicBezTo>
                  <a:cubicBezTo>
                    <a:pt x="118" y="317"/>
                    <a:pt x="122" y="315"/>
                    <a:pt x="126" y="312"/>
                  </a:cubicBezTo>
                  <a:cubicBezTo>
                    <a:pt x="126" y="312"/>
                    <a:pt x="126" y="312"/>
                    <a:pt x="127" y="312"/>
                  </a:cubicBezTo>
                  <a:cubicBezTo>
                    <a:pt x="129" y="312"/>
                    <a:pt x="131" y="312"/>
                    <a:pt x="134" y="311"/>
                  </a:cubicBezTo>
                  <a:cubicBezTo>
                    <a:pt x="139" y="311"/>
                    <a:pt x="144" y="310"/>
                    <a:pt x="149" y="308"/>
                  </a:cubicBezTo>
                  <a:moveTo>
                    <a:pt x="214" y="303"/>
                  </a:moveTo>
                  <a:cubicBezTo>
                    <a:pt x="216" y="302"/>
                    <a:pt x="217" y="301"/>
                    <a:pt x="219" y="299"/>
                  </a:cubicBezTo>
                  <a:cubicBezTo>
                    <a:pt x="215" y="306"/>
                    <a:pt x="210" y="312"/>
                    <a:pt x="205" y="317"/>
                  </a:cubicBezTo>
                  <a:cubicBezTo>
                    <a:pt x="204" y="318"/>
                    <a:pt x="203" y="319"/>
                    <a:pt x="202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0" y="322"/>
                    <a:pt x="198" y="324"/>
                    <a:pt x="196" y="326"/>
                  </a:cubicBezTo>
                  <a:cubicBezTo>
                    <a:pt x="190" y="330"/>
                    <a:pt x="184" y="335"/>
                    <a:pt x="178" y="338"/>
                  </a:cubicBezTo>
                  <a:cubicBezTo>
                    <a:pt x="175" y="340"/>
                    <a:pt x="172" y="341"/>
                    <a:pt x="169" y="343"/>
                  </a:cubicBezTo>
                  <a:cubicBezTo>
                    <a:pt x="167" y="344"/>
                    <a:pt x="165" y="345"/>
                    <a:pt x="163" y="345"/>
                  </a:cubicBezTo>
                  <a:cubicBezTo>
                    <a:pt x="159" y="347"/>
                    <a:pt x="154" y="349"/>
                    <a:pt x="149" y="351"/>
                  </a:cubicBezTo>
                  <a:cubicBezTo>
                    <a:pt x="148" y="351"/>
                    <a:pt x="147" y="351"/>
                    <a:pt x="146" y="351"/>
                  </a:cubicBezTo>
                  <a:cubicBezTo>
                    <a:pt x="144" y="352"/>
                    <a:pt x="143" y="352"/>
                    <a:pt x="141" y="352"/>
                  </a:cubicBezTo>
                  <a:cubicBezTo>
                    <a:pt x="138" y="352"/>
                    <a:pt x="136" y="353"/>
                    <a:pt x="133" y="353"/>
                  </a:cubicBezTo>
                  <a:cubicBezTo>
                    <a:pt x="131" y="353"/>
                    <a:pt x="129" y="353"/>
                    <a:pt x="127" y="354"/>
                  </a:cubicBezTo>
                  <a:cubicBezTo>
                    <a:pt x="126" y="354"/>
                    <a:pt x="124" y="354"/>
                    <a:pt x="123" y="354"/>
                  </a:cubicBezTo>
                  <a:cubicBezTo>
                    <a:pt x="118" y="354"/>
                    <a:pt x="113" y="354"/>
                    <a:pt x="108" y="355"/>
                  </a:cubicBezTo>
                  <a:cubicBezTo>
                    <a:pt x="107" y="355"/>
                    <a:pt x="105" y="355"/>
                    <a:pt x="104" y="355"/>
                  </a:cubicBezTo>
                  <a:cubicBezTo>
                    <a:pt x="94" y="355"/>
                    <a:pt x="84" y="354"/>
                    <a:pt x="74" y="353"/>
                  </a:cubicBezTo>
                  <a:cubicBezTo>
                    <a:pt x="72" y="352"/>
                    <a:pt x="70" y="352"/>
                    <a:pt x="67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6" y="351"/>
                    <a:pt x="64" y="351"/>
                    <a:pt x="63" y="350"/>
                  </a:cubicBezTo>
                  <a:cubicBezTo>
                    <a:pt x="61" y="349"/>
                    <a:pt x="59" y="349"/>
                    <a:pt x="57" y="348"/>
                  </a:cubicBezTo>
                  <a:cubicBezTo>
                    <a:pt x="50" y="346"/>
                    <a:pt x="42" y="343"/>
                    <a:pt x="34" y="341"/>
                  </a:cubicBezTo>
                  <a:cubicBezTo>
                    <a:pt x="34" y="341"/>
                    <a:pt x="34" y="341"/>
                    <a:pt x="34" y="341"/>
                  </a:cubicBezTo>
                  <a:cubicBezTo>
                    <a:pt x="33" y="341"/>
                    <a:pt x="32" y="343"/>
                    <a:pt x="34" y="343"/>
                  </a:cubicBezTo>
                  <a:cubicBezTo>
                    <a:pt x="34" y="343"/>
                    <a:pt x="34" y="344"/>
                    <a:pt x="34" y="344"/>
                  </a:cubicBezTo>
                  <a:cubicBezTo>
                    <a:pt x="37" y="345"/>
                    <a:pt x="41" y="346"/>
                    <a:pt x="44" y="348"/>
                  </a:cubicBezTo>
                  <a:cubicBezTo>
                    <a:pt x="39" y="347"/>
                    <a:pt x="35" y="346"/>
                    <a:pt x="31" y="345"/>
                  </a:cubicBezTo>
                  <a:cubicBezTo>
                    <a:pt x="30" y="344"/>
                    <a:pt x="29" y="344"/>
                    <a:pt x="28" y="344"/>
                  </a:cubicBezTo>
                  <a:cubicBezTo>
                    <a:pt x="20" y="342"/>
                    <a:pt x="12" y="339"/>
                    <a:pt x="5" y="335"/>
                  </a:cubicBezTo>
                  <a:cubicBezTo>
                    <a:pt x="7" y="335"/>
                    <a:pt x="8" y="335"/>
                    <a:pt x="10" y="335"/>
                  </a:cubicBezTo>
                  <a:cubicBezTo>
                    <a:pt x="14" y="335"/>
                    <a:pt x="19" y="335"/>
                    <a:pt x="23" y="336"/>
                  </a:cubicBezTo>
                  <a:cubicBezTo>
                    <a:pt x="25" y="336"/>
                    <a:pt x="27" y="336"/>
                    <a:pt x="28" y="336"/>
                  </a:cubicBezTo>
                  <a:cubicBezTo>
                    <a:pt x="28" y="337"/>
                    <a:pt x="28" y="338"/>
                    <a:pt x="29" y="338"/>
                  </a:cubicBezTo>
                  <a:cubicBezTo>
                    <a:pt x="42" y="343"/>
                    <a:pt x="55" y="345"/>
                    <a:pt x="69" y="345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69" y="345"/>
                    <a:pt x="69" y="345"/>
                    <a:pt x="70" y="345"/>
                  </a:cubicBezTo>
                  <a:cubicBezTo>
                    <a:pt x="75" y="345"/>
                    <a:pt x="80" y="345"/>
                    <a:pt x="85" y="345"/>
                  </a:cubicBezTo>
                  <a:cubicBezTo>
                    <a:pt x="85" y="345"/>
                    <a:pt x="85" y="345"/>
                    <a:pt x="85" y="345"/>
                  </a:cubicBezTo>
                  <a:cubicBezTo>
                    <a:pt x="91" y="344"/>
                    <a:pt x="97" y="343"/>
                    <a:pt x="103" y="342"/>
                  </a:cubicBezTo>
                  <a:cubicBezTo>
                    <a:pt x="110" y="341"/>
                    <a:pt x="118" y="339"/>
                    <a:pt x="126" y="337"/>
                  </a:cubicBezTo>
                  <a:cubicBezTo>
                    <a:pt x="140" y="333"/>
                    <a:pt x="153" y="329"/>
                    <a:pt x="166" y="323"/>
                  </a:cubicBezTo>
                  <a:cubicBezTo>
                    <a:pt x="168" y="323"/>
                    <a:pt x="170" y="322"/>
                    <a:pt x="172" y="322"/>
                  </a:cubicBezTo>
                  <a:cubicBezTo>
                    <a:pt x="173" y="322"/>
                    <a:pt x="174" y="321"/>
                    <a:pt x="175" y="321"/>
                  </a:cubicBezTo>
                  <a:cubicBezTo>
                    <a:pt x="178" y="320"/>
                    <a:pt x="181" y="319"/>
                    <a:pt x="183" y="318"/>
                  </a:cubicBezTo>
                  <a:cubicBezTo>
                    <a:pt x="185" y="318"/>
                    <a:pt x="186" y="318"/>
                    <a:pt x="187" y="317"/>
                  </a:cubicBezTo>
                  <a:cubicBezTo>
                    <a:pt x="188" y="317"/>
                    <a:pt x="189" y="316"/>
                    <a:pt x="190" y="316"/>
                  </a:cubicBezTo>
                  <a:cubicBezTo>
                    <a:pt x="193" y="315"/>
                    <a:pt x="195" y="314"/>
                    <a:pt x="197" y="313"/>
                  </a:cubicBezTo>
                  <a:cubicBezTo>
                    <a:pt x="198" y="312"/>
                    <a:pt x="199" y="312"/>
                    <a:pt x="200" y="311"/>
                  </a:cubicBezTo>
                  <a:cubicBezTo>
                    <a:pt x="202" y="310"/>
                    <a:pt x="204" y="310"/>
                    <a:pt x="205" y="309"/>
                  </a:cubicBezTo>
                  <a:cubicBezTo>
                    <a:pt x="207" y="308"/>
                    <a:pt x="208" y="307"/>
                    <a:pt x="209" y="306"/>
                  </a:cubicBezTo>
                  <a:cubicBezTo>
                    <a:pt x="211" y="305"/>
                    <a:pt x="212" y="304"/>
                    <a:pt x="214" y="303"/>
                  </a:cubicBezTo>
                  <a:moveTo>
                    <a:pt x="33" y="309"/>
                  </a:moveTo>
                  <a:cubicBezTo>
                    <a:pt x="27" y="306"/>
                    <a:pt x="20" y="303"/>
                    <a:pt x="14" y="299"/>
                  </a:cubicBezTo>
                  <a:cubicBezTo>
                    <a:pt x="18" y="300"/>
                    <a:pt x="21" y="302"/>
                    <a:pt x="25" y="303"/>
                  </a:cubicBezTo>
                  <a:cubicBezTo>
                    <a:pt x="25" y="303"/>
                    <a:pt x="26" y="303"/>
                    <a:pt x="26" y="303"/>
                  </a:cubicBezTo>
                  <a:cubicBezTo>
                    <a:pt x="38" y="308"/>
                    <a:pt x="52" y="311"/>
                    <a:pt x="65" y="313"/>
                  </a:cubicBezTo>
                  <a:cubicBezTo>
                    <a:pt x="69" y="313"/>
                    <a:pt x="72" y="314"/>
                    <a:pt x="76" y="314"/>
                  </a:cubicBezTo>
                  <a:cubicBezTo>
                    <a:pt x="80" y="314"/>
                    <a:pt x="84" y="314"/>
                    <a:pt x="88" y="314"/>
                  </a:cubicBezTo>
                  <a:cubicBezTo>
                    <a:pt x="90" y="315"/>
                    <a:pt x="92" y="315"/>
                    <a:pt x="94" y="315"/>
                  </a:cubicBezTo>
                  <a:cubicBezTo>
                    <a:pt x="102" y="315"/>
                    <a:pt x="111" y="314"/>
                    <a:pt x="119" y="313"/>
                  </a:cubicBezTo>
                  <a:cubicBezTo>
                    <a:pt x="118" y="314"/>
                    <a:pt x="117" y="314"/>
                    <a:pt x="115" y="315"/>
                  </a:cubicBezTo>
                  <a:cubicBezTo>
                    <a:pt x="115" y="315"/>
                    <a:pt x="115" y="316"/>
                    <a:pt x="114" y="316"/>
                  </a:cubicBezTo>
                  <a:cubicBezTo>
                    <a:pt x="112" y="317"/>
                    <a:pt x="109" y="318"/>
                    <a:pt x="106" y="319"/>
                  </a:cubicBezTo>
                  <a:cubicBezTo>
                    <a:pt x="105" y="320"/>
                    <a:pt x="104" y="320"/>
                    <a:pt x="103" y="321"/>
                  </a:cubicBezTo>
                  <a:cubicBezTo>
                    <a:pt x="101" y="321"/>
                    <a:pt x="99" y="322"/>
                    <a:pt x="97" y="323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5" y="323"/>
                    <a:pt x="93" y="324"/>
                    <a:pt x="91" y="325"/>
                  </a:cubicBezTo>
                  <a:cubicBezTo>
                    <a:pt x="85" y="324"/>
                    <a:pt x="78" y="322"/>
                    <a:pt x="71" y="321"/>
                  </a:cubicBezTo>
                  <a:cubicBezTo>
                    <a:pt x="60" y="318"/>
                    <a:pt x="49" y="315"/>
                    <a:pt x="38" y="311"/>
                  </a:cubicBezTo>
                  <a:cubicBezTo>
                    <a:pt x="36" y="310"/>
                    <a:pt x="35" y="310"/>
                    <a:pt x="34" y="309"/>
                  </a:cubicBezTo>
                  <a:cubicBezTo>
                    <a:pt x="34" y="309"/>
                    <a:pt x="34" y="309"/>
                    <a:pt x="33" y="309"/>
                  </a:cubicBezTo>
                  <a:moveTo>
                    <a:pt x="195" y="295"/>
                  </a:moveTo>
                  <a:cubicBezTo>
                    <a:pt x="195" y="295"/>
                    <a:pt x="195" y="295"/>
                    <a:pt x="195" y="295"/>
                  </a:cubicBezTo>
                  <a:cubicBezTo>
                    <a:pt x="193" y="297"/>
                    <a:pt x="191" y="299"/>
                    <a:pt x="188" y="301"/>
                  </a:cubicBezTo>
                  <a:cubicBezTo>
                    <a:pt x="187" y="301"/>
                    <a:pt x="186" y="302"/>
                    <a:pt x="185" y="303"/>
                  </a:cubicBezTo>
                  <a:cubicBezTo>
                    <a:pt x="182" y="305"/>
                    <a:pt x="178" y="308"/>
                    <a:pt x="174" y="309"/>
                  </a:cubicBezTo>
                  <a:cubicBezTo>
                    <a:pt x="167" y="313"/>
                    <a:pt x="159" y="316"/>
                    <a:pt x="151" y="319"/>
                  </a:cubicBezTo>
                  <a:cubicBezTo>
                    <a:pt x="151" y="319"/>
                    <a:pt x="150" y="319"/>
                    <a:pt x="150" y="319"/>
                  </a:cubicBezTo>
                  <a:cubicBezTo>
                    <a:pt x="147" y="320"/>
                    <a:pt x="145" y="321"/>
                    <a:pt x="142" y="321"/>
                  </a:cubicBezTo>
                  <a:cubicBezTo>
                    <a:pt x="135" y="323"/>
                    <a:pt x="128" y="325"/>
                    <a:pt x="121" y="326"/>
                  </a:cubicBezTo>
                  <a:cubicBezTo>
                    <a:pt x="120" y="326"/>
                    <a:pt x="119" y="326"/>
                    <a:pt x="118" y="326"/>
                  </a:cubicBezTo>
                  <a:cubicBezTo>
                    <a:pt x="117" y="326"/>
                    <a:pt x="117" y="326"/>
                    <a:pt x="116" y="326"/>
                  </a:cubicBezTo>
                  <a:cubicBezTo>
                    <a:pt x="116" y="326"/>
                    <a:pt x="115" y="327"/>
                    <a:pt x="114" y="327"/>
                  </a:cubicBezTo>
                  <a:cubicBezTo>
                    <a:pt x="113" y="327"/>
                    <a:pt x="113" y="327"/>
                    <a:pt x="112" y="327"/>
                  </a:cubicBezTo>
                  <a:cubicBezTo>
                    <a:pt x="111" y="327"/>
                    <a:pt x="110" y="326"/>
                    <a:pt x="108" y="326"/>
                  </a:cubicBezTo>
                  <a:cubicBezTo>
                    <a:pt x="106" y="326"/>
                    <a:pt x="105" y="326"/>
                    <a:pt x="103" y="326"/>
                  </a:cubicBezTo>
                  <a:cubicBezTo>
                    <a:pt x="106" y="325"/>
                    <a:pt x="108" y="325"/>
                    <a:pt x="111" y="324"/>
                  </a:cubicBezTo>
                  <a:cubicBezTo>
                    <a:pt x="135" y="318"/>
                    <a:pt x="157" y="31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2" y="299"/>
                    <a:pt x="183" y="299"/>
                    <a:pt x="184" y="299"/>
                  </a:cubicBezTo>
                  <a:cubicBezTo>
                    <a:pt x="188" y="298"/>
                    <a:pt x="191" y="296"/>
                    <a:pt x="195" y="295"/>
                  </a:cubicBezTo>
                  <a:moveTo>
                    <a:pt x="226" y="288"/>
                  </a:moveTo>
                  <a:cubicBezTo>
                    <a:pt x="226" y="288"/>
                    <a:pt x="226" y="288"/>
                    <a:pt x="226" y="288"/>
                  </a:cubicBezTo>
                  <a:cubicBezTo>
                    <a:pt x="225" y="289"/>
                    <a:pt x="225" y="290"/>
                    <a:pt x="224" y="292"/>
                  </a:cubicBezTo>
                  <a:cubicBezTo>
                    <a:pt x="224" y="292"/>
                    <a:pt x="224" y="292"/>
                    <a:pt x="224" y="292"/>
                  </a:cubicBezTo>
                  <a:cubicBezTo>
                    <a:pt x="222" y="294"/>
                    <a:pt x="219" y="296"/>
                    <a:pt x="217" y="298"/>
                  </a:cubicBezTo>
                  <a:cubicBezTo>
                    <a:pt x="215" y="299"/>
                    <a:pt x="214" y="300"/>
                    <a:pt x="212" y="301"/>
                  </a:cubicBezTo>
                  <a:cubicBezTo>
                    <a:pt x="212" y="301"/>
                    <a:pt x="212" y="301"/>
                    <a:pt x="212" y="302"/>
                  </a:cubicBezTo>
                  <a:cubicBezTo>
                    <a:pt x="210" y="302"/>
                    <a:pt x="209" y="303"/>
                    <a:pt x="208" y="304"/>
                  </a:cubicBezTo>
                  <a:cubicBezTo>
                    <a:pt x="207" y="305"/>
                    <a:pt x="206" y="305"/>
                    <a:pt x="206" y="305"/>
                  </a:cubicBezTo>
                  <a:cubicBezTo>
                    <a:pt x="205" y="306"/>
                    <a:pt x="203" y="307"/>
                    <a:pt x="202" y="307"/>
                  </a:cubicBezTo>
                  <a:cubicBezTo>
                    <a:pt x="200" y="308"/>
                    <a:pt x="198" y="310"/>
                    <a:pt x="196" y="311"/>
                  </a:cubicBezTo>
                  <a:cubicBezTo>
                    <a:pt x="195" y="311"/>
                    <a:pt x="194" y="311"/>
                    <a:pt x="193" y="312"/>
                  </a:cubicBezTo>
                  <a:cubicBezTo>
                    <a:pt x="192" y="312"/>
                    <a:pt x="191" y="313"/>
                    <a:pt x="189" y="313"/>
                  </a:cubicBezTo>
                  <a:cubicBezTo>
                    <a:pt x="189" y="313"/>
                    <a:pt x="189" y="314"/>
                    <a:pt x="189" y="314"/>
                  </a:cubicBezTo>
                  <a:cubicBezTo>
                    <a:pt x="188" y="314"/>
                    <a:pt x="186" y="315"/>
                    <a:pt x="185" y="315"/>
                  </a:cubicBezTo>
                  <a:cubicBezTo>
                    <a:pt x="185" y="315"/>
                    <a:pt x="184" y="316"/>
                    <a:pt x="183" y="316"/>
                  </a:cubicBezTo>
                  <a:cubicBezTo>
                    <a:pt x="184" y="315"/>
                    <a:pt x="185" y="315"/>
                    <a:pt x="185" y="315"/>
                  </a:cubicBezTo>
                  <a:cubicBezTo>
                    <a:pt x="187" y="314"/>
                    <a:pt x="188" y="313"/>
                    <a:pt x="190" y="313"/>
                  </a:cubicBezTo>
                  <a:cubicBezTo>
                    <a:pt x="192" y="311"/>
                    <a:pt x="194" y="310"/>
                    <a:pt x="196" y="309"/>
                  </a:cubicBezTo>
                  <a:cubicBezTo>
                    <a:pt x="197" y="309"/>
                    <a:pt x="198" y="308"/>
                    <a:pt x="199" y="307"/>
                  </a:cubicBezTo>
                  <a:cubicBezTo>
                    <a:pt x="201" y="306"/>
                    <a:pt x="204" y="304"/>
                    <a:pt x="206" y="303"/>
                  </a:cubicBezTo>
                  <a:cubicBezTo>
                    <a:pt x="207" y="302"/>
                    <a:pt x="208" y="301"/>
                    <a:pt x="209" y="301"/>
                  </a:cubicBezTo>
                  <a:cubicBezTo>
                    <a:pt x="211" y="300"/>
                    <a:pt x="212" y="299"/>
                    <a:pt x="213" y="298"/>
                  </a:cubicBezTo>
                  <a:cubicBezTo>
                    <a:pt x="214" y="297"/>
                    <a:pt x="215" y="297"/>
                    <a:pt x="216" y="296"/>
                  </a:cubicBezTo>
                  <a:cubicBezTo>
                    <a:pt x="216" y="296"/>
                    <a:pt x="216" y="296"/>
                    <a:pt x="217" y="295"/>
                  </a:cubicBezTo>
                  <a:cubicBezTo>
                    <a:pt x="217" y="295"/>
                    <a:pt x="218" y="294"/>
                    <a:pt x="219" y="294"/>
                  </a:cubicBezTo>
                  <a:cubicBezTo>
                    <a:pt x="221" y="292"/>
                    <a:pt x="223" y="290"/>
                    <a:pt x="226" y="288"/>
                  </a:cubicBezTo>
                  <a:moveTo>
                    <a:pt x="239" y="273"/>
                  </a:moveTo>
                  <a:cubicBezTo>
                    <a:pt x="239" y="272"/>
                    <a:pt x="239" y="271"/>
                    <a:pt x="240" y="271"/>
                  </a:cubicBezTo>
                  <a:cubicBezTo>
                    <a:pt x="239" y="272"/>
                    <a:pt x="239" y="272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36" y="277"/>
                    <a:pt x="233" y="281"/>
                    <a:pt x="230" y="285"/>
                  </a:cubicBezTo>
                  <a:cubicBezTo>
                    <a:pt x="230" y="284"/>
                    <a:pt x="231" y="283"/>
                    <a:pt x="231" y="282"/>
                  </a:cubicBezTo>
                  <a:cubicBezTo>
                    <a:pt x="234" y="279"/>
                    <a:pt x="236" y="276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moveTo>
                    <a:pt x="241" y="263"/>
                  </a:moveTo>
                  <a:cubicBezTo>
                    <a:pt x="241" y="262"/>
                    <a:pt x="242" y="262"/>
                    <a:pt x="242" y="261"/>
                  </a:cubicBezTo>
                  <a:cubicBezTo>
                    <a:pt x="242" y="262"/>
                    <a:pt x="241" y="263"/>
                    <a:pt x="240" y="265"/>
                  </a:cubicBezTo>
                  <a:cubicBezTo>
                    <a:pt x="240" y="265"/>
                    <a:pt x="240" y="265"/>
                    <a:pt x="240" y="265"/>
                  </a:cubicBezTo>
                  <a:cubicBezTo>
                    <a:pt x="239" y="268"/>
                    <a:pt x="237" y="271"/>
                    <a:pt x="235" y="273"/>
                  </a:cubicBezTo>
                  <a:cubicBezTo>
                    <a:pt x="237" y="270"/>
                    <a:pt x="238" y="267"/>
                    <a:pt x="240" y="264"/>
                  </a:cubicBezTo>
                  <a:cubicBezTo>
                    <a:pt x="240" y="263"/>
                    <a:pt x="241" y="263"/>
                    <a:pt x="241" y="263"/>
                  </a:cubicBezTo>
                  <a:moveTo>
                    <a:pt x="255" y="202"/>
                  </a:moveTo>
                  <a:cubicBezTo>
                    <a:pt x="255" y="201"/>
                    <a:pt x="256" y="199"/>
                    <a:pt x="256" y="198"/>
                  </a:cubicBezTo>
                  <a:cubicBezTo>
                    <a:pt x="256" y="209"/>
                    <a:pt x="255" y="220"/>
                    <a:pt x="253" y="231"/>
                  </a:cubicBezTo>
                  <a:cubicBezTo>
                    <a:pt x="253" y="231"/>
                    <a:pt x="253" y="232"/>
                    <a:pt x="253" y="232"/>
                  </a:cubicBezTo>
                  <a:cubicBezTo>
                    <a:pt x="252" y="236"/>
                    <a:pt x="251" y="241"/>
                    <a:pt x="250" y="245"/>
                  </a:cubicBezTo>
                  <a:cubicBezTo>
                    <a:pt x="250" y="246"/>
                    <a:pt x="249" y="246"/>
                    <a:pt x="249" y="246"/>
                  </a:cubicBezTo>
                  <a:cubicBezTo>
                    <a:pt x="249" y="249"/>
                    <a:pt x="248" y="252"/>
                    <a:pt x="247" y="254"/>
                  </a:cubicBezTo>
                  <a:cubicBezTo>
                    <a:pt x="247" y="254"/>
                    <a:pt x="246" y="254"/>
                    <a:pt x="246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4" y="255"/>
                    <a:pt x="243" y="256"/>
                    <a:pt x="242" y="257"/>
                  </a:cubicBezTo>
                  <a:cubicBezTo>
                    <a:pt x="242" y="258"/>
                    <a:pt x="241" y="258"/>
                    <a:pt x="241" y="258"/>
                  </a:cubicBezTo>
                  <a:cubicBezTo>
                    <a:pt x="237" y="263"/>
                    <a:pt x="235" y="268"/>
                    <a:pt x="232" y="274"/>
                  </a:cubicBezTo>
                  <a:cubicBezTo>
                    <a:pt x="232" y="274"/>
                    <a:pt x="231" y="275"/>
                    <a:pt x="231" y="276"/>
                  </a:cubicBezTo>
                  <a:cubicBezTo>
                    <a:pt x="230" y="278"/>
                    <a:pt x="230" y="279"/>
                    <a:pt x="229" y="281"/>
                  </a:cubicBezTo>
                  <a:cubicBezTo>
                    <a:pt x="227" y="283"/>
                    <a:pt x="224" y="286"/>
                    <a:pt x="222" y="288"/>
                  </a:cubicBezTo>
                  <a:cubicBezTo>
                    <a:pt x="221" y="288"/>
                    <a:pt x="220" y="289"/>
                    <a:pt x="220" y="290"/>
                  </a:cubicBezTo>
                  <a:cubicBezTo>
                    <a:pt x="218" y="291"/>
                    <a:pt x="217" y="292"/>
                    <a:pt x="216" y="293"/>
                  </a:cubicBezTo>
                  <a:cubicBezTo>
                    <a:pt x="214" y="294"/>
                    <a:pt x="213" y="295"/>
                    <a:pt x="212" y="296"/>
                  </a:cubicBezTo>
                  <a:cubicBezTo>
                    <a:pt x="209" y="298"/>
                    <a:pt x="207" y="299"/>
                    <a:pt x="205" y="301"/>
                  </a:cubicBezTo>
                  <a:cubicBezTo>
                    <a:pt x="203" y="302"/>
                    <a:pt x="201" y="303"/>
                    <a:pt x="199" y="304"/>
                  </a:cubicBezTo>
                  <a:cubicBezTo>
                    <a:pt x="199" y="305"/>
                    <a:pt x="198" y="305"/>
                    <a:pt x="198" y="305"/>
                  </a:cubicBezTo>
                  <a:cubicBezTo>
                    <a:pt x="192" y="308"/>
                    <a:pt x="186" y="311"/>
                    <a:pt x="180" y="314"/>
                  </a:cubicBezTo>
                  <a:cubicBezTo>
                    <a:pt x="178" y="316"/>
                    <a:pt x="175" y="317"/>
                    <a:pt x="172" y="318"/>
                  </a:cubicBezTo>
                  <a:cubicBezTo>
                    <a:pt x="170" y="319"/>
                    <a:pt x="168" y="320"/>
                    <a:pt x="166" y="321"/>
                  </a:cubicBezTo>
                  <a:cubicBezTo>
                    <a:pt x="166" y="321"/>
                    <a:pt x="165" y="321"/>
                    <a:pt x="165" y="321"/>
                  </a:cubicBezTo>
                  <a:cubicBezTo>
                    <a:pt x="163" y="321"/>
                    <a:pt x="161" y="322"/>
                    <a:pt x="160" y="322"/>
                  </a:cubicBezTo>
                  <a:cubicBezTo>
                    <a:pt x="167" y="319"/>
                    <a:pt x="174" y="315"/>
                    <a:pt x="180" y="310"/>
                  </a:cubicBezTo>
                  <a:cubicBezTo>
                    <a:pt x="185" y="307"/>
                    <a:pt x="190" y="303"/>
                    <a:pt x="195" y="298"/>
                  </a:cubicBezTo>
                  <a:cubicBezTo>
                    <a:pt x="201" y="293"/>
                    <a:pt x="206" y="288"/>
                    <a:pt x="211" y="281"/>
                  </a:cubicBezTo>
                  <a:cubicBezTo>
                    <a:pt x="212" y="281"/>
                    <a:pt x="212" y="280"/>
                    <a:pt x="213" y="280"/>
                  </a:cubicBezTo>
                  <a:cubicBezTo>
                    <a:pt x="216" y="276"/>
                    <a:pt x="219" y="272"/>
                    <a:pt x="221" y="268"/>
                  </a:cubicBezTo>
                  <a:cubicBezTo>
                    <a:pt x="222" y="267"/>
                    <a:pt x="223" y="265"/>
                    <a:pt x="224" y="264"/>
                  </a:cubicBezTo>
                  <a:cubicBezTo>
                    <a:pt x="226" y="261"/>
                    <a:pt x="228" y="258"/>
                    <a:pt x="230" y="255"/>
                  </a:cubicBezTo>
                  <a:cubicBezTo>
                    <a:pt x="231" y="254"/>
                    <a:pt x="232" y="252"/>
                    <a:pt x="233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4" y="249"/>
                    <a:pt x="234" y="249"/>
                    <a:pt x="234" y="248"/>
                  </a:cubicBezTo>
                  <a:cubicBezTo>
                    <a:pt x="235" y="247"/>
                    <a:pt x="235" y="247"/>
                    <a:pt x="235" y="246"/>
                  </a:cubicBezTo>
                  <a:cubicBezTo>
                    <a:pt x="238" y="240"/>
                    <a:pt x="241" y="235"/>
                    <a:pt x="244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5" y="226"/>
                    <a:pt x="246" y="222"/>
                    <a:pt x="248" y="219"/>
                  </a:cubicBezTo>
                  <a:cubicBezTo>
                    <a:pt x="248" y="218"/>
                    <a:pt x="249" y="217"/>
                    <a:pt x="249" y="216"/>
                  </a:cubicBezTo>
                  <a:cubicBezTo>
                    <a:pt x="251" y="213"/>
                    <a:pt x="252" y="210"/>
                    <a:pt x="253" y="206"/>
                  </a:cubicBezTo>
                  <a:cubicBezTo>
                    <a:pt x="254" y="205"/>
                    <a:pt x="254" y="204"/>
                    <a:pt x="255" y="202"/>
                  </a:cubicBezTo>
                  <a:moveTo>
                    <a:pt x="253" y="185"/>
                  </a:moveTo>
                  <a:cubicBezTo>
                    <a:pt x="253" y="184"/>
                    <a:pt x="253" y="184"/>
                    <a:pt x="253" y="184"/>
                  </a:cubicBezTo>
                  <a:cubicBezTo>
                    <a:pt x="253" y="185"/>
                    <a:pt x="254" y="185"/>
                    <a:pt x="254" y="186"/>
                  </a:cubicBezTo>
                  <a:cubicBezTo>
                    <a:pt x="255" y="188"/>
                    <a:pt x="255" y="190"/>
                    <a:pt x="254" y="192"/>
                  </a:cubicBezTo>
                  <a:cubicBezTo>
                    <a:pt x="254" y="193"/>
                    <a:pt x="254" y="194"/>
                    <a:pt x="254" y="194"/>
                  </a:cubicBezTo>
                  <a:cubicBezTo>
                    <a:pt x="254" y="196"/>
                    <a:pt x="254" y="197"/>
                    <a:pt x="253" y="198"/>
                  </a:cubicBezTo>
                  <a:cubicBezTo>
                    <a:pt x="252" y="202"/>
                    <a:pt x="251" y="205"/>
                    <a:pt x="250" y="209"/>
                  </a:cubicBezTo>
                  <a:cubicBezTo>
                    <a:pt x="249" y="210"/>
                    <a:pt x="249" y="211"/>
                    <a:pt x="248" y="212"/>
                  </a:cubicBezTo>
                  <a:cubicBezTo>
                    <a:pt x="248" y="213"/>
                    <a:pt x="248" y="214"/>
                    <a:pt x="247" y="215"/>
                  </a:cubicBezTo>
                  <a:cubicBezTo>
                    <a:pt x="244" y="222"/>
                    <a:pt x="241" y="229"/>
                    <a:pt x="238" y="236"/>
                  </a:cubicBezTo>
                  <a:cubicBezTo>
                    <a:pt x="238" y="236"/>
                    <a:pt x="237" y="237"/>
                    <a:pt x="237" y="237"/>
                  </a:cubicBezTo>
                  <a:cubicBezTo>
                    <a:pt x="236" y="240"/>
                    <a:pt x="234" y="243"/>
                    <a:pt x="233" y="245"/>
                  </a:cubicBezTo>
                  <a:cubicBezTo>
                    <a:pt x="231" y="249"/>
                    <a:pt x="229" y="253"/>
                    <a:pt x="226" y="257"/>
                  </a:cubicBezTo>
                  <a:cubicBezTo>
                    <a:pt x="233" y="243"/>
                    <a:pt x="237" y="227"/>
                    <a:pt x="240" y="212"/>
                  </a:cubicBezTo>
                  <a:cubicBezTo>
                    <a:pt x="240" y="211"/>
                    <a:pt x="240" y="210"/>
                    <a:pt x="239" y="210"/>
                  </a:cubicBezTo>
                  <a:cubicBezTo>
                    <a:pt x="239" y="210"/>
                    <a:pt x="239" y="210"/>
                    <a:pt x="238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38" y="211"/>
                    <a:pt x="238" y="211"/>
                    <a:pt x="238" y="212"/>
                  </a:cubicBezTo>
                  <a:cubicBezTo>
                    <a:pt x="235" y="225"/>
                    <a:pt x="231" y="238"/>
                    <a:pt x="226" y="251"/>
                  </a:cubicBezTo>
                  <a:cubicBezTo>
                    <a:pt x="223" y="256"/>
                    <a:pt x="221" y="262"/>
                    <a:pt x="218" y="267"/>
                  </a:cubicBezTo>
                  <a:cubicBezTo>
                    <a:pt x="216" y="270"/>
                    <a:pt x="214" y="273"/>
                    <a:pt x="212" y="275"/>
                  </a:cubicBezTo>
                  <a:cubicBezTo>
                    <a:pt x="212" y="276"/>
                    <a:pt x="211" y="277"/>
                    <a:pt x="210" y="278"/>
                  </a:cubicBezTo>
                  <a:cubicBezTo>
                    <a:pt x="210" y="278"/>
                    <a:pt x="210" y="278"/>
                    <a:pt x="210" y="279"/>
                  </a:cubicBezTo>
                  <a:cubicBezTo>
                    <a:pt x="209" y="280"/>
                    <a:pt x="207" y="282"/>
                    <a:pt x="205" y="284"/>
                  </a:cubicBezTo>
                  <a:cubicBezTo>
                    <a:pt x="205" y="285"/>
                    <a:pt x="204" y="286"/>
                    <a:pt x="203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197" y="289"/>
                    <a:pt x="193" y="291"/>
                    <a:pt x="189" y="293"/>
                  </a:cubicBezTo>
                  <a:cubicBezTo>
                    <a:pt x="189" y="293"/>
                    <a:pt x="189" y="293"/>
                    <a:pt x="188" y="293"/>
                  </a:cubicBezTo>
                  <a:cubicBezTo>
                    <a:pt x="185" y="295"/>
                    <a:pt x="182" y="296"/>
                    <a:pt x="178" y="298"/>
                  </a:cubicBezTo>
                  <a:cubicBezTo>
                    <a:pt x="177" y="298"/>
                    <a:pt x="176" y="298"/>
                    <a:pt x="175" y="299"/>
                  </a:cubicBezTo>
                  <a:cubicBezTo>
                    <a:pt x="171" y="300"/>
                    <a:pt x="167" y="301"/>
                    <a:pt x="162" y="303"/>
                  </a:cubicBezTo>
                  <a:cubicBezTo>
                    <a:pt x="161" y="303"/>
                    <a:pt x="160" y="303"/>
                    <a:pt x="159" y="303"/>
                  </a:cubicBezTo>
                  <a:cubicBezTo>
                    <a:pt x="157" y="304"/>
                    <a:pt x="154" y="305"/>
                    <a:pt x="151" y="305"/>
                  </a:cubicBezTo>
                  <a:cubicBezTo>
                    <a:pt x="148" y="306"/>
                    <a:pt x="144" y="307"/>
                    <a:pt x="140" y="308"/>
                  </a:cubicBezTo>
                  <a:cubicBezTo>
                    <a:pt x="138" y="308"/>
                    <a:pt x="136" y="308"/>
                    <a:pt x="134" y="309"/>
                  </a:cubicBezTo>
                  <a:cubicBezTo>
                    <a:pt x="133" y="309"/>
                    <a:pt x="132" y="309"/>
                    <a:pt x="132" y="309"/>
                  </a:cubicBezTo>
                  <a:cubicBezTo>
                    <a:pt x="137" y="306"/>
                    <a:pt x="142" y="303"/>
                    <a:pt x="148" y="299"/>
                  </a:cubicBezTo>
                  <a:cubicBezTo>
                    <a:pt x="151" y="297"/>
                    <a:pt x="154" y="294"/>
                    <a:pt x="157" y="292"/>
                  </a:cubicBezTo>
                  <a:cubicBezTo>
                    <a:pt x="159" y="291"/>
                    <a:pt x="160" y="290"/>
                    <a:pt x="161" y="289"/>
                  </a:cubicBezTo>
                  <a:cubicBezTo>
                    <a:pt x="163" y="288"/>
                    <a:pt x="165" y="286"/>
                    <a:pt x="167" y="285"/>
                  </a:cubicBezTo>
                  <a:cubicBezTo>
                    <a:pt x="169" y="283"/>
                    <a:pt x="171" y="281"/>
                    <a:pt x="174" y="280"/>
                  </a:cubicBezTo>
                  <a:cubicBezTo>
                    <a:pt x="179" y="275"/>
                    <a:pt x="184" y="271"/>
                    <a:pt x="190" y="266"/>
                  </a:cubicBezTo>
                  <a:cubicBezTo>
                    <a:pt x="191" y="265"/>
                    <a:pt x="192" y="264"/>
                    <a:pt x="194" y="262"/>
                  </a:cubicBezTo>
                  <a:cubicBezTo>
                    <a:pt x="194" y="262"/>
                    <a:pt x="195" y="261"/>
                    <a:pt x="196" y="261"/>
                  </a:cubicBezTo>
                  <a:cubicBezTo>
                    <a:pt x="198" y="258"/>
                    <a:pt x="200" y="256"/>
                    <a:pt x="202" y="254"/>
                  </a:cubicBezTo>
                  <a:cubicBezTo>
                    <a:pt x="203" y="253"/>
                    <a:pt x="204" y="253"/>
                    <a:pt x="204" y="252"/>
                  </a:cubicBezTo>
                  <a:cubicBezTo>
                    <a:pt x="208" y="248"/>
                    <a:pt x="211" y="245"/>
                    <a:pt x="214" y="242"/>
                  </a:cubicBezTo>
                  <a:cubicBezTo>
                    <a:pt x="214" y="241"/>
                    <a:pt x="215" y="241"/>
                    <a:pt x="215" y="240"/>
                  </a:cubicBezTo>
                  <a:cubicBezTo>
                    <a:pt x="216" y="239"/>
                    <a:pt x="218" y="237"/>
                    <a:pt x="219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20" y="234"/>
                    <a:pt x="221" y="233"/>
                    <a:pt x="222" y="232"/>
                  </a:cubicBezTo>
                  <a:cubicBezTo>
                    <a:pt x="223" y="231"/>
                    <a:pt x="223" y="230"/>
                    <a:pt x="224" y="230"/>
                  </a:cubicBezTo>
                  <a:cubicBezTo>
                    <a:pt x="224" y="229"/>
                    <a:pt x="225" y="228"/>
                    <a:pt x="226" y="227"/>
                  </a:cubicBezTo>
                  <a:cubicBezTo>
                    <a:pt x="227" y="225"/>
                    <a:pt x="229" y="223"/>
                    <a:pt x="230" y="221"/>
                  </a:cubicBezTo>
                  <a:cubicBezTo>
                    <a:pt x="231" y="220"/>
                    <a:pt x="232" y="218"/>
                    <a:pt x="233" y="217"/>
                  </a:cubicBezTo>
                  <a:cubicBezTo>
                    <a:pt x="234" y="216"/>
                    <a:pt x="234" y="215"/>
                    <a:pt x="235" y="214"/>
                  </a:cubicBezTo>
                  <a:cubicBezTo>
                    <a:pt x="236" y="212"/>
                    <a:pt x="238" y="210"/>
                    <a:pt x="239" y="208"/>
                  </a:cubicBezTo>
                  <a:cubicBezTo>
                    <a:pt x="239" y="208"/>
                    <a:pt x="239" y="208"/>
                    <a:pt x="239" y="208"/>
                  </a:cubicBezTo>
                  <a:cubicBezTo>
                    <a:pt x="239" y="207"/>
                    <a:pt x="240" y="206"/>
                    <a:pt x="240" y="205"/>
                  </a:cubicBezTo>
                  <a:cubicBezTo>
                    <a:pt x="241" y="203"/>
                    <a:pt x="242" y="201"/>
                    <a:pt x="243" y="199"/>
                  </a:cubicBezTo>
                  <a:cubicBezTo>
                    <a:pt x="245" y="196"/>
                    <a:pt x="246" y="192"/>
                    <a:pt x="249" y="189"/>
                  </a:cubicBezTo>
                  <a:cubicBezTo>
                    <a:pt x="250" y="188"/>
                    <a:pt x="251" y="186"/>
                    <a:pt x="253" y="185"/>
                  </a:cubicBezTo>
                  <a:moveTo>
                    <a:pt x="254" y="139"/>
                  </a:moveTo>
                  <a:cubicBezTo>
                    <a:pt x="254" y="141"/>
                    <a:pt x="255" y="142"/>
                    <a:pt x="255" y="144"/>
                  </a:cubicBezTo>
                  <a:cubicBezTo>
                    <a:pt x="255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3" y="145"/>
                  </a:cubicBezTo>
                  <a:cubicBezTo>
                    <a:pt x="254" y="147"/>
                    <a:pt x="255" y="148"/>
                    <a:pt x="255" y="150"/>
                  </a:cubicBezTo>
                  <a:cubicBezTo>
                    <a:pt x="257" y="157"/>
                    <a:pt x="259" y="163"/>
                    <a:pt x="260" y="170"/>
                  </a:cubicBezTo>
                  <a:cubicBezTo>
                    <a:pt x="260" y="171"/>
                    <a:pt x="261" y="173"/>
                    <a:pt x="261" y="174"/>
                  </a:cubicBezTo>
                  <a:cubicBezTo>
                    <a:pt x="260" y="171"/>
                    <a:pt x="258" y="169"/>
                    <a:pt x="257" y="166"/>
                  </a:cubicBezTo>
                  <a:cubicBezTo>
                    <a:pt x="257" y="165"/>
                    <a:pt x="257" y="165"/>
                    <a:pt x="257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4"/>
                    <a:pt x="256" y="164"/>
                    <a:pt x="255" y="164"/>
                  </a:cubicBezTo>
                  <a:cubicBezTo>
                    <a:pt x="256" y="165"/>
                    <a:pt x="256" y="166"/>
                    <a:pt x="256" y="168"/>
                  </a:cubicBezTo>
                  <a:cubicBezTo>
                    <a:pt x="256" y="168"/>
                    <a:pt x="256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71"/>
                    <a:pt x="255" y="173"/>
                    <a:pt x="255" y="175"/>
                  </a:cubicBezTo>
                  <a:cubicBezTo>
                    <a:pt x="255" y="176"/>
                    <a:pt x="255" y="178"/>
                    <a:pt x="256" y="180"/>
                  </a:cubicBezTo>
                  <a:cubicBezTo>
                    <a:pt x="256" y="181"/>
                    <a:pt x="256" y="183"/>
                    <a:pt x="256" y="184"/>
                  </a:cubicBezTo>
                  <a:cubicBezTo>
                    <a:pt x="255" y="183"/>
                    <a:pt x="255" y="182"/>
                    <a:pt x="254" y="182"/>
                  </a:cubicBezTo>
                  <a:cubicBezTo>
                    <a:pt x="254" y="181"/>
                    <a:pt x="254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2" y="181"/>
                    <a:pt x="252" y="182"/>
                  </a:cubicBezTo>
                  <a:cubicBezTo>
                    <a:pt x="251" y="183"/>
                    <a:pt x="250" y="184"/>
                    <a:pt x="248" y="185"/>
                  </a:cubicBezTo>
                  <a:cubicBezTo>
                    <a:pt x="247" y="187"/>
                    <a:pt x="246" y="189"/>
                    <a:pt x="244" y="191"/>
                  </a:cubicBezTo>
                  <a:cubicBezTo>
                    <a:pt x="241" y="196"/>
                    <a:pt x="239" y="202"/>
                    <a:pt x="236" y="207"/>
                  </a:cubicBezTo>
                  <a:cubicBezTo>
                    <a:pt x="235" y="209"/>
                    <a:pt x="235" y="210"/>
                    <a:pt x="234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2" y="214"/>
                    <a:pt x="231" y="215"/>
                    <a:pt x="230" y="216"/>
                  </a:cubicBezTo>
                  <a:cubicBezTo>
                    <a:pt x="228" y="220"/>
                    <a:pt x="225" y="223"/>
                    <a:pt x="223" y="227"/>
                  </a:cubicBezTo>
                  <a:cubicBezTo>
                    <a:pt x="221" y="229"/>
                    <a:pt x="218" y="232"/>
                    <a:pt x="216" y="235"/>
                  </a:cubicBezTo>
                  <a:cubicBezTo>
                    <a:pt x="213" y="239"/>
                    <a:pt x="209" y="243"/>
                    <a:pt x="205" y="247"/>
                  </a:cubicBezTo>
                  <a:cubicBezTo>
                    <a:pt x="204" y="249"/>
                    <a:pt x="202" y="251"/>
                    <a:pt x="200" y="253"/>
                  </a:cubicBezTo>
                  <a:cubicBezTo>
                    <a:pt x="196" y="257"/>
                    <a:pt x="192" y="260"/>
                    <a:pt x="188" y="264"/>
                  </a:cubicBezTo>
                  <a:cubicBezTo>
                    <a:pt x="185" y="267"/>
                    <a:pt x="182" y="269"/>
                    <a:pt x="179" y="272"/>
                  </a:cubicBezTo>
                  <a:cubicBezTo>
                    <a:pt x="176" y="274"/>
                    <a:pt x="174" y="276"/>
                    <a:pt x="172" y="278"/>
                  </a:cubicBezTo>
                  <a:cubicBezTo>
                    <a:pt x="169" y="280"/>
                    <a:pt x="166" y="282"/>
                    <a:pt x="163" y="285"/>
                  </a:cubicBezTo>
                  <a:cubicBezTo>
                    <a:pt x="161" y="286"/>
                    <a:pt x="158" y="288"/>
                    <a:pt x="156" y="290"/>
                  </a:cubicBezTo>
                  <a:cubicBezTo>
                    <a:pt x="154" y="291"/>
                    <a:pt x="151" y="293"/>
                    <a:pt x="148" y="295"/>
                  </a:cubicBezTo>
                  <a:cubicBezTo>
                    <a:pt x="144" y="298"/>
                    <a:pt x="139" y="302"/>
                    <a:pt x="135" y="304"/>
                  </a:cubicBezTo>
                  <a:cubicBezTo>
                    <a:pt x="134" y="305"/>
                    <a:pt x="134" y="305"/>
                    <a:pt x="133" y="305"/>
                  </a:cubicBezTo>
                  <a:cubicBezTo>
                    <a:pt x="132" y="306"/>
                    <a:pt x="131" y="307"/>
                    <a:pt x="129" y="308"/>
                  </a:cubicBezTo>
                  <a:cubicBezTo>
                    <a:pt x="128" y="309"/>
                    <a:pt x="127" y="309"/>
                    <a:pt x="125" y="310"/>
                  </a:cubicBezTo>
                  <a:cubicBezTo>
                    <a:pt x="121" y="310"/>
                    <a:pt x="118" y="311"/>
                    <a:pt x="114" y="311"/>
                  </a:cubicBezTo>
                  <a:cubicBezTo>
                    <a:pt x="111" y="311"/>
                    <a:pt x="109" y="312"/>
                    <a:pt x="106" y="312"/>
                  </a:cubicBezTo>
                  <a:cubicBezTo>
                    <a:pt x="102" y="312"/>
                    <a:pt x="97" y="312"/>
                    <a:pt x="92" y="312"/>
                  </a:cubicBezTo>
                  <a:cubicBezTo>
                    <a:pt x="91" y="312"/>
                    <a:pt x="89" y="312"/>
                    <a:pt x="87" y="312"/>
                  </a:cubicBezTo>
                  <a:cubicBezTo>
                    <a:pt x="78" y="312"/>
                    <a:pt x="68" y="311"/>
                    <a:pt x="58" y="309"/>
                  </a:cubicBezTo>
                  <a:cubicBezTo>
                    <a:pt x="54" y="309"/>
                    <a:pt x="49" y="308"/>
                    <a:pt x="45" y="307"/>
                  </a:cubicBezTo>
                  <a:cubicBezTo>
                    <a:pt x="41" y="306"/>
                    <a:pt x="36" y="305"/>
                    <a:pt x="32" y="303"/>
                  </a:cubicBezTo>
                  <a:cubicBezTo>
                    <a:pt x="31" y="303"/>
                    <a:pt x="30" y="302"/>
                    <a:pt x="28" y="302"/>
                  </a:cubicBezTo>
                  <a:cubicBezTo>
                    <a:pt x="21" y="299"/>
                    <a:pt x="14" y="296"/>
                    <a:pt x="7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6" y="292"/>
                    <a:pt x="5" y="294"/>
                    <a:pt x="6" y="294"/>
                  </a:cubicBezTo>
                  <a:cubicBezTo>
                    <a:pt x="13" y="303"/>
                    <a:pt x="25" y="308"/>
                    <a:pt x="36" y="313"/>
                  </a:cubicBezTo>
                  <a:cubicBezTo>
                    <a:pt x="48" y="317"/>
                    <a:pt x="60" y="321"/>
                    <a:pt x="73" y="324"/>
                  </a:cubicBezTo>
                  <a:cubicBezTo>
                    <a:pt x="77" y="325"/>
                    <a:pt x="81" y="326"/>
                    <a:pt x="85" y="326"/>
                  </a:cubicBezTo>
                  <a:cubicBezTo>
                    <a:pt x="85" y="326"/>
                    <a:pt x="84" y="327"/>
                    <a:pt x="83" y="327"/>
                  </a:cubicBezTo>
                  <a:cubicBezTo>
                    <a:pt x="83" y="327"/>
                    <a:pt x="82" y="327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27"/>
                    <a:pt x="80" y="328"/>
                    <a:pt x="80" y="329"/>
                  </a:cubicBezTo>
                  <a:cubicBezTo>
                    <a:pt x="74" y="330"/>
                    <a:pt x="67" y="331"/>
                    <a:pt x="60" y="332"/>
                  </a:cubicBezTo>
                  <a:cubicBezTo>
                    <a:pt x="52" y="333"/>
                    <a:pt x="43" y="334"/>
                    <a:pt x="35" y="334"/>
                  </a:cubicBezTo>
                  <a:cubicBezTo>
                    <a:pt x="35" y="334"/>
                    <a:pt x="34" y="334"/>
                    <a:pt x="34" y="334"/>
                  </a:cubicBezTo>
                  <a:cubicBezTo>
                    <a:pt x="27" y="334"/>
                    <a:pt x="21" y="333"/>
                    <a:pt x="14" y="332"/>
                  </a:cubicBezTo>
                  <a:cubicBezTo>
                    <a:pt x="13" y="332"/>
                    <a:pt x="11" y="332"/>
                    <a:pt x="10" y="332"/>
                  </a:cubicBezTo>
                  <a:cubicBezTo>
                    <a:pt x="7" y="332"/>
                    <a:pt x="4" y="332"/>
                    <a:pt x="2" y="333"/>
                  </a:cubicBezTo>
                  <a:cubicBezTo>
                    <a:pt x="1" y="334"/>
                    <a:pt x="0" y="335"/>
                    <a:pt x="1" y="335"/>
                  </a:cubicBezTo>
                  <a:cubicBezTo>
                    <a:pt x="4" y="337"/>
                    <a:pt x="7" y="339"/>
                    <a:pt x="10" y="340"/>
                  </a:cubicBezTo>
                  <a:cubicBezTo>
                    <a:pt x="10" y="341"/>
                    <a:pt x="11" y="341"/>
                    <a:pt x="12" y="341"/>
                  </a:cubicBezTo>
                  <a:cubicBezTo>
                    <a:pt x="15" y="343"/>
                    <a:pt x="19" y="344"/>
                    <a:pt x="22" y="345"/>
                  </a:cubicBezTo>
                  <a:cubicBezTo>
                    <a:pt x="27" y="346"/>
                    <a:pt x="32" y="347"/>
                    <a:pt x="37" y="348"/>
                  </a:cubicBezTo>
                  <a:cubicBezTo>
                    <a:pt x="37" y="349"/>
                    <a:pt x="38" y="349"/>
                    <a:pt x="38" y="349"/>
                  </a:cubicBezTo>
                  <a:cubicBezTo>
                    <a:pt x="53" y="352"/>
                    <a:pt x="68" y="356"/>
                    <a:pt x="83" y="358"/>
                  </a:cubicBezTo>
                  <a:cubicBezTo>
                    <a:pt x="87" y="359"/>
                    <a:pt x="91" y="359"/>
                    <a:pt x="95" y="360"/>
                  </a:cubicBezTo>
                  <a:cubicBezTo>
                    <a:pt x="102" y="360"/>
                    <a:pt x="109" y="361"/>
                    <a:pt x="116" y="361"/>
                  </a:cubicBezTo>
                  <a:cubicBezTo>
                    <a:pt x="117" y="361"/>
                    <a:pt x="118" y="361"/>
                    <a:pt x="119" y="361"/>
                  </a:cubicBezTo>
                  <a:cubicBezTo>
                    <a:pt x="120" y="361"/>
                    <a:pt x="120" y="361"/>
                    <a:pt x="120" y="361"/>
                  </a:cubicBezTo>
                  <a:cubicBezTo>
                    <a:pt x="123" y="361"/>
                    <a:pt x="125" y="360"/>
                    <a:pt x="127" y="360"/>
                  </a:cubicBezTo>
                  <a:cubicBezTo>
                    <a:pt x="128" y="360"/>
                    <a:pt x="130" y="360"/>
                    <a:pt x="131" y="360"/>
                  </a:cubicBezTo>
                  <a:cubicBezTo>
                    <a:pt x="131" y="360"/>
                    <a:pt x="132" y="360"/>
                    <a:pt x="132" y="360"/>
                  </a:cubicBezTo>
                  <a:cubicBezTo>
                    <a:pt x="134" y="360"/>
                    <a:pt x="135" y="360"/>
                    <a:pt x="136" y="360"/>
                  </a:cubicBezTo>
                  <a:cubicBezTo>
                    <a:pt x="145" y="359"/>
                    <a:pt x="153" y="357"/>
                    <a:pt x="162" y="354"/>
                  </a:cubicBezTo>
                  <a:cubicBezTo>
                    <a:pt x="167" y="353"/>
                    <a:pt x="171" y="351"/>
                    <a:pt x="176" y="349"/>
                  </a:cubicBezTo>
                  <a:cubicBezTo>
                    <a:pt x="176" y="349"/>
                    <a:pt x="177" y="349"/>
                    <a:pt x="177" y="349"/>
                  </a:cubicBezTo>
                  <a:cubicBezTo>
                    <a:pt x="182" y="348"/>
                    <a:pt x="188" y="346"/>
                    <a:pt x="193" y="344"/>
                  </a:cubicBezTo>
                  <a:cubicBezTo>
                    <a:pt x="199" y="342"/>
                    <a:pt x="206" y="340"/>
                    <a:pt x="211" y="337"/>
                  </a:cubicBezTo>
                  <a:cubicBezTo>
                    <a:pt x="212" y="337"/>
                    <a:pt x="212" y="336"/>
                    <a:pt x="212" y="336"/>
                  </a:cubicBezTo>
                  <a:cubicBezTo>
                    <a:pt x="215" y="335"/>
                    <a:pt x="218" y="333"/>
                    <a:pt x="220" y="331"/>
                  </a:cubicBezTo>
                  <a:cubicBezTo>
                    <a:pt x="223" y="329"/>
                    <a:pt x="226" y="326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30" y="322"/>
                    <a:pt x="229" y="321"/>
                    <a:pt x="229" y="321"/>
                  </a:cubicBezTo>
                  <a:cubicBezTo>
                    <a:pt x="228" y="321"/>
                    <a:pt x="228" y="321"/>
                    <a:pt x="228" y="321"/>
                  </a:cubicBezTo>
                  <a:cubicBezTo>
                    <a:pt x="227" y="321"/>
                    <a:pt x="227" y="321"/>
                    <a:pt x="226" y="321"/>
                  </a:cubicBezTo>
                  <a:cubicBezTo>
                    <a:pt x="226" y="321"/>
                    <a:pt x="225" y="321"/>
                    <a:pt x="224" y="321"/>
                  </a:cubicBezTo>
                  <a:cubicBezTo>
                    <a:pt x="223" y="321"/>
                    <a:pt x="222" y="322"/>
                    <a:pt x="221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19" y="323"/>
                    <a:pt x="217" y="323"/>
                    <a:pt x="216" y="324"/>
                  </a:cubicBezTo>
                  <a:cubicBezTo>
                    <a:pt x="215" y="324"/>
                    <a:pt x="215" y="325"/>
                    <a:pt x="214" y="325"/>
                  </a:cubicBezTo>
                  <a:cubicBezTo>
                    <a:pt x="213" y="326"/>
                    <a:pt x="213" y="326"/>
                    <a:pt x="212" y="326"/>
                  </a:cubicBezTo>
                  <a:cubicBezTo>
                    <a:pt x="208" y="329"/>
                    <a:pt x="204" y="332"/>
                    <a:pt x="200" y="335"/>
                  </a:cubicBezTo>
                  <a:cubicBezTo>
                    <a:pt x="199" y="335"/>
                    <a:pt x="198" y="336"/>
                    <a:pt x="197" y="336"/>
                  </a:cubicBezTo>
                  <a:cubicBezTo>
                    <a:pt x="197" y="337"/>
                    <a:pt x="197" y="337"/>
                    <a:pt x="196" y="337"/>
                  </a:cubicBezTo>
                  <a:cubicBezTo>
                    <a:pt x="195" y="338"/>
                    <a:pt x="194" y="338"/>
                    <a:pt x="193" y="339"/>
                  </a:cubicBezTo>
                  <a:cubicBezTo>
                    <a:pt x="192" y="339"/>
                    <a:pt x="191" y="340"/>
                    <a:pt x="190" y="340"/>
                  </a:cubicBezTo>
                  <a:cubicBezTo>
                    <a:pt x="189" y="341"/>
                    <a:pt x="187" y="342"/>
                    <a:pt x="186" y="342"/>
                  </a:cubicBezTo>
                  <a:cubicBezTo>
                    <a:pt x="186" y="342"/>
                    <a:pt x="185" y="343"/>
                    <a:pt x="185" y="343"/>
                  </a:cubicBezTo>
                  <a:cubicBezTo>
                    <a:pt x="184" y="343"/>
                    <a:pt x="183" y="343"/>
                    <a:pt x="183" y="344"/>
                  </a:cubicBezTo>
                  <a:cubicBezTo>
                    <a:pt x="182" y="344"/>
                    <a:pt x="181" y="344"/>
                    <a:pt x="180" y="345"/>
                  </a:cubicBezTo>
                  <a:cubicBezTo>
                    <a:pt x="179" y="345"/>
                    <a:pt x="177" y="346"/>
                    <a:pt x="176" y="347"/>
                  </a:cubicBezTo>
                  <a:cubicBezTo>
                    <a:pt x="172" y="347"/>
                    <a:pt x="168" y="348"/>
                    <a:pt x="164" y="349"/>
                  </a:cubicBezTo>
                  <a:cubicBezTo>
                    <a:pt x="163" y="349"/>
                    <a:pt x="162" y="349"/>
                    <a:pt x="161" y="349"/>
                  </a:cubicBezTo>
                  <a:cubicBezTo>
                    <a:pt x="162" y="349"/>
                    <a:pt x="163" y="348"/>
                    <a:pt x="165" y="348"/>
                  </a:cubicBezTo>
                  <a:cubicBezTo>
                    <a:pt x="167" y="347"/>
                    <a:pt x="169" y="346"/>
                    <a:pt x="170" y="345"/>
                  </a:cubicBezTo>
                  <a:cubicBezTo>
                    <a:pt x="171" y="345"/>
                    <a:pt x="172" y="344"/>
                    <a:pt x="172" y="344"/>
                  </a:cubicBezTo>
                  <a:cubicBezTo>
                    <a:pt x="173" y="344"/>
                    <a:pt x="173" y="344"/>
                    <a:pt x="174" y="343"/>
                  </a:cubicBezTo>
                  <a:cubicBezTo>
                    <a:pt x="175" y="343"/>
                    <a:pt x="176" y="342"/>
                    <a:pt x="177" y="342"/>
                  </a:cubicBezTo>
                  <a:cubicBezTo>
                    <a:pt x="177" y="342"/>
                    <a:pt x="178" y="341"/>
                    <a:pt x="178" y="341"/>
                  </a:cubicBezTo>
                  <a:cubicBezTo>
                    <a:pt x="183" y="338"/>
                    <a:pt x="187" y="335"/>
                    <a:pt x="191" y="332"/>
                  </a:cubicBezTo>
                  <a:cubicBezTo>
                    <a:pt x="192" y="332"/>
                    <a:pt x="192" y="331"/>
                    <a:pt x="193" y="331"/>
                  </a:cubicBezTo>
                  <a:cubicBezTo>
                    <a:pt x="195" y="330"/>
                    <a:pt x="196" y="328"/>
                    <a:pt x="198" y="327"/>
                  </a:cubicBezTo>
                  <a:cubicBezTo>
                    <a:pt x="198" y="327"/>
                    <a:pt x="199" y="326"/>
                    <a:pt x="199" y="326"/>
                  </a:cubicBezTo>
                  <a:cubicBezTo>
                    <a:pt x="200" y="326"/>
                    <a:pt x="200" y="325"/>
                    <a:pt x="201" y="325"/>
                  </a:cubicBezTo>
                  <a:cubicBezTo>
                    <a:pt x="210" y="316"/>
                    <a:pt x="219" y="306"/>
                    <a:pt x="225" y="294"/>
                  </a:cubicBezTo>
                  <a:cubicBezTo>
                    <a:pt x="225" y="294"/>
                    <a:pt x="226" y="294"/>
                    <a:pt x="226" y="294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28" y="292"/>
                    <a:pt x="229" y="290"/>
                    <a:pt x="230" y="289"/>
                  </a:cubicBezTo>
                  <a:cubicBezTo>
                    <a:pt x="230" y="289"/>
                    <a:pt x="231" y="288"/>
                    <a:pt x="231" y="288"/>
                  </a:cubicBezTo>
                  <a:cubicBezTo>
                    <a:pt x="233" y="286"/>
                    <a:pt x="235" y="283"/>
                    <a:pt x="237" y="280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9" y="278"/>
                    <a:pt x="240" y="276"/>
                    <a:pt x="241" y="273"/>
                  </a:cubicBezTo>
                  <a:cubicBezTo>
                    <a:pt x="242" y="272"/>
                    <a:pt x="242" y="271"/>
                    <a:pt x="243" y="270"/>
                  </a:cubicBezTo>
                  <a:cubicBezTo>
                    <a:pt x="249" y="258"/>
                    <a:pt x="253" y="244"/>
                    <a:pt x="256" y="230"/>
                  </a:cubicBezTo>
                  <a:cubicBezTo>
                    <a:pt x="256" y="230"/>
                    <a:pt x="256" y="230"/>
                    <a:pt x="256" y="229"/>
                  </a:cubicBezTo>
                  <a:cubicBezTo>
                    <a:pt x="257" y="222"/>
                    <a:pt x="258" y="214"/>
                    <a:pt x="259" y="207"/>
                  </a:cubicBezTo>
                  <a:cubicBezTo>
                    <a:pt x="259" y="195"/>
                    <a:pt x="259" y="184"/>
                    <a:pt x="258" y="173"/>
                  </a:cubicBezTo>
                  <a:cubicBezTo>
                    <a:pt x="258" y="174"/>
                    <a:pt x="258" y="174"/>
                    <a:pt x="258" y="175"/>
                  </a:cubicBezTo>
                  <a:cubicBezTo>
                    <a:pt x="260" y="177"/>
                    <a:pt x="261" y="179"/>
                    <a:pt x="262" y="182"/>
                  </a:cubicBezTo>
                  <a:cubicBezTo>
                    <a:pt x="262" y="182"/>
                    <a:pt x="263" y="182"/>
                    <a:pt x="263" y="182"/>
                  </a:cubicBezTo>
                  <a:cubicBezTo>
                    <a:pt x="264" y="182"/>
                    <a:pt x="265" y="182"/>
                    <a:pt x="264" y="181"/>
                  </a:cubicBezTo>
                  <a:cubicBezTo>
                    <a:pt x="263" y="167"/>
                    <a:pt x="259" y="153"/>
                    <a:pt x="254" y="139"/>
                  </a:cubicBezTo>
                  <a:moveTo>
                    <a:pt x="242" y="122"/>
                  </a:moveTo>
                  <a:cubicBezTo>
                    <a:pt x="242" y="123"/>
                    <a:pt x="242" y="124"/>
                    <a:pt x="242" y="124"/>
                  </a:cubicBezTo>
                  <a:cubicBezTo>
                    <a:pt x="244" y="129"/>
                    <a:pt x="245" y="134"/>
                    <a:pt x="246" y="140"/>
                  </a:cubicBezTo>
                  <a:cubicBezTo>
                    <a:pt x="247" y="141"/>
                    <a:pt x="247" y="143"/>
                    <a:pt x="248" y="145"/>
                  </a:cubicBezTo>
                  <a:cubicBezTo>
                    <a:pt x="248" y="145"/>
                    <a:pt x="248" y="145"/>
                    <a:pt x="248" y="146"/>
                  </a:cubicBezTo>
                  <a:cubicBezTo>
                    <a:pt x="250" y="149"/>
                    <a:pt x="251" y="152"/>
                    <a:pt x="253" y="156"/>
                  </a:cubicBezTo>
                  <a:cubicBezTo>
                    <a:pt x="253" y="153"/>
                    <a:pt x="252" y="151"/>
                    <a:pt x="251" y="149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51" y="148"/>
                    <a:pt x="251" y="146"/>
                    <a:pt x="250" y="145"/>
                  </a:cubicBezTo>
                  <a:cubicBezTo>
                    <a:pt x="248" y="138"/>
                    <a:pt x="246" y="131"/>
                    <a:pt x="243" y="125"/>
                  </a:cubicBezTo>
                  <a:cubicBezTo>
                    <a:pt x="242" y="124"/>
                    <a:pt x="242" y="123"/>
                    <a:pt x="242" y="122"/>
                  </a:cubicBezTo>
                  <a:moveTo>
                    <a:pt x="229" y="71"/>
                  </a:move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moveTo>
                    <a:pt x="213" y="55"/>
                  </a:moveTo>
                  <a:cubicBezTo>
                    <a:pt x="216" y="60"/>
                    <a:pt x="218" y="65"/>
                    <a:pt x="221" y="70"/>
                  </a:cubicBezTo>
                  <a:cubicBezTo>
                    <a:pt x="220" y="67"/>
                    <a:pt x="218" y="65"/>
                    <a:pt x="217" y="62"/>
                  </a:cubicBezTo>
                  <a:cubicBezTo>
                    <a:pt x="216" y="60"/>
                    <a:pt x="215" y="57"/>
                    <a:pt x="213" y="55"/>
                  </a:cubicBezTo>
                  <a:moveTo>
                    <a:pt x="210" y="38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214" y="47"/>
                    <a:pt x="218" y="56"/>
                    <a:pt x="221" y="64"/>
                  </a:cubicBezTo>
                  <a:cubicBezTo>
                    <a:pt x="224" y="71"/>
                    <a:pt x="227" y="78"/>
                    <a:pt x="230" y="86"/>
                  </a:cubicBezTo>
                  <a:cubicBezTo>
                    <a:pt x="229" y="85"/>
                    <a:pt x="229" y="84"/>
                    <a:pt x="228" y="83"/>
                  </a:cubicBezTo>
                  <a:cubicBezTo>
                    <a:pt x="231" y="89"/>
                    <a:pt x="233" y="95"/>
                    <a:pt x="236" y="102"/>
                  </a:cubicBezTo>
                  <a:cubicBezTo>
                    <a:pt x="236" y="103"/>
                    <a:pt x="237" y="104"/>
                    <a:pt x="237" y="105"/>
                  </a:cubicBezTo>
                  <a:cubicBezTo>
                    <a:pt x="241" y="111"/>
                    <a:pt x="244" y="118"/>
                    <a:pt x="248" y="125"/>
                  </a:cubicBezTo>
                  <a:cubicBezTo>
                    <a:pt x="249" y="127"/>
                    <a:pt x="250" y="129"/>
                    <a:pt x="251" y="131"/>
                  </a:cubicBezTo>
                  <a:cubicBezTo>
                    <a:pt x="250" y="130"/>
                    <a:pt x="250" y="129"/>
                    <a:pt x="250" y="128"/>
                  </a:cubicBezTo>
                  <a:cubicBezTo>
                    <a:pt x="241" y="110"/>
                    <a:pt x="234" y="91"/>
                    <a:pt x="227" y="72"/>
                  </a:cubicBezTo>
                  <a:cubicBezTo>
                    <a:pt x="221" y="60"/>
                    <a:pt x="216" y="49"/>
                    <a:pt x="210" y="38"/>
                  </a:cubicBezTo>
                  <a:moveTo>
                    <a:pt x="175" y="0"/>
                  </a:moveTo>
                  <a:cubicBezTo>
                    <a:pt x="174" y="0"/>
                    <a:pt x="173" y="1"/>
                    <a:pt x="174" y="2"/>
                  </a:cubicBezTo>
                  <a:cubicBezTo>
                    <a:pt x="188" y="19"/>
                    <a:pt x="200" y="37"/>
                    <a:pt x="211" y="57"/>
                  </a:cubicBezTo>
                  <a:cubicBezTo>
                    <a:pt x="207" y="48"/>
                    <a:pt x="203" y="40"/>
                    <a:pt x="199" y="32"/>
                  </a:cubicBezTo>
                  <a:cubicBezTo>
                    <a:pt x="195" y="25"/>
                    <a:pt x="190" y="18"/>
                    <a:pt x="185" y="12"/>
                  </a:cubicBezTo>
                  <a:cubicBezTo>
                    <a:pt x="182" y="8"/>
                    <a:pt x="179" y="4"/>
                    <a:pt x="176" y="0"/>
                  </a:cubicBezTo>
                  <a:cubicBezTo>
                    <a:pt x="176" y="0"/>
                    <a:pt x="176" y="0"/>
                    <a:pt x="1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 noEditPoints="1"/>
            </p:cNvSpPr>
            <p:nvPr/>
          </p:nvSpPr>
          <p:spPr bwMode="auto">
            <a:xfrm>
              <a:off x="6164263" y="3367088"/>
              <a:ext cx="334963" cy="531813"/>
            </a:xfrm>
            <a:custGeom>
              <a:avLst/>
              <a:gdLst>
                <a:gd name="T0" fmla="*/ 135 w 155"/>
                <a:gd name="T1" fmla="*/ 206 h 247"/>
                <a:gd name="T2" fmla="*/ 133 w 155"/>
                <a:gd name="T3" fmla="*/ 207 h 247"/>
                <a:gd name="T4" fmla="*/ 131 w 155"/>
                <a:gd name="T5" fmla="*/ 208 h 247"/>
                <a:gd name="T6" fmla="*/ 143 w 155"/>
                <a:gd name="T7" fmla="*/ 230 h 247"/>
                <a:gd name="T8" fmla="*/ 144 w 155"/>
                <a:gd name="T9" fmla="*/ 215 h 247"/>
                <a:gd name="T10" fmla="*/ 121 w 155"/>
                <a:gd name="T11" fmla="*/ 185 h 247"/>
                <a:gd name="T12" fmla="*/ 120 w 155"/>
                <a:gd name="T13" fmla="*/ 182 h 247"/>
                <a:gd name="T14" fmla="*/ 120 w 155"/>
                <a:gd name="T15" fmla="*/ 161 h 247"/>
                <a:gd name="T16" fmla="*/ 122 w 155"/>
                <a:gd name="T17" fmla="*/ 175 h 247"/>
                <a:gd name="T18" fmla="*/ 42 w 155"/>
                <a:gd name="T19" fmla="*/ 57 h 247"/>
                <a:gd name="T20" fmla="*/ 54 w 155"/>
                <a:gd name="T21" fmla="*/ 68 h 247"/>
                <a:gd name="T22" fmla="*/ 59 w 155"/>
                <a:gd name="T23" fmla="*/ 72 h 247"/>
                <a:gd name="T24" fmla="*/ 44 w 155"/>
                <a:gd name="T25" fmla="*/ 52 h 247"/>
                <a:gd name="T26" fmla="*/ 54 w 155"/>
                <a:gd name="T27" fmla="*/ 39 h 247"/>
                <a:gd name="T28" fmla="*/ 67 w 155"/>
                <a:gd name="T29" fmla="*/ 57 h 247"/>
                <a:gd name="T30" fmla="*/ 109 w 155"/>
                <a:gd name="T31" fmla="*/ 131 h 247"/>
                <a:gd name="T32" fmla="*/ 63 w 155"/>
                <a:gd name="T33" fmla="*/ 47 h 247"/>
                <a:gd name="T34" fmla="*/ 48 w 155"/>
                <a:gd name="T35" fmla="*/ 44 h 247"/>
                <a:gd name="T36" fmla="*/ 62 w 155"/>
                <a:gd name="T37" fmla="*/ 59 h 247"/>
                <a:gd name="T38" fmla="*/ 55 w 155"/>
                <a:gd name="T39" fmla="*/ 32 h 247"/>
                <a:gd name="T40" fmla="*/ 85 w 155"/>
                <a:gd name="T41" fmla="*/ 75 h 247"/>
                <a:gd name="T42" fmla="*/ 85 w 155"/>
                <a:gd name="T43" fmla="*/ 69 h 247"/>
                <a:gd name="T44" fmla="*/ 112 w 155"/>
                <a:gd name="T45" fmla="*/ 199 h 247"/>
                <a:gd name="T46" fmla="*/ 119 w 155"/>
                <a:gd name="T47" fmla="*/ 221 h 247"/>
                <a:gd name="T48" fmla="*/ 112 w 155"/>
                <a:gd name="T49" fmla="*/ 199 h 247"/>
                <a:gd name="T50" fmla="*/ 61 w 155"/>
                <a:gd name="T51" fmla="*/ 103 h 247"/>
                <a:gd name="T52" fmla="*/ 76 w 155"/>
                <a:gd name="T53" fmla="*/ 140 h 247"/>
                <a:gd name="T54" fmla="*/ 1 w 155"/>
                <a:gd name="T55" fmla="*/ 22 h 247"/>
                <a:gd name="T56" fmla="*/ 65 w 155"/>
                <a:gd name="T57" fmla="*/ 120 h 247"/>
                <a:gd name="T58" fmla="*/ 109 w 155"/>
                <a:gd name="T59" fmla="*/ 211 h 247"/>
                <a:gd name="T60" fmla="*/ 122 w 155"/>
                <a:gd name="T61" fmla="*/ 240 h 247"/>
                <a:gd name="T62" fmla="*/ 117 w 155"/>
                <a:gd name="T63" fmla="*/ 203 h 247"/>
                <a:gd name="T64" fmla="*/ 112 w 155"/>
                <a:gd name="T65" fmla="*/ 173 h 247"/>
                <a:gd name="T66" fmla="*/ 65 w 155"/>
                <a:gd name="T67" fmla="*/ 91 h 247"/>
                <a:gd name="T68" fmla="*/ 101 w 155"/>
                <a:gd name="T69" fmla="*/ 174 h 247"/>
                <a:gd name="T70" fmla="*/ 42 w 155"/>
                <a:gd name="T71" fmla="*/ 61 h 247"/>
                <a:gd name="T72" fmla="*/ 33 w 155"/>
                <a:gd name="T73" fmla="*/ 50 h 247"/>
                <a:gd name="T74" fmla="*/ 16 w 155"/>
                <a:gd name="T75" fmla="*/ 29 h 247"/>
                <a:gd name="T76" fmla="*/ 30 w 155"/>
                <a:gd name="T77" fmla="*/ 19 h 247"/>
                <a:gd name="T78" fmla="*/ 36 w 155"/>
                <a:gd name="T79" fmla="*/ 27 h 247"/>
                <a:gd name="T80" fmla="*/ 42 w 155"/>
                <a:gd name="T81" fmla="*/ 26 h 247"/>
                <a:gd name="T82" fmla="*/ 30 w 155"/>
                <a:gd name="T83" fmla="*/ 26 h 247"/>
                <a:gd name="T84" fmla="*/ 26 w 155"/>
                <a:gd name="T85" fmla="*/ 16 h 247"/>
                <a:gd name="T86" fmla="*/ 136 w 155"/>
                <a:gd name="T87" fmla="*/ 153 h 247"/>
                <a:gd name="T88" fmla="*/ 143 w 155"/>
                <a:gd name="T89" fmla="*/ 158 h 247"/>
                <a:gd name="T90" fmla="*/ 76 w 155"/>
                <a:gd name="T91" fmla="*/ 43 h 247"/>
                <a:gd name="T92" fmla="*/ 138 w 155"/>
                <a:gd name="T93" fmla="*/ 144 h 247"/>
                <a:gd name="T94" fmla="*/ 82 w 155"/>
                <a:gd name="T95" fmla="*/ 50 h 247"/>
                <a:gd name="T96" fmla="*/ 34 w 155"/>
                <a:gd name="T97" fmla="*/ 0 h 247"/>
                <a:gd name="T98" fmla="*/ 33 w 155"/>
                <a:gd name="T99" fmla="*/ 8 h 247"/>
                <a:gd name="T100" fmla="*/ 46 w 155"/>
                <a:gd name="T101" fmla="*/ 21 h 247"/>
                <a:gd name="T102" fmla="*/ 46 w 155"/>
                <a:gd name="T103" fmla="*/ 15 h 247"/>
                <a:gd name="T104" fmla="*/ 78 w 155"/>
                <a:gd name="T105" fmla="*/ 51 h 247"/>
                <a:gd name="T106" fmla="*/ 140 w 155"/>
                <a:gd name="T107" fmla="*/ 168 h 247"/>
                <a:gd name="T108" fmla="*/ 154 w 155"/>
                <a:gd name="T109" fmla="*/ 201 h 247"/>
                <a:gd name="T110" fmla="*/ 149 w 155"/>
                <a:gd name="T111" fmla="*/ 183 h 247"/>
                <a:gd name="T112" fmla="*/ 120 w 155"/>
                <a:gd name="T113" fmla="*/ 103 h 247"/>
                <a:gd name="T114" fmla="*/ 71 w 155"/>
                <a:gd name="T115" fmla="*/ 38 h 247"/>
                <a:gd name="T116" fmla="*/ 43 w 155"/>
                <a:gd name="T117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" h="247">
                  <a:moveTo>
                    <a:pt x="131" y="186"/>
                  </a:moveTo>
                  <a:cubicBezTo>
                    <a:pt x="134" y="192"/>
                    <a:pt x="136" y="199"/>
                    <a:pt x="138" y="206"/>
                  </a:cubicBezTo>
                  <a:cubicBezTo>
                    <a:pt x="138" y="207"/>
                    <a:pt x="139" y="208"/>
                    <a:pt x="139" y="209"/>
                  </a:cubicBezTo>
                  <a:cubicBezTo>
                    <a:pt x="139" y="209"/>
                    <a:pt x="139" y="209"/>
                    <a:pt x="139" y="210"/>
                  </a:cubicBezTo>
                  <a:cubicBezTo>
                    <a:pt x="140" y="212"/>
                    <a:pt x="141" y="214"/>
                    <a:pt x="141" y="217"/>
                  </a:cubicBezTo>
                  <a:cubicBezTo>
                    <a:pt x="139" y="213"/>
                    <a:pt x="138" y="210"/>
                    <a:pt x="136" y="207"/>
                  </a:cubicBezTo>
                  <a:cubicBezTo>
                    <a:pt x="136" y="206"/>
                    <a:pt x="136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5"/>
                    <a:pt x="135" y="205"/>
                    <a:pt x="135" y="204"/>
                  </a:cubicBezTo>
                  <a:cubicBezTo>
                    <a:pt x="133" y="201"/>
                    <a:pt x="132" y="198"/>
                    <a:pt x="131" y="195"/>
                  </a:cubicBezTo>
                  <a:cubicBezTo>
                    <a:pt x="130" y="194"/>
                    <a:pt x="130" y="194"/>
                    <a:pt x="130" y="193"/>
                  </a:cubicBezTo>
                  <a:cubicBezTo>
                    <a:pt x="130" y="196"/>
                    <a:pt x="131" y="199"/>
                    <a:pt x="131" y="202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2" y="204"/>
                    <a:pt x="133" y="206"/>
                    <a:pt x="133" y="207"/>
                  </a:cubicBezTo>
                  <a:cubicBezTo>
                    <a:pt x="134" y="208"/>
                    <a:pt x="134" y="209"/>
                    <a:pt x="134" y="209"/>
                  </a:cubicBezTo>
                  <a:cubicBezTo>
                    <a:pt x="133" y="207"/>
                    <a:pt x="132" y="205"/>
                    <a:pt x="131" y="203"/>
                  </a:cubicBezTo>
                  <a:cubicBezTo>
                    <a:pt x="131" y="203"/>
                    <a:pt x="130" y="204"/>
                    <a:pt x="130" y="204"/>
                  </a:cubicBezTo>
                  <a:cubicBezTo>
                    <a:pt x="130" y="204"/>
                    <a:pt x="129" y="203"/>
                    <a:pt x="129" y="203"/>
                  </a:cubicBezTo>
                  <a:cubicBezTo>
                    <a:pt x="128" y="202"/>
                    <a:pt x="127" y="201"/>
                    <a:pt x="126" y="200"/>
                  </a:cubicBezTo>
                  <a:cubicBezTo>
                    <a:pt x="127" y="201"/>
                    <a:pt x="127" y="202"/>
                    <a:pt x="128" y="203"/>
                  </a:cubicBezTo>
                  <a:cubicBezTo>
                    <a:pt x="129" y="205"/>
                    <a:pt x="130" y="206"/>
                    <a:pt x="131" y="208"/>
                  </a:cubicBezTo>
                  <a:cubicBezTo>
                    <a:pt x="131" y="208"/>
                    <a:pt x="131" y="209"/>
                    <a:pt x="131" y="209"/>
                  </a:cubicBezTo>
                  <a:cubicBezTo>
                    <a:pt x="132" y="210"/>
                    <a:pt x="132" y="211"/>
                    <a:pt x="133" y="212"/>
                  </a:cubicBezTo>
                  <a:cubicBezTo>
                    <a:pt x="135" y="216"/>
                    <a:pt x="136" y="219"/>
                    <a:pt x="138" y="223"/>
                  </a:cubicBezTo>
                  <a:cubicBezTo>
                    <a:pt x="138" y="223"/>
                    <a:pt x="139" y="224"/>
                    <a:pt x="139" y="224"/>
                  </a:cubicBezTo>
                  <a:cubicBezTo>
                    <a:pt x="140" y="226"/>
                    <a:pt x="141" y="228"/>
                    <a:pt x="142" y="229"/>
                  </a:cubicBezTo>
                  <a:cubicBezTo>
                    <a:pt x="142" y="230"/>
                    <a:pt x="142" y="230"/>
                    <a:pt x="143" y="230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4" y="230"/>
                    <a:pt x="144" y="229"/>
                    <a:pt x="144" y="229"/>
                  </a:cubicBezTo>
                  <a:cubicBezTo>
                    <a:pt x="144" y="227"/>
                    <a:pt x="144" y="226"/>
                    <a:pt x="143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4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6" y="224"/>
                    <a:pt x="146" y="224"/>
                  </a:cubicBezTo>
                  <a:cubicBezTo>
                    <a:pt x="145" y="221"/>
                    <a:pt x="144" y="218"/>
                    <a:pt x="144" y="215"/>
                  </a:cubicBezTo>
                  <a:cubicBezTo>
                    <a:pt x="143" y="213"/>
                    <a:pt x="142" y="211"/>
                    <a:pt x="142" y="209"/>
                  </a:cubicBezTo>
                  <a:cubicBezTo>
                    <a:pt x="142" y="208"/>
                    <a:pt x="141" y="207"/>
                    <a:pt x="141" y="206"/>
                  </a:cubicBezTo>
                  <a:cubicBezTo>
                    <a:pt x="141" y="206"/>
                    <a:pt x="141" y="206"/>
                    <a:pt x="141" y="205"/>
                  </a:cubicBezTo>
                  <a:cubicBezTo>
                    <a:pt x="137" y="199"/>
                    <a:pt x="134" y="193"/>
                    <a:pt x="131" y="186"/>
                  </a:cubicBezTo>
                  <a:moveTo>
                    <a:pt x="120" y="182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183"/>
                    <a:pt x="121" y="184"/>
                    <a:pt x="121" y="185"/>
                  </a:cubicBezTo>
                  <a:cubicBezTo>
                    <a:pt x="123" y="190"/>
                    <a:pt x="125" y="194"/>
                    <a:pt x="128" y="198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7"/>
                    <a:pt x="128" y="197"/>
                    <a:pt x="127" y="196"/>
                  </a:cubicBezTo>
                  <a:cubicBezTo>
                    <a:pt x="127" y="195"/>
                    <a:pt x="126" y="194"/>
                    <a:pt x="126" y="193"/>
                  </a:cubicBezTo>
                  <a:cubicBezTo>
                    <a:pt x="124" y="190"/>
                    <a:pt x="123" y="187"/>
                    <a:pt x="121" y="184"/>
                  </a:cubicBezTo>
                  <a:cubicBezTo>
                    <a:pt x="121" y="184"/>
                    <a:pt x="121" y="183"/>
                    <a:pt x="121" y="183"/>
                  </a:cubicBezTo>
                  <a:cubicBezTo>
                    <a:pt x="121" y="183"/>
                    <a:pt x="121" y="183"/>
                    <a:pt x="120" y="182"/>
                  </a:cubicBezTo>
                  <a:moveTo>
                    <a:pt x="137" y="168"/>
                  </a:moveTo>
                  <a:cubicBezTo>
                    <a:pt x="139" y="171"/>
                    <a:pt x="140" y="174"/>
                    <a:pt x="142" y="177"/>
                  </a:cubicBezTo>
                  <a:cubicBezTo>
                    <a:pt x="140" y="174"/>
                    <a:pt x="139" y="171"/>
                    <a:pt x="137" y="168"/>
                  </a:cubicBezTo>
                  <a:moveTo>
                    <a:pt x="120" y="161"/>
                  </a:moveTo>
                  <a:cubicBezTo>
                    <a:pt x="121" y="163"/>
                    <a:pt x="122" y="164"/>
                    <a:pt x="122" y="166"/>
                  </a:cubicBezTo>
                  <a:cubicBezTo>
                    <a:pt x="122" y="165"/>
                    <a:pt x="122" y="164"/>
                    <a:pt x="121" y="163"/>
                  </a:cubicBezTo>
                  <a:cubicBezTo>
                    <a:pt x="121" y="163"/>
                    <a:pt x="121" y="162"/>
                    <a:pt x="120" y="161"/>
                  </a:cubicBezTo>
                  <a:moveTo>
                    <a:pt x="79" y="95"/>
                  </a:moveTo>
                  <a:cubicBezTo>
                    <a:pt x="83" y="104"/>
                    <a:pt x="88" y="112"/>
                    <a:pt x="92" y="121"/>
                  </a:cubicBezTo>
                  <a:cubicBezTo>
                    <a:pt x="94" y="125"/>
                    <a:pt x="96" y="129"/>
                    <a:pt x="98" y="133"/>
                  </a:cubicBezTo>
                  <a:cubicBezTo>
                    <a:pt x="100" y="137"/>
                    <a:pt x="102" y="141"/>
                    <a:pt x="104" y="145"/>
                  </a:cubicBezTo>
                  <a:cubicBezTo>
                    <a:pt x="110" y="156"/>
                    <a:pt x="115" y="167"/>
                    <a:pt x="119" y="178"/>
                  </a:cubicBezTo>
                  <a:cubicBezTo>
                    <a:pt x="122" y="184"/>
                    <a:pt x="125" y="190"/>
                    <a:pt x="128" y="197"/>
                  </a:cubicBezTo>
                  <a:cubicBezTo>
                    <a:pt x="127" y="189"/>
                    <a:pt x="125" y="182"/>
                    <a:pt x="122" y="175"/>
                  </a:cubicBezTo>
                  <a:cubicBezTo>
                    <a:pt x="122" y="175"/>
                    <a:pt x="121" y="174"/>
                    <a:pt x="121" y="173"/>
                  </a:cubicBezTo>
                  <a:cubicBezTo>
                    <a:pt x="116" y="162"/>
                    <a:pt x="110" y="150"/>
                    <a:pt x="105" y="139"/>
                  </a:cubicBezTo>
                  <a:cubicBezTo>
                    <a:pt x="104" y="138"/>
                    <a:pt x="103" y="136"/>
                    <a:pt x="103" y="135"/>
                  </a:cubicBezTo>
                  <a:cubicBezTo>
                    <a:pt x="98" y="127"/>
                    <a:pt x="94" y="119"/>
                    <a:pt x="89" y="111"/>
                  </a:cubicBezTo>
                  <a:cubicBezTo>
                    <a:pt x="86" y="106"/>
                    <a:pt x="82" y="101"/>
                    <a:pt x="79" y="95"/>
                  </a:cubicBezTo>
                  <a:moveTo>
                    <a:pt x="40" y="55"/>
                  </a:moveTo>
                  <a:cubicBezTo>
                    <a:pt x="41" y="55"/>
                    <a:pt x="42" y="56"/>
                    <a:pt x="42" y="57"/>
                  </a:cubicBezTo>
                  <a:cubicBezTo>
                    <a:pt x="42" y="56"/>
                    <a:pt x="42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moveTo>
                    <a:pt x="54" y="69"/>
                  </a:moveTo>
                  <a:cubicBezTo>
                    <a:pt x="52" y="66"/>
                    <a:pt x="50" y="64"/>
                    <a:pt x="49" y="62"/>
                  </a:cubicBezTo>
                  <a:cubicBezTo>
                    <a:pt x="50" y="63"/>
                    <a:pt x="52" y="65"/>
                    <a:pt x="53" y="66"/>
                  </a:cubicBezTo>
                  <a:cubicBezTo>
                    <a:pt x="54" y="67"/>
                    <a:pt x="54" y="68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moveTo>
                    <a:pt x="42" y="50"/>
                  </a:moveTo>
                  <a:cubicBezTo>
                    <a:pt x="46" y="60"/>
                    <a:pt x="52" y="69"/>
                    <a:pt x="59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68" y="89"/>
                    <a:pt x="73" y="96"/>
                    <a:pt x="78" y="103"/>
                  </a:cubicBezTo>
                  <a:cubicBezTo>
                    <a:pt x="77" y="101"/>
                    <a:pt x="76" y="98"/>
                    <a:pt x="74" y="96"/>
                  </a:cubicBezTo>
                  <a:cubicBezTo>
                    <a:pt x="70" y="88"/>
                    <a:pt x="66" y="79"/>
                    <a:pt x="59" y="72"/>
                  </a:cubicBezTo>
                  <a:cubicBezTo>
                    <a:pt x="59" y="71"/>
                    <a:pt x="58" y="69"/>
                    <a:pt x="57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6" y="64"/>
                    <a:pt x="54" y="61"/>
                    <a:pt x="51" y="58"/>
                  </a:cubicBezTo>
                  <a:cubicBezTo>
                    <a:pt x="51" y="57"/>
                    <a:pt x="50" y="57"/>
                    <a:pt x="50" y="56"/>
                  </a:cubicBezTo>
                  <a:cubicBezTo>
                    <a:pt x="49" y="54"/>
                    <a:pt x="48" y="53"/>
                    <a:pt x="46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5" y="52"/>
                    <a:pt x="44" y="52"/>
                  </a:cubicBezTo>
                  <a:cubicBezTo>
                    <a:pt x="44" y="51"/>
                    <a:pt x="43" y="51"/>
                    <a:pt x="42" y="50"/>
                  </a:cubicBezTo>
                  <a:moveTo>
                    <a:pt x="37" y="45"/>
                  </a:moveTo>
                  <a:cubicBezTo>
                    <a:pt x="37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moveTo>
                    <a:pt x="54" y="39"/>
                  </a:moveTo>
                  <a:cubicBezTo>
                    <a:pt x="57" y="44"/>
                    <a:pt x="61" y="49"/>
                    <a:pt x="64" y="54"/>
                  </a:cubicBezTo>
                  <a:cubicBezTo>
                    <a:pt x="64" y="55"/>
                    <a:pt x="64" y="55"/>
                    <a:pt x="64" y="56"/>
                  </a:cubicBezTo>
                  <a:cubicBezTo>
                    <a:pt x="64" y="56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8"/>
                    <a:pt x="66" y="58"/>
                  </a:cubicBezTo>
                  <a:cubicBezTo>
                    <a:pt x="67" y="58"/>
                    <a:pt x="67" y="57"/>
                    <a:pt x="67" y="57"/>
                  </a:cubicBezTo>
                  <a:cubicBezTo>
                    <a:pt x="72" y="64"/>
                    <a:pt x="76" y="71"/>
                    <a:pt x="80" y="78"/>
                  </a:cubicBezTo>
                  <a:cubicBezTo>
                    <a:pt x="82" y="83"/>
                    <a:pt x="85" y="88"/>
                    <a:pt x="87" y="93"/>
                  </a:cubicBezTo>
                  <a:cubicBezTo>
                    <a:pt x="91" y="101"/>
                    <a:pt x="95" y="109"/>
                    <a:pt x="99" y="118"/>
                  </a:cubicBezTo>
                  <a:cubicBezTo>
                    <a:pt x="100" y="119"/>
                    <a:pt x="101" y="121"/>
                    <a:pt x="102" y="123"/>
                  </a:cubicBezTo>
                  <a:cubicBezTo>
                    <a:pt x="102" y="124"/>
                    <a:pt x="103" y="125"/>
                    <a:pt x="103" y="126"/>
                  </a:cubicBezTo>
                  <a:cubicBezTo>
                    <a:pt x="107" y="131"/>
                    <a:pt x="110" y="137"/>
                    <a:pt x="113" y="143"/>
                  </a:cubicBezTo>
                  <a:cubicBezTo>
                    <a:pt x="112" y="139"/>
                    <a:pt x="110" y="135"/>
                    <a:pt x="109" y="131"/>
                  </a:cubicBezTo>
                  <a:cubicBezTo>
                    <a:pt x="106" y="126"/>
                    <a:pt x="104" y="121"/>
                    <a:pt x="101" y="116"/>
                  </a:cubicBezTo>
                  <a:cubicBezTo>
                    <a:pt x="98" y="109"/>
                    <a:pt x="94" y="101"/>
                    <a:pt x="90" y="94"/>
                  </a:cubicBezTo>
                  <a:cubicBezTo>
                    <a:pt x="87" y="86"/>
                    <a:pt x="83" y="79"/>
                    <a:pt x="79" y="72"/>
                  </a:cubicBezTo>
                  <a:cubicBezTo>
                    <a:pt x="75" y="65"/>
                    <a:pt x="71" y="58"/>
                    <a:pt x="67" y="51"/>
                  </a:cubicBezTo>
                  <a:cubicBezTo>
                    <a:pt x="67" y="50"/>
                    <a:pt x="66" y="48"/>
                    <a:pt x="65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6"/>
                    <a:pt x="61" y="45"/>
                    <a:pt x="60" y="44"/>
                  </a:cubicBezTo>
                  <a:cubicBezTo>
                    <a:pt x="62" y="47"/>
                    <a:pt x="63" y="50"/>
                    <a:pt x="65" y="53"/>
                  </a:cubicBezTo>
                  <a:cubicBezTo>
                    <a:pt x="61" y="48"/>
                    <a:pt x="58" y="44"/>
                    <a:pt x="54" y="39"/>
                  </a:cubicBezTo>
                  <a:moveTo>
                    <a:pt x="46" y="38"/>
                  </a:moveTo>
                  <a:cubicBezTo>
                    <a:pt x="47" y="39"/>
                    <a:pt x="48" y="41"/>
                    <a:pt x="48" y="44"/>
                  </a:cubicBezTo>
                  <a:cubicBezTo>
                    <a:pt x="51" y="48"/>
                    <a:pt x="54" y="52"/>
                    <a:pt x="57" y="56"/>
                  </a:cubicBezTo>
                  <a:cubicBezTo>
                    <a:pt x="58" y="58"/>
                    <a:pt x="59" y="59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3" y="60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51"/>
                    <a:pt x="52" y="44"/>
                    <a:pt x="46" y="38"/>
                  </a:cubicBezTo>
                  <a:moveTo>
                    <a:pt x="64" y="35"/>
                  </a:moveTo>
                  <a:cubicBezTo>
                    <a:pt x="64" y="37"/>
                    <a:pt x="65" y="38"/>
                    <a:pt x="66" y="40"/>
                  </a:cubicBezTo>
                  <a:cubicBezTo>
                    <a:pt x="70" y="46"/>
                    <a:pt x="74" y="52"/>
                    <a:pt x="79" y="57"/>
                  </a:cubicBezTo>
                  <a:cubicBezTo>
                    <a:pt x="74" y="49"/>
                    <a:pt x="70" y="41"/>
                    <a:pt x="64" y="35"/>
                  </a:cubicBezTo>
                  <a:moveTo>
                    <a:pt x="49" y="22"/>
                  </a:moveTo>
                  <a:cubicBezTo>
                    <a:pt x="51" y="26"/>
                    <a:pt x="53" y="29"/>
                    <a:pt x="55" y="32"/>
                  </a:cubicBezTo>
                  <a:cubicBezTo>
                    <a:pt x="56" y="33"/>
                    <a:pt x="57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8"/>
                    <a:pt x="61" y="39"/>
                    <a:pt x="63" y="41"/>
                  </a:cubicBezTo>
                  <a:cubicBezTo>
                    <a:pt x="65" y="44"/>
                    <a:pt x="68" y="48"/>
                    <a:pt x="70" y="51"/>
                  </a:cubicBezTo>
                  <a:cubicBezTo>
                    <a:pt x="73" y="58"/>
                    <a:pt x="78" y="63"/>
                    <a:pt x="81" y="70"/>
                  </a:cubicBezTo>
                  <a:cubicBezTo>
                    <a:pt x="83" y="71"/>
                    <a:pt x="84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7"/>
                    <a:pt x="88" y="78"/>
                    <a:pt x="89" y="80"/>
                  </a:cubicBezTo>
                  <a:cubicBezTo>
                    <a:pt x="87" y="77"/>
                    <a:pt x="86" y="75"/>
                    <a:pt x="85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7" y="71"/>
                    <a:pt x="87" y="71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0"/>
                    <a:pt x="85" y="69"/>
                  </a:cubicBezTo>
                  <a:cubicBezTo>
                    <a:pt x="84" y="69"/>
                    <a:pt x="84" y="68"/>
                    <a:pt x="83" y="67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78" y="62"/>
                    <a:pt x="74" y="56"/>
                    <a:pt x="70" y="51"/>
                  </a:cubicBezTo>
                  <a:cubicBezTo>
                    <a:pt x="68" y="48"/>
                    <a:pt x="66" y="45"/>
                    <a:pt x="64" y="42"/>
                  </a:cubicBezTo>
                  <a:cubicBezTo>
                    <a:pt x="59" y="35"/>
                    <a:pt x="54" y="29"/>
                    <a:pt x="49" y="22"/>
                  </a:cubicBezTo>
                  <a:moveTo>
                    <a:pt x="112" y="199"/>
                  </a:moveTo>
                  <a:cubicBezTo>
                    <a:pt x="112" y="199"/>
                    <a:pt x="113" y="198"/>
                    <a:pt x="113" y="198"/>
                  </a:cubicBezTo>
                  <a:cubicBezTo>
                    <a:pt x="113" y="199"/>
                    <a:pt x="113" y="200"/>
                    <a:pt x="114" y="201"/>
                  </a:cubicBezTo>
                  <a:cubicBezTo>
                    <a:pt x="114" y="202"/>
                    <a:pt x="114" y="203"/>
                    <a:pt x="115" y="204"/>
                  </a:cubicBezTo>
                  <a:cubicBezTo>
                    <a:pt x="116" y="209"/>
                    <a:pt x="118" y="213"/>
                    <a:pt x="119" y="218"/>
                  </a:cubicBezTo>
                  <a:cubicBezTo>
                    <a:pt x="120" y="223"/>
                    <a:pt x="121" y="228"/>
                    <a:pt x="122" y="233"/>
                  </a:cubicBezTo>
                  <a:cubicBezTo>
                    <a:pt x="121" y="230"/>
                    <a:pt x="120" y="227"/>
                    <a:pt x="119" y="223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7" y="216"/>
                    <a:pt x="115" y="211"/>
                    <a:pt x="114" y="207"/>
                  </a:cubicBezTo>
                  <a:cubicBezTo>
                    <a:pt x="113" y="206"/>
                    <a:pt x="113" y="204"/>
                    <a:pt x="113" y="203"/>
                  </a:cubicBezTo>
                  <a:cubicBezTo>
                    <a:pt x="112" y="202"/>
                    <a:pt x="112" y="202"/>
                    <a:pt x="112" y="201"/>
                  </a:cubicBezTo>
                  <a:cubicBezTo>
                    <a:pt x="112" y="201"/>
                    <a:pt x="112" y="201"/>
                    <a:pt x="111" y="200"/>
                  </a:cubicBezTo>
                  <a:cubicBezTo>
                    <a:pt x="111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9"/>
                  </a:cubicBezTo>
                  <a:cubicBezTo>
                    <a:pt x="112" y="199"/>
                    <a:pt x="112" y="199"/>
                    <a:pt x="112" y="199"/>
                  </a:cubicBezTo>
                  <a:moveTo>
                    <a:pt x="92" y="139"/>
                  </a:moveTo>
                  <a:cubicBezTo>
                    <a:pt x="89" y="132"/>
                    <a:pt x="86" y="126"/>
                    <a:pt x="83" y="119"/>
                  </a:cubicBezTo>
                  <a:cubicBezTo>
                    <a:pt x="84" y="121"/>
                    <a:pt x="85" y="123"/>
                    <a:pt x="86" y="124"/>
                  </a:cubicBezTo>
                  <a:cubicBezTo>
                    <a:pt x="86" y="126"/>
                    <a:pt x="87" y="127"/>
                    <a:pt x="88" y="129"/>
                  </a:cubicBezTo>
                  <a:cubicBezTo>
                    <a:pt x="89" y="132"/>
                    <a:pt x="91" y="135"/>
                    <a:pt x="92" y="139"/>
                  </a:cubicBezTo>
                  <a:moveTo>
                    <a:pt x="67" y="116"/>
                  </a:moveTo>
                  <a:cubicBezTo>
                    <a:pt x="65" y="112"/>
                    <a:pt x="63" y="108"/>
                    <a:pt x="61" y="103"/>
                  </a:cubicBezTo>
                  <a:cubicBezTo>
                    <a:pt x="69" y="117"/>
                    <a:pt x="76" y="130"/>
                    <a:pt x="83" y="144"/>
                  </a:cubicBezTo>
                  <a:cubicBezTo>
                    <a:pt x="88" y="155"/>
                    <a:pt x="93" y="167"/>
                    <a:pt x="97" y="178"/>
                  </a:cubicBezTo>
                  <a:cubicBezTo>
                    <a:pt x="101" y="187"/>
                    <a:pt x="103" y="196"/>
                    <a:pt x="105" y="206"/>
                  </a:cubicBezTo>
                  <a:cubicBezTo>
                    <a:pt x="105" y="206"/>
                    <a:pt x="105" y="206"/>
                    <a:pt x="105" y="205"/>
                  </a:cubicBezTo>
                  <a:cubicBezTo>
                    <a:pt x="103" y="203"/>
                    <a:pt x="102" y="201"/>
                    <a:pt x="100" y="199"/>
                  </a:cubicBezTo>
                  <a:cubicBezTo>
                    <a:pt x="96" y="192"/>
                    <a:pt x="92" y="184"/>
                    <a:pt x="89" y="176"/>
                  </a:cubicBezTo>
                  <a:cubicBezTo>
                    <a:pt x="84" y="164"/>
                    <a:pt x="80" y="152"/>
                    <a:pt x="76" y="140"/>
                  </a:cubicBezTo>
                  <a:cubicBezTo>
                    <a:pt x="73" y="132"/>
                    <a:pt x="70" y="124"/>
                    <a:pt x="67" y="116"/>
                  </a:cubicBezTo>
                  <a:moveTo>
                    <a:pt x="38" y="62"/>
                  </a:moveTo>
                  <a:cubicBezTo>
                    <a:pt x="38" y="62"/>
                    <a:pt x="38" y="61"/>
                    <a:pt x="37" y="61"/>
                  </a:cubicBezTo>
                  <a:cubicBezTo>
                    <a:pt x="37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moveTo>
                    <a:pt x="2" y="19"/>
                  </a:moveTo>
                  <a:cubicBezTo>
                    <a:pt x="1" y="19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1" y="31"/>
                    <a:pt x="20" y="42"/>
                    <a:pt x="28" y="52"/>
                  </a:cubicBezTo>
                  <a:cubicBezTo>
                    <a:pt x="34" y="60"/>
                    <a:pt x="39" y="68"/>
                    <a:pt x="44" y="76"/>
                  </a:cubicBezTo>
                  <a:cubicBezTo>
                    <a:pt x="47" y="79"/>
                    <a:pt x="49" y="83"/>
                    <a:pt x="51" y="86"/>
                  </a:cubicBezTo>
                  <a:cubicBezTo>
                    <a:pt x="51" y="87"/>
                    <a:pt x="51" y="87"/>
                    <a:pt x="52" y="88"/>
                  </a:cubicBezTo>
                  <a:cubicBezTo>
                    <a:pt x="54" y="92"/>
                    <a:pt x="56" y="97"/>
                    <a:pt x="58" y="101"/>
                  </a:cubicBezTo>
                  <a:cubicBezTo>
                    <a:pt x="60" y="108"/>
                    <a:pt x="63" y="114"/>
                    <a:pt x="65" y="120"/>
                  </a:cubicBezTo>
                  <a:cubicBezTo>
                    <a:pt x="70" y="133"/>
                    <a:pt x="75" y="146"/>
                    <a:pt x="80" y="159"/>
                  </a:cubicBezTo>
                  <a:cubicBezTo>
                    <a:pt x="84" y="172"/>
                    <a:pt x="89" y="184"/>
                    <a:pt x="96" y="196"/>
                  </a:cubicBezTo>
                  <a:cubicBezTo>
                    <a:pt x="98" y="200"/>
                    <a:pt x="100" y="203"/>
                    <a:pt x="102" y="206"/>
                  </a:cubicBezTo>
                  <a:cubicBezTo>
                    <a:pt x="103" y="208"/>
                    <a:pt x="105" y="210"/>
                    <a:pt x="106" y="211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8" y="212"/>
                    <a:pt x="109" y="211"/>
                    <a:pt x="109" y="211"/>
                  </a:cubicBezTo>
                  <a:cubicBezTo>
                    <a:pt x="107" y="201"/>
                    <a:pt x="104" y="191"/>
                    <a:pt x="101" y="182"/>
                  </a:cubicBezTo>
                  <a:cubicBezTo>
                    <a:pt x="103" y="185"/>
                    <a:pt x="104" y="189"/>
                    <a:pt x="106" y="193"/>
                  </a:cubicBezTo>
                  <a:cubicBezTo>
                    <a:pt x="107" y="196"/>
                    <a:pt x="108" y="199"/>
                    <a:pt x="109" y="201"/>
                  </a:cubicBezTo>
                  <a:cubicBezTo>
                    <a:pt x="110" y="205"/>
                    <a:pt x="111" y="208"/>
                    <a:pt x="113" y="211"/>
                  </a:cubicBezTo>
                  <a:cubicBezTo>
                    <a:pt x="113" y="213"/>
                    <a:pt x="114" y="215"/>
                    <a:pt x="115" y="217"/>
                  </a:cubicBezTo>
                  <a:cubicBezTo>
                    <a:pt x="116" y="221"/>
                    <a:pt x="117" y="224"/>
                    <a:pt x="118" y="228"/>
                  </a:cubicBezTo>
                  <a:cubicBezTo>
                    <a:pt x="119" y="232"/>
                    <a:pt x="121" y="236"/>
                    <a:pt x="122" y="240"/>
                  </a:cubicBezTo>
                  <a:cubicBezTo>
                    <a:pt x="123" y="242"/>
                    <a:pt x="124" y="244"/>
                    <a:pt x="125" y="246"/>
                  </a:cubicBezTo>
                  <a:cubicBezTo>
                    <a:pt x="125" y="247"/>
                    <a:pt x="126" y="247"/>
                    <a:pt x="126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27" y="247"/>
                    <a:pt x="128" y="246"/>
                    <a:pt x="128" y="245"/>
                  </a:cubicBezTo>
                  <a:cubicBezTo>
                    <a:pt x="127" y="243"/>
                    <a:pt x="127" y="241"/>
                    <a:pt x="126" y="238"/>
                  </a:cubicBezTo>
                  <a:cubicBezTo>
                    <a:pt x="125" y="233"/>
                    <a:pt x="124" y="227"/>
                    <a:pt x="122" y="222"/>
                  </a:cubicBezTo>
                  <a:cubicBezTo>
                    <a:pt x="121" y="215"/>
                    <a:pt x="119" y="209"/>
                    <a:pt x="117" y="203"/>
                  </a:cubicBezTo>
                  <a:cubicBezTo>
                    <a:pt x="115" y="195"/>
                    <a:pt x="112" y="188"/>
                    <a:pt x="110" y="181"/>
                  </a:cubicBezTo>
                  <a:cubicBezTo>
                    <a:pt x="109" y="180"/>
                    <a:pt x="109" y="179"/>
                    <a:pt x="108" y="177"/>
                  </a:cubicBezTo>
                  <a:cubicBezTo>
                    <a:pt x="108" y="177"/>
                    <a:pt x="108" y="176"/>
                    <a:pt x="108" y="175"/>
                  </a:cubicBezTo>
                  <a:cubicBezTo>
                    <a:pt x="105" y="166"/>
                    <a:pt x="102" y="157"/>
                    <a:pt x="99" y="149"/>
                  </a:cubicBezTo>
                  <a:cubicBezTo>
                    <a:pt x="103" y="156"/>
                    <a:pt x="106" y="163"/>
                    <a:pt x="110" y="170"/>
                  </a:cubicBezTo>
                  <a:cubicBezTo>
                    <a:pt x="110" y="171"/>
                    <a:pt x="111" y="172"/>
                    <a:pt x="111" y="172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3" y="175"/>
                    <a:pt x="113" y="176"/>
                    <a:pt x="114" y="177"/>
                  </a:cubicBezTo>
                  <a:cubicBezTo>
                    <a:pt x="116" y="181"/>
                    <a:pt x="118" y="185"/>
                    <a:pt x="120" y="188"/>
                  </a:cubicBezTo>
                  <a:cubicBezTo>
                    <a:pt x="120" y="188"/>
                    <a:pt x="119" y="187"/>
                    <a:pt x="119" y="187"/>
                  </a:cubicBezTo>
                  <a:cubicBezTo>
                    <a:pt x="116" y="180"/>
                    <a:pt x="113" y="173"/>
                    <a:pt x="110" y="166"/>
                  </a:cubicBezTo>
                  <a:cubicBezTo>
                    <a:pt x="110" y="166"/>
                    <a:pt x="110" y="165"/>
                    <a:pt x="109" y="165"/>
                  </a:cubicBezTo>
                  <a:cubicBezTo>
                    <a:pt x="99" y="145"/>
                    <a:pt x="89" y="126"/>
                    <a:pt x="77" y="108"/>
                  </a:cubicBezTo>
                  <a:cubicBezTo>
                    <a:pt x="73" y="102"/>
                    <a:pt x="69" y="96"/>
                    <a:pt x="65" y="91"/>
                  </a:cubicBezTo>
                  <a:cubicBezTo>
                    <a:pt x="76" y="110"/>
                    <a:pt x="85" y="130"/>
                    <a:pt x="94" y="150"/>
                  </a:cubicBezTo>
                  <a:cubicBezTo>
                    <a:pt x="95" y="153"/>
                    <a:pt x="97" y="155"/>
                    <a:pt x="98" y="158"/>
                  </a:cubicBezTo>
                  <a:cubicBezTo>
                    <a:pt x="101" y="165"/>
                    <a:pt x="103" y="171"/>
                    <a:pt x="106" y="178"/>
                  </a:cubicBezTo>
                  <a:cubicBezTo>
                    <a:pt x="106" y="180"/>
                    <a:pt x="107" y="181"/>
                    <a:pt x="107" y="183"/>
                  </a:cubicBezTo>
                  <a:cubicBezTo>
                    <a:pt x="108" y="188"/>
                    <a:pt x="109" y="193"/>
                    <a:pt x="110" y="197"/>
                  </a:cubicBezTo>
                  <a:cubicBezTo>
                    <a:pt x="110" y="195"/>
                    <a:pt x="109" y="193"/>
                    <a:pt x="108" y="191"/>
                  </a:cubicBezTo>
                  <a:cubicBezTo>
                    <a:pt x="106" y="185"/>
                    <a:pt x="103" y="180"/>
                    <a:pt x="101" y="174"/>
                  </a:cubicBezTo>
                  <a:cubicBezTo>
                    <a:pt x="98" y="167"/>
                    <a:pt x="95" y="161"/>
                    <a:pt x="93" y="154"/>
                  </a:cubicBezTo>
                  <a:cubicBezTo>
                    <a:pt x="89" y="145"/>
                    <a:pt x="84" y="136"/>
                    <a:pt x="80" y="127"/>
                  </a:cubicBezTo>
                  <a:cubicBezTo>
                    <a:pt x="77" y="122"/>
                    <a:pt x="74" y="117"/>
                    <a:pt x="72" y="111"/>
                  </a:cubicBezTo>
                  <a:cubicBezTo>
                    <a:pt x="68" y="106"/>
                    <a:pt x="65" y="100"/>
                    <a:pt x="61" y="94"/>
                  </a:cubicBezTo>
                  <a:cubicBezTo>
                    <a:pt x="57" y="86"/>
                    <a:pt x="52" y="79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6" y="66"/>
                    <a:pt x="44" y="64"/>
                    <a:pt x="42" y="61"/>
                  </a:cubicBezTo>
                  <a:cubicBezTo>
                    <a:pt x="40" y="57"/>
                    <a:pt x="38" y="53"/>
                    <a:pt x="36" y="50"/>
                  </a:cubicBezTo>
                  <a:cubicBezTo>
                    <a:pt x="37" y="51"/>
                    <a:pt x="38" y="52"/>
                    <a:pt x="39" y="53"/>
                  </a:cubicBezTo>
                  <a:cubicBezTo>
                    <a:pt x="36" y="49"/>
                    <a:pt x="34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31" y="46"/>
                    <a:pt x="32" y="48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8" y="44"/>
                    <a:pt x="24" y="39"/>
                    <a:pt x="21" y="32"/>
                  </a:cubicBezTo>
                  <a:cubicBezTo>
                    <a:pt x="24" y="35"/>
                    <a:pt x="27" y="38"/>
                    <a:pt x="30" y="41"/>
                  </a:cubicBezTo>
                  <a:cubicBezTo>
                    <a:pt x="30" y="40"/>
                    <a:pt x="29" y="40"/>
                    <a:pt x="29" y="39"/>
                  </a:cubicBezTo>
                  <a:cubicBezTo>
                    <a:pt x="26" y="36"/>
                    <a:pt x="22" y="32"/>
                    <a:pt x="19" y="28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9" y="34"/>
                    <a:pt x="20" y="37"/>
                  </a:cubicBezTo>
                  <a:cubicBezTo>
                    <a:pt x="15" y="31"/>
                    <a:pt x="9" y="25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30" y="19"/>
                  </a:moveTo>
                  <a:cubicBezTo>
                    <a:pt x="34" y="27"/>
                    <a:pt x="39" y="34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4" y="38"/>
                    <a:pt x="42" y="36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39" y="31"/>
                    <a:pt x="38" y="30"/>
                    <a:pt x="38" y="29"/>
                  </a:cubicBezTo>
                  <a:cubicBezTo>
                    <a:pt x="37" y="28"/>
                    <a:pt x="37" y="28"/>
                    <a:pt x="36" y="27"/>
                  </a:cubicBezTo>
                  <a:cubicBezTo>
                    <a:pt x="34" y="25"/>
                    <a:pt x="32" y="22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34" y="15"/>
                  </a:moveTo>
                  <a:cubicBezTo>
                    <a:pt x="35" y="18"/>
                    <a:pt x="37" y="20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5" y="20"/>
                    <a:pt x="36" y="20"/>
                    <a:pt x="36" y="21"/>
                  </a:cubicBezTo>
                  <a:cubicBezTo>
                    <a:pt x="38" y="23"/>
                    <a:pt x="40" y="24"/>
                    <a:pt x="42" y="26"/>
                  </a:cubicBezTo>
                  <a:cubicBezTo>
                    <a:pt x="39" y="23"/>
                    <a:pt x="37" y="19"/>
                    <a:pt x="34" y="15"/>
                  </a:cubicBezTo>
                  <a:moveTo>
                    <a:pt x="17" y="14"/>
                  </a:moveTo>
                  <a:cubicBezTo>
                    <a:pt x="17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23" y="20"/>
                    <a:pt x="27" y="23"/>
                    <a:pt x="30" y="26"/>
                  </a:cubicBezTo>
                  <a:cubicBezTo>
                    <a:pt x="29" y="24"/>
                    <a:pt x="29" y="22"/>
                    <a:pt x="28" y="20"/>
                  </a:cubicBezTo>
                  <a:cubicBezTo>
                    <a:pt x="25" y="18"/>
                    <a:pt x="21" y="16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moveTo>
                    <a:pt x="25" y="12"/>
                  </a:moveTo>
                  <a:cubicBezTo>
                    <a:pt x="25" y="12"/>
                    <a:pt x="24" y="13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5"/>
                    <a:pt x="26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8" y="14"/>
                    <a:pt x="28" y="14"/>
                    <a:pt x="27" y="13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moveTo>
                    <a:pt x="136" y="153"/>
                  </a:moveTo>
                  <a:cubicBezTo>
                    <a:pt x="131" y="142"/>
                    <a:pt x="125" y="132"/>
                    <a:pt x="120" y="122"/>
                  </a:cubicBezTo>
                  <a:cubicBezTo>
                    <a:pt x="115" y="113"/>
                    <a:pt x="111" y="105"/>
                    <a:pt x="107" y="96"/>
                  </a:cubicBezTo>
                  <a:cubicBezTo>
                    <a:pt x="108" y="99"/>
                    <a:pt x="110" y="101"/>
                    <a:pt x="111" y="103"/>
                  </a:cubicBezTo>
                  <a:cubicBezTo>
                    <a:pt x="113" y="107"/>
                    <a:pt x="115" y="110"/>
                    <a:pt x="117" y="114"/>
                  </a:cubicBezTo>
                  <a:cubicBezTo>
                    <a:pt x="125" y="128"/>
                    <a:pt x="133" y="142"/>
                    <a:pt x="142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4" y="158"/>
                  </a:cubicBezTo>
                  <a:cubicBezTo>
                    <a:pt x="145" y="160"/>
                    <a:pt x="146" y="163"/>
                    <a:pt x="146" y="165"/>
                  </a:cubicBezTo>
                  <a:cubicBezTo>
                    <a:pt x="148" y="169"/>
                    <a:pt x="149" y="174"/>
                    <a:pt x="150" y="178"/>
                  </a:cubicBezTo>
                  <a:cubicBezTo>
                    <a:pt x="148" y="175"/>
                    <a:pt x="146" y="172"/>
                    <a:pt x="144" y="168"/>
                  </a:cubicBezTo>
                  <a:cubicBezTo>
                    <a:pt x="142" y="163"/>
                    <a:pt x="139" y="158"/>
                    <a:pt x="136" y="153"/>
                  </a:cubicBezTo>
                  <a:moveTo>
                    <a:pt x="76" y="43"/>
                  </a:moveTo>
                  <a:cubicBezTo>
                    <a:pt x="75" y="41"/>
                    <a:pt x="74" y="39"/>
                    <a:pt x="73" y="37"/>
                  </a:cubicBezTo>
                  <a:cubicBezTo>
                    <a:pt x="72" y="34"/>
                    <a:pt x="71" y="31"/>
                    <a:pt x="70" y="29"/>
                  </a:cubicBezTo>
                  <a:cubicBezTo>
                    <a:pt x="88" y="53"/>
                    <a:pt x="104" y="78"/>
                    <a:pt x="118" y="105"/>
                  </a:cubicBezTo>
                  <a:cubicBezTo>
                    <a:pt x="119" y="106"/>
                    <a:pt x="119" y="108"/>
                    <a:pt x="120" y="109"/>
                  </a:cubicBezTo>
                  <a:cubicBezTo>
                    <a:pt x="124" y="116"/>
                    <a:pt x="127" y="123"/>
                    <a:pt x="131" y="130"/>
                  </a:cubicBezTo>
                  <a:cubicBezTo>
                    <a:pt x="133" y="134"/>
                    <a:pt x="135" y="138"/>
                    <a:pt x="137" y="142"/>
                  </a:cubicBezTo>
                  <a:cubicBezTo>
                    <a:pt x="137" y="143"/>
                    <a:pt x="138" y="144"/>
                    <a:pt x="138" y="144"/>
                  </a:cubicBezTo>
                  <a:cubicBezTo>
                    <a:pt x="130" y="131"/>
                    <a:pt x="123" y="117"/>
                    <a:pt x="114" y="104"/>
                  </a:cubicBezTo>
                  <a:cubicBezTo>
                    <a:pt x="112" y="99"/>
                    <a:pt x="109" y="95"/>
                    <a:pt x="107" y="90"/>
                  </a:cubicBezTo>
                  <a:cubicBezTo>
                    <a:pt x="104" y="85"/>
                    <a:pt x="101" y="80"/>
                    <a:pt x="98" y="75"/>
                  </a:cubicBezTo>
                  <a:cubicBezTo>
                    <a:pt x="93" y="67"/>
                    <a:pt x="87" y="60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79" y="48"/>
                  </a:cubicBezTo>
                  <a:cubicBezTo>
                    <a:pt x="78" y="47"/>
                    <a:pt x="77" y="45"/>
                    <a:pt x="76" y="4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5" y="8"/>
                    <a:pt x="37" y="11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5" y="12"/>
                    <a:pt x="37" y="14"/>
                  </a:cubicBezTo>
                  <a:cubicBezTo>
                    <a:pt x="40" y="16"/>
                    <a:pt x="43" y="18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0"/>
                    <a:pt x="45" y="18"/>
                    <a:pt x="45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4"/>
                    <a:pt x="41" y="11"/>
                    <a:pt x="39" y="8"/>
                  </a:cubicBezTo>
                  <a:cubicBezTo>
                    <a:pt x="39" y="9"/>
                    <a:pt x="40" y="10"/>
                    <a:pt x="41" y="11"/>
                  </a:cubicBezTo>
                  <a:cubicBezTo>
                    <a:pt x="43" y="12"/>
                    <a:pt x="44" y="14"/>
                    <a:pt x="45" y="16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7" y="15"/>
                    <a:pt x="47" y="16"/>
                  </a:cubicBezTo>
                  <a:cubicBezTo>
                    <a:pt x="52" y="21"/>
                    <a:pt x="56" y="27"/>
                    <a:pt x="60" y="32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4" y="31"/>
                    <a:pt x="66" y="33"/>
                    <a:pt x="67" y="35"/>
                  </a:cubicBezTo>
                  <a:cubicBezTo>
                    <a:pt x="71" y="40"/>
                    <a:pt x="75" y="45"/>
                    <a:pt x="78" y="51"/>
                  </a:cubicBezTo>
                  <a:cubicBezTo>
                    <a:pt x="81" y="57"/>
                    <a:pt x="85" y="63"/>
                    <a:pt x="89" y="69"/>
                  </a:cubicBezTo>
                  <a:cubicBezTo>
                    <a:pt x="96" y="81"/>
                    <a:pt x="103" y="94"/>
                    <a:pt x="110" y="108"/>
                  </a:cubicBezTo>
                  <a:cubicBezTo>
                    <a:pt x="110" y="109"/>
                    <a:pt x="111" y="110"/>
                    <a:pt x="111" y="111"/>
                  </a:cubicBezTo>
                  <a:cubicBezTo>
                    <a:pt x="111" y="111"/>
                    <a:pt x="111" y="110"/>
                    <a:pt x="111" y="110"/>
                  </a:cubicBezTo>
                  <a:cubicBezTo>
                    <a:pt x="111" y="110"/>
                    <a:pt x="111" y="111"/>
                    <a:pt x="111" y="111"/>
                  </a:cubicBezTo>
                  <a:cubicBezTo>
                    <a:pt x="116" y="121"/>
                    <a:pt x="120" y="131"/>
                    <a:pt x="125" y="141"/>
                  </a:cubicBezTo>
                  <a:cubicBezTo>
                    <a:pt x="130" y="150"/>
                    <a:pt x="135" y="159"/>
                    <a:pt x="140" y="168"/>
                  </a:cubicBezTo>
                  <a:cubicBezTo>
                    <a:pt x="135" y="158"/>
                    <a:pt x="130" y="148"/>
                    <a:pt x="124" y="138"/>
                  </a:cubicBezTo>
                  <a:cubicBezTo>
                    <a:pt x="127" y="144"/>
                    <a:pt x="130" y="149"/>
                    <a:pt x="133" y="154"/>
                  </a:cubicBezTo>
                  <a:cubicBezTo>
                    <a:pt x="137" y="161"/>
                    <a:pt x="140" y="167"/>
                    <a:pt x="143" y="174"/>
                  </a:cubicBezTo>
                  <a:cubicBezTo>
                    <a:pt x="147" y="182"/>
                    <a:pt x="150" y="191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0"/>
                    <a:pt x="153" y="201"/>
                    <a:pt x="154" y="201"/>
                  </a:cubicBezTo>
                  <a:cubicBezTo>
                    <a:pt x="154" y="201"/>
                    <a:pt x="155" y="200"/>
                    <a:pt x="155" y="200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8"/>
                    <a:pt x="155" y="198"/>
                    <a:pt x="155" y="197"/>
                  </a:cubicBezTo>
                  <a:cubicBezTo>
                    <a:pt x="153" y="193"/>
                    <a:pt x="151" y="188"/>
                    <a:pt x="149" y="183"/>
                  </a:cubicBezTo>
                  <a:cubicBezTo>
                    <a:pt x="149" y="182"/>
                    <a:pt x="148" y="181"/>
                    <a:pt x="148" y="180"/>
                  </a:cubicBezTo>
                  <a:cubicBezTo>
                    <a:pt x="149" y="181"/>
                    <a:pt x="150" y="182"/>
                    <a:pt x="151" y="183"/>
                  </a:cubicBezTo>
                  <a:cubicBezTo>
                    <a:pt x="151" y="183"/>
                    <a:pt x="151" y="183"/>
                    <a:pt x="152" y="183"/>
                  </a:cubicBezTo>
                  <a:cubicBezTo>
                    <a:pt x="152" y="183"/>
                    <a:pt x="153" y="182"/>
                    <a:pt x="153" y="182"/>
                  </a:cubicBezTo>
                  <a:cubicBezTo>
                    <a:pt x="153" y="181"/>
                    <a:pt x="153" y="180"/>
                    <a:pt x="153" y="180"/>
                  </a:cubicBezTo>
                  <a:cubicBezTo>
                    <a:pt x="148" y="153"/>
                    <a:pt x="133" y="129"/>
                    <a:pt x="121" y="105"/>
                  </a:cubicBezTo>
                  <a:cubicBezTo>
                    <a:pt x="121" y="104"/>
                    <a:pt x="120" y="104"/>
                    <a:pt x="120" y="103"/>
                  </a:cubicBezTo>
                  <a:cubicBezTo>
                    <a:pt x="106" y="76"/>
                    <a:pt x="89" y="50"/>
                    <a:pt x="70" y="25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9"/>
                    <a:pt x="68" y="31"/>
                  </a:cubicBezTo>
                  <a:cubicBezTo>
                    <a:pt x="68" y="33"/>
                    <a:pt x="69" y="36"/>
                    <a:pt x="71" y="38"/>
                  </a:cubicBezTo>
                  <a:cubicBezTo>
                    <a:pt x="67" y="33"/>
                    <a:pt x="63" y="27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0"/>
                    <a:pt x="50" y="16"/>
                    <a:pt x="46" y="12"/>
                  </a:cubicBezTo>
                  <a:cubicBezTo>
                    <a:pt x="45" y="11"/>
                    <a:pt x="44" y="10"/>
                    <a:pt x="43" y="9"/>
                  </a:cubicBezTo>
                  <a:cubicBezTo>
                    <a:pt x="41" y="6"/>
                    <a:pt x="39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 noEditPoints="1"/>
            </p:cNvSpPr>
            <p:nvPr/>
          </p:nvSpPr>
          <p:spPr bwMode="auto">
            <a:xfrm>
              <a:off x="6188076" y="3376613"/>
              <a:ext cx="304800" cy="434975"/>
            </a:xfrm>
            <a:custGeom>
              <a:avLst/>
              <a:gdLst>
                <a:gd name="T0" fmla="*/ 130 w 141"/>
                <a:gd name="T1" fmla="*/ 186 h 202"/>
                <a:gd name="T2" fmla="*/ 131 w 141"/>
                <a:gd name="T3" fmla="*/ 173 h 202"/>
                <a:gd name="T4" fmla="*/ 130 w 141"/>
                <a:gd name="T5" fmla="*/ 177 h 202"/>
                <a:gd name="T6" fmla="*/ 111 w 141"/>
                <a:gd name="T7" fmla="*/ 137 h 202"/>
                <a:gd name="T8" fmla="*/ 106 w 141"/>
                <a:gd name="T9" fmla="*/ 128 h 202"/>
                <a:gd name="T10" fmla="*/ 68 w 141"/>
                <a:gd name="T11" fmla="*/ 91 h 202"/>
                <a:gd name="T12" fmla="*/ 110 w 141"/>
                <a:gd name="T13" fmla="*/ 169 h 202"/>
                <a:gd name="T14" fmla="*/ 117 w 141"/>
                <a:gd name="T15" fmla="*/ 194 h 202"/>
                <a:gd name="T16" fmla="*/ 109 w 141"/>
                <a:gd name="T17" fmla="*/ 178 h 202"/>
                <a:gd name="T18" fmla="*/ 87 w 141"/>
                <a:gd name="T19" fmla="*/ 129 h 202"/>
                <a:gd name="T20" fmla="*/ 33 w 141"/>
                <a:gd name="T21" fmla="*/ 48 h 202"/>
                <a:gd name="T22" fmla="*/ 40 w 141"/>
                <a:gd name="T23" fmla="*/ 54 h 202"/>
                <a:gd name="T24" fmla="*/ 80 w 141"/>
                <a:gd name="T25" fmla="*/ 120 h 202"/>
                <a:gd name="T26" fmla="*/ 37 w 141"/>
                <a:gd name="T27" fmla="*/ 46 h 202"/>
                <a:gd name="T28" fmla="*/ 27 w 141"/>
                <a:gd name="T29" fmla="*/ 43 h 202"/>
                <a:gd name="T30" fmla="*/ 27 w 141"/>
                <a:gd name="T31" fmla="*/ 43 h 202"/>
                <a:gd name="T32" fmla="*/ 55 w 141"/>
                <a:gd name="T33" fmla="*/ 36 h 202"/>
                <a:gd name="T34" fmla="*/ 24 w 141"/>
                <a:gd name="T35" fmla="*/ 33 h 202"/>
                <a:gd name="T36" fmla="*/ 59 w 141"/>
                <a:gd name="T37" fmla="*/ 47 h 202"/>
                <a:gd name="T38" fmla="*/ 75 w 141"/>
                <a:gd name="T39" fmla="*/ 66 h 202"/>
                <a:gd name="T40" fmla="*/ 74 w 141"/>
                <a:gd name="T41" fmla="*/ 68 h 202"/>
                <a:gd name="T42" fmla="*/ 73 w 141"/>
                <a:gd name="T43" fmla="*/ 71 h 202"/>
                <a:gd name="T44" fmla="*/ 72 w 141"/>
                <a:gd name="T45" fmla="*/ 73 h 202"/>
                <a:gd name="T46" fmla="*/ 92 w 141"/>
                <a:gd name="T47" fmla="*/ 122 h 202"/>
                <a:gd name="T48" fmla="*/ 46 w 141"/>
                <a:gd name="T49" fmla="*/ 53 h 202"/>
                <a:gd name="T50" fmla="*/ 31 w 141"/>
                <a:gd name="T51" fmla="*/ 26 h 202"/>
                <a:gd name="T52" fmla="*/ 52 w 141"/>
                <a:gd name="T53" fmla="*/ 52 h 202"/>
                <a:gd name="T54" fmla="*/ 35 w 141"/>
                <a:gd name="T55" fmla="*/ 23 h 202"/>
                <a:gd name="T56" fmla="*/ 52 w 141"/>
                <a:gd name="T57" fmla="*/ 43 h 202"/>
                <a:gd name="T58" fmla="*/ 52 w 141"/>
                <a:gd name="T59" fmla="*/ 37 h 202"/>
                <a:gd name="T60" fmla="*/ 19 w 141"/>
                <a:gd name="T61" fmla="*/ 15 h 202"/>
                <a:gd name="T62" fmla="*/ 29 w 141"/>
                <a:gd name="T63" fmla="*/ 29 h 202"/>
                <a:gd name="T64" fmla="*/ 33 w 141"/>
                <a:gd name="T65" fmla="*/ 37 h 202"/>
                <a:gd name="T66" fmla="*/ 12 w 141"/>
                <a:gd name="T67" fmla="*/ 3 h 202"/>
                <a:gd name="T68" fmla="*/ 17 w 141"/>
                <a:gd name="T69" fmla="*/ 10 h 202"/>
                <a:gd name="T70" fmla="*/ 17 w 141"/>
                <a:gd name="T71" fmla="*/ 16 h 202"/>
                <a:gd name="T72" fmla="*/ 14 w 141"/>
                <a:gd name="T73" fmla="*/ 18 h 202"/>
                <a:gd name="T74" fmla="*/ 5 w 141"/>
                <a:gd name="T75" fmla="*/ 12 h 202"/>
                <a:gd name="T76" fmla="*/ 1 w 141"/>
                <a:gd name="T77" fmla="*/ 13 h 202"/>
                <a:gd name="T78" fmla="*/ 20 w 141"/>
                <a:gd name="T79" fmla="*/ 39 h 202"/>
                <a:gd name="T80" fmla="*/ 30 w 141"/>
                <a:gd name="T81" fmla="*/ 51 h 202"/>
                <a:gd name="T82" fmla="*/ 39 w 141"/>
                <a:gd name="T83" fmla="*/ 69 h 202"/>
                <a:gd name="T84" fmla="*/ 98 w 141"/>
                <a:gd name="T85" fmla="*/ 161 h 202"/>
                <a:gd name="T86" fmla="*/ 115 w 141"/>
                <a:gd name="T87" fmla="*/ 195 h 202"/>
                <a:gd name="T88" fmla="*/ 120 w 141"/>
                <a:gd name="T89" fmla="*/ 199 h 202"/>
                <a:gd name="T90" fmla="*/ 107 w 141"/>
                <a:gd name="T91" fmla="*/ 155 h 202"/>
                <a:gd name="T92" fmla="*/ 111 w 141"/>
                <a:gd name="T93" fmla="*/ 162 h 202"/>
                <a:gd name="T94" fmla="*/ 130 w 141"/>
                <a:gd name="T95" fmla="*/ 202 h 202"/>
                <a:gd name="T96" fmla="*/ 132 w 141"/>
                <a:gd name="T97" fmla="*/ 201 h 202"/>
                <a:gd name="T98" fmla="*/ 125 w 141"/>
                <a:gd name="T99" fmla="*/ 182 h 202"/>
                <a:gd name="T100" fmla="*/ 98 w 141"/>
                <a:gd name="T101" fmla="*/ 121 h 202"/>
                <a:gd name="T102" fmla="*/ 104 w 141"/>
                <a:gd name="T103" fmla="*/ 129 h 202"/>
                <a:gd name="T104" fmla="*/ 135 w 141"/>
                <a:gd name="T105" fmla="*/ 195 h 202"/>
                <a:gd name="T106" fmla="*/ 139 w 141"/>
                <a:gd name="T107" fmla="*/ 196 h 202"/>
                <a:gd name="T108" fmla="*/ 132 w 141"/>
                <a:gd name="T109" fmla="*/ 170 h 202"/>
                <a:gd name="T110" fmla="*/ 100 w 141"/>
                <a:gd name="T111" fmla="*/ 106 h 202"/>
                <a:gd name="T112" fmla="*/ 56 w 141"/>
                <a:gd name="T113" fmla="*/ 31 h 202"/>
                <a:gd name="T114" fmla="*/ 49 w 141"/>
                <a:gd name="T115" fmla="*/ 28 h 202"/>
                <a:gd name="T116" fmla="*/ 34 w 141"/>
                <a:gd name="T117" fmla="*/ 12 h 202"/>
                <a:gd name="T118" fmla="*/ 26 w 141"/>
                <a:gd name="T119" fmla="*/ 10 h 202"/>
                <a:gd name="T120" fmla="*/ 21 w 141"/>
                <a:gd name="T121" fmla="*/ 4 h 202"/>
                <a:gd name="T122" fmla="*/ 31 w 141"/>
                <a:gd name="T123" fmla="*/ 22 h 202"/>
                <a:gd name="T124" fmla="*/ 14 w 141"/>
                <a:gd name="T125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02">
                  <a:moveTo>
                    <a:pt x="130" y="186"/>
                  </a:moveTo>
                  <a:cubicBezTo>
                    <a:pt x="126" y="178"/>
                    <a:pt x="122" y="170"/>
                    <a:pt x="119" y="162"/>
                  </a:cubicBezTo>
                  <a:cubicBezTo>
                    <a:pt x="122" y="167"/>
                    <a:pt x="124" y="172"/>
                    <a:pt x="127" y="177"/>
                  </a:cubicBezTo>
                  <a:cubicBezTo>
                    <a:pt x="128" y="180"/>
                    <a:pt x="129" y="183"/>
                    <a:pt x="130" y="186"/>
                  </a:cubicBezTo>
                  <a:moveTo>
                    <a:pt x="130" y="177"/>
                  </a:moveTo>
                  <a:cubicBezTo>
                    <a:pt x="128" y="171"/>
                    <a:pt x="126" y="165"/>
                    <a:pt x="123" y="159"/>
                  </a:cubicBezTo>
                  <a:cubicBezTo>
                    <a:pt x="124" y="161"/>
                    <a:pt x="125" y="163"/>
                    <a:pt x="126" y="164"/>
                  </a:cubicBezTo>
                  <a:cubicBezTo>
                    <a:pt x="128" y="167"/>
                    <a:pt x="129" y="170"/>
                    <a:pt x="131" y="173"/>
                  </a:cubicBezTo>
                  <a:cubicBezTo>
                    <a:pt x="131" y="174"/>
                    <a:pt x="132" y="176"/>
                    <a:pt x="132" y="177"/>
                  </a:cubicBezTo>
                  <a:cubicBezTo>
                    <a:pt x="134" y="181"/>
                    <a:pt x="135" y="184"/>
                    <a:pt x="137" y="188"/>
                  </a:cubicBezTo>
                  <a:cubicBezTo>
                    <a:pt x="134" y="185"/>
                    <a:pt x="132" y="181"/>
                    <a:pt x="130" y="178"/>
                  </a:cubicBezTo>
                  <a:cubicBezTo>
                    <a:pt x="130" y="177"/>
                    <a:pt x="130" y="177"/>
                    <a:pt x="130" y="177"/>
                  </a:cubicBezTo>
                  <a:moveTo>
                    <a:pt x="106" y="128"/>
                  </a:moveTo>
                  <a:cubicBezTo>
                    <a:pt x="106" y="128"/>
                    <a:pt x="106" y="127"/>
                    <a:pt x="105" y="126"/>
                  </a:cubicBezTo>
                  <a:cubicBezTo>
                    <a:pt x="107" y="129"/>
                    <a:pt x="108" y="132"/>
                    <a:pt x="110" y="135"/>
                  </a:cubicBezTo>
                  <a:cubicBezTo>
                    <a:pt x="110" y="136"/>
                    <a:pt x="111" y="136"/>
                    <a:pt x="111" y="137"/>
                  </a:cubicBezTo>
                  <a:cubicBezTo>
                    <a:pt x="112" y="140"/>
                    <a:pt x="114" y="143"/>
                    <a:pt x="115" y="145"/>
                  </a:cubicBezTo>
                  <a:cubicBezTo>
                    <a:pt x="117" y="150"/>
                    <a:pt x="119" y="155"/>
                    <a:pt x="121" y="160"/>
                  </a:cubicBezTo>
                  <a:cubicBezTo>
                    <a:pt x="116" y="149"/>
                    <a:pt x="111" y="139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moveTo>
                    <a:pt x="87" y="129"/>
                  </a:moveTo>
                  <a:cubicBezTo>
                    <a:pt x="85" y="125"/>
                    <a:pt x="83" y="121"/>
                    <a:pt x="81" y="117"/>
                  </a:cubicBezTo>
                  <a:cubicBezTo>
                    <a:pt x="77" y="108"/>
                    <a:pt x="72" y="100"/>
                    <a:pt x="68" y="91"/>
                  </a:cubicBezTo>
                  <a:cubicBezTo>
                    <a:pt x="71" y="97"/>
                    <a:pt x="75" y="102"/>
                    <a:pt x="78" y="107"/>
                  </a:cubicBezTo>
                  <a:cubicBezTo>
                    <a:pt x="83" y="115"/>
                    <a:pt x="87" y="123"/>
                    <a:pt x="92" y="131"/>
                  </a:cubicBezTo>
                  <a:cubicBezTo>
                    <a:pt x="95" y="137"/>
                    <a:pt x="98" y="143"/>
                    <a:pt x="101" y="149"/>
                  </a:cubicBezTo>
                  <a:cubicBezTo>
                    <a:pt x="104" y="155"/>
                    <a:pt x="107" y="162"/>
                    <a:pt x="110" y="169"/>
                  </a:cubicBezTo>
                  <a:cubicBezTo>
                    <a:pt x="110" y="170"/>
                    <a:pt x="111" y="171"/>
                    <a:pt x="111" y="171"/>
                  </a:cubicBezTo>
                  <a:cubicBezTo>
                    <a:pt x="114" y="178"/>
                    <a:pt x="116" y="185"/>
                    <a:pt x="117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0"/>
                    <a:pt x="112" y="186"/>
                    <a:pt x="110" y="181"/>
                  </a:cubicBezTo>
                  <a:cubicBezTo>
                    <a:pt x="110" y="180"/>
                    <a:pt x="109" y="179"/>
                    <a:pt x="109" y="179"/>
                  </a:cubicBezTo>
                  <a:cubicBezTo>
                    <a:pt x="109" y="179"/>
                    <a:pt x="109" y="179"/>
                    <a:pt x="109" y="178"/>
                  </a:cubicBezTo>
                  <a:cubicBezTo>
                    <a:pt x="110" y="178"/>
                    <a:pt x="110" y="178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5" y="166"/>
                    <a:pt x="101" y="158"/>
                    <a:pt x="97" y="151"/>
                  </a:cubicBezTo>
                  <a:cubicBezTo>
                    <a:pt x="94" y="144"/>
                    <a:pt x="90" y="136"/>
                    <a:pt x="87" y="129"/>
                  </a:cubicBezTo>
                  <a:moveTo>
                    <a:pt x="51" y="78"/>
                  </a:moveTo>
                  <a:cubicBezTo>
                    <a:pt x="50" y="77"/>
                    <a:pt x="49" y="75"/>
                    <a:pt x="48" y="74"/>
                  </a:cubicBezTo>
                  <a:cubicBezTo>
                    <a:pt x="41" y="65"/>
                    <a:pt x="35" y="56"/>
                    <a:pt x="31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9"/>
                    <a:pt x="38" y="50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4" y="58"/>
                    <a:pt x="47" y="63"/>
                    <a:pt x="51" y="68"/>
                  </a:cubicBezTo>
                  <a:cubicBezTo>
                    <a:pt x="51" y="68"/>
                    <a:pt x="52" y="69"/>
                    <a:pt x="53" y="70"/>
                  </a:cubicBezTo>
                  <a:cubicBezTo>
                    <a:pt x="62" y="86"/>
                    <a:pt x="71" y="103"/>
                    <a:pt x="79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19"/>
                    <a:pt x="79" y="118"/>
                    <a:pt x="78" y="117"/>
                  </a:cubicBezTo>
                  <a:cubicBezTo>
                    <a:pt x="75" y="111"/>
                    <a:pt x="71" y="105"/>
                    <a:pt x="67" y="99"/>
                  </a:cubicBezTo>
                  <a:cubicBezTo>
                    <a:pt x="62" y="92"/>
                    <a:pt x="57" y="85"/>
                    <a:pt x="51" y="78"/>
                  </a:cubicBezTo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7"/>
                    <a:pt x="38" y="47"/>
                  </a:cubicBezTo>
                  <a:cubicBezTo>
                    <a:pt x="38" y="47"/>
                    <a:pt x="38" y="46"/>
                    <a:pt x="37" y="46"/>
                  </a:cubicBezTo>
                  <a:moveTo>
                    <a:pt x="27" y="43"/>
                  </a:moveTo>
                  <a:cubicBezTo>
                    <a:pt x="27" y="42"/>
                    <a:pt x="26" y="42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moveTo>
                    <a:pt x="55" y="36"/>
                  </a:moveTo>
                  <a:cubicBezTo>
                    <a:pt x="54" y="34"/>
                    <a:pt x="53" y="33"/>
                    <a:pt x="53" y="31"/>
                  </a:cubicBezTo>
                  <a:cubicBezTo>
                    <a:pt x="59" y="37"/>
                    <a:pt x="63" y="45"/>
                    <a:pt x="68" y="53"/>
                  </a:cubicBezTo>
                  <a:cubicBezTo>
                    <a:pt x="63" y="48"/>
                    <a:pt x="59" y="42"/>
                    <a:pt x="55" y="36"/>
                  </a:cubicBezTo>
                  <a:moveTo>
                    <a:pt x="24" y="33"/>
                  </a:moveTo>
                  <a:cubicBezTo>
                    <a:pt x="22" y="30"/>
                    <a:pt x="20" y="28"/>
                    <a:pt x="18" y="25"/>
                  </a:cubicBezTo>
                  <a:cubicBezTo>
                    <a:pt x="23" y="30"/>
                    <a:pt x="28" y="35"/>
                    <a:pt x="33" y="41"/>
                  </a:cubicBezTo>
                  <a:cubicBezTo>
                    <a:pt x="30" y="38"/>
                    <a:pt x="27" y="36"/>
                    <a:pt x="24" y="33"/>
                  </a:cubicBezTo>
                  <a:moveTo>
                    <a:pt x="44" y="28"/>
                  </a:moveTo>
                  <a:cubicBezTo>
                    <a:pt x="42" y="25"/>
                    <a:pt x="40" y="22"/>
                    <a:pt x="38" y="18"/>
                  </a:cubicBezTo>
                  <a:cubicBezTo>
                    <a:pt x="43" y="25"/>
                    <a:pt x="48" y="31"/>
                    <a:pt x="53" y="38"/>
                  </a:cubicBezTo>
                  <a:cubicBezTo>
                    <a:pt x="55" y="41"/>
                    <a:pt x="57" y="44"/>
                    <a:pt x="59" y="47"/>
                  </a:cubicBezTo>
                  <a:cubicBezTo>
                    <a:pt x="63" y="52"/>
                    <a:pt x="67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74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6" y="66"/>
                    <a:pt x="76" y="67"/>
                  </a:cubicBezTo>
                  <a:cubicBezTo>
                    <a:pt x="76" y="67"/>
                    <a:pt x="75" y="67"/>
                    <a:pt x="75" y="67"/>
                  </a:cubicBezTo>
                  <a:cubicBezTo>
                    <a:pt x="74" y="67"/>
                    <a:pt x="73" y="67"/>
                    <a:pt x="74" y="68"/>
                  </a:cubicBezTo>
                  <a:cubicBezTo>
                    <a:pt x="75" y="71"/>
                    <a:pt x="76" y="73"/>
                    <a:pt x="78" y="76"/>
                  </a:cubicBezTo>
                  <a:cubicBezTo>
                    <a:pt x="77" y="74"/>
                    <a:pt x="76" y="73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3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2" y="72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1" y="88"/>
                    <a:pt x="88" y="103"/>
                    <a:pt x="94" y="119"/>
                  </a:cubicBezTo>
                  <a:cubicBezTo>
                    <a:pt x="95" y="122"/>
                    <a:pt x="97" y="124"/>
                    <a:pt x="98" y="127"/>
                  </a:cubicBezTo>
                  <a:cubicBezTo>
                    <a:pt x="99" y="131"/>
                    <a:pt x="101" y="135"/>
                    <a:pt x="102" y="139"/>
                  </a:cubicBezTo>
                  <a:cubicBezTo>
                    <a:pt x="99" y="133"/>
                    <a:pt x="96" y="127"/>
                    <a:pt x="92" y="122"/>
                  </a:cubicBezTo>
                  <a:cubicBezTo>
                    <a:pt x="92" y="121"/>
                    <a:pt x="91" y="120"/>
                    <a:pt x="91" y="119"/>
                  </a:cubicBezTo>
                  <a:cubicBezTo>
                    <a:pt x="77" y="97"/>
                    <a:pt x="63" y="76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4"/>
                    <a:pt x="47" y="53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3" y="48"/>
                    <a:pt x="40" y="44"/>
                    <a:pt x="37" y="40"/>
                  </a:cubicBezTo>
                  <a:cubicBezTo>
                    <a:pt x="37" y="37"/>
                    <a:pt x="36" y="35"/>
                    <a:pt x="35" y="34"/>
                  </a:cubicBezTo>
                  <a:cubicBezTo>
                    <a:pt x="34" y="31"/>
                    <a:pt x="32" y="28"/>
                    <a:pt x="31" y="26"/>
                  </a:cubicBezTo>
                  <a:cubicBezTo>
                    <a:pt x="38" y="34"/>
                    <a:pt x="45" y="4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0" y="45"/>
                    <a:pt x="46" y="40"/>
                    <a:pt x="43" y="35"/>
                  </a:cubicBezTo>
                  <a:cubicBezTo>
                    <a:pt x="40" y="31"/>
                    <a:pt x="37" y="27"/>
                    <a:pt x="35" y="23"/>
                  </a:cubicBezTo>
                  <a:cubicBezTo>
                    <a:pt x="40" y="28"/>
                    <a:pt x="44" y="34"/>
                    <a:pt x="49" y="40"/>
                  </a:cubicBezTo>
                  <a:cubicBezTo>
                    <a:pt x="50" y="41"/>
                    <a:pt x="51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4" y="41"/>
                  </a:cubicBezTo>
                  <a:cubicBezTo>
                    <a:pt x="53" y="40"/>
                    <a:pt x="53" y="39"/>
                    <a:pt x="52" y="37"/>
                  </a:cubicBezTo>
                  <a:cubicBezTo>
                    <a:pt x="50" y="35"/>
                    <a:pt x="49" y="34"/>
                    <a:pt x="47" y="32"/>
                  </a:cubicBezTo>
                  <a:cubicBezTo>
                    <a:pt x="46" y="31"/>
                    <a:pt x="45" y="29"/>
                    <a:pt x="44" y="28"/>
                  </a:cubicBezTo>
                  <a:moveTo>
                    <a:pt x="33" y="37"/>
                  </a:moveTo>
                  <a:cubicBezTo>
                    <a:pt x="28" y="30"/>
                    <a:pt x="23" y="23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6"/>
                    <a:pt x="21" y="17"/>
                    <a:pt x="22" y="18"/>
                  </a:cubicBezTo>
                  <a:cubicBezTo>
                    <a:pt x="24" y="20"/>
                    <a:pt x="25" y="22"/>
                    <a:pt x="27" y="25"/>
                  </a:cubicBezTo>
                  <a:cubicBezTo>
                    <a:pt x="27" y="26"/>
                    <a:pt x="28" y="27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3" y="34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moveTo>
                    <a:pt x="13" y="0"/>
                  </a:moveTo>
                  <a:cubicBezTo>
                    <a:pt x="12" y="0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5"/>
                    <a:pt x="15" y="7"/>
                    <a:pt x="16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8"/>
                    <a:pt x="18" y="20"/>
                    <a:pt x="19" y="22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19" y="22"/>
                    <a:pt x="17" y="2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0"/>
                    <a:pt x="11" y="19"/>
                    <a:pt x="10" y="17"/>
                  </a:cubicBezTo>
                  <a:cubicBezTo>
                    <a:pt x="8" y="16"/>
                    <a:pt x="7" y="14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0" y="12"/>
                    <a:pt x="1" y="13"/>
                  </a:cubicBezTo>
                  <a:cubicBezTo>
                    <a:pt x="3" y="17"/>
                    <a:pt x="5" y="21"/>
                    <a:pt x="8" y="24"/>
                  </a:cubicBezTo>
                  <a:cubicBezTo>
                    <a:pt x="11" y="28"/>
                    <a:pt x="15" y="32"/>
                    <a:pt x="18" y="35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ubicBezTo>
                    <a:pt x="23" y="42"/>
                    <a:pt x="25" y="45"/>
                    <a:pt x="28" y="49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4" y="58"/>
                    <a:pt x="36" y="62"/>
                    <a:pt x="39" y="67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42" y="72"/>
                    <a:pt x="44" y="74"/>
                    <a:pt x="47" y="77"/>
                  </a:cubicBezTo>
                  <a:cubicBezTo>
                    <a:pt x="49" y="81"/>
                    <a:pt x="52" y="84"/>
                    <a:pt x="54" y="87"/>
                  </a:cubicBezTo>
                  <a:cubicBezTo>
                    <a:pt x="58" y="92"/>
                    <a:pt x="62" y="98"/>
                    <a:pt x="66" y="104"/>
                  </a:cubicBezTo>
                  <a:cubicBezTo>
                    <a:pt x="78" y="122"/>
                    <a:pt x="88" y="141"/>
                    <a:pt x="98" y="161"/>
                  </a:cubicBezTo>
                  <a:cubicBezTo>
                    <a:pt x="99" y="161"/>
                    <a:pt x="99" y="162"/>
                    <a:pt x="99" y="162"/>
                  </a:cubicBezTo>
                  <a:cubicBezTo>
                    <a:pt x="102" y="169"/>
                    <a:pt x="105" y="176"/>
                    <a:pt x="108" y="183"/>
                  </a:cubicBezTo>
                  <a:cubicBezTo>
                    <a:pt x="108" y="183"/>
                    <a:pt x="109" y="184"/>
                    <a:pt x="109" y="184"/>
                  </a:cubicBezTo>
                  <a:cubicBezTo>
                    <a:pt x="111" y="188"/>
                    <a:pt x="113" y="192"/>
                    <a:pt x="115" y="19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6" y="197"/>
                    <a:pt x="117" y="198"/>
                    <a:pt x="118" y="199"/>
                  </a:cubicBezTo>
                  <a:cubicBezTo>
                    <a:pt x="118" y="199"/>
                    <a:pt x="119" y="200"/>
                    <a:pt x="119" y="200"/>
                  </a:cubicBezTo>
                  <a:cubicBezTo>
                    <a:pt x="119" y="200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8"/>
                  </a:cubicBezTo>
                  <a:cubicBezTo>
                    <a:pt x="120" y="195"/>
                    <a:pt x="119" y="192"/>
                    <a:pt x="119" y="189"/>
                  </a:cubicBezTo>
                  <a:cubicBezTo>
                    <a:pt x="116" y="177"/>
                    <a:pt x="112" y="166"/>
                    <a:pt x="107" y="155"/>
                  </a:cubicBezTo>
                  <a:cubicBezTo>
                    <a:pt x="101" y="142"/>
                    <a:pt x="94" y="131"/>
                    <a:pt x="88" y="119"/>
                  </a:cubicBezTo>
                  <a:cubicBezTo>
                    <a:pt x="95" y="132"/>
                    <a:pt x="103" y="144"/>
                    <a:pt x="109" y="157"/>
                  </a:cubicBezTo>
                  <a:cubicBezTo>
                    <a:pt x="110" y="158"/>
                    <a:pt x="110" y="159"/>
                    <a:pt x="110" y="159"/>
                  </a:cubicBezTo>
                  <a:cubicBezTo>
                    <a:pt x="111" y="160"/>
                    <a:pt x="111" y="161"/>
                    <a:pt x="111" y="162"/>
                  </a:cubicBezTo>
                  <a:cubicBezTo>
                    <a:pt x="114" y="168"/>
                    <a:pt x="116" y="173"/>
                    <a:pt x="119" y="179"/>
                  </a:cubicBezTo>
                  <a:cubicBezTo>
                    <a:pt x="119" y="180"/>
                    <a:pt x="119" y="181"/>
                    <a:pt x="120" y="182"/>
                  </a:cubicBezTo>
                  <a:cubicBezTo>
                    <a:pt x="123" y="189"/>
                    <a:pt x="126" y="195"/>
                    <a:pt x="130" y="201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1" y="202"/>
                    <a:pt x="132" y="202"/>
                    <a:pt x="132" y="201"/>
                  </a:cubicBezTo>
                  <a:cubicBezTo>
                    <a:pt x="132" y="199"/>
                    <a:pt x="131" y="198"/>
                    <a:pt x="131" y="196"/>
                  </a:cubicBezTo>
                  <a:cubicBezTo>
                    <a:pt x="131" y="195"/>
                    <a:pt x="130" y="194"/>
                    <a:pt x="130" y="192"/>
                  </a:cubicBezTo>
                  <a:cubicBezTo>
                    <a:pt x="129" y="191"/>
                    <a:pt x="129" y="189"/>
                    <a:pt x="128" y="188"/>
                  </a:cubicBezTo>
                  <a:cubicBezTo>
                    <a:pt x="127" y="186"/>
                    <a:pt x="126" y="184"/>
                    <a:pt x="125" y="182"/>
                  </a:cubicBezTo>
                  <a:cubicBezTo>
                    <a:pt x="121" y="175"/>
                    <a:pt x="118" y="168"/>
                    <a:pt x="114" y="162"/>
                  </a:cubicBezTo>
                  <a:cubicBezTo>
                    <a:pt x="114" y="161"/>
                    <a:pt x="113" y="160"/>
                    <a:pt x="113" y="159"/>
                  </a:cubicBezTo>
                  <a:cubicBezTo>
                    <a:pt x="110" y="152"/>
                    <a:pt x="108" y="146"/>
                    <a:pt x="105" y="140"/>
                  </a:cubicBezTo>
                  <a:cubicBezTo>
                    <a:pt x="103" y="134"/>
                    <a:pt x="101" y="128"/>
                    <a:pt x="98" y="121"/>
                  </a:cubicBezTo>
                  <a:cubicBezTo>
                    <a:pt x="95" y="113"/>
                    <a:pt x="91" y="10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3" y="106"/>
                    <a:pt x="98" y="117"/>
                    <a:pt x="104" y="129"/>
                  </a:cubicBezTo>
                  <a:cubicBezTo>
                    <a:pt x="111" y="148"/>
                    <a:pt x="118" y="167"/>
                    <a:pt x="127" y="185"/>
                  </a:cubicBezTo>
                  <a:cubicBezTo>
                    <a:pt x="129" y="189"/>
                    <a:pt x="130" y="192"/>
                    <a:pt x="133" y="196"/>
                  </a:cubicBezTo>
                  <a:cubicBezTo>
                    <a:pt x="133" y="196"/>
                    <a:pt x="133" y="197"/>
                    <a:pt x="134" y="197"/>
                  </a:cubicBezTo>
                  <a:cubicBezTo>
                    <a:pt x="135" y="197"/>
                    <a:pt x="135" y="196"/>
                    <a:pt x="135" y="195"/>
                  </a:cubicBezTo>
                  <a:cubicBezTo>
                    <a:pt x="134" y="192"/>
                    <a:pt x="134" y="189"/>
                    <a:pt x="133" y="187"/>
                  </a:cubicBezTo>
                  <a:cubicBezTo>
                    <a:pt x="133" y="188"/>
                    <a:pt x="134" y="189"/>
                    <a:pt x="135" y="190"/>
                  </a:cubicBezTo>
                  <a:cubicBezTo>
                    <a:pt x="136" y="192"/>
                    <a:pt x="137" y="194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6"/>
                    <a:pt x="140" y="197"/>
                    <a:pt x="140" y="197"/>
                  </a:cubicBezTo>
                  <a:cubicBezTo>
                    <a:pt x="141" y="197"/>
                    <a:pt x="141" y="196"/>
                    <a:pt x="141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39" y="187"/>
                    <a:pt x="136" y="178"/>
                    <a:pt x="132" y="170"/>
                  </a:cubicBezTo>
                  <a:cubicBezTo>
                    <a:pt x="131" y="168"/>
                    <a:pt x="130" y="166"/>
                    <a:pt x="129" y="164"/>
                  </a:cubicBezTo>
                  <a:cubicBezTo>
                    <a:pt x="124" y="155"/>
                    <a:pt x="119" y="146"/>
                    <a:pt x="114" y="137"/>
                  </a:cubicBezTo>
                  <a:cubicBezTo>
                    <a:pt x="109" y="127"/>
                    <a:pt x="105" y="117"/>
                    <a:pt x="100" y="107"/>
                  </a:cubicBezTo>
                  <a:cubicBezTo>
                    <a:pt x="100" y="107"/>
                    <a:pt x="100" y="106"/>
                    <a:pt x="100" y="106"/>
                  </a:cubicBezTo>
                  <a:cubicBezTo>
                    <a:pt x="99" y="105"/>
                    <a:pt x="99" y="104"/>
                    <a:pt x="99" y="104"/>
                  </a:cubicBezTo>
                  <a:cubicBezTo>
                    <a:pt x="92" y="90"/>
                    <a:pt x="85" y="77"/>
                    <a:pt x="78" y="65"/>
                  </a:cubicBezTo>
                  <a:cubicBezTo>
                    <a:pt x="74" y="59"/>
                    <a:pt x="70" y="53"/>
                    <a:pt x="67" y="47"/>
                  </a:cubicBezTo>
                  <a:cubicBezTo>
                    <a:pt x="64" y="41"/>
                    <a:pt x="60" y="36"/>
                    <a:pt x="56" y="31"/>
                  </a:cubicBezTo>
                  <a:cubicBezTo>
                    <a:pt x="55" y="29"/>
                    <a:pt x="53" y="27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3"/>
                    <a:pt x="41" y="17"/>
                    <a:pt x="36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4"/>
                    <a:pt x="35" y="16"/>
                    <a:pt x="35" y="18"/>
                  </a:cubicBezTo>
                  <a:cubicBezTo>
                    <a:pt x="36" y="19"/>
                    <a:pt x="36" y="21"/>
                    <a:pt x="37" y="22"/>
                  </a:cubicBezTo>
                  <a:cubicBezTo>
                    <a:pt x="33" y="18"/>
                    <a:pt x="30" y="14"/>
                    <a:pt x="26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8" y="5"/>
                    <a:pt x="19" y="6"/>
                  </a:cubicBezTo>
                  <a:cubicBezTo>
                    <a:pt x="21" y="8"/>
                    <a:pt x="22" y="10"/>
                    <a:pt x="23" y="11"/>
                  </a:cubicBezTo>
                  <a:cubicBezTo>
                    <a:pt x="26" y="15"/>
                    <a:pt x="28" y="19"/>
                    <a:pt x="31" y="22"/>
                  </a:cubicBezTo>
                  <a:cubicBezTo>
                    <a:pt x="29" y="20"/>
                    <a:pt x="27" y="19"/>
                    <a:pt x="25" y="17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19" y="8"/>
                    <a:pt x="17" y="4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5734051" y="3357563"/>
              <a:ext cx="282575" cy="152400"/>
            </a:xfrm>
            <a:custGeom>
              <a:avLst/>
              <a:gdLst>
                <a:gd name="T0" fmla="*/ 115 w 131"/>
                <a:gd name="T1" fmla="*/ 67 h 71"/>
                <a:gd name="T2" fmla="*/ 121 w 131"/>
                <a:gd name="T3" fmla="*/ 66 h 71"/>
                <a:gd name="T4" fmla="*/ 111 w 131"/>
                <a:gd name="T5" fmla="*/ 58 h 71"/>
                <a:gd name="T6" fmla="*/ 114 w 131"/>
                <a:gd name="T7" fmla="*/ 58 h 71"/>
                <a:gd name="T8" fmla="*/ 116 w 131"/>
                <a:gd name="T9" fmla="*/ 54 h 71"/>
                <a:gd name="T10" fmla="*/ 123 w 131"/>
                <a:gd name="T11" fmla="*/ 47 h 71"/>
                <a:gd name="T12" fmla="*/ 36 w 131"/>
                <a:gd name="T13" fmla="*/ 37 h 71"/>
                <a:gd name="T14" fmla="*/ 32 w 131"/>
                <a:gd name="T15" fmla="*/ 37 h 71"/>
                <a:gd name="T16" fmla="*/ 24 w 131"/>
                <a:gd name="T17" fmla="*/ 33 h 71"/>
                <a:gd name="T18" fmla="*/ 18 w 131"/>
                <a:gd name="T19" fmla="*/ 33 h 71"/>
                <a:gd name="T20" fmla="*/ 11 w 131"/>
                <a:gd name="T21" fmla="*/ 33 h 71"/>
                <a:gd name="T22" fmla="*/ 35 w 131"/>
                <a:gd name="T23" fmla="*/ 31 h 71"/>
                <a:gd name="T24" fmla="*/ 34 w 131"/>
                <a:gd name="T25" fmla="*/ 30 h 71"/>
                <a:gd name="T26" fmla="*/ 5 w 131"/>
                <a:gd name="T27" fmla="*/ 30 h 71"/>
                <a:gd name="T28" fmla="*/ 8 w 131"/>
                <a:gd name="T29" fmla="*/ 31 h 71"/>
                <a:gd name="T30" fmla="*/ 17 w 131"/>
                <a:gd name="T31" fmla="*/ 27 h 71"/>
                <a:gd name="T32" fmla="*/ 26 w 131"/>
                <a:gd name="T33" fmla="*/ 26 h 71"/>
                <a:gd name="T34" fmla="*/ 26 w 131"/>
                <a:gd name="T35" fmla="*/ 26 h 71"/>
                <a:gd name="T36" fmla="*/ 13 w 131"/>
                <a:gd name="T37" fmla="*/ 21 h 71"/>
                <a:gd name="T38" fmla="*/ 8 w 131"/>
                <a:gd name="T39" fmla="*/ 22 h 71"/>
                <a:gd name="T40" fmla="*/ 10 w 131"/>
                <a:gd name="T41" fmla="*/ 18 h 71"/>
                <a:gd name="T42" fmla="*/ 17 w 131"/>
                <a:gd name="T43" fmla="*/ 17 h 71"/>
                <a:gd name="T44" fmla="*/ 10 w 131"/>
                <a:gd name="T45" fmla="*/ 15 h 71"/>
                <a:gd name="T46" fmla="*/ 2 w 131"/>
                <a:gd name="T47" fmla="*/ 11 h 71"/>
                <a:gd name="T48" fmla="*/ 3 w 131"/>
                <a:gd name="T49" fmla="*/ 9 h 71"/>
                <a:gd name="T50" fmla="*/ 78 w 131"/>
                <a:gd name="T51" fmla="*/ 51 h 71"/>
                <a:gd name="T52" fmla="*/ 85 w 131"/>
                <a:gd name="T53" fmla="*/ 50 h 71"/>
                <a:gd name="T54" fmla="*/ 108 w 131"/>
                <a:gd name="T55" fmla="*/ 40 h 71"/>
                <a:gd name="T56" fmla="*/ 90 w 131"/>
                <a:gd name="T57" fmla="*/ 37 h 71"/>
                <a:gd name="T58" fmla="*/ 98 w 131"/>
                <a:gd name="T59" fmla="*/ 46 h 71"/>
                <a:gd name="T60" fmla="*/ 64 w 131"/>
                <a:gd name="T61" fmla="*/ 24 h 71"/>
                <a:gd name="T62" fmla="*/ 81 w 131"/>
                <a:gd name="T63" fmla="*/ 28 h 71"/>
                <a:gd name="T64" fmla="*/ 106 w 131"/>
                <a:gd name="T65" fmla="*/ 35 h 71"/>
                <a:gd name="T66" fmla="*/ 49 w 131"/>
                <a:gd name="T67" fmla="*/ 11 h 71"/>
                <a:gd name="T68" fmla="*/ 63 w 131"/>
                <a:gd name="T69" fmla="*/ 10 h 71"/>
                <a:gd name="T70" fmla="*/ 47 w 131"/>
                <a:gd name="T71" fmla="*/ 8 h 71"/>
                <a:gd name="T72" fmla="*/ 49 w 131"/>
                <a:gd name="T73" fmla="*/ 5 h 71"/>
                <a:gd name="T74" fmla="*/ 13 w 131"/>
                <a:gd name="T75" fmla="*/ 4 h 71"/>
                <a:gd name="T76" fmla="*/ 27 w 131"/>
                <a:gd name="T77" fmla="*/ 9 h 71"/>
                <a:gd name="T78" fmla="*/ 42 w 131"/>
                <a:gd name="T79" fmla="*/ 18 h 71"/>
                <a:gd name="T80" fmla="*/ 34 w 131"/>
                <a:gd name="T81" fmla="*/ 23 h 71"/>
                <a:gd name="T82" fmla="*/ 101 w 131"/>
                <a:gd name="T83" fmla="*/ 53 h 71"/>
                <a:gd name="T84" fmla="*/ 51 w 131"/>
                <a:gd name="T85" fmla="*/ 32 h 71"/>
                <a:gd name="T86" fmla="*/ 63 w 131"/>
                <a:gd name="T87" fmla="*/ 38 h 71"/>
                <a:gd name="T88" fmla="*/ 63 w 131"/>
                <a:gd name="T89" fmla="*/ 41 h 71"/>
                <a:gd name="T90" fmla="*/ 41 w 131"/>
                <a:gd name="T91" fmla="*/ 40 h 71"/>
                <a:gd name="T92" fmla="*/ 55 w 131"/>
                <a:gd name="T93" fmla="*/ 44 h 71"/>
                <a:gd name="T94" fmla="*/ 73 w 131"/>
                <a:gd name="T95" fmla="*/ 50 h 71"/>
                <a:gd name="T96" fmla="*/ 67 w 131"/>
                <a:gd name="T97" fmla="*/ 51 h 71"/>
                <a:gd name="T98" fmla="*/ 95 w 131"/>
                <a:gd name="T99" fmla="*/ 69 h 71"/>
                <a:gd name="T100" fmla="*/ 97 w 131"/>
                <a:gd name="T101" fmla="*/ 62 h 71"/>
                <a:gd name="T102" fmla="*/ 107 w 131"/>
                <a:gd name="T103" fmla="*/ 66 h 71"/>
                <a:gd name="T104" fmla="*/ 109 w 131"/>
                <a:gd name="T105" fmla="*/ 63 h 71"/>
                <a:gd name="T106" fmla="*/ 109 w 131"/>
                <a:gd name="T107" fmla="*/ 56 h 71"/>
                <a:gd name="T108" fmla="*/ 111 w 131"/>
                <a:gd name="T109" fmla="*/ 52 h 71"/>
                <a:gd name="T110" fmla="*/ 110 w 131"/>
                <a:gd name="T111" fmla="*/ 45 h 71"/>
                <a:gd name="T112" fmla="*/ 111 w 131"/>
                <a:gd name="T113" fmla="*/ 40 h 71"/>
                <a:gd name="T114" fmla="*/ 119 w 131"/>
                <a:gd name="T115" fmla="*/ 48 h 71"/>
                <a:gd name="T116" fmla="*/ 113 w 131"/>
                <a:gd name="T117" fmla="*/ 54 h 71"/>
                <a:gd name="T118" fmla="*/ 121 w 131"/>
                <a:gd name="T119" fmla="*/ 46 h 71"/>
                <a:gd name="T120" fmla="*/ 127 w 131"/>
                <a:gd name="T121" fmla="*/ 43 h 71"/>
                <a:gd name="T122" fmla="*/ 129 w 131"/>
                <a:gd name="T123" fmla="*/ 43 h 71"/>
                <a:gd name="T124" fmla="*/ 102 w 131"/>
                <a:gd name="T12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71">
                  <a:moveTo>
                    <a:pt x="115" y="63"/>
                  </a:moveTo>
                  <a:cubicBezTo>
                    <a:pt x="114" y="64"/>
                    <a:pt x="113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1" y="65"/>
                    <a:pt x="111" y="65"/>
                  </a:cubicBezTo>
                  <a:cubicBezTo>
                    <a:pt x="112" y="66"/>
                    <a:pt x="113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7"/>
                    <a:pt x="117" y="66"/>
                    <a:pt x="116" y="65"/>
                  </a:cubicBezTo>
                  <a:cubicBezTo>
                    <a:pt x="116" y="65"/>
                    <a:pt x="115" y="64"/>
                    <a:pt x="115" y="63"/>
                  </a:cubicBezTo>
                  <a:moveTo>
                    <a:pt x="120" y="59"/>
                  </a:moveTo>
                  <a:cubicBezTo>
                    <a:pt x="119" y="60"/>
                    <a:pt x="118" y="61"/>
                    <a:pt x="116" y="62"/>
                  </a:cubicBezTo>
                  <a:cubicBezTo>
                    <a:pt x="118" y="64"/>
                    <a:pt x="119" y="65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6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2"/>
                    <a:pt x="121" y="61"/>
                    <a:pt x="120" y="59"/>
                  </a:cubicBezTo>
                  <a:moveTo>
                    <a:pt x="111" y="58"/>
                  </a:moveTo>
                  <a:cubicBezTo>
                    <a:pt x="111" y="58"/>
                    <a:pt x="111" y="58"/>
                    <a:pt x="110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moveTo>
                    <a:pt x="114" y="57"/>
                  </a:moveTo>
                  <a:cubicBezTo>
                    <a:pt x="113" y="58"/>
                    <a:pt x="113" y="58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moveTo>
                    <a:pt x="116" y="54"/>
                  </a:moveTo>
                  <a:cubicBezTo>
                    <a:pt x="116" y="55"/>
                    <a:pt x="115" y="55"/>
                    <a:pt x="114" y="56"/>
                  </a:cubicBezTo>
                  <a:cubicBezTo>
                    <a:pt x="115" y="56"/>
                    <a:pt x="115" y="56"/>
                    <a:pt x="115" y="57"/>
                  </a:cubicBezTo>
                  <a:cubicBezTo>
                    <a:pt x="116" y="56"/>
                    <a:pt x="116" y="56"/>
                    <a:pt x="117" y="55"/>
                  </a:cubicBezTo>
                  <a:cubicBezTo>
                    <a:pt x="117" y="55"/>
                    <a:pt x="117" y="54"/>
                    <a:pt x="116" y="54"/>
                  </a:cubicBezTo>
                  <a:moveTo>
                    <a:pt x="122" y="48"/>
                  </a:moveTo>
                  <a:cubicBezTo>
                    <a:pt x="121" y="50"/>
                    <a:pt x="119" y="52"/>
                    <a:pt x="117" y="53"/>
                  </a:cubicBezTo>
                  <a:cubicBezTo>
                    <a:pt x="118" y="53"/>
                    <a:pt x="118" y="53"/>
                    <a:pt x="118" y="54"/>
                  </a:cubicBezTo>
                  <a:cubicBezTo>
                    <a:pt x="120" y="52"/>
                    <a:pt x="121" y="50"/>
                    <a:pt x="122" y="49"/>
                  </a:cubicBezTo>
                  <a:cubicBezTo>
                    <a:pt x="122" y="48"/>
                    <a:pt x="122" y="48"/>
                    <a:pt x="122" y="48"/>
                  </a:cubicBezTo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moveTo>
                    <a:pt x="31" y="36"/>
                  </a:moveTo>
                  <a:cubicBezTo>
                    <a:pt x="29" y="36"/>
                    <a:pt x="26" y="37"/>
                    <a:pt x="23" y="37"/>
                  </a:cubicBezTo>
                  <a:cubicBezTo>
                    <a:pt x="25" y="37"/>
                    <a:pt x="27" y="38"/>
                    <a:pt x="29" y="38"/>
                  </a:cubicBezTo>
                  <a:cubicBezTo>
                    <a:pt x="30" y="38"/>
                    <a:pt x="31" y="37"/>
                    <a:pt x="32" y="37"/>
                  </a:cubicBezTo>
                  <a:cubicBezTo>
                    <a:pt x="32" y="37"/>
                    <a:pt x="31" y="37"/>
                    <a:pt x="31" y="36"/>
                  </a:cubicBezTo>
                  <a:moveTo>
                    <a:pt x="45" y="34"/>
                  </a:moveTo>
                  <a:cubicBezTo>
                    <a:pt x="44" y="34"/>
                    <a:pt x="43" y="34"/>
                    <a:pt x="42" y="34"/>
                  </a:cubicBezTo>
                  <a:cubicBezTo>
                    <a:pt x="43" y="34"/>
                    <a:pt x="45" y="34"/>
                    <a:pt x="46" y="34"/>
                  </a:cubicBezTo>
                  <a:cubicBezTo>
                    <a:pt x="46" y="34"/>
                    <a:pt x="45" y="34"/>
                    <a:pt x="45" y="34"/>
                  </a:cubicBezTo>
                  <a:moveTo>
                    <a:pt x="24" y="33"/>
                  </a:moveTo>
                  <a:cubicBezTo>
                    <a:pt x="23" y="34"/>
                    <a:pt x="21" y="34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5" y="33"/>
                    <a:pt x="25" y="33"/>
                    <a:pt x="24" y="33"/>
                  </a:cubicBezTo>
                  <a:moveTo>
                    <a:pt x="18" y="33"/>
                  </a:move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7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moveTo>
                    <a:pt x="13" y="32"/>
                  </a:move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2"/>
                  </a:cubicBezTo>
                  <a:moveTo>
                    <a:pt x="35" y="31"/>
                  </a:moveTo>
                  <a:cubicBezTo>
                    <a:pt x="36" y="31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5" y="31"/>
                  </a:cubicBezTo>
                  <a:moveTo>
                    <a:pt x="30" y="31"/>
                  </a:moveTo>
                  <a:cubicBezTo>
                    <a:pt x="29" y="31"/>
                    <a:pt x="29" y="32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1" y="31"/>
                    <a:pt x="30" y="31"/>
                  </a:cubicBezTo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1"/>
                    <a:pt x="38" y="32"/>
                  </a:cubicBezTo>
                  <a:cubicBezTo>
                    <a:pt x="39" y="32"/>
                    <a:pt x="41" y="31"/>
                    <a:pt x="42" y="31"/>
                  </a:cubicBezTo>
                  <a:cubicBezTo>
                    <a:pt x="40" y="31"/>
                    <a:pt x="37" y="30"/>
                    <a:pt x="34" y="30"/>
                  </a:cubicBezTo>
                  <a:moveTo>
                    <a:pt x="5" y="29"/>
                  </a:move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moveTo>
                    <a:pt x="9" y="29"/>
                  </a:moveTo>
                  <a:cubicBezTo>
                    <a:pt x="8" y="30"/>
                    <a:pt x="8" y="30"/>
                    <a:pt x="8" y="31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9"/>
                    <a:pt x="10" y="29"/>
                    <a:pt x="9" y="29"/>
                  </a:cubicBezTo>
                  <a:moveTo>
                    <a:pt x="17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0" y="28"/>
                    <a:pt x="18" y="28"/>
                    <a:pt x="17" y="27"/>
                  </a:cubicBezTo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8" y="27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8" y="27"/>
                    <a:pt x="27" y="26"/>
                    <a:pt x="26" y="26"/>
                  </a:cubicBezTo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18" y="24"/>
                    <a:pt x="17" y="23"/>
                    <a:pt x="15" y="23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moveTo>
                    <a:pt x="10" y="18"/>
                  </a:moveTo>
                  <a:cubicBezTo>
                    <a:pt x="9" y="19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7" y="15"/>
                    <a:pt x="16" y="15"/>
                    <a:pt x="15" y="15"/>
                  </a:cubicBezTo>
                  <a:moveTo>
                    <a:pt x="11" y="15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moveTo>
                    <a:pt x="3" y="9"/>
                  </a:move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1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9" y="9"/>
                    <a:pt x="6" y="9"/>
                    <a:pt x="3" y="9"/>
                  </a:cubicBezTo>
                  <a:moveTo>
                    <a:pt x="105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7" y="59"/>
                    <a:pt x="108" y="60"/>
                    <a:pt x="110" y="62"/>
                  </a:cubicBezTo>
                  <a:cubicBezTo>
                    <a:pt x="108" y="61"/>
                    <a:pt x="107" y="60"/>
                    <a:pt x="105" y="58"/>
                  </a:cubicBezTo>
                  <a:moveTo>
                    <a:pt x="83" y="57"/>
                  </a:moveTo>
                  <a:cubicBezTo>
                    <a:pt x="81" y="55"/>
                    <a:pt x="80" y="53"/>
                    <a:pt x="78" y="51"/>
                  </a:cubicBezTo>
                  <a:cubicBezTo>
                    <a:pt x="82" y="53"/>
                    <a:pt x="87" y="55"/>
                    <a:pt x="91" y="58"/>
                  </a:cubicBezTo>
                  <a:cubicBezTo>
                    <a:pt x="91" y="58"/>
                    <a:pt x="92" y="59"/>
                    <a:pt x="92" y="59"/>
                  </a:cubicBezTo>
                  <a:cubicBezTo>
                    <a:pt x="89" y="58"/>
                    <a:pt x="86" y="58"/>
                    <a:pt x="83" y="57"/>
                  </a:cubicBezTo>
                  <a:moveTo>
                    <a:pt x="86" y="51"/>
                  </a:moveTo>
                  <a:cubicBezTo>
                    <a:pt x="83" y="49"/>
                    <a:pt x="81" y="48"/>
                    <a:pt x="78" y="47"/>
                  </a:cubicBezTo>
                  <a:cubicBezTo>
                    <a:pt x="80" y="48"/>
                    <a:pt x="82" y="49"/>
                    <a:pt x="85" y="50"/>
                  </a:cubicBezTo>
                  <a:cubicBezTo>
                    <a:pt x="85" y="50"/>
                    <a:pt x="86" y="50"/>
                    <a:pt x="86" y="51"/>
                  </a:cubicBezTo>
                  <a:moveTo>
                    <a:pt x="108" y="40"/>
                  </a:moveTo>
                  <a:cubicBezTo>
                    <a:pt x="108" y="40"/>
                    <a:pt x="108" y="39"/>
                    <a:pt x="108" y="39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09" y="40"/>
                    <a:pt x="109" y="40"/>
                    <a:pt x="109" y="41"/>
                  </a:cubicBezTo>
                  <a:cubicBezTo>
                    <a:pt x="109" y="41"/>
                    <a:pt x="108" y="40"/>
                    <a:pt x="108" y="40"/>
                  </a:cubicBezTo>
                  <a:moveTo>
                    <a:pt x="105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moveTo>
                    <a:pt x="99" y="42"/>
                  </a:moveTo>
                  <a:cubicBezTo>
                    <a:pt x="96" y="40"/>
                    <a:pt x="93" y="39"/>
                    <a:pt x="90" y="37"/>
                  </a:cubicBezTo>
                  <a:cubicBezTo>
                    <a:pt x="93" y="38"/>
                    <a:pt x="96" y="39"/>
                    <a:pt x="99" y="41"/>
                  </a:cubicBezTo>
                  <a:cubicBezTo>
                    <a:pt x="99" y="41"/>
                    <a:pt x="99" y="42"/>
                    <a:pt x="99" y="42"/>
                  </a:cubicBezTo>
                  <a:moveTo>
                    <a:pt x="93" y="44"/>
                  </a:moveTo>
                  <a:cubicBezTo>
                    <a:pt x="80" y="39"/>
                    <a:pt x="68" y="33"/>
                    <a:pt x="55" y="28"/>
                  </a:cubicBezTo>
                  <a:cubicBezTo>
                    <a:pt x="72" y="32"/>
                    <a:pt x="88" y="37"/>
                    <a:pt x="102" y="47"/>
                  </a:cubicBezTo>
                  <a:cubicBezTo>
                    <a:pt x="100" y="47"/>
                    <a:pt x="99" y="46"/>
                    <a:pt x="98" y="46"/>
                  </a:cubicBezTo>
                  <a:cubicBezTo>
                    <a:pt x="97" y="45"/>
                    <a:pt x="95" y="44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4"/>
                  </a:cubicBezTo>
                  <a:moveTo>
                    <a:pt x="95" y="36"/>
                  </a:moveTo>
                  <a:cubicBezTo>
                    <a:pt x="81" y="31"/>
                    <a:pt x="67" y="25"/>
                    <a:pt x="53" y="21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74" y="28"/>
                    <a:pt x="85" y="31"/>
                    <a:pt x="95" y="36"/>
                  </a:cubicBezTo>
                  <a:moveTo>
                    <a:pt x="81" y="28"/>
                  </a:moveTo>
                  <a:cubicBezTo>
                    <a:pt x="77" y="26"/>
                    <a:pt x="72" y="24"/>
                    <a:pt x="67" y="23"/>
                  </a:cubicBezTo>
                  <a:cubicBezTo>
                    <a:pt x="64" y="21"/>
                    <a:pt x="60" y="20"/>
                    <a:pt x="56" y="19"/>
                  </a:cubicBezTo>
                  <a:cubicBezTo>
                    <a:pt x="58" y="20"/>
                    <a:pt x="60" y="20"/>
                    <a:pt x="62" y="21"/>
                  </a:cubicBezTo>
                  <a:cubicBezTo>
                    <a:pt x="68" y="22"/>
                    <a:pt x="75" y="25"/>
                    <a:pt x="81" y="28"/>
                  </a:cubicBezTo>
                  <a:moveTo>
                    <a:pt x="105" y="35"/>
                  </a:moveTo>
                  <a:cubicBezTo>
                    <a:pt x="91" y="31"/>
                    <a:pt x="79" y="23"/>
                    <a:pt x="65" y="19"/>
                  </a:cubicBezTo>
                  <a:cubicBezTo>
                    <a:pt x="67" y="19"/>
                    <a:pt x="68" y="19"/>
                    <a:pt x="70" y="20"/>
                  </a:cubicBezTo>
                  <a:cubicBezTo>
                    <a:pt x="80" y="23"/>
                    <a:pt x="90" y="27"/>
                    <a:pt x="100" y="31"/>
                  </a:cubicBezTo>
                  <a:cubicBezTo>
                    <a:pt x="102" y="32"/>
                    <a:pt x="104" y="34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5"/>
                    <a:pt x="105" y="35"/>
                    <a:pt x="105" y="35"/>
                  </a:cubicBezTo>
                  <a:moveTo>
                    <a:pt x="66" y="28"/>
                  </a:moveTo>
                  <a:cubicBezTo>
                    <a:pt x="51" y="24"/>
                    <a:pt x="36" y="21"/>
                    <a:pt x="21" y="18"/>
                  </a:cubicBezTo>
                  <a:cubicBezTo>
                    <a:pt x="37" y="19"/>
                    <a:pt x="51" y="23"/>
                    <a:pt x="66" y="28"/>
                  </a:cubicBezTo>
                  <a:moveTo>
                    <a:pt x="52" y="12"/>
                  </a:moveTo>
                  <a:cubicBezTo>
                    <a:pt x="51" y="11"/>
                    <a:pt x="50" y="11"/>
                    <a:pt x="49" y="11"/>
                  </a:cubicBezTo>
                  <a:cubicBezTo>
                    <a:pt x="53" y="11"/>
                    <a:pt x="56" y="12"/>
                    <a:pt x="60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0" y="13"/>
                    <a:pt x="59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5" y="12"/>
                    <a:pt x="54" y="12"/>
                    <a:pt x="52" y="12"/>
                  </a:cubicBezTo>
                  <a:moveTo>
                    <a:pt x="63" y="10"/>
                  </a:moveTo>
                  <a:cubicBezTo>
                    <a:pt x="62" y="10"/>
                    <a:pt x="62" y="10"/>
                    <a:pt x="61" y="9"/>
                  </a:cubicBezTo>
                  <a:cubicBezTo>
                    <a:pt x="67" y="10"/>
                    <a:pt x="73" y="12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7" y="13"/>
                    <a:pt x="76" y="13"/>
                    <a:pt x="74" y="12"/>
                  </a:cubicBezTo>
                  <a:cubicBezTo>
                    <a:pt x="70" y="11"/>
                    <a:pt x="67" y="11"/>
                    <a:pt x="63" y="10"/>
                  </a:cubicBezTo>
                  <a:moveTo>
                    <a:pt x="47" y="8"/>
                  </a:moveTo>
                  <a:cubicBezTo>
                    <a:pt x="43" y="8"/>
                    <a:pt x="39" y="7"/>
                    <a:pt x="35" y="6"/>
                  </a:cubicBezTo>
                  <a:cubicBezTo>
                    <a:pt x="37" y="6"/>
                    <a:pt x="38" y="6"/>
                    <a:pt x="40" y="7"/>
                  </a:cubicBezTo>
                  <a:cubicBezTo>
                    <a:pt x="42" y="7"/>
                    <a:pt x="44" y="8"/>
                    <a:pt x="47" y="8"/>
                  </a:cubicBezTo>
                  <a:moveTo>
                    <a:pt x="40" y="4"/>
                  </a:moveTo>
                  <a:cubicBezTo>
                    <a:pt x="39" y="4"/>
                    <a:pt x="38" y="4"/>
                    <a:pt x="37" y="3"/>
                  </a:cubicBezTo>
                  <a:cubicBezTo>
                    <a:pt x="41" y="4"/>
                    <a:pt x="45" y="4"/>
                    <a:pt x="49" y="5"/>
                  </a:cubicBezTo>
                  <a:cubicBezTo>
                    <a:pt x="46" y="5"/>
                    <a:pt x="43" y="4"/>
                    <a:pt x="40" y="4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17" y="1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5" y="4"/>
                    <a:pt x="17" y="4"/>
                    <a:pt x="19" y="4"/>
                  </a:cubicBezTo>
                  <a:cubicBezTo>
                    <a:pt x="21" y="4"/>
                    <a:pt x="23" y="4"/>
                    <a:pt x="25" y="4"/>
                  </a:cubicBezTo>
                  <a:cubicBezTo>
                    <a:pt x="25" y="5"/>
                    <a:pt x="25" y="6"/>
                    <a:pt x="26" y="6"/>
                  </a:cubicBezTo>
                  <a:cubicBezTo>
                    <a:pt x="27" y="6"/>
                    <a:pt x="28" y="7"/>
                    <a:pt x="29" y="7"/>
                  </a:cubicBezTo>
                  <a:cubicBezTo>
                    <a:pt x="32" y="8"/>
                    <a:pt x="36" y="9"/>
                    <a:pt x="39" y="10"/>
                  </a:cubicBezTo>
                  <a:cubicBezTo>
                    <a:pt x="35" y="9"/>
                    <a:pt x="31" y="9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6" y="11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5" y="14"/>
                    <a:pt x="29" y="15"/>
                    <a:pt x="34" y="15"/>
                  </a:cubicBezTo>
                  <a:cubicBezTo>
                    <a:pt x="37" y="16"/>
                    <a:pt x="39" y="17"/>
                    <a:pt x="42" y="18"/>
                  </a:cubicBezTo>
                  <a:cubicBezTo>
                    <a:pt x="35" y="17"/>
                    <a:pt x="28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21" y="20"/>
                    <a:pt x="24" y="21"/>
                    <a:pt x="27" y="22"/>
                  </a:cubicBezTo>
                  <a:cubicBezTo>
                    <a:pt x="29" y="22"/>
                    <a:pt x="30" y="22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40" y="23"/>
                    <a:pt x="42" y="23"/>
                    <a:pt x="45" y="24"/>
                  </a:cubicBezTo>
                  <a:cubicBezTo>
                    <a:pt x="46" y="24"/>
                    <a:pt x="47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2" y="32"/>
                    <a:pt x="78" y="40"/>
                    <a:pt x="94" y="47"/>
                  </a:cubicBezTo>
                  <a:cubicBezTo>
                    <a:pt x="96" y="49"/>
                    <a:pt x="99" y="51"/>
                    <a:pt x="101" y="53"/>
                  </a:cubicBezTo>
                  <a:cubicBezTo>
                    <a:pt x="99" y="52"/>
                    <a:pt x="96" y="51"/>
                    <a:pt x="94" y="49"/>
                  </a:cubicBezTo>
                  <a:cubicBezTo>
                    <a:pt x="90" y="47"/>
                    <a:pt x="86" y="45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3"/>
                    <a:pt x="79" y="43"/>
                    <a:pt x="79" y="42"/>
                  </a:cubicBezTo>
                  <a:cubicBezTo>
                    <a:pt x="70" y="39"/>
                    <a:pt x="61" y="35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2" y="35"/>
                    <a:pt x="54" y="36"/>
                  </a:cubicBezTo>
                  <a:cubicBezTo>
                    <a:pt x="57" y="36"/>
                    <a:pt x="60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40"/>
                    <a:pt x="68" y="41"/>
                    <a:pt x="71" y="42"/>
                  </a:cubicBezTo>
                  <a:cubicBezTo>
                    <a:pt x="68" y="41"/>
                    <a:pt x="66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1"/>
                    <a:pt x="58" y="40"/>
                    <a:pt x="56" y="40"/>
                  </a:cubicBezTo>
                  <a:cubicBezTo>
                    <a:pt x="61" y="41"/>
                    <a:pt x="65" y="43"/>
                    <a:pt x="70" y="44"/>
                  </a:cubicBezTo>
                  <a:cubicBezTo>
                    <a:pt x="63" y="42"/>
                    <a:pt x="55" y="41"/>
                    <a:pt x="48" y="39"/>
                  </a:cubicBezTo>
                  <a:cubicBezTo>
                    <a:pt x="47" y="39"/>
                    <a:pt x="46" y="39"/>
                    <a:pt x="45" y="39"/>
                  </a:cubicBezTo>
                  <a:cubicBezTo>
                    <a:pt x="44" y="39"/>
                    <a:pt x="42" y="39"/>
                    <a:pt x="41" y="40"/>
                  </a:cubicBezTo>
                  <a:cubicBezTo>
                    <a:pt x="39" y="40"/>
                    <a:pt x="37" y="40"/>
                    <a:pt x="35" y="40"/>
                  </a:cubicBezTo>
                  <a:cubicBezTo>
                    <a:pt x="37" y="41"/>
                    <a:pt x="40" y="42"/>
                    <a:pt x="42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8" y="43"/>
                    <a:pt x="52" y="43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7" y="44"/>
                    <a:pt x="58" y="44"/>
                    <a:pt x="59" y="45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62" y="45"/>
                    <a:pt x="68" y="46"/>
                    <a:pt x="73" y="48"/>
                  </a:cubicBezTo>
                  <a:cubicBezTo>
                    <a:pt x="73" y="48"/>
                    <a:pt x="72" y="49"/>
                    <a:pt x="73" y="50"/>
                  </a:cubicBezTo>
                  <a:cubicBezTo>
                    <a:pt x="74" y="51"/>
                    <a:pt x="74" y="51"/>
                    <a:pt x="75" y="52"/>
                  </a:cubicBezTo>
                  <a:cubicBezTo>
                    <a:pt x="71" y="50"/>
                    <a:pt x="67" y="48"/>
                    <a:pt x="63" y="46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59" y="47"/>
                    <a:pt x="58" y="47"/>
                  </a:cubicBezTo>
                  <a:cubicBezTo>
                    <a:pt x="61" y="48"/>
                    <a:pt x="64" y="50"/>
                    <a:pt x="67" y="51"/>
                  </a:cubicBezTo>
                  <a:cubicBezTo>
                    <a:pt x="64" y="50"/>
                    <a:pt x="60" y="48"/>
                    <a:pt x="57" y="47"/>
                  </a:cubicBezTo>
                  <a:cubicBezTo>
                    <a:pt x="55" y="47"/>
                    <a:pt x="52" y="47"/>
                    <a:pt x="50" y="47"/>
                  </a:cubicBezTo>
                  <a:cubicBezTo>
                    <a:pt x="54" y="48"/>
                    <a:pt x="57" y="50"/>
                    <a:pt x="61" y="51"/>
                  </a:cubicBezTo>
                  <a:cubicBezTo>
                    <a:pt x="68" y="54"/>
                    <a:pt x="75" y="57"/>
                    <a:pt x="82" y="59"/>
                  </a:cubicBezTo>
                  <a:cubicBezTo>
                    <a:pt x="85" y="61"/>
                    <a:pt x="87" y="64"/>
                    <a:pt x="91" y="66"/>
                  </a:cubicBezTo>
                  <a:cubicBezTo>
                    <a:pt x="92" y="67"/>
                    <a:pt x="94" y="68"/>
                    <a:pt x="95" y="69"/>
                  </a:cubicBezTo>
                  <a:cubicBezTo>
                    <a:pt x="97" y="70"/>
                    <a:pt x="99" y="70"/>
                    <a:pt x="100" y="71"/>
                  </a:cubicBezTo>
                  <a:cubicBezTo>
                    <a:pt x="100" y="71"/>
                    <a:pt x="100" y="71"/>
                    <a:pt x="101" y="71"/>
                  </a:cubicBezTo>
                  <a:cubicBezTo>
                    <a:pt x="102" y="71"/>
                    <a:pt x="103" y="69"/>
                    <a:pt x="101" y="69"/>
                  </a:cubicBezTo>
                  <a:cubicBezTo>
                    <a:pt x="98" y="66"/>
                    <a:pt x="94" y="63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5" y="62"/>
                    <a:pt x="97" y="62"/>
                  </a:cubicBezTo>
                  <a:cubicBezTo>
                    <a:pt x="100" y="64"/>
                    <a:pt x="103" y="66"/>
                    <a:pt x="106" y="68"/>
                  </a:cubicBezTo>
                  <a:cubicBezTo>
                    <a:pt x="106" y="68"/>
                    <a:pt x="106" y="68"/>
                    <a:pt x="107" y="68"/>
                  </a:cubicBezTo>
                  <a:cubicBezTo>
                    <a:pt x="108" y="68"/>
                    <a:pt x="108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2" y="61"/>
                    <a:pt x="97" y="57"/>
                    <a:pt x="92" y="52"/>
                  </a:cubicBezTo>
                  <a:cubicBezTo>
                    <a:pt x="93" y="53"/>
                    <a:pt x="95" y="54"/>
                    <a:pt x="96" y="54"/>
                  </a:cubicBezTo>
                  <a:cubicBezTo>
                    <a:pt x="100" y="58"/>
                    <a:pt x="105" y="61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0" y="63"/>
                    <a:pt x="110" y="62"/>
                    <a:pt x="111" y="62"/>
                  </a:cubicBezTo>
                  <a:cubicBezTo>
                    <a:pt x="111" y="61"/>
                    <a:pt x="111" y="60"/>
                    <a:pt x="111" y="59"/>
                  </a:cubicBezTo>
                  <a:cubicBezTo>
                    <a:pt x="109" y="57"/>
                    <a:pt x="108" y="56"/>
                    <a:pt x="106" y="55"/>
                  </a:cubicBezTo>
                  <a:cubicBezTo>
                    <a:pt x="107" y="55"/>
                    <a:pt x="108" y="56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5"/>
                    <a:pt x="110" y="55"/>
                    <a:pt x="110" y="54"/>
                  </a:cubicBezTo>
                  <a:cubicBezTo>
                    <a:pt x="109" y="53"/>
                    <a:pt x="108" y="53"/>
                    <a:pt x="106" y="52"/>
                  </a:cubicBezTo>
                  <a:cubicBezTo>
                    <a:pt x="107" y="52"/>
                    <a:pt x="107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1"/>
                  </a:cubicBezTo>
                  <a:cubicBezTo>
                    <a:pt x="110" y="52"/>
                    <a:pt x="110" y="52"/>
                    <a:pt x="111" y="52"/>
                  </a:cubicBezTo>
                  <a:cubicBezTo>
                    <a:pt x="111" y="51"/>
                    <a:pt x="112" y="50"/>
                    <a:pt x="112" y="49"/>
                  </a:cubicBezTo>
                  <a:cubicBezTo>
                    <a:pt x="110" y="47"/>
                    <a:pt x="107" y="45"/>
                    <a:pt x="105" y="43"/>
                  </a:cubicBezTo>
                  <a:cubicBezTo>
                    <a:pt x="106" y="44"/>
                    <a:pt x="106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8" y="44"/>
                  </a:cubicBezTo>
                  <a:cubicBezTo>
                    <a:pt x="109" y="44"/>
                    <a:pt x="109" y="44"/>
                    <a:pt x="110" y="45"/>
                  </a:cubicBezTo>
                  <a:cubicBezTo>
                    <a:pt x="110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6"/>
                    <a:pt x="113" y="47"/>
                  </a:cubicBezTo>
                  <a:cubicBezTo>
                    <a:pt x="114" y="46"/>
                    <a:pt x="114" y="45"/>
                    <a:pt x="114" y="44"/>
                  </a:cubicBezTo>
                  <a:cubicBezTo>
                    <a:pt x="114" y="44"/>
                    <a:pt x="115" y="44"/>
                    <a:pt x="115" y="44"/>
                  </a:cubicBezTo>
                  <a:cubicBezTo>
                    <a:pt x="114" y="42"/>
                    <a:pt x="113" y="41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4" y="41"/>
                    <a:pt x="115" y="43"/>
                    <a:pt x="116" y="44"/>
                  </a:cubicBezTo>
                  <a:cubicBezTo>
                    <a:pt x="116" y="44"/>
                    <a:pt x="117" y="44"/>
                    <a:pt x="117" y="45"/>
                  </a:cubicBezTo>
                  <a:cubicBezTo>
                    <a:pt x="117" y="46"/>
                    <a:pt x="118" y="47"/>
                    <a:pt x="119" y="48"/>
                  </a:cubicBezTo>
                  <a:cubicBezTo>
                    <a:pt x="118" y="47"/>
                    <a:pt x="117" y="46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7"/>
                    <a:pt x="116" y="48"/>
                    <a:pt x="115" y="49"/>
                  </a:cubicBezTo>
                  <a:cubicBezTo>
                    <a:pt x="115" y="49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4" y="51"/>
                    <a:pt x="114" y="52"/>
                    <a:pt x="113" y="54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7" y="51"/>
                    <a:pt x="119" y="48"/>
                    <a:pt x="121" y="46"/>
                  </a:cubicBezTo>
                  <a:cubicBezTo>
                    <a:pt x="121" y="46"/>
                    <a:pt x="120" y="45"/>
                    <a:pt x="120" y="44"/>
                  </a:cubicBezTo>
                  <a:cubicBezTo>
                    <a:pt x="120" y="45"/>
                    <a:pt x="121" y="45"/>
                    <a:pt x="121" y="46"/>
                  </a:cubicBezTo>
                  <a:cubicBezTo>
                    <a:pt x="122" y="45"/>
                    <a:pt x="123" y="44"/>
                    <a:pt x="124" y="43"/>
                  </a:cubicBezTo>
                  <a:cubicBezTo>
                    <a:pt x="123" y="43"/>
                    <a:pt x="123" y="42"/>
                    <a:pt x="122" y="42"/>
                  </a:cubicBezTo>
                  <a:cubicBezTo>
                    <a:pt x="123" y="42"/>
                    <a:pt x="123" y="42"/>
                    <a:pt x="124" y="43"/>
                  </a:cubicBezTo>
                  <a:cubicBezTo>
                    <a:pt x="124" y="43"/>
                    <a:pt x="125" y="42"/>
                    <a:pt x="125" y="42"/>
                  </a:cubicBezTo>
                  <a:cubicBezTo>
                    <a:pt x="125" y="42"/>
                    <a:pt x="126" y="42"/>
                    <a:pt x="126" y="42"/>
                  </a:cubicBezTo>
                  <a:cubicBezTo>
                    <a:pt x="127" y="42"/>
                    <a:pt x="127" y="42"/>
                    <a:pt x="127" y="43"/>
                  </a:cubicBezTo>
                  <a:cubicBezTo>
                    <a:pt x="127" y="44"/>
                    <a:pt x="127" y="44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0" y="43"/>
                    <a:pt x="131" y="42"/>
                    <a:pt x="130" y="41"/>
                  </a:cubicBezTo>
                  <a:cubicBezTo>
                    <a:pt x="125" y="35"/>
                    <a:pt x="119" y="31"/>
                    <a:pt x="112" y="28"/>
                  </a:cubicBezTo>
                  <a:cubicBezTo>
                    <a:pt x="109" y="26"/>
                    <a:pt x="106" y="23"/>
                    <a:pt x="102" y="21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1" y="20"/>
                    <a:pt x="100" y="20"/>
                    <a:pt x="99" y="19"/>
                  </a:cubicBezTo>
                  <a:cubicBezTo>
                    <a:pt x="95" y="17"/>
                    <a:pt x="90" y="14"/>
                    <a:pt x="85" y="12"/>
                  </a:cubicBezTo>
                  <a:cubicBezTo>
                    <a:pt x="80" y="10"/>
                    <a:pt x="74" y="8"/>
                    <a:pt x="69" y="7"/>
                  </a:cubicBezTo>
                  <a:cubicBezTo>
                    <a:pt x="55" y="3"/>
                    <a:pt x="40" y="0"/>
                    <a:pt x="2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 noEditPoints="1"/>
            </p:cNvSpPr>
            <p:nvPr/>
          </p:nvSpPr>
          <p:spPr bwMode="auto">
            <a:xfrm>
              <a:off x="5969001" y="3448051"/>
              <a:ext cx="44450" cy="50800"/>
            </a:xfrm>
            <a:custGeom>
              <a:avLst/>
              <a:gdLst>
                <a:gd name="T0" fmla="*/ 14 w 21"/>
                <a:gd name="T1" fmla="*/ 5 h 24"/>
                <a:gd name="T2" fmla="*/ 13 w 21"/>
                <a:gd name="T3" fmla="*/ 7 h 24"/>
                <a:gd name="T4" fmla="*/ 9 w 21"/>
                <a:gd name="T5" fmla="*/ 12 h 24"/>
                <a:gd name="T6" fmla="*/ 6 w 21"/>
                <a:gd name="T7" fmla="*/ 15 h 24"/>
                <a:gd name="T8" fmla="*/ 4 w 21"/>
                <a:gd name="T9" fmla="*/ 17 h 24"/>
                <a:gd name="T10" fmla="*/ 5 w 21"/>
                <a:gd name="T11" fmla="*/ 14 h 24"/>
                <a:gd name="T12" fmla="*/ 7 w 21"/>
                <a:gd name="T13" fmla="*/ 12 h 24"/>
                <a:gd name="T14" fmla="*/ 13 w 21"/>
                <a:gd name="T15" fmla="*/ 6 h 24"/>
                <a:gd name="T16" fmla="*/ 17 w 21"/>
                <a:gd name="T17" fmla="*/ 0 h 24"/>
                <a:gd name="T18" fmla="*/ 15 w 21"/>
                <a:gd name="T19" fmla="*/ 1 h 24"/>
                <a:gd name="T20" fmla="*/ 12 w 21"/>
                <a:gd name="T21" fmla="*/ 4 h 24"/>
                <a:gd name="T22" fmla="*/ 6 w 21"/>
                <a:gd name="T23" fmla="*/ 10 h 24"/>
                <a:gd name="T24" fmla="*/ 4 w 21"/>
                <a:gd name="T25" fmla="*/ 12 h 24"/>
                <a:gd name="T26" fmla="*/ 6 w 21"/>
                <a:gd name="T27" fmla="*/ 7 h 24"/>
                <a:gd name="T28" fmla="*/ 8 w 21"/>
                <a:gd name="T29" fmla="*/ 3 h 24"/>
                <a:gd name="T30" fmla="*/ 7 w 21"/>
                <a:gd name="T31" fmla="*/ 2 h 24"/>
                <a:gd name="T32" fmla="*/ 6 w 21"/>
                <a:gd name="T33" fmla="*/ 2 h 24"/>
                <a:gd name="T34" fmla="*/ 4 w 21"/>
                <a:gd name="T35" fmla="*/ 5 h 24"/>
                <a:gd name="T36" fmla="*/ 2 w 21"/>
                <a:gd name="T37" fmla="*/ 10 h 24"/>
                <a:gd name="T38" fmla="*/ 0 w 21"/>
                <a:gd name="T39" fmla="*/ 14 h 24"/>
                <a:gd name="T40" fmla="*/ 1 w 21"/>
                <a:gd name="T41" fmla="*/ 16 h 24"/>
                <a:gd name="T42" fmla="*/ 2 w 21"/>
                <a:gd name="T43" fmla="*/ 16 h 24"/>
                <a:gd name="T44" fmla="*/ 2 w 21"/>
                <a:gd name="T45" fmla="*/ 17 h 24"/>
                <a:gd name="T46" fmla="*/ 0 w 21"/>
                <a:gd name="T47" fmla="*/ 21 h 24"/>
                <a:gd name="T48" fmla="*/ 0 w 21"/>
                <a:gd name="T49" fmla="*/ 21 h 24"/>
                <a:gd name="T50" fmla="*/ 0 w 21"/>
                <a:gd name="T51" fmla="*/ 22 h 24"/>
                <a:gd name="T52" fmla="*/ 2 w 21"/>
                <a:gd name="T53" fmla="*/ 23 h 24"/>
                <a:gd name="T54" fmla="*/ 3 w 21"/>
                <a:gd name="T55" fmla="*/ 23 h 24"/>
                <a:gd name="T56" fmla="*/ 3 w 21"/>
                <a:gd name="T57" fmla="*/ 22 h 24"/>
                <a:gd name="T58" fmla="*/ 7 w 21"/>
                <a:gd name="T59" fmla="*/ 20 h 24"/>
                <a:gd name="T60" fmla="*/ 14 w 21"/>
                <a:gd name="T61" fmla="*/ 15 h 24"/>
                <a:gd name="T62" fmla="*/ 20 w 21"/>
                <a:gd name="T63" fmla="*/ 2 h 24"/>
                <a:gd name="T64" fmla="*/ 19 w 21"/>
                <a:gd name="T65" fmla="*/ 2 h 24"/>
                <a:gd name="T66" fmla="*/ 17 w 21"/>
                <a:gd name="T67" fmla="*/ 4 h 24"/>
                <a:gd name="T68" fmla="*/ 18 w 21"/>
                <a:gd name="T6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4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8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5" y="10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9" y="19"/>
                    <a:pt x="10" y="18"/>
                    <a:pt x="11" y="17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7" y="12"/>
                    <a:pt x="20" y="8"/>
                    <a:pt x="21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5614988" y="3370263"/>
              <a:ext cx="257175" cy="242888"/>
            </a:xfrm>
            <a:custGeom>
              <a:avLst/>
              <a:gdLst>
                <a:gd name="T0" fmla="*/ 31 w 119"/>
                <a:gd name="T1" fmla="*/ 103 h 113"/>
                <a:gd name="T2" fmla="*/ 27 w 119"/>
                <a:gd name="T3" fmla="*/ 85 h 113"/>
                <a:gd name="T4" fmla="*/ 23 w 119"/>
                <a:gd name="T5" fmla="*/ 67 h 113"/>
                <a:gd name="T6" fmla="*/ 42 w 119"/>
                <a:gd name="T7" fmla="*/ 76 h 113"/>
                <a:gd name="T8" fmla="*/ 27 w 119"/>
                <a:gd name="T9" fmla="*/ 67 h 113"/>
                <a:gd name="T10" fmla="*/ 33 w 119"/>
                <a:gd name="T11" fmla="*/ 60 h 113"/>
                <a:gd name="T12" fmla="*/ 17 w 119"/>
                <a:gd name="T13" fmla="*/ 58 h 113"/>
                <a:gd name="T14" fmla="*/ 19 w 119"/>
                <a:gd name="T15" fmla="*/ 61 h 113"/>
                <a:gd name="T16" fmla="*/ 38 w 119"/>
                <a:gd name="T17" fmla="*/ 64 h 113"/>
                <a:gd name="T18" fmla="*/ 35 w 119"/>
                <a:gd name="T19" fmla="*/ 64 h 113"/>
                <a:gd name="T20" fmla="*/ 41 w 119"/>
                <a:gd name="T21" fmla="*/ 58 h 113"/>
                <a:gd name="T22" fmla="*/ 1 w 119"/>
                <a:gd name="T23" fmla="*/ 48 h 113"/>
                <a:gd name="T24" fmla="*/ 32 w 119"/>
                <a:gd name="T25" fmla="*/ 54 h 113"/>
                <a:gd name="T26" fmla="*/ 30 w 119"/>
                <a:gd name="T27" fmla="*/ 39 h 113"/>
                <a:gd name="T28" fmla="*/ 50 w 119"/>
                <a:gd name="T29" fmla="*/ 28 h 113"/>
                <a:gd name="T30" fmla="*/ 41 w 119"/>
                <a:gd name="T31" fmla="*/ 35 h 113"/>
                <a:gd name="T32" fmla="*/ 53 w 119"/>
                <a:gd name="T33" fmla="*/ 27 h 113"/>
                <a:gd name="T34" fmla="*/ 41 w 119"/>
                <a:gd name="T35" fmla="*/ 47 h 113"/>
                <a:gd name="T36" fmla="*/ 58 w 119"/>
                <a:gd name="T37" fmla="*/ 30 h 113"/>
                <a:gd name="T38" fmla="*/ 46 w 119"/>
                <a:gd name="T39" fmla="*/ 26 h 113"/>
                <a:gd name="T40" fmla="*/ 34 w 119"/>
                <a:gd name="T41" fmla="*/ 31 h 113"/>
                <a:gd name="T42" fmla="*/ 44 w 119"/>
                <a:gd name="T43" fmla="*/ 23 h 113"/>
                <a:gd name="T44" fmla="*/ 8 w 119"/>
                <a:gd name="T45" fmla="*/ 53 h 113"/>
                <a:gd name="T46" fmla="*/ 16 w 119"/>
                <a:gd name="T47" fmla="*/ 53 h 113"/>
                <a:gd name="T48" fmla="*/ 21 w 119"/>
                <a:gd name="T49" fmla="*/ 43 h 113"/>
                <a:gd name="T50" fmla="*/ 44 w 119"/>
                <a:gd name="T51" fmla="*/ 23 h 113"/>
                <a:gd name="T52" fmla="*/ 65 w 119"/>
                <a:gd name="T53" fmla="*/ 49 h 113"/>
                <a:gd name="T54" fmla="*/ 45 w 119"/>
                <a:gd name="T55" fmla="*/ 49 h 113"/>
                <a:gd name="T56" fmla="*/ 57 w 119"/>
                <a:gd name="T57" fmla="*/ 42 h 113"/>
                <a:gd name="T58" fmla="*/ 86 w 119"/>
                <a:gd name="T59" fmla="*/ 30 h 113"/>
                <a:gd name="T60" fmla="*/ 97 w 119"/>
                <a:gd name="T61" fmla="*/ 31 h 113"/>
                <a:gd name="T62" fmla="*/ 11 w 119"/>
                <a:gd name="T63" fmla="*/ 36 h 113"/>
                <a:gd name="T64" fmla="*/ 85 w 119"/>
                <a:gd name="T65" fmla="*/ 27 h 113"/>
                <a:gd name="T66" fmla="*/ 12 w 119"/>
                <a:gd name="T67" fmla="*/ 28 h 113"/>
                <a:gd name="T68" fmla="*/ 77 w 119"/>
                <a:gd name="T69" fmla="*/ 22 h 113"/>
                <a:gd name="T70" fmla="*/ 84 w 119"/>
                <a:gd name="T71" fmla="*/ 22 h 113"/>
                <a:gd name="T72" fmla="*/ 21 w 119"/>
                <a:gd name="T73" fmla="*/ 20 h 113"/>
                <a:gd name="T74" fmla="*/ 45 w 119"/>
                <a:gd name="T75" fmla="*/ 18 h 113"/>
                <a:gd name="T76" fmla="*/ 65 w 119"/>
                <a:gd name="T77" fmla="*/ 16 h 113"/>
                <a:gd name="T78" fmla="*/ 53 w 119"/>
                <a:gd name="T79" fmla="*/ 11 h 113"/>
                <a:gd name="T80" fmla="*/ 11 w 119"/>
                <a:gd name="T81" fmla="*/ 24 h 113"/>
                <a:gd name="T82" fmla="*/ 46 w 119"/>
                <a:gd name="T83" fmla="*/ 9 h 113"/>
                <a:gd name="T84" fmla="*/ 64 w 119"/>
                <a:gd name="T85" fmla="*/ 9 h 113"/>
                <a:gd name="T86" fmla="*/ 33 w 119"/>
                <a:gd name="T87" fmla="*/ 10 h 113"/>
                <a:gd name="T88" fmla="*/ 68 w 119"/>
                <a:gd name="T89" fmla="*/ 15 h 113"/>
                <a:gd name="T90" fmla="*/ 57 w 119"/>
                <a:gd name="T91" fmla="*/ 5 h 113"/>
                <a:gd name="T92" fmla="*/ 61 w 119"/>
                <a:gd name="T93" fmla="*/ 0 h 113"/>
                <a:gd name="T94" fmla="*/ 10 w 119"/>
                <a:gd name="T95" fmla="*/ 38 h 113"/>
                <a:gd name="T96" fmla="*/ 31 w 119"/>
                <a:gd name="T97" fmla="*/ 21 h 113"/>
                <a:gd name="T98" fmla="*/ 60 w 119"/>
                <a:gd name="T99" fmla="*/ 24 h 113"/>
                <a:gd name="T100" fmla="*/ 75 w 119"/>
                <a:gd name="T101" fmla="*/ 23 h 113"/>
                <a:gd name="T102" fmla="*/ 63 w 119"/>
                <a:gd name="T103" fmla="*/ 32 h 113"/>
                <a:gd name="T104" fmla="*/ 45 w 119"/>
                <a:gd name="T105" fmla="*/ 58 h 113"/>
                <a:gd name="T106" fmla="*/ 59 w 119"/>
                <a:gd name="T107" fmla="*/ 53 h 113"/>
                <a:gd name="T108" fmla="*/ 84 w 119"/>
                <a:gd name="T109" fmla="*/ 43 h 113"/>
                <a:gd name="T110" fmla="*/ 110 w 119"/>
                <a:gd name="T111" fmla="*/ 38 h 113"/>
                <a:gd name="T112" fmla="*/ 90 w 119"/>
                <a:gd name="T113" fmla="*/ 34 h 113"/>
                <a:gd name="T114" fmla="*/ 118 w 119"/>
                <a:gd name="T115" fmla="*/ 32 h 113"/>
                <a:gd name="T116" fmla="*/ 100 w 119"/>
                <a:gd name="T117" fmla="*/ 20 h 113"/>
                <a:gd name="T118" fmla="*/ 75 w 119"/>
                <a:gd name="T119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113">
                  <a:moveTo>
                    <a:pt x="33" y="111"/>
                  </a:moveTo>
                  <a:cubicBezTo>
                    <a:pt x="33" y="111"/>
                    <a:pt x="33" y="112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2"/>
                    <a:pt x="34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4" y="103"/>
                  </a:move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3"/>
                    <a:pt x="34" y="103"/>
                  </a:cubicBezTo>
                  <a:moveTo>
                    <a:pt x="31" y="102"/>
                  </a:moveTo>
                  <a:cubicBezTo>
                    <a:pt x="31" y="102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moveTo>
                    <a:pt x="31" y="93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2" y="96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1" y="94"/>
                    <a:pt x="31" y="93"/>
                  </a:cubicBezTo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7" y="84"/>
                    <a:pt x="27" y="83"/>
                  </a:cubicBezTo>
                  <a:moveTo>
                    <a:pt x="26" y="77"/>
                  </a:moveTo>
                  <a:cubicBezTo>
                    <a:pt x="26" y="77"/>
                    <a:pt x="26" y="78"/>
                    <a:pt x="26" y="79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6" y="77"/>
                    <a:pt x="26" y="77"/>
                    <a:pt x="26" y="77"/>
                  </a:cubicBezTo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moveTo>
                    <a:pt x="41" y="65"/>
                  </a:moveTo>
                  <a:cubicBezTo>
                    <a:pt x="41" y="65"/>
                    <a:pt x="41" y="66"/>
                    <a:pt x="41" y="66"/>
                  </a:cubicBezTo>
                  <a:cubicBezTo>
                    <a:pt x="39" y="74"/>
                    <a:pt x="40" y="82"/>
                    <a:pt x="41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2" y="88"/>
                    <a:pt x="42" y="87"/>
                    <a:pt x="42" y="85"/>
                  </a:cubicBezTo>
                  <a:cubicBezTo>
                    <a:pt x="42" y="83"/>
                    <a:pt x="41" y="81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1" y="75"/>
                    <a:pt x="41" y="74"/>
                    <a:pt x="41" y="74"/>
                  </a:cubicBezTo>
                  <a:cubicBezTo>
                    <a:pt x="41" y="71"/>
                    <a:pt x="41" y="68"/>
                    <a:pt x="41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0" y="65"/>
                    <a:pt x="20" y="65"/>
                  </a:cubicBezTo>
                  <a:moveTo>
                    <a:pt x="27" y="64"/>
                  </a:moveTo>
                  <a:cubicBezTo>
                    <a:pt x="27" y="65"/>
                    <a:pt x="27" y="66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28" y="68"/>
                    <a:pt x="28" y="67"/>
                    <a:pt x="28" y="67"/>
                  </a:cubicBezTo>
                  <a:cubicBezTo>
                    <a:pt x="28" y="66"/>
                    <a:pt x="28" y="65"/>
                    <a:pt x="27" y="64"/>
                  </a:cubicBezTo>
                  <a:moveTo>
                    <a:pt x="19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moveTo>
                    <a:pt x="33" y="60"/>
                  </a:moveTo>
                  <a:cubicBezTo>
                    <a:pt x="33" y="60"/>
                    <a:pt x="33" y="60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moveTo>
                    <a:pt x="16" y="60"/>
                  </a:move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2"/>
                    <a:pt x="16" y="62"/>
                  </a:cubicBezTo>
                  <a:cubicBezTo>
                    <a:pt x="16" y="61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moveTo>
                    <a:pt x="17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7" y="59"/>
                    <a:pt x="17" y="58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0" y="54"/>
                  </a:moveTo>
                  <a:cubicBezTo>
                    <a:pt x="20" y="54"/>
                    <a:pt x="20" y="55"/>
                    <a:pt x="20" y="56"/>
                  </a:cubicBezTo>
                  <a:cubicBezTo>
                    <a:pt x="21" y="57"/>
                    <a:pt x="22" y="58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2" y="59"/>
                    <a:pt x="20" y="59"/>
                    <a:pt x="19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3" y="61"/>
                    <a:pt x="23" y="60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5" y="57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5"/>
                    <a:pt x="21" y="54"/>
                    <a:pt x="20" y="54"/>
                  </a:cubicBezTo>
                  <a:moveTo>
                    <a:pt x="38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moveTo>
                    <a:pt x="39" y="61"/>
                  </a:moveTo>
                  <a:cubicBezTo>
                    <a:pt x="39" y="59"/>
                    <a:pt x="39" y="58"/>
                    <a:pt x="40" y="56"/>
                  </a:cubicBezTo>
                  <a:cubicBezTo>
                    <a:pt x="40" y="58"/>
                    <a:pt x="40" y="59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moveTo>
                    <a:pt x="41" y="52"/>
                  </a:moveTo>
                  <a:cubicBezTo>
                    <a:pt x="40" y="53"/>
                    <a:pt x="39" y="55"/>
                    <a:pt x="38" y="56"/>
                  </a:cubicBezTo>
                  <a:cubicBezTo>
                    <a:pt x="37" y="59"/>
                    <a:pt x="35" y="61"/>
                    <a:pt x="34" y="64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5" y="66"/>
                    <a:pt x="35" y="68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3"/>
                    <a:pt x="36" y="75"/>
                    <a:pt x="36" y="77"/>
                  </a:cubicBezTo>
                  <a:cubicBezTo>
                    <a:pt x="36" y="77"/>
                    <a:pt x="36" y="78"/>
                    <a:pt x="36" y="78"/>
                  </a:cubicBezTo>
                  <a:cubicBezTo>
                    <a:pt x="36" y="78"/>
                    <a:pt x="36" y="78"/>
                    <a:pt x="36" y="79"/>
                  </a:cubicBezTo>
                  <a:cubicBezTo>
                    <a:pt x="36" y="81"/>
                    <a:pt x="37" y="84"/>
                    <a:pt x="38" y="86"/>
                  </a:cubicBezTo>
                  <a:cubicBezTo>
                    <a:pt x="37" y="77"/>
                    <a:pt x="37" y="68"/>
                    <a:pt x="40" y="59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1" y="56"/>
                    <a:pt x="41" y="54"/>
                    <a:pt x="41" y="52"/>
                  </a:cubicBezTo>
                  <a:moveTo>
                    <a:pt x="22" y="48"/>
                  </a:moveTo>
                  <a:cubicBezTo>
                    <a:pt x="22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3" y="49"/>
                    <a:pt x="22" y="49"/>
                    <a:pt x="22" y="48"/>
                  </a:cubicBezTo>
                  <a:moveTo>
                    <a:pt x="9" y="45"/>
                  </a:moveTo>
                  <a:cubicBezTo>
                    <a:pt x="6" y="45"/>
                    <a:pt x="4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4" y="49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2"/>
                    <a:pt x="5" y="53"/>
                    <a:pt x="5" y="53"/>
                  </a:cubicBezTo>
                  <a:cubicBezTo>
                    <a:pt x="6" y="51"/>
                    <a:pt x="7" y="49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moveTo>
                    <a:pt x="37" y="45"/>
                  </a:moveTo>
                  <a:cubicBezTo>
                    <a:pt x="35" y="48"/>
                    <a:pt x="33" y="50"/>
                    <a:pt x="31" y="53"/>
                  </a:cubicBezTo>
                  <a:cubicBezTo>
                    <a:pt x="31" y="53"/>
                    <a:pt x="32" y="54"/>
                    <a:pt x="32" y="54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0"/>
                    <a:pt x="36" y="48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moveTo>
                    <a:pt x="32" y="44"/>
                  </a:moveTo>
                  <a:cubicBezTo>
                    <a:pt x="31" y="46"/>
                    <a:pt x="30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49"/>
                    <a:pt x="33" y="47"/>
                    <a:pt x="34" y="45"/>
                  </a:cubicBezTo>
                  <a:cubicBezTo>
                    <a:pt x="34" y="44"/>
                    <a:pt x="33" y="44"/>
                    <a:pt x="32" y="44"/>
                  </a:cubicBezTo>
                  <a:moveTo>
                    <a:pt x="34" y="36"/>
                  </a:moveTo>
                  <a:cubicBezTo>
                    <a:pt x="33" y="37"/>
                    <a:pt x="31" y="38"/>
                    <a:pt x="30" y="39"/>
                  </a:cubicBezTo>
                  <a:cubicBezTo>
                    <a:pt x="30" y="40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8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25" y="47"/>
                    <a:pt x="26" y="49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9" y="46"/>
                    <a:pt x="31" y="41"/>
                    <a:pt x="34" y="36"/>
                  </a:cubicBezTo>
                  <a:moveTo>
                    <a:pt x="53" y="27"/>
                  </a:moveTo>
                  <a:cubicBezTo>
                    <a:pt x="52" y="27"/>
                    <a:pt x="51" y="27"/>
                    <a:pt x="50" y="28"/>
                  </a:cubicBezTo>
                  <a:cubicBezTo>
                    <a:pt x="46" y="29"/>
                    <a:pt x="43" y="31"/>
                    <a:pt x="40" y="32"/>
                  </a:cubicBezTo>
                  <a:cubicBezTo>
                    <a:pt x="39" y="34"/>
                    <a:pt x="37" y="36"/>
                    <a:pt x="36" y="38"/>
                  </a:cubicBezTo>
                  <a:cubicBezTo>
                    <a:pt x="37" y="38"/>
                    <a:pt x="39" y="38"/>
                    <a:pt x="40" y="38"/>
                  </a:cubicBezTo>
                  <a:cubicBezTo>
                    <a:pt x="38" y="39"/>
                    <a:pt x="36" y="40"/>
                    <a:pt x="34" y="40"/>
                  </a:cubicBezTo>
                  <a:cubicBezTo>
                    <a:pt x="34" y="41"/>
                    <a:pt x="33" y="43"/>
                    <a:pt x="33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7" y="42"/>
                    <a:pt x="38" y="41"/>
                    <a:pt x="39" y="40"/>
                  </a:cubicBezTo>
                  <a:cubicBezTo>
                    <a:pt x="41" y="39"/>
                    <a:pt x="42" y="38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5" y="35"/>
                    <a:pt x="44" y="36"/>
                    <a:pt x="44" y="36"/>
                  </a:cubicBezTo>
                  <a:cubicBezTo>
                    <a:pt x="45" y="35"/>
                    <a:pt x="47" y="33"/>
                    <a:pt x="48" y="32"/>
                  </a:cubicBezTo>
                  <a:cubicBezTo>
                    <a:pt x="47" y="32"/>
                    <a:pt x="46" y="32"/>
                    <a:pt x="46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moveTo>
                    <a:pt x="69" y="26"/>
                  </a:moveTo>
                  <a:cubicBezTo>
                    <a:pt x="61" y="27"/>
                    <a:pt x="53" y="32"/>
                    <a:pt x="48" y="38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4"/>
                    <a:pt x="41" y="45"/>
                    <a:pt x="41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38" y="49"/>
                    <a:pt x="36" y="53"/>
                    <a:pt x="34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6"/>
                    <a:pt x="36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9" y="50"/>
                    <a:pt x="42" y="46"/>
                    <a:pt x="46" y="43"/>
                  </a:cubicBezTo>
                  <a:cubicBezTo>
                    <a:pt x="49" y="39"/>
                    <a:pt x="53" y="36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7" y="31"/>
                    <a:pt x="58" y="30"/>
                  </a:cubicBezTo>
                  <a:cubicBezTo>
                    <a:pt x="59" y="30"/>
                    <a:pt x="60" y="30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moveTo>
                    <a:pt x="50" y="24"/>
                  </a:moveTo>
                  <a:cubicBezTo>
                    <a:pt x="49" y="24"/>
                    <a:pt x="48" y="25"/>
                    <a:pt x="48" y="25"/>
                  </a:cubicBezTo>
                  <a:cubicBezTo>
                    <a:pt x="47" y="26"/>
                    <a:pt x="47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6"/>
                    <a:pt x="50" y="25"/>
                    <a:pt x="52" y="24"/>
                  </a:cubicBezTo>
                  <a:cubicBezTo>
                    <a:pt x="51" y="24"/>
                    <a:pt x="50" y="24"/>
                    <a:pt x="50" y="2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moveTo>
                    <a:pt x="28" y="31"/>
                  </a:moveTo>
                  <a:cubicBezTo>
                    <a:pt x="28" y="31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8" y="31"/>
                    <a:pt x="28" y="31"/>
                  </a:cubicBezTo>
                  <a:moveTo>
                    <a:pt x="25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moveTo>
                    <a:pt x="44" y="23"/>
                  </a:moveTo>
                  <a:cubicBezTo>
                    <a:pt x="35" y="23"/>
                    <a:pt x="26" y="28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6"/>
                  </a:cubicBezTo>
                  <a:cubicBezTo>
                    <a:pt x="18" y="37"/>
                    <a:pt x="16" y="39"/>
                    <a:pt x="15" y="41"/>
                  </a:cubicBezTo>
                  <a:cubicBezTo>
                    <a:pt x="15" y="42"/>
                    <a:pt x="16" y="43"/>
                    <a:pt x="17" y="44"/>
                  </a:cubicBezTo>
                  <a:cubicBezTo>
                    <a:pt x="16" y="44"/>
                    <a:pt x="15" y="44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ubicBezTo>
                    <a:pt x="12" y="45"/>
                    <a:pt x="11" y="47"/>
                    <a:pt x="10" y="50"/>
                  </a:cubicBezTo>
                  <a:cubicBezTo>
                    <a:pt x="9" y="52"/>
                    <a:pt x="10" y="54"/>
                    <a:pt x="12" y="56"/>
                  </a:cubicBezTo>
                  <a:cubicBezTo>
                    <a:pt x="11" y="55"/>
                    <a:pt x="10" y="54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8" y="54"/>
                    <a:pt x="8" y="55"/>
                    <a:pt x="7" y="55"/>
                  </a:cubicBezTo>
                  <a:cubicBezTo>
                    <a:pt x="8" y="56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2" y="58"/>
                    <a:pt x="13" y="58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3" y="54"/>
                    <a:pt x="12" y="52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2"/>
                    <a:pt x="17" y="52"/>
                    <a:pt x="17" y="51"/>
                  </a:cubicBezTo>
                  <a:cubicBezTo>
                    <a:pt x="16" y="50"/>
                    <a:pt x="16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7" y="49"/>
                    <a:pt x="18" y="49"/>
                  </a:cubicBezTo>
                  <a:cubicBezTo>
                    <a:pt x="18" y="49"/>
                    <a:pt x="19" y="48"/>
                    <a:pt x="19" y="48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2" y="44"/>
                    <a:pt x="23" y="43"/>
                  </a:cubicBezTo>
                  <a:cubicBezTo>
                    <a:pt x="23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0" y="42"/>
                    <a:pt x="20" y="42"/>
                  </a:cubicBezTo>
                  <a:cubicBezTo>
                    <a:pt x="19" y="42"/>
                    <a:pt x="18" y="41"/>
                    <a:pt x="18" y="40"/>
                  </a:cubicBezTo>
                  <a:cubicBezTo>
                    <a:pt x="21" y="40"/>
                    <a:pt x="24" y="38"/>
                    <a:pt x="27" y="36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7"/>
                    <a:pt x="30" y="36"/>
                    <a:pt x="31" y="36"/>
                  </a:cubicBezTo>
                  <a:cubicBezTo>
                    <a:pt x="33" y="34"/>
                    <a:pt x="35" y="32"/>
                    <a:pt x="38" y="31"/>
                  </a:cubicBezTo>
                  <a:cubicBezTo>
                    <a:pt x="39" y="29"/>
                    <a:pt x="41" y="27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5"/>
                    <a:pt x="43" y="24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moveTo>
                    <a:pt x="61" y="20"/>
                  </a:moveTo>
                  <a:cubicBezTo>
                    <a:pt x="58" y="20"/>
                    <a:pt x="56" y="21"/>
                    <a:pt x="53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8" y="22"/>
                    <a:pt x="59" y="21"/>
                    <a:pt x="61" y="20"/>
                  </a:cubicBezTo>
                  <a:moveTo>
                    <a:pt x="50" y="54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0" y="53"/>
                    <a:pt x="50" y="53"/>
                    <a:pt x="50" y="54"/>
                  </a:cubicBezTo>
                  <a:moveTo>
                    <a:pt x="64" y="50"/>
                  </a:moveTo>
                  <a:cubicBezTo>
                    <a:pt x="65" y="49"/>
                    <a:pt x="66" y="49"/>
                    <a:pt x="68" y="48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50"/>
                    <a:pt x="64" y="50"/>
                    <a:pt x="64" y="50"/>
                  </a:cubicBezTo>
                  <a:moveTo>
                    <a:pt x="45" y="49"/>
                  </a:moveTo>
                  <a:cubicBezTo>
                    <a:pt x="48" y="47"/>
                    <a:pt x="51" y="46"/>
                    <a:pt x="54" y="44"/>
                  </a:cubicBezTo>
                  <a:cubicBezTo>
                    <a:pt x="56" y="44"/>
                    <a:pt x="58" y="45"/>
                    <a:pt x="59" y="45"/>
                  </a:cubicBezTo>
                  <a:cubicBezTo>
                    <a:pt x="59" y="45"/>
                    <a:pt x="59" y="45"/>
                    <a:pt x="58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7" y="48"/>
                    <a:pt x="56" y="49"/>
                    <a:pt x="56" y="49"/>
                  </a:cubicBezTo>
                  <a:cubicBezTo>
                    <a:pt x="55" y="50"/>
                    <a:pt x="54" y="50"/>
                    <a:pt x="54" y="51"/>
                  </a:cubicBezTo>
                  <a:cubicBezTo>
                    <a:pt x="51" y="51"/>
                    <a:pt x="49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49"/>
                    <a:pt x="46" y="49"/>
                    <a:pt x="45" y="49"/>
                  </a:cubicBezTo>
                  <a:moveTo>
                    <a:pt x="56" y="39"/>
                  </a:move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4" y="40"/>
                    <a:pt x="55" y="40"/>
                    <a:pt x="56" y="39"/>
                  </a:cubicBezTo>
                  <a:moveTo>
                    <a:pt x="61" y="39"/>
                  </a:moveTo>
                  <a:cubicBezTo>
                    <a:pt x="62" y="39"/>
                    <a:pt x="63" y="39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0"/>
                    <a:pt x="63" y="42"/>
                    <a:pt x="62" y="43"/>
                  </a:cubicBezTo>
                  <a:cubicBezTo>
                    <a:pt x="60" y="42"/>
                    <a:pt x="59" y="42"/>
                    <a:pt x="57" y="42"/>
                  </a:cubicBezTo>
                  <a:cubicBezTo>
                    <a:pt x="58" y="41"/>
                    <a:pt x="60" y="40"/>
                    <a:pt x="61" y="39"/>
                  </a:cubicBezTo>
                  <a:moveTo>
                    <a:pt x="66" y="36"/>
                  </a:moveTo>
                  <a:cubicBezTo>
                    <a:pt x="67" y="36"/>
                    <a:pt x="68" y="35"/>
                    <a:pt x="69" y="34"/>
                  </a:cubicBezTo>
                  <a:cubicBezTo>
                    <a:pt x="70" y="34"/>
                    <a:pt x="70" y="34"/>
                    <a:pt x="71" y="33"/>
                  </a:cubicBezTo>
                  <a:cubicBezTo>
                    <a:pt x="72" y="34"/>
                    <a:pt x="73" y="34"/>
                    <a:pt x="74" y="34"/>
                  </a:cubicBezTo>
                  <a:cubicBezTo>
                    <a:pt x="74" y="34"/>
                    <a:pt x="75" y="34"/>
                    <a:pt x="76" y="35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0" y="36"/>
                    <a:pt x="68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moveTo>
                    <a:pt x="78" y="31"/>
                  </a:moveTo>
                  <a:cubicBezTo>
                    <a:pt x="81" y="31"/>
                    <a:pt x="84" y="30"/>
                    <a:pt x="86" y="30"/>
                  </a:cubicBezTo>
                  <a:cubicBezTo>
                    <a:pt x="86" y="31"/>
                    <a:pt x="87" y="31"/>
                    <a:pt x="87" y="31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0" y="32"/>
                    <a:pt x="78" y="32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8" y="31"/>
                    <a:pt x="78" y="31"/>
                  </a:cubicBezTo>
                  <a:moveTo>
                    <a:pt x="92" y="31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5" y="30"/>
                    <a:pt x="98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7" y="31"/>
                  </a:cubicBezTo>
                  <a:cubicBezTo>
                    <a:pt x="96" y="31"/>
                    <a:pt x="95" y="31"/>
                    <a:pt x="93" y="31"/>
                  </a:cubicBezTo>
                  <a:cubicBezTo>
                    <a:pt x="93" y="31"/>
                    <a:pt x="92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2" y="31"/>
                  </a:cubicBezTo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3" y="32"/>
                    <a:pt x="12" y="34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moveTo>
                    <a:pt x="75" y="29"/>
                  </a:moveTo>
                  <a:cubicBezTo>
                    <a:pt x="76" y="28"/>
                    <a:pt x="78" y="28"/>
                    <a:pt x="79" y="27"/>
                  </a:cubicBezTo>
                  <a:cubicBezTo>
                    <a:pt x="80" y="27"/>
                    <a:pt x="80" y="27"/>
                    <a:pt x="80" y="28"/>
                  </a:cubicBezTo>
                  <a:cubicBezTo>
                    <a:pt x="79" y="28"/>
                    <a:pt x="78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5" y="29"/>
                    <a:pt x="75" y="29"/>
                  </a:cubicBezTo>
                  <a:moveTo>
                    <a:pt x="83" y="26"/>
                  </a:moveTo>
                  <a:cubicBezTo>
                    <a:pt x="84" y="26"/>
                    <a:pt x="84" y="25"/>
                    <a:pt x="85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moveTo>
                    <a:pt x="90" y="25"/>
                  </a:moveTo>
                  <a:cubicBezTo>
                    <a:pt x="90" y="25"/>
                    <a:pt x="90" y="25"/>
                    <a:pt x="89" y="24"/>
                  </a:cubicBezTo>
                  <a:cubicBezTo>
                    <a:pt x="92" y="24"/>
                    <a:pt x="95" y="25"/>
                    <a:pt x="97" y="25"/>
                  </a:cubicBezTo>
                  <a:cubicBezTo>
                    <a:pt x="96" y="25"/>
                    <a:pt x="94" y="26"/>
                    <a:pt x="93" y="26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2" y="26"/>
                    <a:pt x="92" y="26"/>
                    <a:pt x="91" y="26"/>
                  </a:cubicBezTo>
                  <a:cubicBezTo>
                    <a:pt x="91" y="26"/>
                    <a:pt x="91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12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4" y="25"/>
                    <a:pt x="16" y="23"/>
                    <a:pt x="18" y="22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9"/>
                    <a:pt x="17" y="29"/>
                  </a:cubicBezTo>
                  <a:cubicBezTo>
                    <a:pt x="15" y="29"/>
                    <a:pt x="13" y="28"/>
                    <a:pt x="12" y="28"/>
                  </a:cubicBezTo>
                  <a:moveTo>
                    <a:pt x="72" y="21"/>
                  </a:moveTo>
                  <a:cubicBezTo>
                    <a:pt x="73" y="21"/>
                    <a:pt x="74" y="21"/>
                    <a:pt x="75" y="21"/>
                  </a:cubicBezTo>
                  <a:cubicBezTo>
                    <a:pt x="76" y="21"/>
                    <a:pt x="77" y="22"/>
                    <a:pt x="78" y="22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3" y="23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70" y="22"/>
                    <a:pt x="71" y="21"/>
                    <a:pt x="72" y="21"/>
                  </a:cubicBezTo>
                  <a:moveTo>
                    <a:pt x="81" y="20"/>
                  </a:moveTo>
                  <a:cubicBezTo>
                    <a:pt x="82" y="20"/>
                    <a:pt x="83" y="20"/>
                    <a:pt x="84" y="20"/>
                  </a:cubicBezTo>
                  <a:cubicBezTo>
                    <a:pt x="87" y="20"/>
                    <a:pt x="89" y="20"/>
                    <a:pt x="92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1" y="20"/>
                    <a:pt x="89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3" y="21"/>
                    <a:pt x="82" y="21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66" y="20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9"/>
                    <a:pt x="66" y="20"/>
                  </a:cubicBezTo>
                  <a:moveTo>
                    <a:pt x="21" y="20"/>
                  </a:moveTo>
                  <a:cubicBezTo>
                    <a:pt x="21" y="19"/>
                    <a:pt x="22" y="19"/>
                    <a:pt x="22" y="19"/>
                  </a:cubicBezTo>
                  <a:cubicBezTo>
                    <a:pt x="21" y="21"/>
                    <a:pt x="21" y="23"/>
                    <a:pt x="22" y="25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0" y="24"/>
                    <a:pt x="20" y="22"/>
                    <a:pt x="21" y="20"/>
                  </a:cubicBezTo>
                  <a:moveTo>
                    <a:pt x="33" y="22"/>
                  </a:moveTo>
                  <a:cubicBezTo>
                    <a:pt x="33" y="19"/>
                    <a:pt x="37" y="17"/>
                    <a:pt x="41" y="17"/>
                  </a:cubicBezTo>
                  <a:cubicBezTo>
                    <a:pt x="39" y="18"/>
                    <a:pt x="36" y="20"/>
                    <a:pt x="33" y="22"/>
                  </a:cubicBezTo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9" y="17"/>
                    <a:pt x="51" y="17"/>
                    <a:pt x="53" y="17"/>
                  </a:cubicBezTo>
                  <a:cubicBezTo>
                    <a:pt x="51" y="18"/>
                    <a:pt x="49" y="18"/>
                    <a:pt x="48" y="19"/>
                  </a:cubicBezTo>
                  <a:cubicBezTo>
                    <a:pt x="47" y="19"/>
                    <a:pt x="46" y="19"/>
                    <a:pt x="44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5" y="18"/>
                    <a:pt x="46" y="18"/>
                    <a:pt x="46" y="17"/>
                  </a:cubicBezTo>
                  <a:moveTo>
                    <a:pt x="43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3" y="14"/>
                  </a:cubicBezTo>
                  <a:moveTo>
                    <a:pt x="62" y="15"/>
                  </a:moveTo>
                  <a:cubicBezTo>
                    <a:pt x="63" y="14"/>
                    <a:pt x="64" y="13"/>
                    <a:pt x="65" y="12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5" y="15"/>
                    <a:pt x="65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moveTo>
                    <a:pt x="53" y="14"/>
                  </a:moveTo>
                  <a:cubicBezTo>
                    <a:pt x="55" y="14"/>
                    <a:pt x="57" y="13"/>
                    <a:pt x="59" y="12"/>
                  </a:cubicBezTo>
                  <a:cubicBezTo>
                    <a:pt x="59" y="12"/>
                    <a:pt x="59" y="13"/>
                    <a:pt x="60" y="13"/>
                  </a:cubicBezTo>
                  <a:cubicBezTo>
                    <a:pt x="59" y="13"/>
                    <a:pt x="58" y="14"/>
                    <a:pt x="57" y="15"/>
                  </a:cubicBezTo>
                  <a:cubicBezTo>
                    <a:pt x="55" y="14"/>
                    <a:pt x="54" y="14"/>
                    <a:pt x="53" y="14"/>
                  </a:cubicBezTo>
                  <a:moveTo>
                    <a:pt x="50" y="12"/>
                  </a:moveTo>
                  <a:cubicBezTo>
                    <a:pt x="51" y="12"/>
                    <a:pt x="52" y="11"/>
                    <a:pt x="53" y="11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2" y="12"/>
                    <a:pt x="51" y="12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9" y="22"/>
                  </a:moveTo>
                  <a:cubicBezTo>
                    <a:pt x="11" y="19"/>
                    <a:pt x="14" y="17"/>
                    <a:pt x="15" y="15"/>
                  </a:cubicBezTo>
                  <a:cubicBezTo>
                    <a:pt x="18" y="13"/>
                    <a:pt x="22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6" y="20"/>
                    <a:pt x="13" y="22"/>
                    <a:pt x="11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9" y="23"/>
                    <a:pt x="9" y="22"/>
                  </a:cubicBezTo>
                  <a:moveTo>
                    <a:pt x="24" y="23"/>
                  </a:moveTo>
                  <a:cubicBezTo>
                    <a:pt x="24" y="22"/>
                    <a:pt x="24" y="20"/>
                    <a:pt x="26" y="18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2"/>
                    <a:pt x="40" y="11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0" y="13"/>
                    <a:pt x="36" y="15"/>
                    <a:pt x="33" y="17"/>
                  </a:cubicBezTo>
                  <a:cubicBezTo>
                    <a:pt x="30" y="19"/>
                    <a:pt x="27" y="21"/>
                    <a:pt x="24" y="23"/>
                  </a:cubicBezTo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9"/>
                  </a:cubicBezTo>
                  <a:moveTo>
                    <a:pt x="53" y="8"/>
                  </a:moveTo>
                  <a:cubicBezTo>
                    <a:pt x="56" y="8"/>
                    <a:pt x="59" y="7"/>
                    <a:pt x="62" y="7"/>
                  </a:cubicBezTo>
                  <a:cubicBezTo>
                    <a:pt x="63" y="7"/>
                    <a:pt x="65" y="8"/>
                    <a:pt x="67" y="8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9"/>
                    <a:pt x="65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61" y="9"/>
                    <a:pt x="60" y="9"/>
                    <a:pt x="59" y="10"/>
                  </a:cubicBezTo>
                  <a:cubicBezTo>
                    <a:pt x="57" y="9"/>
                    <a:pt x="56" y="9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36" y="7"/>
                  </a:move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0" y="11"/>
                    <a:pt x="27" y="13"/>
                    <a:pt x="24" y="14"/>
                  </a:cubicBezTo>
                  <a:cubicBezTo>
                    <a:pt x="27" y="11"/>
                    <a:pt x="32" y="9"/>
                    <a:pt x="36" y="7"/>
                  </a:cubicBezTo>
                  <a:moveTo>
                    <a:pt x="58" y="3"/>
                  </a:moveTo>
                  <a:cubicBezTo>
                    <a:pt x="59" y="3"/>
                    <a:pt x="59" y="3"/>
                    <a:pt x="60" y="3"/>
                  </a:cubicBezTo>
                  <a:cubicBezTo>
                    <a:pt x="62" y="3"/>
                    <a:pt x="64" y="3"/>
                    <a:pt x="66" y="3"/>
                  </a:cubicBezTo>
                  <a:cubicBezTo>
                    <a:pt x="66" y="3"/>
                    <a:pt x="66" y="3"/>
                    <a:pt x="67" y="3"/>
                  </a:cubicBezTo>
                  <a:cubicBezTo>
                    <a:pt x="70" y="4"/>
                    <a:pt x="73" y="5"/>
                    <a:pt x="73" y="8"/>
                  </a:cubicBezTo>
                  <a:cubicBezTo>
                    <a:pt x="73" y="8"/>
                    <a:pt x="73" y="8"/>
                    <a:pt x="73" y="9"/>
                  </a:cubicBezTo>
                  <a:cubicBezTo>
                    <a:pt x="73" y="9"/>
                    <a:pt x="72" y="10"/>
                    <a:pt x="72" y="11"/>
                  </a:cubicBezTo>
                  <a:cubicBezTo>
                    <a:pt x="71" y="12"/>
                    <a:pt x="71" y="13"/>
                    <a:pt x="70" y="14"/>
                  </a:cubicBezTo>
                  <a:cubicBezTo>
                    <a:pt x="69" y="14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3"/>
                    <a:pt x="68" y="12"/>
                    <a:pt x="67" y="11"/>
                  </a:cubicBezTo>
                  <a:cubicBezTo>
                    <a:pt x="68" y="10"/>
                    <a:pt x="69" y="10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8" y="5"/>
                    <a:pt x="65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5" y="5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7" y="4"/>
                    <a:pt x="52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moveTo>
                    <a:pt x="61" y="0"/>
                  </a:moveTo>
                  <a:cubicBezTo>
                    <a:pt x="56" y="0"/>
                    <a:pt x="52" y="1"/>
                    <a:pt x="48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40" y="4"/>
                    <a:pt x="36" y="5"/>
                  </a:cubicBezTo>
                  <a:cubicBezTo>
                    <a:pt x="33" y="5"/>
                    <a:pt x="29" y="6"/>
                    <a:pt x="26" y="7"/>
                  </a:cubicBezTo>
                  <a:cubicBezTo>
                    <a:pt x="22" y="9"/>
                    <a:pt x="18" y="11"/>
                    <a:pt x="14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7" y="20"/>
                    <a:pt x="6" y="23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30"/>
                    <a:pt x="7" y="32"/>
                    <a:pt x="7" y="34"/>
                  </a:cubicBezTo>
                  <a:cubicBezTo>
                    <a:pt x="7" y="36"/>
                    <a:pt x="8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3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7" y="34"/>
                    <a:pt x="16" y="34"/>
                    <a:pt x="15" y="35"/>
                  </a:cubicBezTo>
                  <a:cubicBezTo>
                    <a:pt x="17" y="34"/>
                    <a:pt x="18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2" y="29"/>
                    <a:pt x="24" y="28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7" y="24"/>
                    <a:pt x="29" y="23"/>
                    <a:pt x="31" y="21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5" y="22"/>
                    <a:pt x="40" y="21"/>
                    <a:pt x="44" y="21"/>
                  </a:cubicBezTo>
                  <a:cubicBezTo>
                    <a:pt x="46" y="21"/>
                    <a:pt x="47" y="21"/>
                    <a:pt x="49" y="21"/>
                  </a:cubicBezTo>
                  <a:cubicBezTo>
                    <a:pt x="51" y="20"/>
                    <a:pt x="52" y="19"/>
                    <a:pt x="54" y="19"/>
                  </a:cubicBezTo>
                  <a:cubicBezTo>
                    <a:pt x="55" y="18"/>
                    <a:pt x="56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18"/>
                    <a:pt x="60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6" y="18"/>
                    <a:pt x="67" y="19"/>
                    <a:pt x="66" y="20"/>
                  </a:cubicBezTo>
                  <a:cubicBezTo>
                    <a:pt x="64" y="21"/>
                    <a:pt x="62" y="23"/>
                    <a:pt x="60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8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8"/>
                    <a:pt x="55" y="29"/>
                    <a:pt x="54" y="29"/>
                  </a:cubicBezTo>
                  <a:cubicBezTo>
                    <a:pt x="57" y="27"/>
                    <a:pt x="60" y="26"/>
                    <a:pt x="63" y="25"/>
                  </a:cubicBezTo>
                  <a:cubicBezTo>
                    <a:pt x="63" y="24"/>
                    <a:pt x="63" y="24"/>
                    <a:pt x="64" y="23"/>
                  </a:cubicBezTo>
                  <a:cubicBezTo>
                    <a:pt x="65" y="23"/>
                    <a:pt x="65" y="23"/>
                    <a:pt x="66" y="24"/>
                  </a:cubicBezTo>
                  <a:cubicBezTo>
                    <a:pt x="68" y="23"/>
                    <a:pt x="71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7" y="23"/>
                    <a:pt x="77" y="25"/>
                    <a:pt x="76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2" y="27"/>
                    <a:pt x="71" y="28"/>
                    <a:pt x="70" y="28"/>
                  </a:cubicBezTo>
                  <a:cubicBezTo>
                    <a:pt x="69" y="29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3" y="32"/>
                  </a:cubicBezTo>
                  <a:cubicBezTo>
                    <a:pt x="58" y="35"/>
                    <a:pt x="54" y="38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0" y="44"/>
                    <a:pt x="48" y="45"/>
                    <a:pt x="47" y="45"/>
                  </a:cubicBezTo>
                  <a:cubicBezTo>
                    <a:pt x="45" y="47"/>
                    <a:pt x="43" y="49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3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6"/>
                    <a:pt x="46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6"/>
                  </a:cubicBezTo>
                  <a:cubicBezTo>
                    <a:pt x="44" y="59"/>
                    <a:pt x="45" y="62"/>
                    <a:pt x="45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7" y="66"/>
                    <a:pt x="48" y="64"/>
                    <a:pt x="50" y="61"/>
                  </a:cubicBezTo>
                  <a:cubicBezTo>
                    <a:pt x="51" y="61"/>
                    <a:pt x="52" y="60"/>
                    <a:pt x="52" y="60"/>
                  </a:cubicBezTo>
                  <a:cubicBezTo>
                    <a:pt x="53" y="59"/>
                    <a:pt x="53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5" y="55"/>
                    <a:pt x="56" y="54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8" y="55"/>
                    <a:pt x="57" y="58"/>
                    <a:pt x="55" y="60"/>
                  </a:cubicBezTo>
                  <a:cubicBezTo>
                    <a:pt x="53" y="64"/>
                    <a:pt x="51" y="67"/>
                    <a:pt x="48" y="71"/>
                  </a:cubicBezTo>
                  <a:cubicBezTo>
                    <a:pt x="47" y="71"/>
                    <a:pt x="47" y="71"/>
                    <a:pt x="47" y="72"/>
                  </a:cubicBezTo>
                  <a:cubicBezTo>
                    <a:pt x="47" y="73"/>
                    <a:pt x="47" y="74"/>
                    <a:pt x="47" y="75"/>
                  </a:cubicBezTo>
                  <a:cubicBezTo>
                    <a:pt x="51" y="72"/>
                    <a:pt x="54" y="67"/>
                    <a:pt x="56" y="63"/>
                  </a:cubicBezTo>
                  <a:cubicBezTo>
                    <a:pt x="58" y="60"/>
                    <a:pt x="60" y="56"/>
                    <a:pt x="62" y="53"/>
                  </a:cubicBezTo>
                  <a:cubicBezTo>
                    <a:pt x="66" y="52"/>
                    <a:pt x="70" y="51"/>
                    <a:pt x="72" y="47"/>
                  </a:cubicBezTo>
                  <a:cubicBezTo>
                    <a:pt x="72" y="47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6" y="46"/>
                    <a:pt x="80" y="46"/>
                    <a:pt x="82" y="44"/>
                  </a:cubicBezTo>
                  <a:cubicBezTo>
                    <a:pt x="83" y="44"/>
                    <a:pt x="84" y="43"/>
                    <a:pt x="84" y="43"/>
                  </a:cubicBezTo>
                  <a:cubicBezTo>
                    <a:pt x="91" y="41"/>
                    <a:pt x="98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7" y="41"/>
                    <a:pt x="110" y="41"/>
                    <a:pt x="112" y="41"/>
                  </a:cubicBezTo>
                  <a:cubicBezTo>
                    <a:pt x="112" y="41"/>
                    <a:pt x="113" y="41"/>
                    <a:pt x="113" y="41"/>
                  </a:cubicBezTo>
                  <a:cubicBezTo>
                    <a:pt x="114" y="41"/>
                    <a:pt x="115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7" y="41"/>
                    <a:pt x="118" y="41"/>
                    <a:pt x="118" y="40"/>
                  </a:cubicBezTo>
                  <a:cubicBezTo>
                    <a:pt x="118" y="40"/>
                    <a:pt x="117" y="39"/>
                    <a:pt x="116" y="39"/>
                  </a:cubicBezTo>
                  <a:cubicBezTo>
                    <a:pt x="116" y="39"/>
                    <a:pt x="115" y="39"/>
                    <a:pt x="114" y="39"/>
                  </a:cubicBezTo>
                  <a:cubicBezTo>
                    <a:pt x="113" y="38"/>
                    <a:pt x="112" y="38"/>
                    <a:pt x="111" y="38"/>
                  </a:cubicBez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7" y="37"/>
                    <a:pt x="103" y="37"/>
                    <a:pt x="99" y="37"/>
                  </a:cubicBezTo>
                  <a:cubicBezTo>
                    <a:pt x="99" y="37"/>
                    <a:pt x="98" y="37"/>
                    <a:pt x="97" y="37"/>
                  </a:cubicBezTo>
                  <a:cubicBezTo>
                    <a:pt x="96" y="37"/>
                    <a:pt x="95" y="37"/>
                    <a:pt x="94" y="37"/>
                  </a:cubicBezTo>
                  <a:cubicBezTo>
                    <a:pt x="93" y="37"/>
                    <a:pt x="91" y="37"/>
                    <a:pt x="90" y="37"/>
                  </a:cubicBezTo>
                  <a:cubicBezTo>
                    <a:pt x="88" y="37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7" y="36"/>
                    <a:pt x="88" y="35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4"/>
                    <a:pt x="94" y="34"/>
                    <a:pt x="96" y="34"/>
                  </a:cubicBezTo>
                  <a:cubicBezTo>
                    <a:pt x="97" y="33"/>
                    <a:pt x="99" y="33"/>
                    <a:pt x="100" y="33"/>
                  </a:cubicBezTo>
                  <a:cubicBezTo>
                    <a:pt x="101" y="33"/>
                    <a:pt x="102" y="33"/>
                    <a:pt x="103" y="33"/>
                  </a:cubicBezTo>
                  <a:cubicBezTo>
                    <a:pt x="105" y="34"/>
                    <a:pt x="108" y="34"/>
                    <a:pt x="111" y="34"/>
                  </a:cubicBezTo>
                  <a:cubicBezTo>
                    <a:pt x="113" y="34"/>
                    <a:pt x="116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9" y="34"/>
                    <a:pt x="119" y="34"/>
                  </a:cubicBezTo>
                  <a:cubicBezTo>
                    <a:pt x="119" y="34"/>
                    <a:pt x="119" y="33"/>
                    <a:pt x="119" y="33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5" y="31"/>
                    <a:pt x="112" y="30"/>
                    <a:pt x="109" y="30"/>
                  </a:cubicBezTo>
                  <a:cubicBezTo>
                    <a:pt x="106" y="29"/>
                    <a:pt x="104" y="29"/>
                    <a:pt x="101" y="28"/>
                  </a:cubicBezTo>
                  <a:cubicBezTo>
                    <a:pt x="100" y="28"/>
                    <a:pt x="98" y="28"/>
                    <a:pt x="97" y="28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3" y="28"/>
                    <a:pt x="104" y="28"/>
                    <a:pt x="105" y="28"/>
                  </a:cubicBezTo>
                  <a:cubicBezTo>
                    <a:pt x="106" y="28"/>
                    <a:pt x="106" y="27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2" y="24"/>
                    <a:pt x="98" y="23"/>
                    <a:pt x="94" y="22"/>
                  </a:cubicBezTo>
                  <a:cubicBezTo>
                    <a:pt x="96" y="22"/>
                    <a:pt x="98" y="21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1" y="18"/>
                    <a:pt x="100" y="18"/>
                  </a:cubicBezTo>
                  <a:cubicBezTo>
                    <a:pt x="97" y="17"/>
                    <a:pt x="95" y="17"/>
                    <a:pt x="92" y="17"/>
                  </a:cubicBezTo>
                  <a:cubicBezTo>
                    <a:pt x="91" y="17"/>
                    <a:pt x="90" y="17"/>
                    <a:pt x="89" y="17"/>
                  </a:cubicBezTo>
                  <a:cubicBezTo>
                    <a:pt x="87" y="17"/>
                    <a:pt x="85" y="17"/>
                    <a:pt x="83" y="18"/>
                  </a:cubicBezTo>
                  <a:cubicBezTo>
                    <a:pt x="81" y="18"/>
                    <a:pt x="78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3" y="18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4" y="13"/>
                    <a:pt x="75" y="11"/>
                    <a:pt x="75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6" y="6"/>
                    <a:pt x="75" y="5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70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2" y="0"/>
                    <a:pt x="61" y="0"/>
                    <a:pt x="6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5619751" y="3467101"/>
              <a:ext cx="523875" cy="473075"/>
            </a:xfrm>
            <a:custGeom>
              <a:avLst/>
              <a:gdLst>
                <a:gd name="T0" fmla="*/ 162 w 243"/>
                <a:gd name="T1" fmla="*/ 200 h 220"/>
                <a:gd name="T2" fmla="*/ 206 w 243"/>
                <a:gd name="T3" fmla="*/ 203 h 220"/>
                <a:gd name="T4" fmla="*/ 195 w 243"/>
                <a:gd name="T5" fmla="*/ 194 h 220"/>
                <a:gd name="T6" fmla="*/ 181 w 243"/>
                <a:gd name="T7" fmla="*/ 197 h 220"/>
                <a:gd name="T8" fmla="*/ 153 w 243"/>
                <a:gd name="T9" fmla="*/ 195 h 220"/>
                <a:gd name="T10" fmla="*/ 218 w 243"/>
                <a:gd name="T11" fmla="*/ 189 h 220"/>
                <a:gd name="T12" fmla="*/ 226 w 243"/>
                <a:gd name="T13" fmla="*/ 192 h 220"/>
                <a:gd name="T14" fmla="*/ 199 w 243"/>
                <a:gd name="T15" fmla="*/ 217 h 220"/>
                <a:gd name="T16" fmla="*/ 223 w 243"/>
                <a:gd name="T17" fmla="*/ 201 h 220"/>
                <a:gd name="T18" fmla="*/ 215 w 243"/>
                <a:gd name="T19" fmla="*/ 214 h 220"/>
                <a:gd name="T20" fmla="*/ 235 w 243"/>
                <a:gd name="T21" fmla="*/ 188 h 220"/>
                <a:gd name="T22" fmla="*/ 199 w 243"/>
                <a:gd name="T23" fmla="*/ 181 h 220"/>
                <a:gd name="T24" fmla="*/ 196 w 243"/>
                <a:gd name="T25" fmla="*/ 189 h 220"/>
                <a:gd name="T26" fmla="*/ 135 w 243"/>
                <a:gd name="T27" fmla="*/ 183 h 220"/>
                <a:gd name="T28" fmla="*/ 206 w 243"/>
                <a:gd name="T29" fmla="*/ 181 h 220"/>
                <a:gd name="T30" fmla="*/ 222 w 243"/>
                <a:gd name="T31" fmla="*/ 174 h 220"/>
                <a:gd name="T32" fmla="*/ 178 w 243"/>
                <a:gd name="T33" fmla="*/ 184 h 220"/>
                <a:gd name="T34" fmla="*/ 156 w 243"/>
                <a:gd name="T35" fmla="*/ 182 h 220"/>
                <a:gd name="T36" fmla="*/ 156 w 243"/>
                <a:gd name="T37" fmla="*/ 173 h 220"/>
                <a:gd name="T38" fmla="*/ 209 w 243"/>
                <a:gd name="T39" fmla="*/ 170 h 220"/>
                <a:gd name="T40" fmla="*/ 176 w 243"/>
                <a:gd name="T41" fmla="*/ 172 h 220"/>
                <a:gd name="T42" fmla="*/ 180 w 243"/>
                <a:gd name="T43" fmla="*/ 168 h 220"/>
                <a:gd name="T44" fmla="*/ 189 w 243"/>
                <a:gd name="T45" fmla="*/ 170 h 220"/>
                <a:gd name="T46" fmla="*/ 136 w 243"/>
                <a:gd name="T47" fmla="*/ 178 h 220"/>
                <a:gd name="T48" fmla="*/ 103 w 243"/>
                <a:gd name="T49" fmla="*/ 165 h 220"/>
                <a:gd name="T50" fmla="*/ 188 w 243"/>
                <a:gd name="T51" fmla="*/ 160 h 220"/>
                <a:gd name="T52" fmla="*/ 195 w 243"/>
                <a:gd name="T53" fmla="*/ 159 h 220"/>
                <a:gd name="T54" fmla="*/ 205 w 243"/>
                <a:gd name="T55" fmla="*/ 160 h 220"/>
                <a:gd name="T56" fmla="*/ 70 w 243"/>
                <a:gd name="T57" fmla="*/ 150 h 220"/>
                <a:gd name="T58" fmla="*/ 78 w 243"/>
                <a:gd name="T59" fmla="*/ 150 h 220"/>
                <a:gd name="T60" fmla="*/ 87 w 243"/>
                <a:gd name="T61" fmla="*/ 154 h 220"/>
                <a:gd name="T62" fmla="*/ 89 w 243"/>
                <a:gd name="T63" fmla="*/ 148 h 220"/>
                <a:gd name="T64" fmla="*/ 38 w 243"/>
                <a:gd name="T65" fmla="*/ 103 h 220"/>
                <a:gd name="T66" fmla="*/ 15 w 243"/>
                <a:gd name="T67" fmla="*/ 80 h 220"/>
                <a:gd name="T68" fmla="*/ 25 w 243"/>
                <a:gd name="T69" fmla="*/ 78 h 220"/>
                <a:gd name="T70" fmla="*/ 19 w 243"/>
                <a:gd name="T71" fmla="*/ 63 h 220"/>
                <a:gd name="T72" fmla="*/ 18 w 243"/>
                <a:gd name="T73" fmla="*/ 71 h 220"/>
                <a:gd name="T74" fmla="*/ 33 w 243"/>
                <a:gd name="T75" fmla="*/ 69 h 220"/>
                <a:gd name="T76" fmla="*/ 25 w 243"/>
                <a:gd name="T77" fmla="*/ 28 h 220"/>
                <a:gd name="T78" fmla="*/ 16 w 243"/>
                <a:gd name="T79" fmla="*/ 41 h 220"/>
                <a:gd name="T80" fmla="*/ 6 w 243"/>
                <a:gd name="T81" fmla="*/ 14 h 220"/>
                <a:gd name="T82" fmla="*/ 23 w 243"/>
                <a:gd name="T83" fmla="*/ 81 h 220"/>
                <a:gd name="T84" fmla="*/ 8 w 243"/>
                <a:gd name="T85" fmla="*/ 18 h 220"/>
                <a:gd name="T86" fmla="*/ 30 w 243"/>
                <a:gd name="T87" fmla="*/ 9 h 220"/>
                <a:gd name="T88" fmla="*/ 13 w 243"/>
                <a:gd name="T89" fmla="*/ 23 h 220"/>
                <a:gd name="T90" fmla="*/ 17 w 243"/>
                <a:gd name="T91" fmla="*/ 13 h 220"/>
                <a:gd name="T92" fmla="*/ 115 w 243"/>
                <a:gd name="T93" fmla="*/ 154 h 220"/>
                <a:gd name="T94" fmla="*/ 86 w 243"/>
                <a:gd name="T95" fmla="*/ 129 h 220"/>
                <a:gd name="T96" fmla="*/ 74 w 243"/>
                <a:gd name="T97" fmla="*/ 127 h 220"/>
                <a:gd name="T98" fmla="*/ 73 w 243"/>
                <a:gd name="T99" fmla="*/ 119 h 220"/>
                <a:gd name="T100" fmla="*/ 46 w 243"/>
                <a:gd name="T101" fmla="*/ 88 h 220"/>
                <a:gd name="T102" fmla="*/ 39 w 243"/>
                <a:gd name="T103" fmla="*/ 21 h 220"/>
                <a:gd name="T104" fmla="*/ 39 w 243"/>
                <a:gd name="T105" fmla="*/ 13 h 220"/>
                <a:gd name="T106" fmla="*/ 30 w 243"/>
                <a:gd name="T107" fmla="*/ 52 h 220"/>
                <a:gd name="T108" fmla="*/ 88 w 243"/>
                <a:gd name="T109" fmla="*/ 144 h 220"/>
                <a:gd name="T110" fmla="*/ 142 w 243"/>
                <a:gd name="T111" fmla="*/ 161 h 220"/>
                <a:gd name="T112" fmla="*/ 121 w 243"/>
                <a:gd name="T113" fmla="*/ 151 h 220"/>
                <a:gd name="T114" fmla="*/ 145 w 243"/>
                <a:gd name="T115" fmla="*/ 145 h 220"/>
                <a:gd name="T116" fmla="*/ 44 w 243"/>
                <a:gd name="T117" fmla="*/ 23 h 220"/>
                <a:gd name="T118" fmla="*/ 24 w 243"/>
                <a:gd name="T119" fmla="*/ 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220">
                  <a:moveTo>
                    <a:pt x="170" y="210"/>
                  </a:moveTo>
                  <a:cubicBezTo>
                    <a:pt x="168" y="210"/>
                    <a:pt x="168" y="212"/>
                    <a:pt x="170" y="212"/>
                  </a:cubicBezTo>
                  <a:cubicBezTo>
                    <a:pt x="173" y="213"/>
                    <a:pt x="176" y="213"/>
                    <a:pt x="180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84" y="213"/>
                    <a:pt x="188" y="211"/>
                    <a:pt x="192" y="210"/>
                  </a:cubicBezTo>
                  <a:cubicBezTo>
                    <a:pt x="190" y="210"/>
                    <a:pt x="187" y="211"/>
                    <a:pt x="185" y="211"/>
                  </a:cubicBezTo>
                  <a:cubicBezTo>
                    <a:pt x="181" y="211"/>
                    <a:pt x="177" y="210"/>
                    <a:pt x="174" y="210"/>
                  </a:cubicBezTo>
                  <a:cubicBezTo>
                    <a:pt x="173" y="210"/>
                    <a:pt x="171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moveTo>
                    <a:pt x="191" y="201"/>
                  </a:moveTo>
                  <a:cubicBezTo>
                    <a:pt x="190" y="202"/>
                    <a:pt x="188" y="202"/>
                    <a:pt x="186" y="202"/>
                  </a:cubicBezTo>
                  <a:cubicBezTo>
                    <a:pt x="187" y="202"/>
                    <a:pt x="187" y="203"/>
                    <a:pt x="188" y="203"/>
                  </a:cubicBezTo>
                  <a:cubicBezTo>
                    <a:pt x="190" y="202"/>
                    <a:pt x="192" y="202"/>
                    <a:pt x="194" y="202"/>
                  </a:cubicBezTo>
                  <a:cubicBezTo>
                    <a:pt x="193" y="202"/>
                    <a:pt x="192" y="201"/>
                    <a:pt x="191" y="201"/>
                  </a:cubicBezTo>
                  <a:moveTo>
                    <a:pt x="162" y="200"/>
                  </a:moveTo>
                  <a:cubicBezTo>
                    <a:pt x="164" y="200"/>
                    <a:pt x="165" y="201"/>
                    <a:pt x="166" y="201"/>
                  </a:cubicBezTo>
                  <a:cubicBezTo>
                    <a:pt x="167" y="201"/>
                    <a:pt x="167" y="201"/>
                    <a:pt x="168" y="201"/>
                  </a:cubicBezTo>
                  <a:cubicBezTo>
                    <a:pt x="166" y="201"/>
                    <a:pt x="164" y="200"/>
                    <a:pt x="162" y="200"/>
                  </a:cubicBezTo>
                  <a:moveTo>
                    <a:pt x="154" y="199"/>
                  </a:moveTo>
                  <a:cubicBezTo>
                    <a:pt x="155" y="200"/>
                    <a:pt x="156" y="200"/>
                    <a:pt x="156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5" y="200"/>
                    <a:pt x="154" y="199"/>
                  </a:cubicBezTo>
                  <a:moveTo>
                    <a:pt x="198" y="199"/>
                  </a:moveTo>
                  <a:cubicBezTo>
                    <a:pt x="196" y="200"/>
                    <a:pt x="194" y="200"/>
                    <a:pt x="192" y="201"/>
                  </a:cubicBezTo>
                  <a:cubicBezTo>
                    <a:pt x="193" y="201"/>
                    <a:pt x="194" y="201"/>
                    <a:pt x="195" y="201"/>
                  </a:cubicBezTo>
                  <a:cubicBezTo>
                    <a:pt x="197" y="201"/>
                    <a:pt x="199" y="201"/>
                    <a:pt x="200" y="200"/>
                  </a:cubicBezTo>
                  <a:cubicBezTo>
                    <a:pt x="199" y="200"/>
                    <a:pt x="199" y="200"/>
                    <a:pt x="198" y="199"/>
                  </a:cubicBezTo>
                  <a:moveTo>
                    <a:pt x="220" y="199"/>
                  </a:moveTo>
                  <a:cubicBezTo>
                    <a:pt x="217" y="200"/>
                    <a:pt x="215" y="201"/>
                    <a:pt x="213" y="202"/>
                  </a:cubicBezTo>
                  <a:cubicBezTo>
                    <a:pt x="210" y="203"/>
                    <a:pt x="208" y="203"/>
                    <a:pt x="206" y="204"/>
                  </a:cubicBezTo>
                  <a:cubicBezTo>
                    <a:pt x="206" y="204"/>
                    <a:pt x="206" y="203"/>
                    <a:pt x="206" y="203"/>
                  </a:cubicBezTo>
                  <a:cubicBezTo>
                    <a:pt x="202" y="205"/>
                    <a:pt x="197" y="206"/>
                    <a:pt x="193" y="207"/>
                  </a:cubicBezTo>
                  <a:cubicBezTo>
                    <a:pt x="193" y="207"/>
                    <a:pt x="192" y="207"/>
                    <a:pt x="192" y="207"/>
                  </a:cubicBezTo>
                  <a:cubicBezTo>
                    <a:pt x="194" y="207"/>
                    <a:pt x="197" y="207"/>
                    <a:pt x="199" y="206"/>
                  </a:cubicBezTo>
                  <a:cubicBezTo>
                    <a:pt x="199" y="207"/>
                    <a:pt x="200" y="207"/>
                    <a:pt x="200" y="207"/>
                  </a:cubicBezTo>
                  <a:cubicBezTo>
                    <a:pt x="200" y="207"/>
                    <a:pt x="201" y="207"/>
                    <a:pt x="201" y="207"/>
                  </a:cubicBezTo>
                  <a:cubicBezTo>
                    <a:pt x="205" y="205"/>
                    <a:pt x="209" y="204"/>
                    <a:pt x="213" y="202"/>
                  </a:cubicBezTo>
                  <a:cubicBezTo>
                    <a:pt x="215" y="201"/>
                    <a:pt x="218" y="200"/>
                    <a:pt x="220" y="199"/>
                  </a:cubicBezTo>
                  <a:moveTo>
                    <a:pt x="154" y="196"/>
                  </a:moveTo>
                  <a:cubicBezTo>
                    <a:pt x="154" y="196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6"/>
                  </a:cubicBezTo>
                  <a:moveTo>
                    <a:pt x="195" y="194"/>
                  </a:moveTo>
                  <a:cubicBezTo>
                    <a:pt x="191" y="195"/>
                    <a:pt x="188" y="195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6" y="196"/>
                    <a:pt x="188" y="196"/>
                    <a:pt x="190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3" y="196"/>
                    <a:pt x="194" y="195"/>
                    <a:pt x="195" y="194"/>
                  </a:cubicBezTo>
                  <a:moveTo>
                    <a:pt x="162" y="194"/>
                  </a:moveTo>
                  <a:cubicBezTo>
                    <a:pt x="161" y="194"/>
                    <a:pt x="160" y="195"/>
                    <a:pt x="159" y="195"/>
                  </a:cubicBezTo>
                  <a:cubicBezTo>
                    <a:pt x="159" y="195"/>
                    <a:pt x="160" y="195"/>
                    <a:pt x="160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8" y="196"/>
                    <a:pt x="158" y="196"/>
                    <a:pt x="157" y="196"/>
                  </a:cubicBezTo>
                  <a:cubicBezTo>
                    <a:pt x="157" y="197"/>
                    <a:pt x="158" y="197"/>
                    <a:pt x="158" y="198"/>
                  </a:cubicBezTo>
                  <a:cubicBezTo>
                    <a:pt x="158" y="198"/>
                    <a:pt x="159" y="198"/>
                    <a:pt x="159" y="198"/>
                  </a:cubicBezTo>
                  <a:cubicBezTo>
                    <a:pt x="159" y="198"/>
                    <a:pt x="159" y="198"/>
                    <a:pt x="159" y="198"/>
                  </a:cubicBezTo>
                  <a:cubicBezTo>
                    <a:pt x="165" y="199"/>
                    <a:pt x="170" y="200"/>
                    <a:pt x="176" y="200"/>
                  </a:cubicBezTo>
                  <a:cubicBezTo>
                    <a:pt x="177" y="200"/>
                    <a:pt x="177" y="200"/>
                    <a:pt x="178" y="200"/>
                  </a:cubicBezTo>
                  <a:cubicBezTo>
                    <a:pt x="179" y="200"/>
                    <a:pt x="179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0" y="201"/>
                    <a:pt x="181" y="201"/>
                    <a:pt x="181" y="201"/>
                  </a:cubicBezTo>
                  <a:cubicBezTo>
                    <a:pt x="184" y="200"/>
                    <a:pt x="187" y="199"/>
                    <a:pt x="189" y="197"/>
                  </a:cubicBezTo>
                  <a:cubicBezTo>
                    <a:pt x="188" y="197"/>
                    <a:pt x="188" y="198"/>
                    <a:pt x="187" y="198"/>
                  </a:cubicBezTo>
                  <a:cubicBezTo>
                    <a:pt x="185" y="197"/>
                    <a:pt x="183" y="197"/>
                    <a:pt x="181" y="197"/>
                  </a:cubicBezTo>
                  <a:cubicBezTo>
                    <a:pt x="178" y="197"/>
                    <a:pt x="175" y="196"/>
                    <a:pt x="172" y="195"/>
                  </a:cubicBezTo>
                  <a:cubicBezTo>
                    <a:pt x="169" y="195"/>
                    <a:pt x="165" y="195"/>
                    <a:pt x="162" y="194"/>
                  </a:cubicBezTo>
                  <a:moveTo>
                    <a:pt x="212" y="193"/>
                  </a:moveTo>
                  <a:cubicBezTo>
                    <a:pt x="211" y="193"/>
                    <a:pt x="211" y="193"/>
                    <a:pt x="210" y="194"/>
                  </a:cubicBezTo>
                  <a:cubicBezTo>
                    <a:pt x="211" y="193"/>
                    <a:pt x="212" y="193"/>
                    <a:pt x="213" y="193"/>
                  </a:cubicBezTo>
                  <a:cubicBezTo>
                    <a:pt x="213" y="193"/>
                    <a:pt x="212" y="193"/>
                    <a:pt x="212" y="193"/>
                  </a:cubicBezTo>
                  <a:moveTo>
                    <a:pt x="209" y="191"/>
                  </a:move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4" y="192"/>
                    <a:pt x="204" y="191"/>
                  </a:cubicBezTo>
                  <a:cubicBezTo>
                    <a:pt x="201" y="194"/>
                    <a:pt x="197" y="196"/>
                    <a:pt x="194" y="198"/>
                  </a:cubicBezTo>
                  <a:cubicBezTo>
                    <a:pt x="199" y="196"/>
                    <a:pt x="204" y="194"/>
                    <a:pt x="209" y="191"/>
                  </a:cubicBezTo>
                  <a:moveTo>
                    <a:pt x="143" y="190"/>
                  </a:move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5" y="193"/>
                    <a:pt x="145" y="193"/>
                  </a:cubicBezTo>
                  <a:cubicBezTo>
                    <a:pt x="148" y="194"/>
                    <a:pt x="151" y="194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5"/>
                    <a:pt x="155" y="195"/>
                    <a:pt x="155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56" y="193"/>
                    <a:pt x="154" y="192"/>
                    <a:pt x="153" y="192"/>
                  </a:cubicBezTo>
                  <a:cubicBezTo>
                    <a:pt x="153" y="192"/>
                    <a:pt x="152" y="192"/>
                    <a:pt x="152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6" y="191"/>
                    <a:pt x="145" y="190"/>
                    <a:pt x="143" y="190"/>
                  </a:cubicBezTo>
                  <a:moveTo>
                    <a:pt x="208" y="190"/>
                  </a:moveTo>
                  <a:cubicBezTo>
                    <a:pt x="208" y="190"/>
                    <a:pt x="207" y="190"/>
                    <a:pt x="207" y="190"/>
                  </a:cubicBezTo>
                  <a:cubicBezTo>
                    <a:pt x="207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moveTo>
                    <a:pt x="218" y="189"/>
                  </a:moveTo>
                  <a:cubicBezTo>
                    <a:pt x="218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6" y="190"/>
                  </a:cubicBezTo>
                  <a:cubicBezTo>
                    <a:pt x="217" y="190"/>
                    <a:pt x="217" y="190"/>
                    <a:pt x="218" y="189"/>
                  </a:cubicBezTo>
                  <a:moveTo>
                    <a:pt x="167" y="189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moveTo>
                    <a:pt x="212" y="188"/>
                  </a:moveTo>
                  <a:cubicBezTo>
                    <a:pt x="211" y="188"/>
                    <a:pt x="211" y="189"/>
                    <a:pt x="210" y="189"/>
                  </a:cubicBezTo>
                  <a:cubicBezTo>
                    <a:pt x="210" y="189"/>
                    <a:pt x="211" y="189"/>
                    <a:pt x="211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89"/>
                    <a:pt x="212" y="189"/>
                    <a:pt x="212" y="188"/>
                  </a:cubicBezTo>
                  <a:moveTo>
                    <a:pt x="232" y="187"/>
                  </a:moveTo>
                  <a:cubicBezTo>
                    <a:pt x="230" y="187"/>
                    <a:pt x="228" y="188"/>
                    <a:pt x="226" y="188"/>
                  </a:cubicBezTo>
                  <a:cubicBezTo>
                    <a:pt x="225" y="188"/>
                    <a:pt x="225" y="188"/>
                    <a:pt x="225" y="189"/>
                  </a:cubicBezTo>
                  <a:cubicBezTo>
                    <a:pt x="224" y="189"/>
                    <a:pt x="224" y="190"/>
                    <a:pt x="223" y="191"/>
                  </a:cubicBezTo>
                  <a:cubicBezTo>
                    <a:pt x="224" y="191"/>
                    <a:pt x="226" y="190"/>
                    <a:pt x="228" y="190"/>
                  </a:cubicBezTo>
                  <a:cubicBezTo>
                    <a:pt x="225" y="191"/>
                    <a:pt x="223" y="192"/>
                    <a:pt x="221" y="192"/>
                  </a:cubicBezTo>
                  <a:cubicBezTo>
                    <a:pt x="220" y="193"/>
                    <a:pt x="219" y="194"/>
                    <a:pt x="218" y="195"/>
                  </a:cubicBezTo>
                  <a:cubicBezTo>
                    <a:pt x="221" y="194"/>
                    <a:pt x="224" y="193"/>
                    <a:pt x="226" y="192"/>
                  </a:cubicBezTo>
                  <a:cubicBezTo>
                    <a:pt x="226" y="192"/>
                    <a:pt x="226" y="192"/>
                    <a:pt x="227" y="192"/>
                  </a:cubicBezTo>
                  <a:cubicBezTo>
                    <a:pt x="227" y="192"/>
                    <a:pt x="227" y="193"/>
                    <a:pt x="227" y="193"/>
                  </a:cubicBezTo>
                  <a:cubicBezTo>
                    <a:pt x="227" y="193"/>
                    <a:pt x="227" y="193"/>
                    <a:pt x="228" y="193"/>
                  </a:cubicBezTo>
                  <a:cubicBezTo>
                    <a:pt x="229" y="191"/>
                    <a:pt x="230" y="189"/>
                    <a:pt x="232" y="187"/>
                  </a:cubicBezTo>
                  <a:moveTo>
                    <a:pt x="241" y="187"/>
                  </a:moveTo>
                  <a:cubicBezTo>
                    <a:pt x="241" y="187"/>
                    <a:pt x="241" y="187"/>
                    <a:pt x="241" y="187"/>
                  </a:cubicBezTo>
                  <a:cubicBezTo>
                    <a:pt x="240" y="189"/>
                    <a:pt x="238" y="192"/>
                    <a:pt x="237" y="194"/>
                  </a:cubicBezTo>
                  <a:cubicBezTo>
                    <a:pt x="238" y="193"/>
                    <a:pt x="239" y="192"/>
                    <a:pt x="240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0" y="193"/>
                    <a:pt x="239" y="194"/>
                    <a:pt x="238" y="195"/>
                  </a:cubicBezTo>
                  <a:cubicBezTo>
                    <a:pt x="237" y="196"/>
                    <a:pt x="236" y="197"/>
                    <a:pt x="235" y="198"/>
                  </a:cubicBezTo>
                  <a:cubicBezTo>
                    <a:pt x="231" y="202"/>
                    <a:pt x="227" y="205"/>
                    <a:pt x="222" y="208"/>
                  </a:cubicBezTo>
                  <a:cubicBezTo>
                    <a:pt x="221" y="208"/>
                    <a:pt x="220" y="209"/>
                    <a:pt x="218" y="210"/>
                  </a:cubicBezTo>
                  <a:cubicBezTo>
                    <a:pt x="215" y="212"/>
                    <a:pt x="212" y="213"/>
                    <a:pt x="208" y="215"/>
                  </a:cubicBezTo>
                  <a:cubicBezTo>
                    <a:pt x="208" y="215"/>
                    <a:pt x="207" y="215"/>
                    <a:pt x="206" y="216"/>
                  </a:cubicBezTo>
                  <a:cubicBezTo>
                    <a:pt x="204" y="217"/>
                    <a:pt x="201" y="217"/>
                    <a:pt x="199" y="217"/>
                  </a:cubicBezTo>
                  <a:cubicBezTo>
                    <a:pt x="199" y="217"/>
                    <a:pt x="199" y="217"/>
                    <a:pt x="199" y="217"/>
                  </a:cubicBezTo>
                  <a:cubicBezTo>
                    <a:pt x="199" y="217"/>
                    <a:pt x="199" y="217"/>
                    <a:pt x="199" y="216"/>
                  </a:cubicBezTo>
                  <a:cubicBezTo>
                    <a:pt x="200" y="215"/>
                    <a:pt x="201" y="213"/>
                    <a:pt x="202" y="212"/>
                  </a:cubicBezTo>
                  <a:cubicBezTo>
                    <a:pt x="202" y="212"/>
                    <a:pt x="203" y="212"/>
                    <a:pt x="203" y="212"/>
                  </a:cubicBezTo>
                  <a:cubicBezTo>
                    <a:pt x="204" y="211"/>
                    <a:pt x="205" y="211"/>
                    <a:pt x="207" y="210"/>
                  </a:cubicBezTo>
                  <a:cubicBezTo>
                    <a:pt x="211" y="209"/>
                    <a:pt x="216" y="208"/>
                    <a:pt x="220" y="206"/>
                  </a:cubicBezTo>
                  <a:cubicBezTo>
                    <a:pt x="225" y="205"/>
                    <a:pt x="229" y="203"/>
                    <a:pt x="233" y="199"/>
                  </a:cubicBezTo>
                  <a:cubicBezTo>
                    <a:pt x="233" y="199"/>
                    <a:pt x="233" y="199"/>
                    <a:pt x="233" y="198"/>
                  </a:cubicBezTo>
                  <a:cubicBezTo>
                    <a:pt x="233" y="198"/>
                    <a:pt x="232" y="198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3" y="196"/>
                    <a:pt x="233" y="195"/>
                    <a:pt x="233" y="194"/>
                  </a:cubicBezTo>
                  <a:cubicBezTo>
                    <a:pt x="231" y="196"/>
                    <a:pt x="229" y="198"/>
                    <a:pt x="226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4" y="199"/>
                  </a:cubicBezTo>
                  <a:cubicBezTo>
                    <a:pt x="223" y="200"/>
                    <a:pt x="221" y="202"/>
                    <a:pt x="218" y="203"/>
                  </a:cubicBezTo>
                  <a:cubicBezTo>
                    <a:pt x="220" y="202"/>
                    <a:pt x="221" y="202"/>
                    <a:pt x="223" y="201"/>
                  </a:cubicBezTo>
                  <a:cubicBezTo>
                    <a:pt x="224" y="201"/>
                    <a:pt x="225" y="200"/>
                    <a:pt x="226" y="200"/>
                  </a:cubicBezTo>
                  <a:cubicBezTo>
                    <a:pt x="227" y="200"/>
                    <a:pt x="228" y="199"/>
                    <a:pt x="229" y="199"/>
                  </a:cubicBezTo>
                  <a:cubicBezTo>
                    <a:pt x="227" y="200"/>
                    <a:pt x="226" y="201"/>
                    <a:pt x="225" y="202"/>
                  </a:cubicBezTo>
                  <a:cubicBezTo>
                    <a:pt x="223" y="202"/>
                    <a:pt x="221" y="203"/>
                    <a:pt x="219" y="204"/>
                  </a:cubicBezTo>
                  <a:cubicBezTo>
                    <a:pt x="216" y="205"/>
                    <a:pt x="213" y="206"/>
                    <a:pt x="209" y="207"/>
                  </a:cubicBezTo>
                  <a:cubicBezTo>
                    <a:pt x="210" y="207"/>
                    <a:pt x="210" y="206"/>
                    <a:pt x="211" y="206"/>
                  </a:cubicBezTo>
                  <a:cubicBezTo>
                    <a:pt x="210" y="207"/>
                    <a:pt x="208" y="207"/>
                    <a:pt x="207" y="207"/>
                  </a:cubicBezTo>
                  <a:cubicBezTo>
                    <a:pt x="202" y="209"/>
                    <a:pt x="196" y="212"/>
                    <a:pt x="190" y="213"/>
                  </a:cubicBezTo>
                  <a:cubicBezTo>
                    <a:pt x="193" y="213"/>
                    <a:pt x="196" y="213"/>
                    <a:pt x="198" y="213"/>
                  </a:cubicBezTo>
                  <a:cubicBezTo>
                    <a:pt x="198" y="214"/>
                    <a:pt x="197" y="215"/>
                    <a:pt x="196" y="216"/>
                  </a:cubicBezTo>
                  <a:cubicBezTo>
                    <a:pt x="196" y="217"/>
                    <a:pt x="196" y="217"/>
                    <a:pt x="196" y="218"/>
                  </a:cubicBezTo>
                  <a:cubicBezTo>
                    <a:pt x="195" y="218"/>
                    <a:pt x="195" y="219"/>
                    <a:pt x="196" y="219"/>
                  </a:cubicBezTo>
                  <a:cubicBezTo>
                    <a:pt x="196" y="219"/>
                    <a:pt x="196" y="220"/>
                    <a:pt x="197" y="220"/>
                  </a:cubicBezTo>
                  <a:cubicBezTo>
                    <a:pt x="197" y="220"/>
                    <a:pt x="198" y="220"/>
                    <a:pt x="198" y="220"/>
                  </a:cubicBezTo>
                  <a:cubicBezTo>
                    <a:pt x="198" y="220"/>
                    <a:pt x="199" y="220"/>
                    <a:pt x="199" y="220"/>
                  </a:cubicBezTo>
                  <a:cubicBezTo>
                    <a:pt x="202" y="220"/>
                    <a:pt x="205" y="219"/>
                    <a:pt x="208" y="218"/>
                  </a:cubicBezTo>
                  <a:cubicBezTo>
                    <a:pt x="211" y="217"/>
                    <a:pt x="213" y="216"/>
                    <a:pt x="215" y="214"/>
                  </a:cubicBezTo>
                  <a:cubicBezTo>
                    <a:pt x="218" y="213"/>
                    <a:pt x="221" y="212"/>
                    <a:pt x="223" y="210"/>
                  </a:cubicBezTo>
                  <a:cubicBezTo>
                    <a:pt x="224" y="209"/>
                    <a:pt x="225" y="209"/>
                    <a:pt x="226" y="208"/>
                  </a:cubicBezTo>
                  <a:cubicBezTo>
                    <a:pt x="230" y="206"/>
                    <a:pt x="233" y="203"/>
                    <a:pt x="237" y="200"/>
                  </a:cubicBezTo>
                  <a:cubicBezTo>
                    <a:pt x="238" y="198"/>
                    <a:pt x="240" y="196"/>
                    <a:pt x="242" y="194"/>
                  </a:cubicBezTo>
                  <a:cubicBezTo>
                    <a:pt x="241" y="194"/>
                    <a:pt x="240" y="193"/>
                    <a:pt x="241" y="192"/>
                  </a:cubicBezTo>
                  <a:cubicBezTo>
                    <a:pt x="241" y="191"/>
                    <a:pt x="242" y="189"/>
                    <a:pt x="243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moveTo>
                    <a:pt x="236" y="187"/>
                  </a:moveTo>
                  <a:cubicBezTo>
                    <a:pt x="236" y="187"/>
                    <a:pt x="235" y="187"/>
                    <a:pt x="235" y="187"/>
                  </a:cubicBezTo>
                  <a:cubicBezTo>
                    <a:pt x="234" y="188"/>
                    <a:pt x="233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3" y="191"/>
                    <a:pt x="234" y="190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moveTo>
                    <a:pt x="228" y="182"/>
                  </a:moveTo>
                  <a:cubicBezTo>
                    <a:pt x="227" y="182"/>
                    <a:pt x="226" y="183"/>
                    <a:pt x="226" y="183"/>
                  </a:cubicBezTo>
                  <a:cubicBezTo>
                    <a:pt x="225" y="184"/>
                    <a:pt x="225" y="185"/>
                    <a:pt x="224" y="186"/>
                  </a:cubicBezTo>
                  <a:cubicBezTo>
                    <a:pt x="225" y="185"/>
                    <a:pt x="227" y="183"/>
                    <a:pt x="228" y="182"/>
                  </a:cubicBezTo>
                  <a:moveTo>
                    <a:pt x="143" y="181"/>
                  </a:moveTo>
                  <a:cubicBezTo>
                    <a:pt x="146" y="183"/>
                    <a:pt x="150" y="184"/>
                    <a:pt x="153" y="186"/>
                  </a:cubicBezTo>
                  <a:cubicBezTo>
                    <a:pt x="154" y="186"/>
                    <a:pt x="155" y="186"/>
                    <a:pt x="156" y="187"/>
                  </a:cubicBezTo>
                  <a:cubicBezTo>
                    <a:pt x="158" y="187"/>
                    <a:pt x="160" y="187"/>
                    <a:pt x="162" y="187"/>
                  </a:cubicBezTo>
                  <a:cubicBezTo>
                    <a:pt x="163" y="187"/>
                    <a:pt x="165" y="187"/>
                    <a:pt x="166" y="187"/>
                  </a:cubicBezTo>
                  <a:cubicBezTo>
                    <a:pt x="162" y="186"/>
                    <a:pt x="157" y="184"/>
                    <a:pt x="153" y="183"/>
                  </a:cubicBezTo>
                  <a:cubicBezTo>
                    <a:pt x="152" y="182"/>
                    <a:pt x="151" y="182"/>
                    <a:pt x="150" y="181"/>
                  </a:cubicBezTo>
                  <a:cubicBezTo>
                    <a:pt x="149" y="181"/>
                    <a:pt x="148" y="181"/>
                    <a:pt x="147" y="181"/>
                  </a:cubicBezTo>
                  <a:cubicBezTo>
                    <a:pt x="146" y="181"/>
                    <a:pt x="144" y="181"/>
                    <a:pt x="143" y="181"/>
                  </a:cubicBezTo>
                  <a:moveTo>
                    <a:pt x="199" y="181"/>
                  </a:moveTo>
                  <a:cubicBezTo>
                    <a:pt x="195" y="183"/>
                    <a:pt x="191" y="185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90" y="187"/>
                    <a:pt x="193" y="187"/>
                    <a:pt x="195" y="189"/>
                  </a:cubicBezTo>
                  <a:cubicBezTo>
                    <a:pt x="192" y="189"/>
                    <a:pt x="189" y="189"/>
                    <a:pt x="186" y="189"/>
                  </a:cubicBezTo>
                  <a:cubicBezTo>
                    <a:pt x="183" y="189"/>
                    <a:pt x="181" y="189"/>
                    <a:pt x="178" y="189"/>
                  </a:cubicBezTo>
                  <a:cubicBezTo>
                    <a:pt x="179" y="188"/>
                    <a:pt x="181" y="188"/>
                    <a:pt x="182" y="187"/>
                  </a:cubicBezTo>
                  <a:cubicBezTo>
                    <a:pt x="179" y="188"/>
                    <a:pt x="176" y="189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1"/>
                    <a:pt x="173" y="191"/>
                    <a:pt x="174" y="191"/>
                  </a:cubicBezTo>
                  <a:cubicBezTo>
                    <a:pt x="175" y="191"/>
                    <a:pt x="177" y="191"/>
                    <a:pt x="178" y="191"/>
                  </a:cubicBezTo>
                  <a:cubicBezTo>
                    <a:pt x="182" y="191"/>
                    <a:pt x="185" y="191"/>
                    <a:pt x="188" y="191"/>
                  </a:cubicBezTo>
                  <a:cubicBezTo>
                    <a:pt x="193" y="190"/>
                    <a:pt x="198" y="190"/>
                    <a:pt x="203" y="188"/>
                  </a:cubicBezTo>
                  <a:cubicBezTo>
                    <a:pt x="204" y="188"/>
                    <a:pt x="205" y="187"/>
                    <a:pt x="206" y="186"/>
                  </a:cubicBezTo>
                  <a:cubicBezTo>
                    <a:pt x="204" y="187"/>
                    <a:pt x="201" y="188"/>
                    <a:pt x="199" y="188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8" y="188"/>
                    <a:pt x="197" y="188"/>
                    <a:pt x="197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4" y="188"/>
                    <a:pt x="195" y="187"/>
                  </a:cubicBezTo>
                  <a:cubicBezTo>
                    <a:pt x="195" y="187"/>
                    <a:pt x="195" y="186"/>
                    <a:pt x="195" y="186"/>
                  </a:cubicBezTo>
                  <a:cubicBezTo>
                    <a:pt x="194" y="186"/>
                    <a:pt x="193" y="185"/>
                    <a:pt x="192" y="185"/>
                  </a:cubicBezTo>
                  <a:cubicBezTo>
                    <a:pt x="194" y="185"/>
                    <a:pt x="195" y="184"/>
                    <a:pt x="197" y="184"/>
                  </a:cubicBezTo>
                  <a:cubicBezTo>
                    <a:pt x="197" y="183"/>
                    <a:pt x="198" y="182"/>
                    <a:pt x="199" y="181"/>
                  </a:cubicBezTo>
                  <a:moveTo>
                    <a:pt x="232" y="181"/>
                  </a:move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1" y="181"/>
                    <a:pt x="231" y="181"/>
                  </a:cubicBezTo>
                  <a:cubicBezTo>
                    <a:pt x="230" y="183"/>
                    <a:pt x="229" y="184"/>
                    <a:pt x="228" y="185"/>
                  </a:cubicBezTo>
                  <a:cubicBezTo>
                    <a:pt x="230" y="185"/>
                    <a:pt x="231" y="184"/>
                    <a:pt x="233" y="184"/>
                  </a:cubicBezTo>
                  <a:cubicBezTo>
                    <a:pt x="234" y="183"/>
                    <a:pt x="234" y="181"/>
                    <a:pt x="232" y="181"/>
                  </a:cubicBezTo>
                  <a:moveTo>
                    <a:pt x="129" y="180"/>
                  </a:moveTo>
                  <a:cubicBezTo>
                    <a:pt x="131" y="181"/>
                    <a:pt x="132" y="182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40" y="183"/>
                    <a:pt x="138" y="182"/>
                    <a:pt x="136" y="181"/>
                  </a:cubicBezTo>
                  <a:cubicBezTo>
                    <a:pt x="133" y="181"/>
                    <a:pt x="131" y="180"/>
                    <a:pt x="129" y="180"/>
                  </a:cubicBezTo>
                  <a:moveTo>
                    <a:pt x="111" y="178"/>
                  </a:moveTo>
                  <a:cubicBezTo>
                    <a:pt x="111" y="179"/>
                    <a:pt x="112" y="179"/>
                    <a:pt x="112" y="179"/>
                  </a:cubicBezTo>
                  <a:cubicBezTo>
                    <a:pt x="113" y="179"/>
                    <a:pt x="113" y="180"/>
                    <a:pt x="113" y="180"/>
                  </a:cubicBezTo>
                  <a:cubicBezTo>
                    <a:pt x="115" y="181"/>
                    <a:pt x="116" y="182"/>
                    <a:pt x="118" y="183"/>
                  </a:cubicBezTo>
                  <a:cubicBezTo>
                    <a:pt x="119" y="183"/>
                    <a:pt x="119" y="184"/>
                    <a:pt x="120" y="184"/>
                  </a:cubicBezTo>
                  <a:cubicBezTo>
                    <a:pt x="124" y="186"/>
                    <a:pt x="129" y="188"/>
                    <a:pt x="133" y="189"/>
                  </a:cubicBezTo>
                  <a:cubicBezTo>
                    <a:pt x="132" y="189"/>
                    <a:pt x="131" y="188"/>
                    <a:pt x="130" y="188"/>
                  </a:cubicBezTo>
                  <a:cubicBezTo>
                    <a:pt x="128" y="187"/>
                    <a:pt x="127" y="185"/>
                    <a:pt x="125" y="184"/>
                  </a:cubicBezTo>
                  <a:cubicBezTo>
                    <a:pt x="120" y="182"/>
                    <a:pt x="116" y="180"/>
                    <a:pt x="111" y="178"/>
                  </a:cubicBezTo>
                  <a:moveTo>
                    <a:pt x="207" y="177"/>
                  </a:moveTo>
                  <a:cubicBezTo>
                    <a:pt x="206" y="177"/>
                    <a:pt x="205" y="178"/>
                    <a:pt x="204" y="178"/>
                  </a:cubicBezTo>
                  <a:cubicBezTo>
                    <a:pt x="203" y="180"/>
                    <a:pt x="202" y="181"/>
                    <a:pt x="200" y="183"/>
                  </a:cubicBezTo>
                  <a:cubicBezTo>
                    <a:pt x="202" y="183"/>
                    <a:pt x="203" y="182"/>
                    <a:pt x="204" y="182"/>
                  </a:cubicBezTo>
                  <a:cubicBezTo>
                    <a:pt x="205" y="182"/>
                    <a:pt x="206" y="181"/>
                    <a:pt x="206" y="181"/>
                  </a:cubicBezTo>
                  <a:cubicBezTo>
                    <a:pt x="206" y="179"/>
                    <a:pt x="206" y="178"/>
                    <a:pt x="207" y="177"/>
                  </a:cubicBezTo>
                  <a:moveTo>
                    <a:pt x="211" y="176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09" y="177"/>
                    <a:pt x="209" y="177"/>
                    <a:pt x="209" y="178"/>
                  </a:cubicBezTo>
                  <a:cubicBezTo>
                    <a:pt x="210" y="177"/>
                    <a:pt x="210" y="177"/>
                    <a:pt x="211" y="176"/>
                  </a:cubicBezTo>
                  <a:moveTo>
                    <a:pt x="214" y="176"/>
                  </a:moveTo>
                  <a:cubicBezTo>
                    <a:pt x="213" y="177"/>
                    <a:pt x="212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3" y="179"/>
                    <a:pt x="214" y="178"/>
                    <a:pt x="215" y="177"/>
                  </a:cubicBezTo>
                  <a:cubicBezTo>
                    <a:pt x="215" y="177"/>
                    <a:pt x="214" y="176"/>
                    <a:pt x="214" y="176"/>
                  </a:cubicBezTo>
                  <a:moveTo>
                    <a:pt x="222" y="174"/>
                  </a:moveTo>
                  <a:cubicBezTo>
                    <a:pt x="222" y="174"/>
                    <a:pt x="221" y="174"/>
                    <a:pt x="220" y="174"/>
                  </a:cubicBezTo>
                  <a:cubicBezTo>
                    <a:pt x="220" y="175"/>
                    <a:pt x="219" y="176"/>
                    <a:pt x="219" y="176"/>
                  </a:cubicBezTo>
                  <a:cubicBezTo>
                    <a:pt x="218" y="177"/>
                    <a:pt x="218" y="177"/>
                    <a:pt x="217" y="178"/>
                  </a:cubicBezTo>
                  <a:cubicBezTo>
                    <a:pt x="217" y="178"/>
                    <a:pt x="217" y="178"/>
                    <a:pt x="218" y="178"/>
                  </a:cubicBezTo>
                  <a:cubicBezTo>
                    <a:pt x="218" y="178"/>
                    <a:pt x="219" y="178"/>
                    <a:pt x="219" y="178"/>
                  </a:cubicBezTo>
                  <a:cubicBezTo>
                    <a:pt x="220" y="177"/>
                    <a:pt x="221" y="175"/>
                    <a:pt x="222" y="174"/>
                  </a:cubicBezTo>
                  <a:moveTo>
                    <a:pt x="112" y="172"/>
                  </a:moveTo>
                  <a:cubicBezTo>
                    <a:pt x="113" y="172"/>
                    <a:pt x="113" y="173"/>
                    <a:pt x="114" y="173"/>
                  </a:cubicBezTo>
                  <a:cubicBezTo>
                    <a:pt x="114" y="173"/>
                    <a:pt x="114" y="173"/>
                    <a:pt x="115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4" y="173"/>
                    <a:pt x="113" y="173"/>
                    <a:pt x="112" y="172"/>
                  </a:cubicBezTo>
                  <a:moveTo>
                    <a:pt x="170" y="185"/>
                  </a:moveTo>
                  <a:cubicBezTo>
                    <a:pt x="169" y="184"/>
                    <a:pt x="167" y="183"/>
                    <a:pt x="166" y="183"/>
                  </a:cubicBezTo>
                  <a:cubicBezTo>
                    <a:pt x="168" y="183"/>
                    <a:pt x="170" y="183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1" y="184"/>
                    <a:pt x="171" y="184"/>
                    <a:pt x="170" y="184"/>
                  </a:cubicBezTo>
                  <a:cubicBezTo>
                    <a:pt x="170" y="184"/>
                    <a:pt x="170" y="184"/>
                    <a:pt x="170" y="185"/>
                  </a:cubicBezTo>
                  <a:moveTo>
                    <a:pt x="208" y="170"/>
                  </a:moveTo>
                  <a:cubicBezTo>
                    <a:pt x="203" y="172"/>
                    <a:pt x="198" y="174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1" y="175"/>
                    <a:pt x="190" y="176"/>
                    <a:pt x="189" y="177"/>
                  </a:cubicBezTo>
                  <a:cubicBezTo>
                    <a:pt x="185" y="180"/>
                    <a:pt x="181" y="182"/>
                    <a:pt x="177" y="184"/>
                  </a:cubicBezTo>
                  <a:cubicBezTo>
                    <a:pt x="177" y="184"/>
                    <a:pt x="178" y="184"/>
                    <a:pt x="178" y="184"/>
                  </a:cubicBezTo>
                  <a:cubicBezTo>
                    <a:pt x="178" y="184"/>
                    <a:pt x="177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6" y="184"/>
                    <a:pt x="175" y="184"/>
                  </a:cubicBezTo>
                  <a:cubicBezTo>
                    <a:pt x="175" y="184"/>
                    <a:pt x="175" y="185"/>
                    <a:pt x="175" y="185"/>
                  </a:cubicBezTo>
                  <a:cubicBezTo>
                    <a:pt x="174" y="185"/>
                    <a:pt x="173" y="183"/>
                    <a:pt x="174" y="182"/>
                  </a:cubicBezTo>
                  <a:cubicBezTo>
                    <a:pt x="177" y="180"/>
                    <a:pt x="180" y="178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3" y="177"/>
                    <a:pt x="182" y="177"/>
                    <a:pt x="181" y="177"/>
                  </a:cubicBezTo>
                  <a:cubicBezTo>
                    <a:pt x="181" y="177"/>
                    <a:pt x="181" y="177"/>
                    <a:pt x="180" y="177"/>
                  </a:cubicBezTo>
                  <a:cubicBezTo>
                    <a:pt x="181" y="177"/>
                    <a:pt x="181" y="178"/>
                    <a:pt x="181" y="178"/>
                  </a:cubicBezTo>
                  <a:cubicBezTo>
                    <a:pt x="181" y="178"/>
                    <a:pt x="180" y="178"/>
                    <a:pt x="179" y="177"/>
                  </a:cubicBezTo>
                  <a:cubicBezTo>
                    <a:pt x="178" y="178"/>
                    <a:pt x="176" y="178"/>
                    <a:pt x="174" y="179"/>
                  </a:cubicBezTo>
                  <a:cubicBezTo>
                    <a:pt x="175" y="179"/>
                    <a:pt x="177" y="179"/>
                    <a:pt x="178" y="180"/>
                  </a:cubicBezTo>
                  <a:cubicBezTo>
                    <a:pt x="176" y="180"/>
                    <a:pt x="174" y="180"/>
                    <a:pt x="173" y="180"/>
                  </a:cubicBezTo>
                  <a:cubicBezTo>
                    <a:pt x="171" y="180"/>
                    <a:pt x="169" y="180"/>
                    <a:pt x="167" y="180"/>
                  </a:cubicBezTo>
                  <a:cubicBezTo>
                    <a:pt x="162" y="181"/>
                    <a:pt x="156" y="181"/>
                    <a:pt x="151" y="181"/>
                  </a:cubicBezTo>
                  <a:cubicBezTo>
                    <a:pt x="152" y="182"/>
                    <a:pt x="154" y="182"/>
                    <a:pt x="156" y="182"/>
                  </a:cubicBezTo>
                  <a:cubicBezTo>
                    <a:pt x="157" y="182"/>
                    <a:pt x="158" y="182"/>
                    <a:pt x="160" y="182"/>
                  </a:cubicBezTo>
                  <a:cubicBezTo>
                    <a:pt x="162" y="184"/>
                    <a:pt x="165" y="185"/>
                    <a:pt x="168" y="187"/>
                  </a:cubicBezTo>
                  <a:cubicBezTo>
                    <a:pt x="172" y="186"/>
                    <a:pt x="177" y="186"/>
                    <a:pt x="181" y="185"/>
                  </a:cubicBezTo>
                  <a:cubicBezTo>
                    <a:pt x="183" y="184"/>
                    <a:pt x="184" y="184"/>
                    <a:pt x="186" y="183"/>
                  </a:cubicBezTo>
                  <a:cubicBezTo>
                    <a:pt x="184" y="183"/>
                    <a:pt x="183" y="182"/>
                    <a:pt x="181" y="182"/>
                  </a:cubicBezTo>
                  <a:cubicBezTo>
                    <a:pt x="182" y="182"/>
                    <a:pt x="182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1"/>
                    <a:pt x="185" y="181"/>
                    <a:pt x="185" y="181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81"/>
                    <a:pt x="187" y="181"/>
                    <a:pt x="187" y="180"/>
                  </a:cubicBezTo>
                  <a:cubicBezTo>
                    <a:pt x="188" y="180"/>
                    <a:pt x="188" y="180"/>
                    <a:pt x="189" y="179"/>
                  </a:cubicBezTo>
                  <a:cubicBezTo>
                    <a:pt x="192" y="178"/>
                    <a:pt x="196" y="177"/>
                    <a:pt x="199" y="176"/>
                  </a:cubicBezTo>
                  <a:cubicBezTo>
                    <a:pt x="202" y="174"/>
                    <a:pt x="205" y="172"/>
                    <a:pt x="208" y="171"/>
                  </a:cubicBezTo>
                  <a:cubicBezTo>
                    <a:pt x="208" y="171"/>
                    <a:pt x="208" y="171"/>
                    <a:pt x="208" y="170"/>
                  </a:cubicBezTo>
                  <a:moveTo>
                    <a:pt x="136" y="168"/>
                  </a:moveTo>
                  <a:cubicBezTo>
                    <a:pt x="142" y="170"/>
                    <a:pt x="147" y="171"/>
                    <a:pt x="153" y="172"/>
                  </a:cubicBezTo>
                  <a:cubicBezTo>
                    <a:pt x="154" y="173"/>
                    <a:pt x="155" y="173"/>
                    <a:pt x="156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2"/>
                    <a:pt x="159" y="171"/>
                    <a:pt x="159" y="170"/>
                  </a:cubicBezTo>
                  <a:cubicBezTo>
                    <a:pt x="156" y="169"/>
                    <a:pt x="154" y="169"/>
                    <a:pt x="151" y="168"/>
                  </a:cubicBezTo>
                  <a:cubicBezTo>
                    <a:pt x="149" y="169"/>
                    <a:pt x="147" y="169"/>
                    <a:pt x="145" y="169"/>
                  </a:cubicBezTo>
                  <a:cubicBezTo>
                    <a:pt x="142" y="169"/>
                    <a:pt x="139" y="169"/>
                    <a:pt x="136" y="168"/>
                  </a:cubicBezTo>
                  <a:moveTo>
                    <a:pt x="132" y="167"/>
                  </a:moveTo>
                  <a:cubicBezTo>
                    <a:pt x="130" y="168"/>
                    <a:pt x="129" y="168"/>
                    <a:pt x="127" y="168"/>
                  </a:cubicBezTo>
                  <a:cubicBezTo>
                    <a:pt x="126" y="168"/>
                    <a:pt x="126" y="168"/>
                    <a:pt x="125" y="168"/>
                  </a:cubicBezTo>
                  <a:cubicBezTo>
                    <a:pt x="134" y="171"/>
                    <a:pt x="144" y="175"/>
                    <a:pt x="153" y="179"/>
                  </a:cubicBezTo>
                  <a:cubicBezTo>
                    <a:pt x="154" y="179"/>
                    <a:pt x="155" y="179"/>
                    <a:pt x="157" y="178"/>
                  </a:cubicBezTo>
                  <a:cubicBezTo>
                    <a:pt x="157" y="178"/>
                    <a:pt x="157" y="178"/>
                    <a:pt x="158" y="178"/>
                  </a:cubicBezTo>
                  <a:cubicBezTo>
                    <a:pt x="149" y="174"/>
                    <a:pt x="141" y="171"/>
                    <a:pt x="132" y="167"/>
                  </a:cubicBezTo>
                  <a:moveTo>
                    <a:pt x="210" y="167"/>
                  </a:moveTo>
                  <a:cubicBezTo>
                    <a:pt x="209" y="167"/>
                    <a:pt x="208" y="167"/>
                    <a:pt x="207" y="168"/>
                  </a:cubicBezTo>
                  <a:cubicBezTo>
                    <a:pt x="204" y="169"/>
                    <a:pt x="201" y="170"/>
                    <a:pt x="199" y="172"/>
                  </a:cubicBezTo>
                  <a:cubicBezTo>
                    <a:pt x="202" y="171"/>
                    <a:pt x="205" y="170"/>
                    <a:pt x="209" y="170"/>
                  </a:cubicBezTo>
                  <a:cubicBezTo>
                    <a:pt x="209" y="169"/>
                    <a:pt x="209" y="168"/>
                    <a:pt x="210" y="167"/>
                  </a:cubicBezTo>
                  <a:moveTo>
                    <a:pt x="161" y="167"/>
                  </a:moveTo>
                  <a:cubicBezTo>
                    <a:pt x="159" y="167"/>
                    <a:pt x="157" y="168"/>
                    <a:pt x="154" y="168"/>
                  </a:cubicBezTo>
                  <a:cubicBezTo>
                    <a:pt x="156" y="168"/>
                    <a:pt x="158" y="169"/>
                    <a:pt x="159" y="169"/>
                  </a:cubicBezTo>
                  <a:cubicBezTo>
                    <a:pt x="160" y="168"/>
                    <a:pt x="161" y="167"/>
                    <a:pt x="161" y="167"/>
                  </a:cubicBezTo>
                  <a:moveTo>
                    <a:pt x="214" y="166"/>
                  </a:moveTo>
                  <a:cubicBezTo>
                    <a:pt x="213" y="166"/>
                    <a:pt x="213" y="166"/>
                    <a:pt x="213" y="167"/>
                  </a:cubicBezTo>
                  <a:cubicBezTo>
                    <a:pt x="212" y="167"/>
                    <a:pt x="212" y="167"/>
                    <a:pt x="212" y="168"/>
                  </a:cubicBezTo>
                  <a:cubicBezTo>
                    <a:pt x="213" y="167"/>
                    <a:pt x="213" y="167"/>
                    <a:pt x="214" y="166"/>
                  </a:cubicBezTo>
                  <a:moveTo>
                    <a:pt x="223" y="165"/>
                  </a:moveTo>
                  <a:cubicBezTo>
                    <a:pt x="223" y="165"/>
                    <a:pt x="223" y="165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1" y="166"/>
                    <a:pt x="220" y="167"/>
                    <a:pt x="220" y="167"/>
                  </a:cubicBezTo>
                  <a:cubicBezTo>
                    <a:pt x="219" y="168"/>
                    <a:pt x="219" y="169"/>
                    <a:pt x="218" y="170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8"/>
                    <a:pt x="222" y="166"/>
                    <a:pt x="223" y="165"/>
                  </a:cubicBezTo>
                  <a:moveTo>
                    <a:pt x="176" y="172"/>
                  </a:moveTo>
                  <a:cubicBezTo>
                    <a:pt x="176" y="172"/>
                    <a:pt x="176" y="171"/>
                    <a:pt x="177" y="171"/>
                  </a:cubicBezTo>
                  <a:cubicBezTo>
                    <a:pt x="177" y="171"/>
                    <a:pt x="177" y="171"/>
                    <a:pt x="177" y="172"/>
                  </a:cubicBezTo>
                  <a:cubicBezTo>
                    <a:pt x="177" y="172"/>
                    <a:pt x="176" y="172"/>
                    <a:pt x="176" y="172"/>
                  </a:cubicBezTo>
                  <a:moveTo>
                    <a:pt x="181" y="170"/>
                  </a:moveTo>
                  <a:cubicBezTo>
                    <a:pt x="181" y="170"/>
                    <a:pt x="181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moveTo>
                    <a:pt x="172" y="170"/>
                  </a:moveTo>
                  <a:cubicBezTo>
                    <a:pt x="172" y="170"/>
                    <a:pt x="172" y="170"/>
                    <a:pt x="172" y="170"/>
                  </a:cubicBezTo>
                  <a:cubicBezTo>
                    <a:pt x="170" y="170"/>
                    <a:pt x="169" y="169"/>
                    <a:pt x="168" y="169"/>
                  </a:cubicBezTo>
                  <a:cubicBezTo>
                    <a:pt x="170" y="169"/>
                    <a:pt x="171" y="170"/>
                    <a:pt x="173" y="170"/>
                  </a:cubicBezTo>
                  <a:cubicBezTo>
                    <a:pt x="172" y="170"/>
                    <a:pt x="172" y="170"/>
                    <a:pt x="172" y="170"/>
                  </a:cubicBezTo>
                  <a:moveTo>
                    <a:pt x="187" y="164"/>
                  </a:moveTo>
                  <a:cubicBezTo>
                    <a:pt x="186" y="164"/>
                    <a:pt x="185" y="165"/>
                    <a:pt x="184" y="165"/>
                  </a:cubicBezTo>
                  <a:cubicBezTo>
                    <a:pt x="184" y="165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7"/>
                  </a:cubicBezTo>
                  <a:cubicBezTo>
                    <a:pt x="183" y="167"/>
                    <a:pt x="182" y="167"/>
                    <a:pt x="180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0" y="168"/>
                    <a:pt x="179" y="168"/>
                  </a:cubicBezTo>
                  <a:cubicBezTo>
                    <a:pt x="178" y="168"/>
                    <a:pt x="177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5" y="169"/>
                    <a:pt x="174" y="168"/>
                    <a:pt x="175" y="167"/>
                  </a:cubicBezTo>
                  <a:cubicBezTo>
                    <a:pt x="172" y="167"/>
                    <a:pt x="169" y="166"/>
                    <a:pt x="166" y="166"/>
                  </a:cubicBezTo>
                  <a:cubicBezTo>
                    <a:pt x="164" y="167"/>
                    <a:pt x="163" y="168"/>
                    <a:pt x="162" y="170"/>
                  </a:cubicBezTo>
                  <a:cubicBezTo>
                    <a:pt x="163" y="170"/>
                    <a:pt x="164" y="171"/>
                    <a:pt x="166" y="171"/>
                  </a:cubicBezTo>
                  <a:cubicBezTo>
                    <a:pt x="165" y="171"/>
                    <a:pt x="164" y="171"/>
                    <a:pt x="164" y="171"/>
                  </a:cubicBezTo>
                  <a:cubicBezTo>
                    <a:pt x="163" y="171"/>
                    <a:pt x="162" y="170"/>
                    <a:pt x="162" y="170"/>
                  </a:cubicBezTo>
                  <a:cubicBezTo>
                    <a:pt x="161" y="171"/>
                    <a:pt x="161" y="172"/>
                    <a:pt x="161" y="172"/>
                  </a:cubicBezTo>
                  <a:cubicBezTo>
                    <a:pt x="164" y="174"/>
                    <a:pt x="169" y="175"/>
                    <a:pt x="173" y="175"/>
                  </a:cubicBezTo>
                  <a:cubicBezTo>
                    <a:pt x="173" y="175"/>
                    <a:pt x="174" y="175"/>
                    <a:pt x="175" y="175"/>
                  </a:cubicBezTo>
                  <a:cubicBezTo>
                    <a:pt x="177" y="175"/>
                    <a:pt x="179" y="175"/>
                    <a:pt x="180" y="174"/>
                  </a:cubicBezTo>
                  <a:cubicBezTo>
                    <a:pt x="185" y="173"/>
                    <a:pt x="189" y="172"/>
                    <a:pt x="192" y="170"/>
                  </a:cubicBezTo>
                  <a:cubicBezTo>
                    <a:pt x="192" y="170"/>
                    <a:pt x="192" y="169"/>
                    <a:pt x="192" y="169"/>
                  </a:cubicBezTo>
                  <a:cubicBezTo>
                    <a:pt x="191" y="169"/>
                    <a:pt x="190" y="169"/>
                    <a:pt x="189" y="170"/>
                  </a:cubicBezTo>
                  <a:cubicBezTo>
                    <a:pt x="190" y="170"/>
                    <a:pt x="190" y="170"/>
                    <a:pt x="190" y="171"/>
                  </a:cubicBezTo>
                  <a:cubicBezTo>
                    <a:pt x="188" y="171"/>
                    <a:pt x="186" y="171"/>
                    <a:pt x="184" y="172"/>
                  </a:cubicBezTo>
                  <a:cubicBezTo>
                    <a:pt x="185" y="171"/>
                    <a:pt x="185" y="170"/>
                    <a:pt x="186" y="170"/>
                  </a:cubicBezTo>
                  <a:cubicBezTo>
                    <a:pt x="186" y="170"/>
                    <a:pt x="187" y="169"/>
                    <a:pt x="187" y="169"/>
                  </a:cubicBezTo>
                  <a:cubicBezTo>
                    <a:pt x="187" y="169"/>
                    <a:pt x="187" y="168"/>
                    <a:pt x="187" y="168"/>
                  </a:cubicBezTo>
                  <a:cubicBezTo>
                    <a:pt x="188" y="167"/>
                    <a:pt x="188" y="166"/>
                    <a:pt x="188" y="165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5"/>
                    <a:pt x="187" y="165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moveTo>
                    <a:pt x="99" y="164"/>
                  </a:moveTo>
                  <a:cubicBezTo>
                    <a:pt x="103" y="166"/>
                    <a:pt x="107" y="169"/>
                    <a:pt x="110" y="171"/>
                  </a:cubicBezTo>
                  <a:cubicBezTo>
                    <a:pt x="112" y="172"/>
                    <a:pt x="113" y="172"/>
                    <a:pt x="114" y="173"/>
                  </a:cubicBezTo>
                  <a:cubicBezTo>
                    <a:pt x="116" y="174"/>
                    <a:pt x="118" y="174"/>
                    <a:pt x="119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5" y="177"/>
                    <a:pt x="129" y="178"/>
                    <a:pt x="134" y="178"/>
                  </a:cubicBezTo>
                  <a:cubicBezTo>
                    <a:pt x="134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0" y="179"/>
                    <a:pt x="143" y="179"/>
                    <a:pt x="147" y="179"/>
                  </a:cubicBezTo>
                  <a:cubicBezTo>
                    <a:pt x="148" y="179"/>
                    <a:pt x="149" y="179"/>
                    <a:pt x="151" y="179"/>
                  </a:cubicBezTo>
                  <a:cubicBezTo>
                    <a:pt x="147" y="179"/>
                    <a:pt x="144" y="178"/>
                    <a:pt x="141" y="177"/>
                  </a:cubicBezTo>
                  <a:cubicBezTo>
                    <a:pt x="138" y="176"/>
                    <a:pt x="136" y="175"/>
                    <a:pt x="133" y="174"/>
                  </a:cubicBezTo>
                  <a:cubicBezTo>
                    <a:pt x="132" y="173"/>
                    <a:pt x="130" y="173"/>
                    <a:pt x="128" y="172"/>
                  </a:cubicBezTo>
                  <a:cubicBezTo>
                    <a:pt x="126" y="170"/>
                    <a:pt x="123" y="169"/>
                    <a:pt x="121" y="167"/>
                  </a:cubicBezTo>
                  <a:cubicBezTo>
                    <a:pt x="119" y="167"/>
                    <a:pt x="117" y="167"/>
                    <a:pt x="115" y="167"/>
                  </a:cubicBezTo>
                  <a:cubicBezTo>
                    <a:pt x="116" y="167"/>
                    <a:pt x="116" y="167"/>
                    <a:pt x="116" y="168"/>
                  </a:cubicBezTo>
                  <a:cubicBezTo>
                    <a:pt x="116" y="167"/>
                    <a:pt x="115" y="167"/>
                    <a:pt x="115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3" y="167"/>
                    <a:pt x="111" y="166"/>
                    <a:pt x="110" y="166"/>
                  </a:cubicBezTo>
                  <a:cubicBezTo>
                    <a:pt x="108" y="166"/>
                    <a:pt x="106" y="166"/>
                    <a:pt x="105" y="165"/>
                  </a:cubicBezTo>
                  <a:cubicBezTo>
                    <a:pt x="107" y="166"/>
                    <a:pt x="109" y="168"/>
                    <a:pt x="112" y="168"/>
                  </a:cubicBezTo>
                  <a:cubicBezTo>
                    <a:pt x="113" y="169"/>
                    <a:pt x="114" y="170"/>
                    <a:pt x="116" y="170"/>
                  </a:cubicBezTo>
                  <a:cubicBezTo>
                    <a:pt x="113" y="169"/>
                    <a:pt x="111" y="169"/>
                    <a:pt x="109" y="168"/>
                  </a:cubicBezTo>
                  <a:cubicBezTo>
                    <a:pt x="107" y="167"/>
                    <a:pt x="105" y="166"/>
                    <a:pt x="103" y="165"/>
                  </a:cubicBezTo>
                  <a:cubicBezTo>
                    <a:pt x="102" y="165"/>
                    <a:pt x="100" y="164"/>
                    <a:pt x="99" y="164"/>
                  </a:cubicBezTo>
                  <a:moveTo>
                    <a:pt x="159" y="164"/>
                  </a:moveTo>
                  <a:cubicBezTo>
                    <a:pt x="159" y="164"/>
                    <a:pt x="158" y="164"/>
                    <a:pt x="157" y="164"/>
                  </a:cubicBezTo>
                  <a:cubicBezTo>
                    <a:pt x="154" y="165"/>
                    <a:pt x="151" y="166"/>
                    <a:pt x="147" y="166"/>
                  </a:cubicBezTo>
                  <a:cubicBezTo>
                    <a:pt x="152" y="166"/>
                    <a:pt x="156" y="165"/>
                    <a:pt x="160" y="164"/>
                  </a:cubicBezTo>
                  <a:cubicBezTo>
                    <a:pt x="160" y="164"/>
                    <a:pt x="160" y="164"/>
                    <a:pt x="159" y="164"/>
                  </a:cubicBezTo>
                  <a:moveTo>
                    <a:pt x="195" y="163"/>
                  </a:moveTo>
                  <a:cubicBezTo>
                    <a:pt x="194" y="164"/>
                    <a:pt x="193" y="164"/>
                    <a:pt x="192" y="164"/>
                  </a:cubicBezTo>
                  <a:cubicBezTo>
                    <a:pt x="191" y="165"/>
                    <a:pt x="191" y="166"/>
                    <a:pt x="190" y="167"/>
                  </a:cubicBezTo>
                  <a:cubicBezTo>
                    <a:pt x="192" y="167"/>
                    <a:pt x="193" y="166"/>
                    <a:pt x="194" y="165"/>
                  </a:cubicBezTo>
                  <a:cubicBezTo>
                    <a:pt x="194" y="164"/>
                    <a:pt x="195" y="164"/>
                    <a:pt x="195" y="163"/>
                  </a:cubicBezTo>
                  <a:moveTo>
                    <a:pt x="190" y="162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moveTo>
                    <a:pt x="189" y="160"/>
                  </a:moveTo>
                  <a:cubicBezTo>
                    <a:pt x="189" y="160"/>
                    <a:pt x="188" y="160"/>
                    <a:pt x="188" y="160"/>
                  </a:cubicBezTo>
                  <a:cubicBezTo>
                    <a:pt x="187" y="160"/>
                    <a:pt x="187" y="160"/>
                    <a:pt x="187" y="161"/>
                  </a:cubicBezTo>
                  <a:cubicBezTo>
                    <a:pt x="187" y="160"/>
                    <a:pt x="188" y="160"/>
                    <a:pt x="189" y="160"/>
                  </a:cubicBezTo>
                  <a:moveTo>
                    <a:pt x="88" y="160"/>
                  </a:moveTo>
                  <a:cubicBezTo>
                    <a:pt x="88" y="160"/>
                    <a:pt x="89" y="160"/>
                    <a:pt x="89" y="160"/>
                  </a:cubicBezTo>
                  <a:cubicBezTo>
                    <a:pt x="91" y="162"/>
                    <a:pt x="94" y="163"/>
                    <a:pt x="97" y="165"/>
                  </a:cubicBezTo>
                  <a:cubicBezTo>
                    <a:pt x="95" y="164"/>
                    <a:pt x="93" y="162"/>
                    <a:pt x="91" y="161"/>
                  </a:cubicBezTo>
                  <a:cubicBezTo>
                    <a:pt x="90" y="161"/>
                    <a:pt x="90" y="160"/>
                    <a:pt x="89" y="160"/>
                  </a:cubicBezTo>
                  <a:cubicBezTo>
                    <a:pt x="89" y="160"/>
                    <a:pt x="89" y="160"/>
                    <a:pt x="88" y="160"/>
                  </a:cubicBezTo>
                  <a:moveTo>
                    <a:pt x="182" y="159"/>
                  </a:moveTo>
                  <a:cubicBezTo>
                    <a:pt x="181" y="159"/>
                    <a:pt x="181" y="159"/>
                    <a:pt x="181" y="159"/>
                  </a:cubicBezTo>
                  <a:cubicBezTo>
                    <a:pt x="179" y="160"/>
                    <a:pt x="177" y="161"/>
                    <a:pt x="174" y="162"/>
                  </a:cubicBezTo>
                  <a:cubicBezTo>
                    <a:pt x="175" y="162"/>
                    <a:pt x="175" y="162"/>
                    <a:pt x="176" y="163"/>
                  </a:cubicBezTo>
                  <a:cubicBezTo>
                    <a:pt x="177" y="163"/>
                    <a:pt x="179" y="163"/>
                    <a:pt x="181" y="164"/>
                  </a:cubicBezTo>
                  <a:cubicBezTo>
                    <a:pt x="182" y="163"/>
                    <a:pt x="184" y="163"/>
                    <a:pt x="185" y="162"/>
                  </a:cubicBezTo>
                  <a:cubicBezTo>
                    <a:pt x="184" y="161"/>
                    <a:pt x="183" y="160"/>
                    <a:pt x="182" y="159"/>
                  </a:cubicBezTo>
                  <a:moveTo>
                    <a:pt x="197" y="158"/>
                  </a:moveTo>
                  <a:cubicBezTo>
                    <a:pt x="196" y="159"/>
                    <a:pt x="195" y="159"/>
                    <a:pt x="195" y="159"/>
                  </a:cubicBezTo>
                  <a:cubicBezTo>
                    <a:pt x="194" y="160"/>
                    <a:pt x="194" y="161"/>
                    <a:pt x="194" y="161"/>
                  </a:cubicBezTo>
                  <a:cubicBezTo>
                    <a:pt x="194" y="161"/>
                    <a:pt x="195" y="161"/>
                    <a:pt x="195" y="161"/>
                  </a:cubicBezTo>
                  <a:cubicBezTo>
                    <a:pt x="196" y="160"/>
                    <a:pt x="196" y="159"/>
                    <a:pt x="197" y="158"/>
                  </a:cubicBezTo>
                  <a:moveTo>
                    <a:pt x="210" y="158"/>
                  </a:moveTo>
                  <a:cubicBezTo>
                    <a:pt x="209" y="159"/>
                    <a:pt x="208" y="160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9" y="161"/>
                    <a:pt x="210" y="160"/>
                    <a:pt x="211" y="159"/>
                  </a:cubicBezTo>
                  <a:cubicBezTo>
                    <a:pt x="211" y="158"/>
                    <a:pt x="211" y="158"/>
                    <a:pt x="210" y="158"/>
                  </a:cubicBezTo>
                  <a:moveTo>
                    <a:pt x="201" y="157"/>
                  </a:moveTo>
                  <a:cubicBezTo>
                    <a:pt x="201" y="157"/>
                    <a:pt x="200" y="157"/>
                    <a:pt x="200" y="158"/>
                  </a:cubicBezTo>
                  <a:cubicBezTo>
                    <a:pt x="199" y="158"/>
                    <a:pt x="199" y="159"/>
                    <a:pt x="198" y="160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0" y="159"/>
                    <a:pt x="200" y="158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moveTo>
                    <a:pt x="206" y="157"/>
                  </a:moveTo>
                  <a:cubicBezTo>
                    <a:pt x="205" y="158"/>
                    <a:pt x="205" y="159"/>
                    <a:pt x="204" y="160"/>
                  </a:cubicBezTo>
                  <a:cubicBezTo>
                    <a:pt x="204" y="160"/>
                    <a:pt x="204" y="160"/>
                    <a:pt x="205" y="160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5" y="160"/>
                    <a:pt x="204" y="160"/>
                    <a:pt x="204" y="160"/>
                  </a:cubicBezTo>
                  <a:cubicBezTo>
                    <a:pt x="203" y="161"/>
                    <a:pt x="203" y="162"/>
                    <a:pt x="202" y="163"/>
                  </a:cubicBezTo>
                  <a:cubicBezTo>
                    <a:pt x="204" y="161"/>
                    <a:pt x="206" y="159"/>
                    <a:pt x="207" y="157"/>
                  </a:cubicBezTo>
                  <a:cubicBezTo>
                    <a:pt x="207" y="157"/>
                    <a:pt x="206" y="157"/>
                    <a:pt x="206" y="157"/>
                  </a:cubicBezTo>
                  <a:moveTo>
                    <a:pt x="79" y="150"/>
                  </a:moveTo>
                  <a:cubicBezTo>
                    <a:pt x="79" y="150"/>
                    <a:pt x="79" y="150"/>
                    <a:pt x="79" y="151"/>
                  </a:cubicBezTo>
                  <a:cubicBezTo>
                    <a:pt x="79" y="151"/>
                    <a:pt x="80" y="151"/>
                    <a:pt x="80" y="152"/>
                  </a:cubicBezTo>
                  <a:cubicBezTo>
                    <a:pt x="81" y="152"/>
                    <a:pt x="81" y="153"/>
                    <a:pt x="82" y="153"/>
                  </a:cubicBezTo>
                  <a:cubicBezTo>
                    <a:pt x="81" y="152"/>
                    <a:pt x="80" y="151"/>
                    <a:pt x="79" y="150"/>
                  </a:cubicBezTo>
                  <a:moveTo>
                    <a:pt x="64" y="147"/>
                  </a:moveTo>
                  <a:cubicBezTo>
                    <a:pt x="65" y="148"/>
                    <a:pt x="65" y="149"/>
                    <a:pt x="66" y="149"/>
                  </a:cubicBezTo>
                  <a:cubicBezTo>
                    <a:pt x="68" y="151"/>
                    <a:pt x="71" y="153"/>
                    <a:pt x="73" y="155"/>
                  </a:cubicBezTo>
                  <a:cubicBezTo>
                    <a:pt x="75" y="156"/>
                    <a:pt x="77" y="157"/>
                    <a:pt x="79" y="158"/>
                  </a:cubicBezTo>
                  <a:cubicBezTo>
                    <a:pt x="80" y="159"/>
                    <a:pt x="81" y="160"/>
                    <a:pt x="83" y="160"/>
                  </a:cubicBezTo>
                  <a:cubicBezTo>
                    <a:pt x="79" y="158"/>
                    <a:pt x="76" y="155"/>
                    <a:pt x="73" y="152"/>
                  </a:cubicBezTo>
                  <a:cubicBezTo>
                    <a:pt x="72" y="152"/>
                    <a:pt x="71" y="151"/>
                    <a:pt x="70" y="150"/>
                  </a:cubicBezTo>
                  <a:cubicBezTo>
                    <a:pt x="68" y="149"/>
                    <a:pt x="66" y="148"/>
                    <a:pt x="64" y="147"/>
                  </a:cubicBezTo>
                  <a:moveTo>
                    <a:pt x="59" y="144"/>
                  </a:moveTo>
                  <a:cubicBezTo>
                    <a:pt x="59" y="144"/>
                    <a:pt x="59" y="144"/>
                    <a:pt x="59" y="144"/>
                  </a:cubicBezTo>
                  <a:cubicBezTo>
                    <a:pt x="58" y="144"/>
                    <a:pt x="58" y="146"/>
                    <a:pt x="59" y="147"/>
                  </a:cubicBezTo>
                  <a:cubicBezTo>
                    <a:pt x="60" y="147"/>
                    <a:pt x="61" y="148"/>
                    <a:pt x="62" y="149"/>
                  </a:cubicBezTo>
                  <a:cubicBezTo>
                    <a:pt x="61" y="148"/>
                    <a:pt x="61" y="148"/>
                    <a:pt x="61" y="147"/>
                  </a:cubicBezTo>
                  <a:cubicBezTo>
                    <a:pt x="60" y="146"/>
                    <a:pt x="60" y="145"/>
                    <a:pt x="61" y="145"/>
                  </a:cubicBezTo>
                  <a:cubicBezTo>
                    <a:pt x="61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4"/>
                    <a:pt x="60" y="144"/>
                  </a:cubicBezTo>
                  <a:cubicBezTo>
                    <a:pt x="60" y="144"/>
                    <a:pt x="60" y="144"/>
                    <a:pt x="59" y="144"/>
                  </a:cubicBezTo>
                  <a:moveTo>
                    <a:pt x="73" y="144"/>
                  </a:moveTo>
                  <a:cubicBezTo>
                    <a:pt x="74" y="145"/>
                    <a:pt x="74" y="146"/>
                    <a:pt x="75" y="147"/>
                  </a:cubicBezTo>
                  <a:cubicBezTo>
                    <a:pt x="75" y="147"/>
                    <a:pt x="76" y="147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8"/>
                    <a:pt x="77" y="149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6" y="148"/>
                    <a:pt x="75" y="146"/>
                    <a:pt x="73" y="144"/>
                  </a:cubicBezTo>
                  <a:moveTo>
                    <a:pt x="85" y="151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5" y="151"/>
                  </a:cubicBezTo>
                  <a:moveTo>
                    <a:pt x="47" y="106"/>
                  </a:moveTo>
                  <a:cubicBezTo>
                    <a:pt x="49" y="109"/>
                    <a:pt x="51" y="113"/>
                    <a:pt x="54" y="117"/>
                  </a:cubicBezTo>
                  <a:cubicBezTo>
                    <a:pt x="55" y="118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59" y="123"/>
                    <a:pt x="60" y="124"/>
                    <a:pt x="60" y="124"/>
                  </a:cubicBezTo>
                  <a:cubicBezTo>
                    <a:pt x="62" y="126"/>
                    <a:pt x="63" y="127"/>
                    <a:pt x="65" y="129"/>
                  </a:cubicBezTo>
                  <a:cubicBezTo>
                    <a:pt x="68" y="133"/>
                    <a:pt x="72" y="137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1"/>
                    <a:pt x="73" y="140"/>
                    <a:pt x="72" y="139"/>
                  </a:cubicBezTo>
                  <a:cubicBezTo>
                    <a:pt x="77" y="144"/>
                    <a:pt x="82" y="149"/>
                    <a:pt x="87" y="154"/>
                  </a:cubicBezTo>
                  <a:cubicBezTo>
                    <a:pt x="89" y="155"/>
                    <a:pt x="92" y="156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ubicBezTo>
                    <a:pt x="96" y="159"/>
                    <a:pt x="97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1" y="162"/>
                    <a:pt x="103" y="162"/>
                    <a:pt x="106" y="163"/>
                  </a:cubicBezTo>
                  <a:cubicBezTo>
                    <a:pt x="103" y="162"/>
                    <a:pt x="101" y="160"/>
                    <a:pt x="99" y="158"/>
                  </a:cubicBezTo>
                  <a:cubicBezTo>
                    <a:pt x="100" y="159"/>
                    <a:pt x="100" y="159"/>
                    <a:pt x="101" y="159"/>
                  </a:cubicBezTo>
                  <a:cubicBezTo>
                    <a:pt x="104" y="161"/>
                    <a:pt x="107" y="162"/>
                    <a:pt x="109" y="164"/>
                  </a:cubicBezTo>
                  <a:cubicBezTo>
                    <a:pt x="112" y="164"/>
                    <a:pt x="114" y="164"/>
                    <a:pt x="116" y="165"/>
                  </a:cubicBezTo>
                  <a:cubicBezTo>
                    <a:pt x="116" y="164"/>
                    <a:pt x="115" y="164"/>
                    <a:pt x="115" y="164"/>
                  </a:cubicBezTo>
                  <a:cubicBezTo>
                    <a:pt x="116" y="164"/>
                    <a:pt x="116" y="164"/>
                    <a:pt x="117" y="165"/>
                  </a:cubicBezTo>
                  <a:cubicBezTo>
                    <a:pt x="119" y="165"/>
                    <a:pt x="121" y="165"/>
                    <a:pt x="122" y="165"/>
                  </a:cubicBezTo>
                  <a:cubicBezTo>
                    <a:pt x="115" y="163"/>
                    <a:pt x="108" y="159"/>
                    <a:pt x="102" y="156"/>
                  </a:cubicBezTo>
                  <a:cubicBezTo>
                    <a:pt x="101" y="156"/>
                    <a:pt x="100" y="156"/>
                    <a:pt x="100" y="155"/>
                  </a:cubicBezTo>
                  <a:cubicBezTo>
                    <a:pt x="96" y="154"/>
                    <a:pt x="93" y="152"/>
                    <a:pt x="89" y="150"/>
                  </a:cubicBezTo>
                  <a:cubicBezTo>
                    <a:pt x="89" y="150"/>
                    <a:pt x="89" y="149"/>
                    <a:pt x="89" y="149"/>
                  </a:cubicBezTo>
                  <a:cubicBezTo>
                    <a:pt x="89" y="149"/>
                    <a:pt x="89" y="148"/>
                    <a:pt x="89" y="148"/>
                  </a:cubicBezTo>
                  <a:cubicBezTo>
                    <a:pt x="88" y="147"/>
                    <a:pt x="87" y="146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4" y="144"/>
                    <a:pt x="83" y="143"/>
                    <a:pt x="82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81" y="143"/>
                    <a:pt x="80" y="141"/>
                    <a:pt x="78" y="140"/>
                  </a:cubicBezTo>
                  <a:cubicBezTo>
                    <a:pt x="78" y="140"/>
                    <a:pt x="78" y="139"/>
                    <a:pt x="78" y="139"/>
                  </a:cubicBezTo>
                  <a:cubicBezTo>
                    <a:pt x="77" y="138"/>
                    <a:pt x="75" y="137"/>
                    <a:pt x="74" y="135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3" y="135"/>
                    <a:pt x="72" y="133"/>
                    <a:pt x="70" y="132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1" y="123"/>
                    <a:pt x="53" y="114"/>
                    <a:pt x="47" y="106"/>
                  </a:cubicBezTo>
                  <a:moveTo>
                    <a:pt x="34" y="97"/>
                  </a:moveTo>
                  <a:cubicBezTo>
                    <a:pt x="39" y="106"/>
                    <a:pt x="44" y="114"/>
                    <a:pt x="50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46" y="117"/>
                    <a:pt x="42" y="110"/>
                    <a:pt x="38" y="103"/>
                  </a:cubicBezTo>
                  <a:cubicBezTo>
                    <a:pt x="38" y="103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1"/>
                    <a:pt x="36" y="99"/>
                    <a:pt x="35" y="97"/>
                  </a:cubicBezTo>
                  <a:cubicBezTo>
                    <a:pt x="34" y="97"/>
                    <a:pt x="34" y="97"/>
                    <a:pt x="34" y="97"/>
                  </a:cubicBezTo>
                  <a:moveTo>
                    <a:pt x="29" y="94"/>
                  </a:moveTo>
                  <a:cubicBezTo>
                    <a:pt x="30" y="96"/>
                    <a:pt x="31" y="98"/>
                    <a:pt x="32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4" y="102"/>
                    <a:pt x="34" y="102"/>
                    <a:pt x="34" y="103"/>
                  </a:cubicBezTo>
                  <a:cubicBezTo>
                    <a:pt x="33" y="100"/>
                    <a:pt x="31" y="97"/>
                    <a:pt x="29" y="94"/>
                  </a:cubicBezTo>
                  <a:moveTo>
                    <a:pt x="36" y="85"/>
                  </a:moveTo>
                  <a:cubicBezTo>
                    <a:pt x="36" y="86"/>
                    <a:pt x="36" y="86"/>
                    <a:pt x="36" y="87"/>
                  </a:cubicBezTo>
                  <a:cubicBezTo>
                    <a:pt x="38" y="89"/>
                    <a:pt x="40" y="91"/>
                    <a:pt x="41" y="94"/>
                  </a:cubicBezTo>
                  <a:cubicBezTo>
                    <a:pt x="41" y="93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9" y="90"/>
                    <a:pt x="37" y="88"/>
                    <a:pt x="36" y="85"/>
                  </a:cubicBezTo>
                  <a:moveTo>
                    <a:pt x="15" y="80"/>
                  </a:moveTo>
                  <a:cubicBezTo>
                    <a:pt x="18" y="86"/>
                    <a:pt x="21" y="92"/>
                    <a:pt x="24" y="97"/>
                  </a:cubicBezTo>
                  <a:cubicBezTo>
                    <a:pt x="27" y="101"/>
                    <a:pt x="29" y="105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6"/>
                    <a:pt x="31" y="104"/>
                    <a:pt x="30" y="102"/>
                  </a:cubicBezTo>
                  <a:cubicBezTo>
                    <a:pt x="25" y="95"/>
                    <a:pt x="19" y="88"/>
                    <a:pt x="15" y="80"/>
                  </a:cubicBezTo>
                  <a:moveTo>
                    <a:pt x="24" y="75"/>
                  </a:moveTo>
                  <a:cubicBezTo>
                    <a:pt x="24" y="75"/>
                    <a:pt x="24" y="75"/>
                    <a:pt x="24" y="76"/>
                  </a:cubicBezTo>
                  <a:cubicBezTo>
                    <a:pt x="24" y="77"/>
                    <a:pt x="24" y="78"/>
                    <a:pt x="25" y="79"/>
                  </a:cubicBezTo>
                  <a:cubicBezTo>
                    <a:pt x="27" y="84"/>
                    <a:pt x="29" y="88"/>
                    <a:pt x="32" y="93"/>
                  </a:cubicBezTo>
                  <a:cubicBezTo>
                    <a:pt x="32" y="94"/>
                    <a:pt x="33" y="95"/>
                    <a:pt x="34" y="96"/>
                  </a:cubicBezTo>
                  <a:cubicBezTo>
                    <a:pt x="32" y="93"/>
                    <a:pt x="31" y="89"/>
                    <a:pt x="29" y="86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1"/>
                    <a:pt x="26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6"/>
                    <a:pt x="24" y="75"/>
                  </a:cubicBezTo>
                  <a:moveTo>
                    <a:pt x="24" y="74"/>
                  </a:moveTo>
                  <a:cubicBezTo>
                    <a:pt x="24" y="74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moveTo>
                    <a:pt x="25" y="60"/>
                  </a:moveTo>
                  <a:cubicBezTo>
                    <a:pt x="25" y="61"/>
                    <a:pt x="25" y="62"/>
                    <a:pt x="26" y="62"/>
                  </a:cubicBezTo>
                  <a:cubicBezTo>
                    <a:pt x="26" y="65"/>
                    <a:pt x="27" y="68"/>
                    <a:pt x="28" y="71"/>
                  </a:cubicBezTo>
                  <a:cubicBezTo>
                    <a:pt x="29" y="72"/>
                    <a:pt x="29" y="73"/>
                    <a:pt x="29" y="74"/>
                  </a:cubicBezTo>
                  <a:cubicBezTo>
                    <a:pt x="29" y="72"/>
                    <a:pt x="28" y="70"/>
                    <a:pt x="28" y="68"/>
                  </a:cubicBezTo>
                  <a:cubicBezTo>
                    <a:pt x="27" y="66"/>
                    <a:pt x="26" y="63"/>
                    <a:pt x="25" y="60"/>
                  </a:cubicBezTo>
                  <a:moveTo>
                    <a:pt x="12" y="42"/>
                  </a:moveTo>
                  <a:cubicBezTo>
                    <a:pt x="13" y="48"/>
                    <a:pt x="14" y="53"/>
                    <a:pt x="16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8" y="60"/>
                    <a:pt x="18" y="58"/>
                    <a:pt x="17" y="56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3" y="45"/>
                    <a:pt x="13" y="43"/>
                    <a:pt x="13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moveTo>
                    <a:pt x="9" y="41"/>
                  </a:moveTo>
                  <a:cubicBezTo>
                    <a:pt x="9" y="41"/>
                    <a:pt x="9" y="42"/>
                    <a:pt x="9" y="43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7"/>
                    <a:pt x="10" y="48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10" y="50"/>
                    <a:pt x="10" y="51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2" y="53"/>
                    <a:pt x="12" y="54"/>
                    <a:pt x="12" y="55"/>
                  </a:cubicBezTo>
                  <a:cubicBezTo>
                    <a:pt x="13" y="60"/>
                    <a:pt x="14" y="65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5" y="62"/>
                    <a:pt x="12" y="54"/>
                    <a:pt x="10" y="45"/>
                  </a:cubicBezTo>
                  <a:cubicBezTo>
                    <a:pt x="10" y="44"/>
                    <a:pt x="9" y="42"/>
                    <a:pt x="9" y="41"/>
                  </a:cubicBezTo>
                  <a:moveTo>
                    <a:pt x="33" y="73"/>
                  </a:moveTo>
                  <a:cubicBezTo>
                    <a:pt x="33" y="73"/>
                    <a:pt x="33" y="73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moveTo>
                    <a:pt x="25" y="39"/>
                  </a:moveTo>
                  <a:cubicBezTo>
                    <a:pt x="25" y="40"/>
                    <a:pt x="24" y="42"/>
                    <a:pt x="24" y="43"/>
                  </a:cubicBezTo>
                  <a:cubicBezTo>
                    <a:pt x="25" y="47"/>
                    <a:pt x="26" y="51"/>
                    <a:pt x="27" y="55"/>
                  </a:cubicBezTo>
                  <a:cubicBezTo>
                    <a:pt x="28" y="59"/>
                    <a:pt x="29" y="63"/>
                    <a:pt x="30" y="67"/>
                  </a:cubicBezTo>
                  <a:cubicBezTo>
                    <a:pt x="31" y="68"/>
                    <a:pt x="31" y="69"/>
                    <a:pt x="31" y="70"/>
                  </a:cubicBezTo>
                  <a:cubicBezTo>
                    <a:pt x="34" y="78"/>
                    <a:pt x="38" y="86"/>
                    <a:pt x="44" y="92"/>
                  </a:cubicBezTo>
                  <a:cubicBezTo>
                    <a:pt x="42" y="88"/>
                    <a:pt x="40" y="84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7" y="78"/>
                    <a:pt x="37" y="78"/>
                  </a:cubicBezTo>
                  <a:cubicBezTo>
                    <a:pt x="36" y="75"/>
                    <a:pt x="35" y="72"/>
                    <a:pt x="33" y="69"/>
                  </a:cubicBezTo>
                  <a:cubicBezTo>
                    <a:pt x="33" y="69"/>
                    <a:pt x="33" y="69"/>
                    <a:pt x="33" y="70"/>
                  </a:cubicBezTo>
                  <a:cubicBezTo>
                    <a:pt x="33" y="69"/>
                    <a:pt x="32" y="69"/>
                    <a:pt x="32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6"/>
                    <a:pt x="31" y="66"/>
                    <a:pt x="32" y="66"/>
                  </a:cubicBezTo>
                  <a:cubicBezTo>
                    <a:pt x="32" y="67"/>
                    <a:pt x="33" y="68"/>
                    <a:pt x="33" y="68"/>
                  </a:cubicBezTo>
                  <a:cubicBezTo>
                    <a:pt x="32" y="65"/>
                    <a:pt x="30" y="62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7" y="51"/>
                    <a:pt x="26" y="45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moveTo>
                    <a:pt x="24" y="27"/>
                  </a:moveTo>
                  <a:cubicBezTo>
                    <a:pt x="24" y="28"/>
                    <a:pt x="24" y="29"/>
                    <a:pt x="24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moveTo>
                    <a:pt x="25" y="22"/>
                  </a:moveTo>
                  <a:cubicBezTo>
                    <a:pt x="25" y="24"/>
                    <a:pt x="25" y="25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5"/>
                    <a:pt x="26" y="23"/>
                  </a:cubicBezTo>
                  <a:cubicBezTo>
                    <a:pt x="25" y="23"/>
                    <a:pt x="25" y="23"/>
                    <a:pt x="25" y="22"/>
                  </a:cubicBezTo>
                  <a:moveTo>
                    <a:pt x="16" y="22"/>
                  </a:moveTo>
                  <a:cubicBezTo>
                    <a:pt x="15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9"/>
                    <a:pt x="15" y="30"/>
                  </a:cubicBezTo>
                  <a:cubicBezTo>
                    <a:pt x="14" y="32"/>
                    <a:pt x="14" y="33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1"/>
                  </a:cubicBezTo>
                  <a:cubicBezTo>
                    <a:pt x="17" y="43"/>
                    <a:pt x="18" y="46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2"/>
                    <a:pt x="18" y="37"/>
                    <a:pt x="17" y="31"/>
                  </a:cubicBezTo>
                  <a:cubicBezTo>
                    <a:pt x="18" y="33"/>
                    <a:pt x="19" y="35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0"/>
                    <a:pt x="18" y="26"/>
                    <a:pt x="16" y="22"/>
                  </a:cubicBezTo>
                  <a:moveTo>
                    <a:pt x="31" y="15"/>
                  </a:moveTo>
                  <a:cubicBezTo>
                    <a:pt x="30" y="16"/>
                    <a:pt x="30" y="17"/>
                    <a:pt x="30" y="18"/>
                  </a:cubicBezTo>
                  <a:cubicBezTo>
                    <a:pt x="30" y="17"/>
                    <a:pt x="30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7"/>
                    <a:pt x="3" y="18"/>
                    <a:pt x="2" y="18"/>
                  </a:cubicBezTo>
                  <a:cubicBezTo>
                    <a:pt x="1" y="23"/>
                    <a:pt x="1" y="27"/>
                    <a:pt x="0" y="31"/>
                  </a:cubicBezTo>
                  <a:cubicBezTo>
                    <a:pt x="1" y="35"/>
                    <a:pt x="1" y="40"/>
                    <a:pt x="2" y="44"/>
                  </a:cubicBezTo>
                  <a:cubicBezTo>
                    <a:pt x="3" y="46"/>
                    <a:pt x="3" y="48"/>
                    <a:pt x="4" y="50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61"/>
                    <a:pt x="11" y="68"/>
                    <a:pt x="14" y="75"/>
                  </a:cubicBezTo>
                  <a:cubicBezTo>
                    <a:pt x="18" y="81"/>
                    <a:pt x="22" y="87"/>
                    <a:pt x="26" y="92"/>
                  </a:cubicBezTo>
                  <a:cubicBezTo>
                    <a:pt x="25" y="90"/>
                    <a:pt x="24" y="87"/>
                    <a:pt x="23" y="84"/>
                  </a:cubicBezTo>
                  <a:cubicBezTo>
                    <a:pt x="22" y="83"/>
                    <a:pt x="21" y="82"/>
                    <a:pt x="20" y="81"/>
                  </a:cubicBezTo>
                  <a:cubicBezTo>
                    <a:pt x="20" y="80"/>
                    <a:pt x="20" y="80"/>
                    <a:pt x="20" y="79"/>
                  </a:cubicBezTo>
                  <a:cubicBezTo>
                    <a:pt x="20" y="80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3" y="81"/>
                  </a:cubicBezTo>
                  <a:cubicBezTo>
                    <a:pt x="22" y="81"/>
                    <a:pt x="22" y="80"/>
                    <a:pt x="22" y="79"/>
                  </a:cubicBezTo>
                  <a:cubicBezTo>
                    <a:pt x="21" y="77"/>
                    <a:pt x="20" y="76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9" y="74"/>
                    <a:pt x="18" y="75"/>
                    <a:pt x="18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0" y="68"/>
                    <a:pt x="8" y="57"/>
                    <a:pt x="7" y="48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6" y="39"/>
                    <a:pt x="5" y="35"/>
                    <a:pt x="5" y="30"/>
                  </a:cubicBezTo>
                  <a:cubicBezTo>
                    <a:pt x="5" y="28"/>
                    <a:pt x="5" y="27"/>
                    <a:pt x="5" y="25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6" y="30"/>
                    <a:pt x="6" y="32"/>
                    <a:pt x="7" y="35"/>
                  </a:cubicBezTo>
                  <a:cubicBezTo>
                    <a:pt x="7" y="32"/>
                    <a:pt x="7" y="29"/>
                    <a:pt x="8" y="27"/>
                  </a:cubicBezTo>
                  <a:cubicBezTo>
                    <a:pt x="7" y="24"/>
                    <a:pt x="7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moveTo>
                    <a:pt x="29" y="8"/>
                  </a:moveTo>
                  <a:cubicBezTo>
                    <a:pt x="28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6" y="16"/>
                    <a:pt x="26" y="17"/>
                    <a:pt x="25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6" y="20"/>
                    <a:pt x="27" y="18"/>
                    <a:pt x="27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8"/>
                    <a:pt x="29" y="8"/>
                  </a:cubicBezTo>
                  <a:moveTo>
                    <a:pt x="19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moveTo>
                    <a:pt x="18" y="8"/>
                  </a:moveTo>
                  <a:cubicBezTo>
                    <a:pt x="17" y="8"/>
                    <a:pt x="17" y="9"/>
                    <a:pt x="16" y="10"/>
                  </a:cubicBezTo>
                  <a:cubicBezTo>
                    <a:pt x="16" y="11"/>
                    <a:pt x="15" y="12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21"/>
                    <a:pt x="12" y="23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21"/>
                    <a:pt x="19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7"/>
                    <a:pt x="22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moveTo>
                    <a:pt x="129" y="161"/>
                  </a:moveTo>
                  <a:cubicBezTo>
                    <a:pt x="127" y="160"/>
                    <a:pt x="125" y="159"/>
                    <a:pt x="123" y="159"/>
                  </a:cubicBezTo>
                  <a:cubicBezTo>
                    <a:pt x="126" y="159"/>
                    <a:pt x="129" y="160"/>
                    <a:pt x="132" y="161"/>
                  </a:cubicBezTo>
                  <a:cubicBezTo>
                    <a:pt x="132" y="161"/>
                    <a:pt x="132" y="162"/>
                    <a:pt x="133" y="162"/>
                  </a:cubicBezTo>
                  <a:cubicBezTo>
                    <a:pt x="132" y="162"/>
                    <a:pt x="130" y="161"/>
                    <a:pt x="129" y="161"/>
                  </a:cubicBezTo>
                  <a:moveTo>
                    <a:pt x="115" y="157"/>
                  </a:moveTo>
                  <a:cubicBezTo>
                    <a:pt x="113" y="157"/>
                    <a:pt x="111" y="156"/>
                    <a:pt x="110" y="155"/>
                  </a:cubicBezTo>
                  <a:cubicBezTo>
                    <a:pt x="111" y="156"/>
                    <a:pt x="112" y="156"/>
                    <a:pt x="114" y="156"/>
                  </a:cubicBezTo>
                  <a:cubicBezTo>
                    <a:pt x="114" y="156"/>
                    <a:pt x="115" y="157"/>
                    <a:pt x="115" y="157"/>
                  </a:cubicBezTo>
                  <a:cubicBezTo>
                    <a:pt x="115" y="157"/>
                    <a:pt x="115" y="157"/>
                    <a:pt x="115" y="157"/>
                  </a:cubicBezTo>
                  <a:moveTo>
                    <a:pt x="115" y="154"/>
                  </a:moveTo>
                  <a:cubicBezTo>
                    <a:pt x="114" y="153"/>
                    <a:pt x="113" y="153"/>
                    <a:pt x="113" y="152"/>
                  </a:cubicBezTo>
                  <a:cubicBezTo>
                    <a:pt x="114" y="153"/>
                    <a:pt x="115" y="153"/>
                    <a:pt x="116" y="154"/>
                  </a:cubicBezTo>
                  <a:cubicBezTo>
                    <a:pt x="116" y="154"/>
                    <a:pt x="115" y="154"/>
                    <a:pt x="115" y="154"/>
                  </a:cubicBezTo>
                  <a:moveTo>
                    <a:pt x="111" y="139"/>
                  </a:moveTo>
                  <a:cubicBezTo>
                    <a:pt x="111" y="139"/>
                    <a:pt x="112" y="139"/>
                    <a:pt x="112" y="139"/>
                  </a:cubicBezTo>
                  <a:cubicBezTo>
                    <a:pt x="115" y="139"/>
                    <a:pt x="118" y="140"/>
                    <a:pt x="122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1"/>
                    <a:pt x="123" y="141"/>
                    <a:pt x="123" y="141"/>
                  </a:cubicBezTo>
                  <a:cubicBezTo>
                    <a:pt x="119" y="140"/>
                    <a:pt x="116" y="140"/>
                    <a:pt x="112" y="140"/>
                  </a:cubicBezTo>
                  <a:cubicBezTo>
                    <a:pt x="112" y="139"/>
                    <a:pt x="112" y="139"/>
                    <a:pt x="111" y="139"/>
                  </a:cubicBezTo>
                  <a:moveTo>
                    <a:pt x="92" y="139"/>
                  </a:moveTo>
                  <a:cubicBezTo>
                    <a:pt x="92" y="139"/>
                    <a:pt x="91" y="138"/>
                    <a:pt x="91" y="138"/>
                  </a:cubicBezTo>
                  <a:cubicBezTo>
                    <a:pt x="94" y="140"/>
                    <a:pt x="96" y="141"/>
                    <a:pt x="98" y="142"/>
                  </a:cubicBezTo>
                  <a:cubicBezTo>
                    <a:pt x="96" y="141"/>
                    <a:pt x="94" y="140"/>
                    <a:pt x="92" y="139"/>
                  </a:cubicBezTo>
                  <a:moveTo>
                    <a:pt x="85" y="135"/>
                  </a:moveTo>
                  <a:cubicBezTo>
                    <a:pt x="85" y="135"/>
                    <a:pt x="84" y="135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moveTo>
                    <a:pt x="89" y="133"/>
                  </a:moveTo>
                  <a:cubicBezTo>
                    <a:pt x="88" y="132"/>
                    <a:pt x="87" y="130"/>
                    <a:pt x="86" y="129"/>
                  </a:cubicBezTo>
                  <a:cubicBezTo>
                    <a:pt x="87" y="130"/>
                    <a:pt x="88" y="130"/>
                    <a:pt x="89" y="131"/>
                  </a:cubicBezTo>
                  <a:cubicBezTo>
                    <a:pt x="90" y="133"/>
                    <a:pt x="92" y="134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6"/>
                    <a:pt x="96" y="135"/>
                    <a:pt x="96" y="135"/>
                  </a:cubicBezTo>
                  <a:cubicBezTo>
                    <a:pt x="98" y="136"/>
                    <a:pt x="100" y="137"/>
                    <a:pt x="102" y="139"/>
                  </a:cubicBezTo>
                  <a:cubicBezTo>
                    <a:pt x="102" y="139"/>
                    <a:pt x="102" y="139"/>
                    <a:pt x="101" y="139"/>
                  </a:cubicBezTo>
                  <a:cubicBezTo>
                    <a:pt x="101" y="139"/>
                    <a:pt x="100" y="140"/>
                    <a:pt x="99" y="140"/>
                  </a:cubicBezTo>
                  <a:cubicBezTo>
                    <a:pt x="95" y="138"/>
                    <a:pt x="92" y="136"/>
                    <a:pt x="89" y="133"/>
                  </a:cubicBezTo>
                  <a:moveTo>
                    <a:pt x="94" y="131"/>
                  </a:moveTo>
                  <a:cubicBezTo>
                    <a:pt x="93" y="129"/>
                    <a:pt x="92" y="127"/>
                    <a:pt x="91" y="126"/>
                  </a:cubicBezTo>
                  <a:cubicBezTo>
                    <a:pt x="96" y="129"/>
                    <a:pt x="101" y="133"/>
                    <a:pt x="106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1" y="135"/>
                    <a:pt x="98" y="133"/>
                    <a:pt x="94" y="131"/>
                  </a:cubicBezTo>
                  <a:moveTo>
                    <a:pt x="73" y="128"/>
                  </a:moveTo>
                  <a:cubicBezTo>
                    <a:pt x="73" y="127"/>
                    <a:pt x="72" y="126"/>
                    <a:pt x="71" y="125"/>
                  </a:cubicBezTo>
                  <a:cubicBezTo>
                    <a:pt x="72" y="125"/>
                    <a:pt x="72" y="126"/>
                    <a:pt x="73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8"/>
                    <a:pt x="75" y="129"/>
                    <a:pt x="76" y="130"/>
                  </a:cubicBezTo>
                  <a:cubicBezTo>
                    <a:pt x="75" y="129"/>
                    <a:pt x="74" y="129"/>
                    <a:pt x="73" y="128"/>
                  </a:cubicBezTo>
                  <a:moveTo>
                    <a:pt x="79" y="126"/>
                  </a:moveTo>
                  <a:cubicBezTo>
                    <a:pt x="78" y="125"/>
                    <a:pt x="78" y="125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8" y="125"/>
                    <a:pt x="78" y="126"/>
                    <a:pt x="79" y="126"/>
                  </a:cubicBezTo>
                  <a:moveTo>
                    <a:pt x="82" y="124"/>
                  </a:moveTo>
                  <a:cubicBezTo>
                    <a:pt x="82" y="123"/>
                    <a:pt x="81" y="122"/>
                    <a:pt x="80" y="121"/>
                  </a:cubicBezTo>
                  <a:cubicBezTo>
                    <a:pt x="77" y="118"/>
                    <a:pt x="75" y="115"/>
                    <a:pt x="72" y="111"/>
                  </a:cubicBezTo>
                  <a:cubicBezTo>
                    <a:pt x="73" y="112"/>
                    <a:pt x="75" y="114"/>
                    <a:pt x="76" y="115"/>
                  </a:cubicBezTo>
                  <a:cubicBezTo>
                    <a:pt x="79" y="118"/>
                    <a:pt x="82" y="122"/>
                    <a:pt x="85" y="126"/>
                  </a:cubicBezTo>
                  <a:cubicBezTo>
                    <a:pt x="84" y="125"/>
                    <a:pt x="83" y="125"/>
                    <a:pt x="82" y="124"/>
                  </a:cubicBezTo>
                  <a:moveTo>
                    <a:pt x="67" y="105"/>
                  </a:moveTo>
                  <a:cubicBezTo>
                    <a:pt x="67" y="104"/>
                    <a:pt x="67" y="104"/>
                    <a:pt x="66" y="103"/>
                  </a:cubicBezTo>
                  <a:cubicBezTo>
                    <a:pt x="67" y="104"/>
                    <a:pt x="68" y="105"/>
                    <a:pt x="69" y="106"/>
                  </a:cubicBezTo>
                  <a:cubicBezTo>
                    <a:pt x="69" y="106"/>
                    <a:pt x="68" y="105"/>
                    <a:pt x="67" y="105"/>
                  </a:cubicBezTo>
                  <a:moveTo>
                    <a:pt x="73" y="119"/>
                  </a:moveTo>
                  <a:cubicBezTo>
                    <a:pt x="71" y="116"/>
                    <a:pt x="69" y="114"/>
                    <a:pt x="67" y="111"/>
                  </a:cubicBezTo>
                  <a:cubicBezTo>
                    <a:pt x="65" y="109"/>
                    <a:pt x="63" y="106"/>
                    <a:pt x="62" y="103"/>
                  </a:cubicBezTo>
                  <a:cubicBezTo>
                    <a:pt x="62" y="104"/>
                    <a:pt x="63" y="104"/>
                    <a:pt x="63" y="105"/>
                  </a:cubicBezTo>
                  <a:cubicBezTo>
                    <a:pt x="65" y="107"/>
                    <a:pt x="67" y="110"/>
                    <a:pt x="69" y="112"/>
                  </a:cubicBezTo>
                  <a:cubicBezTo>
                    <a:pt x="71" y="115"/>
                    <a:pt x="73" y="117"/>
                    <a:pt x="74" y="120"/>
                  </a:cubicBezTo>
                  <a:cubicBezTo>
                    <a:pt x="74" y="119"/>
                    <a:pt x="73" y="119"/>
                    <a:pt x="73" y="119"/>
                  </a:cubicBezTo>
                  <a:moveTo>
                    <a:pt x="65" y="113"/>
                  </a:moveTo>
                  <a:cubicBezTo>
                    <a:pt x="64" y="112"/>
                    <a:pt x="62" y="110"/>
                    <a:pt x="60" y="108"/>
                  </a:cubicBezTo>
                  <a:cubicBezTo>
                    <a:pt x="56" y="103"/>
                    <a:pt x="52" y="97"/>
                    <a:pt x="48" y="92"/>
                  </a:cubicBezTo>
                  <a:cubicBezTo>
                    <a:pt x="50" y="94"/>
                    <a:pt x="53" y="96"/>
                    <a:pt x="55" y="98"/>
                  </a:cubicBezTo>
                  <a:cubicBezTo>
                    <a:pt x="58" y="103"/>
                    <a:pt x="61" y="107"/>
                    <a:pt x="64" y="112"/>
                  </a:cubicBezTo>
                  <a:cubicBezTo>
                    <a:pt x="65" y="112"/>
                    <a:pt x="65" y="113"/>
                    <a:pt x="65" y="113"/>
                  </a:cubicBezTo>
                  <a:moveTo>
                    <a:pt x="58" y="91"/>
                  </a:moveTo>
                  <a:cubicBezTo>
                    <a:pt x="57" y="91"/>
                    <a:pt x="57" y="90"/>
                    <a:pt x="56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9" y="92"/>
                    <a:pt x="58" y="92"/>
                    <a:pt x="58" y="91"/>
                  </a:cubicBezTo>
                  <a:moveTo>
                    <a:pt x="46" y="88"/>
                  </a:moveTo>
                  <a:cubicBezTo>
                    <a:pt x="47" y="88"/>
                    <a:pt x="47" y="87"/>
                    <a:pt x="47" y="87"/>
                  </a:cubicBezTo>
                  <a:cubicBezTo>
                    <a:pt x="48" y="88"/>
                    <a:pt x="49" y="89"/>
                    <a:pt x="50" y="91"/>
                  </a:cubicBezTo>
                  <a:cubicBezTo>
                    <a:pt x="49" y="90"/>
                    <a:pt x="48" y="89"/>
                    <a:pt x="46" y="88"/>
                  </a:cubicBezTo>
                  <a:moveTo>
                    <a:pt x="44" y="85"/>
                  </a:moveTo>
                  <a:cubicBezTo>
                    <a:pt x="44" y="84"/>
                    <a:pt x="44" y="83"/>
                    <a:pt x="44" y="82"/>
                  </a:cubicBezTo>
                  <a:cubicBezTo>
                    <a:pt x="44" y="82"/>
                    <a:pt x="44" y="82"/>
                    <a:pt x="44" y="83"/>
                  </a:cubicBezTo>
                  <a:cubicBezTo>
                    <a:pt x="45" y="84"/>
                    <a:pt x="45" y="85"/>
                    <a:pt x="45" y="86"/>
                  </a:cubicBezTo>
                  <a:cubicBezTo>
                    <a:pt x="45" y="86"/>
                    <a:pt x="44" y="86"/>
                    <a:pt x="44" y="85"/>
                  </a:cubicBezTo>
                  <a:moveTo>
                    <a:pt x="40" y="68"/>
                  </a:moveTo>
                  <a:cubicBezTo>
                    <a:pt x="40" y="67"/>
                    <a:pt x="40" y="66"/>
                    <a:pt x="40" y="65"/>
                  </a:cubicBezTo>
                  <a:cubicBezTo>
                    <a:pt x="40" y="66"/>
                    <a:pt x="41" y="67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moveTo>
                    <a:pt x="43" y="50"/>
                  </a:moveTo>
                  <a:cubicBezTo>
                    <a:pt x="43" y="44"/>
                    <a:pt x="43" y="39"/>
                    <a:pt x="43" y="33"/>
                  </a:cubicBezTo>
                  <a:cubicBezTo>
                    <a:pt x="45" y="44"/>
                    <a:pt x="45" y="55"/>
                    <a:pt x="45" y="66"/>
                  </a:cubicBezTo>
                  <a:cubicBezTo>
                    <a:pt x="44" y="61"/>
                    <a:pt x="44" y="55"/>
                    <a:pt x="43" y="50"/>
                  </a:cubicBezTo>
                  <a:moveTo>
                    <a:pt x="39" y="21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3"/>
                    <a:pt x="39" y="26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0" y="38"/>
                    <a:pt x="40" y="40"/>
                  </a:cubicBezTo>
                  <a:cubicBezTo>
                    <a:pt x="40" y="42"/>
                    <a:pt x="40" y="43"/>
                    <a:pt x="40" y="44"/>
                  </a:cubicBezTo>
                  <a:cubicBezTo>
                    <a:pt x="41" y="46"/>
                    <a:pt x="41" y="48"/>
                    <a:pt x="41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40" y="49"/>
                    <a:pt x="40" y="47"/>
                    <a:pt x="39" y="45"/>
                  </a:cubicBezTo>
                  <a:cubicBezTo>
                    <a:pt x="38" y="37"/>
                    <a:pt x="37" y="29"/>
                    <a:pt x="39" y="21"/>
                  </a:cubicBezTo>
                  <a:moveTo>
                    <a:pt x="40" y="6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9" y="9"/>
                    <a:pt x="39" y="11"/>
                    <a:pt x="39" y="13"/>
                  </a:cubicBezTo>
                  <a:cubicBezTo>
                    <a:pt x="39" y="13"/>
                    <a:pt x="38" y="14"/>
                    <a:pt x="38" y="14"/>
                  </a:cubicBezTo>
                  <a:cubicBezTo>
                    <a:pt x="35" y="23"/>
                    <a:pt x="35" y="32"/>
                    <a:pt x="36" y="41"/>
                  </a:cubicBezTo>
                  <a:cubicBezTo>
                    <a:pt x="37" y="46"/>
                    <a:pt x="38" y="50"/>
                    <a:pt x="39" y="55"/>
                  </a:cubicBezTo>
                  <a:cubicBezTo>
                    <a:pt x="37" y="50"/>
                    <a:pt x="35" y="45"/>
                    <a:pt x="33" y="40"/>
                  </a:cubicBezTo>
                  <a:cubicBezTo>
                    <a:pt x="33" y="35"/>
                    <a:pt x="32" y="30"/>
                    <a:pt x="32" y="25"/>
                  </a:cubicBezTo>
                  <a:cubicBezTo>
                    <a:pt x="32" y="24"/>
                    <a:pt x="32" y="23"/>
                    <a:pt x="32" y="22"/>
                  </a:cubicBezTo>
                  <a:cubicBezTo>
                    <a:pt x="32" y="22"/>
                    <a:pt x="31" y="21"/>
                    <a:pt x="31" y="20"/>
                  </a:cubicBezTo>
                  <a:cubicBezTo>
                    <a:pt x="31" y="22"/>
                    <a:pt x="30" y="23"/>
                    <a:pt x="29" y="25"/>
                  </a:cubicBezTo>
                  <a:cubicBezTo>
                    <a:pt x="29" y="27"/>
                    <a:pt x="30" y="29"/>
                    <a:pt x="30" y="31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7"/>
                    <a:pt x="28" y="29"/>
                    <a:pt x="27" y="30"/>
                  </a:cubicBezTo>
                  <a:cubicBezTo>
                    <a:pt x="27" y="37"/>
                    <a:pt x="28" y="43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8"/>
                    <a:pt x="30" y="50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1" y="54"/>
                    <a:pt x="31" y="56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7" y="72"/>
                    <a:pt x="44" y="85"/>
                    <a:pt x="49" y="97"/>
                  </a:cubicBezTo>
                  <a:cubicBezTo>
                    <a:pt x="50" y="98"/>
                    <a:pt x="49" y="99"/>
                    <a:pt x="48" y="99"/>
                  </a:cubicBezTo>
                  <a:cubicBezTo>
                    <a:pt x="51" y="102"/>
                    <a:pt x="54" y="106"/>
                    <a:pt x="57" y="110"/>
                  </a:cubicBezTo>
                  <a:cubicBezTo>
                    <a:pt x="57" y="110"/>
                    <a:pt x="57" y="110"/>
                    <a:pt x="58" y="111"/>
                  </a:cubicBezTo>
                  <a:cubicBezTo>
                    <a:pt x="55" y="109"/>
                    <a:pt x="53" y="108"/>
                    <a:pt x="51" y="107"/>
                  </a:cubicBezTo>
                  <a:cubicBezTo>
                    <a:pt x="53" y="110"/>
                    <a:pt x="56" y="113"/>
                    <a:pt x="59" y="117"/>
                  </a:cubicBezTo>
                  <a:cubicBezTo>
                    <a:pt x="61" y="118"/>
                    <a:pt x="63" y="120"/>
                    <a:pt x="65" y="121"/>
                  </a:cubicBezTo>
                  <a:cubicBezTo>
                    <a:pt x="67" y="122"/>
                    <a:pt x="68" y="124"/>
                    <a:pt x="69" y="125"/>
                  </a:cubicBezTo>
                  <a:cubicBezTo>
                    <a:pt x="68" y="125"/>
                    <a:pt x="67" y="124"/>
                    <a:pt x="66" y="124"/>
                  </a:cubicBezTo>
                  <a:cubicBezTo>
                    <a:pt x="69" y="127"/>
                    <a:pt x="73" y="131"/>
                    <a:pt x="76" y="134"/>
                  </a:cubicBezTo>
                  <a:cubicBezTo>
                    <a:pt x="76" y="133"/>
                    <a:pt x="76" y="133"/>
                    <a:pt x="75" y="132"/>
                  </a:cubicBezTo>
                  <a:cubicBezTo>
                    <a:pt x="77" y="133"/>
                    <a:pt x="78" y="134"/>
                    <a:pt x="79" y="135"/>
                  </a:cubicBezTo>
                  <a:cubicBezTo>
                    <a:pt x="80" y="136"/>
                    <a:pt x="80" y="137"/>
                    <a:pt x="81" y="138"/>
                  </a:cubicBezTo>
                  <a:cubicBezTo>
                    <a:pt x="83" y="140"/>
                    <a:pt x="86" y="142"/>
                    <a:pt x="88" y="144"/>
                  </a:cubicBezTo>
                  <a:cubicBezTo>
                    <a:pt x="88" y="142"/>
                    <a:pt x="87" y="141"/>
                    <a:pt x="87" y="139"/>
                  </a:cubicBezTo>
                  <a:cubicBezTo>
                    <a:pt x="87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42"/>
                    <a:pt x="90" y="143"/>
                    <a:pt x="91" y="144"/>
                  </a:cubicBezTo>
                  <a:cubicBezTo>
                    <a:pt x="91" y="144"/>
                    <a:pt x="92" y="145"/>
                    <a:pt x="92" y="145"/>
                  </a:cubicBezTo>
                  <a:cubicBezTo>
                    <a:pt x="93" y="145"/>
                    <a:pt x="94" y="144"/>
                    <a:pt x="93" y="143"/>
                  </a:cubicBezTo>
                  <a:cubicBezTo>
                    <a:pt x="97" y="145"/>
                    <a:pt x="101" y="147"/>
                    <a:pt x="105" y="148"/>
                  </a:cubicBezTo>
                  <a:cubicBezTo>
                    <a:pt x="106" y="150"/>
                    <a:pt x="107" y="151"/>
                    <a:pt x="109" y="153"/>
                  </a:cubicBezTo>
                  <a:cubicBezTo>
                    <a:pt x="107" y="152"/>
                    <a:pt x="105" y="152"/>
                    <a:pt x="104" y="152"/>
                  </a:cubicBezTo>
                  <a:cubicBezTo>
                    <a:pt x="103" y="152"/>
                    <a:pt x="102" y="153"/>
                    <a:pt x="102" y="153"/>
                  </a:cubicBezTo>
                  <a:cubicBezTo>
                    <a:pt x="112" y="159"/>
                    <a:pt x="122" y="163"/>
                    <a:pt x="132" y="165"/>
                  </a:cubicBezTo>
                  <a:cubicBezTo>
                    <a:pt x="136" y="165"/>
                    <a:pt x="140" y="164"/>
                    <a:pt x="143" y="164"/>
                  </a:cubicBezTo>
                  <a:cubicBezTo>
                    <a:pt x="145" y="164"/>
                    <a:pt x="146" y="164"/>
                    <a:pt x="147" y="163"/>
                  </a:cubicBezTo>
                  <a:cubicBezTo>
                    <a:pt x="142" y="162"/>
                    <a:pt x="137" y="160"/>
                    <a:pt x="132" y="159"/>
                  </a:cubicBezTo>
                  <a:cubicBezTo>
                    <a:pt x="131" y="158"/>
                    <a:pt x="129" y="157"/>
                    <a:pt x="128" y="156"/>
                  </a:cubicBezTo>
                  <a:cubicBezTo>
                    <a:pt x="128" y="156"/>
                    <a:pt x="129" y="156"/>
                    <a:pt x="129" y="156"/>
                  </a:cubicBezTo>
                  <a:cubicBezTo>
                    <a:pt x="133" y="158"/>
                    <a:pt x="138" y="159"/>
                    <a:pt x="142" y="161"/>
                  </a:cubicBezTo>
                  <a:cubicBezTo>
                    <a:pt x="145" y="161"/>
                    <a:pt x="147" y="162"/>
                    <a:pt x="149" y="163"/>
                  </a:cubicBezTo>
                  <a:cubicBezTo>
                    <a:pt x="151" y="163"/>
                    <a:pt x="153" y="163"/>
                    <a:pt x="154" y="162"/>
                  </a:cubicBezTo>
                  <a:cubicBezTo>
                    <a:pt x="150" y="161"/>
                    <a:pt x="147" y="160"/>
                    <a:pt x="143" y="158"/>
                  </a:cubicBezTo>
                  <a:cubicBezTo>
                    <a:pt x="142" y="158"/>
                    <a:pt x="140" y="157"/>
                    <a:pt x="139" y="157"/>
                  </a:cubicBezTo>
                  <a:cubicBezTo>
                    <a:pt x="143" y="157"/>
                    <a:pt x="146" y="158"/>
                    <a:pt x="150" y="158"/>
                  </a:cubicBezTo>
                  <a:cubicBezTo>
                    <a:pt x="155" y="159"/>
                    <a:pt x="159" y="159"/>
                    <a:pt x="164" y="160"/>
                  </a:cubicBezTo>
                  <a:cubicBezTo>
                    <a:pt x="166" y="160"/>
                    <a:pt x="168" y="159"/>
                    <a:pt x="170" y="158"/>
                  </a:cubicBezTo>
                  <a:cubicBezTo>
                    <a:pt x="163" y="157"/>
                    <a:pt x="157" y="156"/>
                    <a:pt x="150" y="156"/>
                  </a:cubicBezTo>
                  <a:cubicBezTo>
                    <a:pt x="144" y="155"/>
                    <a:pt x="137" y="154"/>
                    <a:pt x="130" y="154"/>
                  </a:cubicBezTo>
                  <a:cubicBezTo>
                    <a:pt x="130" y="154"/>
                    <a:pt x="129" y="154"/>
                    <a:pt x="129" y="154"/>
                  </a:cubicBezTo>
                  <a:cubicBezTo>
                    <a:pt x="121" y="151"/>
                    <a:pt x="114" y="149"/>
                    <a:pt x="107" y="145"/>
                  </a:cubicBezTo>
                  <a:cubicBezTo>
                    <a:pt x="106" y="144"/>
                    <a:pt x="105" y="144"/>
                    <a:pt x="104" y="143"/>
                  </a:cubicBezTo>
                  <a:cubicBezTo>
                    <a:pt x="104" y="143"/>
                    <a:pt x="104" y="142"/>
                    <a:pt x="103" y="142"/>
                  </a:cubicBezTo>
                  <a:cubicBezTo>
                    <a:pt x="104" y="142"/>
                    <a:pt x="104" y="142"/>
                    <a:pt x="105" y="142"/>
                  </a:cubicBezTo>
                  <a:cubicBezTo>
                    <a:pt x="105" y="142"/>
                    <a:pt x="106" y="142"/>
                    <a:pt x="107" y="142"/>
                  </a:cubicBezTo>
                  <a:cubicBezTo>
                    <a:pt x="112" y="145"/>
                    <a:pt x="116" y="147"/>
                    <a:pt x="120" y="150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2" y="151"/>
                    <a:pt x="123" y="150"/>
                    <a:pt x="122" y="149"/>
                  </a:cubicBezTo>
                  <a:cubicBezTo>
                    <a:pt x="122" y="149"/>
                    <a:pt x="122" y="149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19" y="146"/>
                    <a:pt x="117" y="145"/>
                    <a:pt x="115" y="143"/>
                  </a:cubicBezTo>
                  <a:cubicBezTo>
                    <a:pt x="121" y="143"/>
                    <a:pt x="127" y="144"/>
                    <a:pt x="133" y="146"/>
                  </a:cubicBezTo>
                  <a:cubicBezTo>
                    <a:pt x="136" y="146"/>
                    <a:pt x="138" y="147"/>
                    <a:pt x="141" y="147"/>
                  </a:cubicBezTo>
                  <a:cubicBezTo>
                    <a:pt x="143" y="148"/>
                    <a:pt x="145" y="148"/>
                    <a:pt x="147" y="148"/>
                  </a:cubicBezTo>
                  <a:cubicBezTo>
                    <a:pt x="152" y="150"/>
                    <a:pt x="157" y="152"/>
                    <a:pt x="161" y="153"/>
                  </a:cubicBezTo>
                  <a:cubicBezTo>
                    <a:pt x="164" y="154"/>
                    <a:pt x="166" y="155"/>
                    <a:pt x="168" y="156"/>
                  </a:cubicBezTo>
                  <a:cubicBezTo>
                    <a:pt x="170" y="157"/>
                    <a:pt x="171" y="157"/>
                    <a:pt x="172" y="158"/>
                  </a:cubicBezTo>
                  <a:cubicBezTo>
                    <a:pt x="174" y="157"/>
                    <a:pt x="175" y="157"/>
                    <a:pt x="177" y="156"/>
                  </a:cubicBezTo>
                  <a:cubicBezTo>
                    <a:pt x="175" y="155"/>
                    <a:pt x="174" y="154"/>
                    <a:pt x="172" y="154"/>
                  </a:cubicBezTo>
                  <a:cubicBezTo>
                    <a:pt x="170" y="153"/>
                    <a:pt x="167" y="152"/>
                    <a:pt x="164" y="151"/>
                  </a:cubicBezTo>
                  <a:cubicBezTo>
                    <a:pt x="162" y="150"/>
                    <a:pt x="160" y="149"/>
                    <a:pt x="158" y="149"/>
                  </a:cubicBezTo>
                  <a:cubicBezTo>
                    <a:pt x="156" y="148"/>
                    <a:pt x="155" y="148"/>
                    <a:pt x="154" y="148"/>
                  </a:cubicBezTo>
                  <a:cubicBezTo>
                    <a:pt x="151" y="147"/>
                    <a:pt x="148" y="146"/>
                    <a:pt x="145" y="145"/>
                  </a:cubicBezTo>
                  <a:cubicBezTo>
                    <a:pt x="142" y="144"/>
                    <a:pt x="139" y="143"/>
                    <a:pt x="136" y="142"/>
                  </a:cubicBezTo>
                  <a:cubicBezTo>
                    <a:pt x="133" y="141"/>
                    <a:pt x="130" y="140"/>
                    <a:pt x="127" y="139"/>
                  </a:cubicBezTo>
                  <a:cubicBezTo>
                    <a:pt x="126" y="139"/>
                    <a:pt x="124" y="138"/>
                    <a:pt x="123" y="138"/>
                  </a:cubicBezTo>
                  <a:cubicBezTo>
                    <a:pt x="120" y="137"/>
                    <a:pt x="116" y="137"/>
                    <a:pt x="112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1" y="136"/>
                    <a:pt x="110" y="137"/>
                    <a:pt x="109" y="137"/>
                  </a:cubicBezTo>
                  <a:cubicBezTo>
                    <a:pt x="106" y="135"/>
                    <a:pt x="104" y="133"/>
                    <a:pt x="101" y="131"/>
                  </a:cubicBezTo>
                  <a:cubicBezTo>
                    <a:pt x="96" y="126"/>
                    <a:pt x="90" y="121"/>
                    <a:pt x="83" y="117"/>
                  </a:cubicBezTo>
                  <a:cubicBezTo>
                    <a:pt x="83" y="116"/>
                    <a:pt x="83" y="116"/>
                    <a:pt x="82" y="116"/>
                  </a:cubicBezTo>
                  <a:cubicBezTo>
                    <a:pt x="79" y="113"/>
                    <a:pt x="77" y="110"/>
                    <a:pt x="74" y="107"/>
                  </a:cubicBezTo>
                  <a:cubicBezTo>
                    <a:pt x="68" y="99"/>
                    <a:pt x="62" y="91"/>
                    <a:pt x="55" y="84"/>
                  </a:cubicBezTo>
                  <a:cubicBezTo>
                    <a:pt x="53" y="81"/>
                    <a:pt x="50" y="78"/>
                    <a:pt x="47" y="75"/>
                  </a:cubicBezTo>
                  <a:cubicBezTo>
                    <a:pt x="48" y="70"/>
                    <a:pt x="48" y="64"/>
                    <a:pt x="48" y="58"/>
                  </a:cubicBezTo>
                  <a:cubicBezTo>
                    <a:pt x="48" y="56"/>
                    <a:pt x="48" y="53"/>
                    <a:pt x="47" y="50"/>
                  </a:cubicBezTo>
                  <a:cubicBezTo>
                    <a:pt x="47" y="43"/>
                    <a:pt x="47" y="37"/>
                    <a:pt x="45" y="30"/>
                  </a:cubicBezTo>
                  <a:cubicBezTo>
                    <a:pt x="45" y="29"/>
                    <a:pt x="45" y="28"/>
                    <a:pt x="45" y="27"/>
                  </a:cubicBezTo>
                  <a:cubicBezTo>
                    <a:pt x="44" y="26"/>
                    <a:pt x="44" y="24"/>
                    <a:pt x="44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3" y="17"/>
                    <a:pt x="42" y="14"/>
                    <a:pt x="42" y="11"/>
                  </a:cubicBezTo>
                  <a:cubicBezTo>
                    <a:pt x="42" y="10"/>
                    <a:pt x="42" y="9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0" y="6"/>
                  </a:cubicBezTo>
                  <a:moveTo>
                    <a:pt x="19" y="4"/>
                  </a:move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moveTo>
                    <a:pt x="21" y="1"/>
                  </a:move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21" y="4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3" y="2"/>
                    <a:pt x="21" y="1"/>
                  </a:cubicBezTo>
                  <a:moveTo>
                    <a:pt x="19" y="0"/>
                  </a:moveTo>
                  <a:cubicBezTo>
                    <a:pt x="18" y="0"/>
                    <a:pt x="18" y="0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 noEditPoints="1"/>
            </p:cNvSpPr>
            <p:nvPr/>
          </p:nvSpPr>
          <p:spPr bwMode="auto">
            <a:xfrm>
              <a:off x="5657851" y="3500438"/>
              <a:ext cx="539750" cy="434975"/>
            </a:xfrm>
            <a:custGeom>
              <a:avLst/>
              <a:gdLst>
                <a:gd name="T0" fmla="*/ 164 w 250"/>
                <a:gd name="T1" fmla="*/ 171 h 202"/>
                <a:gd name="T2" fmla="*/ 107 w 250"/>
                <a:gd name="T3" fmla="*/ 173 h 202"/>
                <a:gd name="T4" fmla="*/ 140 w 250"/>
                <a:gd name="T5" fmla="*/ 177 h 202"/>
                <a:gd name="T6" fmla="*/ 93 w 250"/>
                <a:gd name="T7" fmla="*/ 162 h 202"/>
                <a:gd name="T8" fmla="*/ 150 w 250"/>
                <a:gd name="T9" fmla="*/ 149 h 202"/>
                <a:gd name="T10" fmla="*/ 200 w 250"/>
                <a:gd name="T11" fmla="*/ 154 h 202"/>
                <a:gd name="T12" fmla="*/ 178 w 250"/>
                <a:gd name="T13" fmla="*/ 173 h 202"/>
                <a:gd name="T14" fmla="*/ 208 w 250"/>
                <a:gd name="T15" fmla="*/ 145 h 202"/>
                <a:gd name="T16" fmla="*/ 196 w 250"/>
                <a:gd name="T17" fmla="*/ 150 h 202"/>
                <a:gd name="T18" fmla="*/ 209 w 250"/>
                <a:gd name="T19" fmla="*/ 135 h 202"/>
                <a:gd name="T20" fmla="*/ 166 w 250"/>
                <a:gd name="T21" fmla="*/ 160 h 202"/>
                <a:gd name="T22" fmla="*/ 181 w 250"/>
                <a:gd name="T23" fmla="*/ 160 h 202"/>
                <a:gd name="T24" fmla="*/ 217 w 250"/>
                <a:gd name="T25" fmla="*/ 102 h 202"/>
                <a:gd name="T26" fmla="*/ 180 w 250"/>
                <a:gd name="T27" fmla="*/ 144 h 202"/>
                <a:gd name="T28" fmla="*/ 185 w 250"/>
                <a:gd name="T29" fmla="*/ 135 h 202"/>
                <a:gd name="T30" fmla="*/ 199 w 250"/>
                <a:gd name="T31" fmla="*/ 121 h 202"/>
                <a:gd name="T32" fmla="*/ 185 w 250"/>
                <a:gd name="T33" fmla="*/ 130 h 202"/>
                <a:gd name="T34" fmla="*/ 161 w 250"/>
                <a:gd name="T35" fmla="*/ 152 h 202"/>
                <a:gd name="T36" fmla="*/ 189 w 250"/>
                <a:gd name="T37" fmla="*/ 146 h 202"/>
                <a:gd name="T38" fmla="*/ 217 w 250"/>
                <a:gd name="T39" fmla="*/ 150 h 202"/>
                <a:gd name="T40" fmla="*/ 226 w 250"/>
                <a:gd name="T41" fmla="*/ 124 h 202"/>
                <a:gd name="T42" fmla="*/ 209 w 250"/>
                <a:gd name="T43" fmla="*/ 156 h 202"/>
                <a:gd name="T44" fmla="*/ 233 w 250"/>
                <a:gd name="T45" fmla="*/ 86 h 202"/>
                <a:gd name="T46" fmla="*/ 183 w 250"/>
                <a:gd name="T47" fmla="*/ 128 h 202"/>
                <a:gd name="T48" fmla="*/ 225 w 250"/>
                <a:gd name="T49" fmla="*/ 52 h 202"/>
                <a:gd name="T50" fmla="*/ 114 w 250"/>
                <a:gd name="T51" fmla="*/ 187 h 202"/>
                <a:gd name="T52" fmla="*/ 135 w 250"/>
                <a:gd name="T53" fmla="*/ 199 h 202"/>
                <a:gd name="T54" fmla="*/ 174 w 250"/>
                <a:gd name="T55" fmla="*/ 191 h 202"/>
                <a:gd name="T56" fmla="*/ 217 w 250"/>
                <a:gd name="T57" fmla="*/ 172 h 202"/>
                <a:gd name="T58" fmla="*/ 229 w 250"/>
                <a:gd name="T59" fmla="*/ 165 h 202"/>
                <a:gd name="T60" fmla="*/ 205 w 250"/>
                <a:gd name="T61" fmla="*/ 175 h 202"/>
                <a:gd name="T62" fmla="*/ 61 w 250"/>
                <a:gd name="T63" fmla="*/ 154 h 202"/>
                <a:gd name="T64" fmla="*/ 237 w 250"/>
                <a:gd name="T65" fmla="*/ 142 h 202"/>
                <a:gd name="T66" fmla="*/ 51 w 250"/>
                <a:gd name="T67" fmla="*/ 145 h 202"/>
                <a:gd name="T68" fmla="*/ 221 w 250"/>
                <a:gd name="T69" fmla="*/ 109 h 202"/>
                <a:gd name="T70" fmla="*/ 223 w 250"/>
                <a:gd name="T71" fmla="*/ 84 h 202"/>
                <a:gd name="T72" fmla="*/ 221 w 250"/>
                <a:gd name="T73" fmla="*/ 70 h 202"/>
                <a:gd name="T74" fmla="*/ 185 w 250"/>
                <a:gd name="T75" fmla="*/ 40 h 202"/>
                <a:gd name="T76" fmla="*/ 181 w 250"/>
                <a:gd name="T77" fmla="*/ 30 h 202"/>
                <a:gd name="T78" fmla="*/ 197 w 250"/>
                <a:gd name="T79" fmla="*/ 24 h 202"/>
                <a:gd name="T80" fmla="*/ 194 w 250"/>
                <a:gd name="T81" fmla="*/ 23 h 202"/>
                <a:gd name="T82" fmla="*/ 179 w 250"/>
                <a:gd name="T83" fmla="*/ 18 h 202"/>
                <a:gd name="T84" fmla="*/ 206 w 250"/>
                <a:gd name="T85" fmla="*/ 19 h 202"/>
                <a:gd name="T86" fmla="*/ 189 w 250"/>
                <a:gd name="T87" fmla="*/ 16 h 202"/>
                <a:gd name="T88" fmla="*/ 170 w 250"/>
                <a:gd name="T89" fmla="*/ 24 h 202"/>
                <a:gd name="T90" fmla="*/ 201 w 250"/>
                <a:gd name="T91" fmla="*/ 79 h 202"/>
                <a:gd name="T92" fmla="*/ 211 w 250"/>
                <a:gd name="T93" fmla="*/ 76 h 202"/>
                <a:gd name="T94" fmla="*/ 199 w 250"/>
                <a:gd name="T95" fmla="*/ 43 h 202"/>
                <a:gd name="T96" fmla="*/ 215 w 250"/>
                <a:gd name="T97" fmla="*/ 77 h 202"/>
                <a:gd name="T98" fmla="*/ 225 w 250"/>
                <a:gd name="T99" fmla="*/ 67 h 202"/>
                <a:gd name="T100" fmla="*/ 226 w 250"/>
                <a:gd name="T101" fmla="*/ 49 h 202"/>
                <a:gd name="T102" fmla="*/ 208 w 250"/>
                <a:gd name="T103" fmla="*/ 167 h 202"/>
                <a:gd name="T104" fmla="*/ 152 w 250"/>
                <a:gd name="T105" fmla="*/ 188 h 202"/>
                <a:gd name="T106" fmla="*/ 45 w 250"/>
                <a:gd name="T107" fmla="*/ 130 h 202"/>
                <a:gd name="T108" fmla="*/ 27 w 250"/>
                <a:gd name="T109" fmla="*/ 122 h 202"/>
                <a:gd name="T110" fmla="*/ 8 w 250"/>
                <a:gd name="T111" fmla="*/ 112 h 202"/>
                <a:gd name="T112" fmla="*/ 200 w 250"/>
                <a:gd name="T113" fmla="*/ 187 h 202"/>
                <a:gd name="T114" fmla="*/ 223 w 250"/>
                <a:gd name="T115" fmla="*/ 176 h 202"/>
                <a:gd name="T116" fmla="*/ 248 w 250"/>
                <a:gd name="T117" fmla="*/ 96 h 202"/>
                <a:gd name="T118" fmla="*/ 235 w 250"/>
                <a:gd name="T119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2">
                  <a:moveTo>
                    <a:pt x="186" y="175"/>
                  </a:moveTo>
                  <a:cubicBezTo>
                    <a:pt x="183" y="176"/>
                    <a:pt x="180" y="177"/>
                    <a:pt x="177" y="178"/>
                  </a:cubicBezTo>
                  <a:cubicBezTo>
                    <a:pt x="176" y="179"/>
                    <a:pt x="175" y="180"/>
                    <a:pt x="173" y="180"/>
                  </a:cubicBezTo>
                  <a:cubicBezTo>
                    <a:pt x="173" y="181"/>
                    <a:pt x="172" y="181"/>
                    <a:pt x="171" y="181"/>
                  </a:cubicBezTo>
                  <a:cubicBezTo>
                    <a:pt x="169" y="183"/>
                    <a:pt x="166" y="184"/>
                    <a:pt x="163" y="185"/>
                  </a:cubicBezTo>
                  <a:cubicBezTo>
                    <a:pt x="168" y="184"/>
                    <a:pt x="172" y="183"/>
                    <a:pt x="176" y="182"/>
                  </a:cubicBezTo>
                  <a:cubicBezTo>
                    <a:pt x="179" y="180"/>
                    <a:pt x="183" y="178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moveTo>
                    <a:pt x="164" y="171"/>
                  </a:moveTo>
                  <a:cubicBezTo>
                    <a:pt x="159" y="172"/>
                    <a:pt x="154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8" y="174"/>
                    <a:pt x="146" y="174"/>
                    <a:pt x="145" y="175"/>
                  </a:cubicBezTo>
                  <a:cubicBezTo>
                    <a:pt x="147" y="175"/>
                    <a:pt x="149" y="175"/>
                    <a:pt x="151" y="175"/>
                  </a:cubicBezTo>
                  <a:cubicBezTo>
                    <a:pt x="152" y="175"/>
                    <a:pt x="153" y="175"/>
                    <a:pt x="155" y="17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8" y="173"/>
                    <a:pt x="161" y="172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moveTo>
                    <a:pt x="201" y="169"/>
                  </a:moveTo>
                  <a:cubicBezTo>
                    <a:pt x="199" y="170"/>
                    <a:pt x="196" y="171"/>
                    <a:pt x="194" y="172"/>
                  </a:cubicBezTo>
                  <a:cubicBezTo>
                    <a:pt x="194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2" y="173"/>
                    <a:pt x="192" y="173"/>
                  </a:cubicBezTo>
                  <a:cubicBezTo>
                    <a:pt x="191" y="173"/>
                    <a:pt x="191" y="173"/>
                    <a:pt x="190" y="174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0" y="174"/>
                    <a:pt x="191" y="175"/>
                    <a:pt x="191" y="175"/>
                  </a:cubicBezTo>
                  <a:cubicBezTo>
                    <a:pt x="195" y="174"/>
                    <a:pt x="198" y="172"/>
                    <a:pt x="201" y="169"/>
                  </a:cubicBezTo>
                  <a:moveTo>
                    <a:pt x="136" y="181"/>
                  </a:moveTo>
                  <a:cubicBezTo>
                    <a:pt x="136" y="181"/>
                    <a:pt x="136" y="180"/>
                    <a:pt x="136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moveTo>
                    <a:pt x="107" y="173"/>
                  </a:move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moveTo>
                    <a:pt x="85" y="158"/>
                  </a:moveTo>
                  <a:cubicBezTo>
                    <a:pt x="99" y="169"/>
                    <a:pt x="114" y="178"/>
                    <a:pt x="130" y="183"/>
                  </a:cubicBezTo>
                  <a:cubicBezTo>
                    <a:pt x="132" y="183"/>
                    <a:pt x="133" y="183"/>
                    <a:pt x="135" y="183"/>
                  </a:cubicBezTo>
                  <a:cubicBezTo>
                    <a:pt x="135" y="183"/>
                    <a:pt x="135" y="183"/>
                    <a:pt x="136" y="183"/>
                  </a:cubicBezTo>
                  <a:cubicBezTo>
                    <a:pt x="137" y="184"/>
                    <a:pt x="138" y="184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5"/>
                    <a:pt x="145" y="185"/>
                    <a:pt x="148" y="185"/>
                  </a:cubicBezTo>
                  <a:cubicBezTo>
                    <a:pt x="147" y="185"/>
                    <a:pt x="146" y="184"/>
                    <a:pt x="144" y="184"/>
                  </a:cubicBezTo>
                  <a:cubicBezTo>
                    <a:pt x="143" y="183"/>
                    <a:pt x="141" y="183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40" y="180"/>
                    <a:pt x="140" y="180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3" y="178"/>
                    <a:pt x="144" y="178"/>
                  </a:cubicBezTo>
                  <a:cubicBezTo>
                    <a:pt x="142" y="178"/>
                    <a:pt x="141" y="177"/>
                    <a:pt x="140" y="177"/>
                  </a:cubicBezTo>
                  <a:cubicBezTo>
                    <a:pt x="139" y="178"/>
                    <a:pt x="138" y="178"/>
                    <a:pt x="137" y="178"/>
                  </a:cubicBezTo>
                  <a:cubicBezTo>
                    <a:pt x="137" y="179"/>
                    <a:pt x="136" y="179"/>
                    <a:pt x="136" y="179"/>
                  </a:cubicBezTo>
                  <a:cubicBezTo>
                    <a:pt x="136" y="179"/>
                    <a:pt x="136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3" y="178"/>
                    <a:pt x="130" y="178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3" y="176"/>
                    <a:pt x="121" y="175"/>
                    <a:pt x="119" y="175"/>
                  </a:cubicBezTo>
                  <a:cubicBezTo>
                    <a:pt x="118" y="174"/>
                    <a:pt x="116" y="174"/>
                    <a:pt x="115" y="173"/>
                  </a:cubicBezTo>
                  <a:cubicBezTo>
                    <a:pt x="111" y="172"/>
                    <a:pt x="106" y="170"/>
                    <a:pt x="102" y="168"/>
                  </a:cubicBezTo>
                  <a:cubicBezTo>
                    <a:pt x="101" y="168"/>
                    <a:pt x="101" y="167"/>
                    <a:pt x="100" y="167"/>
                  </a:cubicBezTo>
                  <a:cubicBezTo>
                    <a:pt x="99" y="166"/>
                    <a:pt x="97" y="166"/>
                    <a:pt x="96" y="165"/>
                  </a:cubicBezTo>
                  <a:cubicBezTo>
                    <a:pt x="96" y="165"/>
                    <a:pt x="95" y="164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4" y="163"/>
                    <a:pt x="93" y="163"/>
                    <a:pt x="93" y="162"/>
                  </a:cubicBezTo>
                  <a:cubicBezTo>
                    <a:pt x="90" y="161"/>
                    <a:pt x="88" y="160"/>
                    <a:pt x="85" y="158"/>
                  </a:cubicBezTo>
                  <a:moveTo>
                    <a:pt x="150" y="149"/>
                  </a:moveTo>
                  <a:cubicBezTo>
                    <a:pt x="148" y="149"/>
                    <a:pt x="146" y="150"/>
                    <a:pt x="143" y="151"/>
                  </a:cubicBezTo>
                  <a:cubicBezTo>
                    <a:pt x="143" y="151"/>
                    <a:pt x="142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0" y="156"/>
                    <a:pt x="140" y="157"/>
                  </a:cubicBezTo>
                  <a:cubicBezTo>
                    <a:pt x="140" y="157"/>
                    <a:pt x="140" y="157"/>
                    <a:pt x="140" y="158"/>
                  </a:cubicBezTo>
                  <a:cubicBezTo>
                    <a:pt x="140" y="158"/>
                    <a:pt x="141" y="158"/>
                    <a:pt x="141" y="158"/>
                  </a:cubicBezTo>
                  <a:cubicBezTo>
                    <a:pt x="143" y="160"/>
                    <a:pt x="146" y="161"/>
                    <a:pt x="149" y="161"/>
                  </a:cubicBezTo>
                  <a:cubicBezTo>
                    <a:pt x="154" y="161"/>
                    <a:pt x="158" y="160"/>
                    <a:pt x="162" y="158"/>
                  </a:cubicBezTo>
                  <a:cubicBezTo>
                    <a:pt x="161" y="159"/>
                    <a:pt x="159" y="159"/>
                    <a:pt x="157" y="159"/>
                  </a:cubicBezTo>
                  <a:cubicBezTo>
                    <a:pt x="156" y="159"/>
                    <a:pt x="155" y="159"/>
                    <a:pt x="155" y="159"/>
                  </a:cubicBezTo>
                  <a:cubicBezTo>
                    <a:pt x="151" y="159"/>
                    <a:pt x="146" y="158"/>
                    <a:pt x="143" y="156"/>
                  </a:cubicBezTo>
                  <a:cubicBezTo>
                    <a:pt x="143" y="156"/>
                    <a:pt x="143" y="155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2"/>
                    <a:pt x="146" y="151"/>
                    <a:pt x="148" y="150"/>
                  </a:cubicBezTo>
                  <a:cubicBezTo>
                    <a:pt x="149" y="149"/>
                    <a:pt x="149" y="149"/>
                    <a:pt x="150" y="149"/>
                  </a:cubicBezTo>
                  <a:moveTo>
                    <a:pt x="192" y="164"/>
                  </a:moveTo>
                  <a:cubicBezTo>
                    <a:pt x="194" y="163"/>
                    <a:pt x="195" y="161"/>
                    <a:pt x="196" y="160"/>
                  </a:cubicBezTo>
                  <a:cubicBezTo>
                    <a:pt x="196" y="160"/>
                    <a:pt x="197" y="161"/>
                    <a:pt x="197" y="161"/>
                  </a:cubicBezTo>
                  <a:cubicBezTo>
                    <a:pt x="196" y="162"/>
                    <a:pt x="195" y="163"/>
                    <a:pt x="195" y="164"/>
                  </a:cubicBezTo>
                  <a:cubicBezTo>
                    <a:pt x="193" y="165"/>
                    <a:pt x="192" y="166"/>
                    <a:pt x="191" y="168"/>
                  </a:cubicBezTo>
                  <a:cubicBezTo>
                    <a:pt x="191" y="167"/>
                    <a:pt x="191" y="167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5"/>
                    <a:pt x="192" y="165"/>
                    <a:pt x="192" y="164"/>
                  </a:cubicBezTo>
                  <a:moveTo>
                    <a:pt x="208" y="145"/>
                  </a:moveTo>
                  <a:cubicBezTo>
                    <a:pt x="207" y="146"/>
                    <a:pt x="205" y="148"/>
                    <a:pt x="204" y="149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4" y="150"/>
                    <a:pt x="203" y="152"/>
                    <a:pt x="203" y="153"/>
                  </a:cubicBezTo>
                  <a:cubicBezTo>
                    <a:pt x="202" y="155"/>
                    <a:pt x="200" y="157"/>
                    <a:pt x="199" y="158"/>
                  </a:cubicBezTo>
                  <a:cubicBezTo>
                    <a:pt x="199" y="158"/>
                    <a:pt x="199" y="157"/>
                    <a:pt x="199" y="156"/>
                  </a:cubicBezTo>
                  <a:cubicBezTo>
                    <a:pt x="199" y="156"/>
                    <a:pt x="200" y="155"/>
                    <a:pt x="200" y="154"/>
                  </a:cubicBezTo>
                  <a:cubicBezTo>
                    <a:pt x="201" y="153"/>
                    <a:pt x="201" y="152"/>
                    <a:pt x="202" y="151"/>
                  </a:cubicBezTo>
                  <a:cubicBezTo>
                    <a:pt x="200" y="153"/>
                    <a:pt x="198" y="155"/>
                    <a:pt x="196" y="156"/>
                  </a:cubicBezTo>
                  <a:cubicBezTo>
                    <a:pt x="195" y="157"/>
                    <a:pt x="194" y="159"/>
                    <a:pt x="193" y="160"/>
                  </a:cubicBezTo>
                  <a:cubicBezTo>
                    <a:pt x="192" y="161"/>
                    <a:pt x="192" y="161"/>
                    <a:pt x="191" y="162"/>
                  </a:cubicBezTo>
                  <a:cubicBezTo>
                    <a:pt x="191" y="161"/>
                    <a:pt x="191" y="161"/>
                    <a:pt x="192" y="160"/>
                  </a:cubicBezTo>
                  <a:cubicBezTo>
                    <a:pt x="192" y="160"/>
                    <a:pt x="192" y="159"/>
                    <a:pt x="192" y="159"/>
                  </a:cubicBezTo>
                  <a:cubicBezTo>
                    <a:pt x="191" y="160"/>
                    <a:pt x="190" y="160"/>
                    <a:pt x="189" y="161"/>
                  </a:cubicBezTo>
                  <a:cubicBezTo>
                    <a:pt x="188" y="162"/>
                    <a:pt x="188" y="163"/>
                    <a:pt x="188" y="165"/>
                  </a:cubicBezTo>
                  <a:cubicBezTo>
                    <a:pt x="188" y="165"/>
                    <a:pt x="187" y="166"/>
                    <a:pt x="186" y="166"/>
                  </a:cubicBezTo>
                  <a:cubicBezTo>
                    <a:pt x="185" y="167"/>
                    <a:pt x="183" y="168"/>
                    <a:pt x="181" y="169"/>
                  </a:cubicBezTo>
                  <a:cubicBezTo>
                    <a:pt x="181" y="168"/>
                    <a:pt x="182" y="168"/>
                    <a:pt x="182" y="167"/>
                  </a:cubicBezTo>
                  <a:cubicBezTo>
                    <a:pt x="184" y="165"/>
                    <a:pt x="185" y="164"/>
                    <a:pt x="186" y="162"/>
                  </a:cubicBezTo>
                  <a:cubicBezTo>
                    <a:pt x="184" y="163"/>
                    <a:pt x="182" y="164"/>
                    <a:pt x="181" y="165"/>
                  </a:cubicBezTo>
                  <a:cubicBezTo>
                    <a:pt x="180" y="166"/>
                    <a:pt x="179" y="167"/>
                    <a:pt x="179" y="168"/>
                  </a:cubicBezTo>
                  <a:cubicBezTo>
                    <a:pt x="178" y="169"/>
                    <a:pt x="178" y="169"/>
                    <a:pt x="177" y="170"/>
                  </a:cubicBezTo>
                  <a:cubicBezTo>
                    <a:pt x="177" y="170"/>
                    <a:pt x="177" y="171"/>
                    <a:pt x="177" y="171"/>
                  </a:cubicBezTo>
                  <a:cubicBezTo>
                    <a:pt x="176" y="172"/>
                    <a:pt x="177" y="173"/>
                    <a:pt x="178" y="173"/>
                  </a:cubicBezTo>
                  <a:cubicBezTo>
                    <a:pt x="178" y="173"/>
                    <a:pt x="178" y="173"/>
                    <a:pt x="179" y="173"/>
                  </a:cubicBezTo>
                  <a:cubicBezTo>
                    <a:pt x="179" y="172"/>
                    <a:pt x="180" y="172"/>
                    <a:pt x="181" y="172"/>
                  </a:cubicBezTo>
                  <a:cubicBezTo>
                    <a:pt x="183" y="171"/>
                    <a:pt x="186" y="169"/>
                    <a:pt x="188" y="168"/>
                  </a:cubicBezTo>
                  <a:cubicBezTo>
                    <a:pt x="188" y="169"/>
                    <a:pt x="188" y="169"/>
                    <a:pt x="188" y="17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87" y="171"/>
                    <a:pt x="186" y="172"/>
                    <a:pt x="185" y="172"/>
                  </a:cubicBezTo>
                  <a:cubicBezTo>
                    <a:pt x="186" y="172"/>
                    <a:pt x="187" y="172"/>
                    <a:pt x="188" y="172"/>
                  </a:cubicBezTo>
                  <a:cubicBezTo>
                    <a:pt x="190" y="171"/>
                    <a:pt x="192" y="169"/>
                    <a:pt x="194" y="168"/>
                  </a:cubicBezTo>
                  <a:cubicBezTo>
                    <a:pt x="195" y="167"/>
                    <a:pt x="196" y="166"/>
                    <a:pt x="197" y="164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9" y="164"/>
                    <a:pt x="200" y="163"/>
                  </a:cubicBezTo>
                  <a:cubicBezTo>
                    <a:pt x="200" y="163"/>
                    <a:pt x="200" y="163"/>
                    <a:pt x="200" y="162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200" y="161"/>
                    <a:pt x="200" y="161"/>
                    <a:pt x="201" y="160"/>
                  </a:cubicBezTo>
                  <a:cubicBezTo>
                    <a:pt x="201" y="160"/>
                    <a:pt x="202" y="159"/>
                    <a:pt x="202" y="158"/>
                  </a:cubicBezTo>
                  <a:cubicBezTo>
                    <a:pt x="205" y="155"/>
                    <a:pt x="207" y="151"/>
                    <a:pt x="209" y="146"/>
                  </a:cubicBezTo>
                  <a:cubicBezTo>
                    <a:pt x="209" y="146"/>
                    <a:pt x="209" y="145"/>
                    <a:pt x="208" y="145"/>
                  </a:cubicBezTo>
                  <a:moveTo>
                    <a:pt x="155" y="144"/>
                  </a:moveTo>
                  <a:cubicBezTo>
                    <a:pt x="153" y="145"/>
                    <a:pt x="152" y="145"/>
                    <a:pt x="151" y="145"/>
                  </a:cubicBezTo>
                  <a:cubicBezTo>
                    <a:pt x="151" y="146"/>
                    <a:pt x="150" y="146"/>
                    <a:pt x="150" y="146"/>
                  </a:cubicBezTo>
                  <a:cubicBezTo>
                    <a:pt x="151" y="146"/>
                    <a:pt x="153" y="145"/>
                    <a:pt x="155" y="144"/>
                  </a:cubicBezTo>
                  <a:moveTo>
                    <a:pt x="213" y="139"/>
                  </a:moveTo>
                  <a:cubicBezTo>
                    <a:pt x="212" y="141"/>
                    <a:pt x="211" y="142"/>
                    <a:pt x="210" y="143"/>
                  </a:cubicBezTo>
                  <a:cubicBezTo>
                    <a:pt x="209" y="147"/>
                    <a:pt x="208" y="152"/>
                    <a:pt x="206" y="155"/>
                  </a:cubicBezTo>
                  <a:cubicBezTo>
                    <a:pt x="209" y="152"/>
                    <a:pt x="211" y="148"/>
                    <a:pt x="212" y="144"/>
                  </a:cubicBezTo>
                  <a:cubicBezTo>
                    <a:pt x="213" y="142"/>
                    <a:pt x="213" y="141"/>
                    <a:pt x="213" y="139"/>
                  </a:cubicBezTo>
                  <a:moveTo>
                    <a:pt x="214" y="138"/>
                  </a:moveTo>
                  <a:cubicBezTo>
                    <a:pt x="214" y="138"/>
                    <a:pt x="214" y="138"/>
                    <a:pt x="214" y="139"/>
                  </a:cubicBezTo>
                  <a:cubicBezTo>
                    <a:pt x="214" y="139"/>
                    <a:pt x="213" y="140"/>
                    <a:pt x="213" y="141"/>
                  </a:cubicBezTo>
                  <a:cubicBezTo>
                    <a:pt x="214" y="140"/>
                    <a:pt x="214" y="139"/>
                    <a:pt x="214" y="138"/>
                  </a:cubicBezTo>
                  <a:moveTo>
                    <a:pt x="196" y="148"/>
                  </a:moveTo>
                  <a:cubicBezTo>
                    <a:pt x="196" y="148"/>
                    <a:pt x="196" y="148"/>
                    <a:pt x="196" y="147"/>
                  </a:cubicBezTo>
                  <a:cubicBezTo>
                    <a:pt x="196" y="148"/>
                    <a:pt x="196" y="149"/>
                    <a:pt x="196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1"/>
                    <a:pt x="195" y="151"/>
                    <a:pt x="194" y="152"/>
                  </a:cubicBezTo>
                  <a:cubicBezTo>
                    <a:pt x="194" y="151"/>
                    <a:pt x="194" y="151"/>
                    <a:pt x="195" y="151"/>
                  </a:cubicBezTo>
                  <a:cubicBezTo>
                    <a:pt x="195" y="150"/>
                    <a:pt x="195" y="149"/>
                    <a:pt x="196" y="148"/>
                  </a:cubicBezTo>
                  <a:moveTo>
                    <a:pt x="199" y="146"/>
                  </a:moveTo>
                  <a:cubicBezTo>
                    <a:pt x="200" y="145"/>
                    <a:pt x="202" y="144"/>
                    <a:pt x="203" y="143"/>
                  </a:cubicBezTo>
                  <a:cubicBezTo>
                    <a:pt x="203" y="144"/>
                    <a:pt x="203" y="144"/>
                    <a:pt x="202" y="145"/>
                  </a:cubicBezTo>
                  <a:cubicBezTo>
                    <a:pt x="201" y="146"/>
                    <a:pt x="200" y="147"/>
                    <a:pt x="199" y="148"/>
                  </a:cubicBezTo>
                  <a:cubicBezTo>
                    <a:pt x="199" y="147"/>
                    <a:pt x="199" y="146"/>
                    <a:pt x="199" y="146"/>
                  </a:cubicBezTo>
                  <a:moveTo>
                    <a:pt x="207" y="140"/>
                  </a:moveTo>
                  <a:cubicBezTo>
                    <a:pt x="208" y="139"/>
                    <a:pt x="210" y="138"/>
                    <a:pt x="211" y="137"/>
                  </a:cubicBezTo>
                  <a:cubicBezTo>
                    <a:pt x="211" y="137"/>
                    <a:pt x="211" y="137"/>
                    <a:pt x="211" y="137"/>
                  </a:cubicBezTo>
                  <a:cubicBezTo>
                    <a:pt x="209" y="139"/>
                    <a:pt x="208" y="140"/>
                    <a:pt x="207" y="141"/>
                  </a:cubicBezTo>
                  <a:cubicBezTo>
                    <a:pt x="207" y="141"/>
                    <a:pt x="207" y="140"/>
                    <a:pt x="207" y="140"/>
                  </a:cubicBezTo>
                  <a:moveTo>
                    <a:pt x="209" y="135"/>
                  </a:moveTo>
                  <a:cubicBezTo>
                    <a:pt x="210" y="132"/>
                    <a:pt x="211" y="130"/>
                    <a:pt x="212" y="128"/>
                  </a:cubicBezTo>
                  <a:cubicBezTo>
                    <a:pt x="212" y="129"/>
                    <a:pt x="212" y="131"/>
                    <a:pt x="212" y="133"/>
                  </a:cubicBezTo>
                  <a:cubicBezTo>
                    <a:pt x="211" y="133"/>
                    <a:pt x="210" y="134"/>
                    <a:pt x="209" y="135"/>
                  </a:cubicBezTo>
                  <a:moveTo>
                    <a:pt x="216" y="102"/>
                  </a:moveTo>
                  <a:cubicBezTo>
                    <a:pt x="216" y="106"/>
                    <a:pt x="215" y="111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7"/>
                    <a:pt x="213" y="118"/>
                    <a:pt x="213" y="118"/>
                  </a:cubicBezTo>
                  <a:cubicBezTo>
                    <a:pt x="212" y="122"/>
                    <a:pt x="210" y="125"/>
                    <a:pt x="209" y="129"/>
                  </a:cubicBezTo>
                  <a:cubicBezTo>
                    <a:pt x="209" y="128"/>
                    <a:pt x="209" y="127"/>
                    <a:pt x="209" y="126"/>
                  </a:cubicBezTo>
                  <a:cubicBezTo>
                    <a:pt x="208" y="128"/>
                    <a:pt x="207" y="129"/>
                    <a:pt x="206" y="131"/>
                  </a:cubicBezTo>
                  <a:cubicBezTo>
                    <a:pt x="206" y="131"/>
                    <a:pt x="206" y="132"/>
                    <a:pt x="206" y="132"/>
                  </a:cubicBezTo>
                  <a:cubicBezTo>
                    <a:pt x="206" y="133"/>
                    <a:pt x="207" y="133"/>
                    <a:pt x="207" y="133"/>
                  </a:cubicBezTo>
                  <a:cubicBezTo>
                    <a:pt x="207" y="134"/>
                    <a:pt x="206" y="136"/>
                    <a:pt x="206" y="137"/>
                  </a:cubicBezTo>
                  <a:cubicBezTo>
                    <a:pt x="206" y="137"/>
                    <a:pt x="205" y="138"/>
                    <a:pt x="205" y="138"/>
                  </a:cubicBezTo>
                  <a:cubicBezTo>
                    <a:pt x="204" y="139"/>
                    <a:pt x="202" y="140"/>
                    <a:pt x="200" y="142"/>
                  </a:cubicBezTo>
                  <a:cubicBezTo>
                    <a:pt x="200" y="142"/>
                    <a:pt x="199" y="142"/>
                    <a:pt x="199" y="142"/>
                  </a:cubicBezTo>
                  <a:cubicBezTo>
                    <a:pt x="199" y="141"/>
                    <a:pt x="199" y="141"/>
                    <a:pt x="199" y="140"/>
                  </a:cubicBezTo>
                  <a:cubicBezTo>
                    <a:pt x="198" y="141"/>
                    <a:pt x="196" y="143"/>
                    <a:pt x="195" y="144"/>
                  </a:cubicBezTo>
                  <a:cubicBezTo>
                    <a:pt x="186" y="152"/>
                    <a:pt x="175" y="158"/>
                    <a:pt x="163" y="161"/>
                  </a:cubicBezTo>
                  <a:cubicBezTo>
                    <a:pt x="164" y="161"/>
                    <a:pt x="165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2" y="162"/>
                    <a:pt x="159" y="164"/>
                    <a:pt x="156" y="166"/>
                  </a:cubicBezTo>
                  <a:cubicBezTo>
                    <a:pt x="155" y="167"/>
                    <a:pt x="156" y="169"/>
                    <a:pt x="157" y="169"/>
                  </a:cubicBezTo>
                  <a:cubicBezTo>
                    <a:pt x="157" y="169"/>
                    <a:pt x="157" y="168"/>
                    <a:pt x="157" y="168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8"/>
                    <a:pt x="159" y="168"/>
                    <a:pt x="159" y="168"/>
                  </a:cubicBezTo>
                  <a:cubicBezTo>
                    <a:pt x="163" y="166"/>
                    <a:pt x="167" y="164"/>
                    <a:pt x="171" y="161"/>
                  </a:cubicBezTo>
                  <a:cubicBezTo>
                    <a:pt x="172" y="160"/>
                    <a:pt x="173" y="159"/>
                    <a:pt x="175" y="159"/>
                  </a:cubicBezTo>
                  <a:cubicBezTo>
                    <a:pt x="177" y="158"/>
                    <a:pt x="179" y="157"/>
                    <a:pt x="181" y="156"/>
                  </a:cubicBezTo>
                  <a:cubicBezTo>
                    <a:pt x="183" y="154"/>
                    <a:pt x="186" y="153"/>
                    <a:pt x="189" y="152"/>
                  </a:cubicBezTo>
                  <a:cubicBezTo>
                    <a:pt x="190" y="151"/>
                    <a:pt x="191" y="150"/>
                    <a:pt x="192" y="150"/>
                  </a:cubicBezTo>
                  <a:cubicBezTo>
                    <a:pt x="192" y="150"/>
                    <a:pt x="192" y="151"/>
                    <a:pt x="192" y="151"/>
                  </a:cubicBezTo>
                  <a:cubicBezTo>
                    <a:pt x="191" y="152"/>
                    <a:pt x="191" y="153"/>
                    <a:pt x="191" y="154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7" y="156"/>
                    <a:pt x="184" y="158"/>
                    <a:pt x="181" y="160"/>
                  </a:cubicBezTo>
                  <a:cubicBezTo>
                    <a:pt x="178" y="162"/>
                    <a:pt x="175" y="163"/>
                    <a:pt x="171" y="165"/>
                  </a:cubicBezTo>
                  <a:cubicBezTo>
                    <a:pt x="170" y="166"/>
                    <a:pt x="169" y="166"/>
                    <a:pt x="168" y="167"/>
                  </a:cubicBezTo>
                  <a:cubicBezTo>
                    <a:pt x="166" y="168"/>
                    <a:pt x="165" y="168"/>
                    <a:pt x="163" y="169"/>
                  </a:cubicBezTo>
                  <a:cubicBezTo>
                    <a:pt x="167" y="168"/>
                    <a:pt x="170" y="167"/>
                    <a:pt x="174" y="165"/>
                  </a:cubicBezTo>
                  <a:cubicBezTo>
                    <a:pt x="191" y="159"/>
                    <a:pt x="206" y="147"/>
                    <a:pt x="215" y="132"/>
                  </a:cubicBezTo>
                  <a:cubicBezTo>
                    <a:pt x="216" y="129"/>
                    <a:pt x="216" y="126"/>
                    <a:pt x="217" y="123"/>
                  </a:cubicBezTo>
                  <a:cubicBezTo>
                    <a:pt x="216" y="124"/>
                    <a:pt x="216" y="125"/>
                    <a:pt x="216" y="127"/>
                  </a:cubicBezTo>
                  <a:cubicBezTo>
                    <a:pt x="216" y="127"/>
                    <a:pt x="216" y="128"/>
                    <a:pt x="216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26"/>
                    <a:pt x="215" y="123"/>
                    <a:pt x="216" y="120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19"/>
                    <a:pt x="217" y="117"/>
                    <a:pt x="217" y="116"/>
                  </a:cubicBezTo>
                  <a:cubicBezTo>
                    <a:pt x="217" y="115"/>
                    <a:pt x="217" y="113"/>
                    <a:pt x="217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1"/>
                    <a:pt x="216" y="110"/>
                    <a:pt x="216" y="108"/>
                  </a:cubicBezTo>
                  <a:cubicBezTo>
                    <a:pt x="216" y="109"/>
                    <a:pt x="217" y="109"/>
                    <a:pt x="217" y="110"/>
                  </a:cubicBezTo>
                  <a:cubicBezTo>
                    <a:pt x="217" y="107"/>
                    <a:pt x="217" y="105"/>
                    <a:pt x="217" y="102"/>
                  </a:cubicBezTo>
                  <a:cubicBezTo>
                    <a:pt x="217" y="102"/>
                    <a:pt x="216" y="102"/>
                    <a:pt x="216" y="102"/>
                  </a:cubicBezTo>
                  <a:moveTo>
                    <a:pt x="177" y="143"/>
                  </a:moveTo>
                  <a:cubicBezTo>
                    <a:pt x="177" y="143"/>
                    <a:pt x="178" y="143"/>
                    <a:pt x="179" y="142"/>
                  </a:cubicBezTo>
                  <a:cubicBezTo>
                    <a:pt x="178" y="143"/>
                    <a:pt x="178" y="144"/>
                    <a:pt x="177" y="145"/>
                  </a:cubicBezTo>
                  <a:cubicBezTo>
                    <a:pt x="177" y="146"/>
                    <a:pt x="177" y="147"/>
                    <a:pt x="177" y="147"/>
                  </a:cubicBezTo>
                  <a:cubicBezTo>
                    <a:pt x="177" y="148"/>
                    <a:pt x="176" y="148"/>
                    <a:pt x="176" y="149"/>
                  </a:cubicBezTo>
                  <a:cubicBezTo>
                    <a:pt x="175" y="150"/>
                    <a:pt x="174" y="151"/>
                    <a:pt x="172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7"/>
                    <a:pt x="175" y="146"/>
                    <a:pt x="176" y="145"/>
                  </a:cubicBezTo>
                  <a:cubicBezTo>
                    <a:pt x="176" y="145"/>
                    <a:pt x="176" y="144"/>
                    <a:pt x="177" y="143"/>
                  </a:cubicBezTo>
                  <a:moveTo>
                    <a:pt x="182" y="140"/>
                  </a:moveTo>
                  <a:cubicBezTo>
                    <a:pt x="183" y="140"/>
                    <a:pt x="183" y="140"/>
                    <a:pt x="184" y="140"/>
                  </a:cubicBezTo>
                  <a:cubicBezTo>
                    <a:pt x="184" y="140"/>
                    <a:pt x="183" y="141"/>
                    <a:pt x="183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2" y="142"/>
                    <a:pt x="182" y="143"/>
                    <a:pt x="181" y="144"/>
                  </a:cubicBezTo>
                  <a:cubicBezTo>
                    <a:pt x="181" y="145"/>
                    <a:pt x="180" y="145"/>
                    <a:pt x="180" y="146"/>
                  </a:cubicBezTo>
                  <a:cubicBezTo>
                    <a:pt x="180" y="145"/>
                    <a:pt x="180" y="145"/>
                    <a:pt x="180" y="144"/>
                  </a:cubicBezTo>
                  <a:cubicBezTo>
                    <a:pt x="181" y="143"/>
                    <a:pt x="181" y="142"/>
                    <a:pt x="182" y="142"/>
                  </a:cubicBezTo>
                  <a:cubicBezTo>
                    <a:pt x="182" y="141"/>
                    <a:pt x="182" y="141"/>
                    <a:pt x="182" y="140"/>
                  </a:cubicBezTo>
                  <a:moveTo>
                    <a:pt x="190" y="137"/>
                  </a:moveTo>
                  <a:cubicBezTo>
                    <a:pt x="191" y="137"/>
                    <a:pt x="192" y="137"/>
                    <a:pt x="193" y="137"/>
                  </a:cubicBezTo>
                  <a:cubicBezTo>
                    <a:pt x="192" y="138"/>
                    <a:pt x="191" y="140"/>
                    <a:pt x="189" y="141"/>
                  </a:cubicBezTo>
                  <a:cubicBezTo>
                    <a:pt x="188" y="143"/>
                    <a:pt x="186" y="145"/>
                    <a:pt x="184" y="147"/>
                  </a:cubicBezTo>
                  <a:cubicBezTo>
                    <a:pt x="185" y="146"/>
                    <a:pt x="185" y="145"/>
                    <a:pt x="186" y="144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7" y="143"/>
                    <a:pt x="187" y="142"/>
                    <a:pt x="188" y="141"/>
                  </a:cubicBezTo>
                  <a:cubicBezTo>
                    <a:pt x="189" y="140"/>
                    <a:pt x="189" y="139"/>
                    <a:pt x="190" y="137"/>
                  </a:cubicBezTo>
                  <a:moveTo>
                    <a:pt x="181" y="137"/>
                  </a:moveTo>
                  <a:cubicBezTo>
                    <a:pt x="181" y="137"/>
                    <a:pt x="181" y="136"/>
                    <a:pt x="182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8"/>
                    <a:pt x="181" y="138"/>
                    <a:pt x="180" y="138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80" y="138"/>
                    <a:pt x="180" y="137"/>
                    <a:pt x="181" y="137"/>
                  </a:cubicBezTo>
                  <a:moveTo>
                    <a:pt x="185" y="135"/>
                  </a:moveTo>
                  <a:cubicBezTo>
                    <a:pt x="186" y="135"/>
                    <a:pt x="186" y="134"/>
                    <a:pt x="187" y="134"/>
                  </a:cubicBezTo>
                  <a:cubicBezTo>
                    <a:pt x="187" y="135"/>
                    <a:pt x="186" y="135"/>
                    <a:pt x="186" y="136"/>
                  </a:cubicBezTo>
                  <a:cubicBezTo>
                    <a:pt x="185" y="136"/>
                    <a:pt x="185" y="136"/>
                    <a:pt x="184" y="137"/>
                  </a:cubicBezTo>
                  <a:cubicBezTo>
                    <a:pt x="185" y="136"/>
                    <a:pt x="185" y="135"/>
                    <a:pt x="185" y="135"/>
                  </a:cubicBezTo>
                  <a:moveTo>
                    <a:pt x="188" y="131"/>
                  </a:moveTo>
                  <a:cubicBezTo>
                    <a:pt x="188" y="130"/>
                    <a:pt x="189" y="129"/>
                    <a:pt x="190" y="127"/>
                  </a:cubicBezTo>
                  <a:cubicBezTo>
                    <a:pt x="189" y="128"/>
                    <a:pt x="189" y="129"/>
                    <a:pt x="189" y="130"/>
                  </a:cubicBezTo>
                  <a:cubicBezTo>
                    <a:pt x="188" y="131"/>
                    <a:pt x="188" y="131"/>
                    <a:pt x="188" y="131"/>
                  </a:cubicBezTo>
                  <a:moveTo>
                    <a:pt x="194" y="130"/>
                  </a:moveTo>
                  <a:cubicBezTo>
                    <a:pt x="196" y="129"/>
                    <a:pt x="197" y="128"/>
                    <a:pt x="198" y="127"/>
                  </a:cubicBezTo>
                  <a:cubicBezTo>
                    <a:pt x="198" y="127"/>
                    <a:pt x="198" y="128"/>
                    <a:pt x="198" y="128"/>
                  </a:cubicBezTo>
                  <a:cubicBezTo>
                    <a:pt x="197" y="129"/>
                    <a:pt x="197" y="131"/>
                    <a:pt x="196" y="132"/>
                  </a:cubicBezTo>
                  <a:cubicBezTo>
                    <a:pt x="195" y="133"/>
                    <a:pt x="195" y="133"/>
                    <a:pt x="195" y="134"/>
                  </a:cubicBezTo>
                  <a:cubicBezTo>
                    <a:pt x="194" y="134"/>
                    <a:pt x="193" y="134"/>
                    <a:pt x="192" y="134"/>
                  </a:cubicBezTo>
                  <a:cubicBezTo>
                    <a:pt x="193" y="133"/>
                    <a:pt x="193" y="131"/>
                    <a:pt x="194" y="130"/>
                  </a:cubicBezTo>
                  <a:moveTo>
                    <a:pt x="197" y="124"/>
                  </a:moveTo>
                  <a:cubicBezTo>
                    <a:pt x="198" y="123"/>
                    <a:pt x="198" y="122"/>
                    <a:pt x="199" y="121"/>
                  </a:cubicBezTo>
                  <a:cubicBezTo>
                    <a:pt x="199" y="122"/>
                    <a:pt x="199" y="122"/>
                    <a:pt x="199" y="123"/>
                  </a:cubicBezTo>
                  <a:cubicBezTo>
                    <a:pt x="198" y="123"/>
                    <a:pt x="198" y="123"/>
                    <a:pt x="197" y="124"/>
                  </a:cubicBezTo>
                  <a:moveTo>
                    <a:pt x="210" y="101"/>
                  </a:moveTo>
                  <a:cubicBezTo>
                    <a:pt x="208" y="105"/>
                    <a:pt x="206" y="109"/>
                    <a:pt x="204" y="112"/>
                  </a:cubicBezTo>
                  <a:cubicBezTo>
                    <a:pt x="203" y="114"/>
                    <a:pt x="203" y="116"/>
                    <a:pt x="203" y="117"/>
                  </a:cubicBezTo>
                  <a:cubicBezTo>
                    <a:pt x="202" y="118"/>
                    <a:pt x="202" y="119"/>
                    <a:pt x="202" y="119"/>
                  </a:cubicBezTo>
                  <a:cubicBezTo>
                    <a:pt x="202" y="118"/>
                    <a:pt x="202" y="117"/>
                    <a:pt x="202" y="116"/>
                  </a:cubicBezTo>
                  <a:cubicBezTo>
                    <a:pt x="202" y="115"/>
                    <a:pt x="203" y="114"/>
                    <a:pt x="203" y="113"/>
                  </a:cubicBezTo>
                  <a:cubicBezTo>
                    <a:pt x="201" y="116"/>
                    <a:pt x="199" y="119"/>
                    <a:pt x="196" y="121"/>
                  </a:cubicBezTo>
                  <a:cubicBezTo>
                    <a:pt x="195" y="123"/>
                    <a:pt x="194" y="126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5"/>
                    <a:pt x="194" y="123"/>
                  </a:cubicBezTo>
                  <a:cubicBezTo>
                    <a:pt x="194" y="123"/>
                    <a:pt x="194" y="123"/>
                    <a:pt x="194" y="123"/>
                  </a:cubicBezTo>
                  <a:cubicBezTo>
                    <a:pt x="191" y="125"/>
                    <a:pt x="189" y="128"/>
                    <a:pt x="186" y="130"/>
                  </a:cubicBezTo>
                  <a:cubicBezTo>
                    <a:pt x="185" y="131"/>
                    <a:pt x="184" y="132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2"/>
                    <a:pt x="184" y="131"/>
                    <a:pt x="185" y="130"/>
                  </a:cubicBezTo>
                  <a:cubicBezTo>
                    <a:pt x="183" y="131"/>
                    <a:pt x="181" y="132"/>
                    <a:pt x="180" y="133"/>
                  </a:cubicBezTo>
                  <a:cubicBezTo>
                    <a:pt x="180" y="134"/>
                    <a:pt x="179" y="134"/>
                    <a:pt x="179" y="135"/>
                  </a:cubicBezTo>
                  <a:cubicBezTo>
                    <a:pt x="177" y="135"/>
                    <a:pt x="176" y="136"/>
                    <a:pt x="174" y="136"/>
                  </a:cubicBezTo>
                  <a:cubicBezTo>
                    <a:pt x="173" y="137"/>
                    <a:pt x="172" y="137"/>
                    <a:pt x="171" y="138"/>
                  </a:cubicBezTo>
                  <a:cubicBezTo>
                    <a:pt x="169" y="140"/>
                    <a:pt x="166" y="141"/>
                    <a:pt x="163" y="143"/>
                  </a:cubicBezTo>
                  <a:cubicBezTo>
                    <a:pt x="163" y="143"/>
                    <a:pt x="163" y="143"/>
                    <a:pt x="164" y="143"/>
                  </a:cubicBezTo>
                  <a:cubicBezTo>
                    <a:pt x="168" y="141"/>
                    <a:pt x="172" y="140"/>
                    <a:pt x="177" y="138"/>
                  </a:cubicBezTo>
                  <a:cubicBezTo>
                    <a:pt x="176" y="139"/>
                    <a:pt x="176" y="140"/>
                    <a:pt x="175" y="141"/>
                  </a:cubicBezTo>
                  <a:cubicBezTo>
                    <a:pt x="174" y="142"/>
                    <a:pt x="172" y="143"/>
                    <a:pt x="171" y="144"/>
                  </a:cubicBezTo>
                  <a:cubicBezTo>
                    <a:pt x="170" y="144"/>
                    <a:pt x="169" y="144"/>
                    <a:pt x="169" y="145"/>
                  </a:cubicBezTo>
                  <a:cubicBezTo>
                    <a:pt x="168" y="145"/>
                    <a:pt x="168" y="146"/>
                    <a:pt x="167" y="146"/>
                  </a:cubicBezTo>
                  <a:cubicBezTo>
                    <a:pt x="166" y="147"/>
                    <a:pt x="164" y="147"/>
                    <a:pt x="163" y="148"/>
                  </a:cubicBezTo>
                  <a:cubicBezTo>
                    <a:pt x="161" y="149"/>
                    <a:pt x="159" y="150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2"/>
                    <a:pt x="157" y="153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59" y="153"/>
                    <a:pt x="160" y="152"/>
                    <a:pt x="161" y="152"/>
                  </a:cubicBezTo>
                  <a:cubicBezTo>
                    <a:pt x="163" y="151"/>
                    <a:pt x="164" y="150"/>
                    <a:pt x="166" y="149"/>
                  </a:cubicBezTo>
                  <a:cubicBezTo>
                    <a:pt x="167" y="149"/>
                    <a:pt x="168" y="148"/>
                    <a:pt x="169" y="148"/>
                  </a:cubicBezTo>
                  <a:cubicBezTo>
                    <a:pt x="170" y="147"/>
                    <a:pt x="171" y="147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1" y="148"/>
                    <a:pt x="170" y="149"/>
                  </a:cubicBezTo>
                  <a:cubicBezTo>
                    <a:pt x="170" y="150"/>
                    <a:pt x="170" y="151"/>
                    <a:pt x="169" y="152"/>
                  </a:cubicBezTo>
                  <a:cubicBezTo>
                    <a:pt x="169" y="152"/>
                    <a:pt x="169" y="153"/>
                    <a:pt x="169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3"/>
                    <a:pt x="173" y="153"/>
                    <a:pt x="174" y="153"/>
                  </a:cubicBezTo>
                  <a:cubicBezTo>
                    <a:pt x="175" y="153"/>
                    <a:pt x="175" y="153"/>
                    <a:pt x="176" y="152"/>
                  </a:cubicBezTo>
                  <a:cubicBezTo>
                    <a:pt x="176" y="152"/>
                    <a:pt x="176" y="153"/>
                    <a:pt x="176" y="153"/>
                  </a:cubicBezTo>
                  <a:cubicBezTo>
                    <a:pt x="176" y="153"/>
                    <a:pt x="175" y="153"/>
                    <a:pt x="175" y="154"/>
                  </a:cubicBezTo>
                  <a:cubicBezTo>
                    <a:pt x="180" y="152"/>
                    <a:pt x="185" y="149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90" y="144"/>
                    <a:pt x="191" y="143"/>
                    <a:pt x="192" y="142"/>
                  </a:cubicBezTo>
                  <a:cubicBezTo>
                    <a:pt x="193" y="141"/>
                    <a:pt x="194" y="139"/>
                    <a:pt x="195" y="138"/>
                  </a:cubicBezTo>
                  <a:cubicBezTo>
                    <a:pt x="195" y="139"/>
                    <a:pt x="195" y="140"/>
                    <a:pt x="194" y="142"/>
                  </a:cubicBezTo>
                  <a:cubicBezTo>
                    <a:pt x="196" y="139"/>
                    <a:pt x="199" y="137"/>
                    <a:pt x="201" y="134"/>
                  </a:cubicBezTo>
                  <a:cubicBezTo>
                    <a:pt x="201" y="133"/>
                    <a:pt x="202" y="132"/>
                    <a:pt x="202" y="130"/>
                  </a:cubicBezTo>
                  <a:cubicBezTo>
                    <a:pt x="204" y="127"/>
                    <a:pt x="204" y="123"/>
                    <a:pt x="205" y="119"/>
                  </a:cubicBezTo>
                  <a:cubicBezTo>
                    <a:pt x="205" y="119"/>
                    <a:pt x="205" y="118"/>
                    <a:pt x="205" y="118"/>
                  </a:cubicBezTo>
                  <a:cubicBezTo>
                    <a:pt x="205" y="118"/>
                    <a:pt x="205" y="118"/>
                    <a:pt x="206" y="118"/>
                  </a:cubicBezTo>
                  <a:cubicBezTo>
                    <a:pt x="206" y="121"/>
                    <a:pt x="206" y="124"/>
                    <a:pt x="206" y="127"/>
                  </a:cubicBezTo>
                  <a:cubicBezTo>
                    <a:pt x="207" y="124"/>
                    <a:pt x="208" y="122"/>
                    <a:pt x="209" y="119"/>
                  </a:cubicBezTo>
                  <a:cubicBezTo>
                    <a:pt x="209" y="115"/>
                    <a:pt x="209" y="112"/>
                    <a:pt x="209" y="108"/>
                  </a:cubicBezTo>
                  <a:cubicBezTo>
                    <a:pt x="210" y="106"/>
                    <a:pt x="210" y="104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1"/>
                    <a:pt x="210" y="101"/>
                  </a:cubicBezTo>
                  <a:moveTo>
                    <a:pt x="214" y="152"/>
                  </a:moveTo>
                  <a:cubicBezTo>
                    <a:pt x="215" y="150"/>
                    <a:pt x="216" y="148"/>
                    <a:pt x="217" y="146"/>
                  </a:cubicBezTo>
                  <a:cubicBezTo>
                    <a:pt x="217" y="148"/>
                    <a:pt x="217" y="149"/>
                    <a:pt x="217" y="150"/>
                  </a:cubicBezTo>
                  <a:cubicBezTo>
                    <a:pt x="216" y="151"/>
                    <a:pt x="215" y="151"/>
                    <a:pt x="215" y="152"/>
                  </a:cubicBezTo>
                  <a:cubicBezTo>
                    <a:pt x="215" y="152"/>
                    <a:pt x="214" y="152"/>
                    <a:pt x="214" y="152"/>
                  </a:cubicBezTo>
                  <a:moveTo>
                    <a:pt x="228" y="135"/>
                  </a:moveTo>
                  <a:cubicBezTo>
                    <a:pt x="228" y="135"/>
                    <a:pt x="228" y="134"/>
                    <a:pt x="228" y="134"/>
                  </a:cubicBezTo>
                  <a:cubicBezTo>
                    <a:pt x="228" y="135"/>
                    <a:pt x="228" y="136"/>
                    <a:pt x="228" y="137"/>
                  </a:cubicBezTo>
                  <a:cubicBezTo>
                    <a:pt x="228" y="136"/>
                    <a:pt x="228" y="136"/>
                    <a:pt x="228" y="135"/>
                  </a:cubicBezTo>
                  <a:moveTo>
                    <a:pt x="222" y="134"/>
                  </a:moveTo>
                  <a:cubicBezTo>
                    <a:pt x="223" y="132"/>
                    <a:pt x="223" y="131"/>
                    <a:pt x="224" y="130"/>
                  </a:cubicBezTo>
                  <a:cubicBezTo>
                    <a:pt x="224" y="131"/>
                    <a:pt x="225" y="133"/>
                    <a:pt x="225" y="135"/>
                  </a:cubicBezTo>
                  <a:cubicBezTo>
                    <a:pt x="224" y="139"/>
                    <a:pt x="222" y="143"/>
                    <a:pt x="220" y="147"/>
                  </a:cubicBezTo>
                  <a:cubicBezTo>
                    <a:pt x="220" y="147"/>
                    <a:pt x="220" y="148"/>
                    <a:pt x="219" y="148"/>
                  </a:cubicBezTo>
                  <a:cubicBezTo>
                    <a:pt x="220" y="143"/>
                    <a:pt x="221" y="138"/>
                    <a:pt x="222" y="134"/>
                  </a:cubicBezTo>
                  <a:moveTo>
                    <a:pt x="232" y="125"/>
                  </a:moveTo>
                  <a:cubicBezTo>
                    <a:pt x="232" y="124"/>
                    <a:pt x="232" y="124"/>
                    <a:pt x="232" y="123"/>
                  </a:cubicBezTo>
                  <a:cubicBezTo>
                    <a:pt x="232" y="124"/>
                    <a:pt x="232" y="126"/>
                    <a:pt x="232" y="127"/>
                  </a:cubicBezTo>
                  <a:cubicBezTo>
                    <a:pt x="232" y="126"/>
                    <a:pt x="232" y="126"/>
                    <a:pt x="232" y="125"/>
                  </a:cubicBezTo>
                  <a:moveTo>
                    <a:pt x="226" y="124"/>
                  </a:moveTo>
                  <a:cubicBezTo>
                    <a:pt x="227" y="122"/>
                    <a:pt x="228" y="119"/>
                    <a:pt x="229" y="117"/>
                  </a:cubicBezTo>
                  <a:cubicBezTo>
                    <a:pt x="229" y="117"/>
                    <a:pt x="229" y="118"/>
                    <a:pt x="229" y="118"/>
                  </a:cubicBezTo>
                  <a:cubicBezTo>
                    <a:pt x="228" y="122"/>
                    <a:pt x="227" y="126"/>
                    <a:pt x="226" y="130"/>
                  </a:cubicBezTo>
                  <a:cubicBezTo>
                    <a:pt x="226" y="129"/>
                    <a:pt x="226" y="127"/>
                    <a:pt x="225" y="126"/>
                  </a:cubicBezTo>
                  <a:cubicBezTo>
                    <a:pt x="225" y="125"/>
                    <a:pt x="226" y="124"/>
                    <a:pt x="226" y="124"/>
                  </a:cubicBezTo>
                  <a:moveTo>
                    <a:pt x="230" y="72"/>
                  </a:moveTo>
                  <a:cubicBezTo>
                    <a:pt x="231" y="78"/>
                    <a:pt x="231" y="83"/>
                    <a:pt x="231" y="89"/>
                  </a:cubicBezTo>
                  <a:cubicBezTo>
                    <a:pt x="231" y="103"/>
                    <a:pt x="228" y="116"/>
                    <a:pt x="221" y="128"/>
                  </a:cubicBezTo>
                  <a:cubicBezTo>
                    <a:pt x="220" y="130"/>
                    <a:pt x="219" y="131"/>
                    <a:pt x="218" y="133"/>
                  </a:cubicBezTo>
                  <a:cubicBezTo>
                    <a:pt x="218" y="133"/>
                    <a:pt x="218" y="134"/>
                    <a:pt x="218" y="135"/>
                  </a:cubicBezTo>
                  <a:cubicBezTo>
                    <a:pt x="218" y="134"/>
                    <a:pt x="219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6"/>
                    <a:pt x="217" y="139"/>
                    <a:pt x="216" y="143"/>
                  </a:cubicBezTo>
                  <a:cubicBezTo>
                    <a:pt x="216" y="144"/>
                    <a:pt x="215" y="145"/>
                    <a:pt x="215" y="145"/>
                  </a:cubicBezTo>
                  <a:cubicBezTo>
                    <a:pt x="215" y="144"/>
                    <a:pt x="216" y="143"/>
                    <a:pt x="216" y="141"/>
                  </a:cubicBezTo>
                  <a:cubicBezTo>
                    <a:pt x="214" y="146"/>
                    <a:pt x="212" y="150"/>
                    <a:pt x="210" y="154"/>
                  </a:cubicBezTo>
                  <a:cubicBezTo>
                    <a:pt x="210" y="155"/>
                    <a:pt x="210" y="155"/>
                    <a:pt x="209" y="156"/>
                  </a:cubicBezTo>
                  <a:cubicBezTo>
                    <a:pt x="209" y="156"/>
                    <a:pt x="209" y="157"/>
                    <a:pt x="208" y="157"/>
                  </a:cubicBezTo>
                  <a:cubicBezTo>
                    <a:pt x="208" y="157"/>
                    <a:pt x="208" y="158"/>
                    <a:pt x="208" y="158"/>
                  </a:cubicBezTo>
                  <a:cubicBezTo>
                    <a:pt x="208" y="157"/>
                    <a:pt x="209" y="157"/>
                    <a:pt x="209" y="156"/>
                  </a:cubicBezTo>
                  <a:cubicBezTo>
                    <a:pt x="206" y="160"/>
                    <a:pt x="203" y="164"/>
                    <a:pt x="199" y="168"/>
                  </a:cubicBezTo>
                  <a:cubicBezTo>
                    <a:pt x="202" y="166"/>
                    <a:pt x="205" y="165"/>
                    <a:pt x="207" y="163"/>
                  </a:cubicBezTo>
                  <a:cubicBezTo>
                    <a:pt x="208" y="162"/>
                    <a:pt x="209" y="161"/>
                    <a:pt x="211" y="161"/>
                  </a:cubicBezTo>
                  <a:cubicBezTo>
                    <a:pt x="211" y="160"/>
                    <a:pt x="211" y="159"/>
                    <a:pt x="211" y="158"/>
                  </a:cubicBezTo>
                  <a:cubicBezTo>
                    <a:pt x="213" y="157"/>
                    <a:pt x="215" y="155"/>
                    <a:pt x="216" y="154"/>
                  </a:cubicBezTo>
                  <a:cubicBezTo>
                    <a:pt x="216" y="155"/>
                    <a:pt x="216" y="155"/>
                    <a:pt x="216" y="156"/>
                  </a:cubicBezTo>
                  <a:cubicBezTo>
                    <a:pt x="220" y="152"/>
                    <a:pt x="223" y="148"/>
                    <a:pt x="225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6" y="141"/>
                    <a:pt x="226" y="140"/>
                  </a:cubicBezTo>
                  <a:cubicBezTo>
                    <a:pt x="226" y="141"/>
                    <a:pt x="226" y="141"/>
                    <a:pt x="226" y="142"/>
                  </a:cubicBezTo>
                  <a:cubicBezTo>
                    <a:pt x="227" y="140"/>
                    <a:pt x="229" y="138"/>
                    <a:pt x="230" y="136"/>
                  </a:cubicBezTo>
                  <a:cubicBezTo>
                    <a:pt x="230" y="134"/>
                    <a:pt x="230" y="133"/>
                    <a:pt x="231" y="132"/>
                  </a:cubicBezTo>
                  <a:cubicBezTo>
                    <a:pt x="235" y="118"/>
                    <a:pt x="237" y="103"/>
                    <a:pt x="234" y="89"/>
                  </a:cubicBezTo>
                  <a:cubicBezTo>
                    <a:pt x="234" y="88"/>
                    <a:pt x="234" y="87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2" y="81"/>
                    <a:pt x="231" y="77"/>
                    <a:pt x="230" y="72"/>
                  </a:cubicBezTo>
                  <a:moveTo>
                    <a:pt x="202" y="101"/>
                  </a:moveTo>
                  <a:cubicBezTo>
                    <a:pt x="203" y="99"/>
                    <a:pt x="204" y="97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7"/>
                    <a:pt x="206" y="99"/>
                    <a:pt x="206" y="100"/>
                  </a:cubicBezTo>
                  <a:cubicBezTo>
                    <a:pt x="205" y="102"/>
                    <a:pt x="205" y="103"/>
                    <a:pt x="205" y="105"/>
                  </a:cubicBezTo>
                  <a:cubicBezTo>
                    <a:pt x="204" y="107"/>
                    <a:pt x="203" y="109"/>
                    <a:pt x="202" y="110"/>
                  </a:cubicBezTo>
                  <a:cubicBezTo>
                    <a:pt x="202" y="107"/>
                    <a:pt x="202" y="104"/>
                    <a:pt x="202" y="101"/>
                  </a:cubicBezTo>
                  <a:moveTo>
                    <a:pt x="206" y="71"/>
                  </a:moveTo>
                  <a:cubicBezTo>
                    <a:pt x="206" y="77"/>
                    <a:pt x="206" y="83"/>
                    <a:pt x="204" y="88"/>
                  </a:cubicBezTo>
                  <a:cubicBezTo>
                    <a:pt x="204" y="89"/>
                    <a:pt x="205" y="90"/>
                    <a:pt x="205" y="91"/>
                  </a:cubicBezTo>
                  <a:cubicBezTo>
                    <a:pt x="204" y="92"/>
                    <a:pt x="203" y="93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199" y="106"/>
                    <a:pt x="192" y="118"/>
                    <a:pt x="184" y="127"/>
                  </a:cubicBezTo>
                  <a:cubicBezTo>
                    <a:pt x="183" y="127"/>
                    <a:pt x="183" y="128"/>
                    <a:pt x="183" y="128"/>
                  </a:cubicBezTo>
                  <a:cubicBezTo>
                    <a:pt x="185" y="127"/>
                    <a:pt x="186" y="126"/>
                    <a:pt x="188" y="125"/>
                  </a:cubicBezTo>
                  <a:cubicBezTo>
                    <a:pt x="189" y="123"/>
                    <a:pt x="191" y="120"/>
                    <a:pt x="192" y="118"/>
                  </a:cubicBezTo>
                  <a:cubicBezTo>
                    <a:pt x="191" y="119"/>
                    <a:pt x="191" y="120"/>
                    <a:pt x="190" y="121"/>
                  </a:cubicBezTo>
                  <a:cubicBezTo>
                    <a:pt x="190" y="122"/>
                    <a:pt x="189" y="123"/>
                    <a:pt x="189" y="124"/>
                  </a:cubicBezTo>
                  <a:cubicBezTo>
                    <a:pt x="191" y="122"/>
                    <a:pt x="194" y="120"/>
                    <a:pt x="196" y="118"/>
                  </a:cubicBezTo>
                  <a:cubicBezTo>
                    <a:pt x="197" y="115"/>
                    <a:pt x="198" y="111"/>
                    <a:pt x="199" y="108"/>
                  </a:cubicBezTo>
                  <a:cubicBezTo>
                    <a:pt x="199" y="107"/>
                    <a:pt x="199" y="107"/>
                    <a:pt x="19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9"/>
                    <a:pt x="199" y="111"/>
                    <a:pt x="199" y="114"/>
                  </a:cubicBezTo>
                  <a:cubicBezTo>
                    <a:pt x="202" y="111"/>
                    <a:pt x="204" y="108"/>
                    <a:pt x="206" y="104"/>
                  </a:cubicBezTo>
                  <a:cubicBezTo>
                    <a:pt x="211" y="94"/>
                    <a:pt x="211" y="82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7" y="72"/>
                    <a:pt x="207" y="71"/>
                    <a:pt x="206" y="71"/>
                  </a:cubicBezTo>
                  <a:moveTo>
                    <a:pt x="223" y="47"/>
                  </a:moveTo>
                  <a:cubicBezTo>
                    <a:pt x="225" y="53"/>
                    <a:pt x="227" y="59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8" y="61"/>
                    <a:pt x="227" y="56"/>
                    <a:pt x="225" y="52"/>
                  </a:cubicBezTo>
                  <a:cubicBezTo>
                    <a:pt x="224" y="50"/>
                    <a:pt x="223" y="49"/>
                    <a:pt x="223" y="47"/>
                  </a:cubicBezTo>
                  <a:moveTo>
                    <a:pt x="212" y="27"/>
                  </a:moveTo>
                  <a:cubicBezTo>
                    <a:pt x="215" y="33"/>
                    <a:pt x="218" y="39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4"/>
                    <a:pt x="222" y="45"/>
                    <a:pt x="222" y="45"/>
                  </a:cubicBezTo>
                  <a:cubicBezTo>
                    <a:pt x="221" y="42"/>
                    <a:pt x="220" y="40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6"/>
                    <a:pt x="218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3"/>
                    <a:pt x="214" y="30"/>
                    <a:pt x="212" y="27"/>
                  </a:cubicBezTo>
                  <a:moveTo>
                    <a:pt x="137" y="193"/>
                  </a:moveTo>
                  <a:cubicBezTo>
                    <a:pt x="134" y="193"/>
                    <a:pt x="132" y="193"/>
                    <a:pt x="129" y="192"/>
                  </a:cubicBezTo>
                  <a:cubicBezTo>
                    <a:pt x="133" y="192"/>
                    <a:pt x="136" y="192"/>
                    <a:pt x="140" y="193"/>
                  </a:cubicBezTo>
                  <a:cubicBezTo>
                    <a:pt x="139" y="193"/>
                    <a:pt x="138" y="193"/>
                    <a:pt x="137" y="193"/>
                  </a:cubicBezTo>
                  <a:moveTo>
                    <a:pt x="108" y="186"/>
                  </a:moveTo>
                  <a:cubicBezTo>
                    <a:pt x="107" y="185"/>
                    <a:pt x="107" y="185"/>
                    <a:pt x="106" y="185"/>
                  </a:cubicBezTo>
                  <a:cubicBezTo>
                    <a:pt x="108" y="186"/>
                    <a:pt x="111" y="187"/>
                    <a:pt x="114" y="187"/>
                  </a:cubicBezTo>
                  <a:cubicBezTo>
                    <a:pt x="113" y="187"/>
                    <a:pt x="113" y="187"/>
                    <a:pt x="112" y="187"/>
                  </a:cubicBezTo>
                  <a:cubicBezTo>
                    <a:pt x="111" y="187"/>
                    <a:pt x="109" y="186"/>
                    <a:pt x="108" y="186"/>
                  </a:cubicBezTo>
                  <a:moveTo>
                    <a:pt x="188" y="187"/>
                  </a:moveTo>
                  <a:cubicBezTo>
                    <a:pt x="190" y="186"/>
                    <a:pt x="193" y="185"/>
                    <a:pt x="196" y="184"/>
                  </a:cubicBezTo>
                  <a:cubicBezTo>
                    <a:pt x="199" y="182"/>
                    <a:pt x="202" y="181"/>
                    <a:pt x="205" y="180"/>
                  </a:cubicBezTo>
                  <a:cubicBezTo>
                    <a:pt x="204" y="181"/>
                    <a:pt x="203" y="182"/>
                    <a:pt x="202" y="183"/>
                  </a:cubicBezTo>
                  <a:cubicBezTo>
                    <a:pt x="200" y="184"/>
                    <a:pt x="197" y="185"/>
                    <a:pt x="195" y="186"/>
                  </a:cubicBezTo>
                  <a:cubicBezTo>
                    <a:pt x="191" y="188"/>
                    <a:pt x="187" y="189"/>
                    <a:pt x="183" y="191"/>
                  </a:cubicBezTo>
                  <a:cubicBezTo>
                    <a:pt x="182" y="191"/>
                    <a:pt x="182" y="191"/>
                    <a:pt x="181" y="192"/>
                  </a:cubicBezTo>
                  <a:cubicBezTo>
                    <a:pt x="181" y="192"/>
                    <a:pt x="180" y="192"/>
                    <a:pt x="180" y="192"/>
                  </a:cubicBezTo>
                  <a:cubicBezTo>
                    <a:pt x="178" y="193"/>
                    <a:pt x="176" y="194"/>
                    <a:pt x="174" y="194"/>
                  </a:cubicBezTo>
                  <a:cubicBezTo>
                    <a:pt x="170" y="195"/>
                    <a:pt x="166" y="197"/>
                    <a:pt x="162" y="197"/>
                  </a:cubicBezTo>
                  <a:cubicBezTo>
                    <a:pt x="159" y="198"/>
                    <a:pt x="156" y="199"/>
                    <a:pt x="153" y="199"/>
                  </a:cubicBezTo>
                  <a:cubicBezTo>
                    <a:pt x="152" y="199"/>
                    <a:pt x="151" y="199"/>
                    <a:pt x="150" y="199"/>
                  </a:cubicBezTo>
                  <a:cubicBezTo>
                    <a:pt x="148" y="199"/>
                    <a:pt x="147" y="199"/>
                    <a:pt x="145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1" y="199"/>
                    <a:pt x="138" y="199"/>
                    <a:pt x="135" y="199"/>
                  </a:cubicBezTo>
                  <a:cubicBezTo>
                    <a:pt x="130" y="198"/>
                    <a:pt x="124" y="196"/>
                    <a:pt x="119" y="194"/>
                  </a:cubicBezTo>
                  <a:cubicBezTo>
                    <a:pt x="114" y="193"/>
                    <a:pt x="109" y="190"/>
                    <a:pt x="105" y="187"/>
                  </a:cubicBezTo>
                  <a:cubicBezTo>
                    <a:pt x="106" y="188"/>
                    <a:pt x="106" y="188"/>
                    <a:pt x="107" y="188"/>
                  </a:cubicBezTo>
                  <a:cubicBezTo>
                    <a:pt x="108" y="189"/>
                    <a:pt x="110" y="189"/>
                    <a:pt x="111" y="190"/>
                  </a:cubicBezTo>
                  <a:cubicBezTo>
                    <a:pt x="112" y="190"/>
                    <a:pt x="112" y="190"/>
                    <a:pt x="113" y="190"/>
                  </a:cubicBezTo>
                  <a:cubicBezTo>
                    <a:pt x="119" y="193"/>
                    <a:pt x="126" y="195"/>
                    <a:pt x="133" y="195"/>
                  </a:cubicBezTo>
                  <a:cubicBezTo>
                    <a:pt x="135" y="195"/>
                    <a:pt x="136" y="195"/>
                    <a:pt x="137" y="195"/>
                  </a:cubicBezTo>
                  <a:cubicBezTo>
                    <a:pt x="138" y="195"/>
                    <a:pt x="139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3" y="195"/>
                    <a:pt x="145" y="195"/>
                    <a:pt x="148" y="194"/>
                  </a:cubicBezTo>
                  <a:cubicBezTo>
                    <a:pt x="149" y="194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0" y="192"/>
                    <a:pt x="151" y="191"/>
                    <a:pt x="152" y="191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3" y="191"/>
                    <a:pt x="153" y="191"/>
                    <a:pt x="154" y="191"/>
                  </a:cubicBezTo>
                  <a:cubicBezTo>
                    <a:pt x="156" y="192"/>
                    <a:pt x="159" y="192"/>
                    <a:pt x="162" y="192"/>
                  </a:cubicBezTo>
                  <a:cubicBezTo>
                    <a:pt x="166" y="192"/>
                    <a:pt x="170" y="191"/>
                    <a:pt x="174" y="191"/>
                  </a:cubicBezTo>
                  <a:cubicBezTo>
                    <a:pt x="174" y="191"/>
                    <a:pt x="175" y="191"/>
                    <a:pt x="175" y="191"/>
                  </a:cubicBezTo>
                  <a:cubicBezTo>
                    <a:pt x="179" y="190"/>
                    <a:pt x="184" y="189"/>
                    <a:pt x="188" y="187"/>
                  </a:cubicBezTo>
                  <a:moveTo>
                    <a:pt x="104" y="177"/>
                  </a:moveTo>
                  <a:cubicBezTo>
                    <a:pt x="101" y="176"/>
                    <a:pt x="98" y="174"/>
                    <a:pt x="95" y="173"/>
                  </a:cubicBezTo>
                  <a:cubicBezTo>
                    <a:pt x="96" y="173"/>
                    <a:pt x="97" y="173"/>
                    <a:pt x="98" y="174"/>
                  </a:cubicBezTo>
                  <a:cubicBezTo>
                    <a:pt x="99" y="174"/>
                    <a:pt x="100" y="175"/>
                    <a:pt x="101" y="175"/>
                  </a:cubicBezTo>
                  <a:cubicBezTo>
                    <a:pt x="104" y="176"/>
                    <a:pt x="108" y="178"/>
                    <a:pt x="111" y="179"/>
                  </a:cubicBezTo>
                  <a:cubicBezTo>
                    <a:pt x="112" y="179"/>
                    <a:pt x="113" y="180"/>
                    <a:pt x="114" y="180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1" y="180"/>
                    <a:pt x="108" y="178"/>
                    <a:pt x="104" y="177"/>
                  </a:cubicBezTo>
                  <a:moveTo>
                    <a:pt x="217" y="171"/>
                  </a:moveTo>
                  <a:cubicBezTo>
                    <a:pt x="217" y="171"/>
                    <a:pt x="217" y="171"/>
                    <a:pt x="217" y="170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6" y="174"/>
                    <a:pt x="215" y="175"/>
                    <a:pt x="215" y="175"/>
                  </a:cubicBezTo>
                  <a:cubicBezTo>
                    <a:pt x="214" y="176"/>
                    <a:pt x="213" y="176"/>
                    <a:pt x="212" y="177"/>
                  </a:cubicBezTo>
                  <a:cubicBezTo>
                    <a:pt x="213" y="177"/>
                    <a:pt x="213" y="176"/>
                    <a:pt x="214" y="175"/>
                  </a:cubicBezTo>
                  <a:cubicBezTo>
                    <a:pt x="215" y="174"/>
                    <a:pt x="216" y="172"/>
                    <a:pt x="217" y="171"/>
                  </a:cubicBezTo>
                  <a:moveTo>
                    <a:pt x="123" y="187"/>
                  </a:moveTo>
                  <a:cubicBezTo>
                    <a:pt x="122" y="187"/>
                    <a:pt x="122" y="187"/>
                    <a:pt x="121" y="187"/>
                  </a:cubicBezTo>
                  <a:cubicBezTo>
                    <a:pt x="110" y="184"/>
                    <a:pt x="99" y="180"/>
                    <a:pt x="89" y="174"/>
                  </a:cubicBezTo>
                  <a:cubicBezTo>
                    <a:pt x="86" y="173"/>
                    <a:pt x="84" y="172"/>
                    <a:pt x="81" y="170"/>
                  </a:cubicBezTo>
                  <a:cubicBezTo>
                    <a:pt x="92" y="176"/>
                    <a:pt x="103" y="180"/>
                    <a:pt x="114" y="184"/>
                  </a:cubicBezTo>
                  <a:cubicBezTo>
                    <a:pt x="117" y="185"/>
                    <a:pt x="120" y="186"/>
                    <a:pt x="123" y="187"/>
                  </a:cubicBezTo>
                  <a:moveTo>
                    <a:pt x="229" y="164"/>
                  </a:moveTo>
                  <a:cubicBezTo>
                    <a:pt x="229" y="164"/>
                    <a:pt x="229" y="163"/>
                    <a:pt x="230" y="163"/>
                  </a:cubicBezTo>
                  <a:cubicBezTo>
                    <a:pt x="229" y="164"/>
                    <a:pt x="229" y="164"/>
                    <a:pt x="229" y="165"/>
                  </a:cubicBezTo>
                  <a:cubicBezTo>
                    <a:pt x="229" y="164"/>
                    <a:pt x="229" y="164"/>
                    <a:pt x="229" y="164"/>
                  </a:cubicBezTo>
                  <a:moveTo>
                    <a:pt x="227" y="163"/>
                  </a:move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moveTo>
                    <a:pt x="213" y="165"/>
                  </a:moveTo>
                  <a:cubicBezTo>
                    <a:pt x="214" y="164"/>
                    <a:pt x="215" y="162"/>
                    <a:pt x="216" y="161"/>
                  </a:cubicBezTo>
                  <a:cubicBezTo>
                    <a:pt x="216" y="163"/>
                    <a:pt x="216" y="165"/>
                    <a:pt x="217" y="167"/>
                  </a:cubicBezTo>
                  <a:cubicBezTo>
                    <a:pt x="216" y="169"/>
                    <a:pt x="215" y="170"/>
                    <a:pt x="214" y="171"/>
                  </a:cubicBezTo>
                  <a:cubicBezTo>
                    <a:pt x="212" y="173"/>
                    <a:pt x="211" y="175"/>
                    <a:pt x="210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6"/>
                    <a:pt x="209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6" y="177"/>
                    <a:pt x="203" y="178"/>
                    <a:pt x="200" y="179"/>
                  </a:cubicBezTo>
                  <a:cubicBezTo>
                    <a:pt x="201" y="178"/>
                    <a:pt x="202" y="177"/>
                    <a:pt x="203" y="176"/>
                  </a:cubicBezTo>
                  <a:cubicBezTo>
                    <a:pt x="204" y="176"/>
                    <a:pt x="204" y="175"/>
                    <a:pt x="205" y="175"/>
                  </a:cubicBezTo>
                  <a:cubicBezTo>
                    <a:pt x="206" y="174"/>
                    <a:pt x="206" y="173"/>
                    <a:pt x="207" y="173"/>
                  </a:cubicBezTo>
                  <a:cubicBezTo>
                    <a:pt x="207" y="172"/>
                    <a:pt x="207" y="172"/>
                    <a:pt x="208" y="172"/>
                  </a:cubicBezTo>
                  <a:cubicBezTo>
                    <a:pt x="209" y="171"/>
                    <a:pt x="209" y="170"/>
                    <a:pt x="210" y="169"/>
                  </a:cubicBezTo>
                  <a:cubicBezTo>
                    <a:pt x="211" y="168"/>
                    <a:pt x="212" y="167"/>
                    <a:pt x="213" y="165"/>
                  </a:cubicBezTo>
                  <a:moveTo>
                    <a:pt x="230" y="159"/>
                  </a:move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9"/>
                  </a:cubicBezTo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59"/>
                  </a:cubicBezTo>
                  <a:cubicBezTo>
                    <a:pt x="62" y="158"/>
                    <a:pt x="62" y="158"/>
                    <a:pt x="61" y="158"/>
                  </a:cubicBezTo>
                  <a:moveTo>
                    <a:pt x="65" y="157"/>
                  </a:moveTo>
                  <a:cubicBezTo>
                    <a:pt x="64" y="157"/>
                    <a:pt x="64" y="156"/>
                    <a:pt x="63" y="155"/>
                  </a:cubicBezTo>
                  <a:cubicBezTo>
                    <a:pt x="62" y="155"/>
                    <a:pt x="62" y="154"/>
                    <a:pt x="61" y="154"/>
                  </a:cubicBezTo>
                  <a:cubicBezTo>
                    <a:pt x="62" y="154"/>
                    <a:pt x="63" y="155"/>
                    <a:pt x="64" y="156"/>
                  </a:cubicBezTo>
                  <a:cubicBezTo>
                    <a:pt x="64" y="156"/>
                    <a:pt x="65" y="156"/>
                    <a:pt x="65" y="156"/>
                  </a:cubicBezTo>
                  <a:cubicBezTo>
                    <a:pt x="67" y="158"/>
                    <a:pt x="69" y="159"/>
                    <a:pt x="71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69" y="160"/>
                    <a:pt x="68" y="159"/>
                  </a:cubicBezTo>
                  <a:cubicBezTo>
                    <a:pt x="67" y="159"/>
                    <a:pt x="66" y="158"/>
                    <a:pt x="65" y="157"/>
                  </a:cubicBezTo>
                  <a:moveTo>
                    <a:pt x="231" y="153"/>
                  </a:moveTo>
                  <a:cubicBezTo>
                    <a:pt x="232" y="152"/>
                    <a:pt x="233" y="151"/>
                    <a:pt x="233" y="150"/>
                  </a:cubicBezTo>
                  <a:cubicBezTo>
                    <a:pt x="233" y="151"/>
                    <a:pt x="233" y="153"/>
                    <a:pt x="232" y="154"/>
                  </a:cubicBezTo>
                  <a:cubicBezTo>
                    <a:pt x="232" y="155"/>
                    <a:pt x="232" y="156"/>
                    <a:pt x="231" y="156"/>
                  </a:cubicBezTo>
                  <a:cubicBezTo>
                    <a:pt x="231" y="155"/>
                    <a:pt x="231" y="154"/>
                    <a:pt x="231" y="153"/>
                  </a:cubicBezTo>
                  <a:moveTo>
                    <a:pt x="56" y="147"/>
                  </a:moveTo>
                  <a:cubicBezTo>
                    <a:pt x="55" y="147"/>
                    <a:pt x="55" y="147"/>
                    <a:pt x="55" y="146"/>
                  </a:cubicBezTo>
                  <a:cubicBezTo>
                    <a:pt x="55" y="147"/>
                    <a:pt x="56" y="147"/>
                    <a:pt x="56" y="148"/>
                  </a:cubicBezTo>
                  <a:cubicBezTo>
                    <a:pt x="56" y="148"/>
                    <a:pt x="56" y="148"/>
                    <a:pt x="56" y="147"/>
                  </a:cubicBezTo>
                  <a:moveTo>
                    <a:pt x="237" y="142"/>
                  </a:move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moveTo>
                    <a:pt x="241" y="140"/>
                  </a:moveTo>
                  <a:cubicBezTo>
                    <a:pt x="241" y="140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40"/>
                    <a:pt x="241" y="140"/>
                  </a:cubicBezTo>
                  <a:moveTo>
                    <a:pt x="234" y="133"/>
                  </a:move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moveTo>
                    <a:pt x="44" y="139"/>
                  </a:moveTo>
                  <a:cubicBezTo>
                    <a:pt x="42" y="137"/>
                    <a:pt x="41" y="135"/>
                    <a:pt x="39" y="133"/>
                  </a:cubicBezTo>
                  <a:cubicBezTo>
                    <a:pt x="43" y="136"/>
                    <a:pt x="46" y="139"/>
                    <a:pt x="50" y="141"/>
                  </a:cubicBezTo>
                  <a:cubicBezTo>
                    <a:pt x="50" y="141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4"/>
                    <a:pt x="51" y="144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49" y="143"/>
                    <a:pt x="48" y="142"/>
                    <a:pt x="46" y="141"/>
                  </a:cubicBezTo>
                  <a:cubicBezTo>
                    <a:pt x="45" y="140"/>
                    <a:pt x="45" y="140"/>
                    <a:pt x="44" y="139"/>
                  </a:cubicBezTo>
                  <a:moveTo>
                    <a:pt x="239" y="130"/>
                  </a:move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moveTo>
                    <a:pt x="243" y="114"/>
                  </a:moveTo>
                  <a:cubicBezTo>
                    <a:pt x="243" y="114"/>
                    <a:pt x="244" y="113"/>
                    <a:pt x="244" y="112"/>
                  </a:cubicBezTo>
                  <a:cubicBezTo>
                    <a:pt x="244" y="114"/>
                    <a:pt x="244" y="116"/>
                    <a:pt x="244" y="117"/>
                  </a:cubicBezTo>
                  <a:cubicBezTo>
                    <a:pt x="244" y="118"/>
                    <a:pt x="243" y="119"/>
                    <a:pt x="243" y="120"/>
                  </a:cubicBezTo>
                  <a:cubicBezTo>
                    <a:pt x="243" y="118"/>
                    <a:pt x="243" y="116"/>
                    <a:pt x="243" y="114"/>
                  </a:cubicBezTo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moveTo>
                    <a:pt x="221" y="109"/>
                  </a:moveTo>
                  <a:cubicBezTo>
                    <a:pt x="222" y="108"/>
                    <a:pt x="223" y="107"/>
                    <a:pt x="224" y="106"/>
                  </a:cubicBezTo>
                  <a:cubicBezTo>
                    <a:pt x="223" y="110"/>
                    <a:pt x="223" y="113"/>
                    <a:pt x="223" y="117"/>
                  </a:cubicBezTo>
                  <a:cubicBezTo>
                    <a:pt x="223" y="117"/>
                    <a:pt x="223" y="117"/>
                    <a:pt x="223" y="118"/>
                  </a:cubicBezTo>
                  <a:cubicBezTo>
                    <a:pt x="222" y="116"/>
                    <a:pt x="221" y="114"/>
                    <a:pt x="221" y="113"/>
                  </a:cubicBezTo>
                  <a:cubicBezTo>
                    <a:pt x="221" y="111"/>
                    <a:pt x="221" y="110"/>
                    <a:pt x="221" y="109"/>
                  </a:cubicBezTo>
                  <a:moveTo>
                    <a:pt x="222" y="103"/>
                  </a:moveTo>
                  <a:cubicBezTo>
                    <a:pt x="222" y="102"/>
                    <a:pt x="223" y="102"/>
                    <a:pt x="223" y="101"/>
                  </a:cubicBezTo>
                  <a:cubicBezTo>
                    <a:pt x="223" y="99"/>
                    <a:pt x="223" y="98"/>
                    <a:pt x="224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8"/>
                    <a:pt x="224" y="100"/>
                    <a:pt x="224" y="102"/>
                  </a:cubicBezTo>
                  <a:cubicBezTo>
                    <a:pt x="223" y="102"/>
                    <a:pt x="223" y="103"/>
                    <a:pt x="222" y="103"/>
                  </a:cubicBezTo>
                  <a:moveTo>
                    <a:pt x="226" y="95"/>
                  </a:moveTo>
                  <a:cubicBezTo>
                    <a:pt x="227" y="94"/>
                    <a:pt x="227" y="92"/>
                    <a:pt x="227" y="91"/>
                  </a:cubicBezTo>
                  <a:cubicBezTo>
                    <a:pt x="227" y="93"/>
                    <a:pt x="227" y="95"/>
                    <a:pt x="227" y="96"/>
                  </a:cubicBezTo>
                  <a:cubicBezTo>
                    <a:pt x="227" y="96"/>
                    <a:pt x="227" y="96"/>
                    <a:pt x="226" y="95"/>
                  </a:cubicBezTo>
                  <a:moveTo>
                    <a:pt x="224" y="85"/>
                  </a:moveTo>
                  <a:cubicBezTo>
                    <a:pt x="224" y="85"/>
                    <a:pt x="224" y="84"/>
                    <a:pt x="223" y="84"/>
                  </a:cubicBezTo>
                  <a:cubicBezTo>
                    <a:pt x="223" y="84"/>
                    <a:pt x="224" y="84"/>
                    <a:pt x="224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24" y="85"/>
                    <a:pt x="224" y="85"/>
                  </a:cubicBezTo>
                  <a:moveTo>
                    <a:pt x="218" y="79"/>
                  </a:moveTo>
                  <a:cubicBezTo>
                    <a:pt x="218" y="79"/>
                    <a:pt x="218" y="79"/>
                    <a:pt x="218" y="78"/>
                  </a:cubicBezTo>
                  <a:cubicBezTo>
                    <a:pt x="218" y="79"/>
                    <a:pt x="219" y="80"/>
                    <a:pt x="219" y="81"/>
                  </a:cubicBezTo>
                  <a:cubicBezTo>
                    <a:pt x="219" y="80"/>
                    <a:pt x="218" y="79"/>
                    <a:pt x="218" y="79"/>
                  </a:cubicBezTo>
                  <a:moveTo>
                    <a:pt x="219" y="75"/>
                  </a:moveTo>
                  <a:cubicBezTo>
                    <a:pt x="219" y="75"/>
                    <a:pt x="220" y="74"/>
                    <a:pt x="220" y="73"/>
                  </a:cubicBezTo>
                  <a:cubicBezTo>
                    <a:pt x="221" y="75"/>
                    <a:pt x="221" y="77"/>
                    <a:pt x="222" y="79"/>
                  </a:cubicBezTo>
                  <a:cubicBezTo>
                    <a:pt x="221" y="78"/>
                    <a:pt x="221" y="78"/>
                    <a:pt x="220" y="77"/>
                  </a:cubicBezTo>
                  <a:cubicBezTo>
                    <a:pt x="220" y="76"/>
                    <a:pt x="219" y="76"/>
                    <a:pt x="219" y="75"/>
                  </a:cubicBezTo>
                  <a:moveTo>
                    <a:pt x="221" y="70"/>
                  </a:moveTo>
                  <a:cubicBezTo>
                    <a:pt x="221" y="70"/>
                    <a:pt x="221" y="69"/>
                    <a:pt x="221" y="69"/>
                  </a:cubicBezTo>
                  <a:cubicBezTo>
                    <a:pt x="221" y="69"/>
                    <a:pt x="221" y="70"/>
                    <a:pt x="222" y="70"/>
                  </a:cubicBezTo>
                  <a:cubicBezTo>
                    <a:pt x="222" y="71"/>
                    <a:pt x="222" y="71"/>
                    <a:pt x="222" y="72"/>
                  </a:cubicBezTo>
                  <a:cubicBezTo>
                    <a:pt x="222" y="71"/>
                    <a:pt x="222" y="71"/>
                    <a:pt x="221" y="70"/>
                  </a:cubicBezTo>
                  <a:cubicBezTo>
                    <a:pt x="221" y="70"/>
                    <a:pt x="221" y="70"/>
                    <a:pt x="221" y="70"/>
                  </a:cubicBezTo>
                  <a:moveTo>
                    <a:pt x="216" y="71"/>
                  </a:moveTo>
                  <a:cubicBezTo>
                    <a:pt x="217" y="70"/>
                    <a:pt x="217" y="69"/>
                    <a:pt x="218" y="68"/>
                  </a:cubicBezTo>
                  <a:cubicBezTo>
                    <a:pt x="218" y="69"/>
                    <a:pt x="218" y="70"/>
                    <a:pt x="219" y="71"/>
                  </a:cubicBezTo>
                  <a:cubicBezTo>
                    <a:pt x="218" y="71"/>
                    <a:pt x="218" y="72"/>
                    <a:pt x="217" y="73"/>
                  </a:cubicBezTo>
                  <a:cubicBezTo>
                    <a:pt x="217" y="72"/>
                    <a:pt x="217" y="71"/>
                    <a:pt x="216" y="71"/>
                  </a:cubicBezTo>
                  <a:moveTo>
                    <a:pt x="187" y="46"/>
                  </a:moveTo>
                  <a:cubicBezTo>
                    <a:pt x="187" y="46"/>
                    <a:pt x="187" y="45"/>
                    <a:pt x="187" y="45"/>
                  </a:cubicBezTo>
                  <a:cubicBezTo>
                    <a:pt x="189" y="47"/>
                    <a:pt x="191" y="49"/>
                    <a:pt x="193" y="51"/>
                  </a:cubicBezTo>
                  <a:cubicBezTo>
                    <a:pt x="194" y="53"/>
                    <a:pt x="195" y="55"/>
                    <a:pt x="196" y="57"/>
                  </a:cubicBezTo>
                  <a:cubicBezTo>
                    <a:pt x="193" y="53"/>
                    <a:pt x="190" y="50"/>
                    <a:pt x="187" y="46"/>
                  </a:cubicBezTo>
                  <a:moveTo>
                    <a:pt x="185" y="40"/>
                  </a:moveTo>
                  <a:cubicBezTo>
                    <a:pt x="185" y="38"/>
                    <a:pt x="183" y="37"/>
                    <a:pt x="182" y="35"/>
                  </a:cubicBezTo>
                  <a:cubicBezTo>
                    <a:pt x="185" y="37"/>
                    <a:pt x="187" y="39"/>
                    <a:pt x="189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3"/>
                    <a:pt x="190" y="44"/>
                    <a:pt x="190" y="44"/>
                  </a:cubicBezTo>
                  <a:cubicBezTo>
                    <a:pt x="189" y="43"/>
                    <a:pt x="187" y="41"/>
                    <a:pt x="185" y="40"/>
                  </a:cubicBezTo>
                  <a:moveTo>
                    <a:pt x="180" y="40"/>
                  </a:moveTo>
                  <a:cubicBezTo>
                    <a:pt x="179" y="39"/>
                    <a:pt x="179" y="37"/>
                    <a:pt x="179" y="35"/>
                  </a:cubicBezTo>
                  <a:cubicBezTo>
                    <a:pt x="180" y="36"/>
                    <a:pt x="181" y="37"/>
                    <a:pt x="181" y="38"/>
                  </a:cubicBezTo>
                  <a:cubicBezTo>
                    <a:pt x="181" y="38"/>
                    <a:pt x="180" y="39"/>
                    <a:pt x="181" y="40"/>
                  </a:cubicBezTo>
                  <a:cubicBezTo>
                    <a:pt x="181" y="41"/>
                    <a:pt x="182" y="42"/>
                    <a:pt x="182" y="43"/>
                  </a:cubicBezTo>
                  <a:cubicBezTo>
                    <a:pt x="183" y="43"/>
                    <a:pt x="183" y="44"/>
                    <a:pt x="183" y="44"/>
                  </a:cubicBezTo>
                  <a:cubicBezTo>
                    <a:pt x="182" y="43"/>
                    <a:pt x="181" y="42"/>
                    <a:pt x="180" y="40"/>
                  </a:cubicBezTo>
                  <a:moveTo>
                    <a:pt x="200" y="34"/>
                  </a:moveTo>
                  <a:cubicBezTo>
                    <a:pt x="200" y="34"/>
                    <a:pt x="200" y="34"/>
                    <a:pt x="200" y="34"/>
                  </a:cubicBezTo>
                  <a:cubicBezTo>
                    <a:pt x="200" y="35"/>
                    <a:pt x="201" y="35"/>
                    <a:pt x="201" y="35"/>
                  </a:cubicBezTo>
                  <a:cubicBezTo>
                    <a:pt x="201" y="35"/>
                    <a:pt x="200" y="35"/>
                    <a:pt x="200" y="34"/>
                  </a:cubicBezTo>
                  <a:moveTo>
                    <a:pt x="191" y="38"/>
                  </a:moveTo>
                  <a:cubicBezTo>
                    <a:pt x="189" y="36"/>
                    <a:pt x="187" y="34"/>
                    <a:pt x="185" y="31"/>
                  </a:cubicBezTo>
                  <a:cubicBezTo>
                    <a:pt x="187" y="33"/>
                    <a:pt x="189" y="34"/>
                    <a:pt x="190" y="36"/>
                  </a:cubicBezTo>
                  <a:cubicBezTo>
                    <a:pt x="190" y="36"/>
                    <a:pt x="190" y="37"/>
                    <a:pt x="190" y="37"/>
                  </a:cubicBezTo>
                  <a:cubicBezTo>
                    <a:pt x="190" y="38"/>
                    <a:pt x="191" y="38"/>
                    <a:pt x="191" y="38"/>
                  </a:cubicBezTo>
                  <a:moveTo>
                    <a:pt x="181" y="30"/>
                  </a:moveTo>
                  <a:cubicBezTo>
                    <a:pt x="181" y="30"/>
                    <a:pt x="181" y="29"/>
                    <a:pt x="181" y="29"/>
                  </a:cubicBezTo>
                  <a:cubicBezTo>
                    <a:pt x="182" y="30"/>
                    <a:pt x="182" y="30"/>
                    <a:pt x="182" y="31"/>
                  </a:cubicBezTo>
                  <a:cubicBezTo>
                    <a:pt x="182" y="31"/>
                    <a:pt x="181" y="30"/>
                    <a:pt x="181" y="30"/>
                  </a:cubicBezTo>
                  <a:moveTo>
                    <a:pt x="177" y="27"/>
                  </a:moveTo>
                  <a:cubicBezTo>
                    <a:pt x="177" y="27"/>
                    <a:pt x="178" y="27"/>
                    <a:pt x="178" y="27"/>
                  </a:cubicBezTo>
                  <a:cubicBezTo>
                    <a:pt x="178" y="26"/>
                    <a:pt x="179" y="25"/>
                    <a:pt x="180" y="24"/>
                  </a:cubicBezTo>
                  <a:cubicBezTo>
                    <a:pt x="180" y="25"/>
                    <a:pt x="179" y="27"/>
                    <a:pt x="179" y="28"/>
                  </a:cubicBezTo>
                  <a:cubicBezTo>
                    <a:pt x="179" y="28"/>
                    <a:pt x="178" y="28"/>
                    <a:pt x="178" y="28"/>
                  </a:cubicBezTo>
                  <a:cubicBezTo>
                    <a:pt x="178" y="27"/>
                    <a:pt x="178" y="27"/>
                    <a:pt x="177" y="27"/>
                  </a:cubicBezTo>
                  <a:cubicBezTo>
                    <a:pt x="177" y="27"/>
                    <a:pt x="177" y="27"/>
                    <a:pt x="177" y="27"/>
                  </a:cubicBezTo>
                  <a:moveTo>
                    <a:pt x="193" y="32"/>
                  </a:moveTo>
                  <a:cubicBezTo>
                    <a:pt x="193" y="32"/>
                    <a:pt x="193" y="32"/>
                    <a:pt x="193" y="31"/>
                  </a:cubicBezTo>
                  <a:cubicBezTo>
                    <a:pt x="191" y="29"/>
                    <a:pt x="189" y="27"/>
                    <a:pt x="187" y="24"/>
                  </a:cubicBezTo>
                  <a:cubicBezTo>
                    <a:pt x="189" y="25"/>
                    <a:pt x="190" y="27"/>
                    <a:pt x="192" y="29"/>
                  </a:cubicBezTo>
                  <a:cubicBezTo>
                    <a:pt x="192" y="29"/>
                    <a:pt x="192" y="30"/>
                    <a:pt x="192" y="31"/>
                  </a:cubicBezTo>
                  <a:cubicBezTo>
                    <a:pt x="193" y="31"/>
                    <a:pt x="193" y="32"/>
                    <a:pt x="193" y="32"/>
                  </a:cubicBezTo>
                  <a:moveTo>
                    <a:pt x="197" y="24"/>
                  </a:move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201" y="28"/>
                    <a:pt x="204" y="30"/>
                  </a:cubicBezTo>
                  <a:cubicBezTo>
                    <a:pt x="208" y="37"/>
                    <a:pt x="212" y="44"/>
                    <a:pt x="217" y="50"/>
                  </a:cubicBezTo>
                  <a:cubicBezTo>
                    <a:pt x="219" y="53"/>
                    <a:pt x="221" y="57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16" y="47"/>
                    <a:pt x="204" y="36"/>
                    <a:pt x="197" y="24"/>
                  </a:cubicBezTo>
                  <a:moveTo>
                    <a:pt x="182" y="27"/>
                  </a:moveTo>
                  <a:cubicBezTo>
                    <a:pt x="183" y="26"/>
                    <a:pt x="183" y="24"/>
                    <a:pt x="184" y="23"/>
                  </a:cubicBezTo>
                  <a:cubicBezTo>
                    <a:pt x="185" y="26"/>
                    <a:pt x="187" y="29"/>
                    <a:pt x="189" y="32"/>
                  </a:cubicBezTo>
                  <a:cubicBezTo>
                    <a:pt x="187" y="30"/>
                    <a:pt x="185" y="28"/>
                    <a:pt x="183" y="27"/>
                  </a:cubicBezTo>
                  <a:cubicBezTo>
                    <a:pt x="183" y="27"/>
                    <a:pt x="183" y="27"/>
                    <a:pt x="182" y="27"/>
                  </a:cubicBezTo>
                  <a:cubicBezTo>
                    <a:pt x="182" y="27"/>
                    <a:pt x="182" y="27"/>
                    <a:pt x="182" y="27"/>
                  </a:cubicBezTo>
                  <a:moveTo>
                    <a:pt x="194" y="23"/>
                  </a:moveTo>
                  <a:cubicBezTo>
                    <a:pt x="193" y="22"/>
                    <a:pt x="193" y="21"/>
                    <a:pt x="192" y="19"/>
                  </a:cubicBezTo>
                  <a:cubicBezTo>
                    <a:pt x="193" y="20"/>
                    <a:pt x="194" y="21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4" y="23"/>
                    <a:pt x="194" y="23"/>
                  </a:cubicBezTo>
                  <a:moveTo>
                    <a:pt x="187" y="20"/>
                  </a:moveTo>
                  <a:cubicBezTo>
                    <a:pt x="187" y="20"/>
                    <a:pt x="188" y="19"/>
                    <a:pt x="189" y="19"/>
                  </a:cubicBezTo>
                  <a:cubicBezTo>
                    <a:pt x="190" y="22"/>
                    <a:pt x="192" y="25"/>
                    <a:pt x="194" y="27"/>
                  </a:cubicBezTo>
                  <a:cubicBezTo>
                    <a:pt x="192" y="25"/>
                    <a:pt x="189" y="22"/>
                    <a:pt x="187" y="20"/>
                  </a:cubicBezTo>
                  <a:moveTo>
                    <a:pt x="194" y="18"/>
                  </a:moveTo>
                  <a:cubicBezTo>
                    <a:pt x="194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6" y="18"/>
                  </a:cubicBezTo>
                  <a:cubicBezTo>
                    <a:pt x="196" y="19"/>
                    <a:pt x="196" y="20"/>
                    <a:pt x="197" y="20"/>
                  </a:cubicBezTo>
                  <a:cubicBezTo>
                    <a:pt x="196" y="20"/>
                    <a:pt x="195" y="19"/>
                    <a:pt x="194" y="18"/>
                  </a:cubicBezTo>
                  <a:moveTo>
                    <a:pt x="181" y="19"/>
                  </a:moveTo>
                  <a:cubicBezTo>
                    <a:pt x="182" y="18"/>
                    <a:pt x="183" y="17"/>
                    <a:pt x="184" y="16"/>
                  </a:cubicBezTo>
                  <a:cubicBezTo>
                    <a:pt x="184" y="17"/>
                    <a:pt x="183" y="18"/>
                    <a:pt x="183" y="19"/>
                  </a:cubicBezTo>
                  <a:cubicBezTo>
                    <a:pt x="182" y="20"/>
                    <a:pt x="181" y="20"/>
                    <a:pt x="180" y="21"/>
                  </a:cubicBezTo>
                  <a:cubicBezTo>
                    <a:pt x="180" y="20"/>
                    <a:pt x="181" y="20"/>
                    <a:pt x="181" y="19"/>
                  </a:cubicBezTo>
                  <a:moveTo>
                    <a:pt x="182" y="12"/>
                  </a:moveTo>
                  <a:cubicBezTo>
                    <a:pt x="182" y="12"/>
                    <a:pt x="183" y="12"/>
                    <a:pt x="183" y="11"/>
                  </a:cubicBezTo>
                  <a:cubicBezTo>
                    <a:pt x="182" y="13"/>
                    <a:pt x="180" y="15"/>
                    <a:pt x="179" y="18"/>
                  </a:cubicBezTo>
                  <a:cubicBezTo>
                    <a:pt x="178" y="19"/>
                    <a:pt x="176" y="20"/>
                    <a:pt x="174" y="21"/>
                  </a:cubicBezTo>
                  <a:cubicBezTo>
                    <a:pt x="175" y="19"/>
                    <a:pt x="176" y="18"/>
                    <a:pt x="178" y="16"/>
                  </a:cubicBezTo>
                  <a:cubicBezTo>
                    <a:pt x="179" y="14"/>
                    <a:pt x="180" y="13"/>
                    <a:pt x="182" y="12"/>
                  </a:cubicBezTo>
                  <a:moveTo>
                    <a:pt x="206" y="19"/>
                  </a:moveTo>
                  <a:cubicBezTo>
                    <a:pt x="203" y="15"/>
                    <a:pt x="199" y="10"/>
                    <a:pt x="198" y="4"/>
                  </a:cubicBezTo>
                  <a:cubicBezTo>
                    <a:pt x="200" y="6"/>
                    <a:pt x="203" y="7"/>
                    <a:pt x="205" y="9"/>
                  </a:cubicBezTo>
                  <a:cubicBezTo>
                    <a:pt x="208" y="12"/>
                    <a:pt x="211" y="16"/>
                    <a:pt x="215" y="19"/>
                  </a:cubicBezTo>
                  <a:cubicBezTo>
                    <a:pt x="218" y="23"/>
                    <a:pt x="222" y="28"/>
                    <a:pt x="226" y="32"/>
                  </a:cubicBezTo>
                  <a:cubicBezTo>
                    <a:pt x="227" y="34"/>
                    <a:pt x="229" y="37"/>
                    <a:pt x="230" y="39"/>
                  </a:cubicBezTo>
                  <a:cubicBezTo>
                    <a:pt x="220" y="30"/>
                    <a:pt x="211" y="19"/>
                    <a:pt x="203" y="9"/>
                  </a:cubicBezTo>
                  <a:cubicBezTo>
                    <a:pt x="203" y="8"/>
                    <a:pt x="202" y="8"/>
                    <a:pt x="202" y="8"/>
                  </a:cubicBezTo>
                  <a:cubicBezTo>
                    <a:pt x="201" y="8"/>
                    <a:pt x="200" y="9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3" y="14"/>
                    <a:pt x="206" y="17"/>
                    <a:pt x="208" y="20"/>
                  </a:cubicBezTo>
                  <a:cubicBezTo>
                    <a:pt x="208" y="20"/>
                    <a:pt x="207" y="19"/>
                    <a:pt x="206" y="19"/>
                  </a:cubicBezTo>
                  <a:moveTo>
                    <a:pt x="197" y="0"/>
                  </a:moveTo>
                  <a:cubicBezTo>
                    <a:pt x="196" y="0"/>
                    <a:pt x="195" y="1"/>
                    <a:pt x="195" y="2"/>
                  </a:cubicBezTo>
                  <a:cubicBezTo>
                    <a:pt x="196" y="7"/>
                    <a:pt x="198" y="12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0" y="15"/>
                    <a:pt x="199" y="14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6" y="12"/>
                    <a:pt x="196" y="12"/>
                    <a:pt x="196" y="12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3" y="10"/>
                    <a:pt x="193" y="11"/>
                    <a:pt x="193" y="12"/>
                  </a:cubicBezTo>
                  <a:cubicBezTo>
                    <a:pt x="193" y="13"/>
                    <a:pt x="194" y="14"/>
                    <a:pt x="194" y="15"/>
                  </a:cubicBezTo>
                  <a:cubicBezTo>
                    <a:pt x="193" y="15"/>
                    <a:pt x="192" y="16"/>
                    <a:pt x="191" y="16"/>
                  </a:cubicBezTo>
                  <a:cubicBezTo>
                    <a:pt x="191" y="16"/>
                    <a:pt x="191" y="16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9" y="15"/>
                    <a:pt x="189" y="16"/>
                    <a:pt x="189" y="16"/>
                  </a:cubicBezTo>
                  <a:cubicBezTo>
                    <a:pt x="188" y="17"/>
                    <a:pt x="187" y="17"/>
                    <a:pt x="187" y="17"/>
                  </a:cubicBezTo>
                  <a:cubicBezTo>
                    <a:pt x="187" y="15"/>
                    <a:pt x="188" y="13"/>
                    <a:pt x="188" y="11"/>
                  </a:cubicBezTo>
                  <a:cubicBezTo>
                    <a:pt x="190" y="9"/>
                    <a:pt x="192" y="6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0" y="3"/>
                    <a:pt x="188" y="5"/>
                    <a:pt x="186" y="8"/>
                  </a:cubicBezTo>
                  <a:cubicBezTo>
                    <a:pt x="184" y="8"/>
                    <a:pt x="183" y="9"/>
                    <a:pt x="181" y="10"/>
                  </a:cubicBezTo>
                  <a:cubicBezTo>
                    <a:pt x="179" y="11"/>
                    <a:pt x="177" y="13"/>
                    <a:pt x="176" y="15"/>
                  </a:cubicBezTo>
                  <a:cubicBezTo>
                    <a:pt x="174" y="17"/>
                    <a:pt x="172" y="20"/>
                    <a:pt x="171" y="22"/>
                  </a:cubicBezTo>
                  <a:cubicBezTo>
                    <a:pt x="170" y="23"/>
                    <a:pt x="170" y="23"/>
                    <a:pt x="170" y="24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6"/>
                    <a:pt x="172" y="25"/>
                  </a:cubicBezTo>
                  <a:cubicBezTo>
                    <a:pt x="173" y="25"/>
                    <a:pt x="175" y="24"/>
                    <a:pt x="177" y="23"/>
                  </a:cubicBezTo>
                  <a:cubicBezTo>
                    <a:pt x="176" y="24"/>
                    <a:pt x="176" y="25"/>
                    <a:pt x="175" y="26"/>
                  </a:cubicBezTo>
                  <a:cubicBezTo>
                    <a:pt x="175" y="27"/>
                    <a:pt x="176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8"/>
                    <a:pt x="176" y="29"/>
                    <a:pt x="176" y="29"/>
                  </a:cubicBezTo>
                  <a:cubicBezTo>
                    <a:pt x="177" y="30"/>
                    <a:pt x="177" y="31"/>
                    <a:pt x="177" y="31"/>
                  </a:cubicBezTo>
                  <a:cubicBezTo>
                    <a:pt x="177" y="33"/>
                    <a:pt x="176" y="35"/>
                    <a:pt x="177" y="37"/>
                  </a:cubicBezTo>
                  <a:cubicBezTo>
                    <a:pt x="177" y="39"/>
                    <a:pt x="177" y="40"/>
                    <a:pt x="177" y="41"/>
                  </a:cubicBezTo>
                  <a:cubicBezTo>
                    <a:pt x="178" y="45"/>
                    <a:pt x="182" y="47"/>
                    <a:pt x="186" y="48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9" y="53"/>
                    <a:pt x="192" y="56"/>
                    <a:pt x="195" y="60"/>
                  </a:cubicBezTo>
                  <a:cubicBezTo>
                    <a:pt x="196" y="62"/>
                    <a:pt x="197" y="63"/>
                    <a:pt x="198" y="65"/>
                  </a:cubicBezTo>
                  <a:cubicBezTo>
                    <a:pt x="200" y="69"/>
                    <a:pt x="201" y="73"/>
                    <a:pt x="202" y="78"/>
                  </a:cubicBezTo>
                  <a:cubicBezTo>
                    <a:pt x="202" y="78"/>
                    <a:pt x="202" y="78"/>
                    <a:pt x="201" y="78"/>
                  </a:cubicBezTo>
                  <a:cubicBezTo>
                    <a:pt x="201" y="78"/>
                    <a:pt x="201" y="79"/>
                    <a:pt x="201" y="79"/>
                  </a:cubicBezTo>
                  <a:cubicBezTo>
                    <a:pt x="200" y="85"/>
                    <a:pt x="200" y="91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202" y="89"/>
                    <a:pt x="204" y="77"/>
                    <a:pt x="203" y="66"/>
                  </a:cubicBezTo>
                  <a:cubicBezTo>
                    <a:pt x="203" y="64"/>
                    <a:pt x="202" y="63"/>
                    <a:pt x="202" y="61"/>
                  </a:cubicBezTo>
                  <a:cubicBezTo>
                    <a:pt x="202" y="61"/>
                    <a:pt x="202" y="62"/>
                    <a:pt x="203" y="62"/>
                  </a:cubicBezTo>
                  <a:cubicBezTo>
                    <a:pt x="203" y="61"/>
                    <a:pt x="203" y="61"/>
                    <a:pt x="202" y="60"/>
                  </a:cubicBezTo>
                  <a:cubicBezTo>
                    <a:pt x="202" y="59"/>
                    <a:pt x="203" y="59"/>
                    <a:pt x="203" y="59"/>
                  </a:cubicBezTo>
                  <a:cubicBezTo>
                    <a:pt x="202" y="57"/>
                    <a:pt x="201" y="55"/>
                    <a:pt x="199" y="54"/>
                  </a:cubicBezTo>
                  <a:cubicBezTo>
                    <a:pt x="198" y="50"/>
                    <a:pt x="196" y="46"/>
                    <a:pt x="193" y="43"/>
                  </a:cubicBezTo>
                  <a:cubicBezTo>
                    <a:pt x="193" y="43"/>
                    <a:pt x="193" y="42"/>
                    <a:pt x="193" y="42"/>
                  </a:cubicBezTo>
                  <a:cubicBezTo>
                    <a:pt x="197" y="47"/>
                    <a:pt x="200" y="52"/>
                    <a:pt x="204" y="57"/>
                  </a:cubicBezTo>
                  <a:cubicBezTo>
                    <a:pt x="205" y="59"/>
                    <a:pt x="206" y="62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7"/>
                    <a:pt x="210" y="70"/>
                    <a:pt x="210" y="73"/>
                  </a:cubicBezTo>
                  <a:cubicBezTo>
                    <a:pt x="211" y="73"/>
                    <a:pt x="211" y="74"/>
                    <a:pt x="212" y="75"/>
                  </a:cubicBezTo>
                  <a:cubicBezTo>
                    <a:pt x="212" y="75"/>
                    <a:pt x="211" y="76"/>
                    <a:pt x="211" y="76"/>
                  </a:cubicBezTo>
                  <a:cubicBezTo>
                    <a:pt x="212" y="80"/>
                    <a:pt x="212" y="84"/>
                    <a:pt x="212" y="87"/>
                  </a:cubicBezTo>
                  <a:cubicBezTo>
                    <a:pt x="213" y="89"/>
                    <a:pt x="213" y="90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3" y="92"/>
                    <a:pt x="213" y="91"/>
                    <a:pt x="212" y="91"/>
                  </a:cubicBezTo>
                  <a:cubicBezTo>
                    <a:pt x="212" y="92"/>
                    <a:pt x="212" y="94"/>
                    <a:pt x="211" y="96"/>
                  </a:cubicBezTo>
                  <a:cubicBezTo>
                    <a:pt x="212" y="98"/>
                    <a:pt x="213" y="100"/>
                    <a:pt x="214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4" y="99"/>
                    <a:pt x="214" y="96"/>
                    <a:pt x="214" y="93"/>
                  </a:cubicBezTo>
                  <a:cubicBezTo>
                    <a:pt x="214" y="90"/>
                    <a:pt x="214" y="86"/>
                    <a:pt x="214" y="83"/>
                  </a:cubicBezTo>
                  <a:cubicBezTo>
                    <a:pt x="213" y="82"/>
                    <a:pt x="213" y="82"/>
                    <a:pt x="212" y="81"/>
                  </a:cubicBezTo>
                  <a:cubicBezTo>
                    <a:pt x="212" y="80"/>
                    <a:pt x="213" y="80"/>
                    <a:pt x="213" y="79"/>
                  </a:cubicBezTo>
                  <a:cubicBezTo>
                    <a:pt x="213" y="78"/>
                    <a:pt x="213" y="77"/>
                    <a:pt x="212" y="76"/>
                  </a:cubicBezTo>
                  <a:cubicBezTo>
                    <a:pt x="211" y="70"/>
                    <a:pt x="209" y="64"/>
                    <a:pt x="207" y="58"/>
                  </a:cubicBezTo>
                  <a:cubicBezTo>
                    <a:pt x="207" y="57"/>
                    <a:pt x="206" y="56"/>
                    <a:pt x="206" y="55"/>
                  </a:cubicBezTo>
                  <a:cubicBezTo>
                    <a:pt x="203" y="51"/>
                    <a:pt x="201" y="47"/>
                    <a:pt x="198" y="43"/>
                  </a:cubicBezTo>
                  <a:cubicBezTo>
                    <a:pt x="198" y="43"/>
                    <a:pt x="198" y="43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3"/>
                    <a:pt x="201" y="43"/>
                    <a:pt x="201" y="42"/>
                  </a:cubicBezTo>
                  <a:cubicBezTo>
                    <a:pt x="200" y="41"/>
                    <a:pt x="200" y="40"/>
                    <a:pt x="199" y="40"/>
                  </a:cubicBezTo>
                  <a:cubicBezTo>
                    <a:pt x="202" y="43"/>
                    <a:pt x="204" y="46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1"/>
                    <a:pt x="208" y="51"/>
                    <a:pt x="208" y="52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6"/>
                    <a:pt x="210" y="58"/>
                    <a:pt x="211" y="59"/>
                  </a:cubicBezTo>
                  <a:cubicBezTo>
                    <a:pt x="211" y="58"/>
                    <a:pt x="211" y="57"/>
                    <a:pt x="211" y="57"/>
                  </a:cubicBezTo>
                  <a:cubicBezTo>
                    <a:pt x="213" y="59"/>
                    <a:pt x="215" y="62"/>
                    <a:pt x="216" y="65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7"/>
                    <a:pt x="215" y="67"/>
                    <a:pt x="215" y="68"/>
                  </a:cubicBezTo>
                  <a:cubicBezTo>
                    <a:pt x="214" y="67"/>
                    <a:pt x="213" y="66"/>
                    <a:pt x="212" y="65"/>
                  </a:cubicBezTo>
                  <a:cubicBezTo>
                    <a:pt x="214" y="69"/>
                    <a:pt x="215" y="73"/>
                    <a:pt x="215" y="77"/>
                  </a:cubicBezTo>
                  <a:cubicBezTo>
                    <a:pt x="216" y="80"/>
                    <a:pt x="216" y="82"/>
                    <a:pt x="217" y="85"/>
                  </a:cubicBezTo>
                  <a:cubicBezTo>
                    <a:pt x="217" y="84"/>
                    <a:pt x="217" y="83"/>
                    <a:pt x="217" y="82"/>
                  </a:cubicBezTo>
                  <a:cubicBezTo>
                    <a:pt x="219" y="86"/>
                    <a:pt x="221" y="89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2" y="92"/>
                    <a:pt x="222" y="93"/>
                  </a:cubicBezTo>
                  <a:cubicBezTo>
                    <a:pt x="220" y="96"/>
                    <a:pt x="220" y="101"/>
                    <a:pt x="220" y="105"/>
                  </a:cubicBezTo>
                  <a:cubicBezTo>
                    <a:pt x="220" y="105"/>
                    <a:pt x="219" y="105"/>
                    <a:pt x="219" y="105"/>
                  </a:cubicBezTo>
                  <a:cubicBezTo>
                    <a:pt x="220" y="111"/>
                    <a:pt x="220" y="117"/>
                    <a:pt x="219" y="123"/>
                  </a:cubicBezTo>
                  <a:cubicBezTo>
                    <a:pt x="219" y="122"/>
                    <a:pt x="220" y="120"/>
                    <a:pt x="220" y="118"/>
                  </a:cubicBezTo>
                  <a:cubicBezTo>
                    <a:pt x="220" y="119"/>
                    <a:pt x="221" y="120"/>
                    <a:pt x="221" y="121"/>
                  </a:cubicBezTo>
                  <a:cubicBezTo>
                    <a:pt x="220" y="122"/>
                    <a:pt x="220" y="123"/>
                    <a:pt x="219" y="124"/>
                  </a:cubicBezTo>
                  <a:cubicBezTo>
                    <a:pt x="219" y="125"/>
                    <a:pt x="219" y="126"/>
                    <a:pt x="219" y="126"/>
                  </a:cubicBezTo>
                  <a:cubicBezTo>
                    <a:pt x="221" y="122"/>
                    <a:pt x="223" y="118"/>
                    <a:pt x="225" y="113"/>
                  </a:cubicBezTo>
                  <a:cubicBezTo>
                    <a:pt x="230" y="98"/>
                    <a:pt x="229" y="83"/>
                    <a:pt x="226" y="69"/>
                  </a:cubicBezTo>
                  <a:cubicBezTo>
                    <a:pt x="226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6" y="67"/>
                  </a:cubicBezTo>
                  <a:cubicBezTo>
                    <a:pt x="224" y="61"/>
                    <a:pt x="222" y="55"/>
                    <a:pt x="219" y="49"/>
                  </a:cubicBezTo>
                  <a:cubicBezTo>
                    <a:pt x="219" y="49"/>
                    <a:pt x="219" y="48"/>
                    <a:pt x="219" y="48"/>
                  </a:cubicBezTo>
                  <a:cubicBezTo>
                    <a:pt x="218" y="46"/>
                    <a:pt x="217" y="44"/>
                    <a:pt x="215" y="42"/>
                  </a:cubicBezTo>
                  <a:cubicBezTo>
                    <a:pt x="212" y="36"/>
                    <a:pt x="208" y="30"/>
                    <a:pt x="204" y="25"/>
                  </a:cubicBezTo>
                  <a:cubicBezTo>
                    <a:pt x="207" y="29"/>
                    <a:pt x="210" y="33"/>
                    <a:pt x="214" y="37"/>
                  </a:cubicBezTo>
                  <a:cubicBezTo>
                    <a:pt x="211" y="32"/>
                    <a:pt x="209" y="27"/>
                    <a:pt x="206" y="22"/>
                  </a:cubicBezTo>
                  <a:cubicBezTo>
                    <a:pt x="205" y="21"/>
                    <a:pt x="206" y="20"/>
                    <a:pt x="207" y="20"/>
                  </a:cubicBezTo>
                  <a:cubicBezTo>
                    <a:pt x="207" y="20"/>
                    <a:pt x="207" y="20"/>
                    <a:pt x="208" y="21"/>
                  </a:cubicBezTo>
                  <a:cubicBezTo>
                    <a:pt x="212" y="23"/>
                    <a:pt x="216" y="28"/>
                    <a:pt x="219" y="33"/>
                  </a:cubicBezTo>
                  <a:cubicBezTo>
                    <a:pt x="220" y="35"/>
                    <a:pt x="221" y="37"/>
                    <a:pt x="222" y="40"/>
                  </a:cubicBezTo>
                  <a:cubicBezTo>
                    <a:pt x="222" y="39"/>
                    <a:pt x="222" y="38"/>
                    <a:pt x="221" y="38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4" y="42"/>
                    <a:pt x="227" y="46"/>
                    <a:pt x="229" y="50"/>
                  </a:cubicBezTo>
                  <a:cubicBezTo>
                    <a:pt x="228" y="49"/>
                    <a:pt x="226" y="47"/>
                    <a:pt x="225" y="46"/>
                  </a:cubicBezTo>
                  <a:cubicBezTo>
                    <a:pt x="225" y="47"/>
                    <a:pt x="226" y="48"/>
                    <a:pt x="226" y="49"/>
                  </a:cubicBezTo>
                  <a:cubicBezTo>
                    <a:pt x="229" y="56"/>
                    <a:pt x="232" y="63"/>
                    <a:pt x="234" y="71"/>
                  </a:cubicBezTo>
                  <a:cubicBezTo>
                    <a:pt x="235" y="72"/>
                    <a:pt x="235" y="74"/>
                    <a:pt x="236" y="75"/>
                  </a:cubicBezTo>
                  <a:cubicBezTo>
                    <a:pt x="238" y="84"/>
                    <a:pt x="240" y="93"/>
                    <a:pt x="240" y="102"/>
                  </a:cubicBezTo>
                  <a:cubicBezTo>
                    <a:pt x="240" y="104"/>
                    <a:pt x="240" y="107"/>
                    <a:pt x="241" y="109"/>
                  </a:cubicBezTo>
                  <a:cubicBezTo>
                    <a:pt x="240" y="112"/>
                    <a:pt x="240" y="114"/>
                    <a:pt x="240" y="117"/>
                  </a:cubicBezTo>
                  <a:cubicBezTo>
                    <a:pt x="239" y="119"/>
                    <a:pt x="239" y="121"/>
                    <a:pt x="238" y="122"/>
                  </a:cubicBezTo>
                  <a:cubicBezTo>
                    <a:pt x="238" y="121"/>
                    <a:pt x="238" y="120"/>
                    <a:pt x="238" y="119"/>
                  </a:cubicBezTo>
                  <a:cubicBezTo>
                    <a:pt x="237" y="126"/>
                    <a:pt x="234" y="133"/>
                    <a:pt x="231" y="139"/>
                  </a:cubicBezTo>
                  <a:cubicBezTo>
                    <a:pt x="229" y="143"/>
                    <a:pt x="228" y="146"/>
                    <a:pt x="226" y="149"/>
                  </a:cubicBezTo>
                  <a:cubicBezTo>
                    <a:pt x="224" y="153"/>
                    <a:pt x="223" y="158"/>
                    <a:pt x="221" y="162"/>
                  </a:cubicBezTo>
                  <a:cubicBezTo>
                    <a:pt x="221" y="163"/>
                    <a:pt x="220" y="164"/>
                    <a:pt x="219" y="165"/>
                  </a:cubicBezTo>
                  <a:cubicBezTo>
                    <a:pt x="219" y="162"/>
                    <a:pt x="218" y="160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7" y="159"/>
                    <a:pt x="216" y="159"/>
                  </a:cubicBezTo>
                  <a:cubicBezTo>
                    <a:pt x="214" y="162"/>
                    <a:pt x="212" y="164"/>
                    <a:pt x="210" y="166"/>
                  </a:cubicBezTo>
                  <a:cubicBezTo>
                    <a:pt x="209" y="167"/>
                    <a:pt x="207" y="169"/>
                    <a:pt x="206" y="170"/>
                  </a:cubicBezTo>
                  <a:cubicBezTo>
                    <a:pt x="207" y="169"/>
                    <a:pt x="207" y="168"/>
                    <a:pt x="208" y="167"/>
                  </a:cubicBezTo>
                  <a:cubicBezTo>
                    <a:pt x="206" y="169"/>
                    <a:pt x="204" y="171"/>
                    <a:pt x="201" y="172"/>
                  </a:cubicBezTo>
                  <a:cubicBezTo>
                    <a:pt x="201" y="173"/>
                    <a:pt x="200" y="173"/>
                    <a:pt x="200" y="173"/>
                  </a:cubicBezTo>
                  <a:cubicBezTo>
                    <a:pt x="199" y="174"/>
                    <a:pt x="199" y="174"/>
                    <a:pt x="198" y="174"/>
                  </a:cubicBezTo>
                  <a:cubicBezTo>
                    <a:pt x="197" y="175"/>
                    <a:pt x="195" y="176"/>
                    <a:pt x="194" y="177"/>
                  </a:cubicBezTo>
                  <a:cubicBezTo>
                    <a:pt x="194" y="177"/>
                    <a:pt x="195" y="177"/>
                    <a:pt x="195" y="177"/>
                  </a:cubicBezTo>
                  <a:cubicBezTo>
                    <a:pt x="195" y="177"/>
                    <a:pt x="196" y="177"/>
                    <a:pt x="197" y="177"/>
                  </a:cubicBezTo>
                  <a:cubicBezTo>
                    <a:pt x="197" y="177"/>
                    <a:pt x="198" y="177"/>
                    <a:pt x="199" y="177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7" y="178"/>
                    <a:pt x="195" y="180"/>
                    <a:pt x="192" y="181"/>
                  </a:cubicBezTo>
                  <a:cubicBezTo>
                    <a:pt x="189" y="182"/>
                    <a:pt x="186" y="183"/>
                    <a:pt x="182" y="184"/>
                  </a:cubicBezTo>
                  <a:cubicBezTo>
                    <a:pt x="181" y="185"/>
                    <a:pt x="179" y="185"/>
                    <a:pt x="177" y="185"/>
                  </a:cubicBezTo>
                  <a:cubicBezTo>
                    <a:pt x="177" y="186"/>
                    <a:pt x="176" y="186"/>
                    <a:pt x="176" y="186"/>
                  </a:cubicBezTo>
                  <a:cubicBezTo>
                    <a:pt x="174" y="186"/>
                    <a:pt x="172" y="186"/>
                    <a:pt x="170" y="187"/>
                  </a:cubicBezTo>
                  <a:cubicBezTo>
                    <a:pt x="169" y="187"/>
                    <a:pt x="169" y="187"/>
                    <a:pt x="169" y="187"/>
                  </a:cubicBezTo>
                  <a:cubicBezTo>
                    <a:pt x="167" y="187"/>
                    <a:pt x="165" y="187"/>
                    <a:pt x="163" y="188"/>
                  </a:cubicBezTo>
                  <a:cubicBezTo>
                    <a:pt x="163" y="187"/>
                    <a:pt x="164" y="187"/>
                    <a:pt x="164" y="187"/>
                  </a:cubicBezTo>
                  <a:cubicBezTo>
                    <a:pt x="160" y="188"/>
                    <a:pt x="156" y="188"/>
                    <a:pt x="152" y="188"/>
                  </a:cubicBezTo>
                  <a:cubicBezTo>
                    <a:pt x="145" y="188"/>
                    <a:pt x="139" y="187"/>
                    <a:pt x="133" y="186"/>
                  </a:cubicBezTo>
                  <a:cubicBezTo>
                    <a:pt x="116" y="182"/>
                    <a:pt x="101" y="173"/>
                    <a:pt x="87" y="163"/>
                  </a:cubicBezTo>
                  <a:cubicBezTo>
                    <a:pt x="85" y="162"/>
                    <a:pt x="83" y="160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60"/>
                    <a:pt x="85" y="161"/>
                    <a:pt x="86" y="162"/>
                  </a:cubicBezTo>
                  <a:cubicBezTo>
                    <a:pt x="81" y="158"/>
                    <a:pt x="77" y="154"/>
                    <a:pt x="72" y="150"/>
                  </a:cubicBezTo>
                  <a:cubicBezTo>
                    <a:pt x="72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49"/>
                    <a:pt x="69" y="149"/>
                    <a:pt x="67" y="148"/>
                  </a:cubicBezTo>
                  <a:cubicBezTo>
                    <a:pt x="65" y="147"/>
                    <a:pt x="63" y="146"/>
                    <a:pt x="61" y="144"/>
                  </a:cubicBezTo>
                  <a:cubicBezTo>
                    <a:pt x="59" y="143"/>
                    <a:pt x="57" y="141"/>
                    <a:pt x="55" y="139"/>
                  </a:cubicBezTo>
                  <a:cubicBezTo>
                    <a:pt x="53" y="137"/>
                    <a:pt x="50" y="135"/>
                    <a:pt x="48" y="133"/>
                  </a:cubicBezTo>
                  <a:cubicBezTo>
                    <a:pt x="47" y="133"/>
                    <a:pt x="47" y="132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9"/>
                    <a:pt x="42" y="130"/>
                    <a:pt x="43" y="131"/>
                  </a:cubicBezTo>
                  <a:cubicBezTo>
                    <a:pt x="43" y="132"/>
                    <a:pt x="43" y="132"/>
                    <a:pt x="44" y="133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3" y="133"/>
                    <a:pt x="41" y="132"/>
                    <a:pt x="40" y="130"/>
                  </a:cubicBezTo>
                  <a:cubicBezTo>
                    <a:pt x="38" y="129"/>
                    <a:pt x="37" y="128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1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8" y="124"/>
                    <a:pt x="29" y="125"/>
                    <a:pt x="30" y="127"/>
                  </a:cubicBezTo>
                  <a:cubicBezTo>
                    <a:pt x="30" y="128"/>
                    <a:pt x="31" y="128"/>
                    <a:pt x="32" y="129"/>
                  </a:cubicBezTo>
                  <a:cubicBezTo>
                    <a:pt x="33" y="131"/>
                    <a:pt x="34" y="132"/>
                    <a:pt x="35" y="134"/>
                  </a:cubicBezTo>
                  <a:cubicBezTo>
                    <a:pt x="37" y="136"/>
                    <a:pt x="38" y="138"/>
                    <a:pt x="40" y="139"/>
                  </a:cubicBezTo>
                  <a:cubicBezTo>
                    <a:pt x="41" y="140"/>
                    <a:pt x="42" y="141"/>
                    <a:pt x="42" y="141"/>
                  </a:cubicBezTo>
                  <a:cubicBezTo>
                    <a:pt x="43" y="142"/>
                    <a:pt x="43" y="142"/>
                    <a:pt x="44" y="143"/>
                  </a:cubicBezTo>
                  <a:cubicBezTo>
                    <a:pt x="46" y="145"/>
                    <a:pt x="48" y="148"/>
                    <a:pt x="50" y="150"/>
                  </a:cubicBezTo>
                  <a:cubicBezTo>
                    <a:pt x="38" y="141"/>
                    <a:pt x="26" y="131"/>
                    <a:pt x="16" y="119"/>
                  </a:cubicBezTo>
                  <a:cubicBezTo>
                    <a:pt x="12" y="114"/>
                    <a:pt x="8" y="109"/>
                    <a:pt x="6" y="103"/>
                  </a:cubicBezTo>
                  <a:cubicBezTo>
                    <a:pt x="5" y="100"/>
                    <a:pt x="4" y="98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2" y="102"/>
                    <a:pt x="5" y="107"/>
                    <a:pt x="8" y="112"/>
                  </a:cubicBezTo>
                  <a:cubicBezTo>
                    <a:pt x="11" y="117"/>
                    <a:pt x="15" y="122"/>
                    <a:pt x="19" y="126"/>
                  </a:cubicBezTo>
                  <a:cubicBezTo>
                    <a:pt x="27" y="135"/>
                    <a:pt x="37" y="143"/>
                    <a:pt x="47" y="150"/>
                  </a:cubicBezTo>
                  <a:cubicBezTo>
                    <a:pt x="47" y="151"/>
                    <a:pt x="48" y="151"/>
                    <a:pt x="48" y="152"/>
                  </a:cubicBezTo>
                  <a:cubicBezTo>
                    <a:pt x="52" y="155"/>
                    <a:pt x="56" y="157"/>
                    <a:pt x="60" y="160"/>
                  </a:cubicBezTo>
                  <a:cubicBezTo>
                    <a:pt x="65" y="165"/>
                    <a:pt x="71" y="170"/>
                    <a:pt x="78" y="174"/>
                  </a:cubicBezTo>
                  <a:cubicBezTo>
                    <a:pt x="82" y="177"/>
                    <a:pt x="87" y="180"/>
                    <a:pt x="92" y="182"/>
                  </a:cubicBezTo>
                  <a:cubicBezTo>
                    <a:pt x="98" y="186"/>
                    <a:pt x="103" y="189"/>
                    <a:pt x="109" y="192"/>
                  </a:cubicBezTo>
                  <a:cubicBezTo>
                    <a:pt x="112" y="194"/>
                    <a:pt x="115" y="195"/>
                    <a:pt x="118" y="197"/>
                  </a:cubicBezTo>
                  <a:cubicBezTo>
                    <a:pt x="122" y="198"/>
                    <a:pt x="127" y="199"/>
                    <a:pt x="131" y="200"/>
                  </a:cubicBezTo>
                  <a:cubicBezTo>
                    <a:pt x="136" y="201"/>
                    <a:pt x="141" y="202"/>
                    <a:pt x="146" y="202"/>
                  </a:cubicBezTo>
                  <a:cubicBezTo>
                    <a:pt x="147" y="202"/>
                    <a:pt x="148" y="202"/>
                    <a:pt x="149" y="202"/>
                  </a:cubicBezTo>
                  <a:cubicBezTo>
                    <a:pt x="150" y="202"/>
                    <a:pt x="150" y="202"/>
                    <a:pt x="151" y="202"/>
                  </a:cubicBezTo>
                  <a:cubicBezTo>
                    <a:pt x="158" y="201"/>
                    <a:pt x="165" y="200"/>
                    <a:pt x="172" y="197"/>
                  </a:cubicBezTo>
                  <a:cubicBezTo>
                    <a:pt x="178" y="196"/>
                    <a:pt x="184" y="193"/>
                    <a:pt x="189" y="191"/>
                  </a:cubicBezTo>
                  <a:cubicBezTo>
                    <a:pt x="190" y="191"/>
                    <a:pt x="192" y="191"/>
                    <a:pt x="193" y="190"/>
                  </a:cubicBezTo>
                  <a:cubicBezTo>
                    <a:pt x="194" y="190"/>
                    <a:pt x="194" y="190"/>
                    <a:pt x="195" y="189"/>
                  </a:cubicBezTo>
                  <a:cubicBezTo>
                    <a:pt x="197" y="189"/>
                    <a:pt x="199" y="188"/>
                    <a:pt x="200" y="187"/>
                  </a:cubicBezTo>
                  <a:cubicBezTo>
                    <a:pt x="203" y="186"/>
                    <a:pt x="205" y="184"/>
                    <a:pt x="206" y="183"/>
                  </a:cubicBezTo>
                  <a:cubicBezTo>
                    <a:pt x="207" y="183"/>
                    <a:pt x="207" y="183"/>
                    <a:pt x="208" y="183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1" y="182"/>
                    <a:pt x="213" y="180"/>
                    <a:pt x="215" y="178"/>
                  </a:cubicBezTo>
                  <a:cubicBezTo>
                    <a:pt x="215" y="179"/>
                    <a:pt x="215" y="180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2"/>
                    <a:pt x="215" y="182"/>
                    <a:pt x="215" y="182"/>
                  </a:cubicBezTo>
                  <a:cubicBezTo>
                    <a:pt x="215" y="182"/>
                    <a:pt x="216" y="182"/>
                    <a:pt x="216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8" y="180"/>
                    <a:pt x="218" y="179"/>
                    <a:pt x="219" y="178"/>
                  </a:cubicBezTo>
                  <a:cubicBezTo>
                    <a:pt x="220" y="176"/>
                    <a:pt x="222" y="173"/>
                    <a:pt x="223" y="171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5" y="169"/>
                    <a:pt x="226" y="168"/>
                  </a:cubicBezTo>
                  <a:cubicBezTo>
                    <a:pt x="225" y="169"/>
                    <a:pt x="225" y="170"/>
                    <a:pt x="225" y="172"/>
                  </a:cubicBezTo>
                  <a:cubicBezTo>
                    <a:pt x="224" y="173"/>
                    <a:pt x="223" y="175"/>
                    <a:pt x="223" y="176"/>
                  </a:cubicBezTo>
                  <a:cubicBezTo>
                    <a:pt x="222" y="177"/>
                    <a:pt x="223" y="178"/>
                    <a:pt x="224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6" y="176"/>
                    <a:pt x="227" y="175"/>
                    <a:pt x="227" y="174"/>
                  </a:cubicBezTo>
                  <a:cubicBezTo>
                    <a:pt x="228" y="172"/>
                    <a:pt x="229" y="170"/>
                    <a:pt x="230" y="168"/>
                  </a:cubicBezTo>
                  <a:cubicBezTo>
                    <a:pt x="232" y="164"/>
                    <a:pt x="233" y="160"/>
                    <a:pt x="235" y="155"/>
                  </a:cubicBezTo>
                  <a:cubicBezTo>
                    <a:pt x="236" y="152"/>
                    <a:pt x="238" y="148"/>
                    <a:pt x="239" y="145"/>
                  </a:cubicBezTo>
                  <a:cubicBezTo>
                    <a:pt x="239" y="145"/>
                    <a:pt x="240" y="146"/>
                    <a:pt x="240" y="146"/>
                  </a:cubicBezTo>
                  <a:cubicBezTo>
                    <a:pt x="241" y="146"/>
                    <a:pt x="241" y="145"/>
                    <a:pt x="241" y="145"/>
                  </a:cubicBezTo>
                  <a:cubicBezTo>
                    <a:pt x="244" y="140"/>
                    <a:pt x="245" y="134"/>
                    <a:pt x="245" y="129"/>
                  </a:cubicBezTo>
                  <a:cubicBezTo>
                    <a:pt x="246" y="125"/>
                    <a:pt x="246" y="121"/>
                    <a:pt x="246" y="118"/>
                  </a:cubicBezTo>
                  <a:cubicBezTo>
                    <a:pt x="247" y="114"/>
                    <a:pt x="248" y="110"/>
                    <a:pt x="249" y="107"/>
                  </a:cubicBezTo>
                  <a:cubicBezTo>
                    <a:pt x="249" y="103"/>
                    <a:pt x="250" y="100"/>
                    <a:pt x="250" y="97"/>
                  </a:cubicBezTo>
                  <a:cubicBezTo>
                    <a:pt x="250" y="96"/>
                    <a:pt x="249" y="96"/>
                    <a:pt x="248" y="96"/>
                  </a:cubicBezTo>
                  <a:cubicBezTo>
                    <a:pt x="248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8"/>
                    <a:pt x="246" y="99"/>
                    <a:pt x="245" y="100"/>
                  </a:cubicBezTo>
                  <a:cubicBezTo>
                    <a:pt x="245" y="97"/>
                    <a:pt x="245" y="94"/>
                    <a:pt x="244" y="91"/>
                  </a:cubicBezTo>
                  <a:cubicBezTo>
                    <a:pt x="244" y="85"/>
                    <a:pt x="243" y="78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8" y="71"/>
                    <a:pt x="237" y="71"/>
                    <a:pt x="237" y="72"/>
                  </a:cubicBezTo>
                  <a:cubicBezTo>
                    <a:pt x="238" y="73"/>
                    <a:pt x="238" y="74"/>
                    <a:pt x="238" y="75"/>
                  </a:cubicBezTo>
                  <a:cubicBezTo>
                    <a:pt x="237" y="72"/>
                    <a:pt x="236" y="70"/>
                    <a:pt x="235" y="67"/>
                  </a:cubicBezTo>
                  <a:cubicBezTo>
                    <a:pt x="235" y="67"/>
                    <a:pt x="234" y="66"/>
                    <a:pt x="234" y="66"/>
                  </a:cubicBezTo>
                  <a:cubicBezTo>
                    <a:pt x="234" y="66"/>
                    <a:pt x="233" y="66"/>
                    <a:pt x="233" y="67"/>
                  </a:cubicBezTo>
                  <a:cubicBezTo>
                    <a:pt x="233" y="66"/>
                    <a:pt x="233" y="65"/>
                    <a:pt x="233" y="64"/>
                  </a:cubicBezTo>
                  <a:cubicBezTo>
                    <a:pt x="233" y="64"/>
                    <a:pt x="233" y="64"/>
                    <a:pt x="233" y="63"/>
                  </a:cubicBezTo>
                  <a:cubicBezTo>
                    <a:pt x="232" y="60"/>
                    <a:pt x="231" y="57"/>
                    <a:pt x="229" y="55"/>
                  </a:cubicBezTo>
                  <a:cubicBezTo>
                    <a:pt x="230" y="56"/>
                    <a:pt x="231" y="57"/>
                    <a:pt x="233" y="59"/>
                  </a:cubicBezTo>
                  <a:cubicBezTo>
                    <a:pt x="233" y="59"/>
                    <a:pt x="233" y="59"/>
                    <a:pt x="234" y="59"/>
                  </a:cubicBezTo>
                  <a:cubicBezTo>
                    <a:pt x="234" y="59"/>
                    <a:pt x="235" y="58"/>
                    <a:pt x="235" y="57"/>
                  </a:cubicBezTo>
                  <a:cubicBezTo>
                    <a:pt x="232" y="50"/>
                    <a:pt x="229" y="44"/>
                    <a:pt x="225" y="38"/>
                  </a:cubicBezTo>
                  <a:cubicBezTo>
                    <a:pt x="227" y="40"/>
                    <a:pt x="229" y="42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3" y="43"/>
                    <a:pt x="233" y="43"/>
                  </a:cubicBezTo>
                  <a:cubicBezTo>
                    <a:pt x="233" y="42"/>
                    <a:pt x="233" y="41"/>
                    <a:pt x="233" y="40"/>
                  </a:cubicBezTo>
                  <a:cubicBezTo>
                    <a:pt x="232" y="38"/>
                    <a:pt x="231" y="36"/>
                    <a:pt x="230" y="34"/>
                  </a:cubicBezTo>
                  <a:cubicBezTo>
                    <a:pt x="231" y="34"/>
                    <a:pt x="231" y="33"/>
                    <a:pt x="230" y="33"/>
                  </a:cubicBezTo>
                  <a:cubicBezTo>
                    <a:pt x="228" y="28"/>
                    <a:pt x="225" y="24"/>
                    <a:pt x="221" y="20"/>
                  </a:cubicBezTo>
                  <a:cubicBezTo>
                    <a:pt x="217" y="16"/>
                    <a:pt x="213" y="12"/>
                    <a:pt x="208" y="8"/>
                  </a:cubicBezTo>
                  <a:cubicBezTo>
                    <a:pt x="207" y="8"/>
                    <a:pt x="206" y="7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0" y="2"/>
                    <a:pt x="197" y="1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5614988" y="3406776"/>
              <a:ext cx="563563" cy="498475"/>
            </a:xfrm>
            <a:custGeom>
              <a:avLst/>
              <a:gdLst>
                <a:gd name="T0" fmla="*/ 174 w 261"/>
                <a:gd name="T1" fmla="*/ 223 h 232"/>
                <a:gd name="T2" fmla="*/ 221 w 261"/>
                <a:gd name="T3" fmla="*/ 213 h 232"/>
                <a:gd name="T4" fmla="*/ 157 w 261"/>
                <a:gd name="T5" fmla="*/ 228 h 232"/>
                <a:gd name="T6" fmla="*/ 91 w 261"/>
                <a:gd name="T7" fmla="*/ 188 h 232"/>
                <a:gd name="T8" fmla="*/ 224 w 261"/>
                <a:gd name="T9" fmla="*/ 202 h 232"/>
                <a:gd name="T10" fmla="*/ 171 w 261"/>
                <a:gd name="T11" fmla="*/ 219 h 232"/>
                <a:gd name="T12" fmla="*/ 206 w 261"/>
                <a:gd name="T13" fmla="*/ 206 h 232"/>
                <a:gd name="T14" fmla="*/ 75 w 261"/>
                <a:gd name="T15" fmla="*/ 172 h 232"/>
                <a:gd name="T16" fmla="*/ 236 w 261"/>
                <a:gd name="T17" fmla="*/ 146 h 232"/>
                <a:gd name="T18" fmla="*/ 168 w 261"/>
                <a:gd name="T19" fmla="*/ 215 h 232"/>
                <a:gd name="T20" fmla="*/ 152 w 261"/>
                <a:gd name="T21" fmla="*/ 209 h 232"/>
                <a:gd name="T22" fmla="*/ 233 w 261"/>
                <a:gd name="T23" fmla="*/ 159 h 232"/>
                <a:gd name="T24" fmla="*/ 91 w 261"/>
                <a:gd name="T25" fmla="*/ 176 h 232"/>
                <a:gd name="T26" fmla="*/ 74 w 261"/>
                <a:gd name="T27" fmla="*/ 167 h 232"/>
                <a:gd name="T28" fmla="*/ 238 w 261"/>
                <a:gd name="T29" fmla="*/ 177 h 232"/>
                <a:gd name="T30" fmla="*/ 236 w 261"/>
                <a:gd name="T31" fmla="*/ 200 h 232"/>
                <a:gd name="T32" fmla="*/ 226 w 261"/>
                <a:gd name="T33" fmla="*/ 112 h 232"/>
                <a:gd name="T34" fmla="*/ 224 w 261"/>
                <a:gd name="T35" fmla="*/ 132 h 232"/>
                <a:gd name="T36" fmla="*/ 37 w 261"/>
                <a:gd name="T37" fmla="*/ 125 h 232"/>
                <a:gd name="T38" fmla="*/ 243 w 261"/>
                <a:gd name="T39" fmla="*/ 91 h 232"/>
                <a:gd name="T40" fmla="*/ 240 w 261"/>
                <a:gd name="T41" fmla="*/ 89 h 232"/>
                <a:gd name="T42" fmla="*/ 20 w 261"/>
                <a:gd name="T43" fmla="*/ 99 h 232"/>
                <a:gd name="T44" fmla="*/ 31 w 261"/>
                <a:gd name="T45" fmla="*/ 86 h 232"/>
                <a:gd name="T46" fmla="*/ 14 w 261"/>
                <a:gd name="T47" fmla="*/ 70 h 232"/>
                <a:gd name="T48" fmla="*/ 14 w 261"/>
                <a:gd name="T49" fmla="*/ 70 h 232"/>
                <a:gd name="T50" fmla="*/ 16 w 261"/>
                <a:gd name="T51" fmla="*/ 53 h 232"/>
                <a:gd name="T52" fmla="*/ 22 w 261"/>
                <a:gd name="T53" fmla="*/ 53 h 232"/>
                <a:gd name="T54" fmla="*/ 15 w 261"/>
                <a:gd name="T55" fmla="*/ 47 h 232"/>
                <a:gd name="T56" fmla="*/ 32 w 261"/>
                <a:gd name="T57" fmla="*/ 38 h 232"/>
                <a:gd name="T58" fmla="*/ 26 w 261"/>
                <a:gd name="T59" fmla="*/ 58 h 232"/>
                <a:gd name="T60" fmla="*/ 30 w 261"/>
                <a:gd name="T61" fmla="*/ 22 h 232"/>
                <a:gd name="T62" fmla="*/ 23 w 261"/>
                <a:gd name="T63" fmla="*/ 29 h 232"/>
                <a:gd name="T64" fmla="*/ 43 w 261"/>
                <a:gd name="T65" fmla="*/ 19 h 232"/>
                <a:gd name="T66" fmla="*/ 40 w 261"/>
                <a:gd name="T67" fmla="*/ 15 h 232"/>
                <a:gd name="T68" fmla="*/ 37 w 261"/>
                <a:gd name="T69" fmla="*/ 37 h 232"/>
                <a:gd name="T70" fmla="*/ 46 w 261"/>
                <a:gd name="T71" fmla="*/ 10 h 232"/>
                <a:gd name="T72" fmla="*/ 38 w 261"/>
                <a:gd name="T73" fmla="*/ 14 h 232"/>
                <a:gd name="T74" fmla="*/ 12 w 261"/>
                <a:gd name="T75" fmla="*/ 46 h 232"/>
                <a:gd name="T76" fmla="*/ 22 w 261"/>
                <a:gd name="T77" fmla="*/ 102 h 232"/>
                <a:gd name="T78" fmla="*/ 8 w 261"/>
                <a:gd name="T79" fmla="*/ 36 h 232"/>
                <a:gd name="T80" fmla="*/ 56 w 261"/>
                <a:gd name="T81" fmla="*/ 1 h 232"/>
                <a:gd name="T82" fmla="*/ 9 w 261"/>
                <a:gd name="T83" fmla="*/ 30 h 232"/>
                <a:gd name="T84" fmla="*/ 35 w 261"/>
                <a:gd name="T85" fmla="*/ 135 h 232"/>
                <a:gd name="T86" fmla="*/ 91 w 261"/>
                <a:gd name="T87" fmla="*/ 193 h 232"/>
                <a:gd name="T88" fmla="*/ 212 w 261"/>
                <a:gd name="T89" fmla="*/ 222 h 232"/>
                <a:gd name="T90" fmla="*/ 246 w 261"/>
                <a:gd name="T91" fmla="*/ 193 h 232"/>
                <a:gd name="T92" fmla="*/ 227 w 261"/>
                <a:gd name="T93" fmla="*/ 64 h 232"/>
                <a:gd name="T94" fmla="*/ 237 w 261"/>
                <a:gd name="T95" fmla="*/ 129 h 232"/>
                <a:gd name="T96" fmla="*/ 225 w 261"/>
                <a:gd name="T97" fmla="*/ 95 h 232"/>
                <a:gd name="T98" fmla="*/ 214 w 261"/>
                <a:gd name="T99" fmla="*/ 186 h 232"/>
                <a:gd name="T100" fmla="*/ 153 w 261"/>
                <a:gd name="T101" fmla="*/ 207 h 232"/>
                <a:gd name="T102" fmla="*/ 101 w 261"/>
                <a:gd name="T103" fmla="*/ 192 h 232"/>
                <a:gd name="T104" fmla="*/ 136 w 261"/>
                <a:gd name="T105" fmla="*/ 196 h 232"/>
                <a:gd name="T106" fmla="*/ 200 w 261"/>
                <a:gd name="T107" fmla="*/ 177 h 232"/>
                <a:gd name="T108" fmla="*/ 232 w 261"/>
                <a:gd name="T109" fmla="*/ 135 h 232"/>
                <a:gd name="T110" fmla="*/ 218 w 261"/>
                <a:gd name="T111" fmla="*/ 144 h 232"/>
                <a:gd name="T112" fmla="*/ 149 w 261"/>
                <a:gd name="T113" fmla="*/ 191 h 232"/>
                <a:gd name="T114" fmla="*/ 43 w 261"/>
                <a:gd name="T115" fmla="*/ 122 h 232"/>
                <a:gd name="T116" fmla="*/ 31 w 261"/>
                <a:gd name="T117" fmla="*/ 77 h 232"/>
                <a:gd name="T118" fmla="*/ 63 w 261"/>
                <a:gd name="T119" fmla="*/ 15 h 232"/>
                <a:gd name="T120" fmla="*/ 66 w 261"/>
                <a:gd name="T121" fmla="*/ 7 h 232"/>
                <a:gd name="T122" fmla="*/ 63 w 261"/>
                <a:gd name="T12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232">
                  <a:moveTo>
                    <a:pt x="150" y="227"/>
                  </a:moveTo>
                  <a:cubicBezTo>
                    <a:pt x="134" y="222"/>
                    <a:pt x="119" y="213"/>
                    <a:pt x="105" y="202"/>
                  </a:cubicBezTo>
                  <a:cubicBezTo>
                    <a:pt x="108" y="204"/>
                    <a:pt x="110" y="205"/>
                    <a:pt x="113" y="206"/>
                  </a:cubicBezTo>
                  <a:cubicBezTo>
                    <a:pt x="118" y="208"/>
                    <a:pt x="122" y="210"/>
                    <a:pt x="127" y="212"/>
                  </a:cubicBezTo>
                  <a:cubicBezTo>
                    <a:pt x="133" y="215"/>
                    <a:pt x="139" y="216"/>
                    <a:pt x="145" y="218"/>
                  </a:cubicBezTo>
                  <a:cubicBezTo>
                    <a:pt x="147" y="218"/>
                    <a:pt x="148" y="219"/>
                    <a:pt x="150" y="219"/>
                  </a:cubicBezTo>
                  <a:cubicBezTo>
                    <a:pt x="151" y="219"/>
                    <a:pt x="153" y="220"/>
                    <a:pt x="154" y="220"/>
                  </a:cubicBezTo>
                  <a:cubicBezTo>
                    <a:pt x="154" y="220"/>
                    <a:pt x="155" y="220"/>
                    <a:pt x="155" y="220"/>
                  </a:cubicBezTo>
                  <a:cubicBezTo>
                    <a:pt x="156" y="220"/>
                    <a:pt x="158" y="221"/>
                    <a:pt x="160" y="221"/>
                  </a:cubicBezTo>
                  <a:cubicBezTo>
                    <a:pt x="161" y="221"/>
                    <a:pt x="162" y="222"/>
                    <a:pt x="164" y="222"/>
                  </a:cubicBezTo>
                  <a:cubicBezTo>
                    <a:pt x="167" y="223"/>
                    <a:pt x="171" y="223"/>
                    <a:pt x="174" y="223"/>
                  </a:cubicBezTo>
                  <a:cubicBezTo>
                    <a:pt x="177" y="224"/>
                    <a:pt x="179" y="224"/>
                    <a:pt x="181" y="224"/>
                  </a:cubicBezTo>
                  <a:cubicBezTo>
                    <a:pt x="183" y="224"/>
                    <a:pt x="184" y="224"/>
                    <a:pt x="186" y="224"/>
                  </a:cubicBezTo>
                  <a:cubicBezTo>
                    <a:pt x="190" y="223"/>
                    <a:pt x="193" y="223"/>
                    <a:pt x="197" y="222"/>
                  </a:cubicBezTo>
                  <a:cubicBezTo>
                    <a:pt x="200" y="221"/>
                    <a:pt x="203" y="220"/>
                    <a:pt x="206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7" y="219"/>
                    <a:pt x="208" y="218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8"/>
                    <a:pt x="210" y="218"/>
                    <a:pt x="210" y="218"/>
                  </a:cubicBezTo>
                  <a:cubicBezTo>
                    <a:pt x="211" y="217"/>
                    <a:pt x="211" y="217"/>
                    <a:pt x="212" y="217"/>
                  </a:cubicBezTo>
                  <a:cubicBezTo>
                    <a:pt x="213" y="217"/>
                    <a:pt x="213" y="216"/>
                    <a:pt x="214" y="216"/>
                  </a:cubicBezTo>
                  <a:cubicBezTo>
                    <a:pt x="216" y="215"/>
                    <a:pt x="219" y="214"/>
                    <a:pt x="221" y="213"/>
                  </a:cubicBezTo>
                  <a:cubicBezTo>
                    <a:pt x="218" y="216"/>
                    <a:pt x="215" y="218"/>
                    <a:pt x="211" y="219"/>
                  </a:cubicBezTo>
                  <a:cubicBezTo>
                    <a:pt x="211" y="219"/>
                    <a:pt x="211" y="219"/>
                    <a:pt x="211" y="219"/>
                  </a:cubicBezTo>
                  <a:cubicBezTo>
                    <a:pt x="206" y="222"/>
                    <a:pt x="201" y="224"/>
                    <a:pt x="196" y="226"/>
                  </a:cubicBezTo>
                  <a:cubicBezTo>
                    <a:pt x="192" y="227"/>
                    <a:pt x="188" y="228"/>
                    <a:pt x="183" y="229"/>
                  </a:cubicBezTo>
                  <a:cubicBezTo>
                    <a:pt x="183" y="229"/>
                    <a:pt x="182" y="229"/>
                    <a:pt x="182" y="229"/>
                  </a:cubicBezTo>
                  <a:cubicBezTo>
                    <a:pt x="179" y="229"/>
                    <a:pt x="175" y="229"/>
                    <a:pt x="172" y="229"/>
                  </a:cubicBezTo>
                  <a:cubicBezTo>
                    <a:pt x="171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8" y="229"/>
                  </a:cubicBezTo>
                  <a:cubicBezTo>
                    <a:pt x="165" y="229"/>
                    <a:pt x="162" y="229"/>
                    <a:pt x="159" y="228"/>
                  </a:cubicBezTo>
                  <a:cubicBezTo>
                    <a:pt x="159" y="228"/>
                    <a:pt x="159" y="228"/>
                    <a:pt x="158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4" y="228"/>
                    <a:pt x="152" y="227"/>
                    <a:pt x="150" y="227"/>
                  </a:cubicBezTo>
                  <a:moveTo>
                    <a:pt x="171" y="189"/>
                  </a:moveTo>
                  <a:cubicBezTo>
                    <a:pt x="172" y="189"/>
                    <a:pt x="173" y="189"/>
                    <a:pt x="175" y="188"/>
                  </a:cubicBezTo>
                  <a:cubicBezTo>
                    <a:pt x="173" y="189"/>
                    <a:pt x="171" y="190"/>
                    <a:pt x="170" y="190"/>
                  </a:cubicBezTo>
                  <a:cubicBezTo>
                    <a:pt x="167" y="191"/>
                    <a:pt x="165" y="192"/>
                    <a:pt x="162" y="192"/>
                  </a:cubicBezTo>
                  <a:cubicBezTo>
                    <a:pt x="158" y="193"/>
                    <a:pt x="154" y="194"/>
                    <a:pt x="149" y="194"/>
                  </a:cubicBezTo>
                  <a:cubicBezTo>
                    <a:pt x="153" y="194"/>
                    <a:pt x="156" y="193"/>
                    <a:pt x="159" y="192"/>
                  </a:cubicBezTo>
                  <a:cubicBezTo>
                    <a:pt x="160" y="192"/>
                    <a:pt x="161" y="192"/>
                    <a:pt x="161" y="192"/>
                  </a:cubicBezTo>
                  <a:cubicBezTo>
                    <a:pt x="165" y="191"/>
                    <a:pt x="168" y="190"/>
                    <a:pt x="171" y="189"/>
                  </a:cubicBezTo>
                  <a:moveTo>
                    <a:pt x="99" y="193"/>
                  </a:moveTo>
                  <a:cubicBezTo>
                    <a:pt x="96" y="191"/>
                    <a:pt x="93" y="190"/>
                    <a:pt x="91" y="188"/>
                  </a:cubicBezTo>
                  <a:cubicBezTo>
                    <a:pt x="91" y="188"/>
                    <a:pt x="90" y="188"/>
                    <a:pt x="90" y="188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2" y="188"/>
                    <a:pt x="92" y="189"/>
                    <a:pt x="93" y="189"/>
                  </a:cubicBezTo>
                  <a:cubicBezTo>
                    <a:pt x="95" y="190"/>
                    <a:pt x="97" y="192"/>
                    <a:pt x="99" y="193"/>
                  </a:cubicBezTo>
                  <a:moveTo>
                    <a:pt x="234" y="183"/>
                  </a:moveTo>
                  <a:cubicBezTo>
                    <a:pt x="234" y="182"/>
                    <a:pt x="234" y="182"/>
                    <a:pt x="234" y="182"/>
                  </a:cubicBezTo>
                  <a:cubicBezTo>
                    <a:pt x="234" y="183"/>
                    <a:pt x="234" y="184"/>
                    <a:pt x="233" y="185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2" y="187"/>
                    <a:pt x="232" y="188"/>
                  </a:cubicBezTo>
                  <a:cubicBezTo>
                    <a:pt x="231" y="192"/>
                    <a:pt x="229" y="196"/>
                    <a:pt x="226" y="199"/>
                  </a:cubicBezTo>
                  <a:cubicBezTo>
                    <a:pt x="226" y="200"/>
                    <a:pt x="225" y="201"/>
                    <a:pt x="224" y="202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21" y="206"/>
                    <a:pt x="220" y="207"/>
                    <a:pt x="220" y="207"/>
                  </a:cubicBezTo>
                  <a:cubicBezTo>
                    <a:pt x="219" y="208"/>
                    <a:pt x="218" y="209"/>
                    <a:pt x="218" y="209"/>
                  </a:cubicBezTo>
                  <a:cubicBezTo>
                    <a:pt x="217" y="210"/>
                    <a:pt x="216" y="211"/>
                    <a:pt x="215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2" y="213"/>
                    <a:pt x="210" y="215"/>
                    <a:pt x="208" y="216"/>
                  </a:cubicBezTo>
                  <a:cubicBezTo>
                    <a:pt x="207" y="216"/>
                    <a:pt x="206" y="216"/>
                    <a:pt x="205" y="216"/>
                  </a:cubicBezTo>
                  <a:cubicBezTo>
                    <a:pt x="200" y="218"/>
                    <a:pt x="195" y="218"/>
                    <a:pt x="190" y="219"/>
                  </a:cubicBezTo>
                  <a:cubicBezTo>
                    <a:pt x="187" y="219"/>
                    <a:pt x="184" y="219"/>
                    <a:pt x="180" y="219"/>
                  </a:cubicBezTo>
                  <a:cubicBezTo>
                    <a:pt x="180" y="220"/>
                    <a:pt x="179" y="220"/>
                    <a:pt x="178" y="220"/>
                  </a:cubicBezTo>
                  <a:cubicBezTo>
                    <a:pt x="176" y="220"/>
                    <a:pt x="174" y="219"/>
                    <a:pt x="171" y="219"/>
                  </a:cubicBezTo>
                  <a:cubicBezTo>
                    <a:pt x="169" y="219"/>
                    <a:pt x="167" y="219"/>
                    <a:pt x="165" y="219"/>
                  </a:cubicBezTo>
                  <a:cubicBezTo>
                    <a:pt x="162" y="219"/>
                    <a:pt x="160" y="218"/>
                    <a:pt x="158" y="218"/>
                  </a:cubicBezTo>
                  <a:cubicBezTo>
                    <a:pt x="157" y="218"/>
                    <a:pt x="155" y="217"/>
                    <a:pt x="154" y="217"/>
                  </a:cubicBezTo>
                  <a:cubicBezTo>
                    <a:pt x="157" y="217"/>
                    <a:pt x="161" y="217"/>
                    <a:pt x="164" y="217"/>
                  </a:cubicBezTo>
                  <a:cubicBezTo>
                    <a:pt x="166" y="217"/>
                    <a:pt x="167" y="217"/>
                    <a:pt x="169" y="217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4" y="217"/>
                    <a:pt x="179" y="216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6" y="215"/>
                    <a:pt x="187" y="214"/>
                    <a:pt x="189" y="214"/>
                  </a:cubicBezTo>
                  <a:cubicBezTo>
                    <a:pt x="193" y="213"/>
                    <a:pt x="197" y="211"/>
                    <a:pt x="201" y="209"/>
                  </a:cubicBezTo>
                  <a:cubicBezTo>
                    <a:pt x="202" y="208"/>
                    <a:pt x="204" y="207"/>
                    <a:pt x="206" y="206"/>
                  </a:cubicBezTo>
                  <a:cubicBezTo>
                    <a:pt x="207" y="206"/>
                    <a:pt x="208" y="205"/>
                    <a:pt x="209" y="205"/>
                  </a:cubicBezTo>
                  <a:cubicBezTo>
                    <a:pt x="210" y="204"/>
                    <a:pt x="211" y="204"/>
                    <a:pt x="212" y="203"/>
                  </a:cubicBezTo>
                  <a:cubicBezTo>
                    <a:pt x="213" y="202"/>
                    <a:pt x="215" y="201"/>
                    <a:pt x="216" y="200"/>
                  </a:cubicBezTo>
                  <a:cubicBezTo>
                    <a:pt x="218" y="199"/>
                    <a:pt x="220" y="197"/>
                    <a:pt x="222" y="195"/>
                  </a:cubicBezTo>
                  <a:cubicBezTo>
                    <a:pt x="222" y="195"/>
                    <a:pt x="223" y="194"/>
                    <a:pt x="224" y="193"/>
                  </a:cubicBezTo>
                  <a:cubicBezTo>
                    <a:pt x="225" y="192"/>
                    <a:pt x="227" y="190"/>
                    <a:pt x="228" y="189"/>
                  </a:cubicBezTo>
                  <a:cubicBezTo>
                    <a:pt x="229" y="188"/>
                    <a:pt x="229" y="188"/>
                    <a:pt x="230" y="187"/>
                  </a:cubicBezTo>
                  <a:cubicBezTo>
                    <a:pt x="231" y="186"/>
                    <a:pt x="232" y="185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moveTo>
                    <a:pt x="77" y="175"/>
                  </a:moveTo>
                  <a:cubicBezTo>
                    <a:pt x="76" y="174"/>
                    <a:pt x="76" y="173"/>
                    <a:pt x="75" y="172"/>
                  </a:cubicBezTo>
                  <a:cubicBezTo>
                    <a:pt x="77" y="174"/>
                    <a:pt x="78" y="176"/>
                    <a:pt x="80" y="177"/>
                  </a:cubicBezTo>
                  <a:cubicBezTo>
                    <a:pt x="80" y="177"/>
                    <a:pt x="80" y="178"/>
                    <a:pt x="81" y="178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3" y="180"/>
                    <a:pt x="84" y="181"/>
                  </a:cubicBezTo>
                  <a:cubicBezTo>
                    <a:pt x="83" y="181"/>
                    <a:pt x="83" y="180"/>
                    <a:pt x="82" y="180"/>
                  </a:cubicBezTo>
                  <a:cubicBezTo>
                    <a:pt x="82" y="179"/>
                    <a:pt x="81" y="179"/>
                    <a:pt x="81" y="179"/>
                  </a:cubicBezTo>
                  <a:cubicBezTo>
                    <a:pt x="81" y="179"/>
                    <a:pt x="80" y="178"/>
                    <a:pt x="80" y="178"/>
                  </a:cubicBezTo>
                  <a:cubicBezTo>
                    <a:pt x="79" y="177"/>
                    <a:pt x="79" y="176"/>
                    <a:pt x="78" y="175"/>
                  </a:cubicBezTo>
                  <a:cubicBezTo>
                    <a:pt x="78" y="175"/>
                    <a:pt x="77" y="175"/>
                    <a:pt x="77" y="175"/>
                  </a:cubicBezTo>
                  <a:moveTo>
                    <a:pt x="236" y="146"/>
                  </a:moveTo>
                  <a:cubicBezTo>
                    <a:pt x="236" y="146"/>
                    <a:pt x="236" y="146"/>
                    <a:pt x="236" y="146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7" y="145"/>
                    <a:pt x="237" y="146"/>
                    <a:pt x="237" y="146"/>
                  </a:cubicBezTo>
                  <a:cubicBezTo>
                    <a:pt x="237" y="149"/>
                    <a:pt x="237" y="151"/>
                    <a:pt x="237" y="154"/>
                  </a:cubicBezTo>
                  <a:cubicBezTo>
                    <a:pt x="237" y="154"/>
                    <a:pt x="237" y="155"/>
                    <a:pt x="237" y="155"/>
                  </a:cubicBezTo>
                  <a:cubicBezTo>
                    <a:pt x="237" y="157"/>
                    <a:pt x="237" y="159"/>
                    <a:pt x="237" y="160"/>
                  </a:cubicBezTo>
                  <a:cubicBezTo>
                    <a:pt x="237" y="163"/>
                    <a:pt x="237" y="165"/>
                    <a:pt x="237" y="167"/>
                  </a:cubicBezTo>
                  <a:cubicBezTo>
                    <a:pt x="236" y="170"/>
                    <a:pt x="236" y="173"/>
                    <a:pt x="235" y="176"/>
                  </a:cubicBezTo>
                  <a:cubicBezTo>
                    <a:pt x="226" y="191"/>
                    <a:pt x="211" y="203"/>
                    <a:pt x="194" y="209"/>
                  </a:cubicBezTo>
                  <a:cubicBezTo>
                    <a:pt x="190" y="211"/>
                    <a:pt x="187" y="212"/>
                    <a:pt x="183" y="213"/>
                  </a:cubicBezTo>
                  <a:cubicBezTo>
                    <a:pt x="179" y="214"/>
                    <a:pt x="174" y="214"/>
                    <a:pt x="170" y="215"/>
                  </a:cubicBezTo>
                  <a:cubicBezTo>
                    <a:pt x="169" y="215"/>
                    <a:pt x="169" y="215"/>
                    <a:pt x="168" y="215"/>
                  </a:cubicBezTo>
                  <a:cubicBezTo>
                    <a:pt x="167" y="215"/>
                    <a:pt x="165" y="215"/>
                    <a:pt x="164" y="215"/>
                  </a:cubicBezTo>
                  <a:cubicBezTo>
                    <a:pt x="162" y="215"/>
                    <a:pt x="160" y="215"/>
                    <a:pt x="158" y="215"/>
                  </a:cubicBezTo>
                  <a:cubicBezTo>
                    <a:pt x="153" y="214"/>
                    <a:pt x="148" y="214"/>
                    <a:pt x="143" y="213"/>
                  </a:cubicBezTo>
                  <a:cubicBezTo>
                    <a:pt x="141" y="212"/>
                    <a:pt x="139" y="212"/>
                    <a:pt x="137" y="211"/>
                  </a:cubicBezTo>
                  <a:cubicBezTo>
                    <a:pt x="137" y="211"/>
                    <a:pt x="136" y="211"/>
                    <a:pt x="136" y="211"/>
                  </a:cubicBezTo>
                  <a:cubicBezTo>
                    <a:pt x="133" y="210"/>
                    <a:pt x="130" y="208"/>
                    <a:pt x="128" y="207"/>
                  </a:cubicBezTo>
                  <a:cubicBezTo>
                    <a:pt x="129" y="207"/>
                    <a:pt x="130" y="208"/>
                    <a:pt x="131" y="208"/>
                  </a:cubicBezTo>
                  <a:cubicBezTo>
                    <a:pt x="133" y="208"/>
                    <a:pt x="135" y="209"/>
                    <a:pt x="138" y="209"/>
                  </a:cubicBezTo>
                  <a:cubicBezTo>
                    <a:pt x="140" y="209"/>
                    <a:pt x="143" y="209"/>
                    <a:pt x="145" y="209"/>
                  </a:cubicBezTo>
                  <a:cubicBezTo>
                    <a:pt x="146" y="209"/>
                    <a:pt x="148" y="209"/>
                    <a:pt x="149" y="209"/>
                  </a:cubicBezTo>
                  <a:cubicBezTo>
                    <a:pt x="150" y="209"/>
                    <a:pt x="151" y="209"/>
                    <a:pt x="152" y="209"/>
                  </a:cubicBezTo>
                  <a:cubicBezTo>
                    <a:pt x="152" y="209"/>
                    <a:pt x="152" y="209"/>
                    <a:pt x="153" y="209"/>
                  </a:cubicBezTo>
                  <a:cubicBezTo>
                    <a:pt x="158" y="209"/>
                    <a:pt x="164" y="209"/>
                    <a:pt x="169" y="208"/>
                  </a:cubicBezTo>
                  <a:cubicBezTo>
                    <a:pt x="172" y="208"/>
                    <a:pt x="174" y="207"/>
                    <a:pt x="176" y="207"/>
                  </a:cubicBezTo>
                  <a:cubicBezTo>
                    <a:pt x="178" y="206"/>
                    <a:pt x="180" y="206"/>
                    <a:pt x="181" y="205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3" y="205"/>
                    <a:pt x="183" y="205"/>
                    <a:pt x="183" y="205"/>
                  </a:cubicBezTo>
                  <a:cubicBezTo>
                    <a:pt x="195" y="202"/>
                    <a:pt x="206" y="196"/>
                    <a:pt x="215" y="188"/>
                  </a:cubicBezTo>
                  <a:cubicBezTo>
                    <a:pt x="216" y="187"/>
                    <a:pt x="218" y="185"/>
                    <a:pt x="219" y="184"/>
                  </a:cubicBezTo>
                  <a:cubicBezTo>
                    <a:pt x="222" y="181"/>
                    <a:pt x="224" y="178"/>
                    <a:pt x="226" y="175"/>
                  </a:cubicBezTo>
                  <a:cubicBezTo>
                    <a:pt x="227" y="173"/>
                    <a:pt x="228" y="172"/>
                    <a:pt x="229" y="170"/>
                  </a:cubicBezTo>
                  <a:cubicBezTo>
                    <a:pt x="231" y="166"/>
                    <a:pt x="232" y="163"/>
                    <a:pt x="233" y="159"/>
                  </a:cubicBezTo>
                  <a:cubicBezTo>
                    <a:pt x="235" y="155"/>
                    <a:pt x="236" y="150"/>
                    <a:pt x="236" y="146"/>
                  </a:cubicBezTo>
                  <a:moveTo>
                    <a:pt x="56" y="145"/>
                  </a:moveTo>
                  <a:cubicBezTo>
                    <a:pt x="53" y="141"/>
                    <a:pt x="51" y="137"/>
                    <a:pt x="49" y="134"/>
                  </a:cubicBezTo>
                  <a:cubicBezTo>
                    <a:pt x="55" y="142"/>
                    <a:pt x="63" y="151"/>
                    <a:pt x="71" y="159"/>
                  </a:cubicBezTo>
                  <a:cubicBezTo>
                    <a:pt x="71" y="159"/>
                    <a:pt x="72" y="159"/>
                    <a:pt x="72" y="160"/>
                  </a:cubicBezTo>
                  <a:cubicBezTo>
                    <a:pt x="73" y="161"/>
                    <a:pt x="75" y="162"/>
                    <a:pt x="76" y="163"/>
                  </a:cubicBezTo>
                  <a:cubicBezTo>
                    <a:pt x="77" y="165"/>
                    <a:pt x="79" y="166"/>
                    <a:pt x="80" y="167"/>
                  </a:cubicBezTo>
                  <a:cubicBezTo>
                    <a:pt x="81" y="168"/>
                    <a:pt x="83" y="169"/>
                    <a:pt x="84" y="171"/>
                  </a:cubicBezTo>
                  <a:cubicBezTo>
                    <a:pt x="85" y="171"/>
                    <a:pt x="86" y="172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4"/>
                    <a:pt x="90" y="175"/>
                    <a:pt x="91" y="176"/>
                  </a:cubicBezTo>
                  <a:cubicBezTo>
                    <a:pt x="95" y="179"/>
                    <a:pt x="99" y="181"/>
                    <a:pt x="104" y="184"/>
                  </a:cubicBezTo>
                  <a:cubicBezTo>
                    <a:pt x="110" y="187"/>
                    <a:pt x="117" y="191"/>
                    <a:pt x="124" y="193"/>
                  </a:cubicBezTo>
                  <a:cubicBezTo>
                    <a:pt x="123" y="193"/>
                    <a:pt x="121" y="193"/>
                    <a:pt x="119" y="193"/>
                  </a:cubicBezTo>
                  <a:cubicBezTo>
                    <a:pt x="119" y="193"/>
                    <a:pt x="118" y="193"/>
                    <a:pt x="118" y="193"/>
                  </a:cubicBezTo>
                  <a:cubicBezTo>
                    <a:pt x="116" y="192"/>
                    <a:pt x="114" y="192"/>
                    <a:pt x="111" y="192"/>
                  </a:cubicBezTo>
                  <a:cubicBezTo>
                    <a:pt x="110" y="191"/>
                    <a:pt x="109" y="191"/>
                    <a:pt x="108" y="191"/>
                  </a:cubicBezTo>
                  <a:cubicBezTo>
                    <a:pt x="105" y="190"/>
                    <a:pt x="103" y="190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8" y="188"/>
                    <a:pt x="96" y="187"/>
                    <a:pt x="95" y="187"/>
                  </a:cubicBezTo>
                  <a:cubicBezTo>
                    <a:pt x="93" y="185"/>
                    <a:pt x="91" y="183"/>
                    <a:pt x="89" y="182"/>
                  </a:cubicBezTo>
                  <a:cubicBezTo>
                    <a:pt x="84" y="177"/>
                    <a:pt x="79" y="172"/>
                    <a:pt x="74" y="167"/>
                  </a:cubicBezTo>
                  <a:cubicBezTo>
                    <a:pt x="70" y="163"/>
                    <a:pt x="67" y="159"/>
                    <a:pt x="64" y="155"/>
                  </a:cubicBezTo>
                  <a:cubicBezTo>
                    <a:pt x="63" y="154"/>
                    <a:pt x="62" y="152"/>
                    <a:pt x="61" y="151"/>
                  </a:cubicBezTo>
                  <a:cubicBezTo>
                    <a:pt x="60" y="150"/>
                    <a:pt x="59" y="149"/>
                    <a:pt x="58" y="147"/>
                  </a:cubicBezTo>
                  <a:cubicBezTo>
                    <a:pt x="57" y="146"/>
                    <a:pt x="57" y="146"/>
                    <a:pt x="56" y="145"/>
                  </a:cubicBezTo>
                  <a:moveTo>
                    <a:pt x="34" y="129"/>
                  </a:moveTo>
                  <a:cubicBezTo>
                    <a:pt x="33" y="126"/>
                    <a:pt x="32" y="124"/>
                    <a:pt x="31" y="122"/>
                  </a:cubicBezTo>
                  <a:cubicBezTo>
                    <a:pt x="33" y="125"/>
                    <a:pt x="35" y="128"/>
                    <a:pt x="36" y="131"/>
                  </a:cubicBezTo>
                  <a:cubicBezTo>
                    <a:pt x="36" y="131"/>
                    <a:pt x="37" y="131"/>
                    <a:pt x="37" y="132"/>
                  </a:cubicBezTo>
                  <a:cubicBezTo>
                    <a:pt x="36" y="131"/>
                    <a:pt x="36" y="130"/>
                    <a:pt x="35" y="130"/>
                  </a:cubicBezTo>
                  <a:cubicBezTo>
                    <a:pt x="35" y="129"/>
                    <a:pt x="35" y="129"/>
                    <a:pt x="34" y="129"/>
                  </a:cubicBezTo>
                  <a:moveTo>
                    <a:pt x="238" y="177"/>
                  </a:moveTo>
                  <a:cubicBezTo>
                    <a:pt x="239" y="175"/>
                    <a:pt x="240" y="174"/>
                    <a:pt x="241" y="172"/>
                  </a:cubicBezTo>
                  <a:cubicBezTo>
                    <a:pt x="248" y="160"/>
                    <a:pt x="251" y="147"/>
                    <a:pt x="251" y="133"/>
                  </a:cubicBezTo>
                  <a:cubicBezTo>
                    <a:pt x="251" y="127"/>
                    <a:pt x="251" y="122"/>
                    <a:pt x="250" y="116"/>
                  </a:cubicBezTo>
                  <a:cubicBezTo>
                    <a:pt x="251" y="121"/>
                    <a:pt x="252" y="125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4" y="131"/>
                    <a:pt x="254" y="132"/>
                    <a:pt x="254" y="133"/>
                  </a:cubicBezTo>
                  <a:cubicBezTo>
                    <a:pt x="257" y="147"/>
                    <a:pt x="255" y="162"/>
                    <a:pt x="251" y="176"/>
                  </a:cubicBezTo>
                  <a:cubicBezTo>
                    <a:pt x="250" y="177"/>
                    <a:pt x="250" y="178"/>
                    <a:pt x="250" y="180"/>
                  </a:cubicBezTo>
                  <a:cubicBezTo>
                    <a:pt x="249" y="182"/>
                    <a:pt x="247" y="184"/>
                    <a:pt x="246" y="186"/>
                  </a:cubicBezTo>
                  <a:cubicBezTo>
                    <a:pt x="246" y="186"/>
                    <a:pt x="246" y="187"/>
                    <a:pt x="245" y="187"/>
                  </a:cubicBezTo>
                  <a:cubicBezTo>
                    <a:pt x="243" y="192"/>
                    <a:pt x="240" y="196"/>
                    <a:pt x="236" y="200"/>
                  </a:cubicBezTo>
                  <a:cubicBezTo>
                    <a:pt x="235" y="201"/>
                    <a:pt x="235" y="201"/>
                    <a:pt x="234" y="202"/>
                  </a:cubicBezTo>
                  <a:cubicBezTo>
                    <a:pt x="233" y="203"/>
                    <a:pt x="232" y="204"/>
                    <a:pt x="231" y="205"/>
                  </a:cubicBezTo>
                  <a:cubicBezTo>
                    <a:pt x="229" y="205"/>
                    <a:pt x="228" y="206"/>
                    <a:pt x="227" y="207"/>
                  </a:cubicBezTo>
                  <a:cubicBezTo>
                    <a:pt x="225" y="209"/>
                    <a:pt x="222" y="210"/>
                    <a:pt x="219" y="212"/>
                  </a:cubicBezTo>
                  <a:cubicBezTo>
                    <a:pt x="223" y="208"/>
                    <a:pt x="226" y="204"/>
                    <a:pt x="229" y="200"/>
                  </a:cubicBezTo>
                  <a:cubicBezTo>
                    <a:pt x="229" y="200"/>
                    <a:pt x="229" y="199"/>
                    <a:pt x="230" y="198"/>
                  </a:cubicBezTo>
                  <a:cubicBezTo>
                    <a:pt x="232" y="194"/>
                    <a:pt x="234" y="190"/>
                    <a:pt x="236" y="185"/>
                  </a:cubicBezTo>
                  <a:cubicBezTo>
                    <a:pt x="236" y="183"/>
                    <a:pt x="237" y="181"/>
                    <a:pt x="238" y="179"/>
                  </a:cubicBezTo>
                  <a:cubicBezTo>
                    <a:pt x="238" y="178"/>
                    <a:pt x="238" y="177"/>
                    <a:pt x="238" y="177"/>
                  </a:cubicBezTo>
                  <a:moveTo>
                    <a:pt x="226" y="115"/>
                  </a:moveTo>
                  <a:cubicBezTo>
                    <a:pt x="226" y="114"/>
                    <a:pt x="226" y="113"/>
                    <a:pt x="226" y="112"/>
                  </a:cubicBezTo>
                  <a:cubicBezTo>
                    <a:pt x="227" y="113"/>
                    <a:pt x="227" y="115"/>
                    <a:pt x="227" y="116"/>
                  </a:cubicBezTo>
                  <a:cubicBezTo>
                    <a:pt x="231" y="126"/>
                    <a:pt x="231" y="138"/>
                    <a:pt x="226" y="148"/>
                  </a:cubicBezTo>
                  <a:cubicBezTo>
                    <a:pt x="224" y="152"/>
                    <a:pt x="222" y="155"/>
                    <a:pt x="219" y="158"/>
                  </a:cubicBezTo>
                  <a:cubicBezTo>
                    <a:pt x="218" y="159"/>
                    <a:pt x="217" y="161"/>
                    <a:pt x="216" y="162"/>
                  </a:cubicBezTo>
                  <a:cubicBezTo>
                    <a:pt x="214" y="164"/>
                    <a:pt x="211" y="166"/>
                    <a:pt x="209" y="168"/>
                  </a:cubicBezTo>
                  <a:cubicBezTo>
                    <a:pt x="209" y="168"/>
                    <a:pt x="208" y="168"/>
                    <a:pt x="208" y="169"/>
                  </a:cubicBezTo>
                  <a:cubicBezTo>
                    <a:pt x="206" y="170"/>
                    <a:pt x="205" y="171"/>
                    <a:pt x="203" y="172"/>
                  </a:cubicBezTo>
                  <a:cubicBezTo>
                    <a:pt x="202" y="173"/>
                    <a:pt x="202" y="173"/>
                    <a:pt x="201" y="173"/>
                  </a:cubicBezTo>
                  <a:cubicBezTo>
                    <a:pt x="202" y="172"/>
                    <a:pt x="203" y="172"/>
                    <a:pt x="204" y="171"/>
                  </a:cubicBezTo>
                  <a:cubicBezTo>
                    <a:pt x="212" y="162"/>
                    <a:pt x="219" y="150"/>
                    <a:pt x="223" y="138"/>
                  </a:cubicBezTo>
                  <a:cubicBezTo>
                    <a:pt x="223" y="136"/>
                    <a:pt x="224" y="134"/>
                    <a:pt x="224" y="132"/>
                  </a:cubicBezTo>
                  <a:cubicBezTo>
                    <a:pt x="226" y="127"/>
                    <a:pt x="226" y="121"/>
                    <a:pt x="226" y="115"/>
                  </a:cubicBezTo>
                  <a:moveTo>
                    <a:pt x="26" y="103"/>
                  </a:moveTo>
                  <a:cubicBezTo>
                    <a:pt x="26" y="103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4"/>
                    <a:pt x="27" y="105"/>
                    <a:pt x="27" y="106"/>
                  </a:cubicBezTo>
                  <a:cubicBezTo>
                    <a:pt x="28" y="106"/>
                    <a:pt x="28" y="106"/>
                    <a:pt x="28" y="107"/>
                  </a:cubicBezTo>
                  <a:cubicBezTo>
                    <a:pt x="28" y="108"/>
                    <a:pt x="29" y="109"/>
                    <a:pt x="29" y="110"/>
                  </a:cubicBezTo>
                  <a:cubicBezTo>
                    <a:pt x="30" y="111"/>
                    <a:pt x="31" y="113"/>
                    <a:pt x="31" y="114"/>
                  </a:cubicBezTo>
                  <a:cubicBezTo>
                    <a:pt x="33" y="117"/>
                    <a:pt x="34" y="121"/>
                    <a:pt x="36" y="124"/>
                  </a:cubicBezTo>
                  <a:cubicBezTo>
                    <a:pt x="36" y="124"/>
                    <a:pt x="37" y="125"/>
                    <a:pt x="37" y="125"/>
                  </a:cubicBezTo>
                  <a:cubicBezTo>
                    <a:pt x="38" y="127"/>
                    <a:pt x="39" y="129"/>
                    <a:pt x="39" y="130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4" y="138"/>
                    <a:pt x="48" y="145"/>
                    <a:pt x="53" y="152"/>
                  </a:cubicBezTo>
                  <a:cubicBezTo>
                    <a:pt x="53" y="151"/>
                    <a:pt x="53" y="151"/>
                    <a:pt x="52" y="151"/>
                  </a:cubicBezTo>
                  <a:cubicBezTo>
                    <a:pt x="46" y="142"/>
                    <a:pt x="41" y="134"/>
                    <a:pt x="36" y="125"/>
                  </a:cubicBezTo>
                  <a:cubicBezTo>
                    <a:pt x="35" y="123"/>
                    <a:pt x="34" y="122"/>
                    <a:pt x="34" y="121"/>
                  </a:cubicBezTo>
                  <a:cubicBezTo>
                    <a:pt x="31" y="116"/>
                    <a:pt x="29" y="112"/>
                    <a:pt x="27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moveTo>
                    <a:pt x="250" y="109"/>
                  </a:moveTo>
                  <a:cubicBezTo>
                    <a:pt x="247" y="103"/>
                    <a:pt x="245" y="97"/>
                    <a:pt x="243" y="91"/>
                  </a:cubicBezTo>
                  <a:cubicBezTo>
                    <a:pt x="243" y="93"/>
                    <a:pt x="244" y="94"/>
                    <a:pt x="245" y="96"/>
                  </a:cubicBezTo>
                  <a:cubicBezTo>
                    <a:pt x="247" y="100"/>
                    <a:pt x="248" y="105"/>
                    <a:pt x="250" y="109"/>
                  </a:cubicBezTo>
                  <a:cubicBezTo>
                    <a:pt x="250" y="111"/>
                    <a:pt x="251" y="112"/>
                    <a:pt x="251" y="114"/>
                  </a:cubicBezTo>
                  <a:cubicBezTo>
                    <a:pt x="251" y="112"/>
                    <a:pt x="250" y="111"/>
                    <a:pt x="250" y="109"/>
                  </a:cubicBezTo>
                  <a:moveTo>
                    <a:pt x="30" y="99"/>
                  </a:moveTo>
                  <a:cubicBezTo>
                    <a:pt x="29" y="96"/>
                    <a:pt x="28" y="93"/>
                    <a:pt x="28" y="90"/>
                  </a:cubicBezTo>
                  <a:cubicBezTo>
                    <a:pt x="27" y="90"/>
                    <a:pt x="27" y="89"/>
                    <a:pt x="27" y="88"/>
                  </a:cubicBezTo>
                  <a:cubicBezTo>
                    <a:pt x="28" y="91"/>
                    <a:pt x="29" y="94"/>
                    <a:pt x="30" y="96"/>
                  </a:cubicBezTo>
                  <a:cubicBezTo>
                    <a:pt x="30" y="98"/>
                    <a:pt x="31" y="100"/>
                    <a:pt x="31" y="102"/>
                  </a:cubicBezTo>
                  <a:cubicBezTo>
                    <a:pt x="31" y="101"/>
                    <a:pt x="31" y="100"/>
                    <a:pt x="30" y="99"/>
                  </a:cubicBezTo>
                  <a:moveTo>
                    <a:pt x="240" y="89"/>
                  </a:moveTo>
                  <a:cubicBezTo>
                    <a:pt x="238" y="83"/>
                    <a:pt x="235" y="77"/>
                    <a:pt x="232" y="71"/>
                  </a:cubicBezTo>
                  <a:cubicBezTo>
                    <a:pt x="234" y="74"/>
                    <a:pt x="236" y="77"/>
                    <a:pt x="238" y="80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40" y="84"/>
                    <a:pt x="241" y="86"/>
                    <a:pt x="242" y="89"/>
                  </a:cubicBezTo>
                  <a:cubicBezTo>
                    <a:pt x="242" y="89"/>
                    <a:pt x="241" y="88"/>
                    <a:pt x="241" y="88"/>
                  </a:cubicBezTo>
                  <a:cubicBezTo>
                    <a:pt x="241" y="88"/>
                    <a:pt x="241" y="88"/>
                    <a:pt x="240" y="89"/>
                  </a:cubicBezTo>
                  <a:moveTo>
                    <a:pt x="11" y="71"/>
                  </a:moveTo>
                  <a:cubicBezTo>
                    <a:pt x="11" y="70"/>
                    <a:pt x="11" y="69"/>
                    <a:pt x="11" y="69"/>
                  </a:cubicBezTo>
                  <a:cubicBezTo>
                    <a:pt x="11" y="70"/>
                    <a:pt x="12" y="72"/>
                    <a:pt x="12" y="73"/>
                  </a:cubicBezTo>
                  <a:cubicBezTo>
                    <a:pt x="14" y="82"/>
                    <a:pt x="17" y="90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98"/>
                    <a:pt x="19" y="98"/>
                    <a:pt x="18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73"/>
                    <a:pt x="11" y="72"/>
                    <a:pt x="11" y="71"/>
                  </a:cubicBezTo>
                  <a:moveTo>
                    <a:pt x="27" y="67"/>
                  </a:moveTo>
                  <a:cubicBezTo>
                    <a:pt x="27" y="67"/>
                    <a:pt x="27" y="67"/>
                    <a:pt x="27" y="66"/>
                  </a:cubicBezTo>
                  <a:cubicBezTo>
                    <a:pt x="27" y="67"/>
                    <a:pt x="27" y="67"/>
                    <a:pt x="27" y="68"/>
                  </a:cubicBezTo>
                  <a:cubicBezTo>
                    <a:pt x="28" y="73"/>
                    <a:pt x="29" y="79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2" y="90"/>
                    <a:pt x="34" y="93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7" y="100"/>
                    <a:pt x="38" y="103"/>
                    <a:pt x="39" y="106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42" y="112"/>
                    <a:pt x="44" y="116"/>
                    <a:pt x="46" y="120"/>
                  </a:cubicBezTo>
                  <a:cubicBezTo>
                    <a:pt x="40" y="114"/>
                    <a:pt x="36" y="106"/>
                    <a:pt x="33" y="98"/>
                  </a:cubicBezTo>
                  <a:cubicBezTo>
                    <a:pt x="33" y="97"/>
                    <a:pt x="33" y="96"/>
                    <a:pt x="32" y="95"/>
                  </a:cubicBezTo>
                  <a:cubicBezTo>
                    <a:pt x="31" y="91"/>
                    <a:pt x="30" y="87"/>
                    <a:pt x="29" y="83"/>
                  </a:cubicBezTo>
                  <a:cubicBezTo>
                    <a:pt x="28" y="79"/>
                    <a:pt x="27" y="75"/>
                    <a:pt x="26" y="71"/>
                  </a:cubicBezTo>
                  <a:cubicBezTo>
                    <a:pt x="26" y="70"/>
                    <a:pt x="27" y="68"/>
                    <a:pt x="27" y="67"/>
                  </a:cubicBezTo>
                  <a:moveTo>
                    <a:pt x="14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4" y="67"/>
                    <a:pt x="14" y="68"/>
                    <a:pt x="14" y="70"/>
                  </a:cubicBezTo>
                  <a:cubicBezTo>
                    <a:pt x="14" y="70"/>
                    <a:pt x="14" y="70"/>
                    <a:pt x="15" y="70"/>
                  </a:cubicBezTo>
                  <a:cubicBezTo>
                    <a:pt x="15" y="71"/>
                    <a:pt x="15" y="73"/>
                    <a:pt x="15" y="74"/>
                  </a:cubicBezTo>
                  <a:cubicBezTo>
                    <a:pt x="16" y="77"/>
                    <a:pt x="18" y="81"/>
                    <a:pt x="19" y="84"/>
                  </a:cubicBezTo>
                  <a:cubicBezTo>
                    <a:pt x="20" y="86"/>
                    <a:pt x="20" y="88"/>
                    <a:pt x="21" y="91"/>
                  </a:cubicBezTo>
                  <a:cubicBezTo>
                    <a:pt x="21" y="92"/>
                    <a:pt x="21" y="92"/>
                    <a:pt x="21" y="93"/>
                  </a:cubicBezTo>
                  <a:cubicBezTo>
                    <a:pt x="20" y="92"/>
                    <a:pt x="20" y="91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6" y="81"/>
                    <a:pt x="15" y="76"/>
                    <a:pt x="14" y="70"/>
                  </a:cubicBezTo>
                  <a:moveTo>
                    <a:pt x="16" y="53"/>
                  </a:moveTo>
                  <a:cubicBezTo>
                    <a:pt x="17" y="52"/>
                    <a:pt x="17" y="51"/>
                    <a:pt x="18" y="50"/>
                  </a:cubicBezTo>
                  <a:cubicBezTo>
                    <a:pt x="20" y="54"/>
                    <a:pt x="21" y="58"/>
                    <a:pt x="22" y="62"/>
                  </a:cubicBezTo>
                  <a:cubicBezTo>
                    <a:pt x="22" y="63"/>
                    <a:pt x="22" y="64"/>
                    <a:pt x="22" y="65"/>
                  </a:cubicBezTo>
                  <a:cubicBezTo>
                    <a:pt x="22" y="70"/>
                    <a:pt x="22" y="75"/>
                    <a:pt x="22" y="79"/>
                  </a:cubicBezTo>
                  <a:cubicBezTo>
                    <a:pt x="22" y="79"/>
                    <a:pt x="21" y="78"/>
                    <a:pt x="21" y="77"/>
                  </a:cubicBezTo>
                  <a:cubicBezTo>
                    <a:pt x="20" y="74"/>
                    <a:pt x="19" y="71"/>
                    <a:pt x="18" y="69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6"/>
                    <a:pt x="16" y="65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6" y="56"/>
                    <a:pt x="16" y="53"/>
                  </a:cubicBezTo>
                  <a:moveTo>
                    <a:pt x="20" y="36"/>
                  </a:moveTo>
                  <a:cubicBezTo>
                    <a:pt x="20" y="36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4" y="37"/>
                    <a:pt x="24" y="38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5"/>
                    <a:pt x="23" y="47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1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0" y="49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8"/>
                    <a:pt x="15" y="49"/>
                    <a:pt x="15" y="51"/>
                  </a:cubicBezTo>
                  <a:cubicBezTo>
                    <a:pt x="14" y="52"/>
                    <a:pt x="14" y="54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4" y="51"/>
                    <a:pt x="14" y="49"/>
                    <a:pt x="15" y="47"/>
                  </a:cubicBezTo>
                  <a:cubicBezTo>
                    <a:pt x="15" y="46"/>
                    <a:pt x="15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7" y="40"/>
                    <a:pt x="18" y="39"/>
                    <a:pt x="18" y="38"/>
                  </a:cubicBezTo>
                  <a:cubicBezTo>
                    <a:pt x="19" y="37"/>
                    <a:pt x="19" y="36"/>
                    <a:pt x="20" y="36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31"/>
                    <a:pt x="35" y="33"/>
                    <a:pt x="33" y="35"/>
                  </a:cubicBezTo>
                  <a:cubicBezTo>
                    <a:pt x="33" y="36"/>
                    <a:pt x="32" y="37"/>
                    <a:pt x="32" y="38"/>
                  </a:cubicBezTo>
                  <a:cubicBezTo>
                    <a:pt x="31" y="40"/>
                    <a:pt x="30" y="42"/>
                    <a:pt x="29" y="44"/>
                  </a:cubicBezTo>
                  <a:cubicBezTo>
                    <a:pt x="29" y="46"/>
                    <a:pt x="28" y="48"/>
                    <a:pt x="28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7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1"/>
                    <a:pt x="26" y="60"/>
                    <a:pt x="26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7" y="53"/>
                    <a:pt x="27" y="52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8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30" y="38"/>
                    <a:pt x="31" y="36"/>
                  </a:cubicBezTo>
                  <a:cubicBezTo>
                    <a:pt x="33" y="33"/>
                    <a:pt x="35" y="31"/>
                    <a:pt x="37" y="28"/>
                  </a:cubicBezTo>
                  <a:moveTo>
                    <a:pt x="30" y="22"/>
                  </a:moveTo>
                  <a:cubicBezTo>
                    <a:pt x="31" y="21"/>
                    <a:pt x="33" y="20"/>
                    <a:pt x="34" y="19"/>
                  </a:cubicBezTo>
                  <a:cubicBezTo>
                    <a:pt x="31" y="24"/>
                    <a:pt x="29" y="29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6" y="35"/>
                    <a:pt x="26" y="36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9" y="23"/>
                    <a:pt x="30" y="22"/>
                  </a:cubicBezTo>
                  <a:moveTo>
                    <a:pt x="40" y="15"/>
                  </a:moveTo>
                  <a:cubicBezTo>
                    <a:pt x="43" y="14"/>
                    <a:pt x="46" y="12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1" y="11"/>
                    <a:pt x="51" y="12"/>
                  </a:cubicBezTo>
                  <a:cubicBezTo>
                    <a:pt x="50" y="13"/>
                    <a:pt x="49" y="14"/>
                    <a:pt x="48" y="15"/>
                  </a:cubicBezTo>
                  <a:cubicBezTo>
                    <a:pt x="47" y="16"/>
                    <a:pt x="45" y="18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21"/>
                    <a:pt x="41" y="22"/>
                    <a:pt x="39" y="23"/>
                  </a:cubicBezTo>
                  <a:cubicBezTo>
                    <a:pt x="38" y="24"/>
                    <a:pt x="37" y="25"/>
                    <a:pt x="36" y="26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3" y="30"/>
                    <a:pt x="31" y="32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2"/>
                    <a:pt x="31" y="29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6"/>
                    <a:pt x="34" y="24"/>
                    <a:pt x="34" y="23"/>
                  </a:cubicBezTo>
                  <a:cubicBezTo>
                    <a:pt x="35" y="22"/>
                    <a:pt x="36" y="21"/>
                    <a:pt x="36" y="21"/>
                  </a:cubicBezTo>
                  <a:cubicBezTo>
                    <a:pt x="37" y="19"/>
                    <a:pt x="39" y="17"/>
                    <a:pt x="40" y="15"/>
                  </a:cubicBezTo>
                  <a:moveTo>
                    <a:pt x="45" y="23"/>
                  </a:moveTo>
                  <a:cubicBezTo>
                    <a:pt x="46" y="22"/>
                    <a:pt x="47" y="22"/>
                    <a:pt x="48" y="21"/>
                  </a:cubicBezTo>
                  <a:cubicBezTo>
                    <a:pt x="53" y="15"/>
                    <a:pt x="61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6" y="11"/>
                    <a:pt x="65" y="11"/>
                    <a:pt x="64" y="12"/>
                  </a:cubicBezTo>
                  <a:cubicBezTo>
                    <a:pt x="63" y="12"/>
                    <a:pt x="62" y="13"/>
                    <a:pt x="61" y="14"/>
                  </a:cubicBezTo>
                  <a:cubicBezTo>
                    <a:pt x="59" y="14"/>
                    <a:pt x="58" y="15"/>
                    <a:pt x="57" y="16"/>
                  </a:cubicBezTo>
                  <a:cubicBezTo>
                    <a:pt x="53" y="19"/>
                    <a:pt x="49" y="22"/>
                    <a:pt x="46" y="26"/>
                  </a:cubicBezTo>
                  <a:cubicBezTo>
                    <a:pt x="42" y="29"/>
                    <a:pt x="39" y="33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8"/>
                    <a:pt x="35" y="39"/>
                    <a:pt x="35" y="40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33" y="41"/>
                    <a:pt x="34" y="40"/>
                    <a:pt x="34" y="39"/>
                  </a:cubicBezTo>
                  <a:cubicBezTo>
                    <a:pt x="36" y="36"/>
                    <a:pt x="38" y="32"/>
                    <a:pt x="40" y="29"/>
                  </a:cubicBezTo>
                  <a:cubicBezTo>
                    <a:pt x="41" y="28"/>
                    <a:pt x="42" y="27"/>
                    <a:pt x="43" y="26"/>
                  </a:cubicBezTo>
                  <a:cubicBezTo>
                    <a:pt x="43" y="25"/>
                    <a:pt x="44" y="24"/>
                    <a:pt x="45" y="24"/>
                  </a:cubicBezTo>
                  <a:cubicBezTo>
                    <a:pt x="45" y="24"/>
                    <a:pt x="45" y="23"/>
                    <a:pt x="45" y="23"/>
                  </a:cubicBezTo>
                  <a:moveTo>
                    <a:pt x="46" y="10"/>
                  </a:moveTo>
                  <a:cubicBezTo>
                    <a:pt x="47" y="9"/>
                    <a:pt x="47" y="9"/>
                    <a:pt x="48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0" y="8"/>
                    <a:pt x="48" y="9"/>
                    <a:pt x="46" y="9"/>
                  </a:cubicBezTo>
                  <a:cubicBezTo>
                    <a:pt x="46" y="9"/>
                    <a:pt x="46" y="9"/>
                    <a:pt x="46" y="10"/>
                  </a:cubicBezTo>
                  <a:moveTo>
                    <a:pt x="19" y="18"/>
                  </a:moveTo>
                  <a:cubicBezTo>
                    <a:pt x="26" y="11"/>
                    <a:pt x="35" y="6"/>
                    <a:pt x="44" y="6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5" y="7"/>
                    <a:pt x="43" y="8"/>
                    <a:pt x="42" y="9"/>
                  </a:cubicBezTo>
                  <a:cubicBezTo>
                    <a:pt x="41" y="10"/>
                    <a:pt x="39" y="12"/>
                    <a:pt x="38" y="14"/>
                  </a:cubicBezTo>
                  <a:cubicBezTo>
                    <a:pt x="35" y="15"/>
                    <a:pt x="33" y="17"/>
                    <a:pt x="31" y="19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6" y="22"/>
                    <a:pt x="24" y="24"/>
                    <a:pt x="23" y="26"/>
                  </a:cubicBezTo>
                  <a:cubicBezTo>
                    <a:pt x="22" y="27"/>
                    <a:pt x="21" y="27"/>
                    <a:pt x="21" y="28"/>
                  </a:cubicBezTo>
                  <a:cubicBezTo>
                    <a:pt x="20" y="29"/>
                    <a:pt x="19" y="30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4" y="40"/>
                    <a:pt x="14" y="41"/>
                    <a:pt x="13" y="42"/>
                  </a:cubicBezTo>
                  <a:cubicBezTo>
                    <a:pt x="13" y="43"/>
                    <a:pt x="12" y="44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9"/>
                    <a:pt x="10" y="52"/>
                    <a:pt x="10" y="55"/>
                  </a:cubicBezTo>
                  <a:cubicBezTo>
                    <a:pt x="9" y="57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3"/>
                    <a:pt x="9" y="75"/>
                    <a:pt x="9" y="76"/>
                  </a:cubicBezTo>
                  <a:cubicBezTo>
                    <a:pt x="10" y="85"/>
                    <a:pt x="12" y="96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4"/>
                    <a:pt x="23" y="105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6" y="115"/>
                    <a:pt x="27" y="118"/>
                    <a:pt x="28" y="120"/>
                  </a:cubicBezTo>
                  <a:cubicBezTo>
                    <a:pt x="24" y="115"/>
                    <a:pt x="20" y="109"/>
                    <a:pt x="16" y="103"/>
                  </a:cubicBezTo>
                  <a:cubicBezTo>
                    <a:pt x="13" y="96"/>
                    <a:pt x="9" y="89"/>
                    <a:pt x="6" y="81"/>
                  </a:cubicBezTo>
                  <a:cubicBezTo>
                    <a:pt x="4" y="76"/>
                    <a:pt x="3" y="70"/>
                    <a:pt x="2" y="64"/>
                  </a:cubicBezTo>
                  <a:cubicBezTo>
                    <a:pt x="2" y="62"/>
                    <a:pt x="2" y="61"/>
                    <a:pt x="2" y="59"/>
                  </a:cubicBezTo>
                  <a:cubicBezTo>
                    <a:pt x="3" y="55"/>
                    <a:pt x="3" y="51"/>
                    <a:pt x="4" y="46"/>
                  </a:cubicBezTo>
                  <a:cubicBezTo>
                    <a:pt x="5" y="44"/>
                    <a:pt x="6" y="41"/>
                    <a:pt x="7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6" y="22"/>
                    <a:pt x="18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moveTo>
                    <a:pt x="53" y="5"/>
                  </a:moveTo>
                  <a:cubicBezTo>
                    <a:pt x="56" y="4"/>
                    <a:pt x="58" y="3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moveTo>
                    <a:pt x="63" y="0"/>
                  </a:moveTo>
                  <a:cubicBezTo>
                    <a:pt x="60" y="0"/>
                    <a:pt x="58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52" y="2"/>
                    <a:pt x="51" y="3"/>
                    <a:pt x="49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0" y="4"/>
                    <a:pt x="35" y="5"/>
                    <a:pt x="31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4" y="11"/>
                    <a:pt x="22" y="12"/>
                    <a:pt x="20" y="14"/>
                  </a:cubicBezTo>
                  <a:cubicBezTo>
                    <a:pt x="20" y="15"/>
                    <a:pt x="19" y="15"/>
                    <a:pt x="18" y="16"/>
                  </a:cubicBezTo>
                  <a:cubicBezTo>
                    <a:pt x="16" y="19"/>
                    <a:pt x="13" y="22"/>
                    <a:pt x="11" y="26"/>
                  </a:cubicBezTo>
                  <a:cubicBezTo>
                    <a:pt x="10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7" y="32"/>
                    <a:pt x="6" y="34"/>
                    <a:pt x="5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2" y="45"/>
                    <a:pt x="2" y="47"/>
                    <a:pt x="1" y="49"/>
                  </a:cubicBezTo>
                  <a:cubicBezTo>
                    <a:pt x="1" y="52"/>
                    <a:pt x="0" y="56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" y="74"/>
                    <a:pt x="4" y="83"/>
                    <a:pt x="8" y="91"/>
                  </a:cubicBezTo>
                  <a:cubicBezTo>
                    <a:pt x="8" y="92"/>
                    <a:pt x="8" y="93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1" y="99"/>
                    <a:pt x="14" y="104"/>
                    <a:pt x="17" y="108"/>
                  </a:cubicBezTo>
                  <a:cubicBezTo>
                    <a:pt x="21" y="116"/>
                    <a:pt x="27" y="123"/>
                    <a:pt x="32" y="130"/>
                  </a:cubicBezTo>
                  <a:cubicBezTo>
                    <a:pt x="33" y="132"/>
                    <a:pt x="34" y="134"/>
                    <a:pt x="35" y="135"/>
                  </a:cubicBezTo>
                  <a:cubicBezTo>
                    <a:pt x="35" y="136"/>
                    <a:pt x="35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0" y="145"/>
                    <a:pt x="46" y="153"/>
                    <a:pt x="51" y="160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1"/>
                    <a:pt x="54" y="160"/>
                    <a:pt x="54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9" y="153"/>
                    <a:pt x="46" y="148"/>
                    <a:pt x="42" y="143"/>
                  </a:cubicBezTo>
                  <a:cubicBezTo>
                    <a:pt x="45" y="146"/>
                    <a:pt x="48" y="150"/>
                    <a:pt x="51" y="153"/>
                  </a:cubicBezTo>
                  <a:cubicBezTo>
                    <a:pt x="58" y="163"/>
                    <a:pt x="66" y="172"/>
                    <a:pt x="75" y="180"/>
                  </a:cubicBezTo>
                  <a:cubicBezTo>
                    <a:pt x="78" y="183"/>
                    <a:pt x="81" y="186"/>
                    <a:pt x="85" y="188"/>
                  </a:cubicBezTo>
                  <a:cubicBezTo>
                    <a:pt x="87" y="190"/>
                    <a:pt x="89" y="191"/>
                    <a:pt x="91" y="193"/>
                  </a:cubicBezTo>
                  <a:cubicBezTo>
                    <a:pt x="91" y="193"/>
                    <a:pt x="92" y="193"/>
                    <a:pt x="92" y="194"/>
                  </a:cubicBezTo>
                  <a:cubicBezTo>
                    <a:pt x="97" y="198"/>
                    <a:pt x="101" y="202"/>
                    <a:pt x="106" y="206"/>
                  </a:cubicBezTo>
                  <a:cubicBezTo>
                    <a:pt x="107" y="206"/>
                    <a:pt x="107" y="207"/>
                    <a:pt x="107" y="207"/>
                  </a:cubicBezTo>
                  <a:cubicBezTo>
                    <a:pt x="121" y="217"/>
                    <a:pt x="136" y="226"/>
                    <a:pt x="153" y="230"/>
                  </a:cubicBezTo>
                  <a:cubicBezTo>
                    <a:pt x="159" y="231"/>
                    <a:pt x="165" y="232"/>
                    <a:pt x="172" y="232"/>
                  </a:cubicBezTo>
                  <a:cubicBezTo>
                    <a:pt x="176" y="232"/>
                    <a:pt x="180" y="232"/>
                    <a:pt x="184" y="231"/>
                  </a:cubicBezTo>
                  <a:cubicBezTo>
                    <a:pt x="186" y="231"/>
                    <a:pt x="187" y="231"/>
                    <a:pt x="188" y="230"/>
                  </a:cubicBezTo>
                  <a:cubicBezTo>
                    <a:pt x="190" y="230"/>
                    <a:pt x="192" y="230"/>
                    <a:pt x="193" y="229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6" y="228"/>
                    <a:pt x="198" y="228"/>
                    <a:pt x="200" y="227"/>
                  </a:cubicBezTo>
                  <a:cubicBezTo>
                    <a:pt x="204" y="226"/>
                    <a:pt x="208" y="224"/>
                    <a:pt x="212" y="222"/>
                  </a:cubicBezTo>
                  <a:cubicBezTo>
                    <a:pt x="213" y="221"/>
                    <a:pt x="213" y="221"/>
                    <a:pt x="214" y="221"/>
                  </a:cubicBezTo>
                  <a:cubicBezTo>
                    <a:pt x="215" y="220"/>
                    <a:pt x="217" y="219"/>
                    <a:pt x="218" y="218"/>
                  </a:cubicBezTo>
                  <a:cubicBezTo>
                    <a:pt x="219" y="218"/>
                    <a:pt x="219" y="218"/>
                    <a:pt x="219" y="218"/>
                  </a:cubicBezTo>
                  <a:cubicBezTo>
                    <a:pt x="219" y="217"/>
                    <a:pt x="220" y="217"/>
                    <a:pt x="220" y="217"/>
                  </a:cubicBezTo>
                  <a:cubicBezTo>
                    <a:pt x="220" y="217"/>
                    <a:pt x="221" y="216"/>
                    <a:pt x="221" y="216"/>
                  </a:cubicBezTo>
                  <a:cubicBezTo>
                    <a:pt x="224" y="215"/>
                    <a:pt x="226" y="213"/>
                    <a:pt x="228" y="211"/>
                  </a:cubicBezTo>
                  <a:cubicBezTo>
                    <a:pt x="228" y="211"/>
                    <a:pt x="229" y="210"/>
                    <a:pt x="230" y="210"/>
                  </a:cubicBezTo>
                  <a:cubicBezTo>
                    <a:pt x="232" y="208"/>
                    <a:pt x="234" y="206"/>
                    <a:pt x="236" y="203"/>
                  </a:cubicBezTo>
                  <a:cubicBezTo>
                    <a:pt x="237" y="203"/>
                    <a:pt x="238" y="202"/>
                    <a:pt x="238" y="202"/>
                  </a:cubicBezTo>
                  <a:cubicBezTo>
                    <a:pt x="238" y="202"/>
                    <a:pt x="238" y="202"/>
                    <a:pt x="239" y="201"/>
                  </a:cubicBezTo>
                  <a:cubicBezTo>
                    <a:pt x="241" y="199"/>
                    <a:pt x="244" y="196"/>
                    <a:pt x="246" y="193"/>
                  </a:cubicBezTo>
                  <a:cubicBezTo>
                    <a:pt x="248" y="190"/>
                    <a:pt x="249" y="187"/>
                    <a:pt x="251" y="183"/>
                  </a:cubicBezTo>
                  <a:cubicBezTo>
                    <a:pt x="254" y="177"/>
                    <a:pt x="257" y="170"/>
                    <a:pt x="258" y="163"/>
                  </a:cubicBezTo>
                  <a:cubicBezTo>
                    <a:pt x="258" y="163"/>
                    <a:pt x="258" y="162"/>
                    <a:pt x="258" y="162"/>
                  </a:cubicBezTo>
                  <a:cubicBezTo>
                    <a:pt x="261" y="148"/>
                    <a:pt x="259" y="133"/>
                    <a:pt x="256" y="119"/>
                  </a:cubicBezTo>
                  <a:cubicBezTo>
                    <a:pt x="255" y="118"/>
                    <a:pt x="255" y="116"/>
                    <a:pt x="254" y="115"/>
                  </a:cubicBezTo>
                  <a:cubicBezTo>
                    <a:pt x="252" y="107"/>
                    <a:pt x="249" y="100"/>
                    <a:pt x="246" y="93"/>
                  </a:cubicBezTo>
                  <a:cubicBezTo>
                    <a:pt x="246" y="92"/>
                    <a:pt x="245" y="91"/>
                    <a:pt x="245" y="90"/>
                  </a:cubicBezTo>
                  <a:cubicBezTo>
                    <a:pt x="244" y="88"/>
                    <a:pt x="243" y="86"/>
                    <a:pt x="242" y="84"/>
                  </a:cubicBezTo>
                  <a:cubicBezTo>
                    <a:pt x="241" y="81"/>
                    <a:pt x="240" y="79"/>
                    <a:pt x="239" y="77"/>
                  </a:cubicBezTo>
                  <a:cubicBezTo>
                    <a:pt x="236" y="72"/>
                    <a:pt x="232" y="67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4"/>
                    <a:pt x="225" y="65"/>
                    <a:pt x="226" y="66"/>
                  </a:cubicBezTo>
                  <a:cubicBezTo>
                    <a:pt x="229" y="71"/>
                    <a:pt x="231" y="76"/>
                    <a:pt x="234" y="81"/>
                  </a:cubicBezTo>
                  <a:cubicBezTo>
                    <a:pt x="236" y="85"/>
                    <a:pt x="238" y="89"/>
                    <a:pt x="239" y="93"/>
                  </a:cubicBezTo>
                  <a:cubicBezTo>
                    <a:pt x="242" y="99"/>
                    <a:pt x="244" y="105"/>
                    <a:pt x="246" y="111"/>
                  </a:cubicBezTo>
                  <a:cubicBezTo>
                    <a:pt x="246" y="112"/>
                    <a:pt x="246" y="112"/>
                    <a:pt x="246" y="113"/>
                  </a:cubicBezTo>
                  <a:cubicBezTo>
                    <a:pt x="249" y="127"/>
                    <a:pt x="250" y="142"/>
                    <a:pt x="245" y="157"/>
                  </a:cubicBezTo>
                  <a:cubicBezTo>
                    <a:pt x="243" y="162"/>
                    <a:pt x="241" y="166"/>
                    <a:pt x="239" y="170"/>
                  </a:cubicBezTo>
                  <a:cubicBezTo>
                    <a:pt x="239" y="170"/>
                    <a:pt x="239" y="169"/>
                    <a:pt x="239" y="168"/>
                  </a:cubicBezTo>
                  <a:cubicBezTo>
                    <a:pt x="239" y="168"/>
                    <a:pt x="239" y="167"/>
                    <a:pt x="239" y="167"/>
                  </a:cubicBezTo>
                  <a:cubicBezTo>
                    <a:pt x="240" y="161"/>
                    <a:pt x="240" y="155"/>
                    <a:pt x="239" y="149"/>
                  </a:cubicBezTo>
                  <a:cubicBezTo>
                    <a:pt x="239" y="142"/>
                    <a:pt x="238" y="136"/>
                    <a:pt x="237" y="129"/>
                  </a:cubicBezTo>
                  <a:cubicBezTo>
                    <a:pt x="236" y="126"/>
                    <a:pt x="236" y="124"/>
                    <a:pt x="235" y="121"/>
                  </a:cubicBezTo>
                  <a:cubicBezTo>
                    <a:pt x="235" y="117"/>
                    <a:pt x="234" y="113"/>
                    <a:pt x="232" y="109"/>
                  </a:cubicBezTo>
                  <a:cubicBezTo>
                    <a:pt x="232" y="107"/>
                    <a:pt x="231" y="105"/>
                    <a:pt x="231" y="103"/>
                  </a:cubicBezTo>
                  <a:cubicBezTo>
                    <a:pt x="230" y="102"/>
                    <a:pt x="230" y="100"/>
                    <a:pt x="229" y="98"/>
                  </a:cubicBezTo>
                  <a:cubicBezTo>
                    <a:pt x="229" y="98"/>
                    <a:pt x="229" y="97"/>
                    <a:pt x="228" y="96"/>
                  </a:cubicBezTo>
                  <a:cubicBezTo>
                    <a:pt x="228" y="95"/>
                    <a:pt x="228" y="95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6" y="94"/>
                    <a:pt x="225" y="94"/>
                    <a:pt x="225" y="95"/>
                  </a:cubicBezTo>
                  <a:cubicBezTo>
                    <a:pt x="226" y="98"/>
                    <a:pt x="227" y="100"/>
                    <a:pt x="227" y="102"/>
                  </a:cubicBezTo>
                  <a:cubicBezTo>
                    <a:pt x="229" y="108"/>
                    <a:pt x="231" y="114"/>
                    <a:pt x="232" y="120"/>
                  </a:cubicBezTo>
                  <a:cubicBezTo>
                    <a:pt x="233" y="121"/>
                    <a:pt x="233" y="122"/>
                    <a:pt x="233" y="123"/>
                  </a:cubicBezTo>
                  <a:cubicBezTo>
                    <a:pt x="233" y="124"/>
                    <a:pt x="233" y="126"/>
                    <a:pt x="234" y="127"/>
                  </a:cubicBezTo>
                  <a:cubicBezTo>
                    <a:pt x="234" y="130"/>
                    <a:pt x="234" y="134"/>
                    <a:pt x="234" y="137"/>
                  </a:cubicBezTo>
                  <a:cubicBezTo>
                    <a:pt x="234" y="140"/>
                    <a:pt x="234" y="143"/>
                    <a:pt x="234" y="146"/>
                  </a:cubicBezTo>
                  <a:cubicBezTo>
                    <a:pt x="233" y="152"/>
                    <a:pt x="232" y="158"/>
                    <a:pt x="229" y="163"/>
                  </a:cubicBezTo>
                  <a:cubicBezTo>
                    <a:pt x="228" y="166"/>
                    <a:pt x="227" y="168"/>
                    <a:pt x="226" y="171"/>
                  </a:cubicBezTo>
                  <a:cubicBezTo>
                    <a:pt x="225" y="173"/>
                    <a:pt x="223" y="175"/>
                    <a:pt x="222" y="177"/>
                  </a:cubicBezTo>
                  <a:cubicBezTo>
                    <a:pt x="222" y="177"/>
                    <a:pt x="221" y="178"/>
                    <a:pt x="221" y="178"/>
                  </a:cubicBezTo>
                  <a:cubicBezTo>
                    <a:pt x="219" y="181"/>
                    <a:pt x="216" y="183"/>
                    <a:pt x="214" y="186"/>
                  </a:cubicBezTo>
                  <a:cubicBezTo>
                    <a:pt x="214" y="186"/>
                    <a:pt x="213" y="186"/>
                    <a:pt x="213" y="187"/>
                  </a:cubicBezTo>
                  <a:cubicBezTo>
                    <a:pt x="212" y="188"/>
                    <a:pt x="211" y="189"/>
                    <a:pt x="209" y="189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5" y="193"/>
                    <a:pt x="200" y="196"/>
                    <a:pt x="195" y="198"/>
                  </a:cubicBezTo>
                  <a:cubicBezTo>
                    <a:pt x="195" y="198"/>
                    <a:pt x="195" y="198"/>
                    <a:pt x="194" y="198"/>
                  </a:cubicBezTo>
                  <a:cubicBezTo>
                    <a:pt x="191" y="200"/>
                    <a:pt x="187" y="201"/>
                    <a:pt x="182" y="202"/>
                  </a:cubicBezTo>
                  <a:cubicBezTo>
                    <a:pt x="178" y="204"/>
                    <a:pt x="174" y="205"/>
                    <a:pt x="169" y="205"/>
                  </a:cubicBezTo>
                  <a:cubicBezTo>
                    <a:pt x="166" y="206"/>
                    <a:pt x="163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7" y="207"/>
                    <a:pt x="156" y="207"/>
                    <a:pt x="155" y="207"/>
                  </a:cubicBezTo>
                  <a:cubicBezTo>
                    <a:pt x="154" y="207"/>
                    <a:pt x="153" y="207"/>
                    <a:pt x="153" y="207"/>
                  </a:cubicBezTo>
                  <a:cubicBezTo>
                    <a:pt x="151" y="207"/>
                    <a:pt x="150" y="207"/>
                    <a:pt x="149" y="207"/>
                  </a:cubicBezTo>
                  <a:cubicBezTo>
                    <a:pt x="145" y="207"/>
                    <a:pt x="142" y="207"/>
                    <a:pt x="138" y="206"/>
                  </a:cubicBezTo>
                  <a:cubicBezTo>
                    <a:pt x="138" y="206"/>
                    <a:pt x="137" y="206"/>
                    <a:pt x="136" y="206"/>
                  </a:cubicBezTo>
                  <a:cubicBezTo>
                    <a:pt x="131" y="206"/>
                    <a:pt x="127" y="205"/>
                    <a:pt x="122" y="203"/>
                  </a:cubicBezTo>
                  <a:cubicBezTo>
                    <a:pt x="122" y="203"/>
                    <a:pt x="122" y="203"/>
                    <a:pt x="121" y="203"/>
                  </a:cubicBezTo>
                  <a:cubicBezTo>
                    <a:pt x="120" y="203"/>
                    <a:pt x="118" y="202"/>
                    <a:pt x="117" y="202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115" y="201"/>
                    <a:pt x="115" y="200"/>
                    <a:pt x="114" y="200"/>
                  </a:cubicBezTo>
                  <a:cubicBezTo>
                    <a:pt x="114" y="200"/>
                    <a:pt x="113" y="199"/>
                    <a:pt x="112" y="199"/>
                  </a:cubicBezTo>
                  <a:cubicBezTo>
                    <a:pt x="109" y="197"/>
                    <a:pt x="105" y="194"/>
                    <a:pt x="101" y="192"/>
                  </a:cubicBezTo>
                  <a:cubicBezTo>
                    <a:pt x="102" y="192"/>
                    <a:pt x="104" y="193"/>
                    <a:pt x="105" y="193"/>
                  </a:cubicBezTo>
                  <a:cubicBezTo>
                    <a:pt x="105" y="193"/>
                    <a:pt x="106" y="193"/>
                    <a:pt x="107" y="193"/>
                  </a:cubicBezTo>
                  <a:cubicBezTo>
                    <a:pt x="108" y="194"/>
                    <a:pt x="110" y="194"/>
                    <a:pt x="112" y="194"/>
                  </a:cubicBezTo>
                  <a:cubicBezTo>
                    <a:pt x="113" y="194"/>
                    <a:pt x="115" y="195"/>
                    <a:pt x="116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9" y="195"/>
                    <a:pt x="121" y="195"/>
                    <a:pt x="123" y="195"/>
                  </a:cubicBezTo>
                  <a:cubicBezTo>
                    <a:pt x="124" y="195"/>
                    <a:pt x="126" y="196"/>
                    <a:pt x="127" y="196"/>
                  </a:cubicBezTo>
                  <a:cubicBezTo>
                    <a:pt x="128" y="196"/>
                    <a:pt x="128" y="196"/>
                    <a:pt x="129" y="196"/>
                  </a:cubicBezTo>
                  <a:cubicBezTo>
                    <a:pt x="131" y="196"/>
                    <a:pt x="132" y="196"/>
                    <a:pt x="134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5" y="196"/>
                    <a:pt x="135" y="196"/>
                    <a:pt x="136" y="196"/>
                  </a:cubicBezTo>
                  <a:cubicBezTo>
                    <a:pt x="137" y="196"/>
                    <a:pt x="137" y="196"/>
                    <a:pt x="138" y="196"/>
                  </a:cubicBezTo>
                  <a:cubicBezTo>
                    <a:pt x="141" y="197"/>
                    <a:pt x="144" y="197"/>
                    <a:pt x="147" y="197"/>
                  </a:cubicBezTo>
                  <a:cubicBezTo>
                    <a:pt x="149" y="197"/>
                    <a:pt x="151" y="197"/>
                    <a:pt x="153" y="196"/>
                  </a:cubicBezTo>
                  <a:cubicBezTo>
                    <a:pt x="154" y="196"/>
                    <a:pt x="155" y="196"/>
                    <a:pt x="156" y="196"/>
                  </a:cubicBezTo>
                  <a:cubicBezTo>
                    <a:pt x="159" y="196"/>
                    <a:pt x="161" y="195"/>
                    <a:pt x="163" y="195"/>
                  </a:cubicBezTo>
                  <a:cubicBezTo>
                    <a:pt x="166" y="194"/>
                    <a:pt x="168" y="193"/>
                    <a:pt x="170" y="193"/>
                  </a:cubicBezTo>
                  <a:cubicBezTo>
                    <a:pt x="172" y="192"/>
                    <a:pt x="174" y="191"/>
                    <a:pt x="176" y="190"/>
                  </a:cubicBezTo>
                  <a:cubicBezTo>
                    <a:pt x="179" y="189"/>
                    <a:pt x="181" y="188"/>
                    <a:pt x="183" y="187"/>
                  </a:cubicBezTo>
                  <a:cubicBezTo>
                    <a:pt x="186" y="185"/>
                    <a:pt x="189" y="184"/>
                    <a:pt x="191" y="182"/>
                  </a:cubicBezTo>
                  <a:cubicBezTo>
                    <a:pt x="192" y="181"/>
                    <a:pt x="193" y="181"/>
                    <a:pt x="194" y="180"/>
                  </a:cubicBezTo>
                  <a:cubicBezTo>
                    <a:pt x="196" y="179"/>
                    <a:pt x="198" y="178"/>
                    <a:pt x="200" y="177"/>
                  </a:cubicBezTo>
                  <a:cubicBezTo>
                    <a:pt x="201" y="176"/>
                    <a:pt x="203" y="175"/>
                    <a:pt x="205" y="174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4"/>
                    <a:pt x="205" y="174"/>
                    <a:pt x="206" y="174"/>
                  </a:cubicBezTo>
                  <a:cubicBezTo>
                    <a:pt x="209" y="172"/>
                    <a:pt x="211" y="169"/>
                    <a:pt x="214" y="167"/>
                  </a:cubicBezTo>
                  <a:cubicBezTo>
                    <a:pt x="215" y="166"/>
                    <a:pt x="215" y="166"/>
                    <a:pt x="216" y="165"/>
                  </a:cubicBezTo>
                  <a:cubicBezTo>
                    <a:pt x="219" y="163"/>
                    <a:pt x="221" y="160"/>
                    <a:pt x="223" y="157"/>
                  </a:cubicBezTo>
                  <a:cubicBezTo>
                    <a:pt x="224" y="157"/>
                    <a:pt x="224" y="156"/>
                    <a:pt x="224" y="156"/>
                  </a:cubicBezTo>
                  <a:cubicBezTo>
                    <a:pt x="226" y="153"/>
                    <a:pt x="228" y="149"/>
                    <a:pt x="230" y="145"/>
                  </a:cubicBezTo>
                  <a:cubicBezTo>
                    <a:pt x="230" y="145"/>
                    <a:pt x="230" y="144"/>
                    <a:pt x="230" y="144"/>
                  </a:cubicBezTo>
                  <a:cubicBezTo>
                    <a:pt x="231" y="143"/>
                    <a:pt x="231" y="141"/>
                    <a:pt x="231" y="140"/>
                  </a:cubicBezTo>
                  <a:cubicBezTo>
                    <a:pt x="232" y="138"/>
                    <a:pt x="232" y="136"/>
                    <a:pt x="232" y="135"/>
                  </a:cubicBezTo>
                  <a:cubicBezTo>
                    <a:pt x="232" y="133"/>
                    <a:pt x="232" y="132"/>
                    <a:pt x="232" y="131"/>
                  </a:cubicBezTo>
                  <a:cubicBezTo>
                    <a:pt x="232" y="128"/>
                    <a:pt x="232" y="124"/>
                    <a:pt x="231" y="120"/>
                  </a:cubicBezTo>
                  <a:cubicBezTo>
                    <a:pt x="231" y="119"/>
                    <a:pt x="231" y="118"/>
                    <a:pt x="230" y="117"/>
                  </a:cubicBezTo>
                  <a:cubicBezTo>
                    <a:pt x="230" y="114"/>
                    <a:pt x="228" y="111"/>
                    <a:pt x="227" y="108"/>
                  </a:cubicBezTo>
                  <a:cubicBezTo>
                    <a:pt x="226" y="106"/>
                    <a:pt x="226" y="105"/>
                    <a:pt x="225" y="103"/>
                  </a:cubicBezTo>
                  <a:cubicBezTo>
                    <a:pt x="225" y="103"/>
                    <a:pt x="224" y="103"/>
                    <a:pt x="224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3"/>
                    <a:pt x="222" y="103"/>
                    <a:pt x="222" y="104"/>
                  </a:cubicBezTo>
                  <a:cubicBezTo>
                    <a:pt x="223" y="105"/>
                    <a:pt x="223" y="105"/>
                    <a:pt x="223" y="106"/>
                  </a:cubicBezTo>
                  <a:cubicBezTo>
                    <a:pt x="223" y="107"/>
                    <a:pt x="223" y="108"/>
                    <a:pt x="223" y="110"/>
                  </a:cubicBezTo>
                  <a:cubicBezTo>
                    <a:pt x="224" y="121"/>
                    <a:pt x="222" y="133"/>
                    <a:pt x="218" y="144"/>
                  </a:cubicBezTo>
                  <a:cubicBezTo>
                    <a:pt x="215" y="150"/>
                    <a:pt x="212" y="156"/>
                    <a:pt x="208" y="162"/>
                  </a:cubicBezTo>
                  <a:cubicBezTo>
                    <a:pt x="206" y="164"/>
                    <a:pt x="204" y="167"/>
                    <a:pt x="202" y="169"/>
                  </a:cubicBezTo>
                  <a:cubicBezTo>
                    <a:pt x="199" y="172"/>
                    <a:pt x="196" y="175"/>
                    <a:pt x="192" y="178"/>
                  </a:cubicBezTo>
                  <a:cubicBezTo>
                    <a:pt x="192" y="178"/>
                    <a:pt x="191" y="179"/>
                    <a:pt x="190" y="179"/>
                  </a:cubicBezTo>
                  <a:cubicBezTo>
                    <a:pt x="187" y="181"/>
                    <a:pt x="183" y="183"/>
                    <a:pt x="179" y="184"/>
                  </a:cubicBezTo>
                  <a:cubicBezTo>
                    <a:pt x="177" y="185"/>
                    <a:pt x="176" y="185"/>
                    <a:pt x="174" y="186"/>
                  </a:cubicBezTo>
                  <a:cubicBezTo>
                    <a:pt x="173" y="186"/>
                    <a:pt x="172" y="186"/>
                    <a:pt x="172" y="186"/>
                  </a:cubicBezTo>
                  <a:cubicBezTo>
                    <a:pt x="170" y="187"/>
                    <a:pt x="168" y="188"/>
                    <a:pt x="166" y="188"/>
                  </a:cubicBezTo>
                  <a:cubicBezTo>
                    <a:pt x="163" y="189"/>
                    <a:pt x="160" y="190"/>
                    <a:pt x="156" y="190"/>
                  </a:cubicBezTo>
                  <a:cubicBezTo>
                    <a:pt x="155" y="191"/>
                    <a:pt x="153" y="191"/>
                    <a:pt x="151" y="191"/>
                  </a:cubicBezTo>
                  <a:cubicBezTo>
                    <a:pt x="151" y="191"/>
                    <a:pt x="150" y="191"/>
                    <a:pt x="149" y="191"/>
                  </a:cubicBezTo>
                  <a:cubicBezTo>
                    <a:pt x="148" y="192"/>
                    <a:pt x="147" y="192"/>
                    <a:pt x="145" y="192"/>
                  </a:cubicBezTo>
                  <a:cubicBezTo>
                    <a:pt x="142" y="192"/>
                    <a:pt x="138" y="193"/>
                    <a:pt x="134" y="193"/>
                  </a:cubicBezTo>
                  <a:cubicBezTo>
                    <a:pt x="124" y="191"/>
                    <a:pt x="114" y="187"/>
                    <a:pt x="104" y="181"/>
                  </a:cubicBezTo>
                  <a:cubicBezTo>
                    <a:pt x="99" y="178"/>
                    <a:pt x="95" y="175"/>
                    <a:pt x="90" y="172"/>
                  </a:cubicBezTo>
                  <a:cubicBezTo>
                    <a:pt x="88" y="170"/>
                    <a:pt x="85" y="168"/>
                    <a:pt x="83" y="166"/>
                  </a:cubicBezTo>
                  <a:cubicBezTo>
                    <a:pt x="82" y="165"/>
                    <a:pt x="81" y="164"/>
                    <a:pt x="80" y="163"/>
                  </a:cubicBezTo>
                  <a:cubicBezTo>
                    <a:pt x="79" y="163"/>
                    <a:pt x="79" y="162"/>
                    <a:pt x="78" y="162"/>
                  </a:cubicBezTo>
                  <a:cubicBezTo>
                    <a:pt x="75" y="159"/>
                    <a:pt x="71" y="155"/>
                    <a:pt x="68" y="152"/>
                  </a:cubicBezTo>
                  <a:cubicBezTo>
                    <a:pt x="65" y="150"/>
                    <a:pt x="63" y="147"/>
                    <a:pt x="61" y="145"/>
                  </a:cubicBezTo>
                  <a:cubicBezTo>
                    <a:pt x="58" y="141"/>
                    <a:pt x="55" y="138"/>
                    <a:pt x="53" y="135"/>
                  </a:cubicBezTo>
                  <a:cubicBezTo>
                    <a:pt x="49" y="131"/>
                    <a:pt x="46" y="126"/>
                    <a:pt x="43" y="122"/>
                  </a:cubicBezTo>
                  <a:cubicBezTo>
                    <a:pt x="42" y="119"/>
                    <a:pt x="40" y="117"/>
                    <a:pt x="38" y="115"/>
                  </a:cubicBezTo>
                  <a:cubicBezTo>
                    <a:pt x="38" y="114"/>
                    <a:pt x="38" y="114"/>
                    <a:pt x="38" y="113"/>
                  </a:cubicBezTo>
                  <a:cubicBezTo>
                    <a:pt x="39" y="116"/>
                    <a:pt x="41" y="118"/>
                    <a:pt x="43" y="120"/>
                  </a:cubicBezTo>
                  <a:cubicBezTo>
                    <a:pt x="45" y="122"/>
                    <a:pt x="47" y="124"/>
                    <a:pt x="49" y="126"/>
                  </a:cubicBezTo>
                  <a:cubicBezTo>
                    <a:pt x="50" y="126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46" y="113"/>
                    <a:pt x="39" y="10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4"/>
                    <a:pt x="33" y="82"/>
                    <a:pt x="32" y="80"/>
                  </a:cubicBezTo>
                  <a:cubicBezTo>
                    <a:pt x="32" y="79"/>
                    <a:pt x="31" y="78"/>
                    <a:pt x="31" y="77"/>
                  </a:cubicBezTo>
                  <a:cubicBezTo>
                    <a:pt x="30" y="71"/>
                    <a:pt x="29" y="65"/>
                    <a:pt x="29" y="58"/>
                  </a:cubicBezTo>
                  <a:cubicBezTo>
                    <a:pt x="30" y="57"/>
                    <a:pt x="30" y="55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1"/>
                    <a:pt x="33" y="50"/>
                    <a:pt x="33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5" y="44"/>
                    <a:pt x="37" y="42"/>
                    <a:pt x="38" y="39"/>
                  </a:cubicBezTo>
                  <a:cubicBezTo>
                    <a:pt x="39" y="38"/>
                    <a:pt x="40" y="36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3" y="32"/>
                    <a:pt x="45" y="30"/>
                    <a:pt x="47" y="28"/>
                  </a:cubicBezTo>
                  <a:cubicBezTo>
                    <a:pt x="48" y="27"/>
                    <a:pt x="49" y="26"/>
                    <a:pt x="50" y="25"/>
                  </a:cubicBezTo>
                  <a:cubicBezTo>
                    <a:pt x="54" y="21"/>
                    <a:pt x="58" y="18"/>
                    <a:pt x="63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3"/>
                    <a:pt x="67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0"/>
                    <a:pt x="73" y="10"/>
                  </a:cubicBezTo>
                  <a:cubicBezTo>
                    <a:pt x="73" y="9"/>
                    <a:pt x="74" y="9"/>
                    <a:pt x="75" y="9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8"/>
                    <a:pt x="77" y="6"/>
                    <a:pt x="75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1" y="6"/>
                    <a:pt x="68" y="6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0" y="9"/>
                    <a:pt x="57" y="10"/>
                    <a:pt x="54" y="12"/>
                  </a:cubicBezTo>
                  <a:cubicBezTo>
                    <a:pt x="55" y="12"/>
                    <a:pt x="55" y="11"/>
                    <a:pt x="56" y="10"/>
                  </a:cubicBezTo>
                  <a:cubicBezTo>
                    <a:pt x="56" y="10"/>
                    <a:pt x="56" y="9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6"/>
                    <a:pt x="64" y="4"/>
                    <a:pt x="66" y="3"/>
                  </a:cubicBezTo>
                  <a:cubicBezTo>
                    <a:pt x="67" y="2"/>
                    <a:pt x="66" y="1"/>
                    <a:pt x="65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279617" y="2397686"/>
            <a:ext cx="4122292" cy="2988480"/>
            <a:chOff x="2279617" y="2294942"/>
            <a:chExt cx="4122292" cy="2988480"/>
          </a:xfrm>
        </p:grpSpPr>
        <p:grpSp>
          <p:nvGrpSpPr>
            <p:cNvPr id="70" name="组合 69"/>
            <p:cNvGrpSpPr/>
            <p:nvPr/>
          </p:nvGrpSpPr>
          <p:grpSpPr>
            <a:xfrm>
              <a:off x="2279617" y="2294942"/>
              <a:ext cx="4122292" cy="1355436"/>
              <a:chOff x="4617826" y="2614186"/>
              <a:chExt cx="4122292" cy="1355436"/>
            </a:xfrm>
          </p:grpSpPr>
          <p:sp>
            <p:nvSpPr>
              <p:cNvPr id="71" name="矩形 70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2279617" y="3927986"/>
              <a:ext cx="4122292" cy="1355436"/>
              <a:chOff x="4617826" y="2614186"/>
              <a:chExt cx="4122292" cy="1355436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任意多边形 155"/>
          <p:cNvSpPr/>
          <p:nvPr/>
        </p:nvSpPr>
        <p:spPr bwMode="auto">
          <a:xfrm>
            <a:off x="4112872" y="3035450"/>
            <a:ext cx="3966258" cy="2010090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8115493" y="2911768"/>
            <a:ext cx="3319500" cy="1059971"/>
            <a:chOff x="8291427" y="2152368"/>
            <a:chExt cx="3319500" cy="1059971"/>
          </a:xfrm>
        </p:grpSpPr>
        <p:sp>
          <p:nvSpPr>
            <p:cNvPr id="158" name="矩形 15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57007" y="2911768"/>
            <a:ext cx="3319500" cy="1059971"/>
            <a:chOff x="486239" y="2152368"/>
            <a:chExt cx="3319500" cy="1059971"/>
          </a:xfrm>
        </p:grpSpPr>
        <p:sp>
          <p:nvSpPr>
            <p:cNvPr id="161" name="矩形 16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2" name="矩形 161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8115493" y="4184338"/>
            <a:ext cx="3319500" cy="1059971"/>
            <a:chOff x="8291427" y="2152368"/>
            <a:chExt cx="3319500" cy="1059971"/>
          </a:xfrm>
        </p:grpSpPr>
        <p:sp>
          <p:nvSpPr>
            <p:cNvPr id="164" name="矩形 16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5" name="矩形 16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757007" y="4184338"/>
            <a:ext cx="3319500" cy="1083374"/>
            <a:chOff x="486239" y="2152368"/>
            <a:chExt cx="3319500" cy="1083374"/>
          </a:xfrm>
        </p:grpSpPr>
        <p:sp>
          <p:nvSpPr>
            <p:cNvPr id="167" name="矩形 16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8" name="矩形 167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0" name="矩形 16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1898171" y="1987673"/>
            <a:ext cx="83956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56" grpId="0" animBg="1"/>
      <p:bldP spid="170" grpId="0"/>
      <p:bldP spid="1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1761774" y="2149983"/>
            <a:ext cx="776670" cy="992188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8618489" y="3337243"/>
            <a:ext cx="766763" cy="1090613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5188736" y="2708687"/>
            <a:ext cx="779462" cy="1062039"/>
            <a:chOff x="4902519" y="2902743"/>
            <a:chExt cx="779462" cy="1062039"/>
          </a:xfrm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8512417" y="4569144"/>
            <a:ext cx="3319500" cy="1059971"/>
            <a:chOff x="8291427" y="2152368"/>
            <a:chExt cx="3319500" cy="1059971"/>
          </a:xfrm>
        </p:grpSpPr>
        <p:sp>
          <p:nvSpPr>
            <p:cNvPr id="280" name="矩形 27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1" name="矩形 28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5074180" y="3932652"/>
            <a:ext cx="3319500" cy="1059971"/>
            <a:chOff x="8291427" y="2152368"/>
            <a:chExt cx="3319500" cy="1059971"/>
          </a:xfrm>
        </p:grpSpPr>
        <p:sp>
          <p:nvSpPr>
            <p:cNvPr id="283" name="矩形 28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4" name="矩形 28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635943" y="3296159"/>
            <a:ext cx="3319500" cy="1059971"/>
            <a:chOff x="8291427" y="2152368"/>
            <a:chExt cx="3319500" cy="1059971"/>
          </a:xfrm>
        </p:grpSpPr>
        <p:sp>
          <p:nvSpPr>
            <p:cNvPr id="286" name="矩形 28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7" name="矩形 286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29941" y="2225964"/>
            <a:ext cx="1074738" cy="938213"/>
            <a:chOff x="7425690" y="2540000"/>
            <a:chExt cx="1074738" cy="938213"/>
          </a:xfrm>
        </p:grpSpPr>
        <p:sp>
          <p:nvSpPr>
            <p:cNvPr id="61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flipV="1">
            <a:off x="7165758" y="2377569"/>
            <a:ext cx="1074738" cy="938213"/>
            <a:chOff x="7425690" y="2540000"/>
            <a:chExt cx="1074738" cy="938213"/>
          </a:xfrm>
        </p:grpSpPr>
        <p:sp>
          <p:nvSpPr>
            <p:cNvPr id="64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096000" y="1708727"/>
            <a:ext cx="0" cy="439650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1660068" y="3777365"/>
            <a:ext cx="4122292" cy="1355436"/>
            <a:chOff x="4617826" y="2614186"/>
            <a:chExt cx="4122292" cy="1355436"/>
          </a:xfrm>
        </p:grpSpPr>
        <p:sp>
          <p:nvSpPr>
            <p:cNvPr id="71" name="矩形 7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7019193" y="3777365"/>
            <a:ext cx="4122292" cy="1355436"/>
            <a:chOff x="4617826" y="2614186"/>
            <a:chExt cx="4122292" cy="1355436"/>
          </a:xfrm>
        </p:grpSpPr>
        <p:sp>
          <p:nvSpPr>
            <p:cNvPr id="69" name="矩形 68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716406" y="2375535"/>
            <a:ext cx="4211638" cy="2533651"/>
            <a:chOff x="4073526" y="2162175"/>
            <a:chExt cx="4211638" cy="2533651"/>
          </a:xfrm>
        </p:grpSpPr>
        <p:sp>
          <p:nvSpPr>
            <p:cNvPr id="8" name="Freeform 5"/>
            <p:cNvSpPr/>
            <p:nvPr/>
          </p:nvSpPr>
          <p:spPr bwMode="auto">
            <a:xfrm>
              <a:off x="4156076" y="2413000"/>
              <a:ext cx="1376363" cy="646113"/>
            </a:xfrm>
            <a:custGeom>
              <a:avLst/>
              <a:gdLst>
                <a:gd name="T0" fmla="*/ 4 w 181"/>
                <a:gd name="T1" fmla="*/ 83 h 85"/>
                <a:gd name="T2" fmla="*/ 82 w 181"/>
                <a:gd name="T3" fmla="*/ 12 h 85"/>
                <a:gd name="T4" fmla="*/ 145 w 181"/>
                <a:gd name="T5" fmla="*/ 5 h 85"/>
                <a:gd name="T6" fmla="*/ 168 w 181"/>
                <a:gd name="T7" fmla="*/ 14 h 85"/>
                <a:gd name="T8" fmla="*/ 179 w 181"/>
                <a:gd name="T9" fmla="*/ 19 h 85"/>
                <a:gd name="T10" fmla="*/ 179 w 181"/>
                <a:gd name="T11" fmla="*/ 16 h 85"/>
                <a:gd name="T12" fmla="*/ 160 w 181"/>
                <a:gd name="T13" fmla="*/ 7 h 85"/>
                <a:gd name="T14" fmla="*/ 134 w 181"/>
                <a:gd name="T15" fmla="*/ 2 h 85"/>
                <a:gd name="T16" fmla="*/ 78 w 181"/>
                <a:gd name="T17" fmla="*/ 11 h 85"/>
                <a:gd name="T18" fmla="*/ 1 w 181"/>
                <a:gd name="T19" fmla="*/ 82 h 85"/>
                <a:gd name="T20" fmla="*/ 4 w 181"/>
                <a:gd name="T2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5">
                  <a:moveTo>
                    <a:pt x="4" y="83"/>
                  </a:moveTo>
                  <a:cubicBezTo>
                    <a:pt x="15" y="51"/>
                    <a:pt x="48" y="25"/>
                    <a:pt x="82" y="12"/>
                  </a:cubicBezTo>
                  <a:cubicBezTo>
                    <a:pt x="102" y="5"/>
                    <a:pt x="124" y="2"/>
                    <a:pt x="145" y="5"/>
                  </a:cubicBezTo>
                  <a:cubicBezTo>
                    <a:pt x="154" y="7"/>
                    <a:pt x="161" y="10"/>
                    <a:pt x="168" y="14"/>
                  </a:cubicBezTo>
                  <a:cubicBezTo>
                    <a:pt x="171" y="16"/>
                    <a:pt x="175" y="19"/>
                    <a:pt x="179" y="19"/>
                  </a:cubicBezTo>
                  <a:cubicBezTo>
                    <a:pt x="181" y="19"/>
                    <a:pt x="181" y="16"/>
                    <a:pt x="179" y="16"/>
                  </a:cubicBezTo>
                  <a:cubicBezTo>
                    <a:pt x="172" y="16"/>
                    <a:pt x="167" y="9"/>
                    <a:pt x="160" y="7"/>
                  </a:cubicBezTo>
                  <a:cubicBezTo>
                    <a:pt x="152" y="4"/>
                    <a:pt x="143" y="2"/>
                    <a:pt x="134" y="2"/>
                  </a:cubicBezTo>
                  <a:cubicBezTo>
                    <a:pt x="115" y="0"/>
                    <a:pt x="95" y="4"/>
                    <a:pt x="78" y="11"/>
                  </a:cubicBezTo>
                  <a:cubicBezTo>
                    <a:pt x="44" y="24"/>
                    <a:pt x="12" y="50"/>
                    <a:pt x="1" y="82"/>
                  </a:cubicBezTo>
                  <a:cubicBezTo>
                    <a:pt x="0" y="84"/>
                    <a:pt x="3" y="85"/>
                    <a:pt x="4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487988" y="2557463"/>
              <a:ext cx="1185863" cy="1819275"/>
            </a:xfrm>
            <a:custGeom>
              <a:avLst/>
              <a:gdLst>
                <a:gd name="T0" fmla="*/ 8 w 156"/>
                <a:gd name="T1" fmla="*/ 2 h 239"/>
                <a:gd name="T2" fmla="*/ 34 w 156"/>
                <a:gd name="T3" fmla="*/ 28 h 239"/>
                <a:gd name="T4" fmla="*/ 76 w 156"/>
                <a:gd name="T5" fmla="*/ 68 h 239"/>
                <a:gd name="T6" fmla="*/ 118 w 156"/>
                <a:gd name="T7" fmla="*/ 110 h 239"/>
                <a:gd name="T8" fmla="*/ 139 w 156"/>
                <a:gd name="T9" fmla="*/ 134 h 239"/>
                <a:gd name="T10" fmla="*/ 152 w 156"/>
                <a:gd name="T11" fmla="*/ 156 h 239"/>
                <a:gd name="T12" fmla="*/ 154 w 156"/>
                <a:gd name="T13" fmla="*/ 154 h 239"/>
                <a:gd name="T14" fmla="*/ 102 w 156"/>
                <a:gd name="T15" fmla="*/ 152 h 239"/>
                <a:gd name="T16" fmla="*/ 48 w 156"/>
                <a:gd name="T17" fmla="*/ 173 h 239"/>
                <a:gd name="T18" fmla="*/ 15 w 156"/>
                <a:gd name="T19" fmla="*/ 205 h 239"/>
                <a:gd name="T20" fmla="*/ 2 w 156"/>
                <a:gd name="T21" fmla="*/ 237 h 239"/>
                <a:gd name="T22" fmla="*/ 5 w 156"/>
                <a:gd name="T23" fmla="*/ 237 h 239"/>
                <a:gd name="T24" fmla="*/ 19 w 156"/>
                <a:gd name="T25" fmla="*/ 203 h 239"/>
                <a:gd name="T26" fmla="*/ 56 w 156"/>
                <a:gd name="T27" fmla="*/ 171 h 239"/>
                <a:gd name="T28" fmla="*/ 153 w 156"/>
                <a:gd name="T29" fmla="*/ 157 h 239"/>
                <a:gd name="T30" fmla="*/ 155 w 156"/>
                <a:gd name="T31" fmla="*/ 155 h 239"/>
                <a:gd name="T32" fmla="*/ 129 w 156"/>
                <a:gd name="T33" fmla="*/ 118 h 239"/>
                <a:gd name="T34" fmla="*/ 90 w 156"/>
                <a:gd name="T35" fmla="*/ 78 h 239"/>
                <a:gd name="T36" fmla="*/ 51 w 156"/>
                <a:gd name="T37" fmla="*/ 40 h 239"/>
                <a:gd name="T38" fmla="*/ 31 w 156"/>
                <a:gd name="T39" fmla="*/ 21 h 239"/>
                <a:gd name="T40" fmla="*/ 11 w 156"/>
                <a:gd name="T41" fmla="*/ 1 h 239"/>
                <a:gd name="T42" fmla="*/ 8 w 156"/>
                <a:gd name="T43" fmla="*/ 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39">
                  <a:moveTo>
                    <a:pt x="8" y="2"/>
                  </a:moveTo>
                  <a:cubicBezTo>
                    <a:pt x="13" y="12"/>
                    <a:pt x="26" y="21"/>
                    <a:pt x="34" y="28"/>
                  </a:cubicBezTo>
                  <a:cubicBezTo>
                    <a:pt x="49" y="41"/>
                    <a:pt x="62" y="55"/>
                    <a:pt x="76" y="68"/>
                  </a:cubicBezTo>
                  <a:cubicBezTo>
                    <a:pt x="90" y="82"/>
                    <a:pt x="104" y="96"/>
                    <a:pt x="118" y="110"/>
                  </a:cubicBezTo>
                  <a:cubicBezTo>
                    <a:pt x="125" y="118"/>
                    <a:pt x="133" y="125"/>
                    <a:pt x="139" y="134"/>
                  </a:cubicBezTo>
                  <a:cubicBezTo>
                    <a:pt x="144" y="141"/>
                    <a:pt x="148" y="149"/>
                    <a:pt x="152" y="156"/>
                  </a:cubicBezTo>
                  <a:cubicBezTo>
                    <a:pt x="153" y="155"/>
                    <a:pt x="153" y="155"/>
                    <a:pt x="154" y="154"/>
                  </a:cubicBezTo>
                  <a:cubicBezTo>
                    <a:pt x="138" y="149"/>
                    <a:pt x="119" y="150"/>
                    <a:pt x="102" y="152"/>
                  </a:cubicBezTo>
                  <a:cubicBezTo>
                    <a:pt x="82" y="155"/>
                    <a:pt x="64" y="162"/>
                    <a:pt x="48" y="173"/>
                  </a:cubicBezTo>
                  <a:cubicBezTo>
                    <a:pt x="35" y="181"/>
                    <a:pt x="24" y="193"/>
                    <a:pt x="15" y="205"/>
                  </a:cubicBezTo>
                  <a:cubicBezTo>
                    <a:pt x="7" y="214"/>
                    <a:pt x="0" y="226"/>
                    <a:pt x="2" y="237"/>
                  </a:cubicBezTo>
                  <a:cubicBezTo>
                    <a:pt x="3" y="239"/>
                    <a:pt x="6" y="238"/>
                    <a:pt x="5" y="237"/>
                  </a:cubicBezTo>
                  <a:cubicBezTo>
                    <a:pt x="2" y="225"/>
                    <a:pt x="12" y="212"/>
                    <a:pt x="19" y="203"/>
                  </a:cubicBezTo>
                  <a:cubicBezTo>
                    <a:pt x="30" y="191"/>
                    <a:pt x="42" y="180"/>
                    <a:pt x="56" y="171"/>
                  </a:cubicBezTo>
                  <a:cubicBezTo>
                    <a:pt x="81" y="155"/>
                    <a:pt x="123" y="148"/>
                    <a:pt x="153" y="157"/>
                  </a:cubicBezTo>
                  <a:cubicBezTo>
                    <a:pt x="155" y="157"/>
                    <a:pt x="156" y="156"/>
                    <a:pt x="155" y="155"/>
                  </a:cubicBezTo>
                  <a:cubicBezTo>
                    <a:pt x="147" y="142"/>
                    <a:pt x="140" y="129"/>
                    <a:pt x="129" y="118"/>
                  </a:cubicBezTo>
                  <a:cubicBezTo>
                    <a:pt x="116" y="104"/>
                    <a:pt x="103" y="91"/>
                    <a:pt x="90" y="78"/>
                  </a:cubicBezTo>
                  <a:cubicBezTo>
                    <a:pt x="78" y="65"/>
                    <a:pt x="64" y="53"/>
                    <a:pt x="51" y="40"/>
                  </a:cubicBezTo>
                  <a:cubicBezTo>
                    <a:pt x="45" y="34"/>
                    <a:pt x="37" y="27"/>
                    <a:pt x="31" y="21"/>
                  </a:cubicBezTo>
                  <a:cubicBezTo>
                    <a:pt x="24" y="15"/>
                    <a:pt x="14" y="9"/>
                    <a:pt x="11" y="1"/>
                  </a:cubicBezTo>
                  <a:cubicBezTo>
                    <a:pt x="11" y="0"/>
                    <a:pt x="8" y="0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4133851" y="3059113"/>
              <a:ext cx="1362075" cy="1462088"/>
            </a:xfrm>
            <a:custGeom>
              <a:avLst/>
              <a:gdLst>
                <a:gd name="T0" fmla="*/ 2 w 179"/>
                <a:gd name="T1" fmla="*/ 3 h 192"/>
                <a:gd name="T2" fmla="*/ 51 w 179"/>
                <a:gd name="T3" fmla="*/ 62 h 192"/>
                <a:gd name="T4" fmla="*/ 78 w 179"/>
                <a:gd name="T5" fmla="*/ 91 h 192"/>
                <a:gd name="T6" fmla="*/ 102 w 179"/>
                <a:gd name="T7" fmla="*/ 121 h 192"/>
                <a:gd name="T8" fmla="*/ 130 w 179"/>
                <a:gd name="T9" fmla="*/ 151 h 192"/>
                <a:gd name="T10" fmla="*/ 156 w 179"/>
                <a:gd name="T11" fmla="*/ 180 h 192"/>
                <a:gd name="T12" fmla="*/ 178 w 179"/>
                <a:gd name="T13" fmla="*/ 168 h 192"/>
                <a:gd name="T14" fmla="*/ 176 w 179"/>
                <a:gd name="T15" fmla="*/ 167 h 192"/>
                <a:gd name="T16" fmla="*/ 170 w 179"/>
                <a:gd name="T17" fmla="*/ 178 h 192"/>
                <a:gd name="T18" fmla="*/ 151 w 179"/>
                <a:gd name="T19" fmla="*/ 169 h 192"/>
                <a:gd name="T20" fmla="*/ 132 w 179"/>
                <a:gd name="T21" fmla="*/ 149 h 192"/>
                <a:gd name="T22" fmla="*/ 87 w 179"/>
                <a:gd name="T23" fmla="*/ 99 h 192"/>
                <a:gd name="T24" fmla="*/ 51 w 179"/>
                <a:gd name="T25" fmla="*/ 58 h 192"/>
                <a:gd name="T26" fmla="*/ 4 w 179"/>
                <a:gd name="T27" fmla="*/ 2 h 192"/>
                <a:gd name="T28" fmla="*/ 2 w 179"/>
                <a:gd name="T29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92">
                  <a:moveTo>
                    <a:pt x="2" y="3"/>
                  </a:moveTo>
                  <a:cubicBezTo>
                    <a:pt x="17" y="23"/>
                    <a:pt x="32" y="45"/>
                    <a:pt x="51" y="62"/>
                  </a:cubicBezTo>
                  <a:cubicBezTo>
                    <a:pt x="61" y="72"/>
                    <a:pt x="71" y="80"/>
                    <a:pt x="78" y="91"/>
                  </a:cubicBezTo>
                  <a:cubicBezTo>
                    <a:pt x="86" y="101"/>
                    <a:pt x="93" y="111"/>
                    <a:pt x="102" y="121"/>
                  </a:cubicBezTo>
                  <a:cubicBezTo>
                    <a:pt x="111" y="131"/>
                    <a:pt x="121" y="141"/>
                    <a:pt x="130" y="151"/>
                  </a:cubicBezTo>
                  <a:cubicBezTo>
                    <a:pt x="139" y="160"/>
                    <a:pt x="147" y="170"/>
                    <a:pt x="156" y="180"/>
                  </a:cubicBezTo>
                  <a:cubicBezTo>
                    <a:pt x="168" y="192"/>
                    <a:pt x="175" y="178"/>
                    <a:pt x="178" y="168"/>
                  </a:cubicBezTo>
                  <a:cubicBezTo>
                    <a:pt x="179" y="166"/>
                    <a:pt x="176" y="166"/>
                    <a:pt x="176" y="167"/>
                  </a:cubicBezTo>
                  <a:cubicBezTo>
                    <a:pt x="174" y="171"/>
                    <a:pt x="173" y="175"/>
                    <a:pt x="170" y="178"/>
                  </a:cubicBezTo>
                  <a:cubicBezTo>
                    <a:pt x="164" y="189"/>
                    <a:pt x="154" y="173"/>
                    <a:pt x="151" y="169"/>
                  </a:cubicBezTo>
                  <a:cubicBezTo>
                    <a:pt x="145" y="162"/>
                    <a:pt x="139" y="156"/>
                    <a:pt x="132" y="149"/>
                  </a:cubicBezTo>
                  <a:cubicBezTo>
                    <a:pt x="116" y="133"/>
                    <a:pt x="100" y="117"/>
                    <a:pt x="87" y="99"/>
                  </a:cubicBezTo>
                  <a:cubicBezTo>
                    <a:pt x="76" y="83"/>
                    <a:pt x="65" y="71"/>
                    <a:pt x="51" y="58"/>
                  </a:cubicBezTo>
                  <a:cubicBezTo>
                    <a:pt x="33" y="42"/>
                    <a:pt x="19" y="21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81788" y="3744913"/>
              <a:ext cx="90488" cy="228600"/>
            </a:xfrm>
            <a:custGeom>
              <a:avLst/>
              <a:gdLst>
                <a:gd name="T0" fmla="*/ 2 w 12"/>
                <a:gd name="T1" fmla="*/ 3 h 30"/>
                <a:gd name="T2" fmla="*/ 9 w 12"/>
                <a:gd name="T3" fmla="*/ 19 h 30"/>
                <a:gd name="T4" fmla="*/ 8 w 12"/>
                <a:gd name="T5" fmla="*/ 28 h 30"/>
                <a:gd name="T6" fmla="*/ 11 w 12"/>
                <a:gd name="T7" fmla="*/ 27 h 30"/>
                <a:gd name="T8" fmla="*/ 11 w 12"/>
                <a:gd name="T9" fmla="*/ 26 h 30"/>
                <a:gd name="T10" fmla="*/ 11 w 12"/>
                <a:gd name="T11" fmla="*/ 23 h 30"/>
                <a:gd name="T12" fmla="*/ 12 w 12"/>
                <a:gd name="T13" fmla="*/ 15 h 30"/>
                <a:gd name="T14" fmla="*/ 4 w 12"/>
                <a:gd name="T15" fmla="*/ 1 h 30"/>
                <a:gd name="T16" fmla="*/ 2 w 12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">
                  <a:moveTo>
                    <a:pt x="2" y="3"/>
                  </a:moveTo>
                  <a:cubicBezTo>
                    <a:pt x="7" y="8"/>
                    <a:pt x="9" y="13"/>
                    <a:pt x="9" y="19"/>
                  </a:cubicBezTo>
                  <a:cubicBezTo>
                    <a:pt x="9" y="21"/>
                    <a:pt x="7" y="27"/>
                    <a:pt x="8" y="28"/>
                  </a:cubicBezTo>
                  <a:cubicBezTo>
                    <a:pt x="10" y="30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2" y="20"/>
                    <a:pt x="12" y="18"/>
                    <a:pt x="12" y="15"/>
                  </a:cubicBezTo>
                  <a:cubicBezTo>
                    <a:pt x="11" y="10"/>
                    <a:pt x="9" y="5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5289551" y="3913188"/>
              <a:ext cx="1550988" cy="782638"/>
            </a:xfrm>
            <a:custGeom>
              <a:avLst/>
              <a:gdLst>
                <a:gd name="T0" fmla="*/ 190 w 204"/>
                <a:gd name="T1" fmla="*/ 3 h 103"/>
                <a:gd name="T2" fmla="*/ 143 w 204"/>
                <a:gd name="T3" fmla="*/ 20 h 103"/>
                <a:gd name="T4" fmla="*/ 84 w 204"/>
                <a:gd name="T5" fmla="*/ 46 h 103"/>
                <a:gd name="T6" fmla="*/ 27 w 204"/>
                <a:gd name="T7" fmla="*/ 76 h 103"/>
                <a:gd name="T8" fmla="*/ 0 w 204"/>
                <a:gd name="T9" fmla="*/ 99 h 103"/>
                <a:gd name="T10" fmla="*/ 1 w 204"/>
                <a:gd name="T11" fmla="*/ 100 h 103"/>
                <a:gd name="T12" fmla="*/ 39 w 204"/>
                <a:gd name="T13" fmla="*/ 84 h 103"/>
                <a:gd name="T14" fmla="*/ 111 w 204"/>
                <a:gd name="T15" fmla="*/ 48 h 103"/>
                <a:gd name="T16" fmla="*/ 184 w 204"/>
                <a:gd name="T17" fmla="*/ 16 h 103"/>
                <a:gd name="T18" fmla="*/ 193 w 204"/>
                <a:gd name="T19" fmla="*/ 1 h 103"/>
                <a:gd name="T20" fmla="*/ 191 w 204"/>
                <a:gd name="T21" fmla="*/ 3 h 103"/>
                <a:gd name="T22" fmla="*/ 182 w 204"/>
                <a:gd name="T23" fmla="*/ 14 h 103"/>
                <a:gd name="T24" fmla="*/ 156 w 204"/>
                <a:gd name="T25" fmla="*/ 25 h 103"/>
                <a:gd name="T26" fmla="*/ 102 w 204"/>
                <a:gd name="T27" fmla="*/ 50 h 103"/>
                <a:gd name="T28" fmla="*/ 52 w 204"/>
                <a:gd name="T29" fmla="*/ 74 h 103"/>
                <a:gd name="T30" fmla="*/ 13 w 204"/>
                <a:gd name="T31" fmla="*/ 95 h 103"/>
                <a:gd name="T32" fmla="*/ 4 w 204"/>
                <a:gd name="T33" fmla="*/ 97 h 103"/>
                <a:gd name="T34" fmla="*/ 14 w 204"/>
                <a:gd name="T35" fmla="*/ 86 h 103"/>
                <a:gd name="T36" fmla="*/ 35 w 204"/>
                <a:gd name="T37" fmla="*/ 74 h 103"/>
                <a:gd name="T38" fmla="*/ 90 w 204"/>
                <a:gd name="T39" fmla="*/ 47 h 103"/>
                <a:gd name="T40" fmla="*/ 140 w 204"/>
                <a:gd name="T41" fmla="*/ 24 h 103"/>
                <a:gd name="T42" fmla="*/ 191 w 204"/>
                <a:gd name="T43" fmla="*/ 6 h 103"/>
                <a:gd name="T44" fmla="*/ 190 w 204"/>
                <a:gd name="T4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03">
                  <a:moveTo>
                    <a:pt x="190" y="3"/>
                  </a:moveTo>
                  <a:cubicBezTo>
                    <a:pt x="173" y="6"/>
                    <a:pt x="158" y="14"/>
                    <a:pt x="143" y="20"/>
                  </a:cubicBezTo>
                  <a:cubicBezTo>
                    <a:pt x="123" y="28"/>
                    <a:pt x="104" y="38"/>
                    <a:pt x="84" y="46"/>
                  </a:cubicBezTo>
                  <a:cubicBezTo>
                    <a:pt x="65" y="56"/>
                    <a:pt x="45" y="65"/>
                    <a:pt x="27" y="76"/>
                  </a:cubicBezTo>
                  <a:cubicBezTo>
                    <a:pt x="17" y="82"/>
                    <a:pt x="2" y="87"/>
                    <a:pt x="0" y="99"/>
                  </a:cubicBezTo>
                  <a:cubicBezTo>
                    <a:pt x="0" y="99"/>
                    <a:pt x="1" y="100"/>
                    <a:pt x="1" y="100"/>
                  </a:cubicBezTo>
                  <a:cubicBezTo>
                    <a:pt x="14" y="103"/>
                    <a:pt x="30" y="89"/>
                    <a:pt x="39" y="84"/>
                  </a:cubicBezTo>
                  <a:cubicBezTo>
                    <a:pt x="62" y="70"/>
                    <a:pt x="87" y="60"/>
                    <a:pt x="111" y="48"/>
                  </a:cubicBezTo>
                  <a:cubicBezTo>
                    <a:pt x="134" y="36"/>
                    <a:pt x="160" y="27"/>
                    <a:pt x="184" y="16"/>
                  </a:cubicBezTo>
                  <a:cubicBezTo>
                    <a:pt x="190" y="14"/>
                    <a:pt x="204" y="5"/>
                    <a:pt x="193" y="1"/>
                  </a:cubicBezTo>
                  <a:cubicBezTo>
                    <a:pt x="191" y="0"/>
                    <a:pt x="189" y="3"/>
                    <a:pt x="191" y="3"/>
                  </a:cubicBezTo>
                  <a:cubicBezTo>
                    <a:pt x="199" y="6"/>
                    <a:pt x="185" y="13"/>
                    <a:pt x="182" y="14"/>
                  </a:cubicBezTo>
                  <a:cubicBezTo>
                    <a:pt x="174" y="18"/>
                    <a:pt x="165" y="22"/>
                    <a:pt x="156" y="25"/>
                  </a:cubicBezTo>
                  <a:cubicBezTo>
                    <a:pt x="138" y="33"/>
                    <a:pt x="119" y="41"/>
                    <a:pt x="102" y="50"/>
                  </a:cubicBezTo>
                  <a:cubicBezTo>
                    <a:pt x="85" y="58"/>
                    <a:pt x="68" y="66"/>
                    <a:pt x="52" y="74"/>
                  </a:cubicBezTo>
                  <a:cubicBezTo>
                    <a:pt x="38" y="80"/>
                    <a:pt x="27" y="89"/>
                    <a:pt x="13" y="95"/>
                  </a:cubicBezTo>
                  <a:cubicBezTo>
                    <a:pt x="15" y="95"/>
                    <a:pt x="3" y="100"/>
                    <a:pt x="4" y="97"/>
                  </a:cubicBezTo>
                  <a:cubicBezTo>
                    <a:pt x="4" y="92"/>
                    <a:pt x="10" y="89"/>
                    <a:pt x="14" y="86"/>
                  </a:cubicBezTo>
                  <a:cubicBezTo>
                    <a:pt x="21" y="82"/>
                    <a:pt x="28" y="78"/>
                    <a:pt x="35" y="74"/>
                  </a:cubicBezTo>
                  <a:cubicBezTo>
                    <a:pt x="53" y="64"/>
                    <a:pt x="72" y="55"/>
                    <a:pt x="90" y="47"/>
                  </a:cubicBezTo>
                  <a:cubicBezTo>
                    <a:pt x="107" y="39"/>
                    <a:pt x="123" y="31"/>
                    <a:pt x="140" y="24"/>
                  </a:cubicBezTo>
                  <a:cubicBezTo>
                    <a:pt x="157" y="18"/>
                    <a:pt x="173" y="8"/>
                    <a:pt x="191" y="6"/>
                  </a:cubicBezTo>
                  <a:cubicBezTo>
                    <a:pt x="193" y="5"/>
                    <a:pt x="192" y="3"/>
                    <a:pt x="19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772276" y="3913188"/>
              <a:ext cx="1512888" cy="379413"/>
            </a:xfrm>
            <a:custGeom>
              <a:avLst/>
              <a:gdLst>
                <a:gd name="T0" fmla="*/ 2 w 199"/>
                <a:gd name="T1" fmla="*/ 12 h 50"/>
                <a:gd name="T2" fmla="*/ 79 w 199"/>
                <a:gd name="T3" fmla="*/ 23 h 50"/>
                <a:gd name="T4" fmla="*/ 145 w 199"/>
                <a:gd name="T5" fmla="*/ 36 h 50"/>
                <a:gd name="T6" fmla="*/ 195 w 199"/>
                <a:gd name="T7" fmla="*/ 37 h 50"/>
                <a:gd name="T8" fmla="*/ 143 w 199"/>
                <a:gd name="T9" fmla="*/ 21 h 50"/>
                <a:gd name="T10" fmla="*/ 75 w 199"/>
                <a:gd name="T11" fmla="*/ 8 h 50"/>
                <a:gd name="T12" fmla="*/ 4 w 199"/>
                <a:gd name="T13" fmla="*/ 0 h 50"/>
                <a:gd name="T14" fmla="*/ 4 w 199"/>
                <a:gd name="T15" fmla="*/ 3 h 50"/>
                <a:gd name="T16" fmla="*/ 128 w 199"/>
                <a:gd name="T17" fmla="*/ 21 h 50"/>
                <a:gd name="T18" fmla="*/ 158 w 199"/>
                <a:gd name="T19" fmla="*/ 25 h 50"/>
                <a:gd name="T20" fmla="*/ 177 w 199"/>
                <a:gd name="T21" fmla="*/ 28 h 50"/>
                <a:gd name="T22" fmla="*/ 191 w 199"/>
                <a:gd name="T23" fmla="*/ 39 h 50"/>
                <a:gd name="T24" fmla="*/ 158 w 199"/>
                <a:gd name="T25" fmla="*/ 36 h 50"/>
                <a:gd name="T26" fmla="*/ 120 w 199"/>
                <a:gd name="T27" fmla="*/ 29 h 50"/>
                <a:gd name="T28" fmla="*/ 2 w 199"/>
                <a:gd name="T29" fmla="*/ 10 h 50"/>
                <a:gd name="T30" fmla="*/ 2 w 199"/>
                <a:gd name="T3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50">
                  <a:moveTo>
                    <a:pt x="2" y="12"/>
                  </a:moveTo>
                  <a:cubicBezTo>
                    <a:pt x="28" y="14"/>
                    <a:pt x="53" y="19"/>
                    <a:pt x="79" y="23"/>
                  </a:cubicBezTo>
                  <a:cubicBezTo>
                    <a:pt x="101" y="27"/>
                    <a:pt x="123" y="31"/>
                    <a:pt x="145" y="36"/>
                  </a:cubicBezTo>
                  <a:cubicBezTo>
                    <a:pt x="151" y="37"/>
                    <a:pt x="197" y="50"/>
                    <a:pt x="195" y="37"/>
                  </a:cubicBezTo>
                  <a:cubicBezTo>
                    <a:pt x="194" y="21"/>
                    <a:pt x="155" y="22"/>
                    <a:pt x="143" y="21"/>
                  </a:cubicBezTo>
                  <a:cubicBezTo>
                    <a:pt x="120" y="18"/>
                    <a:pt x="98" y="12"/>
                    <a:pt x="75" y="8"/>
                  </a:cubicBezTo>
                  <a:cubicBezTo>
                    <a:pt x="52" y="3"/>
                    <a:pt x="28" y="0"/>
                    <a:pt x="4" y="0"/>
                  </a:cubicBezTo>
                  <a:cubicBezTo>
                    <a:pt x="2" y="0"/>
                    <a:pt x="2" y="3"/>
                    <a:pt x="4" y="3"/>
                  </a:cubicBezTo>
                  <a:cubicBezTo>
                    <a:pt x="46" y="3"/>
                    <a:pt x="87" y="13"/>
                    <a:pt x="128" y="21"/>
                  </a:cubicBezTo>
                  <a:cubicBezTo>
                    <a:pt x="138" y="23"/>
                    <a:pt x="147" y="24"/>
                    <a:pt x="158" y="25"/>
                  </a:cubicBezTo>
                  <a:cubicBezTo>
                    <a:pt x="164" y="26"/>
                    <a:pt x="171" y="27"/>
                    <a:pt x="177" y="28"/>
                  </a:cubicBezTo>
                  <a:cubicBezTo>
                    <a:pt x="179" y="28"/>
                    <a:pt x="199" y="34"/>
                    <a:pt x="191" y="39"/>
                  </a:cubicBezTo>
                  <a:cubicBezTo>
                    <a:pt x="183" y="44"/>
                    <a:pt x="166" y="38"/>
                    <a:pt x="158" y="36"/>
                  </a:cubicBezTo>
                  <a:cubicBezTo>
                    <a:pt x="145" y="33"/>
                    <a:pt x="133" y="31"/>
                    <a:pt x="120" y="29"/>
                  </a:cubicBezTo>
                  <a:cubicBezTo>
                    <a:pt x="81" y="21"/>
                    <a:pt x="42" y="13"/>
                    <a:pt x="2" y="10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073526" y="3273425"/>
              <a:ext cx="1223963" cy="1370013"/>
            </a:xfrm>
            <a:custGeom>
              <a:avLst/>
              <a:gdLst>
                <a:gd name="T0" fmla="*/ 159 w 161"/>
                <a:gd name="T1" fmla="*/ 177 h 180"/>
                <a:gd name="T2" fmla="*/ 140 w 161"/>
                <a:gd name="T3" fmla="*/ 157 h 180"/>
                <a:gd name="T4" fmla="*/ 118 w 161"/>
                <a:gd name="T5" fmla="*/ 134 h 180"/>
                <a:gd name="T6" fmla="*/ 75 w 161"/>
                <a:gd name="T7" fmla="*/ 85 h 180"/>
                <a:gd name="T8" fmla="*/ 38 w 161"/>
                <a:gd name="T9" fmla="*/ 41 h 180"/>
                <a:gd name="T10" fmla="*/ 17 w 161"/>
                <a:gd name="T11" fmla="*/ 17 h 180"/>
                <a:gd name="T12" fmla="*/ 3 w 161"/>
                <a:gd name="T13" fmla="*/ 1 h 180"/>
                <a:gd name="T14" fmla="*/ 1 w 161"/>
                <a:gd name="T15" fmla="*/ 3 h 180"/>
                <a:gd name="T16" fmla="*/ 20 w 161"/>
                <a:gd name="T17" fmla="*/ 26 h 180"/>
                <a:gd name="T18" fmla="*/ 39 w 161"/>
                <a:gd name="T19" fmla="*/ 45 h 180"/>
                <a:gd name="T20" fmla="*/ 58 w 161"/>
                <a:gd name="T21" fmla="*/ 67 h 180"/>
                <a:gd name="T22" fmla="*/ 77 w 161"/>
                <a:gd name="T23" fmla="*/ 92 h 180"/>
                <a:gd name="T24" fmla="*/ 120 w 161"/>
                <a:gd name="T25" fmla="*/ 141 h 180"/>
                <a:gd name="T26" fmla="*/ 140 w 161"/>
                <a:gd name="T27" fmla="*/ 160 h 180"/>
                <a:gd name="T28" fmla="*/ 157 w 161"/>
                <a:gd name="T29" fmla="*/ 179 h 180"/>
                <a:gd name="T30" fmla="*/ 159 w 161"/>
                <a:gd name="T31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80">
                  <a:moveTo>
                    <a:pt x="159" y="177"/>
                  </a:moveTo>
                  <a:cubicBezTo>
                    <a:pt x="152" y="171"/>
                    <a:pt x="146" y="164"/>
                    <a:pt x="140" y="157"/>
                  </a:cubicBezTo>
                  <a:cubicBezTo>
                    <a:pt x="133" y="149"/>
                    <a:pt x="125" y="142"/>
                    <a:pt x="118" y="134"/>
                  </a:cubicBezTo>
                  <a:cubicBezTo>
                    <a:pt x="105" y="117"/>
                    <a:pt x="87" y="103"/>
                    <a:pt x="75" y="85"/>
                  </a:cubicBezTo>
                  <a:cubicBezTo>
                    <a:pt x="64" y="70"/>
                    <a:pt x="52" y="54"/>
                    <a:pt x="38" y="41"/>
                  </a:cubicBezTo>
                  <a:cubicBezTo>
                    <a:pt x="30" y="33"/>
                    <a:pt x="22" y="26"/>
                    <a:pt x="17" y="17"/>
                  </a:cubicBezTo>
                  <a:cubicBezTo>
                    <a:pt x="13" y="10"/>
                    <a:pt x="10" y="5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9"/>
                    <a:pt x="14" y="18"/>
                    <a:pt x="20" y="26"/>
                  </a:cubicBezTo>
                  <a:cubicBezTo>
                    <a:pt x="25" y="33"/>
                    <a:pt x="32" y="39"/>
                    <a:pt x="39" y="45"/>
                  </a:cubicBezTo>
                  <a:cubicBezTo>
                    <a:pt x="46" y="52"/>
                    <a:pt x="51" y="60"/>
                    <a:pt x="58" y="67"/>
                  </a:cubicBezTo>
                  <a:cubicBezTo>
                    <a:pt x="65" y="75"/>
                    <a:pt x="70" y="84"/>
                    <a:pt x="77" y="92"/>
                  </a:cubicBezTo>
                  <a:cubicBezTo>
                    <a:pt x="91" y="109"/>
                    <a:pt x="107" y="124"/>
                    <a:pt x="120" y="141"/>
                  </a:cubicBezTo>
                  <a:cubicBezTo>
                    <a:pt x="126" y="149"/>
                    <a:pt x="134" y="153"/>
                    <a:pt x="140" y="160"/>
                  </a:cubicBezTo>
                  <a:cubicBezTo>
                    <a:pt x="145" y="167"/>
                    <a:pt x="150" y="173"/>
                    <a:pt x="157" y="179"/>
                  </a:cubicBezTo>
                  <a:cubicBezTo>
                    <a:pt x="159" y="180"/>
                    <a:pt x="161" y="178"/>
                    <a:pt x="159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081463" y="3167063"/>
              <a:ext cx="128588" cy="120650"/>
            </a:xfrm>
            <a:custGeom>
              <a:avLst/>
              <a:gdLst>
                <a:gd name="T0" fmla="*/ 3 w 17"/>
                <a:gd name="T1" fmla="*/ 14 h 16"/>
                <a:gd name="T2" fmla="*/ 15 w 17"/>
                <a:gd name="T3" fmla="*/ 3 h 16"/>
                <a:gd name="T4" fmla="*/ 14 w 17"/>
                <a:gd name="T5" fmla="*/ 1 h 16"/>
                <a:gd name="T6" fmla="*/ 0 w 17"/>
                <a:gd name="T7" fmla="*/ 13 h 16"/>
                <a:gd name="T8" fmla="*/ 3 w 17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6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8" y="4"/>
                    <a:pt x="4" y="8"/>
                    <a:pt x="0" y="13"/>
                  </a:cubicBezTo>
                  <a:cubicBezTo>
                    <a:pt x="0" y="14"/>
                    <a:pt x="2" y="16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156076" y="3128963"/>
              <a:ext cx="31750" cy="82550"/>
            </a:xfrm>
            <a:custGeom>
              <a:avLst/>
              <a:gdLst>
                <a:gd name="T0" fmla="*/ 0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3 h 11"/>
                <a:gd name="T8" fmla="*/ 0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4" y="1"/>
                    <a:pt x="1" y="0"/>
                    <a:pt x="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171951" y="3189288"/>
              <a:ext cx="1231900" cy="1355725"/>
            </a:xfrm>
            <a:custGeom>
              <a:avLst/>
              <a:gdLst>
                <a:gd name="T0" fmla="*/ 4 w 162"/>
                <a:gd name="T1" fmla="*/ 1 h 178"/>
                <a:gd name="T2" fmla="*/ 0 w 162"/>
                <a:gd name="T3" fmla="*/ 11 h 178"/>
                <a:gd name="T4" fmla="*/ 3 w 162"/>
                <a:gd name="T5" fmla="*/ 12 h 178"/>
                <a:gd name="T6" fmla="*/ 3 w 162"/>
                <a:gd name="T7" fmla="*/ 6 h 178"/>
                <a:gd name="T8" fmla="*/ 0 w 162"/>
                <a:gd name="T9" fmla="*/ 6 h 178"/>
                <a:gd name="T10" fmla="*/ 11 w 162"/>
                <a:gd name="T11" fmla="*/ 26 h 178"/>
                <a:gd name="T12" fmla="*/ 30 w 162"/>
                <a:gd name="T13" fmla="*/ 46 h 178"/>
                <a:gd name="T14" fmla="*/ 67 w 162"/>
                <a:gd name="T15" fmla="*/ 91 h 178"/>
                <a:gd name="T16" fmla="*/ 115 w 162"/>
                <a:gd name="T17" fmla="*/ 137 h 178"/>
                <a:gd name="T18" fmla="*/ 152 w 162"/>
                <a:gd name="T19" fmla="*/ 177 h 178"/>
                <a:gd name="T20" fmla="*/ 154 w 162"/>
                <a:gd name="T21" fmla="*/ 177 h 178"/>
                <a:gd name="T22" fmla="*/ 161 w 162"/>
                <a:gd name="T23" fmla="*/ 169 h 178"/>
                <a:gd name="T24" fmla="*/ 159 w 162"/>
                <a:gd name="T25" fmla="*/ 168 h 178"/>
                <a:gd name="T26" fmla="*/ 147 w 162"/>
                <a:gd name="T27" fmla="*/ 170 h 178"/>
                <a:gd name="T28" fmla="*/ 136 w 162"/>
                <a:gd name="T29" fmla="*/ 158 h 178"/>
                <a:gd name="T30" fmla="*/ 120 w 162"/>
                <a:gd name="T31" fmla="*/ 138 h 178"/>
                <a:gd name="T32" fmla="*/ 75 w 162"/>
                <a:gd name="T33" fmla="*/ 95 h 178"/>
                <a:gd name="T34" fmla="*/ 35 w 162"/>
                <a:gd name="T35" fmla="*/ 48 h 178"/>
                <a:gd name="T36" fmla="*/ 20 w 162"/>
                <a:gd name="T37" fmla="*/ 32 h 178"/>
                <a:gd name="T38" fmla="*/ 3 w 162"/>
                <a:gd name="T39" fmla="*/ 5 h 178"/>
                <a:gd name="T40" fmla="*/ 0 w 162"/>
                <a:gd name="T41" fmla="*/ 6 h 178"/>
                <a:gd name="T42" fmla="*/ 0 w 162"/>
                <a:gd name="T43" fmla="*/ 12 h 178"/>
                <a:gd name="T44" fmla="*/ 3 w 162"/>
                <a:gd name="T45" fmla="*/ 12 h 178"/>
                <a:gd name="T46" fmla="*/ 7 w 162"/>
                <a:gd name="T47" fmla="*/ 2 h 178"/>
                <a:gd name="T48" fmla="*/ 4 w 162"/>
                <a:gd name="T49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78">
                  <a:moveTo>
                    <a:pt x="4" y="1"/>
                  </a:moveTo>
                  <a:cubicBezTo>
                    <a:pt x="3" y="5"/>
                    <a:pt x="1" y="8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13"/>
                    <a:pt x="7" y="19"/>
                    <a:pt x="11" y="26"/>
                  </a:cubicBezTo>
                  <a:cubicBezTo>
                    <a:pt x="16" y="33"/>
                    <a:pt x="24" y="39"/>
                    <a:pt x="30" y="46"/>
                  </a:cubicBezTo>
                  <a:cubicBezTo>
                    <a:pt x="42" y="61"/>
                    <a:pt x="53" y="77"/>
                    <a:pt x="67" y="91"/>
                  </a:cubicBezTo>
                  <a:cubicBezTo>
                    <a:pt x="82" y="107"/>
                    <a:pt x="99" y="121"/>
                    <a:pt x="115" y="137"/>
                  </a:cubicBezTo>
                  <a:cubicBezTo>
                    <a:pt x="128" y="150"/>
                    <a:pt x="136" y="167"/>
                    <a:pt x="152" y="177"/>
                  </a:cubicBezTo>
                  <a:cubicBezTo>
                    <a:pt x="153" y="178"/>
                    <a:pt x="154" y="177"/>
                    <a:pt x="154" y="177"/>
                  </a:cubicBezTo>
                  <a:cubicBezTo>
                    <a:pt x="157" y="175"/>
                    <a:pt x="159" y="172"/>
                    <a:pt x="161" y="169"/>
                  </a:cubicBezTo>
                  <a:cubicBezTo>
                    <a:pt x="162" y="168"/>
                    <a:pt x="160" y="167"/>
                    <a:pt x="159" y="168"/>
                  </a:cubicBezTo>
                  <a:cubicBezTo>
                    <a:pt x="155" y="174"/>
                    <a:pt x="152" y="174"/>
                    <a:pt x="147" y="170"/>
                  </a:cubicBezTo>
                  <a:cubicBezTo>
                    <a:pt x="143" y="166"/>
                    <a:pt x="139" y="162"/>
                    <a:pt x="136" y="158"/>
                  </a:cubicBezTo>
                  <a:cubicBezTo>
                    <a:pt x="130" y="151"/>
                    <a:pt x="126" y="144"/>
                    <a:pt x="120" y="138"/>
                  </a:cubicBezTo>
                  <a:cubicBezTo>
                    <a:pt x="106" y="123"/>
                    <a:pt x="90" y="109"/>
                    <a:pt x="75" y="95"/>
                  </a:cubicBezTo>
                  <a:cubicBezTo>
                    <a:pt x="60" y="80"/>
                    <a:pt x="47" y="64"/>
                    <a:pt x="35" y="48"/>
                  </a:cubicBezTo>
                  <a:cubicBezTo>
                    <a:pt x="31" y="42"/>
                    <a:pt x="26" y="37"/>
                    <a:pt x="20" y="32"/>
                  </a:cubicBezTo>
                  <a:cubicBezTo>
                    <a:pt x="14" y="25"/>
                    <a:pt x="4" y="14"/>
                    <a:pt x="3" y="5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2" y="14"/>
                    <a:pt x="3" y="12"/>
                  </a:cubicBezTo>
                  <a:cubicBezTo>
                    <a:pt x="4" y="9"/>
                    <a:pt x="5" y="6"/>
                    <a:pt x="7" y="2"/>
                  </a:cubicBezTo>
                  <a:cubicBezTo>
                    <a:pt x="7" y="0"/>
                    <a:pt x="4" y="0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5510213" y="3775075"/>
              <a:ext cx="1185863" cy="533400"/>
            </a:xfrm>
            <a:custGeom>
              <a:avLst/>
              <a:gdLst>
                <a:gd name="T0" fmla="*/ 155 w 156"/>
                <a:gd name="T1" fmla="*/ 9 h 70"/>
                <a:gd name="T2" fmla="*/ 131 w 156"/>
                <a:gd name="T3" fmla="*/ 1 h 70"/>
                <a:gd name="T4" fmla="*/ 81 w 156"/>
                <a:gd name="T5" fmla="*/ 7 h 70"/>
                <a:gd name="T6" fmla="*/ 34 w 156"/>
                <a:gd name="T7" fmla="*/ 31 h 70"/>
                <a:gd name="T8" fmla="*/ 1 w 156"/>
                <a:gd name="T9" fmla="*/ 67 h 70"/>
                <a:gd name="T10" fmla="*/ 4 w 156"/>
                <a:gd name="T11" fmla="*/ 68 h 70"/>
                <a:gd name="T12" fmla="*/ 28 w 156"/>
                <a:gd name="T13" fmla="*/ 40 h 70"/>
                <a:gd name="T14" fmla="*/ 67 w 156"/>
                <a:gd name="T15" fmla="*/ 16 h 70"/>
                <a:gd name="T16" fmla="*/ 117 w 156"/>
                <a:gd name="T17" fmla="*/ 3 h 70"/>
                <a:gd name="T18" fmla="*/ 152 w 156"/>
                <a:gd name="T19" fmla="*/ 10 h 70"/>
                <a:gd name="T20" fmla="*/ 155 w 156"/>
                <a:gd name="T2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70">
                  <a:moveTo>
                    <a:pt x="155" y="9"/>
                  </a:moveTo>
                  <a:cubicBezTo>
                    <a:pt x="150" y="2"/>
                    <a:pt x="140" y="1"/>
                    <a:pt x="131" y="1"/>
                  </a:cubicBezTo>
                  <a:cubicBezTo>
                    <a:pt x="113" y="0"/>
                    <a:pt x="98" y="1"/>
                    <a:pt x="81" y="7"/>
                  </a:cubicBezTo>
                  <a:cubicBezTo>
                    <a:pt x="65" y="13"/>
                    <a:pt x="48" y="21"/>
                    <a:pt x="34" y="31"/>
                  </a:cubicBezTo>
                  <a:cubicBezTo>
                    <a:pt x="20" y="41"/>
                    <a:pt x="12" y="55"/>
                    <a:pt x="1" y="67"/>
                  </a:cubicBezTo>
                  <a:cubicBezTo>
                    <a:pt x="0" y="68"/>
                    <a:pt x="3" y="70"/>
                    <a:pt x="4" y="68"/>
                  </a:cubicBezTo>
                  <a:cubicBezTo>
                    <a:pt x="12" y="59"/>
                    <a:pt x="19" y="48"/>
                    <a:pt x="28" y="40"/>
                  </a:cubicBezTo>
                  <a:cubicBezTo>
                    <a:pt x="38" y="29"/>
                    <a:pt x="54" y="22"/>
                    <a:pt x="67" y="16"/>
                  </a:cubicBezTo>
                  <a:cubicBezTo>
                    <a:pt x="83" y="9"/>
                    <a:pt x="99" y="3"/>
                    <a:pt x="117" y="3"/>
                  </a:cubicBezTo>
                  <a:cubicBezTo>
                    <a:pt x="127" y="3"/>
                    <a:pt x="146" y="2"/>
                    <a:pt x="152" y="10"/>
                  </a:cubicBezTo>
                  <a:cubicBezTo>
                    <a:pt x="153" y="11"/>
                    <a:pt x="156" y="10"/>
                    <a:pt x="155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80051" y="3829050"/>
              <a:ext cx="1133475" cy="547688"/>
            </a:xfrm>
            <a:custGeom>
              <a:avLst/>
              <a:gdLst>
                <a:gd name="T0" fmla="*/ 147 w 149"/>
                <a:gd name="T1" fmla="*/ 8 h 72"/>
                <a:gd name="T2" fmla="*/ 62 w 149"/>
                <a:gd name="T3" fmla="*/ 16 h 72"/>
                <a:gd name="T4" fmla="*/ 1 w 149"/>
                <a:gd name="T5" fmla="*/ 69 h 72"/>
                <a:gd name="T6" fmla="*/ 3 w 149"/>
                <a:gd name="T7" fmla="*/ 71 h 72"/>
                <a:gd name="T8" fmla="*/ 57 w 149"/>
                <a:gd name="T9" fmla="*/ 22 h 72"/>
                <a:gd name="T10" fmla="*/ 146 w 149"/>
                <a:gd name="T11" fmla="*/ 10 h 72"/>
                <a:gd name="T12" fmla="*/ 147 w 149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2">
                  <a:moveTo>
                    <a:pt x="147" y="8"/>
                  </a:moveTo>
                  <a:cubicBezTo>
                    <a:pt x="118" y="0"/>
                    <a:pt x="89" y="4"/>
                    <a:pt x="62" y="16"/>
                  </a:cubicBezTo>
                  <a:cubicBezTo>
                    <a:pt x="36" y="28"/>
                    <a:pt x="18" y="50"/>
                    <a:pt x="1" y="69"/>
                  </a:cubicBezTo>
                  <a:cubicBezTo>
                    <a:pt x="0" y="71"/>
                    <a:pt x="2" y="72"/>
                    <a:pt x="3" y="71"/>
                  </a:cubicBezTo>
                  <a:cubicBezTo>
                    <a:pt x="19" y="53"/>
                    <a:pt x="35" y="34"/>
                    <a:pt x="57" y="22"/>
                  </a:cubicBezTo>
                  <a:cubicBezTo>
                    <a:pt x="83" y="7"/>
                    <a:pt x="117" y="2"/>
                    <a:pt x="146" y="10"/>
                  </a:cubicBezTo>
                  <a:cubicBezTo>
                    <a:pt x="148" y="11"/>
                    <a:pt x="149" y="8"/>
                    <a:pt x="1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5480051" y="3919538"/>
              <a:ext cx="1079500" cy="525463"/>
            </a:xfrm>
            <a:custGeom>
              <a:avLst/>
              <a:gdLst>
                <a:gd name="T0" fmla="*/ 140 w 142"/>
                <a:gd name="T1" fmla="*/ 0 h 69"/>
                <a:gd name="T2" fmla="*/ 58 w 142"/>
                <a:gd name="T3" fmla="*/ 18 h 69"/>
                <a:gd name="T4" fmla="*/ 1 w 142"/>
                <a:gd name="T5" fmla="*/ 66 h 69"/>
                <a:gd name="T6" fmla="*/ 4 w 142"/>
                <a:gd name="T7" fmla="*/ 68 h 69"/>
                <a:gd name="T8" fmla="*/ 56 w 142"/>
                <a:gd name="T9" fmla="*/ 22 h 69"/>
                <a:gd name="T10" fmla="*/ 140 w 142"/>
                <a:gd name="T11" fmla="*/ 2 h 69"/>
                <a:gd name="T12" fmla="*/ 140 w 142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9">
                  <a:moveTo>
                    <a:pt x="140" y="0"/>
                  </a:moveTo>
                  <a:cubicBezTo>
                    <a:pt x="112" y="0"/>
                    <a:pt x="84" y="7"/>
                    <a:pt x="58" y="18"/>
                  </a:cubicBezTo>
                  <a:cubicBezTo>
                    <a:pt x="34" y="28"/>
                    <a:pt x="17" y="48"/>
                    <a:pt x="1" y="66"/>
                  </a:cubicBezTo>
                  <a:cubicBezTo>
                    <a:pt x="0" y="68"/>
                    <a:pt x="3" y="69"/>
                    <a:pt x="4" y="68"/>
                  </a:cubicBezTo>
                  <a:cubicBezTo>
                    <a:pt x="19" y="50"/>
                    <a:pt x="35" y="33"/>
                    <a:pt x="56" y="22"/>
                  </a:cubicBezTo>
                  <a:cubicBezTo>
                    <a:pt x="81" y="9"/>
                    <a:pt x="112" y="3"/>
                    <a:pt x="140" y="2"/>
                  </a:cubicBezTo>
                  <a:cubicBezTo>
                    <a:pt x="142" y="2"/>
                    <a:pt x="142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5526088" y="3957638"/>
              <a:ext cx="965200" cy="495300"/>
            </a:xfrm>
            <a:custGeom>
              <a:avLst/>
              <a:gdLst>
                <a:gd name="T0" fmla="*/ 124 w 127"/>
                <a:gd name="T1" fmla="*/ 1 h 65"/>
                <a:gd name="T2" fmla="*/ 54 w 127"/>
                <a:gd name="T3" fmla="*/ 23 h 65"/>
                <a:gd name="T4" fmla="*/ 2 w 127"/>
                <a:gd name="T5" fmla="*/ 62 h 65"/>
                <a:gd name="T6" fmla="*/ 4 w 127"/>
                <a:gd name="T7" fmla="*/ 64 h 65"/>
                <a:gd name="T8" fmla="*/ 52 w 127"/>
                <a:gd name="T9" fmla="*/ 27 h 65"/>
                <a:gd name="T10" fmla="*/ 125 w 127"/>
                <a:gd name="T11" fmla="*/ 3 h 65"/>
                <a:gd name="T12" fmla="*/ 124 w 127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5">
                  <a:moveTo>
                    <a:pt x="124" y="1"/>
                  </a:moveTo>
                  <a:cubicBezTo>
                    <a:pt x="100" y="5"/>
                    <a:pt x="76" y="13"/>
                    <a:pt x="54" y="23"/>
                  </a:cubicBezTo>
                  <a:cubicBezTo>
                    <a:pt x="34" y="33"/>
                    <a:pt x="17" y="48"/>
                    <a:pt x="2" y="62"/>
                  </a:cubicBezTo>
                  <a:cubicBezTo>
                    <a:pt x="0" y="63"/>
                    <a:pt x="3" y="65"/>
                    <a:pt x="4" y="64"/>
                  </a:cubicBezTo>
                  <a:cubicBezTo>
                    <a:pt x="19" y="50"/>
                    <a:pt x="34" y="37"/>
                    <a:pt x="52" y="27"/>
                  </a:cubicBezTo>
                  <a:cubicBezTo>
                    <a:pt x="74" y="16"/>
                    <a:pt x="100" y="7"/>
                    <a:pt x="125" y="3"/>
                  </a:cubicBezTo>
                  <a:cubicBezTo>
                    <a:pt x="127" y="3"/>
                    <a:pt x="126" y="0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734176" y="3578225"/>
              <a:ext cx="1330325" cy="365125"/>
            </a:xfrm>
            <a:custGeom>
              <a:avLst/>
              <a:gdLst>
                <a:gd name="T0" fmla="*/ 3 w 175"/>
                <a:gd name="T1" fmla="*/ 23 h 48"/>
                <a:gd name="T2" fmla="*/ 88 w 175"/>
                <a:gd name="T3" fmla="*/ 5 h 48"/>
                <a:gd name="T4" fmla="*/ 172 w 175"/>
                <a:gd name="T5" fmla="*/ 46 h 48"/>
                <a:gd name="T6" fmla="*/ 175 w 175"/>
                <a:gd name="T7" fmla="*/ 46 h 48"/>
                <a:gd name="T8" fmla="*/ 103 w 175"/>
                <a:gd name="T9" fmla="*/ 4 h 48"/>
                <a:gd name="T10" fmla="*/ 1 w 175"/>
                <a:gd name="T11" fmla="*/ 20 h 48"/>
                <a:gd name="T12" fmla="*/ 3 w 175"/>
                <a:gd name="T1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48">
                  <a:moveTo>
                    <a:pt x="3" y="23"/>
                  </a:moveTo>
                  <a:cubicBezTo>
                    <a:pt x="28" y="7"/>
                    <a:pt x="57" y="3"/>
                    <a:pt x="88" y="5"/>
                  </a:cubicBezTo>
                  <a:cubicBezTo>
                    <a:pt x="122" y="8"/>
                    <a:pt x="160" y="14"/>
                    <a:pt x="172" y="46"/>
                  </a:cubicBezTo>
                  <a:cubicBezTo>
                    <a:pt x="173" y="48"/>
                    <a:pt x="175" y="47"/>
                    <a:pt x="175" y="46"/>
                  </a:cubicBezTo>
                  <a:cubicBezTo>
                    <a:pt x="164" y="17"/>
                    <a:pt x="135" y="8"/>
                    <a:pt x="103" y="4"/>
                  </a:cubicBezTo>
                  <a:cubicBezTo>
                    <a:pt x="67" y="0"/>
                    <a:pt x="32" y="1"/>
                    <a:pt x="1" y="20"/>
                  </a:cubicBezTo>
                  <a:cubicBezTo>
                    <a:pt x="0" y="21"/>
                    <a:pt x="1" y="24"/>
                    <a:pt x="3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5518151" y="2162175"/>
              <a:ext cx="2509838" cy="1697038"/>
            </a:xfrm>
            <a:custGeom>
              <a:avLst/>
              <a:gdLst>
                <a:gd name="T0" fmla="*/ 329 w 330"/>
                <a:gd name="T1" fmla="*/ 220 h 223"/>
                <a:gd name="T2" fmla="*/ 258 w 330"/>
                <a:gd name="T3" fmla="*/ 145 h 223"/>
                <a:gd name="T4" fmla="*/ 216 w 330"/>
                <a:gd name="T5" fmla="*/ 98 h 223"/>
                <a:gd name="T6" fmla="*/ 168 w 330"/>
                <a:gd name="T7" fmla="*/ 54 h 223"/>
                <a:gd name="T8" fmla="*/ 148 w 330"/>
                <a:gd name="T9" fmla="*/ 33 h 223"/>
                <a:gd name="T10" fmla="*/ 131 w 330"/>
                <a:gd name="T11" fmla="*/ 20 h 223"/>
                <a:gd name="T12" fmla="*/ 79 w 330"/>
                <a:gd name="T13" fmla="*/ 4 h 223"/>
                <a:gd name="T14" fmla="*/ 1 w 330"/>
                <a:gd name="T15" fmla="*/ 52 h 223"/>
                <a:gd name="T16" fmla="*/ 4 w 330"/>
                <a:gd name="T17" fmla="*/ 54 h 223"/>
                <a:gd name="T18" fmla="*/ 94 w 330"/>
                <a:gd name="T19" fmla="*/ 8 h 223"/>
                <a:gd name="T20" fmla="*/ 145 w 330"/>
                <a:gd name="T21" fmla="*/ 35 h 223"/>
                <a:gd name="T22" fmla="*/ 178 w 330"/>
                <a:gd name="T23" fmla="*/ 67 h 223"/>
                <a:gd name="T24" fmla="*/ 217 w 330"/>
                <a:gd name="T25" fmla="*/ 103 h 223"/>
                <a:gd name="T26" fmla="*/ 253 w 330"/>
                <a:gd name="T27" fmla="*/ 144 h 223"/>
                <a:gd name="T28" fmla="*/ 327 w 330"/>
                <a:gd name="T29" fmla="*/ 221 h 223"/>
                <a:gd name="T30" fmla="*/ 329 w 330"/>
                <a:gd name="T3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23">
                  <a:moveTo>
                    <a:pt x="329" y="220"/>
                  </a:moveTo>
                  <a:cubicBezTo>
                    <a:pt x="316" y="190"/>
                    <a:pt x="281" y="169"/>
                    <a:pt x="258" y="145"/>
                  </a:cubicBezTo>
                  <a:cubicBezTo>
                    <a:pt x="244" y="129"/>
                    <a:pt x="231" y="113"/>
                    <a:pt x="216" y="98"/>
                  </a:cubicBezTo>
                  <a:cubicBezTo>
                    <a:pt x="200" y="83"/>
                    <a:pt x="184" y="69"/>
                    <a:pt x="168" y="54"/>
                  </a:cubicBezTo>
                  <a:cubicBezTo>
                    <a:pt x="161" y="47"/>
                    <a:pt x="154" y="41"/>
                    <a:pt x="148" y="33"/>
                  </a:cubicBezTo>
                  <a:cubicBezTo>
                    <a:pt x="143" y="28"/>
                    <a:pt x="137" y="24"/>
                    <a:pt x="131" y="20"/>
                  </a:cubicBezTo>
                  <a:cubicBezTo>
                    <a:pt x="116" y="11"/>
                    <a:pt x="98" y="4"/>
                    <a:pt x="79" y="4"/>
                  </a:cubicBezTo>
                  <a:cubicBezTo>
                    <a:pt x="45" y="3"/>
                    <a:pt x="15" y="27"/>
                    <a:pt x="1" y="52"/>
                  </a:cubicBezTo>
                  <a:cubicBezTo>
                    <a:pt x="0" y="54"/>
                    <a:pt x="3" y="55"/>
                    <a:pt x="4" y="54"/>
                  </a:cubicBezTo>
                  <a:cubicBezTo>
                    <a:pt x="19" y="24"/>
                    <a:pt x="56" y="0"/>
                    <a:pt x="94" y="8"/>
                  </a:cubicBezTo>
                  <a:cubicBezTo>
                    <a:pt x="112" y="12"/>
                    <a:pt x="134" y="22"/>
                    <a:pt x="145" y="35"/>
                  </a:cubicBezTo>
                  <a:cubicBezTo>
                    <a:pt x="155" y="46"/>
                    <a:pt x="167" y="56"/>
                    <a:pt x="178" y="67"/>
                  </a:cubicBezTo>
                  <a:cubicBezTo>
                    <a:pt x="191" y="79"/>
                    <a:pt x="204" y="91"/>
                    <a:pt x="217" y="103"/>
                  </a:cubicBezTo>
                  <a:cubicBezTo>
                    <a:pt x="230" y="116"/>
                    <a:pt x="241" y="130"/>
                    <a:pt x="253" y="144"/>
                  </a:cubicBezTo>
                  <a:cubicBezTo>
                    <a:pt x="276" y="169"/>
                    <a:pt x="313" y="190"/>
                    <a:pt x="327" y="221"/>
                  </a:cubicBezTo>
                  <a:cubicBezTo>
                    <a:pt x="327" y="223"/>
                    <a:pt x="330" y="222"/>
                    <a:pt x="329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796088" y="3646488"/>
              <a:ext cx="1306513" cy="334963"/>
            </a:xfrm>
            <a:custGeom>
              <a:avLst/>
              <a:gdLst>
                <a:gd name="T0" fmla="*/ 3 w 172"/>
                <a:gd name="T1" fmla="*/ 18 h 44"/>
                <a:gd name="T2" fmla="*/ 90 w 172"/>
                <a:gd name="T3" fmla="*/ 7 h 44"/>
                <a:gd name="T4" fmla="*/ 136 w 172"/>
                <a:gd name="T5" fmla="*/ 21 h 44"/>
                <a:gd name="T6" fmla="*/ 170 w 172"/>
                <a:gd name="T7" fmla="*/ 44 h 44"/>
                <a:gd name="T8" fmla="*/ 172 w 172"/>
                <a:gd name="T9" fmla="*/ 42 h 44"/>
                <a:gd name="T10" fmla="*/ 165 w 172"/>
                <a:gd name="T11" fmla="*/ 25 h 44"/>
                <a:gd name="T12" fmla="*/ 162 w 172"/>
                <a:gd name="T13" fmla="*/ 26 h 44"/>
                <a:gd name="T14" fmla="*/ 169 w 172"/>
                <a:gd name="T15" fmla="*/ 43 h 44"/>
                <a:gd name="T16" fmla="*/ 171 w 172"/>
                <a:gd name="T17" fmla="*/ 42 h 44"/>
                <a:gd name="T18" fmla="*/ 134 w 172"/>
                <a:gd name="T19" fmla="*/ 17 h 44"/>
                <a:gd name="T20" fmla="*/ 87 w 172"/>
                <a:gd name="T21" fmla="*/ 4 h 44"/>
                <a:gd name="T22" fmla="*/ 2 w 172"/>
                <a:gd name="T23" fmla="*/ 16 h 44"/>
                <a:gd name="T24" fmla="*/ 3 w 172"/>
                <a:gd name="T25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44">
                  <a:moveTo>
                    <a:pt x="3" y="18"/>
                  </a:moveTo>
                  <a:cubicBezTo>
                    <a:pt x="29" y="3"/>
                    <a:pt x="60" y="3"/>
                    <a:pt x="90" y="7"/>
                  </a:cubicBezTo>
                  <a:cubicBezTo>
                    <a:pt x="106" y="9"/>
                    <a:pt x="122" y="14"/>
                    <a:pt x="136" y="21"/>
                  </a:cubicBezTo>
                  <a:cubicBezTo>
                    <a:pt x="148" y="27"/>
                    <a:pt x="158" y="37"/>
                    <a:pt x="170" y="44"/>
                  </a:cubicBezTo>
                  <a:cubicBezTo>
                    <a:pt x="171" y="44"/>
                    <a:pt x="172" y="43"/>
                    <a:pt x="172" y="42"/>
                  </a:cubicBezTo>
                  <a:cubicBezTo>
                    <a:pt x="171" y="36"/>
                    <a:pt x="168" y="30"/>
                    <a:pt x="165" y="25"/>
                  </a:cubicBezTo>
                  <a:cubicBezTo>
                    <a:pt x="164" y="23"/>
                    <a:pt x="161" y="24"/>
                    <a:pt x="162" y="26"/>
                  </a:cubicBezTo>
                  <a:cubicBezTo>
                    <a:pt x="165" y="32"/>
                    <a:pt x="168" y="37"/>
                    <a:pt x="169" y="43"/>
                  </a:cubicBezTo>
                  <a:cubicBezTo>
                    <a:pt x="170" y="43"/>
                    <a:pt x="171" y="42"/>
                    <a:pt x="171" y="42"/>
                  </a:cubicBezTo>
                  <a:cubicBezTo>
                    <a:pt x="158" y="35"/>
                    <a:pt x="148" y="24"/>
                    <a:pt x="134" y="17"/>
                  </a:cubicBezTo>
                  <a:cubicBezTo>
                    <a:pt x="120" y="10"/>
                    <a:pt x="103" y="6"/>
                    <a:pt x="87" y="4"/>
                  </a:cubicBezTo>
                  <a:cubicBezTo>
                    <a:pt x="58" y="0"/>
                    <a:pt x="27" y="1"/>
                    <a:pt x="2" y="16"/>
                  </a:cubicBezTo>
                  <a:cubicBezTo>
                    <a:pt x="0" y="17"/>
                    <a:pt x="2" y="19"/>
                    <a:pt x="3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902451" y="3714750"/>
              <a:ext cx="1131888" cy="327025"/>
            </a:xfrm>
            <a:custGeom>
              <a:avLst/>
              <a:gdLst>
                <a:gd name="T0" fmla="*/ 2 w 149"/>
                <a:gd name="T1" fmla="*/ 13 h 43"/>
                <a:gd name="T2" fmla="*/ 89 w 149"/>
                <a:gd name="T3" fmla="*/ 16 h 43"/>
                <a:gd name="T4" fmla="*/ 146 w 149"/>
                <a:gd name="T5" fmla="*/ 41 h 43"/>
                <a:gd name="T6" fmla="*/ 149 w 149"/>
                <a:gd name="T7" fmla="*/ 41 h 43"/>
                <a:gd name="T8" fmla="*/ 96 w 149"/>
                <a:gd name="T9" fmla="*/ 14 h 43"/>
                <a:gd name="T10" fmla="*/ 2 w 149"/>
                <a:gd name="T11" fmla="*/ 10 h 43"/>
                <a:gd name="T12" fmla="*/ 2 w 149"/>
                <a:gd name="T1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3">
                  <a:moveTo>
                    <a:pt x="2" y="13"/>
                  </a:moveTo>
                  <a:cubicBezTo>
                    <a:pt x="30" y="4"/>
                    <a:pt x="61" y="10"/>
                    <a:pt x="89" y="16"/>
                  </a:cubicBezTo>
                  <a:cubicBezTo>
                    <a:pt x="107" y="19"/>
                    <a:pt x="139" y="23"/>
                    <a:pt x="146" y="41"/>
                  </a:cubicBezTo>
                  <a:cubicBezTo>
                    <a:pt x="146" y="43"/>
                    <a:pt x="149" y="42"/>
                    <a:pt x="149" y="41"/>
                  </a:cubicBezTo>
                  <a:cubicBezTo>
                    <a:pt x="142" y="23"/>
                    <a:pt x="114" y="18"/>
                    <a:pt x="96" y="14"/>
                  </a:cubicBezTo>
                  <a:cubicBezTo>
                    <a:pt x="66" y="8"/>
                    <a:pt x="32" y="0"/>
                    <a:pt x="2" y="10"/>
                  </a:cubicBezTo>
                  <a:cubicBezTo>
                    <a:pt x="0" y="11"/>
                    <a:pt x="1" y="13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940551" y="3805238"/>
              <a:ext cx="1131888" cy="290513"/>
            </a:xfrm>
            <a:custGeom>
              <a:avLst/>
              <a:gdLst>
                <a:gd name="T0" fmla="*/ 2 w 149"/>
                <a:gd name="T1" fmla="*/ 5 h 38"/>
                <a:gd name="T2" fmla="*/ 82 w 149"/>
                <a:gd name="T3" fmla="*/ 12 h 38"/>
                <a:gd name="T4" fmla="*/ 145 w 149"/>
                <a:gd name="T5" fmla="*/ 37 h 38"/>
                <a:gd name="T6" fmla="*/ 147 w 149"/>
                <a:gd name="T7" fmla="*/ 35 h 38"/>
                <a:gd name="T8" fmla="*/ 87 w 149"/>
                <a:gd name="T9" fmla="*/ 10 h 38"/>
                <a:gd name="T10" fmla="*/ 2 w 149"/>
                <a:gd name="T11" fmla="*/ 2 h 38"/>
                <a:gd name="T12" fmla="*/ 2 w 149"/>
                <a:gd name="T1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8">
                  <a:moveTo>
                    <a:pt x="2" y="5"/>
                  </a:moveTo>
                  <a:cubicBezTo>
                    <a:pt x="29" y="3"/>
                    <a:pt x="56" y="6"/>
                    <a:pt x="82" y="12"/>
                  </a:cubicBezTo>
                  <a:cubicBezTo>
                    <a:pt x="105" y="17"/>
                    <a:pt x="129" y="22"/>
                    <a:pt x="145" y="37"/>
                  </a:cubicBezTo>
                  <a:cubicBezTo>
                    <a:pt x="147" y="38"/>
                    <a:pt x="149" y="36"/>
                    <a:pt x="147" y="35"/>
                  </a:cubicBezTo>
                  <a:cubicBezTo>
                    <a:pt x="131" y="20"/>
                    <a:pt x="109" y="15"/>
                    <a:pt x="87" y="10"/>
                  </a:cubicBezTo>
                  <a:cubicBezTo>
                    <a:pt x="60" y="4"/>
                    <a:pt x="31" y="0"/>
                    <a:pt x="2" y="2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7077076" y="3843338"/>
              <a:ext cx="736600" cy="220663"/>
            </a:xfrm>
            <a:custGeom>
              <a:avLst/>
              <a:gdLst>
                <a:gd name="T0" fmla="*/ 2 w 97"/>
                <a:gd name="T1" fmla="*/ 2 h 29"/>
                <a:gd name="T2" fmla="*/ 48 w 97"/>
                <a:gd name="T3" fmla="*/ 13 h 29"/>
                <a:gd name="T4" fmla="*/ 73 w 97"/>
                <a:gd name="T5" fmla="*/ 21 h 29"/>
                <a:gd name="T6" fmla="*/ 94 w 97"/>
                <a:gd name="T7" fmla="*/ 28 h 29"/>
                <a:gd name="T8" fmla="*/ 95 w 97"/>
                <a:gd name="T9" fmla="*/ 26 h 29"/>
                <a:gd name="T10" fmla="*/ 74 w 97"/>
                <a:gd name="T11" fmla="*/ 18 h 29"/>
                <a:gd name="T12" fmla="*/ 49 w 97"/>
                <a:gd name="T13" fmla="*/ 10 h 29"/>
                <a:gd name="T14" fmla="*/ 2 w 97"/>
                <a:gd name="T15" fmla="*/ 0 h 29"/>
                <a:gd name="T16" fmla="*/ 2 w 97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">
                  <a:moveTo>
                    <a:pt x="2" y="2"/>
                  </a:moveTo>
                  <a:cubicBezTo>
                    <a:pt x="18" y="2"/>
                    <a:pt x="33" y="8"/>
                    <a:pt x="48" y="13"/>
                  </a:cubicBezTo>
                  <a:cubicBezTo>
                    <a:pt x="56" y="16"/>
                    <a:pt x="65" y="18"/>
                    <a:pt x="73" y="21"/>
                  </a:cubicBezTo>
                  <a:cubicBezTo>
                    <a:pt x="80" y="23"/>
                    <a:pt x="86" y="27"/>
                    <a:pt x="94" y="28"/>
                  </a:cubicBezTo>
                  <a:cubicBezTo>
                    <a:pt x="96" y="29"/>
                    <a:pt x="97" y="26"/>
                    <a:pt x="95" y="26"/>
                  </a:cubicBezTo>
                  <a:cubicBezTo>
                    <a:pt x="87" y="24"/>
                    <a:pt x="81" y="21"/>
                    <a:pt x="74" y="18"/>
                  </a:cubicBezTo>
                  <a:cubicBezTo>
                    <a:pt x="66" y="15"/>
                    <a:pt x="57" y="13"/>
                    <a:pt x="49" y="10"/>
                  </a:cubicBezTo>
                  <a:cubicBezTo>
                    <a:pt x="33" y="5"/>
                    <a:pt x="1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5351463" y="3981450"/>
              <a:ext cx="1322388" cy="654050"/>
            </a:xfrm>
            <a:custGeom>
              <a:avLst/>
              <a:gdLst>
                <a:gd name="T0" fmla="*/ 144 w 174"/>
                <a:gd name="T1" fmla="*/ 14 h 86"/>
                <a:gd name="T2" fmla="*/ 98 w 174"/>
                <a:gd name="T3" fmla="*/ 38 h 86"/>
                <a:gd name="T4" fmla="*/ 162 w 174"/>
                <a:gd name="T5" fmla="*/ 5 h 86"/>
                <a:gd name="T6" fmla="*/ 120 w 174"/>
                <a:gd name="T7" fmla="*/ 28 h 86"/>
                <a:gd name="T8" fmla="*/ 171 w 174"/>
                <a:gd name="T9" fmla="*/ 1 h 86"/>
                <a:gd name="T10" fmla="*/ 143 w 174"/>
                <a:gd name="T11" fmla="*/ 16 h 86"/>
                <a:gd name="T12" fmla="*/ 136 w 174"/>
                <a:gd name="T13" fmla="*/ 14 h 86"/>
                <a:gd name="T14" fmla="*/ 134 w 174"/>
                <a:gd name="T15" fmla="*/ 23 h 86"/>
                <a:gd name="T16" fmla="*/ 123 w 174"/>
                <a:gd name="T17" fmla="*/ 21 h 86"/>
                <a:gd name="T18" fmla="*/ 105 w 174"/>
                <a:gd name="T19" fmla="*/ 35 h 86"/>
                <a:gd name="T20" fmla="*/ 98 w 174"/>
                <a:gd name="T21" fmla="*/ 35 h 86"/>
                <a:gd name="T22" fmla="*/ 92 w 174"/>
                <a:gd name="T23" fmla="*/ 41 h 86"/>
                <a:gd name="T24" fmla="*/ 72 w 174"/>
                <a:gd name="T25" fmla="*/ 45 h 86"/>
                <a:gd name="T26" fmla="*/ 55 w 174"/>
                <a:gd name="T27" fmla="*/ 62 h 86"/>
                <a:gd name="T28" fmla="*/ 66 w 174"/>
                <a:gd name="T29" fmla="*/ 47 h 86"/>
                <a:gd name="T30" fmla="*/ 84 w 174"/>
                <a:gd name="T31" fmla="*/ 44 h 86"/>
                <a:gd name="T32" fmla="*/ 4 w 174"/>
                <a:gd name="T33" fmla="*/ 81 h 86"/>
                <a:gd name="T34" fmla="*/ 66 w 174"/>
                <a:gd name="T35" fmla="*/ 52 h 86"/>
                <a:gd name="T36" fmla="*/ 10 w 174"/>
                <a:gd name="T37" fmla="*/ 76 h 86"/>
                <a:gd name="T38" fmla="*/ 73 w 174"/>
                <a:gd name="T39" fmla="*/ 51 h 86"/>
                <a:gd name="T40" fmla="*/ 1 w 174"/>
                <a:gd name="T41" fmla="*/ 83 h 86"/>
                <a:gd name="T42" fmla="*/ 102 w 174"/>
                <a:gd name="T43" fmla="*/ 35 h 86"/>
                <a:gd name="T44" fmla="*/ 88 w 174"/>
                <a:gd name="T45" fmla="*/ 36 h 86"/>
                <a:gd name="T46" fmla="*/ 108 w 174"/>
                <a:gd name="T47" fmla="*/ 32 h 86"/>
                <a:gd name="T48" fmla="*/ 82 w 174"/>
                <a:gd name="T49" fmla="*/ 44 h 86"/>
                <a:gd name="T50" fmla="*/ 171 w 174"/>
                <a:gd name="T51" fmla="*/ 2 h 86"/>
                <a:gd name="T52" fmla="*/ 76 w 174"/>
                <a:gd name="T53" fmla="*/ 51 h 86"/>
                <a:gd name="T54" fmla="*/ 171 w 174"/>
                <a:gd name="T55" fmla="*/ 2 h 86"/>
                <a:gd name="T56" fmla="*/ 164 w 174"/>
                <a:gd name="T57" fmla="*/ 5 h 86"/>
                <a:gd name="T58" fmla="*/ 39 w 174"/>
                <a:gd name="T59" fmla="*/ 62 h 86"/>
                <a:gd name="T60" fmla="*/ 125 w 174"/>
                <a:gd name="T61" fmla="*/ 22 h 86"/>
                <a:gd name="T62" fmla="*/ 64 w 174"/>
                <a:gd name="T63" fmla="*/ 51 h 86"/>
                <a:gd name="T64" fmla="*/ 36 w 174"/>
                <a:gd name="T65" fmla="*/ 66 h 86"/>
                <a:gd name="T66" fmla="*/ 46 w 174"/>
                <a:gd name="T67" fmla="*/ 63 h 86"/>
                <a:gd name="T68" fmla="*/ 21 w 174"/>
                <a:gd name="T69" fmla="*/ 69 h 86"/>
                <a:gd name="T70" fmla="*/ 64 w 174"/>
                <a:gd name="T71" fmla="*/ 50 h 86"/>
                <a:gd name="T72" fmla="*/ 6 w 174"/>
                <a:gd name="T73" fmla="*/ 83 h 86"/>
                <a:gd name="T74" fmla="*/ 83 w 174"/>
                <a:gd name="T75" fmla="*/ 42 h 86"/>
                <a:gd name="T76" fmla="*/ 57 w 174"/>
                <a:gd name="T77" fmla="*/ 55 h 86"/>
                <a:gd name="T78" fmla="*/ 81 w 174"/>
                <a:gd name="T79" fmla="*/ 47 h 86"/>
                <a:gd name="T80" fmla="*/ 25 w 174"/>
                <a:gd name="T81" fmla="*/ 73 h 86"/>
                <a:gd name="T82" fmla="*/ 116 w 174"/>
                <a:gd name="T83" fmla="*/ 26 h 86"/>
                <a:gd name="T84" fmla="*/ 49 w 174"/>
                <a:gd name="T85" fmla="*/ 59 h 86"/>
                <a:gd name="T86" fmla="*/ 146 w 174"/>
                <a:gd name="T87" fmla="*/ 15 h 86"/>
                <a:gd name="T88" fmla="*/ 73 w 174"/>
                <a:gd name="T89" fmla="*/ 49 h 86"/>
                <a:gd name="T90" fmla="*/ 166 w 174"/>
                <a:gd name="T91" fmla="*/ 5 h 86"/>
                <a:gd name="T92" fmla="*/ 107 w 174"/>
                <a:gd name="T93" fmla="*/ 32 h 86"/>
                <a:gd name="T94" fmla="*/ 168 w 174"/>
                <a:gd name="T95" fmla="*/ 1 h 86"/>
                <a:gd name="T96" fmla="*/ 124 w 174"/>
                <a:gd name="T97" fmla="*/ 24 h 86"/>
                <a:gd name="T98" fmla="*/ 144 w 174"/>
                <a:gd name="T99" fmla="*/ 15 h 86"/>
                <a:gd name="T100" fmla="*/ 137 w 174"/>
                <a:gd name="T101" fmla="*/ 17 h 86"/>
                <a:gd name="T102" fmla="*/ 135 w 174"/>
                <a:gd name="T103" fmla="*/ 19 h 86"/>
                <a:gd name="T104" fmla="*/ 121 w 174"/>
                <a:gd name="T105" fmla="*/ 26 h 86"/>
                <a:gd name="T106" fmla="*/ 114 w 174"/>
                <a:gd name="T10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86">
                  <a:moveTo>
                    <a:pt x="115" y="29"/>
                  </a:moveTo>
                  <a:cubicBezTo>
                    <a:pt x="125" y="26"/>
                    <a:pt x="135" y="22"/>
                    <a:pt x="144" y="16"/>
                  </a:cubicBezTo>
                  <a:cubicBezTo>
                    <a:pt x="146" y="16"/>
                    <a:pt x="145" y="14"/>
                    <a:pt x="144" y="14"/>
                  </a:cubicBezTo>
                  <a:cubicBezTo>
                    <a:pt x="137" y="14"/>
                    <a:pt x="131" y="18"/>
                    <a:pt x="125" y="21"/>
                  </a:cubicBezTo>
                  <a:cubicBezTo>
                    <a:pt x="116" y="26"/>
                    <a:pt x="106" y="30"/>
                    <a:pt x="97" y="36"/>
                  </a:cubicBezTo>
                  <a:cubicBezTo>
                    <a:pt x="95" y="37"/>
                    <a:pt x="97" y="39"/>
                    <a:pt x="98" y="38"/>
                  </a:cubicBezTo>
                  <a:cubicBezTo>
                    <a:pt x="112" y="31"/>
                    <a:pt x="126" y="25"/>
                    <a:pt x="141" y="19"/>
                  </a:cubicBezTo>
                  <a:cubicBezTo>
                    <a:pt x="149" y="17"/>
                    <a:pt x="158" y="14"/>
                    <a:pt x="163" y="8"/>
                  </a:cubicBezTo>
                  <a:cubicBezTo>
                    <a:pt x="164" y="7"/>
                    <a:pt x="164" y="5"/>
                    <a:pt x="162" y="5"/>
                  </a:cubicBezTo>
                  <a:cubicBezTo>
                    <a:pt x="154" y="6"/>
                    <a:pt x="148" y="9"/>
                    <a:pt x="141" y="12"/>
                  </a:cubicBezTo>
                  <a:cubicBezTo>
                    <a:pt x="133" y="16"/>
                    <a:pt x="125" y="19"/>
                    <a:pt x="118" y="26"/>
                  </a:cubicBezTo>
                  <a:cubicBezTo>
                    <a:pt x="117" y="27"/>
                    <a:pt x="118" y="28"/>
                    <a:pt x="120" y="28"/>
                  </a:cubicBezTo>
                  <a:cubicBezTo>
                    <a:pt x="128" y="26"/>
                    <a:pt x="135" y="22"/>
                    <a:pt x="142" y="18"/>
                  </a:cubicBezTo>
                  <a:cubicBezTo>
                    <a:pt x="152" y="13"/>
                    <a:pt x="162" y="9"/>
                    <a:pt x="172" y="4"/>
                  </a:cubicBezTo>
                  <a:cubicBezTo>
                    <a:pt x="173" y="3"/>
                    <a:pt x="172" y="1"/>
                    <a:pt x="171" y="1"/>
                  </a:cubicBezTo>
                  <a:cubicBezTo>
                    <a:pt x="153" y="5"/>
                    <a:pt x="138" y="13"/>
                    <a:pt x="122" y="21"/>
                  </a:cubicBezTo>
                  <a:cubicBezTo>
                    <a:pt x="121" y="22"/>
                    <a:pt x="122" y="24"/>
                    <a:pt x="123" y="24"/>
                  </a:cubicBezTo>
                  <a:cubicBezTo>
                    <a:pt x="131" y="22"/>
                    <a:pt x="137" y="19"/>
                    <a:pt x="143" y="16"/>
                  </a:cubicBezTo>
                  <a:cubicBezTo>
                    <a:pt x="152" y="12"/>
                    <a:pt x="161" y="8"/>
                    <a:pt x="170" y="3"/>
                  </a:cubicBezTo>
                  <a:cubicBezTo>
                    <a:pt x="171" y="2"/>
                    <a:pt x="170" y="0"/>
                    <a:pt x="168" y="1"/>
                  </a:cubicBezTo>
                  <a:cubicBezTo>
                    <a:pt x="157" y="4"/>
                    <a:pt x="147" y="9"/>
                    <a:pt x="136" y="14"/>
                  </a:cubicBezTo>
                  <a:cubicBezTo>
                    <a:pt x="125" y="19"/>
                    <a:pt x="114" y="23"/>
                    <a:pt x="105" y="30"/>
                  </a:cubicBezTo>
                  <a:cubicBezTo>
                    <a:pt x="104" y="31"/>
                    <a:pt x="104" y="33"/>
                    <a:pt x="106" y="33"/>
                  </a:cubicBezTo>
                  <a:cubicBezTo>
                    <a:pt x="116" y="32"/>
                    <a:pt x="125" y="28"/>
                    <a:pt x="134" y="23"/>
                  </a:cubicBezTo>
                  <a:cubicBezTo>
                    <a:pt x="146" y="18"/>
                    <a:pt x="158" y="14"/>
                    <a:pt x="169" y="7"/>
                  </a:cubicBezTo>
                  <a:cubicBezTo>
                    <a:pt x="170" y="6"/>
                    <a:pt x="168" y="5"/>
                    <a:pt x="167" y="5"/>
                  </a:cubicBezTo>
                  <a:cubicBezTo>
                    <a:pt x="151" y="7"/>
                    <a:pt x="137" y="14"/>
                    <a:pt x="123" y="21"/>
                  </a:cubicBezTo>
                  <a:cubicBezTo>
                    <a:pt x="105" y="29"/>
                    <a:pt x="89" y="38"/>
                    <a:pt x="72" y="47"/>
                  </a:cubicBezTo>
                  <a:cubicBezTo>
                    <a:pt x="70" y="48"/>
                    <a:pt x="71" y="50"/>
                    <a:pt x="73" y="49"/>
                  </a:cubicBezTo>
                  <a:cubicBezTo>
                    <a:pt x="84" y="46"/>
                    <a:pt x="95" y="40"/>
                    <a:pt x="105" y="35"/>
                  </a:cubicBezTo>
                  <a:cubicBezTo>
                    <a:pt x="118" y="28"/>
                    <a:pt x="133" y="23"/>
                    <a:pt x="147" y="18"/>
                  </a:cubicBezTo>
                  <a:cubicBezTo>
                    <a:pt x="146" y="17"/>
                    <a:pt x="146" y="16"/>
                    <a:pt x="146" y="15"/>
                  </a:cubicBezTo>
                  <a:cubicBezTo>
                    <a:pt x="130" y="22"/>
                    <a:pt x="114" y="28"/>
                    <a:pt x="98" y="35"/>
                  </a:cubicBezTo>
                  <a:cubicBezTo>
                    <a:pt x="82" y="42"/>
                    <a:pt x="66" y="51"/>
                    <a:pt x="49" y="57"/>
                  </a:cubicBezTo>
                  <a:cubicBezTo>
                    <a:pt x="49" y="58"/>
                    <a:pt x="49" y="58"/>
                    <a:pt x="50" y="59"/>
                  </a:cubicBezTo>
                  <a:cubicBezTo>
                    <a:pt x="63" y="52"/>
                    <a:pt x="78" y="47"/>
                    <a:pt x="92" y="41"/>
                  </a:cubicBezTo>
                  <a:cubicBezTo>
                    <a:pt x="101" y="38"/>
                    <a:pt x="111" y="34"/>
                    <a:pt x="118" y="28"/>
                  </a:cubicBezTo>
                  <a:cubicBezTo>
                    <a:pt x="119" y="27"/>
                    <a:pt x="119" y="26"/>
                    <a:pt x="117" y="26"/>
                  </a:cubicBezTo>
                  <a:cubicBezTo>
                    <a:pt x="100" y="26"/>
                    <a:pt x="86" y="38"/>
                    <a:pt x="72" y="45"/>
                  </a:cubicBezTo>
                  <a:cubicBezTo>
                    <a:pt x="55" y="54"/>
                    <a:pt x="35" y="58"/>
                    <a:pt x="23" y="71"/>
                  </a:cubicBezTo>
                  <a:cubicBezTo>
                    <a:pt x="22" y="72"/>
                    <a:pt x="22" y="73"/>
                    <a:pt x="24" y="73"/>
                  </a:cubicBezTo>
                  <a:cubicBezTo>
                    <a:pt x="35" y="74"/>
                    <a:pt x="46" y="67"/>
                    <a:pt x="55" y="62"/>
                  </a:cubicBezTo>
                  <a:cubicBezTo>
                    <a:pt x="70" y="55"/>
                    <a:pt x="85" y="49"/>
                    <a:pt x="98" y="39"/>
                  </a:cubicBezTo>
                  <a:cubicBezTo>
                    <a:pt x="99" y="38"/>
                    <a:pt x="98" y="37"/>
                    <a:pt x="97" y="36"/>
                  </a:cubicBezTo>
                  <a:cubicBezTo>
                    <a:pt x="87" y="34"/>
                    <a:pt x="75" y="43"/>
                    <a:pt x="66" y="47"/>
                  </a:cubicBezTo>
                  <a:cubicBezTo>
                    <a:pt x="49" y="57"/>
                    <a:pt x="30" y="66"/>
                    <a:pt x="12" y="76"/>
                  </a:cubicBezTo>
                  <a:cubicBezTo>
                    <a:pt x="12" y="77"/>
                    <a:pt x="13" y="78"/>
                    <a:pt x="13" y="79"/>
                  </a:cubicBezTo>
                  <a:cubicBezTo>
                    <a:pt x="36" y="65"/>
                    <a:pt x="61" y="56"/>
                    <a:pt x="84" y="44"/>
                  </a:cubicBezTo>
                  <a:cubicBezTo>
                    <a:pt x="84" y="43"/>
                    <a:pt x="83" y="42"/>
                    <a:pt x="82" y="42"/>
                  </a:cubicBezTo>
                  <a:cubicBezTo>
                    <a:pt x="72" y="50"/>
                    <a:pt x="58" y="54"/>
                    <a:pt x="46" y="59"/>
                  </a:cubicBezTo>
                  <a:cubicBezTo>
                    <a:pt x="31" y="66"/>
                    <a:pt x="17" y="73"/>
                    <a:pt x="4" y="81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18" y="80"/>
                    <a:pt x="28" y="73"/>
                    <a:pt x="38" y="68"/>
                  </a:cubicBezTo>
                  <a:cubicBezTo>
                    <a:pt x="48" y="63"/>
                    <a:pt x="58" y="59"/>
                    <a:pt x="66" y="52"/>
                  </a:cubicBezTo>
                  <a:cubicBezTo>
                    <a:pt x="67" y="51"/>
                    <a:pt x="66" y="50"/>
                    <a:pt x="65" y="50"/>
                  </a:cubicBezTo>
                  <a:cubicBezTo>
                    <a:pt x="52" y="49"/>
                    <a:pt x="42" y="57"/>
                    <a:pt x="31" y="61"/>
                  </a:cubicBezTo>
                  <a:cubicBezTo>
                    <a:pt x="24" y="64"/>
                    <a:pt x="11" y="68"/>
                    <a:pt x="10" y="76"/>
                  </a:cubicBezTo>
                  <a:cubicBezTo>
                    <a:pt x="10" y="77"/>
                    <a:pt x="10" y="78"/>
                    <a:pt x="11" y="78"/>
                  </a:cubicBezTo>
                  <a:cubicBezTo>
                    <a:pt x="21" y="80"/>
                    <a:pt x="30" y="74"/>
                    <a:pt x="38" y="70"/>
                  </a:cubicBezTo>
                  <a:cubicBezTo>
                    <a:pt x="50" y="63"/>
                    <a:pt x="64" y="60"/>
                    <a:pt x="73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9" y="51"/>
                    <a:pt x="48" y="57"/>
                    <a:pt x="38" y="62"/>
                  </a:cubicBezTo>
                  <a:cubicBezTo>
                    <a:pt x="25" y="69"/>
                    <a:pt x="12" y="74"/>
                    <a:pt x="1" y="83"/>
                  </a:cubicBezTo>
                  <a:cubicBezTo>
                    <a:pt x="0" y="84"/>
                    <a:pt x="2" y="86"/>
                    <a:pt x="3" y="85"/>
                  </a:cubicBezTo>
                  <a:cubicBezTo>
                    <a:pt x="22" y="72"/>
                    <a:pt x="44" y="64"/>
                    <a:pt x="65" y="53"/>
                  </a:cubicBezTo>
                  <a:cubicBezTo>
                    <a:pt x="77" y="47"/>
                    <a:pt x="89" y="41"/>
                    <a:pt x="102" y="35"/>
                  </a:cubicBezTo>
                  <a:cubicBezTo>
                    <a:pt x="110" y="31"/>
                    <a:pt x="119" y="27"/>
                    <a:pt x="126" y="22"/>
                  </a:cubicBezTo>
                  <a:cubicBezTo>
                    <a:pt x="127" y="21"/>
                    <a:pt x="126" y="19"/>
                    <a:pt x="125" y="20"/>
                  </a:cubicBezTo>
                  <a:cubicBezTo>
                    <a:pt x="111" y="21"/>
                    <a:pt x="99" y="29"/>
                    <a:pt x="88" y="36"/>
                  </a:cubicBezTo>
                  <a:cubicBezTo>
                    <a:pt x="72" y="45"/>
                    <a:pt x="56" y="53"/>
                    <a:pt x="39" y="62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63" y="52"/>
                    <a:pt x="85" y="42"/>
                    <a:pt x="108" y="32"/>
                  </a:cubicBezTo>
                  <a:cubicBezTo>
                    <a:pt x="127" y="23"/>
                    <a:pt x="148" y="17"/>
                    <a:pt x="165" y="4"/>
                  </a:cubicBezTo>
                  <a:cubicBezTo>
                    <a:pt x="166" y="3"/>
                    <a:pt x="165" y="2"/>
                    <a:pt x="163" y="2"/>
                  </a:cubicBezTo>
                  <a:cubicBezTo>
                    <a:pt x="133" y="12"/>
                    <a:pt x="111" y="32"/>
                    <a:pt x="82" y="44"/>
                  </a:cubicBezTo>
                  <a:cubicBezTo>
                    <a:pt x="82" y="45"/>
                    <a:pt x="83" y="46"/>
                    <a:pt x="83" y="47"/>
                  </a:cubicBezTo>
                  <a:cubicBezTo>
                    <a:pt x="110" y="29"/>
                    <a:pt x="141" y="16"/>
                    <a:pt x="172" y="4"/>
                  </a:cubicBezTo>
                  <a:cubicBezTo>
                    <a:pt x="171" y="3"/>
                    <a:pt x="171" y="3"/>
                    <a:pt x="171" y="2"/>
                  </a:cubicBezTo>
                  <a:cubicBezTo>
                    <a:pt x="157" y="11"/>
                    <a:pt x="141" y="18"/>
                    <a:pt x="126" y="25"/>
                  </a:cubicBezTo>
                  <a:cubicBezTo>
                    <a:pt x="109" y="34"/>
                    <a:pt x="92" y="41"/>
                    <a:pt x="75" y="49"/>
                  </a:cubicBezTo>
                  <a:cubicBezTo>
                    <a:pt x="73" y="50"/>
                    <a:pt x="74" y="52"/>
                    <a:pt x="76" y="51"/>
                  </a:cubicBezTo>
                  <a:cubicBezTo>
                    <a:pt x="93" y="43"/>
                    <a:pt x="110" y="36"/>
                    <a:pt x="127" y="28"/>
                  </a:cubicBezTo>
                  <a:cubicBezTo>
                    <a:pt x="142" y="20"/>
                    <a:pt x="158" y="13"/>
                    <a:pt x="172" y="4"/>
                  </a:cubicBezTo>
                  <a:cubicBezTo>
                    <a:pt x="174" y="3"/>
                    <a:pt x="172" y="1"/>
                    <a:pt x="171" y="2"/>
                  </a:cubicBezTo>
                  <a:cubicBezTo>
                    <a:pt x="140" y="14"/>
                    <a:pt x="109" y="26"/>
                    <a:pt x="82" y="44"/>
                  </a:cubicBezTo>
                  <a:cubicBezTo>
                    <a:pt x="80" y="45"/>
                    <a:pt x="82" y="47"/>
                    <a:pt x="83" y="47"/>
                  </a:cubicBezTo>
                  <a:cubicBezTo>
                    <a:pt x="112" y="35"/>
                    <a:pt x="134" y="14"/>
                    <a:pt x="164" y="5"/>
                  </a:cubicBezTo>
                  <a:cubicBezTo>
                    <a:pt x="164" y="4"/>
                    <a:pt x="163" y="3"/>
                    <a:pt x="163" y="2"/>
                  </a:cubicBezTo>
                  <a:cubicBezTo>
                    <a:pt x="146" y="15"/>
                    <a:pt x="125" y="21"/>
                    <a:pt x="107" y="29"/>
                  </a:cubicBezTo>
                  <a:cubicBezTo>
                    <a:pt x="84" y="40"/>
                    <a:pt x="61" y="50"/>
                    <a:pt x="39" y="62"/>
                  </a:cubicBezTo>
                  <a:cubicBezTo>
                    <a:pt x="38" y="63"/>
                    <a:pt x="39" y="65"/>
                    <a:pt x="41" y="64"/>
                  </a:cubicBezTo>
                  <a:cubicBezTo>
                    <a:pt x="55" y="56"/>
                    <a:pt x="70" y="48"/>
                    <a:pt x="85" y="41"/>
                  </a:cubicBezTo>
                  <a:cubicBezTo>
                    <a:pt x="98" y="34"/>
                    <a:pt x="110" y="24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6" y="26"/>
                    <a:pt x="105" y="30"/>
                    <a:pt x="96" y="34"/>
                  </a:cubicBezTo>
                  <a:cubicBezTo>
                    <a:pt x="85" y="40"/>
                    <a:pt x="74" y="45"/>
                    <a:pt x="64" y="51"/>
                  </a:cubicBezTo>
                  <a:cubicBezTo>
                    <a:pt x="43" y="62"/>
                    <a:pt x="21" y="70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3" y="77"/>
                    <a:pt x="25" y="72"/>
                    <a:pt x="36" y="66"/>
                  </a:cubicBezTo>
                  <a:cubicBezTo>
                    <a:pt x="48" y="60"/>
                    <a:pt x="59" y="53"/>
                    <a:pt x="72" y="51"/>
                  </a:cubicBezTo>
                  <a:cubicBezTo>
                    <a:pt x="72" y="50"/>
                    <a:pt x="71" y="50"/>
                    <a:pt x="71" y="49"/>
                  </a:cubicBezTo>
                  <a:cubicBezTo>
                    <a:pt x="64" y="56"/>
                    <a:pt x="55" y="59"/>
                    <a:pt x="46" y="63"/>
                  </a:cubicBezTo>
                  <a:cubicBezTo>
                    <a:pt x="38" y="66"/>
                    <a:pt x="30" y="72"/>
                    <a:pt x="21" y="75"/>
                  </a:cubicBezTo>
                  <a:cubicBezTo>
                    <a:pt x="19" y="76"/>
                    <a:pt x="17" y="75"/>
                    <a:pt x="15" y="73"/>
                  </a:cubicBezTo>
                  <a:cubicBezTo>
                    <a:pt x="17" y="72"/>
                    <a:pt x="19" y="70"/>
                    <a:pt x="21" y="69"/>
                  </a:cubicBezTo>
                  <a:cubicBezTo>
                    <a:pt x="24" y="67"/>
                    <a:pt x="29" y="65"/>
                    <a:pt x="33" y="64"/>
                  </a:cubicBezTo>
                  <a:cubicBezTo>
                    <a:pt x="43" y="59"/>
                    <a:pt x="53" y="52"/>
                    <a:pt x="65" y="52"/>
                  </a:cubicBezTo>
                  <a:cubicBezTo>
                    <a:pt x="64" y="52"/>
                    <a:pt x="64" y="51"/>
                    <a:pt x="64" y="50"/>
                  </a:cubicBezTo>
                  <a:cubicBezTo>
                    <a:pt x="56" y="57"/>
                    <a:pt x="46" y="61"/>
                    <a:pt x="37" y="65"/>
                  </a:cubicBezTo>
                  <a:cubicBezTo>
                    <a:pt x="26" y="71"/>
                    <a:pt x="17" y="77"/>
                    <a:pt x="5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20" y="74"/>
                    <a:pt x="35" y="67"/>
                    <a:pt x="50" y="60"/>
                  </a:cubicBezTo>
                  <a:cubicBezTo>
                    <a:pt x="62" y="55"/>
                    <a:pt x="74" y="51"/>
                    <a:pt x="85" y="44"/>
                  </a:cubicBezTo>
                  <a:cubicBezTo>
                    <a:pt x="86" y="43"/>
                    <a:pt x="84" y="41"/>
                    <a:pt x="83" y="42"/>
                  </a:cubicBezTo>
                  <a:cubicBezTo>
                    <a:pt x="59" y="54"/>
                    <a:pt x="34" y="63"/>
                    <a:pt x="12" y="76"/>
                  </a:cubicBezTo>
                  <a:cubicBezTo>
                    <a:pt x="10" y="77"/>
                    <a:pt x="12" y="80"/>
                    <a:pt x="13" y="79"/>
                  </a:cubicBezTo>
                  <a:cubicBezTo>
                    <a:pt x="28" y="70"/>
                    <a:pt x="42" y="63"/>
                    <a:pt x="57" y="55"/>
                  </a:cubicBezTo>
                  <a:cubicBezTo>
                    <a:pt x="67" y="51"/>
                    <a:pt x="75" y="45"/>
                    <a:pt x="85" y="41"/>
                  </a:cubicBezTo>
                  <a:cubicBezTo>
                    <a:pt x="85" y="41"/>
                    <a:pt x="93" y="39"/>
                    <a:pt x="93" y="39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75" y="50"/>
                    <a:pt x="68" y="53"/>
                    <a:pt x="61" y="57"/>
                  </a:cubicBezTo>
                  <a:cubicBezTo>
                    <a:pt x="50" y="62"/>
                    <a:pt x="37" y="72"/>
                    <a:pt x="24" y="71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36" y="61"/>
                    <a:pt x="53" y="56"/>
                    <a:pt x="69" y="49"/>
                  </a:cubicBezTo>
                  <a:cubicBezTo>
                    <a:pt x="84" y="43"/>
                    <a:pt x="99" y="29"/>
                    <a:pt x="117" y="28"/>
                  </a:cubicBezTo>
                  <a:cubicBezTo>
                    <a:pt x="117" y="28"/>
                    <a:pt x="117" y="27"/>
                    <a:pt x="116" y="26"/>
                  </a:cubicBezTo>
                  <a:cubicBezTo>
                    <a:pt x="107" y="34"/>
                    <a:pt x="96" y="37"/>
                    <a:pt x="85" y="41"/>
                  </a:cubicBezTo>
                  <a:cubicBezTo>
                    <a:pt x="72" y="46"/>
                    <a:pt x="60" y="51"/>
                    <a:pt x="48" y="57"/>
                  </a:cubicBezTo>
                  <a:cubicBezTo>
                    <a:pt x="47" y="58"/>
                    <a:pt x="48" y="60"/>
                    <a:pt x="49" y="59"/>
                  </a:cubicBezTo>
                  <a:cubicBezTo>
                    <a:pt x="66" y="54"/>
                    <a:pt x="80" y="46"/>
                    <a:pt x="96" y="39"/>
                  </a:cubicBezTo>
                  <a:cubicBezTo>
                    <a:pt x="113" y="31"/>
                    <a:pt x="130" y="25"/>
                    <a:pt x="147" y="18"/>
                  </a:cubicBezTo>
                  <a:cubicBezTo>
                    <a:pt x="149" y="17"/>
                    <a:pt x="147" y="15"/>
                    <a:pt x="146" y="15"/>
                  </a:cubicBezTo>
                  <a:cubicBezTo>
                    <a:pt x="134" y="20"/>
                    <a:pt x="122" y="24"/>
                    <a:pt x="111" y="29"/>
                  </a:cubicBezTo>
                  <a:cubicBezTo>
                    <a:pt x="98" y="35"/>
                    <a:pt x="86" y="42"/>
                    <a:pt x="72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88" y="42"/>
                    <a:pt x="102" y="34"/>
                    <a:pt x="117" y="26"/>
                  </a:cubicBezTo>
                  <a:cubicBezTo>
                    <a:pt x="132" y="19"/>
                    <a:pt x="150" y="9"/>
                    <a:pt x="168" y="7"/>
                  </a:cubicBezTo>
                  <a:cubicBezTo>
                    <a:pt x="167" y="7"/>
                    <a:pt x="167" y="6"/>
                    <a:pt x="166" y="5"/>
                  </a:cubicBezTo>
                  <a:cubicBezTo>
                    <a:pt x="158" y="11"/>
                    <a:pt x="148" y="15"/>
                    <a:pt x="138" y="19"/>
                  </a:cubicBezTo>
                  <a:cubicBezTo>
                    <a:pt x="128" y="23"/>
                    <a:pt x="118" y="30"/>
                    <a:pt x="106" y="30"/>
                  </a:cubicBezTo>
                  <a:cubicBezTo>
                    <a:pt x="106" y="31"/>
                    <a:pt x="106" y="32"/>
                    <a:pt x="107" y="32"/>
                  </a:cubicBezTo>
                  <a:cubicBezTo>
                    <a:pt x="115" y="26"/>
                    <a:pt x="125" y="22"/>
                    <a:pt x="134" y="18"/>
                  </a:cubicBezTo>
                  <a:cubicBezTo>
                    <a:pt x="146" y="12"/>
                    <a:pt x="157" y="6"/>
                    <a:pt x="169" y="3"/>
                  </a:cubicBezTo>
                  <a:cubicBezTo>
                    <a:pt x="169" y="2"/>
                    <a:pt x="168" y="2"/>
                    <a:pt x="168" y="1"/>
                  </a:cubicBezTo>
                  <a:cubicBezTo>
                    <a:pt x="162" y="4"/>
                    <a:pt x="155" y="8"/>
                    <a:pt x="149" y="11"/>
                  </a:cubicBezTo>
                  <a:cubicBezTo>
                    <a:pt x="140" y="14"/>
                    <a:pt x="132" y="19"/>
                    <a:pt x="123" y="21"/>
                  </a:cubicBezTo>
                  <a:cubicBezTo>
                    <a:pt x="123" y="22"/>
                    <a:pt x="123" y="23"/>
                    <a:pt x="124" y="24"/>
                  </a:cubicBezTo>
                  <a:cubicBezTo>
                    <a:pt x="139" y="16"/>
                    <a:pt x="154" y="8"/>
                    <a:pt x="171" y="4"/>
                  </a:cubicBezTo>
                  <a:cubicBezTo>
                    <a:pt x="171" y="3"/>
                    <a:pt x="171" y="2"/>
                    <a:pt x="170" y="1"/>
                  </a:cubicBezTo>
                  <a:cubicBezTo>
                    <a:pt x="162" y="6"/>
                    <a:pt x="153" y="10"/>
                    <a:pt x="144" y="15"/>
                  </a:cubicBezTo>
                  <a:cubicBezTo>
                    <a:pt x="135" y="18"/>
                    <a:pt x="128" y="23"/>
                    <a:pt x="119" y="25"/>
                  </a:cubicBezTo>
                  <a:cubicBezTo>
                    <a:pt x="119" y="26"/>
                    <a:pt x="120" y="27"/>
                    <a:pt x="120" y="28"/>
                  </a:cubicBezTo>
                  <a:cubicBezTo>
                    <a:pt x="125" y="23"/>
                    <a:pt x="131" y="20"/>
                    <a:pt x="137" y="17"/>
                  </a:cubicBezTo>
                  <a:cubicBezTo>
                    <a:pt x="145" y="14"/>
                    <a:pt x="153" y="8"/>
                    <a:pt x="162" y="8"/>
                  </a:cubicBezTo>
                  <a:cubicBezTo>
                    <a:pt x="162" y="7"/>
                    <a:pt x="162" y="6"/>
                    <a:pt x="161" y="6"/>
                  </a:cubicBezTo>
                  <a:cubicBezTo>
                    <a:pt x="155" y="13"/>
                    <a:pt x="144" y="15"/>
                    <a:pt x="135" y="19"/>
                  </a:cubicBezTo>
                  <a:cubicBezTo>
                    <a:pt x="122" y="24"/>
                    <a:pt x="109" y="30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105" y="34"/>
                    <a:pt x="113" y="30"/>
                    <a:pt x="121" y="26"/>
                  </a:cubicBezTo>
                  <a:cubicBezTo>
                    <a:pt x="128" y="23"/>
                    <a:pt x="135" y="17"/>
                    <a:pt x="144" y="17"/>
                  </a:cubicBezTo>
                  <a:cubicBezTo>
                    <a:pt x="144" y="16"/>
                    <a:pt x="143" y="15"/>
                    <a:pt x="143" y="14"/>
                  </a:cubicBezTo>
                  <a:cubicBezTo>
                    <a:pt x="134" y="19"/>
                    <a:pt x="124" y="24"/>
                    <a:pt x="114" y="26"/>
                  </a:cubicBezTo>
                  <a:cubicBezTo>
                    <a:pt x="112" y="27"/>
                    <a:pt x="113" y="30"/>
                    <a:pt x="115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111626" y="3197225"/>
              <a:ext cx="1368425" cy="1460500"/>
            </a:xfrm>
            <a:custGeom>
              <a:avLst/>
              <a:gdLst>
                <a:gd name="T0" fmla="*/ 161 w 180"/>
                <a:gd name="T1" fmla="*/ 187 h 192"/>
                <a:gd name="T2" fmla="*/ 158 w 180"/>
                <a:gd name="T3" fmla="*/ 188 h 192"/>
                <a:gd name="T4" fmla="*/ 167 w 180"/>
                <a:gd name="T5" fmla="*/ 183 h 192"/>
                <a:gd name="T6" fmla="*/ 152 w 180"/>
                <a:gd name="T7" fmla="*/ 185 h 192"/>
                <a:gd name="T8" fmla="*/ 150 w 180"/>
                <a:gd name="T9" fmla="*/ 184 h 192"/>
                <a:gd name="T10" fmla="*/ 148 w 180"/>
                <a:gd name="T11" fmla="*/ 184 h 192"/>
                <a:gd name="T12" fmla="*/ 151 w 180"/>
                <a:gd name="T13" fmla="*/ 181 h 192"/>
                <a:gd name="T14" fmla="*/ 150 w 180"/>
                <a:gd name="T15" fmla="*/ 178 h 192"/>
                <a:gd name="T16" fmla="*/ 155 w 180"/>
                <a:gd name="T17" fmla="*/ 179 h 192"/>
                <a:gd name="T18" fmla="*/ 158 w 180"/>
                <a:gd name="T19" fmla="*/ 179 h 192"/>
                <a:gd name="T20" fmla="*/ 142 w 180"/>
                <a:gd name="T21" fmla="*/ 172 h 192"/>
                <a:gd name="T22" fmla="*/ 119 w 180"/>
                <a:gd name="T23" fmla="*/ 144 h 192"/>
                <a:gd name="T24" fmla="*/ 94 w 180"/>
                <a:gd name="T25" fmla="*/ 121 h 192"/>
                <a:gd name="T26" fmla="*/ 92 w 180"/>
                <a:gd name="T27" fmla="*/ 110 h 192"/>
                <a:gd name="T28" fmla="*/ 93 w 180"/>
                <a:gd name="T29" fmla="*/ 112 h 192"/>
                <a:gd name="T30" fmla="*/ 83 w 180"/>
                <a:gd name="T31" fmla="*/ 103 h 192"/>
                <a:gd name="T32" fmla="*/ 72 w 180"/>
                <a:gd name="T33" fmla="*/ 93 h 192"/>
                <a:gd name="T34" fmla="*/ 109 w 180"/>
                <a:gd name="T35" fmla="*/ 132 h 192"/>
                <a:gd name="T36" fmla="*/ 105 w 180"/>
                <a:gd name="T37" fmla="*/ 125 h 192"/>
                <a:gd name="T38" fmla="*/ 62 w 180"/>
                <a:gd name="T39" fmla="*/ 80 h 192"/>
                <a:gd name="T40" fmla="*/ 55 w 180"/>
                <a:gd name="T41" fmla="*/ 69 h 192"/>
                <a:gd name="T42" fmla="*/ 49 w 180"/>
                <a:gd name="T43" fmla="*/ 61 h 192"/>
                <a:gd name="T44" fmla="*/ 40 w 180"/>
                <a:gd name="T45" fmla="*/ 52 h 192"/>
                <a:gd name="T46" fmla="*/ 31 w 180"/>
                <a:gd name="T47" fmla="*/ 42 h 192"/>
                <a:gd name="T48" fmla="*/ 23 w 180"/>
                <a:gd name="T49" fmla="*/ 30 h 192"/>
                <a:gd name="T50" fmla="*/ 19 w 180"/>
                <a:gd name="T51" fmla="*/ 21 h 192"/>
                <a:gd name="T52" fmla="*/ 11 w 180"/>
                <a:gd name="T53" fmla="*/ 17 h 192"/>
                <a:gd name="T54" fmla="*/ 8 w 180"/>
                <a:gd name="T55" fmla="*/ 14 h 192"/>
                <a:gd name="T56" fmla="*/ 3 w 180"/>
                <a:gd name="T57" fmla="*/ 9 h 192"/>
                <a:gd name="T58" fmla="*/ 5 w 180"/>
                <a:gd name="T59" fmla="*/ 2 h 192"/>
                <a:gd name="T60" fmla="*/ 5 w 180"/>
                <a:gd name="T61" fmla="*/ 2 h 192"/>
                <a:gd name="T62" fmla="*/ 3 w 180"/>
                <a:gd name="T63" fmla="*/ 10 h 192"/>
                <a:gd name="T64" fmla="*/ 8 w 180"/>
                <a:gd name="T65" fmla="*/ 14 h 192"/>
                <a:gd name="T66" fmla="*/ 11 w 180"/>
                <a:gd name="T67" fmla="*/ 17 h 192"/>
                <a:gd name="T68" fmla="*/ 19 w 180"/>
                <a:gd name="T69" fmla="*/ 22 h 192"/>
                <a:gd name="T70" fmla="*/ 23 w 180"/>
                <a:gd name="T71" fmla="*/ 30 h 192"/>
                <a:gd name="T72" fmla="*/ 31 w 180"/>
                <a:gd name="T73" fmla="*/ 42 h 192"/>
                <a:gd name="T74" fmla="*/ 40 w 180"/>
                <a:gd name="T75" fmla="*/ 52 h 192"/>
                <a:gd name="T76" fmla="*/ 49 w 180"/>
                <a:gd name="T77" fmla="*/ 61 h 192"/>
                <a:gd name="T78" fmla="*/ 55 w 180"/>
                <a:gd name="T79" fmla="*/ 69 h 192"/>
                <a:gd name="T80" fmla="*/ 95 w 180"/>
                <a:gd name="T81" fmla="*/ 110 h 192"/>
                <a:gd name="T82" fmla="*/ 106 w 180"/>
                <a:gd name="T83" fmla="*/ 126 h 192"/>
                <a:gd name="T84" fmla="*/ 67 w 180"/>
                <a:gd name="T85" fmla="*/ 86 h 192"/>
                <a:gd name="T86" fmla="*/ 73 w 180"/>
                <a:gd name="T87" fmla="*/ 94 h 192"/>
                <a:gd name="T88" fmla="*/ 115 w 180"/>
                <a:gd name="T89" fmla="*/ 137 h 192"/>
                <a:gd name="T90" fmla="*/ 128 w 180"/>
                <a:gd name="T91" fmla="*/ 145 h 192"/>
                <a:gd name="T92" fmla="*/ 129 w 180"/>
                <a:gd name="T93" fmla="*/ 150 h 192"/>
                <a:gd name="T94" fmla="*/ 129 w 180"/>
                <a:gd name="T95" fmla="*/ 156 h 192"/>
                <a:gd name="T96" fmla="*/ 134 w 180"/>
                <a:gd name="T97" fmla="*/ 162 h 192"/>
                <a:gd name="T98" fmla="*/ 142 w 180"/>
                <a:gd name="T99" fmla="*/ 173 h 192"/>
                <a:gd name="T100" fmla="*/ 158 w 180"/>
                <a:gd name="T101" fmla="*/ 180 h 192"/>
                <a:gd name="T102" fmla="*/ 155 w 180"/>
                <a:gd name="T103" fmla="*/ 179 h 192"/>
                <a:gd name="T104" fmla="*/ 150 w 180"/>
                <a:gd name="T105" fmla="*/ 178 h 192"/>
                <a:gd name="T106" fmla="*/ 151 w 180"/>
                <a:gd name="T107" fmla="*/ 181 h 192"/>
                <a:gd name="T108" fmla="*/ 148 w 180"/>
                <a:gd name="T109" fmla="*/ 184 h 192"/>
                <a:gd name="T110" fmla="*/ 150 w 180"/>
                <a:gd name="T111" fmla="*/ 184 h 192"/>
                <a:gd name="T112" fmla="*/ 153 w 180"/>
                <a:gd name="T113" fmla="*/ 186 h 192"/>
                <a:gd name="T114" fmla="*/ 158 w 180"/>
                <a:gd name="T115" fmla="*/ 190 h 192"/>
                <a:gd name="T116" fmla="*/ 161 w 180"/>
                <a:gd name="T117" fmla="*/ 190 h 192"/>
                <a:gd name="T118" fmla="*/ 163 w 180"/>
                <a:gd name="T119" fmla="*/ 188 h 192"/>
                <a:gd name="T120" fmla="*/ 169 w 180"/>
                <a:gd name="T121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92">
                  <a:moveTo>
                    <a:pt x="169" y="184"/>
                  </a:moveTo>
                  <a:cubicBezTo>
                    <a:pt x="173" y="184"/>
                    <a:pt x="176" y="183"/>
                    <a:pt x="179" y="179"/>
                  </a:cubicBezTo>
                  <a:cubicBezTo>
                    <a:pt x="180" y="178"/>
                    <a:pt x="179" y="177"/>
                    <a:pt x="177" y="177"/>
                  </a:cubicBezTo>
                  <a:cubicBezTo>
                    <a:pt x="171" y="180"/>
                    <a:pt x="166" y="182"/>
                    <a:pt x="161" y="187"/>
                  </a:cubicBezTo>
                  <a:cubicBezTo>
                    <a:pt x="159" y="188"/>
                    <a:pt x="161" y="189"/>
                    <a:pt x="162" y="189"/>
                  </a:cubicBezTo>
                  <a:cubicBezTo>
                    <a:pt x="167" y="187"/>
                    <a:pt x="171" y="185"/>
                    <a:pt x="174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66" y="180"/>
                    <a:pt x="161" y="183"/>
                    <a:pt x="158" y="188"/>
                  </a:cubicBezTo>
                  <a:cubicBezTo>
                    <a:pt x="157" y="189"/>
                    <a:pt x="158" y="191"/>
                    <a:pt x="160" y="190"/>
                  </a:cubicBezTo>
                  <a:cubicBezTo>
                    <a:pt x="166" y="188"/>
                    <a:pt x="170" y="184"/>
                    <a:pt x="175" y="180"/>
                  </a:cubicBezTo>
                  <a:cubicBezTo>
                    <a:pt x="174" y="180"/>
                    <a:pt x="174" y="179"/>
                    <a:pt x="173" y="178"/>
                  </a:cubicBezTo>
                  <a:cubicBezTo>
                    <a:pt x="171" y="180"/>
                    <a:pt x="169" y="182"/>
                    <a:pt x="167" y="183"/>
                  </a:cubicBezTo>
                  <a:cubicBezTo>
                    <a:pt x="159" y="191"/>
                    <a:pt x="156" y="185"/>
                    <a:pt x="153" y="181"/>
                  </a:cubicBezTo>
                  <a:cubicBezTo>
                    <a:pt x="150" y="178"/>
                    <a:pt x="148" y="175"/>
                    <a:pt x="145" y="172"/>
                  </a:cubicBezTo>
                  <a:cubicBezTo>
                    <a:pt x="145" y="171"/>
                    <a:pt x="142" y="172"/>
                    <a:pt x="143" y="174"/>
                  </a:cubicBezTo>
                  <a:cubicBezTo>
                    <a:pt x="145" y="178"/>
                    <a:pt x="148" y="182"/>
                    <a:pt x="152" y="185"/>
                  </a:cubicBezTo>
                  <a:cubicBezTo>
                    <a:pt x="152" y="185"/>
                    <a:pt x="153" y="184"/>
                    <a:pt x="153" y="184"/>
                  </a:cubicBezTo>
                  <a:cubicBezTo>
                    <a:pt x="144" y="181"/>
                    <a:pt x="139" y="172"/>
                    <a:pt x="134" y="165"/>
                  </a:cubicBezTo>
                  <a:cubicBezTo>
                    <a:pt x="134" y="165"/>
                    <a:pt x="133" y="166"/>
                    <a:pt x="132" y="166"/>
                  </a:cubicBezTo>
                  <a:cubicBezTo>
                    <a:pt x="139" y="172"/>
                    <a:pt x="144" y="178"/>
                    <a:pt x="150" y="184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40" y="176"/>
                    <a:pt x="133" y="165"/>
                    <a:pt x="126" y="155"/>
                  </a:cubicBezTo>
                  <a:cubicBezTo>
                    <a:pt x="126" y="155"/>
                    <a:pt x="125" y="156"/>
                    <a:pt x="124" y="157"/>
                  </a:cubicBezTo>
                  <a:cubicBezTo>
                    <a:pt x="132" y="165"/>
                    <a:pt x="140" y="174"/>
                    <a:pt x="148" y="184"/>
                  </a:cubicBezTo>
                  <a:cubicBezTo>
                    <a:pt x="148" y="183"/>
                    <a:pt x="149" y="183"/>
                    <a:pt x="150" y="182"/>
                  </a:cubicBezTo>
                  <a:cubicBezTo>
                    <a:pt x="137" y="173"/>
                    <a:pt x="127" y="159"/>
                    <a:pt x="120" y="145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31" y="157"/>
                    <a:pt x="140" y="169"/>
                    <a:pt x="151" y="181"/>
                  </a:cubicBezTo>
                  <a:cubicBezTo>
                    <a:pt x="152" y="180"/>
                    <a:pt x="152" y="180"/>
                    <a:pt x="153" y="179"/>
                  </a:cubicBezTo>
                  <a:cubicBezTo>
                    <a:pt x="142" y="171"/>
                    <a:pt x="132" y="161"/>
                    <a:pt x="127" y="149"/>
                  </a:cubicBezTo>
                  <a:cubicBezTo>
                    <a:pt x="127" y="149"/>
                    <a:pt x="126" y="150"/>
                    <a:pt x="125" y="150"/>
                  </a:cubicBezTo>
                  <a:cubicBezTo>
                    <a:pt x="136" y="157"/>
                    <a:pt x="145" y="167"/>
                    <a:pt x="150" y="178"/>
                  </a:cubicBezTo>
                  <a:cubicBezTo>
                    <a:pt x="151" y="177"/>
                    <a:pt x="152" y="177"/>
                    <a:pt x="153" y="176"/>
                  </a:cubicBezTo>
                  <a:cubicBezTo>
                    <a:pt x="146" y="168"/>
                    <a:pt x="139" y="160"/>
                    <a:pt x="134" y="150"/>
                  </a:cubicBezTo>
                  <a:cubicBezTo>
                    <a:pt x="133" y="151"/>
                    <a:pt x="132" y="151"/>
                    <a:pt x="131" y="152"/>
                  </a:cubicBezTo>
                  <a:cubicBezTo>
                    <a:pt x="139" y="161"/>
                    <a:pt x="147" y="170"/>
                    <a:pt x="155" y="179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49" y="170"/>
                    <a:pt x="143" y="162"/>
                    <a:pt x="139" y="153"/>
                  </a:cubicBezTo>
                  <a:cubicBezTo>
                    <a:pt x="138" y="153"/>
                    <a:pt x="137" y="154"/>
                    <a:pt x="136" y="154"/>
                  </a:cubicBezTo>
                  <a:cubicBezTo>
                    <a:pt x="145" y="161"/>
                    <a:pt x="155" y="169"/>
                    <a:pt x="158" y="179"/>
                  </a:cubicBezTo>
                  <a:cubicBezTo>
                    <a:pt x="159" y="179"/>
                    <a:pt x="160" y="179"/>
                    <a:pt x="160" y="178"/>
                  </a:cubicBezTo>
                  <a:cubicBezTo>
                    <a:pt x="147" y="168"/>
                    <a:pt x="139" y="155"/>
                    <a:pt x="128" y="144"/>
                  </a:cubicBezTo>
                  <a:cubicBezTo>
                    <a:pt x="127" y="143"/>
                    <a:pt x="125" y="144"/>
                    <a:pt x="125" y="145"/>
                  </a:cubicBezTo>
                  <a:cubicBezTo>
                    <a:pt x="129" y="155"/>
                    <a:pt x="137" y="163"/>
                    <a:pt x="142" y="172"/>
                  </a:cubicBezTo>
                  <a:cubicBezTo>
                    <a:pt x="143" y="172"/>
                    <a:pt x="144" y="171"/>
                    <a:pt x="144" y="171"/>
                  </a:cubicBezTo>
                  <a:cubicBezTo>
                    <a:pt x="131" y="157"/>
                    <a:pt x="119" y="142"/>
                    <a:pt x="107" y="126"/>
                  </a:cubicBezTo>
                  <a:cubicBezTo>
                    <a:pt x="106" y="127"/>
                    <a:pt x="106" y="127"/>
                    <a:pt x="105" y="128"/>
                  </a:cubicBezTo>
                  <a:cubicBezTo>
                    <a:pt x="111" y="133"/>
                    <a:pt x="115" y="139"/>
                    <a:pt x="119" y="144"/>
                  </a:cubicBezTo>
                  <a:cubicBezTo>
                    <a:pt x="123" y="150"/>
                    <a:pt x="129" y="156"/>
                    <a:pt x="132" y="163"/>
                  </a:cubicBezTo>
                  <a:cubicBezTo>
                    <a:pt x="132" y="162"/>
                    <a:pt x="133" y="162"/>
                    <a:pt x="134" y="162"/>
                  </a:cubicBezTo>
                  <a:cubicBezTo>
                    <a:pt x="118" y="150"/>
                    <a:pt x="107" y="135"/>
                    <a:pt x="97" y="119"/>
                  </a:cubicBezTo>
                  <a:cubicBezTo>
                    <a:pt x="96" y="120"/>
                    <a:pt x="95" y="121"/>
                    <a:pt x="94" y="121"/>
                  </a:cubicBezTo>
                  <a:cubicBezTo>
                    <a:pt x="106" y="133"/>
                    <a:pt x="114" y="146"/>
                    <a:pt x="127" y="158"/>
                  </a:cubicBezTo>
                  <a:cubicBezTo>
                    <a:pt x="128" y="159"/>
                    <a:pt x="130" y="157"/>
                    <a:pt x="129" y="156"/>
                  </a:cubicBezTo>
                  <a:cubicBezTo>
                    <a:pt x="121" y="139"/>
                    <a:pt x="103" y="126"/>
                    <a:pt x="95" y="109"/>
                  </a:cubicBezTo>
                  <a:cubicBezTo>
                    <a:pt x="94" y="109"/>
                    <a:pt x="93" y="109"/>
                    <a:pt x="92" y="110"/>
                  </a:cubicBezTo>
                  <a:cubicBezTo>
                    <a:pt x="104" y="123"/>
                    <a:pt x="115" y="137"/>
                    <a:pt x="126" y="151"/>
                  </a:cubicBezTo>
                  <a:cubicBezTo>
                    <a:pt x="127" y="150"/>
                    <a:pt x="128" y="150"/>
                    <a:pt x="129" y="150"/>
                  </a:cubicBezTo>
                  <a:cubicBezTo>
                    <a:pt x="118" y="137"/>
                    <a:pt x="107" y="124"/>
                    <a:pt x="96" y="111"/>
                  </a:cubicBezTo>
                  <a:cubicBezTo>
                    <a:pt x="95" y="111"/>
                    <a:pt x="94" y="112"/>
                    <a:pt x="93" y="112"/>
                  </a:cubicBezTo>
                  <a:cubicBezTo>
                    <a:pt x="103" y="124"/>
                    <a:pt x="115" y="135"/>
                    <a:pt x="125" y="147"/>
                  </a:cubicBezTo>
                  <a:cubicBezTo>
                    <a:pt x="126" y="146"/>
                    <a:pt x="127" y="146"/>
                    <a:pt x="128" y="145"/>
                  </a:cubicBezTo>
                  <a:cubicBezTo>
                    <a:pt x="112" y="132"/>
                    <a:pt x="101" y="115"/>
                    <a:pt x="85" y="102"/>
                  </a:cubicBezTo>
                  <a:cubicBezTo>
                    <a:pt x="84" y="101"/>
                    <a:pt x="82" y="102"/>
                    <a:pt x="83" y="103"/>
                  </a:cubicBezTo>
                  <a:cubicBezTo>
                    <a:pt x="91" y="116"/>
                    <a:pt x="105" y="125"/>
                    <a:pt x="112" y="138"/>
                  </a:cubicBezTo>
                  <a:cubicBezTo>
                    <a:pt x="113" y="138"/>
                    <a:pt x="114" y="137"/>
                    <a:pt x="114" y="137"/>
                  </a:cubicBezTo>
                  <a:cubicBezTo>
                    <a:pt x="105" y="129"/>
                    <a:pt x="96" y="121"/>
                    <a:pt x="89" y="111"/>
                  </a:cubicBezTo>
                  <a:cubicBezTo>
                    <a:pt x="84" y="105"/>
                    <a:pt x="80" y="98"/>
                    <a:pt x="72" y="93"/>
                  </a:cubicBezTo>
                  <a:cubicBezTo>
                    <a:pt x="71" y="92"/>
                    <a:pt x="70" y="94"/>
                    <a:pt x="70" y="95"/>
                  </a:cubicBezTo>
                  <a:cubicBezTo>
                    <a:pt x="73" y="102"/>
                    <a:pt x="79" y="106"/>
                    <a:pt x="85" y="111"/>
                  </a:cubicBezTo>
                  <a:cubicBezTo>
                    <a:pt x="92" y="118"/>
                    <a:pt x="100" y="126"/>
                    <a:pt x="107" y="134"/>
                  </a:cubicBezTo>
                  <a:cubicBezTo>
                    <a:pt x="107" y="133"/>
                    <a:pt x="108" y="132"/>
                    <a:pt x="109" y="132"/>
                  </a:cubicBezTo>
                  <a:cubicBezTo>
                    <a:pt x="93" y="118"/>
                    <a:pt x="82" y="101"/>
                    <a:pt x="70" y="85"/>
                  </a:cubicBezTo>
                  <a:cubicBezTo>
                    <a:pt x="69" y="86"/>
                    <a:pt x="68" y="86"/>
                    <a:pt x="67" y="87"/>
                  </a:cubicBezTo>
                  <a:cubicBezTo>
                    <a:pt x="75" y="92"/>
                    <a:pt x="80" y="99"/>
                    <a:pt x="85" y="105"/>
                  </a:cubicBezTo>
                  <a:cubicBezTo>
                    <a:pt x="91" y="112"/>
                    <a:pt x="99" y="118"/>
                    <a:pt x="105" y="125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98" y="120"/>
                    <a:pt x="93" y="112"/>
                    <a:pt x="87" y="105"/>
                  </a:cubicBezTo>
                  <a:cubicBezTo>
                    <a:pt x="79" y="96"/>
                    <a:pt x="69" y="88"/>
                    <a:pt x="64" y="78"/>
                  </a:cubicBezTo>
                  <a:cubicBezTo>
                    <a:pt x="63" y="78"/>
                    <a:pt x="62" y="79"/>
                    <a:pt x="62" y="80"/>
                  </a:cubicBezTo>
                  <a:cubicBezTo>
                    <a:pt x="74" y="88"/>
                    <a:pt x="85" y="99"/>
                    <a:pt x="92" y="111"/>
                  </a:cubicBezTo>
                  <a:cubicBezTo>
                    <a:pt x="93" y="111"/>
                    <a:pt x="93" y="110"/>
                    <a:pt x="94" y="109"/>
                  </a:cubicBezTo>
                  <a:cubicBezTo>
                    <a:pt x="86" y="105"/>
                    <a:pt x="81" y="99"/>
                    <a:pt x="75" y="93"/>
                  </a:cubicBezTo>
                  <a:cubicBezTo>
                    <a:pt x="68" y="85"/>
                    <a:pt x="61" y="78"/>
                    <a:pt x="55" y="69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66" y="79"/>
                    <a:pt x="75" y="91"/>
                    <a:pt x="84" y="102"/>
                  </a:cubicBezTo>
                  <a:cubicBezTo>
                    <a:pt x="84" y="102"/>
                    <a:pt x="85" y="101"/>
                    <a:pt x="86" y="101"/>
                  </a:cubicBezTo>
                  <a:cubicBezTo>
                    <a:pt x="72" y="89"/>
                    <a:pt x="62" y="73"/>
                    <a:pt x="49" y="61"/>
                  </a:cubicBezTo>
                  <a:cubicBezTo>
                    <a:pt x="48" y="60"/>
                    <a:pt x="46" y="61"/>
                    <a:pt x="47" y="62"/>
                  </a:cubicBezTo>
                  <a:cubicBezTo>
                    <a:pt x="56" y="73"/>
                    <a:pt x="66" y="84"/>
                    <a:pt x="74" y="95"/>
                  </a:cubicBezTo>
                  <a:cubicBezTo>
                    <a:pt x="75" y="94"/>
                    <a:pt x="76" y="94"/>
                    <a:pt x="77" y="93"/>
                  </a:cubicBezTo>
                  <a:cubicBezTo>
                    <a:pt x="62" y="81"/>
                    <a:pt x="51" y="66"/>
                    <a:pt x="40" y="52"/>
                  </a:cubicBezTo>
                  <a:cubicBezTo>
                    <a:pt x="39" y="52"/>
                    <a:pt x="38" y="53"/>
                    <a:pt x="37" y="53"/>
                  </a:cubicBezTo>
                  <a:cubicBezTo>
                    <a:pt x="48" y="66"/>
                    <a:pt x="60" y="78"/>
                    <a:pt x="69" y="92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56" y="75"/>
                    <a:pt x="44" y="58"/>
                    <a:pt x="31" y="42"/>
                  </a:cubicBezTo>
                  <a:cubicBezTo>
                    <a:pt x="30" y="40"/>
                    <a:pt x="27" y="41"/>
                    <a:pt x="28" y="43"/>
                  </a:cubicBezTo>
                  <a:cubicBezTo>
                    <a:pt x="35" y="56"/>
                    <a:pt x="48" y="65"/>
                    <a:pt x="58" y="77"/>
                  </a:cubicBezTo>
                  <a:cubicBezTo>
                    <a:pt x="59" y="76"/>
                    <a:pt x="59" y="76"/>
                    <a:pt x="60" y="75"/>
                  </a:cubicBezTo>
                  <a:cubicBezTo>
                    <a:pt x="46" y="61"/>
                    <a:pt x="34" y="46"/>
                    <a:pt x="23" y="30"/>
                  </a:cubicBezTo>
                  <a:cubicBezTo>
                    <a:pt x="22" y="28"/>
                    <a:pt x="20" y="30"/>
                    <a:pt x="21" y="31"/>
                  </a:cubicBezTo>
                  <a:cubicBezTo>
                    <a:pt x="28" y="43"/>
                    <a:pt x="39" y="53"/>
                    <a:pt x="48" y="64"/>
                  </a:cubicBezTo>
                  <a:cubicBezTo>
                    <a:pt x="49" y="65"/>
                    <a:pt x="52" y="64"/>
                    <a:pt x="51" y="63"/>
                  </a:cubicBezTo>
                  <a:cubicBezTo>
                    <a:pt x="41" y="48"/>
                    <a:pt x="31" y="34"/>
                    <a:pt x="19" y="21"/>
                  </a:cubicBezTo>
                  <a:cubicBezTo>
                    <a:pt x="18" y="20"/>
                    <a:pt x="16" y="21"/>
                    <a:pt x="16" y="22"/>
                  </a:cubicBezTo>
                  <a:cubicBezTo>
                    <a:pt x="20" y="35"/>
                    <a:pt x="30" y="45"/>
                    <a:pt x="38" y="55"/>
                  </a:cubicBezTo>
                  <a:cubicBezTo>
                    <a:pt x="39" y="55"/>
                    <a:pt x="40" y="54"/>
                    <a:pt x="41" y="54"/>
                  </a:cubicBezTo>
                  <a:cubicBezTo>
                    <a:pt x="28" y="43"/>
                    <a:pt x="21" y="29"/>
                    <a:pt x="11" y="17"/>
                  </a:cubicBezTo>
                  <a:cubicBezTo>
                    <a:pt x="10" y="16"/>
                    <a:pt x="7" y="17"/>
                    <a:pt x="8" y="18"/>
                  </a:cubicBezTo>
                  <a:cubicBezTo>
                    <a:pt x="15" y="30"/>
                    <a:pt x="23" y="44"/>
                    <a:pt x="36" y="51"/>
                  </a:cubicBezTo>
                  <a:cubicBezTo>
                    <a:pt x="37" y="52"/>
                    <a:pt x="39" y="50"/>
                    <a:pt x="38" y="49"/>
                  </a:cubicBezTo>
                  <a:cubicBezTo>
                    <a:pt x="29" y="37"/>
                    <a:pt x="20" y="24"/>
                    <a:pt x="8" y="14"/>
                  </a:cubicBezTo>
                  <a:cubicBezTo>
                    <a:pt x="6" y="13"/>
                    <a:pt x="4" y="14"/>
                    <a:pt x="5" y="15"/>
                  </a:cubicBezTo>
                  <a:cubicBezTo>
                    <a:pt x="9" y="24"/>
                    <a:pt x="15" y="32"/>
                    <a:pt x="23" y="40"/>
                  </a:cubicBezTo>
                  <a:cubicBezTo>
                    <a:pt x="24" y="41"/>
                    <a:pt x="26" y="39"/>
                    <a:pt x="25" y="38"/>
                  </a:cubicBezTo>
                  <a:cubicBezTo>
                    <a:pt x="17" y="29"/>
                    <a:pt x="12" y="18"/>
                    <a:pt x="3" y="9"/>
                  </a:cubicBezTo>
                  <a:cubicBezTo>
                    <a:pt x="2" y="8"/>
                    <a:pt x="0" y="10"/>
                    <a:pt x="1" y="11"/>
                  </a:cubicBezTo>
                  <a:cubicBezTo>
                    <a:pt x="3" y="16"/>
                    <a:pt x="7" y="20"/>
                    <a:pt x="12" y="24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3" y="15"/>
                    <a:pt x="7" y="9"/>
                    <a:pt x="5" y="2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4" y="10"/>
                    <a:pt x="11" y="17"/>
                    <a:pt x="16" y="23"/>
                  </a:cubicBezTo>
                  <a:cubicBezTo>
                    <a:pt x="17" y="25"/>
                    <a:pt x="20" y="23"/>
                    <a:pt x="18" y="22"/>
                  </a:cubicBezTo>
                  <a:cubicBezTo>
                    <a:pt x="13" y="16"/>
                    <a:pt x="7" y="10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5" y="10"/>
                    <a:pt x="10" y="16"/>
                    <a:pt x="11" y="23"/>
                  </a:cubicBezTo>
                  <a:cubicBezTo>
                    <a:pt x="12" y="23"/>
                    <a:pt x="13" y="22"/>
                    <a:pt x="14" y="22"/>
                  </a:cubicBezTo>
                  <a:cubicBezTo>
                    <a:pt x="9" y="18"/>
                    <a:pt x="6" y="15"/>
                    <a:pt x="3" y="10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0" y="20"/>
                    <a:pt x="15" y="31"/>
                    <a:pt x="23" y="40"/>
                  </a:cubicBezTo>
                  <a:cubicBezTo>
                    <a:pt x="23" y="39"/>
                    <a:pt x="24" y="39"/>
                    <a:pt x="25" y="38"/>
                  </a:cubicBezTo>
                  <a:cubicBezTo>
                    <a:pt x="18" y="31"/>
                    <a:pt x="12" y="23"/>
                    <a:pt x="8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18" y="25"/>
                    <a:pt x="26" y="38"/>
                    <a:pt x="35" y="51"/>
                  </a:cubicBezTo>
                  <a:cubicBezTo>
                    <a:pt x="36" y="50"/>
                    <a:pt x="37" y="50"/>
                    <a:pt x="37" y="49"/>
                  </a:cubicBezTo>
                  <a:cubicBezTo>
                    <a:pt x="25" y="42"/>
                    <a:pt x="17" y="28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19" y="31"/>
                    <a:pt x="26" y="45"/>
                    <a:pt x="38" y="56"/>
                  </a:cubicBezTo>
                  <a:cubicBezTo>
                    <a:pt x="40" y="57"/>
                    <a:pt x="42" y="55"/>
                    <a:pt x="41" y="54"/>
                  </a:cubicBezTo>
                  <a:cubicBezTo>
                    <a:pt x="32" y="44"/>
                    <a:pt x="23" y="34"/>
                    <a:pt x="19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29" y="35"/>
                    <a:pt x="38" y="50"/>
                    <a:pt x="48" y="64"/>
                  </a:cubicBezTo>
                  <a:cubicBezTo>
                    <a:pt x="49" y="64"/>
                    <a:pt x="50" y="63"/>
                    <a:pt x="51" y="63"/>
                  </a:cubicBezTo>
                  <a:cubicBezTo>
                    <a:pt x="42" y="52"/>
                    <a:pt x="31" y="42"/>
                    <a:pt x="23" y="30"/>
                  </a:cubicBezTo>
                  <a:cubicBezTo>
                    <a:pt x="23" y="30"/>
                    <a:pt x="22" y="31"/>
                    <a:pt x="21" y="31"/>
                  </a:cubicBezTo>
                  <a:cubicBezTo>
                    <a:pt x="32" y="47"/>
                    <a:pt x="44" y="63"/>
                    <a:pt x="58" y="77"/>
                  </a:cubicBezTo>
                  <a:cubicBezTo>
                    <a:pt x="59" y="78"/>
                    <a:pt x="61" y="77"/>
                    <a:pt x="60" y="75"/>
                  </a:cubicBezTo>
                  <a:cubicBezTo>
                    <a:pt x="51" y="64"/>
                    <a:pt x="38" y="55"/>
                    <a:pt x="31" y="42"/>
                  </a:cubicBezTo>
                  <a:cubicBezTo>
                    <a:pt x="30" y="42"/>
                    <a:pt x="29" y="43"/>
                    <a:pt x="28" y="43"/>
                  </a:cubicBezTo>
                  <a:cubicBezTo>
                    <a:pt x="42" y="59"/>
                    <a:pt x="54" y="77"/>
                    <a:pt x="69" y="93"/>
                  </a:cubicBezTo>
                  <a:cubicBezTo>
                    <a:pt x="70" y="94"/>
                    <a:pt x="72" y="92"/>
                    <a:pt x="71" y="91"/>
                  </a:cubicBezTo>
                  <a:cubicBezTo>
                    <a:pt x="62" y="77"/>
                    <a:pt x="51" y="65"/>
                    <a:pt x="40" y="52"/>
                  </a:cubicBezTo>
                  <a:cubicBezTo>
                    <a:pt x="38" y="51"/>
                    <a:pt x="36" y="52"/>
                    <a:pt x="37" y="53"/>
                  </a:cubicBezTo>
                  <a:cubicBezTo>
                    <a:pt x="49" y="68"/>
                    <a:pt x="59" y="83"/>
                    <a:pt x="74" y="95"/>
                  </a:cubicBezTo>
                  <a:cubicBezTo>
                    <a:pt x="76" y="96"/>
                    <a:pt x="78" y="95"/>
                    <a:pt x="77" y="94"/>
                  </a:cubicBezTo>
                  <a:cubicBezTo>
                    <a:pt x="68" y="82"/>
                    <a:pt x="59" y="72"/>
                    <a:pt x="49" y="61"/>
                  </a:cubicBezTo>
                  <a:cubicBezTo>
                    <a:pt x="49" y="61"/>
                    <a:pt x="48" y="62"/>
                    <a:pt x="47" y="62"/>
                  </a:cubicBezTo>
                  <a:cubicBezTo>
                    <a:pt x="60" y="75"/>
                    <a:pt x="70" y="90"/>
                    <a:pt x="84" y="102"/>
                  </a:cubicBezTo>
                  <a:cubicBezTo>
                    <a:pt x="85" y="104"/>
                    <a:pt x="87" y="102"/>
                    <a:pt x="86" y="101"/>
                  </a:cubicBezTo>
                  <a:cubicBezTo>
                    <a:pt x="78" y="89"/>
                    <a:pt x="68" y="77"/>
                    <a:pt x="55" y="69"/>
                  </a:cubicBezTo>
                  <a:cubicBezTo>
                    <a:pt x="54" y="68"/>
                    <a:pt x="52" y="70"/>
                    <a:pt x="53" y="71"/>
                  </a:cubicBezTo>
                  <a:cubicBezTo>
                    <a:pt x="58" y="79"/>
                    <a:pt x="66" y="87"/>
                    <a:pt x="73" y="95"/>
                  </a:cubicBezTo>
                  <a:cubicBezTo>
                    <a:pt x="79" y="101"/>
                    <a:pt x="84" y="108"/>
                    <a:pt x="92" y="112"/>
                  </a:cubicBezTo>
                  <a:cubicBezTo>
                    <a:pt x="94" y="112"/>
                    <a:pt x="95" y="111"/>
                    <a:pt x="95" y="110"/>
                  </a:cubicBezTo>
                  <a:cubicBezTo>
                    <a:pt x="87" y="97"/>
                    <a:pt x="76" y="86"/>
                    <a:pt x="63" y="77"/>
                  </a:cubicBezTo>
                  <a:cubicBezTo>
                    <a:pt x="62" y="77"/>
                    <a:pt x="61" y="78"/>
                    <a:pt x="61" y="79"/>
                  </a:cubicBezTo>
                  <a:cubicBezTo>
                    <a:pt x="66" y="89"/>
                    <a:pt x="75" y="97"/>
                    <a:pt x="83" y="104"/>
                  </a:cubicBezTo>
                  <a:cubicBezTo>
                    <a:pt x="90" y="112"/>
                    <a:pt x="95" y="121"/>
                    <a:pt x="106" y="126"/>
                  </a:cubicBezTo>
                  <a:cubicBezTo>
                    <a:pt x="107" y="126"/>
                    <a:pt x="108" y="125"/>
                    <a:pt x="108" y="124"/>
                  </a:cubicBezTo>
                  <a:cubicBezTo>
                    <a:pt x="102" y="117"/>
                    <a:pt x="96" y="112"/>
                    <a:pt x="90" y="106"/>
                  </a:cubicBezTo>
                  <a:cubicBezTo>
                    <a:pt x="83" y="99"/>
                    <a:pt x="78" y="91"/>
                    <a:pt x="70" y="85"/>
                  </a:cubicBezTo>
                  <a:cubicBezTo>
                    <a:pt x="68" y="84"/>
                    <a:pt x="66" y="85"/>
                    <a:pt x="67" y="86"/>
                  </a:cubicBezTo>
                  <a:cubicBezTo>
                    <a:pt x="79" y="103"/>
                    <a:pt x="91" y="120"/>
                    <a:pt x="107" y="134"/>
                  </a:cubicBezTo>
                  <a:cubicBezTo>
                    <a:pt x="108" y="135"/>
                    <a:pt x="110" y="133"/>
                    <a:pt x="109" y="132"/>
                  </a:cubicBezTo>
                  <a:cubicBezTo>
                    <a:pt x="102" y="125"/>
                    <a:pt x="96" y="118"/>
                    <a:pt x="89" y="112"/>
                  </a:cubicBezTo>
                  <a:cubicBezTo>
                    <a:pt x="83" y="106"/>
                    <a:pt x="76" y="101"/>
                    <a:pt x="73" y="94"/>
                  </a:cubicBezTo>
                  <a:cubicBezTo>
                    <a:pt x="72" y="94"/>
                    <a:pt x="71" y="95"/>
                    <a:pt x="71" y="96"/>
                  </a:cubicBezTo>
                  <a:cubicBezTo>
                    <a:pt x="79" y="101"/>
                    <a:pt x="84" y="110"/>
                    <a:pt x="90" y="117"/>
                  </a:cubicBezTo>
                  <a:cubicBezTo>
                    <a:pt x="96" y="125"/>
                    <a:pt x="104" y="132"/>
                    <a:pt x="112" y="139"/>
                  </a:cubicBezTo>
                  <a:cubicBezTo>
                    <a:pt x="114" y="140"/>
                    <a:pt x="115" y="138"/>
                    <a:pt x="115" y="137"/>
                  </a:cubicBezTo>
                  <a:cubicBezTo>
                    <a:pt x="108" y="124"/>
                    <a:pt x="94" y="115"/>
                    <a:pt x="86" y="102"/>
                  </a:cubicBezTo>
                  <a:cubicBezTo>
                    <a:pt x="85" y="103"/>
                    <a:pt x="84" y="103"/>
                    <a:pt x="83" y="104"/>
                  </a:cubicBezTo>
                  <a:cubicBezTo>
                    <a:pt x="99" y="117"/>
                    <a:pt x="110" y="134"/>
                    <a:pt x="125" y="147"/>
                  </a:cubicBezTo>
                  <a:cubicBezTo>
                    <a:pt x="127" y="148"/>
                    <a:pt x="129" y="147"/>
                    <a:pt x="128" y="145"/>
                  </a:cubicBezTo>
                  <a:cubicBezTo>
                    <a:pt x="118" y="134"/>
                    <a:pt x="106" y="123"/>
                    <a:pt x="96" y="111"/>
                  </a:cubicBezTo>
                  <a:cubicBezTo>
                    <a:pt x="95" y="110"/>
                    <a:pt x="92" y="111"/>
                    <a:pt x="93" y="112"/>
                  </a:cubicBezTo>
                  <a:cubicBezTo>
                    <a:pt x="104" y="125"/>
                    <a:pt x="115" y="138"/>
                    <a:pt x="126" y="151"/>
                  </a:cubicBezTo>
                  <a:cubicBezTo>
                    <a:pt x="127" y="152"/>
                    <a:pt x="130" y="151"/>
                    <a:pt x="129" y="150"/>
                  </a:cubicBezTo>
                  <a:cubicBezTo>
                    <a:pt x="117" y="136"/>
                    <a:pt x="106" y="121"/>
                    <a:pt x="94" y="108"/>
                  </a:cubicBezTo>
                  <a:cubicBezTo>
                    <a:pt x="93" y="107"/>
                    <a:pt x="91" y="108"/>
                    <a:pt x="92" y="109"/>
                  </a:cubicBezTo>
                  <a:cubicBezTo>
                    <a:pt x="100" y="127"/>
                    <a:pt x="118" y="140"/>
                    <a:pt x="127" y="157"/>
                  </a:cubicBezTo>
                  <a:cubicBezTo>
                    <a:pt x="127" y="157"/>
                    <a:pt x="128" y="156"/>
                    <a:pt x="129" y="156"/>
                  </a:cubicBezTo>
                  <a:cubicBezTo>
                    <a:pt x="117" y="145"/>
                    <a:pt x="108" y="131"/>
                    <a:pt x="96" y="119"/>
                  </a:cubicBezTo>
                  <a:cubicBezTo>
                    <a:pt x="95" y="118"/>
                    <a:pt x="93" y="120"/>
                    <a:pt x="94" y="121"/>
                  </a:cubicBezTo>
                  <a:cubicBezTo>
                    <a:pt x="105" y="136"/>
                    <a:pt x="116" y="152"/>
                    <a:pt x="132" y="163"/>
                  </a:cubicBezTo>
                  <a:cubicBezTo>
                    <a:pt x="133" y="164"/>
                    <a:pt x="135" y="163"/>
                    <a:pt x="134" y="162"/>
                  </a:cubicBezTo>
                  <a:cubicBezTo>
                    <a:pt x="132" y="156"/>
                    <a:pt x="128" y="151"/>
                    <a:pt x="123" y="145"/>
                  </a:cubicBezTo>
                  <a:cubicBezTo>
                    <a:pt x="118" y="139"/>
                    <a:pt x="114" y="132"/>
                    <a:pt x="107" y="126"/>
                  </a:cubicBezTo>
                  <a:cubicBezTo>
                    <a:pt x="106" y="125"/>
                    <a:pt x="104" y="126"/>
                    <a:pt x="105" y="128"/>
                  </a:cubicBezTo>
                  <a:cubicBezTo>
                    <a:pt x="116" y="143"/>
                    <a:pt x="129" y="158"/>
                    <a:pt x="142" y="173"/>
                  </a:cubicBezTo>
                  <a:cubicBezTo>
                    <a:pt x="143" y="174"/>
                    <a:pt x="145" y="172"/>
                    <a:pt x="145" y="171"/>
                  </a:cubicBezTo>
                  <a:cubicBezTo>
                    <a:pt x="140" y="162"/>
                    <a:pt x="132" y="154"/>
                    <a:pt x="128" y="144"/>
                  </a:cubicBezTo>
                  <a:cubicBezTo>
                    <a:pt x="127" y="145"/>
                    <a:pt x="126" y="145"/>
                    <a:pt x="125" y="146"/>
                  </a:cubicBezTo>
                  <a:cubicBezTo>
                    <a:pt x="137" y="157"/>
                    <a:pt x="145" y="170"/>
                    <a:pt x="158" y="180"/>
                  </a:cubicBezTo>
                  <a:cubicBezTo>
                    <a:pt x="159" y="181"/>
                    <a:pt x="161" y="180"/>
                    <a:pt x="161" y="179"/>
                  </a:cubicBezTo>
                  <a:cubicBezTo>
                    <a:pt x="157" y="168"/>
                    <a:pt x="147" y="159"/>
                    <a:pt x="138" y="152"/>
                  </a:cubicBezTo>
                  <a:cubicBezTo>
                    <a:pt x="137" y="151"/>
                    <a:pt x="135" y="153"/>
                    <a:pt x="136" y="154"/>
                  </a:cubicBezTo>
                  <a:cubicBezTo>
                    <a:pt x="141" y="163"/>
                    <a:pt x="147" y="171"/>
                    <a:pt x="155" y="179"/>
                  </a:cubicBezTo>
                  <a:cubicBezTo>
                    <a:pt x="156" y="180"/>
                    <a:pt x="158" y="179"/>
                    <a:pt x="157" y="178"/>
                  </a:cubicBezTo>
                  <a:cubicBezTo>
                    <a:pt x="149" y="169"/>
                    <a:pt x="142" y="159"/>
                    <a:pt x="134" y="150"/>
                  </a:cubicBezTo>
                  <a:cubicBezTo>
                    <a:pt x="133" y="149"/>
                    <a:pt x="131" y="150"/>
                    <a:pt x="131" y="152"/>
                  </a:cubicBezTo>
                  <a:cubicBezTo>
                    <a:pt x="136" y="161"/>
                    <a:pt x="143" y="169"/>
                    <a:pt x="150" y="178"/>
                  </a:cubicBezTo>
                  <a:cubicBezTo>
                    <a:pt x="151" y="179"/>
                    <a:pt x="154" y="178"/>
                    <a:pt x="153" y="176"/>
                  </a:cubicBezTo>
                  <a:cubicBezTo>
                    <a:pt x="147" y="165"/>
                    <a:pt x="138" y="155"/>
                    <a:pt x="127" y="148"/>
                  </a:cubicBezTo>
                  <a:cubicBezTo>
                    <a:pt x="126" y="147"/>
                    <a:pt x="124" y="148"/>
                    <a:pt x="124" y="149"/>
                  </a:cubicBezTo>
                  <a:cubicBezTo>
                    <a:pt x="129" y="162"/>
                    <a:pt x="140" y="173"/>
                    <a:pt x="151" y="181"/>
                  </a:cubicBezTo>
                  <a:cubicBezTo>
                    <a:pt x="153" y="182"/>
                    <a:pt x="154" y="180"/>
                    <a:pt x="153" y="179"/>
                  </a:cubicBezTo>
                  <a:cubicBezTo>
                    <a:pt x="142" y="167"/>
                    <a:pt x="133" y="155"/>
                    <a:pt x="120" y="145"/>
                  </a:cubicBezTo>
                  <a:cubicBezTo>
                    <a:pt x="119" y="144"/>
                    <a:pt x="117" y="145"/>
                    <a:pt x="118" y="146"/>
                  </a:cubicBezTo>
                  <a:cubicBezTo>
                    <a:pt x="125" y="160"/>
                    <a:pt x="134" y="174"/>
                    <a:pt x="148" y="184"/>
                  </a:cubicBezTo>
                  <a:cubicBezTo>
                    <a:pt x="149" y="185"/>
                    <a:pt x="151" y="184"/>
                    <a:pt x="150" y="182"/>
                  </a:cubicBezTo>
                  <a:cubicBezTo>
                    <a:pt x="143" y="173"/>
                    <a:pt x="134" y="164"/>
                    <a:pt x="126" y="155"/>
                  </a:cubicBezTo>
                  <a:cubicBezTo>
                    <a:pt x="125" y="153"/>
                    <a:pt x="123" y="155"/>
                    <a:pt x="124" y="156"/>
                  </a:cubicBezTo>
                  <a:cubicBezTo>
                    <a:pt x="130" y="167"/>
                    <a:pt x="138" y="178"/>
                    <a:pt x="150" y="184"/>
                  </a:cubicBezTo>
                  <a:cubicBezTo>
                    <a:pt x="152" y="185"/>
                    <a:pt x="153" y="183"/>
                    <a:pt x="152" y="182"/>
                  </a:cubicBezTo>
                  <a:cubicBezTo>
                    <a:pt x="146" y="176"/>
                    <a:pt x="141" y="170"/>
                    <a:pt x="134" y="165"/>
                  </a:cubicBezTo>
                  <a:cubicBezTo>
                    <a:pt x="133" y="164"/>
                    <a:pt x="131" y="165"/>
                    <a:pt x="132" y="166"/>
                  </a:cubicBezTo>
                  <a:cubicBezTo>
                    <a:pt x="137" y="174"/>
                    <a:pt x="142" y="183"/>
                    <a:pt x="153" y="186"/>
                  </a:cubicBezTo>
                  <a:cubicBezTo>
                    <a:pt x="154" y="186"/>
                    <a:pt x="155" y="185"/>
                    <a:pt x="154" y="184"/>
                  </a:cubicBezTo>
                  <a:cubicBezTo>
                    <a:pt x="151" y="181"/>
                    <a:pt x="148" y="177"/>
                    <a:pt x="146" y="173"/>
                  </a:cubicBezTo>
                  <a:cubicBezTo>
                    <a:pt x="145" y="173"/>
                    <a:pt x="144" y="174"/>
                    <a:pt x="143" y="174"/>
                  </a:cubicBezTo>
                  <a:cubicBezTo>
                    <a:pt x="148" y="179"/>
                    <a:pt x="151" y="187"/>
                    <a:pt x="158" y="190"/>
                  </a:cubicBezTo>
                  <a:cubicBezTo>
                    <a:pt x="164" y="192"/>
                    <a:pt x="172" y="183"/>
                    <a:pt x="175" y="180"/>
                  </a:cubicBezTo>
                  <a:cubicBezTo>
                    <a:pt x="176" y="179"/>
                    <a:pt x="174" y="177"/>
                    <a:pt x="173" y="178"/>
                  </a:cubicBezTo>
                  <a:cubicBezTo>
                    <a:pt x="169" y="182"/>
                    <a:pt x="165" y="186"/>
                    <a:pt x="159" y="188"/>
                  </a:cubicBezTo>
                  <a:cubicBezTo>
                    <a:pt x="159" y="188"/>
                    <a:pt x="160" y="189"/>
                    <a:pt x="161" y="190"/>
                  </a:cubicBezTo>
                  <a:cubicBezTo>
                    <a:pt x="163" y="185"/>
                    <a:pt x="168" y="183"/>
                    <a:pt x="173" y="182"/>
                  </a:cubicBezTo>
                  <a:cubicBezTo>
                    <a:pt x="173" y="181"/>
                    <a:pt x="173" y="180"/>
                    <a:pt x="172" y="179"/>
                  </a:cubicBezTo>
                  <a:cubicBezTo>
                    <a:pt x="169" y="182"/>
                    <a:pt x="165" y="185"/>
                    <a:pt x="161" y="186"/>
                  </a:cubicBezTo>
                  <a:cubicBezTo>
                    <a:pt x="162" y="187"/>
                    <a:pt x="162" y="188"/>
                    <a:pt x="163" y="188"/>
                  </a:cubicBezTo>
                  <a:cubicBezTo>
                    <a:pt x="168" y="184"/>
                    <a:pt x="173" y="182"/>
                    <a:pt x="179" y="180"/>
                  </a:cubicBezTo>
                  <a:cubicBezTo>
                    <a:pt x="178" y="179"/>
                    <a:pt x="178" y="178"/>
                    <a:pt x="177" y="178"/>
                  </a:cubicBezTo>
                  <a:cubicBezTo>
                    <a:pt x="174" y="179"/>
                    <a:pt x="172" y="180"/>
                    <a:pt x="169" y="181"/>
                  </a:cubicBezTo>
                  <a:cubicBezTo>
                    <a:pt x="167" y="181"/>
                    <a:pt x="167" y="184"/>
                    <a:pt x="169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5373688" y="3935413"/>
              <a:ext cx="1322388" cy="623888"/>
            </a:xfrm>
            <a:custGeom>
              <a:avLst/>
              <a:gdLst>
                <a:gd name="T0" fmla="*/ 84 w 174"/>
                <a:gd name="T1" fmla="*/ 37 h 82"/>
                <a:gd name="T2" fmla="*/ 41 w 174"/>
                <a:gd name="T3" fmla="*/ 59 h 82"/>
                <a:gd name="T4" fmla="*/ 76 w 174"/>
                <a:gd name="T5" fmla="*/ 37 h 82"/>
                <a:gd name="T6" fmla="*/ 27 w 174"/>
                <a:gd name="T7" fmla="*/ 65 h 82"/>
                <a:gd name="T8" fmla="*/ 60 w 174"/>
                <a:gd name="T9" fmla="*/ 45 h 82"/>
                <a:gd name="T10" fmla="*/ 23 w 174"/>
                <a:gd name="T11" fmla="*/ 64 h 82"/>
                <a:gd name="T12" fmla="*/ 60 w 174"/>
                <a:gd name="T13" fmla="*/ 43 h 82"/>
                <a:gd name="T14" fmla="*/ 34 w 174"/>
                <a:gd name="T15" fmla="*/ 56 h 82"/>
                <a:gd name="T16" fmla="*/ 54 w 174"/>
                <a:gd name="T17" fmla="*/ 45 h 82"/>
                <a:gd name="T18" fmla="*/ 124 w 174"/>
                <a:gd name="T19" fmla="*/ 16 h 82"/>
                <a:gd name="T20" fmla="*/ 64 w 174"/>
                <a:gd name="T21" fmla="*/ 38 h 82"/>
                <a:gd name="T22" fmla="*/ 126 w 174"/>
                <a:gd name="T23" fmla="*/ 18 h 82"/>
                <a:gd name="T24" fmla="*/ 100 w 174"/>
                <a:gd name="T25" fmla="*/ 27 h 82"/>
                <a:gd name="T26" fmla="*/ 73 w 174"/>
                <a:gd name="T27" fmla="*/ 42 h 82"/>
                <a:gd name="T28" fmla="*/ 140 w 174"/>
                <a:gd name="T29" fmla="*/ 15 h 82"/>
                <a:gd name="T30" fmla="*/ 116 w 174"/>
                <a:gd name="T31" fmla="*/ 23 h 82"/>
                <a:gd name="T32" fmla="*/ 94 w 174"/>
                <a:gd name="T33" fmla="*/ 27 h 82"/>
                <a:gd name="T34" fmla="*/ 146 w 174"/>
                <a:gd name="T35" fmla="*/ 7 h 82"/>
                <a:gd name="T36" fmla="*/ 115 w 174"/>
                <a:gd name="T37" fmla="*/ 16 h 82"/>
                <a:gd name="T38" fmla="*/ 159 w 174"/>
                <a:gd name="T39" fmla="*/ 4 h 82"/>
                <a:gd name="T40" fmla="*/ 138 w 174"/>
                <a:gd name="T41" fmla="*/ 11 h 82"/>
                <a:gd name="T42" fmla="*/ 172 w 174"/>
                <a:gd name="T43" fmla="*/ 2 h 82"/>
                <a:gd name="T44" fmla="*/ 143 w 174"/>
                <a:gd name="T45" fmla="*/ 9 h 82"/>
                <a:gd name="T46" fmla="*/ 60 w 174"/>
                <a:gd name="T47" fmla="*/ 42 h 82"/>
                <a:gd name="T48" fmla="*/ 22 w 174"/>
                <a:gd name="T49" fmla="*/ 65 h 82"/>
                <a:gd name="T50" fmla="*/ 32 w 174"/>
                <a:gd name="T51" fmla="*/ 61 h 82"/>
                <a:gd name="T52" fmla="*/ 13 w 174"/>
                <a:gd name="T53" fmla="*/ 71 h 82"/>
                <a:gd name="T54" fmla="*/ 24 w 174"/>
                <a:gd name="T55" fmla="*/ 66 h 82"/>
                <a:gd name="T56" fmla="*/ 11 w 174"/>
                <a:gd name="T57" fmla="*/ 73 h 82"/>
                <a:gd name="T58" fmla="*/ 1 w 174"/>
                <a:gd name="T59" fmla="*/ 79 h 82"/>
                <a:gd name="T60" fmla="*/ 5 w 174"/>
                <a:gd name="T61" fmla="*/ 81 h 82"/>
                <a:gd name="T62" fmla="*/ 12 w 174"/>
                <a:gd name="T63" fmla="*/ 72 h 82"/>
                <a:gd name="T64" fmla="*/ 5 w 174"/>
                <a:gd name="T65" fmla="*/ 75 h 82"/>
                <a:gd name="T66" fmla="*/ 24 w 174"/>
                <a:gd name="T67" fmla="*/ 66 h 82"/>
                <a:gd name="T68" fmla="*/ 13 w 174"/>
                <a:gd name="T69" fmla="*/ 71 h 82"/>
                <a:gd name="T70" fmla="*/ 31 w 174"/>
                <a:gd name="T71" fmla="*/ 61 h 82"/>
                <a:gd name="T72" fmla="*/ 22 w 174"/>
                <a:gd name="T73" fmla="*/ 66 h 82"/>
                <a:gd name="T74" fmla="*/ 59 w 174"/>
                <a:gd name="T75" fmla="*/ 46 h 82"/>
                <a:gd name="T76" fmla="*/ 115 w 174"/>
                <a:gd name="T77" fmla="*/ 23 h 82"/>
                <a:gd name="T78" fmla="*/ 173 w 174"/>
                <a:gd name="T79" fmla="*/ 2 h 82"/>
                <a:gd name="T80" fmla="*/ 155 w 174"/>
                <a:gd name="T81" fmla="*/ 3 h 82"/>
                <a:gd name="T82" fmla="*/ 137 w 174"/>
                <a:gd name="T83" fmla="*/ 11 h 82"/>
                <a:gd name="T84" fmla="*/ 160 w 174"/>
                <a:gd name="T85" fmla="*/ 4 h 82"/>
                <a:gd name="T86" fmla="*/ 115 w 174"/>
                <a:gd name="T87" fmla="*/ 16 h 82"/>
                <a:gd name="T88" fmla="*/ 146 w 174"/>
                <a:gd name="T89" fmla="*/ 7 h 82"/>
                <a:gd name="T90" fmla="*/ 85 w 174"/>
                <a:gd name="T91" fmla="*/ 32 h 82"/>
                <a:gd name="T92" fmla="*/ 140 w 174"/>
                <a:gd name="T93" fmla="*/ 14 h 82"/>
                <a:gd name="T94" fmla="*/ 104 w 174"/>
                <a:gd name="T95" fmla="*/ 25 h 82"/>
                <a:gd name="T96" fmla="*/ 73 w 174"/>
                <a:gd name="T97" fmla="*/ 42 h 82"/>
                <a:gd name="T98" fmla="*/ 126 w 174"/>
                <a:gd name="T99" fmla="*/ 18 h 82"/>
                <a:gd name="T100" fmla="*/ 64 w 174"/>
                <a:gd name="T101" fmla="*/ 38 h 82"/>
                <a:gd name="T102" fmla="*/ 124 w 174"/>
                <a:gd name="T103" fmla="*/ 16 h 82"/>
                <a:gd name="T104" fmla="*/ 75 w 174"/>
                <a:gd name="T105" fmla="*/ 32 h 82"/>
                <a:gd name="T106" fmla="*/ 34 w 174"/>
                <a:gd name="T107" fmla="*/ 57 h 82"/>
                <a:gd name="T108" fmla="*/ 61 w 174"/>
                <a:gd name="T109" fmla="*/ 42 h 82"/>
                <a:gd name="T110" fmla="*/ 23 w 174"/>
                <a:gd name="T111" fmla="*/ 64 h 82"/>
                <a:gd name="T112" fmla="*/ 61 w 174"/>
                <a:gd name="T113" fmla="*/ 44 h 82"/>
                <a:gd name="T114" fmla="*/ 26 w 174"/>
                <a:gd name="T115" fmla="*/ 65 h 82"/>
                <a:gd name="T116" fmla="*/ 76 w 174"/>
                <a:gd name="T117" fmla="*/ 37 h 82"/>
                <a:gd name="T118" fmla="*/ 40 w 174"/>
                <a:gd name="T119" fmla="*/ 59 h 82"/>
                <a:gd name="T120" fmla="*/ 85 w 174"/>
                <a:gd name="T121" fmla="*/ 37 h 82"/>
                <a:gd name="T122" fmla="*/ 62 w 174"/>
                <a:gd name="T123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82">
                  <a:moveTo>
                    <a:pt x="64" y="47"/>
                  </a:moveTo>
                  <a:cubicBezTo>
                    <a:pt x="70" y="44"/>
                    <a:pt x="77" y="40"/>
                    <a:pt x="84" y="37"/>
                  </a:cubicBezTo>
                  <a:cubicBezTo>
                    <a:pt x="84" y="37"/>
                    <a:pt x="83" y="36"/>
                    <a:pt x="83" y="35"/>
                  </a:cubicBezTo>
                  <a:cubicBezTo>
                    <a:pt x="70" y="44"/>
                    <a:pt x="55" y="51"/>
                    <a:pt x="41" y="59"/>
                  </a:cubicBezTo>
                  <a:cubicBezTo>
                    <a:pt x="41" y="59"/>
                    <a:pt x="42" y="60"/>
                    <a:pt x="43" y="61"/>
                  </a:cubicBezTo>
                  <a:cubicBezTo>
                    <a:pt x="52" y="51"/>
                    <a:pt x="64" y="44"/>
                    <a:pt x="76" y="37"/>
                  </a:cubicBezTo>
                  <a:cubicBezTo>
                    <a:pt x="75" y="37"/>
                    <a:pt x="74" y="36"/>
                    <a:pt x="74" y="35"/>
                  </a:cubicBezTo>
                  <a:cubicBezTo>
                    <a:pt x="61" y="47"/>
                    <a:pt x="46" y="60"/>
                    <a:pt x="27" y="65"/>
                  </a:cubicBezTo>
                  <a:cubicBezTo>
                    <a:pt x="28" y="65"/>
                    <a:pt x="28" y="66"/>
                    <a:pt x="29" y="67"/>
                  </a:cubicBezTo>
                  <a:cubicBezTo>
                    <a:pt x="37" y="58"/>
                    <a:pt x="49" y="51"/>
                    <a:pt x="60" y="45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0" y="53"/>
                    <a:pt x="35" y="59"/>
                    <a:pt x="23" y="64"/>
                  </a:cubicBezTo>
                  <a:cubicBezTo>
                    <a:pt x="23" y="65"/>
                    <a:pt x="24" y="65"/>
                    <a:pt x="25" y="66"/>
                  </a:cubicBezTo>
                  <a:cubicBezTo>
                    <a:pt x="36" y="57"/>
                    <a:pt x="48" y="50"/>
                    <a:pt x="60" y="43"/>
                  </a:cubicBezTo>
                  <a:cubicBezTo>
                    <a:pt x="60" y="42"/>
                    <a:pt x="59" y="42"/>
                    <a:pt x="58" y="41"/>
                  </a:cubicBezTo>
                  <a:cubicBezTo>
                    <a:pt x="57" y="48"/>
                    <a:pt x="42" y="54"/>
                    <a:pt x="34" y="56"/>
                  </a:cubicBezTo>
                  <a:cubicBezTo>
                    <a:pt x="35" y="57"/>
                    <a:pt x="36" y="57"/>
                    <a:pt x="36" y="58"/>
                  </a:cubicBezTo>
                  <a:cubicBezTo>
                    <a:pt x="39" y="52"/>
                    <a:pt x="48" y="49"/>
                    <a:pt x="54" y="45"/>
                  </a:cubicBezTo>
                  <a:cubicBezTo>
                    <a:pt x="61" y="41"/>
                    <a:pt x="69" y="37"/>
                    <a:pt x="77" y="34"/>
                  </a:cubicBezTo>
                  <a:cubicBezTo>
                    <a:pt x="92" y="27"/>
                    <a:pt x="107" y="19"/>
                    <a:pt x="124" y="16"/>
                  </a:cubicBezTo>
                  <a:cubicBezTo>
                    <a:pt x="126" y="15"/>
                    <a:pt x="126" y="13"/>
                    <a:pt x="124" y="13"/>
                  </a:cubicBezTo>
                  <a:cubicBezTo>
                    <a:pt x="103" y="16"/>
                    <a:pt x="82" y="29"/>
                    <a:pt x="64" y="38"/>
                  </a:cubicBezTo>
                  <a:cubicBezTo>
                    <a:pt x="62" y="39"/>
                    <a:pt x="64" y="41"/>
                    <a:pt x="66" y="40"/>
                  </a:cubicBezTo>
                  <a:cubicBezTo>
                    <a:pt x="85" y="32"/>
                    <a:pt x="105" y="23"/>
                    <a:pt x="126" y="18"/>
                  </a:cubicBezTo>
                  <a:cubicBezTo>
                    <a:pt x="126" y="17"/>
                    <a:pt x="125" y="17"/>
                    <a:pt x="125" y="16"/>
                  </a:cubicBezTo>
                  <a:cubicBezTo>
                    <a:pt x="117" y="20"/>
                    <a:pt x="108" y="23"/>
                    <a:pt x="100" y="27"/>
                  </a:cubicBezTo>
                  <a:cubicBezTo>
                    <a:pt x="90" y="31"/>
                    <a:pt x="83" y="38"/>
                    <a:pt x="72" y="40"/>
                  </a:cubicBezTo>
                  <a:cubicBezTo>
                    <a:pt x="72" y="40"/>
                    <a:pt x="73" y="41"/>
                    <a:pt x="73" y="42"/>
                  </a:cubicBezTo>
                  <a:cubicBezTo>
                    <a:pt x="82" y="36"/>
                    <a:pt x="92" y="33"/>
                    <a:pt x="102" y="29"/>
                  </a:cubicBezTo>
                  <a:cubicBezTo>
                    <a:pt x="115" y="24"/>
                    <a:pt x="127" y="18"/>
                    <a:pt x="140" y="15"/>
                  </a:cubicBezTo>
                  <a:cubicBezTo>
                    <a:pt x="139" y="14"/>
                    <a:pt x="139" y="13"/>
                    <a:pt x="138" y="12"/>
                  </a:cubicBezTo>
                  <a:cubicBezTo>
                    <a:pt x="131" y="16"/>
                    <a:pt x="123" y="19"/>
                    <a:pt x="116" y="23"/>
                  </a:cubicBezTo>
                  <a:cubicBezTo>
                    <a:pt x="110" y="25"/>
                    <a:pt x="105" y="27"/>
                    <a:pt x="99" y="29"/>
                  </a:cubicBezTo>
                  <a:cubicBezTo>
                    <a:pt x="96" y="30"/>
                    <a:pt x="85" y="33"/>
                    <a:pt x="94" y="27"/>
                  </a:cubicBezTo>
                  <a:cubicBezTo>
                    <a:pt x="109" y="18"/>
                    <a:pt x="130" y="15"/>
                    <a:pt x="147" y="9"/>
                  </a:cubicBezTo>
                  <a:cubicBezTo>
                    <a:pt x="148" y="9"/>
                    <a:pt x="148" y="6"/>
                    <a:pt x="146" y="7"/>
                  </a:cubicBezTo>
                  <a:cubicBezTo>
                    <a:pt x="135" y="8"/>
                    <a:pt x="125" y="11"/>
                    <a:pt x="114" y="13"/>
                  </a:cubicBezTo>
                  <a:cubicBezTo>
                    <a:pt x="114" y="14"/>
                    <a:pt x="115" y="15"/>
                    <a:pt x="115" y="16"/>
                  </a:cubicBezTo>
                  <a:cubicBezTo>
                    <a:pt x="130" y="12"/>
                    <a:pt x="145" y="7"/>
                    <a:pt x="160" y="7"/>
                  </a:cubicBezTo>
                  <a:cubicBezTo>
                    <a:pt x="160" y="6"/>
                    <a:pt x="160" y="5"/>
                    <a:pt x="159" y="4"/>
                  </a:cubicBezTo>
                  <a:cubicBezTo>
                    <a:pt x="153" y="8"/>
                    <a:pt x="145" y="8"/>
                    <a:pt x="137" y="9"/>
                  </a:cubicBezTo>
                  <a:cubicBezTo>
                    <a:pt x="138" y="10"/>
                    <a:pt x="138" y="10"/>
                    <a:pt x="138" y="11"/>
                  </a:cubicBezTo>
                  <a:cubicBezTo>
                    <a:pt x="143" y="9"/>
                    <a:pt x="148" y="8"/>
                    <a:pt x="153" y="7"/>
                  </a:cubicBezTo>
                  <a:cubicBezTo>
                    <a:pt x="159" y="5"/>
                    <a:pt x="165" y="2"/>
                    <a:pt x="172" y="2"/>
                  </a:cubicBezTo>
                  <a:cubicBezTo>
                    <a:pt x="172" y="1"/>
                    <a:pt x="172" y="1"/>
                    <a:pt x="172" y="0"/>
                  </a:cubicBezTo>
                  <a:cubicBezTo>
                    <a:pt x="162" y="4"/>
                    <a:pt x="152" y="6"/>
                    <a:pt x="143" y="9"/>
                  </a:cubicBezTo>
                  <a:cubicBezTo>
                    <a:pt x="134" y="12"/>
                    <a:pt x="126" y="15"/>
                    <a:pt x="118" y="19"/>
                  </a:cubicBezTo>
                  <a:cubicBezTo>
                    <a:pt x="111" y="22"/>
                    <a:pt x="63" y="47"/>
                    <a:pt x="60" y="42"/>
                  </a:cubicBezTo>
                  <a:cubicBezTo>
                    <a:pt x="60" y="42"/>
                    <a:pt x="59" y="42"/>
                    <a:pt x="59" y="42"/>
                  </a:cubicBezTo>
                  <a:cubicBezTo>
                    <a:pt x="44" y="47"/>
                    <a:pt x="35" y="58"/>
                    <a:pt x="22" y="65"/>
                  </a:cubicBezTo>
                  <a:cubicBezTo>
                    <a:pt x="23" y="66"/>
                    <a:pt x="23" y="67"/>
                    <a:pt x="24" y="68"/>
                  </a:cubicBezTo>
                  <a:cubicBezTo>
                    <a:pt x="26" y="65"/>
                    <a:pt x="29" y="63"/>
                    <a:pt x="32" y="61"/>
                  </a:cubicBezTo>
                  <a:cubicBezTo>
                    <a:pt x="33" y="60"/>
                    <a:pt x="31" y="58"/>
                    <a:pt x="30" y="59"/>
                  </a:cubicBezTo>
                  <a:cubicBezTo>
                    <a:pt x="23" y="62"/>
                    <a:pt x="18" y="66"/>
                    <a:pt x="13" y="71"/>
                  </a:cubicBezTo>
                  <a:cubicBezTo>
                    <a:pt x="12" y="72"/>
                    <a:pt x="14" y="74"/>
                    <a:pt x="15" y="73"/>
                  </a:cubicBezTo>
                  <a:cubicBezTo>
                    <a:pt x="18" y="70"/>
                    <a:pt x="21" y="68"/>
                    <a:pt x="24" y="66"/>
                  </a:cubicBezTo>
                  <a:cubicBezTo>
                    <a:pt x="25" y="65"/>
                    <a:pt x="23" y="63"/>
                    <a:pt x="22" y="64"/>
                  </a:cubicBezTo>
                  <a:cubicBezTo>
                    <a:pt x="19" y="66"/>
                    <a:pt x="14" y="72"/>
                    <a:pt x="11" y="73"/>
                  </a:cubicBezTo>
                  <a:cubicBezTo>
                    <a:pt x="11" y="72"/>
                    <a:pt x="10" y="71"/>
                    <a:pt x="9" y="71"/>
                  </a:cubicBezTo>
                  <a:cubicBezTo>
                    <a:pt x="7" y="74"/>
                    <a:pt x="4" y="77"/>
                    <a:pt x="1" y="79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" y="82"/>
                    <a:pt x="3" y="82"/>
                    <a:pt x="5" y="81"/>
                  </a:cubicBezTo>
                  <a:cubicBezTo>
                    <a:pt x="7" y="81"/>
                    <a:pt x="5" y="78"/>
                    <a:pt x="3" y="79"/>
                  </a:cubicBezTo>
                  <a:cubicBezTo>
                    <a:pt x="7" y="77"/>
                    <a:pt x="10" y="76"/>
                    <a:pt x="12" y="72"/>
                  </a:cubicBezTo>
                  <a:cubicBezTo>
                    <a:pt x="13" y="71"/>
                    <a:pt x="12" y="70"/>
                    <a:pt x="10" y="70"/>
                  </a:cubicBezTo>
                  <a:cubicBezTo>
                    <a:pt x="7" y="71"/>
                    <a:pt x="6" y="72"/>
                    <a:pt x="5" y="75"/>
                  </a:cubicBezTo>
                  <a:cubicBezTo>
                    <a:pt x="5" y="76"/>
                    <a:pt x="6" y="77"/>
                    <a:pt x="7" y="76"/>
                  </a:cubicBezTo>
                  <a:cubicBezTo>
                    <a:pt x="14" y="75"/>
                    <a:pt x="18" y="70"/>
                    <a:pt x="24" y="66"/>
                  </a:cubicBezTo>
                  <a:cubicBezTo>
                    <a:pt x="23" y="65"/>
                    <a:pt x="22" y="65"/>
                    <a:pt x="22" y="64"/>
                  </a:cubicBezTo>
                  <a:cubicBezTo>
                    <a:pt x="19" y="66"/>
                    <a:pt x="16" y="69"/>
                    <a:pt x="13" y="71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27" y="61"/>
                    <a:pt x="24" y="63"/>
                    <a:pt x="22" y="66"/>
                  </a:cubicBezTo>
                  <a:cubicBezTo>
                    <a:pt x="21" y="67"/>
                    <a:pt x="22" y="69"/>
                    <a:pt x="23" y="68"/>
                  </a:cubicBezTo>
                  <a:cubicBezTo>
                    <a:pt x="29" y="65"/>
                    <a:pt x="57" y="42"/>
                    <a:pt x="59" y="46"/>
                  </a:cubicBezTo>
                  <a:cubicBezTo>
                    <a:pt x="59" y="47"/>
                    <a:pt x="60" y="47"/>
                    <a:pt x="61" y="47"/>
                  </a:cubicBezTo>
                  <a:cubicBezTo>
                    <a:pt x="80" y="43"/>
                    <a:pt x="98" y="31"/>
                    <a:pt x="115" y="23"/>
                  </a:cubicBezTo>
                  <a:cubicBezTo>
                    <a:pt x="126" y="18"/>
                    <a:pt x="137" y="14"/>
                    <a:pt x="148" y="10"/>
                  </a:cubicBezTo>
                  <a:cubicBezTo>
                    <a:pt x="156" y="7"/>
                    <a:pt x="165" y="6"/>
                    <a:pt x="173" y="2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66" y="0"/>
                    <a:pt x="161" y="1"/>
                    <a:pt x="155" y="3"/>
                  </a:cubicBezTo>
                  <a:cubicBezTo>
                    <a:pt x="149" y="5"/>
                    <a:pt x="142" y="6"/>
                    <a:pt x="137" y="9"/>
                  </a:cubicBezTo>
                  <a:cubicBezTo>
                    <a:pt x="136" y="10"/>
                    <a:pt x="136" y="11"/>
                    <a:pt x="137" y="11"/>
                  </a:cubicBezTo>
                  <a:cubicBezTo>
                    <a:pt x="146" y="10"/>
                    <a:pt x="154" y="10"/>
                    <a:pt x="161" y="6"/>
                  </a:cubicBezTo>
                  <a:cubicBezTo>
                    <a:pt x="162" y="6"/>
                    <a:pt x="162" y="4"/>
                    <a:pt x="160" y="4"/>
                  </a:cubicBezTo>
                  <a:cubicBezTo>
                    <a:pt x="144" y="5"/>
                    <a:pt x="129" y="10"/>
                    <a:pt x="114" y="13"/>
                  </a:cubicBezTo>
                  <a:cubicBezTo>
                    <a:pt x="112" y="14"/>
                    <a:pt x="113" y="16"/>
                    <a:pt x="115" y="16"/>
                  </a:cubicBezTo>
                  <a:cubicBezTo>
                    <a:pt x="125" y="14"/>
                    <a:pt x="136" y="10"/>
                    <a:pt x="146" y="9"/>
                  </a:cubicBezTo>
                  <a:cubicBezTo>
                    <a:pt x="146" y="8"/>
                    <a:pt x="146" y="8"/>
                    <a:pt x="146" y="7"/>
                  </a:cubicBezTo>
                  <a:cubicBezTo>
                    <a:pt x="133" y="11"/>
                    <a:pt x="120" y="15"/>
                    <a:pt x="107" y="19"/>
                  </a:cubicBezTo>
                  <a:cubicBezTo>
                    <a:pt x="98" y="22"/>
                    <a:pt x="90" y="25"/>
                    <a:pt x="85" y="32"/>
                  </a:cubicBezTo>
                  <a:cubicBezTo>
                    <a:pt x="84" y="33"/>
                    <a:pt x="85" y="34"/>
                    <a:pt x="86" y="34"/>
                  </a:cubicBezTo>
                  <a:cubicBezTo>
                    <a:pt x="106" y="33"/>
                    <a:pt x="123" y="22"/>
                    <a:pt x="140" y="14"/>
                  </a:cubicBezTo>
                  <a:cubicBezTo>
                    <a:pt x="141" y="14"/>
                    <a:pt x="140" y="12"/>
                    <a:pt x="139" y="12"/>
                  </a:cubicBezTo>
                  <a:cubicBezTo>
                    <a:pt x="127" y="16"/>
                    <a:pt x="115" y="21"/>
                    <a:pt x="104" y="25"/>
                  </a:cubicBezTo>
                  <a:cubicBezTo>
                    <a:pt x="92" y="30"/>
                    <a:pt x="81" y="33"/>
                    <a:pt x="71" y="40"/>
                  </a:cubicBezTo>
                  <a:cubicBezTo>
                    <a:pt x="70" y="41"/>
                    <a:pt x="71" y="43"/>
                    <a:pt x="73" y="42"/>
                  </a:cubicBezTo>
                  <a:cubicBezTo>
                    <a:pt x="81" y="40"/>
                    <a:pt x="88" y="36"/>
                    <a:pt x="96" y="32"/>
                  </a:cubicBezTo>
                  <a:cubicBezTo>
                    <a:pt x="105" y="27"/>
                    <a:pt x="116" y="23"/>
                    <a:pt x="126" y="18"/>
                  </a:cubicBezTo>
                  <a:cubicBezTo>
                    <a:pt x="128" y="17"/>
                    <a:pt x="127" y="15"/>
                    <a:pt x="125" y="16"/>
                  </a:cubicBezTo>
                  <a:cubicBezTo>
                    <a:pt x="104" y="21"/>
                    <a:pt x="84" y="30"/>
                    <a:pt x="64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83" y="31"/>
                    <a:pt x="104" y="19"/>
                    <a:pt x="124" y="16"/>
                  </a:cubicBezTo>
                  <a:cubicBezTo>
                    <a:pt x="124" y="15"/>
                    <a:pt x="124" y="14"/>
                    <a:pt x="124" y="13"/>
                  </a:cubicBezTo>
                  <a:cubicBezTo>
                    <a:pt x="106" y="17"/>
                    <a:pt x="91" y="25"/>
                    <a:pt x="75" y="32"/>
                  </a:cubicBezTo>
                  <a:cubicBezTo>
                    <a:pt x="66" y="36"/>
                    <a:pt x="57" y="40"/>
                    <a:pt x="49" y="45"/>
                  </a:cubicBezTo>
                  <a:cubicBezTo>
                    <a:pt x="43" y="48"/>
                    <a:pt x="37" y="51"/>
                    <a:pt x="34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44" y="57"/>
                    <a:pt x="59" y="50"/>
                    <a:pt x="61" y="42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46" y="48"/>
                    <a:pt x="34" y="55"/>
                    <a:pt x="23" y="64"/>
                  </a:cubicBezTo>
                  <a:cubicBezTo>
                    <a:pt x="21" y="65"/>
                    <a:pt x="23" y="67"/>
                    <a:pt x="24" y="66"/>
                  </a:cubicBezTo>
                  <a:cubicBezTo>
                    <a:pt x="37" y="61"/>
                    <a:pt x="53" y="55"/>
                    <a:pt x="61" y="44"/>
                  </a:cubicBezTo>
                  <a:cubicBezTo>
                    <a:pt x="61" y="43"/>
                    <a:pt x="60" y="42"/>
                    <a:pt x="58" y="42"/>
                  </a:cubicBezTo>
                  <a:cubicBezTo>
                    <a:pt x="47" y="49"/>
                    <a:pt x="35" y="56"/>
                    <a:pt x="26" y="65"/>
                  </a:cubicBezTo>
                  <a:cubicBezTo>
                    <a:pt x="26" y="66"/>
                    <a:pt x="26" y="68"/>
                    <a:pt x="28" y="67"/>
                  </a:cubicBezTo>
                  <a:cubicBezTo>
                    <a:pt x="47" y="62"/>
                    <a:pt x="63" y="49"/>
                    <a:pt x="76" y="37"/>
                  </a:cubicBezTo>
                  <a:cubicBezTo>
                    <a:pt x="77" y="36"/>
                    <a:pt x="76" y="34"/>
                    <a:pt x="74" y="35"/>
                  </a:cubicBezTo>
                  <a:cubicBezTo>
                    <a:pt x="62" y="42"/>
                    <a:pt x="50" y="49"/>
                    <a:pt x="40" y="59"/>
                  </a:cubicBezTo>
                  <a:cubicBezTo>
                    <a:pt x="39" y="60"/>
                    <a:pt x="41" y="62"/>
                    <a:pt x="42" y="61"/>
                  </a:cubicBezTo>
                  <a:cubicBezTo>
                    <a:pt x="57" y="53"/>
                    <a:pt x="71" y="46"/>
                    <a:pt x="85" y="37"/>
                  </a:cubicBezTo>
                  <a:cubicBezTo>
                    <a:pt x="86" y="37"/>
                    <a:pt x="85" y="34"/>
                    <a:pt x="83" y="35"/>
                  </a:cubicBezTo>
                  <a:cubicBezTo>
                    <a:pt x="76" y="38"/>
                    <a:pt x="69" y="41"/>
                    <a:pt x="62" y="45"/>
                  </a:cubicBezTo>
                  <a:cubicBezTo>
                    <a:pt x="61" y="46"/>
                    <a:pt x="62" y="48"/>
                    <a:pt x="6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5602288" y="3805238"/>
              <a:ext cx="2614613" cy="555625"/>
            </a:xfrm>
            <a:custGeom>
              <a:avLst/>
              <a:gdLst>
                <a:gd name="T0" fmla="*/ 188 w 344"/>
                <a:gd name="T1" fmla="*/ 27 h 73"/>
                <a:gd name="T2" fmla="*/ 198 w 344"/>
                <a:gd name="T3" fmla="*/ 30 h 73"/>
                <a:gd name="T4" fmla="*/ 204 w 344"/>
                <a:gd name="T5" fmla="*/ 29 h 73"/>
                <a:gd name="T6" fmla="*/ 267 w 344"/>
                <a:gd name="T7" fmla="*/ 34 h 73"/>
                <a:gd name="T8" fmla="*/ 284 w 344"/>
                <a:gd name="T9" fmla="*/ 44 h 73"/>
                <a:gd name="T10" fmla="*/ 291 w 344"/>
                <a:gd name="T11" fmla="*/ 45 h 73"/>
                <a:gd name="T12" fmla="*/ 307 w 344"/>
                <a:gd name="T13" fmla="*/ 48 h 73"/>
                <a:gd name="T14" fmla="*/ 269 w 344"/>
                <a:gd name="T15" fmla="*/ 38 h 73"/>
                <a:gd name="T16" fmla="*/ 280 w 344"/>
                <a:gd name="T17" fmla="*/ 40 h 73"/>
                <a:gd name="T18" fmla="*/ 330 w 344"/>
                <a:gd name="T19" fmla="*/ 48 h 73"/>
                <a:gd name="T20" fmla="*/ 320 w 344"/>
                <a:gd name="T21" fmla="*/ 41 h 73"/>
                <a:gd name="T22" fmla="*/ 256 w 344"/>
                <a:gd name="T23" fmla="*/ 32 h 73"/>
                <a:gd name="T24" fmla="*/ 248 w 344"/>
                <a:gd name="T25" fmla="*/ 29 h 73"/>
                <a:gd name="T26" fmla="*/ 212 w 344"/>
                <a:gd name="T27" fmla="*/ 10 h 73"/>
                <a:gd name="T28" fmla="*/ 222 w 344"/>
                <a:gd name="T29" fmla="*/ 18 h 73"/>
                <a:gd name="T30" fmla="*/ 168 w 344"/>
                <a:gd name="T31" fmla="*/ 8 h 73"/>
                <a:gd name="T32" fmla="*/ 189 w 344"/>
                <a:gd name="T33" fmla="*/ 13 h 73"/>
                <a:gd name="T34" fmla="*/ 153 w 344"/>
                <a:gd name="T35" fmla="*/ 10 h 73"/>
                <a:gd name="T36" fmla="*/ 172 w 344"/>
                <a:gd name="T37" fmla="*/ 7 h 73"/>
                <a:gd name="T38" fmla="*/ 115 w 344"/>
                <a:gd name="T39" fmla="*/ 20 h 73"/>
                <a:gd name="T40" fmla="*/ 121 w 344"/>
                <a:gd name="T41" fmla="*/ 20 h 73"/>
                <a:gd name="T42" fmla="*/ 60 w 344"/>
                <a:gd name="T43" fmla="*/ 35 h 73"/>
                <a:gd name="T44" fmla="*/ 45 w 344"/>
                <a:gd name="T45" fmla="*/ 46 h 73"/>
                <a:gd name="T46" fmla="*/ 62 w 344"/>
                <a:gd name="T47" fmla="*/ 33 h 73"/>
                <a:gd name="T48" fmla="*/ 24 w 344"/>
                <a:gd name="T49" fmla="*/ 54 h 73"/>
                <a:gd name="T50" fmla="*/ 12 w 344"/>
                <a:gd name="T51" fmla="*/ 70 h 73"/>
                <a:gd name="T52" fmla="*/ 54 w 344"/>
                <a:gd name="T53" fmla="*/ 58 h 73"/>
                <a:gd name="T54" fmla="*/ 78 w 344"/>
                <a:gd name="T55" fmla="*/ 42 h 73"/>
                <a:gd name="T56" fmla="*/ 1 w 344"/>
                <a:gd name="T57" fmla="*/ 70 h 73"/>
                <a:gd name="T58" fmla="*/ 18 w 344"/>
                <a:gd name="T59" fmla="*/ 61 h 73"/>
                <a:gd name="T60" fmla="*/ 77 w 344"/>
                <a:gd name="T61" fmla="*/ 31 h 73"/>
                <a:gd name="T62" fmla="*/ 93 w 344"/>
                <a:gd name="T63" fmla="*/ 23 h 73"/>
                <a:gd name="T64" fmla="*/ 91 w 344"/>
                <a:gd name="T65" fmla="*/ 25 h 73"/>
                <a:gd name="T66" fmla="*/ 133 w 344"/>
                <a:gd name="T67" fmla="*/ 16 h 73"/>
                <a:gd name="T68" fmla="*/ 129 w 344"/>
                <a:gd name="T69" fmla="*/ 22 h 73"/>
                <a:gd name="T70" fmla="*/ 163 w 344"/>
                <a:gd name="T71" fmla="*/ 8 h 73"/>
                <a:gd name="T72" fmla="*/ 181 w 344"/>
                <a:gd name="T73" fmla="*/ 7 h 73"/>
                <a:gd name="T74" fmla="*/ 208 w 344"/>
                <a:gd name="T75" fmla="*/ 12 h 73"/>
                <a:gd name="T76" fmla="*/ 208 w 344"/>
                <a:gd name="T77" fmla="*/ 11 h 73"/>
                <a:gd name="T78" fmla="*/ 247 w 344"/>
                <a:gd name="T79" fmla="*/ 28 h 73"/>
                <a:gd name="T80" fmla="*/ 223 w 344"/>
                <a:gd name="T81" fmla="*/ 22 h 73"/>
                <a:gd name="T82" fmla="*/ 308 w 344"/>
                <a:gd name="T83" fmla="*/ 41 h 73"/>
                <a:gd name="T84" fmla="*/ 326 w 344"/>
                <a:gd name="T85" fmla="*/ 49 h 73"/>
                <a:gd name="T86" fmla="*/ 317 w 344"/>
                <a:gd name="T87" fmla="*/ 47 h 73"/>
                <a:gd name="T88" fmla="*/ 310 w 344"/>
                <a:gd name="T89" fmla="*/ 44 h 73"/>
                <a:gd name="T90" fmla="*/ 314 w 344"/>
                <a:gd name="T91" fmla="*/ 48 h 73"/>
                <a:gd name="T92" fmla="*/ 307 w 344"/>
                <a:gd name="T93" fmla="*/ 48 h 73"/>
                <a:gd name="T94" fmla="*/ 291 w 344"/>
                <a:gd name="T95" fmla="*/ 42 h 73"/>
                <a:gd name="T96" fmla="*/ 203 w 344"/>
                <a:gd name="T97" fmla="*/ 26 h 73"/>
                <a:gd name="T98" fmla="*/ 186 w 344"/>
                <a:gd name="T99" fmla="*/ 22 h 73"/>
                <a:gd name="T100" fmla="*/ 171 w 344"/>
                <a:gd name="T101" fmla="*/ 22 h 73"/>
                <a:gd name="T102" fmla="*/ 158 w 344"/>
                <a:gd name="T103" fmla="*/ 22 h 73"/>
                <a:gd name="T104" fmla="*/ 197 w 344"/>
                <a:gd name="T10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73">
                  <a:moveTo>
                    <a:pt x="177" y="25"/>
                  </a:moveTo>
                  <a:cubicBezTo>
                    <a:pt x="184" y="26"/>
                    <a:pt x="191" y="28"/>
                    <a:pt x="198" y="27"/>
                  </a:cubicBezTo>
                  <a:cubicBezTo>
                    <a:pt x="200" y="27"/>
                    <a:pt x="200" y="25"/>
                    <a:pt x="198" y="25"/>
                  </a:cubicBezTo>
                  <a:cubicBezTo>
                    <a:pt x="187" y="21"/>
                    <a:pt x="175" y="19"/>
                    <a:pt x="163" y="20"/>
                  </a:cubicBezTo>
                  <a:cubicBezTo>
                    <a:pt x="162" y="20"/>
                    <a:pt x="161" y="22"/>
                    <a:pt x="162" y="23"/>
                  </a:cubicBezTo>
                  <a:cubicBezTo>
                    <a:pt x="170" y="26"/>
                    <a:pt x="179" y="26"/>
                    <a:pt x="188" y="27"/>
                  </a:cubicBezTo>
                  <a:cubicBezTo>
                    <a:pt x="197" y="29"/>
                    <a:pt x="205" y="30"/>
                    <a:pt x="214" y="29"/>
                  </a:cubicBezTo>
                  <a:cubicBezTo>
                    <a:pt x="215" y="29"/>
                    <a:pt x="215" y="27"/>
                    <a:pt x="214" y="27"/>
                  </a:cubicBezTo>
                  <a:cubicBezTo>
                    <a:pt x="208" y="22"/>
                    <a:pt x="200" y="21"/>
                    <a:pt x="192" y="21"/>
                  </a:cubicBezTo>
                  <a:cubicBezTo>
                    <a:pt x="181" y="19"/>
                    <a:pt x="169" y="16"/>
                    <a:pt x="158" y="19"/>
                  </a:cubicBezTo>
                  <a:cubicBezTo>
                    <a:pt x="156" y="20"/>
                    <a:pt x="156" y="21"/>
                    <a:pt x="157" y="22"/>
                  </a:cubicBezTo>
                  <a:cubicBezTo>
                    <a:pt x="170" y="27"/>
                    <a:pt x="185" y="27"/>
                    <a:pt x="198" y="30"/>
                  </a:cubicBezTo>
                  <a:cubicBezTo>
                    <a:pt x="210" y="32"/>
                    <a:pt x="221" y="36"/>
                    <a:pt x="233" y="34"/>
                  </a:cubicBezTo>
                  <a:cubicBezTo>
                    <a:pt x="234" y="34"/>
                    <a:pt x="234" y="33"/>
                    <a:pt x="233" y="32"/>
                  </a:cubicBezTo>
                  <a:cubicBezTo>
                    <a:pt x="225" y="27"/>
                    <a:pt x="216" y="26"/>
                    <a:pt x="207" y="24"/>
                  </a:cubicBezTo>
                  <a:cubicBezTo>
                    <a:pt x="195" y="22"/>
                    <a:pt x="183" y="19"/>
                    <a:pt x="171" y="20"/>
                  </a:cubicBezTo>
                  <a:cubicBezTo>
                    <a:pt x="170" y="20"/>
                    <a:pt x="169" y="21"/>
                    <a:pt x="170" y="22"/>
                  </a:cubicBezTo>
                  <a:cubicBezTo>
                    <a:pt x="181" y="27"/>
                    <a:pt x="192" y="28"/>
                    <a:pt x="204" y="29"/>
                  </a:cubicBezTo>
                  <a:cubicBezTo>
                    <a:pt x="221" y="30"/>
                    <a:pt x="238" y="32"/>
                    <a:pt x="254" y="34"/>
                  </a:cubicBezTo>
                  <a:cubicBezTo>
                    <a:pt x="256" y="35"/>
                    <a:pt x="257" y="32"/>
                    <a:pt x="255" y="32"/>
                  </a:cubicBezTo>
                  <a:cubicBezTo>
                    <a:pt x="233" y="25"/>
                    <a:pt x="209" y="19"/>
                    <a:pt x="185" y="22"/>
                  </a:cubicBezTo>
                  <a:cubicBezTo>
                    <a:pt x="184" y="22"/>
                    <a:pt x="183" y="24"/>
                    <a:pt x="185" y="24"/>
                  </a:cubicBezTo>
                  <a:cubicBezTo>
                    <a:pt x="201" y="28"/>
                    <a:pt x="218" y="29"/>
                    <a:pt x="234" y="32"/>
                  </a:cubicBezTo>
                  <a:cubicBezTo>
                    <a:pt x="245" y="34"/>
                    <a:pt x="256" y="37"/>
                    <a:pt x="267" y="34"/>
                  </a:cubicBezTo>
                  <a:cubicBezTo>
                    <a:pt x="268" y="34"/>
                    <a:pt x="269" y="33"/>
                    <a:pt x="267" y="32"/>
                  </a:cubicBezTo>
                  <a:cubicBezTo>
                    <a:pt x="254" y="26"/>
                    <a:pt x="239" y="24"/>
                    <a:pt x="224" y="22"/>
                  </a:cubicBezTo>
                  <a:cubicBezTo>
                    <a:pt x="215" y="20"/>
                    <a:pt x="201" y="17"/>
                    <a:pt x="193" y="23"/>
                  </a:cubicBezTo>
                  <a:cubicBezTo>
                    <a:pt x="192" y="23"/>
                    <a:pt x="191" y="24"/>
                    <a:pt x="193" y="25"/>
                  </a:cubicBezTo>
                  <a:cubicBezTo>
                    <a:pt x="205" y="30"/>
                    <a:pt x="218" y="32"/>
                    <a:pt x="232" y="34"/>
                  </a:cubicBezTo>
                  <a:cubicBezTo>
                    <a:pt x="249" y="36"/>
                    <a:pt x="267" y="39"/>
                    <a:pt x="284" y="44"/>
                  </a:cubicBezTo>
                  <a:cubicBezTo>
                    <a:pt x="286" y="44"/>
                    <a:pt x="287" y="42"/>
                    <a:pt x="285" y="41"/>
                  </a:cubicBezTo>
                  <a:cubicBezTo>
                    <a:pt x="273" y="37"/>
                    <a:pt x="260" y="34"/>
                    <a:pt x="247" y="31"/>
                  </a:cubicBezTo>
                  <a:cubicBezTo>
                    <a:pt x="236" y="29"/>
                    <a:pt x="225" y="26"/>
                    <a:pt x="214" y="28"/>
                  </a:cubicBezTo>
                  <a:cubicBezTo>
                    <a:pt x="213" y="28"/>
                    <a:pt x="213" y="30"/>
                    <a:pt x="213" y="30"/>
                  </a:cubicBezTo>
                  <a:cubicBezTo>
                    <a:pt x="221" y="37"/>
                    <a:pt x="232" y="38"/>
                    <a:pt x="242" y="39"/>
                  </a:cubicBezTo>
                  <a:cubicBezTo>
                    <a:pt x="258" y="41"/>
                    <a:pt x="274" y="42"/>
                    <a:pt x="291" y="45"/>
                  </a:cubicBezTo>
                  <a:cubicBezTo>
                    <a:pt x="293" y="45"/>
                    <a:pt x="293" y="43"/>
                    <a:pt x="291" y="42"/>
                  </a:cubicBezTo>
                  <a:cubicBezTo>
                    <a:pt x="273" y="37"/>
                    <a:pt x="253" y="29"/>
                    <a:pt x="232" y="33"/>
                  </a:cubicBezTo>
                  <a:cubicBezTo>
                    <a:pt x="231" y="33"/>
                    <a:pt x="231" y="34"/>
                    <a:pt x="232" y="35"/>
                  </a:cubicBezTo>
                  <a:cubicBezTo>
                    <a:pt x="238" y="41"/>
                    <a:pt x="248" y="42"/>
                    <a:pt x="256" y="43"/>
                  </a:cubicBezTo>
                  <a:cubicBezTo>
                    <a:pt x="273" y="45"/>
                    <a:pt x="290" y="47"/>
                    <a:pt x="306" y="50"/>
                  </a:cubicBezTo>
                  <a:cubicBezTo>
                    <a:pt x="308" y="50"/>
                    <a:pt x="309" y="48"/>
                    <a:pt x="307" y="48"/>
                  </a:cubicBezTo>
                  <a:cubicBezTo>
                    <a:pt x="291" y="41"/>
                    <a:pt x="272" y="33"/>
                    <a:pt x="254" y="36"/>
                  </a:cubicBezTo>
                  <a:cubicBezTo>
                    <a:pt x="253" y="36"/>
                    <a:pt x="253" y="37"/>
                    <a:pt x="253" y="38"/>
                  </a:cubicBezTo>
                  <a:cubicBezTo>
                    <a:pt x="256" y="44"/>
                    <a:pt x="266" y="45"/>
                    <a:pt x="273" y="46"/>
                  </a:cubicBezTo>
                  <a:cubicBezTo>
                    <a:pt x="287" y="47"/>
                    <a:pt x="301" y="50"/>
                    <a:pt x="315" y="48"/>
                  </a:cubicBezTo>
                  <a:cubicBezTo>
                    <a:pt x="316" y="48"/>
                    <a:pt x="317" y="47"/>
                    <a:pt x="316" y="46"/>
                  </a:cubicBezTo>
                  <a:cubicBezTo>
                    <a:pt x="305" y="39"/>
                    <a:pt x="282" y="33"/>
                    <a:pt x="269" y="38"/>
                  </a:cubicBezTo>
                  <a:cubicBezTo>
                    <a:pt x="268" y="38"/>
                    <a:pt x="267" y="39"/>
                    <a:pt x="268" y="40"/>
                  </a:cubicBezTo>
                  <a:cubicBezTo>
                    <a:pt x="271" y="46"/>
                    <a:pt x="280" y="46"/>
                    <a:pt x="287" y="47"/>
                  </a:cubicBezTo>
                  <a:cubicBezTo>
                    <a:pt x="298" y="49"/>
                    <a:pt x="310" y="52"/>
                    <a:pt x="322" y="51"/>
                  </a:cubicBezTo>
                  <a:cubicBezTo>
                    <a:pt x="323" y="51"/>
                    <a:pt x="324" y="50"/>
                    <a:pt x="324" y="49"/>
                  </a:cubicBezTo>
                  <a:cubicBezTo>
                    <a:pt x="318" y="41"/>
                    <a:pt x="288" y="30"/>
                    <a:pt x="279" y="38"/>
                  </a:cubicBezTo>
                  <a:cubicBezTo>
                    <a:pt x="279" y="39"/>
                    <a:pt x="279" y="40"/>
                    <a:pt x="280" y="40"/>
                  </a:cubicBezTo>
                  <a:cubicBezTo>
                    <a:pt x="290" y="46"/>
                    <a:pt x="301" y="47"/>
                    <a:pt x="312" y="49"/>
                  </a:cubicBezTo>
                  <a:cubicBezTo>
                    <a:pt x="320" y="51"/>
                    <a:pt x="328" y="53"/>
                    <a:pt x="335" y="50"/>
                  </a:cubicBezTo>
                  <a:cubicBezTo>
                    <a:pt x="336" y="50"/>
                    <a:pt x="336" y="48"/>
                    <a:pt x="335" y="48"/>
                  </a:cubicBezTo>
                  <a:cubicBezTo>
                    <a:pt x="326" y="42"/>
                    <a:pt x="312" y="36"/>
                    <a:pt x="300" y="41"/>
                  </a:cubicBezTo>
                  <a:cubicBezTo>
                    <a:pt x="300" y="42"/>
                    <a:pt x="299" y="43"/>
                    <a:pt x="300" y="43"/>
                  </a:cubicBezTo>
                  <a:cubicBezTo>
                    <a:pt x="305" y="51"/>
                    <a:pt x="322" y="51"/>
                    <a:pt x="330" y="48"/>
                  </a:cubicBezTo>
                  <a:cubicBezTo>
                    <a:pt x="331" y="48"/>
                    <a:pt x="332" y="47"/>
                    <a:pt x="331" y="46"/>
                  </a:cubicBezTo>
                  <a:cubicBezTo>
                    <a:pt x="326" y="41"/>
                    <a:pt x="318" y="40"/>
                    <a:pt x="311" y="41"/>
                  </a:cubicBezTo>
                  <a:cubicBezTo>
                    <a:pt x="310" y="42"/>
                    <a:pt x="310" y="42"/>
                    <a:pt x="310" y="43"/>
                  </a:cubicBezTo>
                  <a:cubicBezTo>
                    <a:pt x="311" y="50"/>
                    <a:pt x="325" y="52"/>
                    <a:pt x="332" y="50"/>
                  </a:cubicBezTo>
                  <a:cubicBezTo>
                    <a:pt x="333" y="50"/>
                    <a:pt x="333" y="49"/>
                    <a:pt x="332" y="48"/>
                  </a:cubicBezTo>
                  <a:cubicBezTo>
                    <a:pt x="330" y="44"/>
                    <a:pt x="325" y="41"/>
                    <a:pt x="320" y="41"/>
                  </a:cubicBezTo>
                  <a:cubicBezTo>
                    <a:pt x="317" y="42"/>
                    <a:pt x="315" y="45"/>
                    <a:pt x="316" y="47"/>
                  </a:cubicBezTo>
                  <a:cubicBezTo>
                    <a:pt x="320" y="52"/>
                    <a:pt x="339" y="57"/>
                    <a:pt x="342" y="49"/>
                  </a:cubicBezTo>
                  <a:cubicBezTo>
                    <a:pt x="344" y="42"/>
                    <a:pt x="322" y="40"/>
                    <a:pt x="318" y="43"/>
                  </a:cubicBezTo>
                  <a:cubicBezTo>
                    <a:pt x="311" y="48"/>
                    <a:pt x="329" y="52"/>
                    <a:pt x="334" y="48"/>
                  </a:cubicBezTo>
                  <a:cubicBezTo>
                    <a:pt x="335" y="47"/>
                    <a:pt x="335" y="46"/>
                    <a:pt x="334" y="46"/>
                  </a:cubicBezTo>
                  <a:cubicBezTo>
                    <a:pt x="310" y="35"/>
                    <a:pt x="282" y="36"/>
                    <a:pt x="256" y="32"/>
                  </a:cubicBezTo>
                  <a:cubicBezTo>
                    <a:pt x="254" y="32"/>
                    <a:pt x="253" y="34"/>
                    <a:pt x="255" y="35"/>
                  </a:cubicBezTo>
                  <a:cubicBezTo>
                    <a:pt x="259" y="36"/>
                    <a:pt x="264" y="38"/>
                    <a:pt x="268" y="39"/>
                  </a:cubicBezTo>
                  <a:cubicBezTo>
                    <a:pt x="270" y="39"/>
                    <a:pt x="271" y="37"/>
                    <a:pt x="269" y="36"/>
                  </a:cubicBezTo>
                  <a:cubicBezTo>
                    <a:pt x="254" y="30"/>
                    <a:pt x="238" y="27"/>
                    <a:pt x="223" y="22"/>
                  </a:cubicBezTo>
                  <a:cubicBezTo>
                    <a:pt x="223" y="23"/>
                    <a:pt x="223" y="24"/>
                    <a:pt x="222" y="24"/>
                  </a:cubicBezTo>
                  <a:cubicBezTo>
                    <a:pt x="231" y="25"/>
                    <a:pt x="239" y="29"/>
                    <a:pt x="248" y="29"/>
                  </a:cubicBezTo>
                  <a:cubicBezTo>
                    <a:pt x="249" y="29"/>
                    <a:pt x="250" y="28"/>
                    <a:pt x="249" y="27"/>
                  </a:cubicBezTo>
                  <a:cubicBezTo>
                    <a:pt x="240" y="19"/>
                    <a:pt x="226" y="15"/>
                    <a:pt x="214" y="14"/>
                  </a:cubicBezTo>
                  <a:cubicBezTo>
                    <a:pt x="213" y="14"/>
                    <a:pt x="212" y="15"/>
                    <a:pt x="213" y="16"/>
                  </a:cubicBezTo>
                  <a:cubicBezTo>
                    <a:pt x="222" y="24"/>
                    <a:pt x="236" y="26"/>
                    <a:pt x="248" y="28"/>
                  </a:cubicBezTo>
                  <a:cubicBezTo>
                    <a:pt x="249" y="28"/>
                    <a:pt x="250" y="26"/>
                    <a:pt x="249" y="25"/>
                  </a:cubicBezTo>
                  <a:cubicBezTo>
                    <a:pt x="237" y="19"/>
                    <a:pt x="225" y="14"/>
                    <a:pt x="212" y="10"/>
                  </a:cubicBezTo>
                  <a:cubicBezTo>
                    <a:pt x="210" y="10"/>
                    <a:pt x="209" y="12"/>
                    <a:pt x="211" y="13"/>
                  </a:cubicBezTo>
                  <a:cubicBezTo>
                    <a:pt x="222" y="16"/>
                    <a:pt x="233" y="19"/>
                    <a:pt x="245" y="22"/>
                  </a:cubicBezTo>
                  <a:cubicBezTo>
                    <a:pt x="246" y="22"/>
                    <a:pt x="247" y="21"/>
                    <a:pt x="246" y="20"/>
                  </a:cubicBezTo>
                  <a:cubicBezTo>
                    <a:pt x="237" y="13"/>
                    <a:pt x="212" y="3"/>
                    <a:pt x="200" y="10"/>
                  </a:cubicBezTo>
                  <a:cubicBezTo>
                    <a:pt x="200" y="10"/>
                    <a:pt x="199" y="11"/>
                    <a:pt x="200" y="12"/>
                  </a:cubicBezTo>
                  <a:cubicBezTo>
                    <a:pt x="204" y="18"/>
                    <a:pt x="215" y="19"/>
                    <a:pt x="222" y="18"/>
                  </a:cubicBezTo>
                  <a:cubicBezTo>
                    <a:pt x="223" y="18"/>
                    <a:pt x="224" y="17"/>
                    <a:pt x="224" y="16"/>
                  </a:cubicBezTo>
                  <a:cubicBezTo>
                    <a:pt x="219" y="4"/>
                    <a:pt x="197" y="6"/>
                    <a:pt x="186" y="9"/>
                  </a:cubicBezTo>
                  <a:cubicBezTo>
                    <a:pt x="185" y="9"/>
                    <a:pt x="185" y="10"/>
                    <a:pt x="185" y="11"/>
                  </a:cubicBezTo>
                  <a:cubicBezTo>
                    <a:pt x="191" y="16"/>
                    <a:pt x="200" y="15"/>
                    <a:pt x="208" y="14"/>
                  </a:cubicBezTo>
                  <a:cubicBezTo>
                    <a:pt x="209" y="14"/>
                    <a:pt x="210" y="13"/>
                    <a:pt x="209" y="12"/>
                  </a:cubicBezTo>
                  <a:cubicBezTo>
                    <a:pt x="198" y="4"/>
                    <a:pt x="181" y="6"/>
                    <a:pt x="168" y="8"/>
                  </a:cubicBezTo>
                  <a:cubicBezTo>
                    <a:pt x="167" y="8"/>
                    <a:pt x="167" y="10"/>
                    <a:pt x="168" y="11"/>
                  </a:cubicBezTo>
                  <a:cubicBezTo>
                    <a:pt x="178" y="13"/>
                    <a:pt x="188" y="13"/>
                    <a:pt x="197" y="11"/>
                  </a:cubicBezTo>
                  <a:cubicBezTo>
                    <a:pt x="198" y="11"/>
                    <a:pt x="199" y="10"/>
                    <a:pt x="198" y="9"/>
                  </a:cubicBezTo>
                  <a:cubicBezTo>
                    <a:pt x="191" y="0"/>
                    <a:pt x="172" y="5"/>
                    <a:pt x="163" y="9"/>
                  </a:cubicBezTo>
                  <a:cubicBezTo>
                    <a:pt x="162" y="9"/>
                    <a:pt x="162" y="10"/>
                    <a:pt x="162" y="11"/>
                  </a:cubicBezTo>
                  <a:cubicBezTo>
                    <a:pt x="169" y="17"/>
                    <a:pt x="180" y="15"/>
                    <a:pt x="189" y="13"/>
                  </a:cubicBezTo>
                  <a:cubicBezTo>
                    <a:pt x="189" y="12"/>
                    <a:pt x="190" y="12"/>
                    <a:pt x="190" y="11"/>
                  </a:cubicBezTo>
                  <a:cubicBezTo>
                    <a:pt x="188" y="1"/>
                    <a:pt x="165" y="6"/>
                    <a:pt x="159" y="10"/>
                  </a:cubicBezTo>
                  <a:cubicBezTo>
                    <a:pt x="158" y="10"/>
                    <a:pt x="158" y="11"/>
                    <a:pt x="159" y="12"/>
                  </a:cubicBezTo>
                  <a:cubicBezTo>
                    <a:pt x="165" y="14"/>
                    <a:pt x="170" y="13"/>
                    <a:pt x="174" y="9"/>
                  </a:cubicBezTo>
                  <a:cubicBezTo>
                    <a:pt x="175" y="9"/>
                    <a:pt x="175" y="8"/>
                    <a:pt x="174" y="7"/>
                  </a:cubicBezTo>
                  <a:cubicBezTo>
                    <a:pt x="169" y="2"/>
                    <a:pt x="158" y="5"/>
                    <a:pt x="153" y="10"/>
                  </a:cubicBezTo>
                  <a:cubicBezTo>
                    <a:pt x="152" y="10"/>
                    <a:pt x="153" y="11"/>
                    <a:pt x="153" y="12"/>
                  </a:cubicBezTo>
                  <a:cubicBezTo>
                    <a:pt x="159" y="15"/>
                    <a:pt x="168" y="13"/>
                    <a:pt x="173" y="9"/>
                  </a:cubicBezTo>
                  <a:cubicBezTo>
                    <a:pt x="174" y="8"/>
                    <a:pt x="174" y="7"/>
                    <a:pt x="173" y="7"/>
                  </a:cubicBezTo>
                  <a:cubicBezTo>
                    <a:pt x="167" y="3"/>
                    <a:pt x="159" y="3"/>
                    <a:pt x="154" y="7"/>
                  </a:cubicBezTo>
                  <a:cubicBezTo>
                    <a:pt x="153" y="8"/>
                    <a:pt x="154" y="9"/>
                    <a:pt x="155" y="9"/>
                  </a:cubicBezTo>
                  <a:cubicBezTo>
                    <a:pt x="161" y="10"/>
                    <a:pt x="167" y="9"/>
                    <a:pt x="172" y="7"/>
                  </a:cubicBezTo>
                  <a:cubicBezTo>
                    <a:pt x="174" y="6"/>
                    <a:pt x="173" y="4"/>
                    <a:pt x="171" y="4"/>
                  </a:cubicBezTo>
                  <a:cubicBezTo>
                    <a:pt x="157" y="8"/>
                    <a:pt x="145" y="22"/>
                    <a:pt x="130" y="19"/>
                  </a:cubicBezTo>
                  <a:cubicBezTo>
                    <a:pt x="130" y="20"/>
                    <a:pt x="130" y="21"/>
                    <a:pt x="130" y="21"/>
                  </a:cubicBezTo>
                  <a:cubicBezTo>
                    <a:pt x="134" y="20"/>
                    <a:pt x="138" y="20"/>
                    <a:pt x="143" y="20"/>
                  </a:cubicBezTo>
                  <a:cubicBezTo>
                    <a:pt x="144" y="19"/>
                    <a:pt x="145" y="17"/>
                    <a:pt x="143" y="17"/>
                  </a:cubicBezTo>
                  <a:cubicBezTo>
                    <a:pt x="133" y="15"/>
                    <a:pt x="124" y="17"/>
                    <a:pt x="115" y="20"/>
                  </a:cubicBezTo>
                  <a:cubicBezTo>
                    <a:pt x="113" y="21"/>
                    <a:pt x="114" y="23"/>
                    <a:pt x="116" y="23"/>
                  </a:cubicBezTo>
                  <a:cubicBezTo>
                    <a:pt x="122" y="22"/>
                    <a:pt x="128" y="21"/>
                    <a:pt x="134" y="19"/>
                  </a:cubicBezTo>
                  <a:cubicBezTo>
                    <a:pt x="135" y="18"/>
                    <a:pt x="135" y="16"/>
                    <a:pt x="133" y="16"/>
                  </a:cubicBezTo>
                  <a:cubicBezTo>
                    <a:pt x="121" y="17"/>
                    <a:pt x="109" y="19"/>
                    <a:pt x="97" y="23"/>
                  </a:cubicBezTo>
                  <a:cubicBezTo>
                    <a:pt x="96" y="23"/>
                    <a:pt x="96" y="25"/>
                    <a:pt x="98" y="25"/>
                  </a:cubicBezTo>
                  <a:cubicBezTo>
                    <a:pt x="106" y="25"/>
                    <a:pt x="113" y="22"/>
                    <a:pt x="121" y="20"/>
                  </a:cubicBezTo>
                  <a:cubicBezTo>
                    <a:pt x="122" y="19"/>
                    <a:pt x="122" y="17"/>
                    <a:pt x="121" y="17"/>
                  </a:cubicBezTo>
                  <a:cubicBezTo>
                    <a:pt x="107" y="17"/>
                    <a:pt x="90" y="20"/>
                    <a:pt x="79" y="28"/>
                  </a:cubicBezTo>
                  <a:cubicBezTo>
                    <a:pt x="78" y="29"/>
                    <a:pt x="79" y="30"/>
                    <a:pt x="80" y="31"/>
                  </a:cubicBezTo>
                  <a:cubicBezTo>
                    <a:pt x="88" y="32"/>
                    <a:pt x="98" y="26"/>
                    <a:pt x="105" y="23"/>
                  </a:cubicBezTo>
                  <a:cubicBezTo>
                    <a:pt x="106" y="22"/>
                    <a:pt x="105" y="20"/>
                    <a:pt x="104" y="20"/>
                  </a:cubicBezTo>
                  <a:cubicBezTo>
                    <a:pt x="90" y="20"/>
                    <a:pt x="69" y="25"/>
                    <a:pt x="60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73" y="36"/>
                    <a:pt x="87" y="32"/>
                    <a:pt x="96" y="25"/>
                  </a:cubicBezTo>
                  <a:cubicBezTo>
                    <a:pt x="96" y="24"/>
                    <a:pt x="96" y="22"/>
                    <a:pt x="94" y="22"/>
                  </a:cubicBezTo>
                  <a:cubicBezTo>
                    <a:pt x="85" y="23"/>
                    <a:pt x="76" y="27"/>
                    <a:pt x="67" y="30"/>
                  </a:cubicBezTo>
                  <a:cubicBezTo>
                    <a:pt x="59" y="33"/>
                    <a:pt x="49" y="37"/>
                    <a:pt x="43" y="44"/>
                  </a:cubicBezTo>
                  <a:cubicBezTo>
                    <a:pt x="42" y="45"/>
                    <a:pt x="43" y="46"/>
                    <a:pt x="45" y="46"/>
                  </a:cubicBezTo>
                  <a:cubicBezTo>
                    <a:pt x="57" y="44"/>
                    <a:pt x="69" y="38"/>
                    <a:pt x="78" y="31"/>
                  </a:cubicBezTo>
                  <a:cubicBezTo>
                    <a:pt x="79" y="30"/>
                    <a:pt x="78" y="29"/>
                    <a:pt x="77" y="29"/>
                  </a:cubicBezTo>
                  <a:cubicBezTo>
                    <a:pt x="69" y="29"/>
                    <a:pt x="63" y="33"/>
                    <a:pt x="57" y="36"/>
                  </a:cubicBezTo>
                  <a:cubicBezTo>
                    <a:pt x="47" y="41"/>
                    <a:pt x="37" y="45"/>
                    <a:pt x="29" y="52"/>
                  </a:cubicBezTo>
                  <a:cubicBezTo>
                    <a:pt x="28" y="53"/>
                    <a:pt x="29" y="54"/>
                    <a:pt x="31" y="54"/>
                  </a:cubicBezTo>
                  <a:cubicBezTo>
                    <a:pt x="42" y="48"/>
                    <a:pt x="53" y="41"/>
                    <a:pt x="62" y="33"/>
                  </a:cubicBezTo>
                  <a:cubicBezTo>
                    <a:pt x="63" y="32"/>
                    <a:pt x="62" y="30"/>
                    <a:pt x="60" y="31"/>
                  </a:cubicBezTo>
                  <a:cubicBezTo>
                    <a:pt x="45" y="40"/>
                    <a:pt x="30" y="49"/>
                    <a:pt x="16" y="59"/>
                  </a:cubicBezTo>
                  <a:cubicBezTo>
                    <a:pt x="17" y="60"/>
                    <a:pt x="17" y="61"/>
                    <a:pt x="18" y="61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5" y="39"/>
                    <a:pt x="45" y="38"/>
                  </a:cubicBezTo>
                  <a:cubicBezTo>
                    <a:pt x="39" y="45"/>
                    <a:pt x="31" y="49"/>
                    <a:pt x="24" y="54"/>
                  </a:cubicBezTo>
                  <a:cubicBezTo>
                    <a:pt x="16" y="60"/>
                    <a:pt x="10" y="66"/>
                    <a:pt x="1" y="70"/>
                  </a:cubicBezTo>
                  <a:cubicBezTo>
                    <a:pt x="2" y="70"/>
                    <a:pt x="2" y="71"/>
                    <a:pt x="3" y="72"/>
                  </a:cubicBezTo>
                  <a:cubicBezTo>
                    <a:pt x="8" y="67"/>
                    <a:pt x="13" y="62"/>
                    <a:pt x="20" y="59"/>
                  </a:cubicBezTo>
                  <a:cubicBezTo>
                    <a:pt x="22" y="57"/>
                    <a:pt x="24" y="57"/>
                    <a:pt x="26" y="60"/>
                  </a:cubicBezTo>
                  <a:cubicBezTo>
                    <a:pt x="24" y="62"/>
                    <a:pt x="22" y="64"/>
                    <a:pt x="20" y="65"/>
                  </a:cubicBezTo>
                  <a:cubicBezTo>
                    <a:pt x="18" y="67"/>
                    <a:pt x="15" y="69"/>
                    <a:pt x="12" y="70"/>
                  </a:cubicBezTo>
                  <a:cubicBezTo>
                    <a:pt x="13" y="71"/>
                    <a:pt x="13" y="72"/>
                    <a:pt x="14" y="72"/>
                  </a:cubicBezTo>
                  <a:cubicBezTo>
                    <a:pt x="20" y="62"/>
                    <a:pt x="34" y="58"/>
                    <a:pt x="45" y="53"/>
                  </a:cubicBezTo>
                  <a:cubicBezTo>
                    <a:pt x="51" y="50"/>
                    <a:pt x="57" y="47"/>
                    <a:pt x="63" y="44"/>
                  </a:cubicBezTo>
                  <a:cubicBezTo>
                    <a:pt x="64" y="44"/>
                    <a:pt x="75" y="42"/>
                    <a:pt x="74" y="43"/>
                  </a:cubicBezTo>
                  <a:cubicBezTo>
                    <a:pt x="73" y="45"/>
                    <a:pt x="70" y="47"/>
                    <a:pt x="69" y="49"/>
                  </a:cubicBezTo>
                  <a:cubicBezTo>
                    <a:pt x="64" y="52"/>
                    <a:pt x="59" y="55"/>
                    <a:pt x="54" y="58"/>
                  </a:cubicBezTo>
                  <a:cubicBezTo>
                    <a:pt x="52" y="59"/>
                    <a:pt x="38" y="65"/>
                    <a:pt x="45" y="59"/>
                  </a:cubicBezTo>
                  <a:cubicBezTo>
                    <a:pt x="56" y="50"/>
                    <a:pt x="72" y="47"/>
                    <a:pt x="86" y="42"/>
                  </a:cubicBezTo>
                  <a:cubicBezTo>
                    <a:pt x="87" y="41"/>
                    <a:pt x="87" y="39"/>
                    <a:pt x="85" y="40"/>
                  </a:cubicBezTo>
                  <a:cubicBezTo>
                    <a:pt x="69" y="45"/>
                    <a:pt x="50" y="49"/>
                    <a:pt x="38" y="61"/>
                  </a:cubicBezTo>
                  <a:cubicBezTo>
                    <a:pt x="38" y="62"/>
                    <a:pt x="38" y="63"/>
                    <a:pt x="39" y="63"/>
                  </a:cubicBezTo>
                  <a:cubicBezTo>
                    <a:pt x="52" y="67"/>
                    <a:pt x="74" y="52"/>
                    <a:pt x="78" y="42"/>
                  </a:cubicBezTo>
                  <a:cubicBezTo>
                    <a:pt x="78" y="41"/>
                    <a:pt x="77" y="40"/>
                    <a:pt x="77" y="40"/>
                  </a:cubicBezTo>
                  <a:cubicBezTo>
                    <a:pt x="65" y="38"/>
                    <a:pt x="53" y="46"/>
                    <a:pt x="43" y="50"/>
                  </a:cubicBezTo>
                  <a:cubicBezTo>
                    <a:pt x="32" y="56"/>
                    <a:pt x="18" y="60"/>
                    <a:pt x="11" y="71"/>
                  </a:cubicBezTo>
                  <a:cubicBezTo>
                    <a:pt x="11" y="72"/>
                    <a:pt x="12" y="73"/>
                    <a:pt x="13" y="73"/>
                  </a:cubicBezTo>
                  <a:cubicBezTo>
                    <a:pt x="17" y="71"/>
                    <a:pt x="35" y="60"/>
                    <a:pt x="29" y="55"/>
                  </a:cubicBezTo>
                  <a:cubicBezTo>
                    <a:pt x="22" y="48"/>
                    <a:pt x="5" y="66"/>
                    <a:pt x="1" y="70"/>
                  </a:cubicBezTo>
                  <a:cubicBezTo>
                    <a:pt x="0" y="71"/>
                    <a:pt x="1" y="73"/>
                    <a:pt x="3" y="72"/>
                  </a:cubicBezTo>
                  <a:cubicBezTo>
                    <a:pt x="11" y="68"/>
                    <a:pt x="18" y="62"/>
                    <a:pt x="26" y="56"/>
                  </a:cubicBezTo>
                  <a:cubicBezTo>
                    <a:pt x="33" y="51"/>
                    <a:pt x="41" y="46"/>
                    <a:pt x="47" y="39"/>
                  </a:cubicBezTo>
                  <a:cubicBezTo>
                    <a:pt x="48" y="38"/>
                    <a:pt x="46" y="37"/>
                    <a:pt x="45" y="38"/>
                  </a:cubicBezTo>
                  <a:cubicBezTo>
                    <a:pt x="34" y="44"/>
                    <a:pt x="24" y="51"/>
                    <a:pt x="16" y="59"/>
                  </a:cubicBezTo>
                  <a:cubicBezTo>
                    <a:pt x="15" y="61"/>
                    <a:pt x="16" y="62"/>
                    <a:pt x="18" y="61"/>
                  </a:cubicBezTo>
                  <a:cubicBezTo>
                    <a:pt x="32" y="51"/>
                    <a:pt x="47" y="42"/>
                    <a:pt x="62" y="33"/>
                  </a:cubicBezTo>
                  <a:cubicBezTo>
                    <a:pt x="61" y="33"/>
                    <a:pt x="61" y="32"/>
                    <a:pt x="60" y="31"/>
                  </a:cubicBezTo>
                  <a:cubicBezTo>
                    <a:pt x="51" y="39"/>
                    <a:pt x="41" y="46"/>
                    <a:pt x="29" y="51"/>
                  </a:cubicBezTo>
                  <a:cubicBezTo>
                    <a:pt x="30" y="52"/>
                    <a:pt x="30" y="53"/>
                    <a:pt x="31" y="54"/>
                  </a:cubicBezTo>
                  <a:cubicBezTo>
                    <a:pt x="37" y="48"/>
                    <a:pt x="44" y="45"/>
                    <a:pt x="52" y="41"/>
                  </a:cubicBezTo>
                  <a:cubicBezTo>
                    <a:pt x="59" y="37"/>
                    <a:pt x="68" y="31"/>
                    <a:pt x="77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67" y="36"/>
                    <a:pt x="56" y="42"/>
                    <a:pt x="44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51" y="40"/>
                    <a:pt x="58" y="36"/>
                    <a:pt x="66" y="33"/>
                  </a:cubicBezTo>
                  <a:cubicBezTo>
                    <a:pt x="75" y="30"/>
                    <a:pt x="84" y="26"/>
                    <a:pt x="94" y="25"/>
                  </a:cubicBezTo>
                  <a:cubicBezTo>
                    <a:pt x="94" y="24"/>
                    <a:pt x="94" y="24"/>
                    <a:pt x="93" y="23"/>
                  </a:cubicBezTo>
                  <a:cubicBezTo>
                    <a:pt x="85" y="30"/>
                    <a:pt x="71" y="33"/>
                    <a:pt x="60" y="35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70" y="28"/>
                    <a:pt x="90" y="23"/>
                    <a:pt x="104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0" y="22"/>
                    <a:pt x="96" y="24"/>
                    <a:pt x="92" y="25"/>
                  </a:cubicBezTo>
                  <a:cubicBezTo>
                    <a:pt x="86" y="28"/>
                    <a:pt x="81" y="29"/>
                    <a:pt x="91" y="25"/>
                  </a:cubicBezTo>
                  <a:cubicBezTo>
                    <a:pt x="100" y="22"/>
                    <a:pt x="111" y="20"/>
                    <a:pt x="121" y="20"/>
                  </a:cubicBezTo>
                  <a:cubicBezTo>
                    <a:pt x="120" y="19"/>
                    <a:pt x="120" y="18"/>
                    <a:pt x="120" y="17"/>
                  </a:cubicBezTo>
                  <a:cubicBezTo>
                    <a:pt x="113" y="19"/>
                    <a:pt x="105" y="22"/>
                    <a:pt x="98" y="23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110" y="22"/>
                    <a:pt x="121" y="19"/>
                    <a:pt x="133" y="19"/>
                  </a:cubicBezTo>
                  <a:cubicBezTo>
                    <a:pt x="133" y="18"/>
                    <a:pt x="133" y="17"/>
                    <a:pt x="133" y="16"/>
                  </a:cubicBezTo>
                  <a:cubicBezTo>
                    <a:pt x="127" y="18"/>
                    <a:pt x="121" y="19"/>
                    <a:pt x="115" y="20"/>
                  </a:cubicBezTo>
                  <a:cubicBezTo>
                    <a:pt x="115" y="21"/>
                    <a:pt x="115" y="22"/>
                    <a:pt x="116" y="23"/>
                  </a:cubicBezTo>
                  <a:cubicBezTo>
                    <a:pt x="124" y="20"/>
                    <a:pt x="133" y="18"/>
                    <a:pt x="142" y="20"/>
                  </a:cubicBezTo>
                  <a:cubicBezTo>
                    <a:pt x="142" y="19"/>
                    <a:pt x="142" y="18"/>
                    <a:pt x="143" y="17"/>
                  </a:cubicBezTo>
                  <a:cubicBezTo>
                    <a:pt x="138" y="17"/>
                    <a:pt x="133" y="17"/>
                    <a:pt x="129" y="19"/>
                  </a:cubicBezTo>
                  <a:cubicBezTo>
                    <a:pt x="128" y="20"/>
                    <a:pt x="128" y="21"/>
                    <a:pt x="129" y="22"/>
                  </a:cubicBezTo>
                  <a:cubicBezTo>
                    <a:pt x="147" y="25"/>
                    <a:pt x="156" y="11"/>
                    <a:pt x="172" y="7"/>
                  </a:cubicBezTo>
                  <a:cubicBezTo>
                    <a:pt x="171" y="6"/>
                    <a:pt x="171" y="5"/>
                    <a:pt x="171" y="4"/>
                  </a:cubicBezTo>
                  <a:cubicBezTo>
                    <a:pt x="166" y="7"/>
                    <a:pt x="161" y="7"/>
                    <a:pt x="155" y="7"/>
                  </a:cubicBezTo>
                  <a:cubicBezTo>
                    <a:pt x="155" y="8"/>
                    <a:pt x="156" y="8"/>
                    <a:pt x="156" y="9"/>
                  </a:cubicBezTo>
                  <a:cubicBezTo>
                    <a:pt x="162" y="5"/>
                    <a:pt x="174" y="8"/>
                    <a:pt x="163" y="10"/>
                  </a:cubicBezTo>
                  <a:cubicBezTo>
                    <a:pt x="157" y="10"/>
                    <a:pt x="157" y="9"/>
                    <a:pt x="163" y="8"/>
                  </a:cubicBezTo>
                  <a:cubicBezTo>
                    <a:pt x="161" y="11"/>
                    <a:pt x="161" y="12"/>
                    <a:pt x="164" y="10"/>
                  </a:cubicBezTo>
                  <a:cubicBezTo>
                    <a:pt x="168" y="9"/>
                    <a:pt x="171" y="9"/>
                    <a:pt x="175" y="8"/>
                  </a:cubicBezTo>
                  <a:cubicBezTo>
                    <a:pt x="177" y="8"/>
                    <a:pt x="190" y="10"/>
                    <a:pt x="183" y="11"/>
                  </a:cubicBezTo>
                  <a:cubicBezTo>
                    <a:pt x="181" y="12"/>
                    <a:pt x="178" y="12"/>
                    <a:pt x="175" y="12"/>
                  </a:cubicBezTo>
                  <a:cubicBezTo>
                    <a:pt x="172" y="12"/>
                    <a:pt x="169" y="12"/>
                    <a:pt x="166" y="11"/>
                  </a:cubicBezTo>
                  <a:cubicBezTo>
                    <a:pt x="170" y="8"/>
                    <a:pt x="176" y="8"/>
                    <a:pt x="181" y="7"/>
                  </a:cubicBezTo>
                  <a:cubicBezTo>
                    <a:pt x="183" y="7"/>
                    <a:pt x="184" y="7"/>
                    <a:pt x="186" y="7"/>
                  </a:cubicBezTo>
                  <a:cubicBezTo>
                    <a:pt x="189" y="7"/>
                    <a:pt x="191" y="7"/>
                    <a:pt x="193" y="9"/>
                  </a:cubicBezTo>
                  <a:cubicBezTo>
                    <a:pt x="185" y="11"/>
                    <a:pt x="177" y="10"/>
                    <a:pt x="169" y="8"/>
                  </a:cubicBezTo>
                  <a:cubicBezTo>
                    <a:pt x="169" y="9"/>
                    <a:pt x="169" y="10"/>
                    <a:pt x="169" y="11"/>
                  </a:cubicBezTo>
                  <a:cubicBezTo>
                    <a:pt x="180" y="9"/>
                    <a:pt x="197" y="7"/>
                    <a:pt x="207" y="14"/>
                  </a:cubicBezTo>
                  <a:cubicBezTo>
                    <a:pt x="207" y="13"/>
                    <a:pt x="207" y="13"/>
                    <a:pt x="208" y="12"/>
                  </a:cubicBezTo>
                  <a:cubicBezTo>
                    <a:pt x="204" y="12"/>
                    <a:pt x="201" y="12"/>
                    <a:pt x="198" y="12"/>
                  </a:cubicBezTo>
                  <a:cubicBezTo>
                    <a:pt x="194" y="12"/>
                    <a:pt x="191" y="11"/>
                    <a:pt x="188" y="11"/>
                  </a:cubicBezTo>
                  <a:cubicBezTo>
                    <a:pt x="191" y="10"/>
                    <a:pt x="194" y="10"/>
                    <a:pt x="197" y="10"/>
                  </a:cubicBezTo>
                  <a:cubicBezTo>
                    <a:pt x="201" y="10"/>
                    <a:pt x="206" y="10"/>
                    <a:pt x="210" y="10"/>
                  </a:cubicBezTo>
                  <a:cubicBezTo>
                    <a:pt x="214" y="11"/>
                    <a:pt x="226" y="16"/>
                    <a:pt x="216" y="15"/>
                  </a:cubicBezTo>
                  <a:cubicBezTo>
                    <a:pt x="214" y="15"/>
                    <a:pt x="197" y="11"/>
                    <a:pt x="208" y="11"/>
                  </a:cubicBezTo>
                  <a:cubicBezTo>
                    <a:pt x="212" y="10"/>
                    <a:pt x="217" y="12"/>
                    <a:pt x="222" y="13"/>
                  </a:cubicBezTo>
                  <a:cubicBezTo>
                    <a:pt x="229" y="14"/>
                    <a:pt x="238" y="17"/>
                    <a:pt x="244" y="22"/>
                  </a:cubicBezTo>
                  <a:cubicBezTo>
                    <a:pt x="245" y="21"/>
                    <a:pt x="245" y="20"/>
                    <a:pt x="246" y="19"/>
                  </a:cubicBezTo>
                  <a:cubicBezTo>
                    <a:pt x="234" y="17"/>
                    <a:pt x="223" y="14"/>
                    <a:pt x="212" y="10"/>
                  </a:cubicBezTo>
                  <a:cubicBezTo>
                    <a:pt x="212" y="11"/>
                    <a:pt x="211" y="12"/>
                    <a:pt x="211" y="13"/>
                  </a:cubicBezTo>
                  <a:cubicBezTo>
                    <a:pt x="224" y="17"/>
                    <a:pt x="236" y="22"/>
                    <a:pt x="247" y="28"/>
                  </a:cubicBezTo>
                  <a:cubicBezTo>
                    <a:pt x="248" y="27"/>
                    <a:pt x="248" y="26"/>
                    <a:pt x="249" y="25"/>
                  </a:cubicBezTo>
                  <a:cubicBezTo>
                    <a:pt x="237" y="24"/>
                    <a:pt x="223" y="21"/>
                    <a:pt x="215" y="14"/>
                  </a:cubicBezTo>
                  <a:cubicBezTo>
                    <a:pt x="215" y="15"/>
                    <a:pt x="214" y="16"/>
                    <a:pt x="214" y="16"/>
                  </a:cubicBezTo>
                  <a:cubicBezTo>
                    <a:pt x="225" y="17"/>
                    <a:pt x="239" y="21"/>
                    <a:pt x="247" y="29"/>
                  </a:cubicBezTo>
                  <a:cubicBezTo>
                    <a:pt x="247" y="28"/>
                    <a:pt x="248" y="27"/>
                    <a:pt x="248" y="26"/>
                  </a:cubicBezTo>
                  <a:cubicBezTo>
                    <a:pt x="239" y="26"/>
                    <a:pt x="232" y="23"/>
                    <a:pt x="223" y="22"/>
                  </a:cubicBezTo>
                  <a:cubicBezTo>
                    <a:pt x="221" y="22"/>
                    <a:pt x="220" y="24"/>
                    <a:pt x="222" y="24"/>
                  </a:cubicBezTo>
                  <a:cubicBezTo>
                    <a:pt x="237" y="29"/>
                    <a:pt x="253" y="32"/>
                    <a:pt x="268" y="39"/>
                  </a:cubicBezTo>
                  <a:cubicBezTo>
                    <a:pt x="268" y="38"/>
                    <a:pt x="268" y="37"/>
                    <a:pt x="269" y="36"/>
                  </a:cubicBezTo>
                  <a:cubicBezTo>
                    <a:pt x="264" y="35"/>
                    <a:pt x="260" y="34"/>
                    <a:pt x="256" y="32"/>
                  </a:cubicBezTo>
                  <a:cubicBezTo>
                    <a:pt x="256" y="33"/>
                    <a:pt x="255" y="34"/>
                    <a:pt x="255" y="35"/>
                  </a:cubicBezTo>
                  <a:cubicBezTo>
                    <a:pt x="273" y="37"/>
                    <a:pt x="291" y="38"/>
                    <a:pt x="308" y="41"/>
                  </a:cubicBezTo>
                  <a:cubicBezTo>
                    <a:pt x="312" y="41"/>
                    <a:pt x="315" y="42"/>
                    <a:pt x="319" y="43"/>
                  </a:cubicBezTo>
                  <a:cubicBezTo>
                    <a:pt x="323" y="44"/>
                    <a:pt x="334" y="47"/>
                    <a:pt x="325" y="47"/>
                  </a:cubicBezTo>
                  <a:cubicBezTo>
                    <a:pt x="324" y="46"/>
                    <a:pt x="323" y="45"/>
                    <a:pt x="322" y="44"/>
                  </a:cubicBezTo>
                  <a:cubicBezTo>
                    <a:pt x="324" y="44"/>
                    <a:pt x="327" y="44"/>
                    <a:pt x="329" y="45"/>
                  </a:cubicBezTo>
                  <a:cubicBezTo>
                    <a:pt x="331" y="45"/>
                    <a:pt x="343" y="49"/>
                    <a:pt x="334" y="50"/>
                  </a:cubicBezTo>
                  <a:cubicBezTo>
                    <a:pt x="331" y="50"/>
                    <a:pt x="328" y="50"/>
                    <a:pt x="326" y="49"/>
                  </a:cubicBezTo>
                  <a:cubicBezTo>
                    <a:pt x="321" y="49"/>
                    <a:pt x="321" y="47"/>
                    <a:pt x="325" y="45"/>
                  </a:cubicBezTo>
                  <a:cubicBezTo>
                    <a:pt x="328" y="46"/>
                    <a:pt x="329" y="47"/>
                    <a:pt x="328" y="48"/>
                  </a:cubicBezTo>
                  <a:cubicBezTo>
                    <a:pt x="325" y="48"/>
                    <a:pt x="321" y="48"/>
                    <a:pt x="318" y="47"/>
                  </a:cubicBezTo>
                  <a:cubicBezTo>
                    <a:pt x="315" y="43"/>
                    <a:pt x="316" y="42"/>
                    <a:pt x="322" y="44"/>
                  </a:cubicBezTo>
                  <a:cubicBezTo>
                    <a:pt x="328" y="46"/>
                    <a:pt x="330" y="46"/>
                    <a:pt x="326" y="47"/>
                  </a:cubicBezTo>
                  <a:cubicBezTo>
                    <a:pt x="323" y="47"/>
                    <a:pt x="320" y="47"/>
                    <a:pt x="317" y="47"/>
                  </a:cubicBezTo>
                  <a:cubicBezTo>
                    <a:pt x="316" y="47"/>
                    <a:pt x="298" y="43"/>
                    <a:pt x="309" y="42"/>
                  </a:cubicBezTo>
                  <a:cubicBezTo>
                    <a:pt x="315" y="41"/>
                    <a:pt x="321" y="44"/>
                    <a:pt x="327" y="46"/>
                  </a:cubicBezTo>
                  <a:cubicBezTo>
                    <a:pt x="336" y="50"/>
                    <a:pt x="327" y="49"/>
                    <a:pt x="321" y="48"/>
                  </a:cubicBezTo>
                  <a:cubicBezTo>
                    <a:pt x="314" y="47"/>
                    <a:pt x="307" y="46"/>
                    <a:pt x="300" y="44"/>
                  </a:cubicBezTo>
                  <a:cubicBezTo>
                    <a:pt x="297" y="44"/>
                    <a:pt x="275" y="38"/>
                    <a:pt x="289" y="38"/>
                  </a:cubicBezTo>
                  <a:cubicBezTo>
                    <a:pt x="296" y="39"/>
                    <a:pt x="303" y="41"/>
                    <a:pt x="310" y="44"/>
                  </a:cubicBezTo>
                  <a:cubicBezTo>
                    <a:pt x="312" y="44"/>
                    <a:pt x="314" y="45"/>
                    <a:pt x="316" y="46"/>
                  </a:cubicBezTo>
                  <a:cubicBezTo>
                    <a:pt x="320" y="49"/>
                    <a:pt x="321" y="48"/>
                    <a:pt x="315" y="48"/>
                  </a:cubicBezTo>
                  <a:cubicBezTo>
                    <a:pt x="306" y="48"/>
                    <a:pt x="298" y="46"/>
                    <a:pt x="290" y="45"/>
                  </a:cubicBezTo>
                  <a:cubicBezTo>
                    <a:pt x="287" y="45"/>
                    <a:pt x="285" y="44"/>
                    <a:pt x="282" y="44"/>
                  </a:cubicBezTo>
                  <a:cubicBezTo>
                    <a:pt x="280" y="44"/>
                    <a:pt x="271" y="40"/>
                    <a:pt x="271" y="40"/>
                  </a:cubicBezTo>
                  <a:cubicBezTo>
                    <a:pt x="282" y="36"/>
                    <a:pt x="305" y="42"/>
                    <a:pt x="314" y="48"/>
                  </a:cubicBezTo>
                  <a:cubicBezTo>
                    <a:pt x="314" y="47"/>
                    <a:pt x="315" y="47"/>
                    <a:pt x="315" y="46"/>
                  </a:cubicBezTo>
                  <a:cubicBezTo>
                    <a:pt x="299" y="47"/>
                    <a:pt x="279" y="45"/>
                    <a:pt x="263" y="41"/>
                  </a:cubicBezTo>
                  <a:cubicBezTo>
                    <a:pt x="257" y="40"/>
                    <a:pt x="258" y="38"/>
                    <a:pt x="263" y="38"/>
                  </a:cubicBezTo>
                  <a:cubicBezTo>
                    <a:pt x="268" y="38"/>
                    <a:pt x="274" y="39"/>
                    <a:pt x="279" y="41"/>
                  </a:cubicBezTo>
                  <a:cubicBezTo>
                    <a:pt x="288" y="43"/>
                    <a:pt x="297" y="47"/>
                    <a:pt x="306" y="50"/>
                  </a:cubicBezTo>
                  <a:cubicBezTo>
                    <a:pt x="306" y="49"/>
                    <a:pt x="307" y="48"/>
                    <a:pt x="307" y="48"/>
                  </a:cubicBezTo>
                  <a:cubicBezTo>
                    <a:pt x="287" y="44"/>
                    <a:pt x="266" y="42"/>
                    <a:pt x="246" y="38"/>
                  </a:cubicBezTo>
                  <a:cubicBezTo>
                    <a:pt x="243" y="38"/>
                    <a:pt x="241" y="37"/>
                    <a:pt x="238" y="36"/>
                  </a:cubicBezTo>
                  <a:cubicBezTo>
                    <a:pt x="234" y="34"/>
                    <a:pt x="234" y="34"/>
                    <a:pt x="239" y="34"/>
                  </a:cubicBezTo>
                  <a:cubicBezTo>
                    <a:pt x="246" y="34"/>
                    <a:pt x="253" y="35"/>
                    <a:pt x="260" y="36"/>
                  </a:cubicBezTo>
                  <a:cubicBezTo>
                    <a:pt x="271" y="38"/>
                    <a:pt x="281" y="42"/>
                    <a:pt x="291" y="45"/>
                  </a:cubicBezTo>
                  <a:cubicBezTo>
                    <a:pt x="291" y="44"/>
                    <a:pt x="291" y="43"/>
                    <a:pt x="291" y="42"/>
                  </a:cubicBezTo>
                  <a:cubicBezTo>
                    <a:pt x="270" y="39"/>
                    <a:pt x="247" y="39"/>
                    <a:pt x="225" y="33"/>
                  </a:cubicBezTo>
                  <a:cubicBezTo>
                    <a:pt x="218" y="32"/>
                    <a:pt x="217" y="30"/>
                    <a:pt x="225" y="30"/>
                  </a:cubicBezTo>
                  <a:cubicBezTo>
                    <a:pt x="232" y="30"/>
                    <a:pt x="239" y="32"/>
                    <a:pt x="246" y="34"/>
                  </a:cubicBezTo>
                  <a:cubicBezTo>
                    <a:pt x="259" y="37"/>
                    <a:pt x="272" y="39"/>
                    <a:pt x="284" y="44"/>
                  </a:cubicBezTo>
                  <a:cubicBezTo>
                    <a:pt x="285" y="43"/>
                    <a:pt x="285" y="42"/>
                    <a:pt x="285" y="41"/>
                  </a:cubicBezTo>
                  <a:cubicBezTo>
                    <a:pt x="258" y="34"/>
                    <a:pt x="230" y="33"/>
                    <a:pt x="203" y="26"/>
                  </a:cubicBezTo>
                  <a:cubicBezTo>
                    <a:pt x="189" y="22"/>
                    <a:pt x="200" y="22"/>
                    <a:pt x="207" y="22"/>
                  </a:cubicBezTo>
                  <a:cubicBezTo>
                    <a:pt x="213" y="23"/>
                    <a:pt x="220" y="24"/>
                    <a:pt x="226" y="25"/>
                  </a:cubicBezTo>
                  <a:cubicBezTo>
                    <a:pt x="239" y="27"/>
                    <a:pt x="253" y="29"/>
                    <a:pt x="266" y="34"/>
                  </a:cubicBezTo>
                  <a:cubicBezTo>
                    <a:pt x="266" y="34"/>
                    <a:pt x="266" y="33"/>
                    <a:pt x="266" y="32"/>
                  </a:cubicBezTo>
                  <a:cubicBezTo>
                    <a:pt x="254" y="34"/>
                    <a:pt x="242" y="30"/>
                    <a:pt x="230" y="28"/>
                  </a:cubicBezTo>
                  <a:cubicBezTo>
                    <a:pt x="215" y="26"/>
                    <a:pt x="200" y="25"/>
                    <a:pt x="186" y="22"/>
                  </a:cubicBezTo>
                  <a:cubicBezTo>
                    <a:pt x="186" y="23"/>
                    <a:pt x="185" y="24"/>
                    <a:pt x="185" y="25"/>
                  </a:cubicBezTo>
                  <a:cubicBezTo>
                    <a:pt x="209" y="22"/>
                    <a:pt x="232" y="28"/>
                    <a:pt x="254" y="34"/>
                  </a:cubicBezTo>
                  <a:cubicBezTo>
                    <a:pt x="255" y="33"/>
                    <a:pt x="255" y="33"/>
                    <a:pt x="255" y="32"/>
                  </a:cubicBezTo>
                  <a:cubicBezTo>
                    <a:pt x="241" y="30"/>
                    <a:pt x="227" y="29"/>
                    <a:pt x="214" y="27"/>
                  </a:cubicBezTo>
                  <a:cubicBezTo>
                    <a:pt x="200" y="26"/>
                    <a:pt x="185" y="25"/>
                    <a:pt x="172" y="20"/>
                  </a:cubicBezTo>
                  <a:cubicBezTo>
                    <a:pt x="171" y="21"/>
                    <a:pt x="171" y="21"/>
                    <a:pt x="171" y="22"/>
                  </a:cubicBezTo>
                  <a:cubicBezTo>
                    <a:pt x="182" y="22"/>
                    <a:pt x="192" y="24"/>
                    <a:pt x="203" y="26"/>
                  </a:cubicBezTo>
                  <a:cubicBezTo>
                    <a:pt x="213" y="28"/>
                    <a:pt x="223" y="29"/>
                    <a:pt x="232" y="34"/>
                  </a:cubicBezTo>
                  <a:cubicBezTo>
                    <a:pt x="232" y="33"/>
                    <a:pt x="232" y="33"/>
                    <a:pt x="232" y="32"/>
                  </a:cubicBezTo>
                  <a:cubicBezTo>
                    <a:pt x="220" y="34"/>
                    <a:pt x="208" y="29"/>
                    <a:pt x="196" y="27"/>
                  </a:cubicBezTo>
                  <a:cubicBezTo>
                    <a:pt x="184" y="24"/>
                    <a:pt x="171" y="25"/>
                    <a:pt x="159" y="20"/>
                  </a:cubicBezTo>
                  <a:cubicBezTo>
                    <a:pt x="159" y="20"/>
                    <a:pt x="158" y="21"/>
                    <a:pt x="158" y="22"/>
                  </a:cubicBezTo>
                  <a:cubicBezTo>
                    <a:pt x="172" y="19"/>
                    <a:pt x="190" y="22"/>
                    <a:pt x="204" y="25"/>
                  </a:cubicBezTo>
                  <a:cubicBezTo>
                    <a:pt x="208" y="26"/>
                    <a:pt x="207" y="27"/>
                    <a:pt x="203" y="27"/>
                  </a:cubicBezTo>
                  <a:cubicBezTo>
                    <a:pt x="198" y="27"/>
                    <a:pt x="193" y="26"/>
                    <a:pt x="189" y="25"/>
                  </a:cubicBezTo>
                  <a:cubicBezTo>
                    <a:pt x="180" y="23"/>
                    <a:pt x="172" y="23"/>
                    <a:pt x="164" y="20"/>
                  </a:cubicBezTo>
                  <a:cubicBezTo>
                    <a:pt x="163" y="21"/>
                    <a:pt x="163" y="22"/>
                    <a:pt x="163" y="23"/>
                  </a:cubicBezTo>
                  <a:cubicBezTo>
                    <a:pt x="175" y="22"/>
                    <a:pt x="186" y="23"/>
                    <a:pt x="197" y="27"/>
                  </a:cubicBezTo>
                  <a:cubicBezTo>
                    <a:pt x="198" y="26"/>
                    <a:pt x="198" y="25"/>
                    <a:pt x="198" y="25"/>
                  </a:cubicBezTo>
                  <a:cubicBezTo>
                    <a:pt x="191" y="25"/>
                    <a:pt x="185" y="24"/>
                    <a:pt x="178" y="22"/>
                  </a:cubicBezTo>
                  <a:cubicBezTo>
                    <a:pt x="176" y="22"/>
                    <a:pt x="175" y="25"/>
                    <a:pt x="17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4376738" y="2573338"/>
              <a:ext cx="1163638" cy="441325"/>
            </a:xfrm>
            <a:custGeom>
              <a:avLst/>
              <a:gdLst>
                <a:gd name="T0" fmla="*/ 3 w 153"/>
                <a:gd name="T1" fmla="*/ 56 h 58"/>
                <a:gd name="T2" fmla="*/ 33 w 153"/>
                <a:gd name="T3" fmla="*/ 25 h 58"/>
                <a:gd name="T4" fmla="*/ 79 w 153"/>
                <a:gd name="T5" fmla="*/ 6 h 58"/>
                <a:gd name="T6" fmla="*/ 128 w 153"/>
                <a:gd name="T7" fmla="*/ 7 h 58"/>
                <a:gd name="T8" fmla="*/ 151 w 153"/>
                <a:gd name="T9" fmla="*/ 8 h 58"/>
                <a:gd name="T10" fmla="*/ 150 w 153"/>
                <a:gd name="T11" fmla="*/ 6 h 58"/>
                <a:gd name="T12" fmla="*/ 113 w 153"/>
                <a:gd name="T13" fmla="*/ 1 h 58"/>
                <a:gd name="T14" fmla="*/ 63 w 153"/>
                <a:gd name="T15" fmla="*/ 7 h 58"/>
                <a:gd name="T16" fmla="*/ 26 w 153"/>
                <a:gd name="T17" fmla="*/ 26 h 58"/>
                <a:gd name="T18" fmla="*/ 0 w 153"/>
                <a:gd name="T19" fmla="*/ 55 h 58"/>
                <a:gd name="T20" fmla="*/ 3 w 153"/>
                <a:gd name="T2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8">
                  <a:moveTo>
                    <a:pt x="3" y="56"/>
                  </a:moveTo>
                  <a:cubicBezTo>
                    <a:pt x="7" y="42"/>
                    <a:pt x="21" y="33"/>
                    <a:pt x="33" y="25"/>
                  </a:cubicBezTo>
                  <a:cubicBezTo>
                    <a:pt x="48" y="15"/>
                    <a:pt x="62" y="9"/>
                    <a:pt x="79" y="6"/>
                  </a:cubicBezTo>
                  <a:cubicBezTo>
                    <a:pt x="96" y="3"/>
                    <a:pt x="111" y="2"/>
                    <a:pt x="128" y="7"/>
                  </a:cubicBezTo>
                  <a:cubicBezTo>
                    <a:pt x="135" y="9"/>
                    <a:pt x="144" y="11"/>
                    <a:pt x="151" y="8"/>
                  </a:cubicBezTo>
                  <a:cubicBezTo>
                    <a:pt x="153" y="7"/>
                    <a:pt x="151" y="5"/>
                    <a:pt x="150" y="6"/>
                  </a:cubicBezTo>
                  <a:cubicBezTo>
                    <a:pt x="139" y="11"/>
                    <a:pt x="124" y="1"/>
                    <a:pt x="113" y="1"/>
                  </a:cubicBezTo>
                  <a:cubicBezTo>
                    <a:pt x="96" y="0"/>
                    <a:pt x="79" y="3"/>
                    <a:pt x="63" y="7"/>
                  </a:cubicBezTo>
                  <a:cubicBezTo>
                    <a:pt x="49" y="11"/>
                    <a:pt x="37" y="19"/>
                    <a:pt x="26" y="26"/>
                  </a:cubicBezTo>
                  <a:cubicBezTo>
                    <a:pt x="14" y="34"/>
                    <a:pt x="4" y="43"/>
                    <a:pt x="0" y="55"/>
                  </a:cubicBezTo>
                  <a:cubicBezTo>
                    <a:pt x="0" y="57"/>
                    <a:pt x="3" y="58"/>
                    <a:pt x="3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4422776" y="2647950"/>
              <a:ext cx="1141413" cy="449263"/>
            </a:xfrm>
            <a:custGeom>
              <a:avLst/>
              <a:gdLst>
                <a:gd name="T0" fmla="*/ 3 w 150"/>
                <a:gd name="T1" fmla="*/ 57 h 59"/>
                <a:gd name="T2" fmla="*/ 70 w 150"/>
                <a:gd name="T3" fmla="*/ 10 h 59"/>
                <a:gd name="T4" fmla="*/ 115 w 150"/>
                <a:gd name="T5" fmla="*/ 4 h 59"/>
                <a:gd name="T6" fmla="*/ 139 w 150"/>
                <a:gd name="T7" fmla="*/ 10 h 59"/>
                <a:gd name="T8" fmla="*/ 148 w 150"/>
                <a:gd name="T9" fmla="*/ 13 h 59"/>
                <a:gd name="T10" fmla="*/ 148 w 150"/>
                <a:gd name="T11" fmla="*/ 10 h 59"/>
                <a:gd name="T12" fmla="*/ 128 w 150"/>
                <a:gd name="T13" fmla="*/ 2 h 59"/>
                <a:gd name="T14" fmla="*/ 106 w 150"/>
                <a:gd name="T15" fmla="*/ 2 h 59"/>
                <a:gd name="T16" fmla="*/ 58 w 150"/>
                <a:gd name="T17" fmla="*/ 11 h 59"/>
                <a:gd name="T18" fmla="*/ 0 w 150"/>
                <a:gd name="T19" fmla="*/ 56 h 59"/>
                <a:gd name="T20" fmla="*/ 3 w 150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9">
                  <a:moveTo>
                    <a:pt x="3" y="57"/>
                  </a:moveTo>
                  <a:cubicBezTo>
                    <a:pt x="12" y="33"/>
                    <a:pt x="44" y="17"/>
                    <a:pt x="70" y="10"/>
                  </a:cubicBezTo>
                  <a:cubicBezTo>
                    <a:pt x="84" y="5"/>
                    <a:pt x="99" y="4"/>
                    <a:pt x="115" y="4"/>
                  </a:cubicBezTo>
                  <a:cubicBezTo>
                    <a:pt x="124" y="4"/>
                    <a:pt x="131" y="6"/>
                    <a:pt x="139" y="10"/>
                  </a:cubicBezTo>
                  <a:cubicBezTo>
                    <a:pt x="142" y="12"/>
                    <a:pt x="145" y="13"/>
                    <a:pt x="148" y="13"/>
                  </a:cubicBezTo>
                  <a:cubicBezTo>
                    <a:pt x="150" y="13"/>
                    <a:pt x="150" y="10"/>
                    <a:pt x="148" y="10"/>
                  </a:cubicBezTo>
                  <a:cubicBezTo>
                    <a:pt x="141" y="10"/>
                    <a:pt x="135" y="4"/>
                    <a:pt x="128" y="2"/>
                  </a:cubicBezTo>
                  <a:cubicBezTo>
                    <a:pt x="121" y="0"/>
                    <a:pt x="113" y="1"/>
                    <a:pt x="106" y="2"/>
                  </a:cubicBezTo>
                  <a:cubicBezTo>
                    <a:pt x="89" y="2"/>
                    <a:pt x="73" y="5"/>
                    <a:pt x="58" y="11"/>
                  </a:cubicBezTo>
                  <a:cubicBezTo>
                    <a:pt x="35" y="19"/>
                    <a:pt x="8" y="35"/>
                    <a:pt x="0" y="56"/>
                  </a:cubicBezTo>
                  <a:cubicBezTo>
                    <a:pt x="0" y="58"/>
                    <a:pt x="3" y="59"/>
                    <a:pt x="3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4506913" y="2732088"/>
              <a:ext cx="1147763" cy="411163"/>
            </a:xfrm>
            <a:custGeom>
              <a:avLst/>
              <a:gdLst>
                <a:gd name="T0" fmla="*/ 4 w 151"/>
                <a:gd name="T1" fmla="*/ 53 h 54"/>
                <a:gd name="T2" fmla="*/ 63 w 151"/>
                <a:gd name="T3" fmla="*/ 15 h 54"/>
                <a:gd name="T4" fmla="*/ 148 w 151"/>
                <a:gd name="T5" fmla="*/ 12 h 54"/>
                <a:gd name="T6" fmla="*/ 149 w 151"/>
                <a:gd name="T7" fmla="*/ 9 h 54"/>
                <a:gd name="T8" fmla="*/ 65 w 151"/>
                <a:gd name="T9" fmla="*/ 11 h 54"/>
                <a:gd name="T10" fmla="*/ 1 w 151"/>
                <a:gd name="T11" fmla="*/ 52 h 54"/>
                <a:gd name="T12" fmla="*/ 4 w 151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54">
                  <a:moveTo>
                    <a:pt x="4" y="53"/>
                  </a:moveTo>
                  <a:cubicBezTo>
                    <a:pt x="20" y="35"/>
                    <a:pt x="40" y="25"/>
                    <a:pt x="63" y="15"/>
                  </a:cubicBezTo>
                  <a:cubicBezTo>
                    <a:pt x="91" y="3"/>
                    <a:pt x="119" y="6"/>
                    <a:pt x="148" y="12"/>
                  </a:cubicBezTo>
                  <a:cubicBezTo>
                    <a:pt x="150" y="12"/>
                    <a:pt x="151" y="10"/>
                    <a:pt x="149" y="9"/>
                  </a:cubicBezTo>
                  <a:cubicBezTo>
                    <a:pt x="121" y="4"/>
                    <a:pt x="92" y="0"/>
                    <a:pt x="65" y="11"/>
                  </a:cubicBezTo>
                  <a:cubicBezTo>
                    <a:pt x="40" y="21"/>
                    <a:pt x="18" y="33"/>
                    <a:pt x="1" y="52"/>
                  </a:cubicBezTo>
                  <a:cubicBezTo>
                    <a:pt x="0" y="53"/>
                    <a:pt x="3" y="54"/>
                    <a:pt x="4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4597401" y="2930525"/>
              <a:ext cx="822325" cy="547688"/>
            </a:xfrm>
            <a:custGeom>
              <a:avLst/>
              <a:gdLst>
                <a:gd name="T0" fmla="*/ 6 w 108"/>
                <a:gd name="T1" fmla="*/ 43 h 72"/>
                <a:gd name="T2" fmla="*/ 22 w 108"/>
                <a:gd name="T3" fmla="*/ 59 h 72"/>
                <a:gd name="T4" fmla="*/ 24 w 108"/>
                <a:gd name="T5" fmla="*/ 57 h 72"/>
                <a:gd name="T6" fmla="*/ 11 w 108"/>
                <a:gd name="T7" fmla="*/ 45 h 72"/>
                <a:gd name="T8" fmla="*/ 29 w 108"/>
                <a:gd name="T9" fmla="*/ 18 h 72"/>
                <a:gd name="T10" fmla="*/ 56 w 108"/>
                <a:gd name="T11" fmla="*/ 8 h 72"/>
                <a:gd name="T12" fmla="*/ 87 w 108"/>
                <a:gd name="T13" fmla="*/ 17 h 72"/>
                <a:gd name="T14" fmla="*/ 96 w 108"/>
                <a:gd name="T15" fmla="*/ 25 h 72"/>
                <a:gd name="T16" fmla="*/ 81 w 108"/>
                <a:gd name="T17" fmla="*/ 38 h 72"/>
                <a:gd name="T18" fmla="*/ 62 w 108"/>
                <a:gd name="T19" fmla="*/ 48 h 72"/>
                <a:gd name="T20" fmla="*/ 44 w 108"/>
                <a:gd name="T21" fmla="*/ 65 h 72"/>
                <a:gd name="T22" fmla="*/ 36 w 108"/>
                <a:gd name="T23" fmla="*/ 65 h 72"/>
                <a:gd name="T24" fmla="*/ 30 w 108"/>
                <a:gd name="T25" fmla="*/ 51 h 72"/>
                <a:gd name="T26" fmla="*/ 28 w 108"/>
                <a:gd name="T27" fmla="*/ 50 h 72"/>
                <a:gd name="T28" fmla="*/ 39 w 108"/>
                <a:gd name="T29" fmla="*/ 71 h 72"/>
                <a:gd name="T30" fmla="*/ 41 w 108"/>
                <a:gd name="T31" fmla="*/ 71 h 72"/>
                <a:gd name="T32" fmla="*/ 70 w 108"/>
                <a:gd name="T33" fmla="*/ 47 h 72"/>
                <a:gd name="T34" fmla="*/ 98 w 108"/>
                <a:gd name="T35" fmla="*/ 32 h 72"/>
                <a:gd name="T36" fmla="*/ 72 w 108"/>
                <a:gd name="T37" fmla="*/ 5 h 72"/>
                <a:gd name="T38" fmla="*/ 19 w 108"/>
                <a:gd name="T39" fmla="*/ 22 h 72"/>
                <a:gd name="T40" fmla="*/ 5 w 108"/>
                <a:gd name="T41" fmla="*/ 39 h 72"/>
                <a:gd name="T42" fmla="*/ 22 w 108"/>
                <a:gd name="T43" fmla="*/ 59 h 72"/>
                <a:gd name="T44" fmla="*/ 24 w 108"/>
                <a:gd name="T45" fmla="*/ 57 h 72"/>
                <a:gd name="T46" fmla="*/ 9 w 108"/>
                <a:gd name="T47" fmla="*/ 41 h 72"/>
                <a:gd name="T48" fmla="*/ 6 w 108"/>
                <a:gd name="T4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72">
                  <a:moveTo>
                    <a:pt x="6" y="43"/>
                  </a:moveTo>
                  <a:cubicBezTo>
                    <a:pt x="12" y="48"/>
                    <a:pt x="16" y="54"/>
                    <a:pt x="22" y="59"/>
                  </a:cubicBezTo>
                  <a:cubicBezTo>
                    <a:pt x="23" y="60"/>
                    <a:pt x="25" y="59"/>
                    <a:pt x="24" y="57"/>
                  </a:cubicBezTo>
                  <a:cubicBezTo>
                    <a:pt x="21" y="52"/>
                    <a:pt x="16" y="49"/>
                    <a:pt x="11" y="45"/>
                  </a:cubicBezTo>
                  <a:cubicBezTo>
                    <a:pt x="0" y="35"/>
                    <a:pt x="22" y="23"/>
                    <a:pt x="29" y="18"/>
                  </a:cubicBezTo>
                  <a:cubicBezTo>
                    <a:pt x="37" y="14"/>
                    <a:pt x="46" y="10"/>
                    <a:pt x="56" y="8"/>
                  </a:cubicBezTo>
                  <a:cubicBezTo>
                    <a:pt x="69" y="5"/>
                    <a:pt x="78" y="9"/>
                    <a:pt x="87" y="17"/>
                  </a:cubicBezTo>
                  <a:cubicBezTo>
                    <a:pt x="91" y="20"/>
                    <a:pt x="93" y="22"/>
                    <a:pt x="96" y="25"/>
                  </a:cubicBezTo>
                  <a:cubicBezTo>
                    <a:pt x="100" y="31"/>
                    <a:pt x="85" y="37"/>
                    <a:pt x="81" y="38"/>
                  </a:cubicBezTo>
                  <a:cubicBezTo>
                    <a:pt x="75" y="41"/>
                    <a:pt x="68" y="44"/>
                    <a:pt x="62" y="48"/>
                  </a:cubicBezTo>
                  <a:cubicBezTo>
                    <a:pt x="55" y="53"/>
                    <a:pt x="50" y="59"/>
                    <a:pt x="44" y="65"/>
                  </a:cubicBezTo>
                  <a:cubicBezTo>
                    <a:pt x="40" y="69"/>
                    <a:pt x="40" y="69"/>
                    <a:pt x="36" y="65"/>
                  </a:cubicBezTo>
                  <a:cubicBezTo>
                    <a:pt x="33" y="62"/>
                    <a:pt x="28" y="56"/>
                    <a:pt x="30" y="51"/>
                  </a:cubicBezTo>
                  <a:cubicBezTo>
                    <a:pt x="31" y="50"/>
                    <a:pt x="28" y="48"/>
                    <a:pt x="28" y="50"/>
                  </a:cubicBezTo>
                  <a:cubicBezTo>
                    <a:pt x="23" y="58"/>
                    <a:pt x="32" y="66"/>
                    <a:pt x="39" y="71"/>
                  </a:cubicBezTo>
                  <a:cubicBezTo>
                    <a:pt x="39" y="72"/>
                    <a:pt x="40" y="72"/>
                    <a:pt x="41" y="71"/>
                  </a:cubicBezTo>
                  <a:cubicBezTo>
                    <a:pt x="51" y="63"/>
                    <a:pt x="58" y="53"/>
                    <a:pt x="70" y="47"/>
                  </a:cubicBezTo>
                  <a:cubicBezTo>
                    <a:pt x="79" y="41"/>
                    <a:pt x="90" y="39"/>
                    <a:pt x="98" y="32"/>
                  </a:cubicBezTo>
                  <a:cubicBezTo>
                    <a:pt x="108" y="24"/>
                    <a:pt x="79" y="7"/>
                    <a:pt x="72" y="5"/>
                  </a:cubicBezTo>
                  <a:cubicBezTo>
                    <a:pt x="54" y="0"/>
                    <a:pt x="32" y="13"/>
                    <a:pt x="19" y="22"/>
                  </a:cubicBezTo>
                  <a:cubicBezTo>
                    <a:pt x="14" y="26"/>
                    <a:pt x="5" y="32"/>
                    <a:pt x="5" y="39"/>
                  </a:cubicBezTo>
                  <a:cubicBezTo>
                    <a:pt x="5" y="47"/>
                    <a:pt x="17" y="52"/>
                    <a:pt x="22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18" y="52"/>
                    <a:pt x="14" y="46"/>
                    <a:pt x="9" y="41"/>
                  </a:cubicBezTo>
                  <a:cubicBezTo>
                    <a:pt x="7" y="40"/>
                    <a:pt x="5" y="41"/>
                    <a:pt x="6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5297488" y="2862263"/>
              <a:ext cx="547688" cy="258763"/>
            </a:xfrm>
            <a:custGeom>
              <a:avLst/>
              <a:gdLst>
                <a:gd name="T0" fmla="*/ 11 w 72"/>
                <a:gd name="T1" fmla="*/ 18 h 34"/>
                <a:gd name="T2" fmla="*/ 25 w 72"/>
                <a:gd name="T3" fmla="*/ 33 h 34"/>
                <a:gd name="T4" fmla="*/ 27 w 72"/>
                <a:gd name="T5" fmla="*/ 32 h 34"/>
                <a:gd name="T6" fmla="*/ 19 w 72"/>
                <a:gd name="T7" fmla="*/ 20 h 34"/>
                <a:gd name="T8" fmla="*/ 17 w 72"/>
                <a:gd name="T9" fmla="*/ 12 h 34"/>
                <a:gd name="T10" fmla="*/ 41 w 72"/>
                <a:gd name="T11" fmla="*/ 8 h 34"/>
                <a:gd name="T12" fmla="*/ 65 w 72"/>
                <a:gd name="T13" fmla="*/ 25 h 34"/>
                <a:gd name="T14" fmla="*/ 53 w 72"/>
                <a:gd name="T15" fmla="*/ 27 h 34"/>
                <a:gd name="T16" fmla="*/ 32 w 72"/>
                <a:gd name="T17" fmla="*/ 31 h 34"/>
                <a:gd name="T18" fmla="*/ 33 w 72"/>
                <a:gd name="T19" fmla="*/ 33 h 34"/>
                <a:gd name="T20" fmla="*/ 60 w 72"/>
                <a:gd name="T21" fmla="*/ 28 h 34"/>
                <a:gd name="T22" fmla="*/ 71 w 72"/>
                <a:gd name="T23" fmla="*/ 25 h 34"/>
                <a:gd name="T24" fmla="*/ 71 w 72"/>
                <a:gd name="T25" fmla="*/ 23 h 34"/>
                <a:gd name="T26" fmla="*/ 18 w 72"/>
                <a:gd name="T27" fmla="*/ 8 h 34"/>
                <a:gd name="T28" fmla="*/ 25 w 72"/>
                <a:gd name="T29" fmla="*/ 33 h 34"/>
                <a:gd name="T30" fmla="*/ 27 w 72"/>
                <a:gd name="T31" fmla="*/ 31 h 34"/>
                <a:gd name="T32" fmla="*/ 13 w 72"/>
                <a:gd name="T33" fmla="*/ 16 h 34"/>
                <a:gd name="T34" fmla="*/ 11 w 72"/>
                <a:gd name="T3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4">
                  <a:moveTo>
                    <a:pt x="11" y="18"/>
                  </a:moveTo>
                  <a:cubicBezTo>
                    <a:pt x="14" y="24"/>
                    <a:pt x="18" y="30"/>
                    <a:pt x="25" y="33"/>
                  </a:cubicBezTo>
                  <a:cubicBezTo>
                    <a:pt x="26" y="34"/>
                    <a:pt x="28" y="33"/>
                    <a:pt x="27" y="32"/>
                  </a:cubicBezTo>
                  <a:cubicBezTo>
                    <a:pt x="26" y="27"/>
                    <a:pt x="23" y="24"/>
                    <a:pt x="19" y="20"/>
                  </a:cubicBezTo>
                  <a:cubicBezTo>
                    <a:pt x="16" y="18"/>
                    <a:pt x="11" y="15"/>
                    <a:pt x="17" y="12"/>
                  </a:cubicBezTo>
                  <a:cubicBezTo>
                    <a:pt x="24" y="8"/>
                    <a:pt x="33" y="7"/>
                    <a:pt x="41" y="8"/>
                  </a:cubicBezTo>
                  <a:cubicBezTo>
                    <a:pt x="46" y="9"/>
                    <a:pt x="72" y="23"/>
                    <a:pt x="65" y="25"/>
                  </a:cubicBezTo>
                  <a:cubicBezTo>
                    <a:pt x="61" y="26"/>
                    <a:pt x="57" y="26"/>
                    <a:pt x="53" y="27"/>
                  </a:cubicBezTo>
                  <a:cubicBezTo>
                    <a:pt x="46" y="27"/>
                    <a:pt x="39" y="29"/>
                    <a:pt x="32" y="31"/>
                  </a:cubicBezTo>
                  <a:cubicBezTo>
                    <a:pt x="30" y="31"/>
                    <a:pt x="31" y="33"/>
                    <a:pt x="33" y="33"/>
                  </a:cubicBezTo>
                  <a:cubicBezTo>
                    <a:pt x="42" y="32"/>
                    <a:pt x="50" y="29"/>
                    <a:pt x="60" y="28"/>
                  </a:cubicBezTo>
                  <a:cubicBezTo>
                    <a:pt x="64" y="28"/>
                    <a:pt x="67" y="27"/>
                    <a:pt x="71" y="25"/>
                  </a:cubicBezTo>
                  <a:cubicBezTo>
                    <a:pt x="72" y="25"/>
                    <a:pt x="72" y="24"/>
                    <a:pt x="71" y="23"/>
                  </a:cubicBezTo>
                  <a:cubicBezTo>
                    <a:pt x="57" y="10"/>
                    <a:pt x="39" y="0"/>
                    <a:pt x="18" y="8"/>
                  </a:cubicBezTo>
                  <a:cubicBezTo>
                    <a:pt x="0" y="15"/>
                    <a:pt x="22" y="23"/>
                    <a:pt x="25" y="33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20" y="28"/>
                    <a:pt x="17" y="22"/>
                    <a:pt x="13" y="16"/>
                  </a:cubicBezTo>
                  <a:cubicBezTo>
                    <a:pt x="12" y="15"/>
                    <a:pt x="10" y="16"/>
                    <a:pt x="1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4948238" y="3151188"/>
              <a:ext cx="1071563" cy="403225"/>
            </a:xfrm>
            <a:custGeom>
              <a:avLst/>
              <a:gdLst>
                <a:gd name="T0" fmla="*/ 4 w 141"/>
                <a:gd name="T1" fmla="*/ 52 h 53"/>
                <a:gd name="T2" fmla="*/ 69 w 141"/>
                <a:gd name="T3" fmla="*/ 12 h 53"/>
                <a:gd name="T4" fmla="*/ 107 w 141"/>
                <a:gd name="T5" fmla="*/ 4 h 53"/>
                <a:gd name="T6" fmla="*/ 139 w 141"/>
                <a:gd name="T7" fmla="*/ 3 h 53"/>
                <a:gd name="T8" fmla="*/ 139 w 141"/>
                <a:gd name="T9" fmla="*/ 0 h 53"/>
                <a:gd name="T10" fmla="*/ 98 w 141"/>
                <a:gd name="T11" fmla="*/ 3 h 53"/>
                <a:gd name="T12" fmla="*/ 57 w 141"/>
                <a:gd name="T13" fmla="*/ 13 h 53"/>
                <a:gd name="T14" fmla="*/ 1 w 141"/>
                <a:gd name="T15" fmla="*/ 51 h 53"/>
                <a:gd name="T16" fmla="*/ 4 w 141"/>
                <a:gd name="T1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53">
                  <a:moveTo>
                    <a:pt x="4" y="52"/>
                  </a:moveTo>
                  <a:cubicBezTo>
                    <a:pt x="19" y="32"/>
                    <a:pt x="43" y="20"/>
                    <a:pt x="69" y="12"/>
                  </a:cubicBezTo>
                  <a:cubicBezTo>
                    <a:pt x="81" y="9"/>
                    <a:pt x="94" y="6"/>
                    <a:pt x="107" y="4"/>
                  </a:cubicBezTo>
                  <a:cubicBezTo>
                    <a:pt x="118" y="3"/>
                    <a:pt x="129" y="5"/>
                    <a:pt x="139" y="3"/>
                  </a:cubicBezTo>
                  <a:cubicBezTo>
                    <a:pt x="141" y="2"/>
                    <a:pt x="141" y="0"/>
                    <a:pt x="139" y="0"/>
                  </a:cubicBezTo>
                  <a:cubicBezTo>
                    <a:pt x="126" y="3"/>
                    <a:pt x="112" y="1"/>
                    <a:pt x="98" y="3"/>
                  </a:cubicBezTo>
                  <a:cubicBezTo>
                    <a:pt x="84" y="5"/>
                    <a:pt x="70" y="9"/>
                    <a:pt x="57" y="13"/>
                  </a:cubicBezTo>
                  <a:cubicBezTo>
                    <a:pt x="35" y="21"/>
                    <a:pt x="15" y="33"/>
                    <a:pt x="1" y="51"/>
                  </a:cubicBezTo>
                  <a:cubicBezTo>
                    <a:pt x="0" y="52"/>
                    <a:pt x="3" y="53"/>
                    <a:pt x="4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5008563" y="3235325"/>
              <a:ext cx="1071563" cy="395288"/>
            </a:xfrm>
            <a:custGeom>
              <a:avLst/>
              <a:gdLst>
                <a:gd name="T0" fmla="*/ 3 w 141"/>
                <a:gd name="T1" fmla="*/ 51 h 52"/>
                <a:gd name="T2" fmla="*/ 63 w 141"/>
                <a:gd name="T3" fmla="*/ 17 h 52"/>
                <a:gd name="T4" fmla="*/ 102 w 141"/>
                <a:gd name="T5" fmla="*/ 5 h 52"/>
                <a:gd name="T6" fmla="*/ 139 w 141"/>
                <a:gd name="T7" fmla="*/ 4 h 52"/>
                <a:gd name="T8" fmla="*/ 139 w 141"/>
                <a:gd name="T9" fmla="*/ 2 h 52"/>
                <a:gd name="T10" fmla="*/ 106 w 141"/>
                <a:gd name="T11" fmla="*/ 2 h 52"/>
                <a:gd name="T12" fmla="*/ 73 w 141"/>
                <a:gd name="T13" fmla="*/ 10 h 52"/>
                <a:gd name="T14" fmla="*/ 33 w 141"/>
                <a:gd name="T15" fmla="*/ 28 h 52"/>
                <a:gd name="T16" fmla="*/ 1 w 141"/>
                <a:gd name="T17" fmla="*/ 50 h 52"/>
                <a:gd name="T18" fmla="*/ 3 w 141"/>
                <a:gd name="T1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2">
                  <a:moveTo>
                    <a:pt x="3" y="51"/>
                  </a:moveTo>
                  <a:cubicBezTo>
                    <a:pt x="22" y="38"/>
                    <a:pt x="41" y="26"/>
                    <a:pt x="63" y="17"/>
                  </a:cubicBezTo>
                  <a:cubicBezTo>
                    <a:pt x="75" y="12"/>
                    <a:pt x="88" y="7"/>
                    <a:pt x="102" y="5"/>
                  </a:cubicBezTo>
                  <a:cubicBezTo>
                    <a:pt x="113" y="4"/>
                    <a:pt x="128" y="2"/>
                    <a:pt x="139" y="4"/>
                  </a:cubicBezTo>
                  <a:cubicBezTo>
                    <a:pt x="141" y="4"/>
                    <a:pt x="141" y="2"/>
                    <a:pt x="139" y="2"/>
                  </a:cubicBezTo>
                  <a:cubicBezTo>
                    <a:pt x="129" y="0"/>
                    <a:pt x="117" y="2"/>
                    <a:pt x="106" y="2"/>
                  </a:cubicBezTo>
                  <a:cubicBezTo>
                    <a:pt x="94" y="3"/>
                    <a:pt x="84" y="6"/>
                    <a:pt x="73" y="10"/>
                  </a:cubicBezTo>
                  <a:cubicBezTo>
                    <a:pt x="60" y="15"/>
                    <a:pt x="46" y="21"/>
                    <a:pt x="33" y="28"/>
                  </a:cubicBezTo>
                  <a:cubicBezTo>
                    <a:pt x="22" y="34"/>
                    <a:pt x="12" y="42"/>
                    <a:pt x="1" y="50"/>
                  </a:cubicBezTo>
                  <a:cubicBezTo>
                    <a:pt x="0" y="51"/>
                    <a:pt x="2" y="52"/>
                    <a:pt x="3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5441951" y="3379788"/>
              <a:ext cx="904875" cy="419100"/>
            </a:xfrm>
            <a:custGeom>
              <a:avLst/>
              <a:gdLst>
                <a:gd name="T0" fmla="*/ 92 w 119"/>
                <a:gd name="T1" fmla="*/ 4 h 55"/>
                <a:gd name="T2" fmla="*/ 102 w 119"/>
                <a:gd name="T3" fmla="*/ 16 h 55"/>
                <a:gd name="T4" fmla="*/ 108 w 119"/>
                <a:gd name="T5" fmla="*/ 24 h 55"/>
                <a:gd name="T6" fmla="*/ 94 w 119"/>
                <a:gd name="T7" fmla="*/ 29 h 55"/>
                <a:gd name="T8" fmla="*/ 45 w 119"/>
                <a:gd name="T9" fmla="*/ 43 h 55"/>
                <a:gd name="T10" fmla="*/ 32 w 119"/>
                <a:gd name="T11" fmla="*/ 51 h 55"/>
                <a:gd name="T12" fmla="*/ 23 w 119"/>
                <a:gd name="T13" fmla="*/ 46 h 55"/>
                <a:gd name="T14" fmla="*/ 23 w 119"/>
                <a:gd name="T15" fmla="*/ 19 h 55"/>
                <a:gd name="T16" fmla="*/ 87 w 119"/>
                <a:gd name="T17" fmla="*/ 3 h 55"/>
                <a:gd name="T18" fmla="*/ 87 w 119"/>
                <a:gd name="T19" fmla="*/ 0 h 55"/>
                <a:gd name="T20" fmla="*/ 16 w 119"/>
                <a:gd name="T21" fmla="*/ 20 h 55"/>
                <a:gd name="T22" fmla="*/ 28 w 119"/>
                <a:gd name="T23" fmla="*/ 55 h 55"/>
                <a:gd name="T24" fmla="*/ 30 w 119"/>
                <a:gd name="T25" fmla="*/ 55 h 55"/>
                <a:gd name="T26" fmla="*/ 77 w 119"/>
                <a:gd name="T27" fmla="*/ 35 h 55"/>
                <a:gd name="T28" fmla="*/ 107 w 119"/>
                <a:gd name="T29" fmla="*/ 30 h 55"/>
                <a:gd name="T30" fmla="*/ 94 w 119"/>
                <a:gd name="T31" fmla="*/ 2 h 55"/>
                <a:gd name="T32" fmla="*/ 92 w 119"/>
                <a:gd name="T3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5">
                  <a:moveTo>
                    <a:pt x="92" y="4"/>
                  </a:moveTo>
                  <a:cubicBezTo>
                    <a:pt x="96" y="8"/>
                    <a:pt x="99" y="12"/>
                    <a:pt x="102" y="16"/>
                  </a:cubicBezTo>
                  <a:cubicBezTo>
                    <a:pt x="104" y="18"/>
                    <a:pt x="106" y="21"/>
                    <a:pt x="108" y="24"/>
                  </a:cubicBezTo>
                  <a:cubicBezTo>
                    <a:pt x="110" y="29"/>
                    <a:pt x="95" y="29"/>
                    <a:pt x="94" y="29"/>
                  </a:cubicBezTo>
                  <a:cubicBezTo>
                    <a:pt x="77" y="30"/>
                    <a:pt x="59" y="36"/>
                    <a:pt x="45" y="43"/>
                  </a:cubicBezTo>
                  <a:cubicBezTo>
                    <a:pt x="40" y="46"/>
                    <a:pt x="36" y="48"/>
                    <a:pt x="32" y="51"/>
                  </a:cubicBezTo>
                  <a:cubicBezTo>
                    <a:pt x="28" y="53"/>
                    <a:pt x="25" y="48"/>
                    <a:pt x="23" y="46"/>
                  </a:cubicBezTo>
                  <a:cubicBezTo>
                    <a:pt x="12" y="37"/>
                    <a:pt x="8" y="27"/>
                    <a:pt x="23" y="19"/>
                  </a:cubicBezTo>
                  <a:cubicBezTo>
                    <a:pt x="42" y="9"/>
                    <a:pt x="65" y="5"/>
                    <a:pt x="87" y="3"/>
                  </a:cubicBezTo>
                  <a:cubicBezTo>
                    <a:pt x="89" y="3"/>
                    <a:pt x="89" y="0"/>
                    <a:pt x="87" y="0"/>
                  </a:cubicBezTo>
                  <a:cubicBezTo>
                    <a:pt x="64" y="3"/>
                    <a:pt x="34" y="7"/>
                    <a:pt x="16" y="20"/>
                  </a:cubicBezTo>
                  <a:cubicBezTo>
                    <a:pt x="0" y="31"/>
                    <a:pt x="18" y="4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45" y="47"/>
                    <a:pt x="60" y="40"/>
                    <a:pt x="77" y="35"/>
                  </a:cubicBezTo>
                  <a:cubicBezTo>
                    <a:pt x="87" y="32"/>
                    <a:pt x="98" y="33"/>
                    <a:pt x="107" y="30"/>
                  </a:cubicBezTo>
                  <a:cubicBezTo>
                    <a:pt x="119" y="25"/>
                    <a:pt x="99" y="7"/>
                    <a:pt x="94" y="2"/>
                  </a:cubicBezTo>
                  <a:cubicBezTo>
                    <a:pt x="92" y="1"/>
                    <a:pt x="90" y="3"/>
                    <a:pt x="9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5137151" y="3592513"/>
              <a:ext cx="236538" cy="152400"/>
            </a:xfrm>
            <a:custGeom>
              <a:avLst/>
              <a:gdLst>
                <a:gd name="T0" fmla="*/ 4 w 31"/>
                <a:gd name="T1" fmla="*/ 19 h 20"/>
                <a:gd name="T2" fmla="*/ 30 w 31"/>
                <a:gd name="T3" fmla="*/ 2 h 20"/>
                <a:gd name="T4" fmla="*/ 28 w 31"/>
                <a:gd name="T5" fmla="*/ 1 h 20"/>
                <a:gd name="T6" fmla="*/ 26 w 31"/>
                <a:gd name="T7" fmla="*/ 5 h 20"/>
                <a:gd name="T8" fmla="*/ 28 w 31"/>
                <a:gd name="T9" fmla="*/ 6 h 20"/>
                <a:gd name="T10" fmla="*/ 31 w 31"/>
                <a:gd name="T11" fmla="*/ 1 h 20"/>
                <a:gd name="T12" fmla="*/ 28 w 31"/>
                <a:gd name="T13" fmla="*/ 0 h 20"/>
                <a:gd name="T14" fmla="*/ 2 w 31"/>
                <a:gd name="T15" fmla="*/ 17 h 20"/>
                <a:gd name="T16" fmla="*/ 4 w 31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1" y="12"/>
                    <a:pt x="20" y="7"/>
                    <a:pt x="30" y="2"/>
                  </a:cubicBezTo>
                  <a:cubicBezTo>
                    <a:pt x="29" y="2"/>
                    <a:pt x="28" y="2"/>
                    <a:pt x="28" y="1"/>
                  </a:cubicBezTo>
                  <a:cubicBezTo>
                    <a:pt x="27" y="3"/>
                    <a:pt x="27" y="4"/>
                    <a:pt x="26" y="5"/>
                  </a:cubicBezTo>
                  <a:cubicBezTo>
                    <a:pt x="25" y="7"/>
                    <a:pt x="27" y="8"/>
                    <a:pt x="28" y="6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19" y="5"/>
                    <a:pt x="9" y="10"/>
                    <a:pt x="2" y="17"/>
                  </a:cubicBezTo>
                  <a:cubicBezTo>
                    <a:pt x="0" y="18"/>
                    <a:pt x="3" y="20"/>
                    <a:pt x="4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5199063" y="3684588"/>
              <a:ext cx="227013" cy="136525"/>
            </a:xfrm>
            <a:custGeom>
              <a:avLst/>
              <a:gdLst>
                <a:gd name="T0" fmla="*/ 3 w 30"/>
                <a:gd name="T1" fmla="*/ 17 h 18"/>
                <a:gd name="T2" fmla="*/ 28 w 30"/>
                <a:gd name="T3" fmla="*/ 3 h 18"/>
                <a:gd name="T4" fmla="*/ 28 w 30"/>
                <a:gd name="T5" fmla="*/ 1 h 18"/>
                <a:gd name="T6" fmla="*/ 1 w 30"/>
                <a:gd name="T7" fmla="*/ 15 h 18"/>
                <a:gd name="T8" fmla="*/ 3 w 3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" y="17"/>
                  </a:moveTo>
                  <a:cubicBezTo>
                    <a:pt x="10" y="12"/>
                    <a:pt x="18" y="3"/>
                    <a:pt x="28" y="3"/>
                  </a:cubicBezTo>
                  <a:cubicBezTo>
                    <a:pt x="30" y="3"/>
                    <a:pt x="30" y="1"/>
                    <a:pt x="28" y="1"/>
                  </a:cubicBezTo>
                  <a:cubicBezTo>
                    <a:pt x="17" y="0"/>
                    <a:pt x="8" y="10"/>
                    <a:pt x="1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5305426" y="3752850"/>
              <a:ext cx="158750" cy="128588"/>
            </a:xfrm>
            <a:custGeom>
              <a:avLst/>
              <a:gdLst>
                <a:gd name="T0" fmla="*/ 3 w 21"/>
                <a:gd name="T1" fmla="*/ 16 h 17"/>
                <a:gd name="T2" fmla="*/ 20 w 21"/>
                <a:gd name="T3" fmla="*/ 3 h 17"/>
                <a:gd name="T4" fmla="*/ 18 w 21"/>
                <a:gd name="T5" fmla="*/ 1 h 17"/>
                <a:gd name="T6" fmla="*/ 1 w 21"/>
                <a:gd name="T7" fmla="*/ 14 h 17"/>
                <a:gd name="T8" fmla="*/ 3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9" y="11"/>
                    <a:pt x="15" y="7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5"/>
                    <a:pt x="7" y="9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5281613" y="3949700"/>
              <a:ext cx="31750" cy="2381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5403851" y="3973513"/>
              <a:ext cx="30163" cy="142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5700713" y="2366963"/>
              <a:ext cx="1049338" cy="411163"/>
            </a:xfrm>
            <a:custGeom>
              <a:avLst/>
              <a:gdLst>
                <a:gd name="T0" fmla="*/ 8 w 138"/>
                <a:gd name="T1" fmla="*/ 30 h 54"/>
                <a:gd name="T2" fmla="*/ 18 w 138"/>
                <a:gd name="T3" fmla="*/ 36 h 54"/>
                <a:gd name="T4" fmla="*/ 20 w 138"/>
                <a:gd name="T5" fmla="*/ 34 h 54"/>
                <a:gd name="T6" fmla="*/ 32 w 138"/>
                <a:gd name="T7" fmla="*/ 9 h 54"/>
                <a:gd name="T8" fmla="*/ 72 w 138"/>
                <a:gd name="T9" fmla="*/ 4 h 54"/>
                <a:gd name="T10" fmla="*/ 114 w 138"/>
                <a:gd name="T11" fmla="*/ 17 h 54"/>
                <a:gd name="T12" fmla="*/ 135 w 138"/>
                <a:gd name="T13" fmla="*/ 44 h 54"/>
                <a:gd name="T14" fmla="*/ 137 w 138"/>
                <a:gd name="T15" fmla="*/ 42 h 54"/>
                <a:gd name="T16" fmla="*/ 77 w 138"/>
                <a:gd name="T17" fmla="*/ 40 h 54"/>
                <a:gd name="T18" fmla="*/ 50 w 138"/>
                <a:gd name="T19" fmla="*/ 47 h 54"/>
                <a:gd name="T20" fmla="*/ 33 w 138"/>
                <a:gd name="T21" fmla="*/ 47 h 54"/>
                <a:gd name="T22" fmla="*/ 27 w 138"/>
                <a:gd name="T23" fmla="*/ 32 h 54"/>
                <a:gd name="T24" fmla="*/ 24 w 138"/>
                <a:gd name="T25" fmla="*/ 30 h 54"/>
                <a:gd name="T26" fmla="*/ 41 w 138"/>
                <a:gd name="T27" fmla="*/ 54 h 54"/>
                <a:gd name="T28" fmla="*/ 51 w 138"/>
                <a:gd name="T29" fmla="*/ 49 h 54"/>
                <a:gd name="T30" fmla="*/ 78 w 138"/>
                <a:gd name="T31" fmla="*/ 42 h 54"/>
                <a:gd name="T32" fmla="*/ 136 w 138"/>
                <a:gd name="T33" fmla="*/ 45 h 54"/>
                <a:gd name="T34" fmla="*/ 138 w 138"/>
                <a:gd name="T35" fmla="*/ 43 h 54"/>
                <a:gd name="T36" fmla="*/ 104 w 138"/>
                <a:gd name="T37" fmla="*/ 8 h 54"/>
                <a:gd name="T38" fmla="*/ 51 w 138"/>
                <a:gd name="T39" fmla="*/ 2 h 54"/>
                <a:gd name="T40" fmla="*/ 13 w 138"/>
                <a:gd name="T41" fmla="*/ 20 h 54"/>
                <a:gd name="T42" fmla="*/ 19 w 138"/>
                <a:gd name="T43" fmla="*/ 36 h 54"/>
                <a:gd name="T44" fmla="*/ 20 w 138"/>
                <a:gd name="T45" fmla="*/ 34 h 54"/>
                <a:gd name="T46" fmla="*/ 9 w 138"/>
                <a:gd name="T47" fmla="*/ 27 h 54"/>
                <a:gd name="T48" fmla="*/ 8 w 138"/>
                <a:gd name="T4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54">
                  <a:moveTo>
                    <a:pt x="8" y="30"/>
                  </a:moveTo>
                  <a:cubicBezTo>
                    <a:pt x="12" y="32"/>
                    <a:pt x="15" y="33"/>
                    <a:pt x="18" y="36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0" y="29"/>
                    <a:pt x="26" y="12"/>
                    <a:pt x="32" y="9"/>
                  </a:cubicBezTo>
                  <a:cubicBezTo>
                    <a:pt x="44" y="4"/>
                    <a:pt x="59" y="3"/>
                    <a:pt x="72" y="4"/>
                  </a:cubicBezTo>
                  <a:cubicBezTo>
                    <a:pt x="86" y="4"/>
                    <a:pt x="102" y="8"/>
                    <a:pt x="114" y="17"/>
                  </a:cubicBezTo>
                  <a:cubicBezTo>
                    <a:pt x="123" y="24"/>
                    <a:pt x="129" y="34"/>
                    <a:pt x="135" y="44"/>
                  </a:cubicBezTo>
                  <a:cubicBezTo>
                    <a:pt x="136" y="43"/>
                    <a:pt x="136" y="43"/>
                    <a:pt x="137" y="42"/>
                  </a:cubicBezTo>
                  <a:cubicBezTo>
                    <a:pt x="117" y="36"/>
                    <a:pt x="97" y="36"/>
                    <a:pt x="77" y="40"/>
                  </a:cubicBezTo>
                  <a:cubicBezTo>
                    <a:pt x="68" y="42"/>
                    <a:pt x="58" y="43"/>
                    <a:pt x="50" y="47"/>
                  </a:cubicBezTo>
                  <a:cubicBezTo>
                    <a:pt x="43" y="51"/>
                    <a:pt x="39" y="52"/>
                    <a:pt x="33" y="47"/>
                  </a:cubicBezTo>
                  <a:cubicBezTo>
                    <a:pt x="29" y="44"/>
                    <a:pt x="23" y="37"/>
                    <a:pt x="27" y="32"/>
                  </a:cubicBezTo>
                  <a:cubicBezTo>
                    <a:pt x="28" y="30"/>
                    <a:pt x="25" y="29"/>
                    <a:pt x="24" y="30"/>
                  </a:cubicBezTo>
                  <a:cubicBezTo>
                    <a:pt x="19" y="38"/>
                    <a:pt x="31" y="54"/>
                    <a:pt x="41" y="54"/>
                  </a:cubicBezTo>
                  <a:cubicBezTo>
                    <a:pt x="45" y="53"/>
                    <a:pt x="48" y="51"/>
                    <a:pt x="51" y="49"/>
                  </a:cubicBezTo>
                  <a:cubicBezTo>
                    <a:pt x="59" y="45"/>
                    <a:pt x="69" y="44"/>
                    <a:pt x="78" y="42"/>
                  </a:cubicBezTo>
                  <a:cubicBezTo>
                    <a:pt x="97" y="39"/>
                    <a:pt x="117" y="39"/>
                    <a:pt x="136" y="45"/>
                  </a:cubicBezTo>
                  <a:cubicBezTo>
                    <a:pt x="137" y="45"/>
                    <a:pt x="138" y="44"/>
                    <a:pt x="138" y="43"/>
                  </a:cubicBezTo>
                  <a:cubicBezTo>
                    <a:pt x="129" y="29"/>
                    <a:pt x="120" y="15"/>
                    <a:pt x="104" y="8"/>
                  </a:cubicBezTo>
                  <a:cubicBezTo>
                    <a:pt x="89" y="1"/>
                    <a:pt x="68" y="0"/>
                    <a:pt x="51" y="2"/>
                  </a:cubicBezTo>
                  <a:cubicBezTo>
                    <a:pt x="36" y="4"/>
                    <a:pt x="23" y="10"/>
                    <a:pt x="13" y="20"/>
                  </a:cubicBezTo>
                  <a:cubicBezTo>
                    <a:pt x="6" y="27"/>
                    <a:pt x="9" y="34"/>
                    <a:pt x="19" y="36"/>
                  </a:cubicBezTo>
                  <a:cubicBezTo>
                    <a:pt x="20" y="37"/>
                    <a:pt x="21" y="35"/>
                    <a:pt x="20" y="34"/>
                  </a:cubicBezTo>
                  <a:cubicBezTo>
                    <a:pt x="17" y="31"/>
                    <a:pt x="13" y="29"/>
                    <a:pt x="9" y="27"/>
                  </a:cubicBezTo>
                  <a:cubicBezTo>
                    <a:pt x="8" y="27"/>
                    <a:pt x="6" y="29"/>
                    <a:pt x="8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6142038" y="2762250"/>
              <a:ext cx="736600" cy="107950"/>
            </a:xfrm>
            <a:custGeom>
              <a:avLst/>
              <a:gdLst>
                <a:gd name="T0" fmla="*/ 3 w 97"/>
                <a:gd name="T1" fmla="*/ 14 h 14"/>
                <a:gd name="T2" fmla="*/ 52 w 97"/>
                <a:gd name="T3" fmla="*/ 4 h 14"/>
                <a:gd name="T4" fmla="*/ 94 w 97"/>
                <a:gd name="T5" fmla="*/ 12 h 14"/>
                <a:gd name="T6" fmla="*/ 95 w 97"/>
                <a:gd name="T7" fmla="*/ 10 h 14"/>
                <a:gd name="T8" fmla="*/ 52 w 97"/>
                <a:gd name="T9" fmla="*/ 1 h 14"/>
                <a:gd name="T10" fmla="*/ 1 w 97"/>
                <a:gd name="T11" fmla="*/ 11 h 14"/>
                <a:gd name="T12" fmla="*/ 3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3" y="14"/>
                  </a:moveTo>
                  <a:cubicBezTo>
                    <a:pt x="18" y="6"/>
                    <a:pt x="34" y="3"/>
                    <a:pt x="52" y="4"/>
                  </a:cubicBezTo>
                  <a:cubicBezTo>
                    <a:pt x="65" y="4"/>
                    <a:pt x="83" y="6"/>
                    <a:pt x="94" y="12"/>
                  </a:cubicBezTo>
                  <a:cubicBezTo>
                    <a:pt x="95" y="13"/>
                    <a:pt x="97" y="10"/>
                    <a:pt x="95" y="10"/>
                  </a:cubicBezTo>
                  <a:cubicBezTo>
                    <a:pt x="83" y="3"/>
                    <a:pt x="66" y="2"/>
                    <a:pt x="52" y="1"/>
                  </a:cubicBezTo>
                  <a:cubicBezTo>
                    <a:pt x="34" y="0"/>
                    <a:pt x="17" y="4"/>
                    <a:pt x="1" y="11"/>
                  </a:cubicBezTo>
                  <a:cubicBezTo>
                    <a:pt x="0" y="12"/>
                    <a:pt x="1" y="14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6270626" y="2824163"/>
              <a:ext cx="669925" cy="136525"/>
            </a:xfrm>
            <a:custGeom>
              <a:avLst/>
              <a:gdLst>
                <a:gd name="T0" fmla="*/ 3 w 88"/>
                <a:gd name="T1" fmla="*/ 16 h 18"/>
                <a:gd name="T2" fmla="*/ 85 w 88"/>
                <a:gd name="T3" fmla="*/ 17 h 18"/>
                <a:gd name="T4" fmla="*/ 86 w 88"/>
                <a:gd name="T5" fmla="*/ 15 h 18"/>
                <a:gd name="T6" fmla="*/ 1 w 88"/>
                <a:gd name="T7" fmla="*/ 14 h 18"/>
                <a:gd name="T8" fmla="*/ 3 w 8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">
                  <a:moveTo>
                    <a:pt x="3" y="16"/>
                  </a:moveTo>
                  <a:cubicBezTo>
                    <a:pt x="26" y="3"/>
                    <a:pt x="61" y="6"/>
                    <a:pt x="85" y="17"/>
                  </a:cubicBezTo>
                  <a:cubicBezTo>
                    <a:pt x="87" y="18"/>
                    <a:pt x="88" y="16"/>
                    <a:pt x="86" y="15"/>
                  </a:cubicBezTo>
                  <a:cubicBezTo>
                    <a:pt x="62" y="3"/>
                    <a:pt x="26" y="0"/>
                    <a:pt x="1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6300788" y="2960688"/>
              <a:ext cx="677863" cy="98425"/>
            </a:xfrm>
            <a:custGeom>
              <a:avLst/>
              <a:gdLst>
                <a:gd name="T0" fmla="*/ 3 w 89"/>
                <a:gd name="T1" fmla="*/ 12 h 13"/>
                <a:gd name="T2" fmla="*/ 86 w 89"/>
                <a:gd name="T3" fmla="*/ 12 h 13"/>
                <a:gd name="T4" fmla="*/ 87 w 89"/>
                <a:gd name="T5" fmla="*/ 10 h 13"/>
                <a:gd name="T6" fmla="*/ 2 w 89"/>
                <a:gd name="T7" fmla="*/ 10 h 13"/>
                <a:gd name="T8" fmla="*/ 3 w 8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">
                  <a:moveTo>
                    <a:pt x="3" y="12"/>
                  </a:moveTo>
                  <a:cubicBezTo>
                    <a:pt x="31" y="3"/>
                    <a:pt x="58" y="5"/>
                    <a:pt x="86" y="12"/>
                  </a:cubicBezTo>
                  <a:cubicBezTo>
                    <a:pt x="88" y="13"/>
                    <a:pt x="89" y="10"/>
                    <a:pt x="87" y="10"/>
                  </a:cubicBezTo>
                  <a:cubicBezTo>
                    <a:pt x="58" y="3"/>
                    <a:pt x="31" y="0"/>
                    <a:pt x="2" y="10"/>
                  </a:cubicBezTo>
                  <a:cubicBezTo>
                    <a:pt x="0" y="11"/>
                    <a:pt x="1" y="13"/>
                    <a:pt x="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6392863" y="3113088"/>
              <a:ext cx="463550" cy="258763"/>
            </a:xfrm>
            <a:custGeom>
              <a:avLst/>
              <a:gdLst>
                <a:gd name="T0" fmla="*/ 4 w 61"/>
                <a:gd name="T1" fmla="*/ 13 h 34"/>
                <a:gd name="T2" fmla="*/ 17 w 61"/>
                <a:gd name="T3" fmla="*/ 28 h 34"/>
                <a:gd name="T4" fmla="*/ 19 w 61"/>
                <a:gd name="T5" fmla="*/ 26 h 34"/>
                <a:gd name="T6" fmla="*/ 10 w 61"/>
                <a:gd name="T7" fmla="*/ 15 h 34"/>
                <a:gd name="T8" fmla="*/ 23 w 61"/>
                <a:gd name="T9" fmla="*/ 5 h 34"/>
                <a:gd name="T10" fmla="*/ 44 w 61"/>
                <a:gd name="T11" fmla="*/ 10 h 34"/>
                <a:gd name="T12" fmla="*/ 49 w 61"/>
                <a:gd name="T13" fmla="*/ 26 h 34"/>
                <a:gd name="T14" fmla="*/ 40 w 61"/>
                <a:gd name="T15" fmla="*/ 29 h 34"/>
                <a:gd name="T16" fmla="*/ 20 w 61"/>
                <a:gd name="T17" fmla="*/ 29 h 34"/>
                <a:gd name="T18" fmla="*/ 20 w 61"/>
                <a:gd name="T19" fmla="*/ 32 h 34"/>
                <a:gd name="T20" fmla="*/ 50 w 61"/>
                <a:gd name="T21" fmla="*/ 28 h 34"/>
                <a:gd name="T22" fmla="*/ 45 w 61"/>
                <a:gd name="T23" fmla="*/ 8 h 34"/>
                <a:gd name="T24" fmla="*/ 10 w 61"/>
                <a:gd name="T25" fmla="*/ 6 h 34"/>
                <a:gd name="T26" fmla="*/ 18 w 61"/>
                <a:gd name="T27" fmla="*/ 28 h 34"/>
                <a:gd name="T28" fmla="*/ 20 w 61"/>
                <a:gd name="T29" fmla="*/ 26 h 34"/>
                <a:gd name="T30" fmla="*/ 6 w 61"/>
                <a:gd name="T31" fmla="*/ 11 h 34"/>
                <a:gd name="T32" fmla="*/ 4 w 61"/>
                <a:gd name="T3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4">
                  <a:moveTo>
                    <a:pt x="4" y="13"/>
                  </a:moveTo>
                  <a:cubicBezTo>
                    <a:pt x="9" y="17"/>
                    <a:pt x="14" y="22"/>
                    <a:pt x="17" y="28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5" y="23"/>
                    <a:pt x="12" y="19"/>
                    <a:pt x="10" y="15"/>
                  </a:cubicBezTo>
                  <a:cubicBezTo>
                    <a:pt x="6" y="6"/>
                    <a:pt x="18" y="5"/>
                    <a:pt x="23" y="5"/>
                  </a:cubicBezTo>
                  <a:cubicBezTo>
                    <a:pt x="30" y="5"/>
                    <a:pt x="38" y="7"/>
                    <a:pt x="44" y="10"/>
                  </a:cubicBezTo>
                  <a:cubicBezTo>
                    <a:pt x="49" y="13"/>
                    <a:pt x="56" y="21"/>
                    <a:pt x="49" y="26"/>
                  </a:cubicBezTo>
                  <a:cubicBezTo>
                    <a:pt x="46" y="27"/>
                    <a:pt x="43" y="28"/>
                    <a:pt x="40" y="29"/>
                  </a:cubicBezTo>
                  <a:cubicBezTo>
                    <a:pt x="34" y="30"/>
                    <a:pt x="27" y="31"/>
                    <a:pt x="20" y="29"/>
                  </a:cubicBezTo>
                  <a:cubicBezTo>
                    <a:pt x="19" y="29"/>
                    <a:pt x="18" y="31"/>
                    <a:pt x="20" y="32"/>
                  </a:cubicBezTo>
                  <a:cubicBezTo>
                    <a:pt x="29" y="34"/>
                    <a:pt x="42" y="32"/>
                    <a:pt x="50" y="28"/>
                  </a:cubicBezTo>
                  <a:cubicBezTo>
                    <a:pt x="61" y="22"/>
                    <a:pt x="52" y="13"/>
                    <a:pt x="45" y="8"/>
                  </a:cubicBezTo>
                  <a:cubicBezTo>
                    <a:pt x="36" y="2"/>
                    <a:pt x="20" y="0"/>
                    <a:pt x="10" y="6"/>
                  </a:cubicBezTo>
                  <a:cubicBezTo>
                    <a:pt x="0" y="12"/>
                    <a:pt x="11" y="24"/>
                    <a:pt x="18" y="28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17" y="20"/>
                    <a:pt x="11" y="16"/>
                    <a:pt x="6" y="11"/>
                  </a:cubicBezTo>
                  <a:cubicBezTo>
                    <a:pt x="5" y="10"/>
                    <a:pt x="3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6954838" y="3128963"/>
              <a:ext cx="334963" cy="68263"/>
            </a:xfrm>
            <a:custGeom>
              <a:avLst/>
              <a:gdLst>
                <a:gd name="T0" fmla="*/ 2 w 44"/>
                <a:gd name="T1" fmla="*/ 2 h 9"/>
                <a:gd name="T2" fmla="*/ 40 w 44"/>
                <a:gd name="T3" fmla="*/ 8 h 9"/>
                <a:gd name="T4" fmla="*/ 42 w 44"/>
                <a:gd name="T5" fmla="*/ 6 h 9"/>
                <a:gd name="T6" fmla="*/ 2 w 44"/>
                <a:gd name="T7" fmla="*/ 0 h 9"/>
                <a:gd name="T8" fmla="*/ 2 w 4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2" y="2"/>
                  </a:moveTo>
                  <a:cubicBezTo>
                    <a:pt x="15" y="3"/>
                    <a:pt x="29" y="3"/>
                    <a:pt x="40" y="8"/>
                  </a:cubicBezTo>
                  <a:cubicBezTo>
                    <a:pt x="42" y="9"/>
                    <a:pt x="44" y="6"/>
                    <a:pt x="42" y="6"/>
                  </a:cubicBezTo>
                  <a:cubicBezTo>
                    <a:pt x="30" y="0"/>
                    <a:pt x="16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7015163" y="3211513"/>
              <a:ext cx="282575" cy="61913"/>
            </a:xfrm>
            <a:custGeom>
              <a:avLst/>
              <a:gdLst>
                <a:gd name="T0" fmla="*/ 2 w 37"/>
                <a:gd name="T1" fmla="*/ 3 h 8"/>
                <a:gd name="T2" fmla="*/ 34 w 37"/>
                <a:gd name="T3" fmla="*/ 8 h 8"/>
                <a:gd name="T4" fmla="*/ 35 w 37"/>
                <a:gd name="T5" fmla="*/ 5 h 8"/>
                <a:gd name="T6" fmla="*/ 2 w 37"/>
                <a:gd name="T7" fmla="*/ 0 h 8"/>
                <a:gd name="T8" fmla="*/ 2 w 3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2" y="3"/>
                  </a:moveTo>
                  <a:cubicBezTo>
                    <a:pt x="13" y="4"/>
                    <a:pt x="24" y="4"/>
                    <a:pt x="34" y="8"/>
                  </a:cubicBezTo>
                  <a:cubicBezTo>
                    <a:pt x="36" y="8"/>
                    <a:pt x="37" y="6"/>
                    <a:pt x="35" y="5"/>
                  </a:cubicBezTo>
                  <a:cubicBezTo>
                    <a:pt x="24" y="2"/>
                    <a:pt x="13" y="1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7023101" y="3287713"/>
              <a:ext cx="168275" cy="38100"/>
            </a:xfrm>
            <a:custGeom>
              <a:avLst/>
              <a:gdLst>
                <a:gd name="T0" fmla="*/ 2 w 22"/>
                <a:gd name="T1" fmla="*/ 4 h 5"/>
                <a:gd name="T2" fmla="*/ 20 w 22"/>
                <a:gd name="T3" fmla="*/ 4 h 5"/>
                <a:gd name="T4" fmla="*/ 21 w 22"/>
                <a:gd name="T5" fmla="*/ 2 h 5"/>
                <a:gd name="T6" fmla="*/ 2 w 22"/>
                <a:gd name="T7" fmla="*/ 1 h 5"/>
                <a:gd name="T8" fmla="*/ 2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" y="4"/>
                  </a:moveTo>
                  <a:cubicBezTo>
                    <a:pt x="8" y="4"/>
                    <a:pt x="14" y="3"/>
                    <a:pt x="20" y="4"/>
                  </a:cubicBezTo>
                  <a:cubicBezTo>
                    <a:pt x="22" y="5"/>
                    <a:pt x="22" y="2"/>
                    <a:pt x="21" y="2"/>
                  </a:cubicBezTo>
                  <a:cubicBezTo>
                    <a:pt x="14" y="0"/>
                    <a:pt x="8" y="1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6681788" y="3432175"/>
              <a:ext cx="790575" cy="114300"/>
            </a:xfrm>
            <a:custGeom>
              <a:avLst/>
              <a:gdLst>
                <a:gd name="T0" fmla="*/ 102 w 104"/>
                <a:gd name="T1" fmla="*/ 4 h 15"/>
                <a:gd name="T2" fmla="*/ 51 w 104"/>
                <a:gd name="T3" fmla="*/ 2 h 15"/>
                <a:gd name="T4" fmla="*/ 2 w 104"/>
                <a:gd name="T5" fmla="*/ 12 h 15"/>
                <a:gd name="T6" fmla="*/ 4 w 104"/>
                <a:gd name="T7" fmla="*/ 14 h 15"/>
                <a:gd name="T8" fmla="*/ 51 w 104"/>
                <a:gd name="T9" fmla="*/ 5 h 15"/>
                <a:gd name="T10" fmla="*/ 102 w 104"/>
                <a:gd name="T11" fmla="*/ 7 h 15"/>
                <a:gd name="T12" fmla="*/ 102 w 104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102" y="4"/>
                  </a:moveTo>
                  <a:cubicBezTo>
                    <a:pt x="86" y="0"/>
                    <a:pt x="68" y="1"/>
                    <a:pt x="51" y="2"/>
                  </a:cubicBezTo>
                  <a:cubicBezTo>
                    <a:pt x="34" y="4"/>
                    <a:pt x="17" y="5"/>
                    <a:pt x="2" y="12"/>
                  </a:cubicBezTo>
                  <a:cubicBezTo>
                    <a:pt x="0" y="13"/>
                    <a:pt x="2" y="15"/>
                    <a:pt x="4" y="14"/>
                  </a:cubicBezTo>
                  <a:cubicBezTo>
                    <a:pt x="18" y="8"/>
                    <a:pt x="35" y="6"/>
                    <a:pt x="51" y="5"/>
                  </a:cubicBezTo>
                  <a:cubicBezTo>
                    <a:pt x="68" y="4"/>
                    <a:pt x="85" y="2"/>
                    <a:pt x="102" y="7"/>
                  </a:cubicBezTo>
                  <a:cubicBezTo>
                    <a:pt x="103" y="7"/>
                    <a:pt x="104" y="5"/>
                    <a:pt x="10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6521451" y="4003675"/>
              <a:ext cx="531813" cy="533400"/>
            </a:xfrm>
            <a:custGeom>
              <a:avLst/>
              <a:gdLst>
                <a:gd name="T0" fmla="*/ 24 w 70"/>
                <a:gd name="T1" fmla="*/ 3 h 70"/>
                <a:gd name="T2" fmla="*/ 14 w 70"/>
                <a:gd name="T3" fmla="*/ 31 h 70"/>
                <a:gd name="T4" fmla="*/ 39 w 70"/>
                <a:gd name="T5" fmla="*/ 36 h 70"/>
                <a:gd name="T6" fmla="*/ 48 w 70"/>
                <a:gd name="T7" fmla="*/ 57 h 70"/>
                <a:gd name="T8" fmla="*/ 36 w 70"/>
                <a:gd name="T9" fmla="*/ 68 h 70"/>
                <a:gd name="T10" fmla="*/ 37 w 70"/>
                <a:gd name="T11" fmla="*/ 70 h 70"/>
                <a:gd name="T12" fmla="*/ 56 w 70"/>
                <a:gd name="T13" fmla="*/ 41 h 70"/>
                <a:gd name="T14" fmla="*/ 31 w 70"/>
                <a:gd name="T15" fmla="*/ 33 h 70"/>
                <a:gd name="T16" fmla="*/ 23 w 70"/>
                <a:gd name="T17" fmla="*/ 31 h 70"/>
                <a:gd name="T18" fmla="*/ 20 w 70"/>
                <a:gd name="T19" fmla="*/ 17 h 70"/>
                <a:gd name="T20" fmla="*/ 31 w 70"/>
                <a:gd name="T21" fmla="*/ 5 h 70"/>
                <a:gd name="T22" fmla="*/ 29 w 70"/>
                <a:gd name="T23" fmla="*/ 3 h 70"/>
                <a:gd name="T24" fmla="*/ 21 w 70"/>
                <a:gd name="T25" fmla="*/ 27 h 70"/>
                <a:gd name="T26" fmla="*/ 44 w 70"/>
                <a:gd name="T27" fmla="*/ 34 h 70"/>
                <a:gd name="T28" fmla="*/ 54 w 70"/>
                <a:gd name="T29" fmla="*/ 52 h 70"/>
                <a:gd name="T30" fmla="*/ 44 w 70"/>
                <a:gd name="T31" fmla="*/ 60 h 70"/>
                <a:gd name="T32" fmla="*/ 46 w 70"/>
                <a:gd name="T33" fmla="*/ 62 h 70"/>
                <a:gd name="T34" fmla="*/ 58 w 70"/>
                <a:gd name="T35" fmla="*/ 40 h 70"/>
                <a:gd name="T36" fmla="*/ 37 w 70"/>
                <a:gd name="T37" fmla="*/ 33 h 70"/>
                <a:gd name="T38" fmla="*/ 20 w 70"/>
                <a:gd name="T39" fmla="*/ 14 h 70"/>
                <a:gd name="T40" fmla="*/ 28 w 70"/>
                <a:gd name="T41" fmla="*/ 3 h 70"/>
                <a:gd name="T42" fmla="*/ 26 w 70"/>
                <a:gd name="T43" fmla="*/ 2 h 70"/>
                <a:gd name="T44" fmla="*/ 16 w 70"/>
                <a:gd name="T45" fmla="*/ 28 h 70"/>
                <a:gd name="T46" fmla="*/ 36 w 70"/>
                <a:gd name="T47" fmla="*/ 35 h 70"/>
                <a:gd name="T48" fmla="*/ 57 w 70"/>
                <a:gd name="T49" fmla="*/ 43 h 70"/>
                <a:gd name="T50" fmla="*/ 45 w 70"/>
                <a:gd name="T51" fmla="*/ 60 h 70"/>
                <a:gd name="T52" fmla="*/ 47 w 70"/>
                <a:gd name="T53" fmla="*/ 62 h 70"/>
                <a:gd name="T54" fmla="*/ 57 w 70"/>
                <a:gd name="T55" fmla="*/ 37 h 70"/>
                <a:gd name="T56" fmla="*/ 40 w 70"/>
                <a:gd name="T57" fmla="*/ 30 h 70"/>
                <a:gd name="T58" fmla="*/ 29 w 70"/>
                <a:gd name="T59" fmla="*/ 27 h 70"/>
                <a:gd name="T60" fmla="*/ 30 w 70"/>
                <a:gd name="T61" fmla="*/ 6 h 70"/>
                <a:gd name="T62" fmla="*/ 28 w 70"/>
                <a:gd name="T63" fmla="*/ 4 h 70"/>
                <a:gd name="T64" fmla="*/ 20 w 70"/>
                <a:gd name="T65" fmla="*/ 33 h 70"/>
                <a:gd name="T66" fmla="*/ 43 w 70"/>
                <a:gd name="T67" fmla="*/ 38 h 70"/>
                <a:gd name="T68" fmla="*/ 58 w 70"/>
                <a:gd name="T69" fmla="*/ 53 h 70"/>
                <a:gd name="T70" fmla="*/ 37 w 70"/>
                <a:gd name="T71" fmla="*/ 68 h 70"/>
                <a:gd name="T72" fmla="*/ 38 w 70"/>
                <a:gd name="T73" fmla="*/ 70 h 70"/>
                <a:gd name="T74" fmla="*/ 50 w 70"/>
                <a:gd name="T75" fmla="*/ 38 h 70"/>
                <a:gd name="T76" fmla="*/ 28 w 70"/>
                <a:gd name="T77" fmla="*/ 32 h 70"/>
                <a:gd name="T78" fmla="*/ 13 w 70"/>
                <a:gd name="T79" fmla="*/ 17 h 70"/>
                <a:gd name="T80" fmla="*/ 26 w 70"/>
                <a:gd name="T81" fmla="*/ 5 h 70"/>
                <a:gd name="T82" fmla="*/ 24 w 70"/>
                <a:gd name="T8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70">
                  <a:moveTo>
                    <a:pt x="24" y="3"/>
                  </a:moveTo>
                  <a:cubicBezTo>
                    <a:pt x="16" y="9"/>
                    <a:pt x="0" y="22"/>
                    <a:pt x="14" y="31"/>
                  </a:cubicBezTo>
                  <a:cubicBezTo>
                    <a:pt x="21" y="35"/>
                    <a:pt x="31" y="34"/>
                    <a:pt x="39" y="36"/>
                  </a:cubicBezTo>
                  <a:cubicBezTo>
                    <a:pt x="50" y="38"/>
                    <a:pt x="57" y="47"/>
                    <a:pt x="48" y="57"/>
                  </a:cubicBezTo>
                  <a:cubicBezTo>
                    <a:pt x="44" y="61"/>
                    <a:pt x="39" y="64"/>
                    <a:pt x="36" y="68"/>
                  </a:cubicBezTo>
                  <a:cubicBezTo>
                    <a:pt x="35" y="69"/>
                    <a:pt x="35" y="70"/>
                    <a:pt x="37" y="70"/>
                  </a:cubicBezTo>
                  <a:cubicBezTo>
                    <a:pt x="52" y="70"/>
                    <a:pt x="70" y="52"/>
                    <a:pt x="56" y="41"/>
                  </a:cubicBezTo>
                  <a:cubicBezTo>
                    <a:pt x="49" y="36"/>
                    <a:pt x="39" y="34"/>
                    <a:pt x="31" y="33"/>
                  </a:cubicBezTo>
                  <a:cubicBezTo>
                    <a:pt x="28" y="32"/>
                    <a:pt x="26" y="32"/>
                    <a:pt x="23" y="31"/>
                  </a:cubicBezTo>
                  <a:cubicBezTo>
                    <a:pt x="15" y="29"/>
                    <a:pt x="16" y="22"/>
                    <a:pt x="20" y="17"/>
                  </a:cubicBezTo>
                  <a:cubicBezTo>
                    <a:pt x="24" y="13"/>
                    <a:pt x="28" y="9"/>
                    <a:pt x="31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18" y="7"/>
                    <a:pt x="8" y="19"/>
                    <a:pt x="21" y="27"/>
                  </a:cubicBezTo>
                  <a:cubicBezTo>
                    <a:pt x="27" y="31"/>
                    <a:pt x="37" y="32"/>
                    <a:pt x="44" y="34"/>
                  </a:cubicBezTo>
                  <a:cubicBezTo>
                    <a:pt x="53" y="36"/>
                    <a:pt x="64" y="44"/>
                    <a:pt x="54" y="52"/>
                  </a:cubicBezTo>
                  <a:cubicBezTo>
                    <a:pt x="51" y="55"/>
                    <a:pt x="47" y="57"/>
                    <a:pt x="44" y="60"/>
                  </a:cubicBezTo>
                  <a:cubicBezTo>
                    <a:pt x="43" y="61"/>
                    <a:pt x="44" y="63"/>
                    <a:pt x="46" y="62"/>
                  </a:cubicBezTo>
                  <a:cubicBezTo>
                    <a:pt x="57" y="59"/>
                    <a:pt x="66" y="50"/>
                    <a:pt x="58" y="40"/>
                  </a:cubicBezTo>
                  <a:cubicBezTo>
                    <a:pt x="53" y="35"/>
                    <a:pt x="44" y="34"/>
                    <a:pt x="37" y="33"/>
                  </a:cubicBezTo>
                  <a:cubicBezTo>
                    <a:pt x="26" y="31"/>
                    <a:pt x="12" y="26"/>
                    <a:pt x="20" y="14"/>
                  </a:cubicBezTo>
                  <a:cubicBezTo>
                    <a:pt x="22" y="10"/>
                    <a:pt x="25" y="7"/>
                    <a:pt x="28" y="3"/>
                  </a:cubicBezTo>
                  <a:cubicBezTo>
                    <a:pt x="30" y="2"/>
                    <a:pt x="27" y="0"/>
                    <a:pt x="26" y="2"/>
                  </a:cubicBezTo>
                  <a:cubicBezTo>
                    <a:pt x="21" y="7"/>
                    <a:pt x="8" y="20"/>
                    <a:pt x="16" y="28"/>
                  </a:cubicBezTo>
                  <a:cubicBezTo>
                    <a:pt x="22" y="33"/>
                    <a:pt x="29" y="34"/>
                    <a:pt x="36" y="35"/>
                  </a:cubicBezTo>
                  <a:cubicBezTo>
                    <a:pt x="44" y="36"/>
                    <a:pt x="52" y="37"/>
                    <a:pt x="57" y="43"/>
                  </a:cubicBezTo>
                  <a:cubicBezTo>
                    <a:pt x="63" y="51"/>
                    <a:pt x="51" y="58"/>
                    <a:pt x="45" y="60"/>
                  </a:cubicBezTo>
                  <a:cubicBezTo>
                    <a:pt x="45" y="60"/>
                    <a:pt x="46" y="61"/>
                    <a:pt x="47" y="62"/>
                  </a:cubicBezTo>
                  <a:cubicBezTo>
                    <a:pt x="53" y="54"/>
                    <a:pt x="69" y="48"/>
                    <a:pt x="57" y="37"/>
                  </a:cubicBezTo>
                  <a:cubicBezTo>
                    <a:pt x="53" y="33"/>
                    <a:pt x="46" y="31"/>
                    <a:pt x="40" y="30"/>
                  </a:cubicBezTo>
                  <a:cubicBezTo>
                    <a:pt x="36" y="29"/>
                    <a:pt x="33" y="28"/>
                    <a:pt x="29" y="27"/>
                  </a:cubicBezTo>
                  <a:cubicBezTo>
                    <a:pt x="14" y="23"/>
                    <a:pt x="17" y="10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3" y="12"/>
                    <a:pt x="1" y="26"/>
                    <a:pt x="20" y="33"/>
                  </a:cubicBezTo>
                  <a:cubicBezTo>
                    <a:pt x="27" y="36"/>
                    <a:pt x="35" y="36"/>
                    <a:pt x="43" y="38"/>
                  </a:cubicBezTo>
                  <a:cubicBezTo>
                    <a:pt x="50" y="40"/>
                    <a:pt x="60" y="43"/>
                    <a:pt x="58" y="53"/>
                  </a:cubicBezTo>
                  <a:cubicBezTo>
                    <a:pt x="56" y="60"/>
                    <a:pt x="44" y="68"/>
                    <a:pt x="37" y="68"/>
                  </a:cubicBezTo>
                  <a:cubicBezTo>
                    <a:pt x="37" y="68"/>
                    <a:pt x="37" y="69"/>
                    <a:pt x="38" y="70"/>
                  </a:cubicBezTo>
                  <a:cubicBezTo>
                    <a:pt x="45" y="61"/>
                    <a:pt x="66" y="49"/>
                    <a:pt x="50" y="38"/>
                  </a:cubicBezTo>
                  <a:cubicBezTo>
                    <a:pt x="44" y="33"/>
                    <a:pt x="35" y="33"/>
                    <a:pt x="28" y="32"/>
                  </a:cubicBezTo>
                  <a:cubicBezTo>
                    <a:pt x="20" y="31"/>
                    <a:pt x="7" y="29"/>
                    <a:pt x="13" y="17"/>
                  </a:cubicBezTo>
                  <a:cubicBezTo>
                    <a:pt x="16" y="12"/>
                    <a:pt x="22" y="8"/>
                    <a:pt x="26" y="5"/>
                  </a:cubicBezTo>
                  <a:cubicBezTo>
                    <a:pt x="28" y="4"/>
                    <a:pt x="26" y="2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541781" y="3721735"/>
            <a:ext cx="722312" cy="974726"/>
            <a:chOff x="3898901" y="3508375"/>
            <a:chExt cx="722312" cy="974726"/>
          </a:xfrm>
        </p:grpSpPr>
        <p:sp>
          <p:nvSpPr>
            <p:cNvPr id="65" name="Freeform 52"/>
            <p:cNvSpPr/>
            <p:nvPr/>
          </p:nvSpPr>
          <p:spPr bwMode="auto">
            <a:xfrm>
              <a:off x="3898901" y="3508375"/>
              <a:ext cx="646113" cy="906463"/>
            </a:xfrm>
            <a:custGeom>
              <a:avLst/>
              <a:gdLst>
                <a:gd name="T0" fmla="*/ 69 w 85"/>
                <a:gd name="T1" fmla="*/ 118 h 119"/>
                <a:gd name="T2" fmla="*/ 32 w 85"/>
                <a:gd name="T3" fmla="*/ 53 h 119"/>
                <a:gd name="T4" fmla="*/ 22 w 85"/>
                <a:gd name="T5" fmla="*/ 18 h 119"/>
                <a:gd name="T6" fmla="*/ 6 w 85"/>
                <a:gd name="T7" fmla="*/ 2 h 119"/>
                <a:gd name="T8" fmla="*/ 25 w 85"/>
                <a:gd name="T9" fmla="*/ 25 h 119"/>
                <a:gd name="T10" fmla="*/ 25 w 85"/>
                <a:gd name="T11" fmla="*/ 25 h 119"/>
                <a:gd name="T12" fmla="*/ 75 w 85"/>
                <a:gd name="T13" fmla="*/ 106 h 119"/>
                <a:gd name="T14" fmla="*/ 71 w 85"/>
                <a:gd name="T15" fmla="*/ 114 h 119"/>
                <a:gd name="T16" fmla="*/ 26 w 85"/>
                <a:gd name="T17" fmla="*/ 28 h 119"/>
                <a:gd name="T18" fmla="*/ 60 w 85"/>
                <a:gd name="T19" fmla="*/ 87 h 119"/>
                <a:gd name="T20" fmla="*/ 48 w 85"/>
                <a:gd name="T21" fmla="*/ 78 h 119"/>
                <a:gd name="T22" fmla="*/ 23 w 85"/>
                <a:gd name="T23" fmla="*/ 36 h 119"/>
                <a:gd name="T24" fmla="*/ 26 w 85"/>
                <a:gd name="T25" fmla="*/ 33 h 119"/>
                <a:gd name="T26" fmla="*/ 34 w 85"/>
                <a:gd name="T27" fmla="*/ 45 h 119"/>
                <a:gd name="T28" fmla="*/ 42 w 85"/>
                <a:gd name="T29" fmla="*/ 56 h 119"/>
                <a:gd name="T30" fmla="*/ 59 w 85"/>
                <a:gd name="T31" fmla="*/ 83 h 119"/>
                <a:gd name="T32" fmla="*/ 69 w 85"/>
                <a:gd name="T33" fmla="*/ 102 h 119"/>
                <a:gd name="T34" fmla="*/ 69 w 85"/>
                <a:gd name="T35" fmla="*/ 106 h 119"/>
                <a:gd name="T36" fmla="*/ 65 w 85"/>
                <a:gd name="T37" fmla="*/ 96 h 119"/>
                <a:gd name="T38" fmla="*/ 55 w 85"/>
                <a:gd name="T39" fmla="*/ 80 h 119"/>
                <a:gd name="T40" fmla="*/ 71 w 85"/>
                <a:gd name="T41" fmla="*/ 104 h 119"/>
                <a:gd name="T42" fmla="*/ 70 w 85"/>
                <a:gd name="T43" fmla="*/ 105 h 119"/>
                <a:gd name="T44" fmla="*/ 62 w 85"/>
                <a:gd name="T45" fmla="*/ 90 h 119"/>
                <a:gd name="T46" fmla="*/ 55 w 85"/>
                <a:gd name="T47" fmla="*/ 80 h 119"/>
                <a:gd name="T48" fmla="*/ 73 w 85"/>
                <a:gd name="T49" fmla="*/ 108 h 119"/>
                <a:gd name="T50" fmla="*/ 69 w 85"/>
                <a:gd name="T51" fmla="*/ 107 h 119"/>
                <a:gd name="T52" fmla="*/ 62 w 85"/>
                <a:gd name="T53" fmla="*/ 96 h 119"/>
                <a:gd name="T54" fmla="*/ 58 w 85"/>
                <a:gd name="T55" fmla="*/ 82 h 119"/>
                <a:gd name="T56" fmla="*/ 64 w 85"/>
                <a:gd name="T57" fmla="*/ 91 h 119"/>
                <a:gd name="T58" fmla="*/ 25 w 85"/>
                <a:gd name="T59" fmla="*/ 32 h 119"/>
                <a:gd name="T60" fmla="*/ 26 w 85"/>
                <a:gd name="T61" fmla="*/ 33 h 119"/>
                <a:gd name="T62" fmla="*/ 39 w 85"/>
                <a:gd name="T63" fmla="*/ 52 h 119"/>
                <a:gd name="T64" fmla="*/ 48 w 85"/>
                <a:gd name="T65" fmla="*/ 78 h 119"/>
                <a:gd name="T66" fmla="*/ 22 w 85"/>
                <a:gd name="T67" fmla="*/ 37 h 119"/>
                <a:gd name="T68" fmla="*/ 27 w 85"/>
                <a:gd name="T69" fmla="*/ 28 h 119"/>
                <a:gd name="T70" fmla="*/ 63 w 85"/>
                <a:gd name="T71" fmla="*/ 91 h 119"/>
                <a:gd name="T72" fmla="*/ 73 w 85"/>
                <a:gd name="T73" fmla="*/ 112 h 119"/>
                <a:gd name="T74" fmla="*/ 84 w 85"/>
                <a:gd name="T75" fmla="*/ 112 h 119"/>
                <a:gd name="T76" fmla="*/ 24 w 85"/>
                <a:gd name="T77" fmla="*/ 19 h 119"/>
                <a:gd name="T78" fmla="*/ 10 w 85"/>
                <a:gd name="T79" fmla="*/ 22 h 119"/>
                <a:gd name="T80" fmla="*/ 8 w 85"/>
                <a:gd name="T81" fmla="*/ 8 h 119"/>
                <a:gd name="T82" fmla="*/ 25 w 85"/>
                <a:gd name="T83" fmla="*/ 16 h 119"/>
                <a:gd name="T84" fmla="*/ 27 w 85"/>
                <a:gd name="T85" fmla="*/ 51 h 119"/>
                <a:gd name="T86" fmla="*/ 72 w 85"/>
                <a:gd name="T87" fmla="*/ 116 h 119"/>
                <a:gd name="T88" fmla="*/ 7 w 85"/>
                <a:gd name="T89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19">
                  <a:moveTo>
                    <a:pt x="7" y="26"/>
                  </a:moveTo>
                  <a:cubicBezTo>
                    <a:pt x="19" y="40"/>
                    <a:pt x="29" y="56"/>
                    <a:pt x="38" y="71"/>
                  </a:cubicBezTo>
                  <a:cubicBezTo>
                    <a:pt x="47" y="87"/>
                    <a:pt x="61" y="101"/>
                    <a:pt x="69" y="118"/>
                  </a:cubicBezTo>
                  <a:cubicBezTo>
                    <a:pt x="70" y="117"/>
                    <a:pt x="71" y="117"/>
                    <a:pt x="72" y="116"/>
                  </a:cubicBezTo>
                  <a:cubicBezTo>
                    <a:pt x="66" y="105"/>
                    <a:pt x="58" y="96"/>
                    <a:pt x="52" y="85"/>
                  </a:cubicBezTo>
                  <a:cubicBezTo>
                    <a:pt x="45" y="75"/>
                    <a:pt x="38" y="64"/>
                    <a:pt x="32" y="53"/>
                  </a:cubicBezTo>
                  <a:cubicBezTo>
                    <a:pt x="25" y="42"/>
                    <a:pt x="18" y="32"/>
                    <a:pt x="11" y="21"/>
                  </a:cubicBezTo>
                  <a:cubicBezTo>
                    <a:pt x="10" y="19"/>
                    <a:pt x="7" y="3"/>
                    <a:pt x="8" y="4"/>
                  </a:cubicBezTo>
                  <a:cubicBezTo>
                    <a:pt x="13" y="7"/>
                    <a:pt x="19" y="13"/>
                    <a:pt x="22" y="18"/>
                  </a:cubicBezTo>
                  <a:cubicBezTo>
                    <a:pt x="23" y="17"/>
                    <a:pt x="24" y="17"/>
                    <a:pt x="25" y="16"/>
                  </a:cubicBezTo>
                  <a:cubicBezTo>
                    <a:pt x="20" y="11"/>
                    <a:pt x="15" y="6"/>
                    <a:pt x="9" y="1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4" y="11"/>
                    <a:pt x="9" y="19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3" y="23"/>
                    <a:pt x="23" y="26"/>
                    <a:pt x="25" y="25"/>
                  </a:cubicBezTo>
                  <a:cubicBezTo>
                    <a:pt x="29" y="23"/>
                    <a:pt x="27" y="17"/>
                    <a:pt x="25" y="15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20" y="18"/>
                    <a:pt x="22" y="21"/>
                    <a:pt x="25" y="25"/>
                  </a:cubicBezTo>
                  <a:cubicBezTo>
                    <a:pt x="34" y="35"/>
                    <a:pt x="40" y="46"/>
                    <a:pt x="46" y="58"/>
                  </a:cubicBezTo>
                  <a:cubicBezTo>
                    <a:pt x="53" y="69"/>
                    <a:pt x="59" y="81"/>
                    <a:pt x="65" y="92"/>
                  </a:cubicBezTo>
                  <a:cubicBezTo>
                    <a:pt x="68" y="97"/>
                    <a:pt x="72" y="101"/>
                    <a:pt x="75" y="106"/>
                  </a:cubicBezTo>
                  <a:cubicBezTo>
                    <a:pt x="77" y="108"/>
                    <a:pt x="78" y="110"/>
                    <a:pt x="80" y="111"/>
                  </a:cubicBezTo>
                  <a:cubicBezTo>
                    <a:pt x="81" y="113"/>
                    <a:pt x="72" y="112"/>
                    <a:pt x="72" y="112"/>
                  </a:cubicBezTo>
                  <a:cubicBezTo>
                    <a:pt x="71" y="112"/>
                    <a:pt x="70" y="114"/>
                    <a:pt x="71" y="114"/>
                  </a:cubicBezTo>
                  <a:cubicBezTo>
                    <a:pt x="76" y="116"/>
                    <a:pt x="77" y="116"/>
                    <a:pt x="80" y="112"/>
                  </a:cubicBezTo>
                  <a:cubicBezTo>
                    <a:pt x="81" y="112"/>
                    <a:pt x="81" y="111"/>
                    <a:pt x="80" y="111"/>
                  </a:cubicBezTo>
                  <a:cubicBezTo>
                    <a:pt x="59" y="86"/>
                    <a:pt x="46" y="55"/>
                    <a:pt x="26" y="28"/>
                  </a:cubicBezTo>
                  <a:cubicBezTo>
                    <a:pt x="26" y="27"/>
                    <a:pt x="23" y="28"/>
                    <a:pt x="24" y="29"/>
                  </a:cubicBezTo>
                  <a:cubicBezTo>
                    <a:pt x="32" y="50"/>
                    <a:pt x="48" y="67"/>
                    <a:pt x="58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44" y="72"/>
                    <a:pt x="36" y="53"/>
                    <a:pt x="25" y="36"/>
                  </a:cubicBezTo>
                  <a:cubicBezTo>
                    <a:pt x="24" y="36"/>
                    <a:pt x="23" y="36"/>
                    <a:pt x="22" y="37"/>
                  </a:cubicBezTo>
                  <a:cubicBezTo>
                    <a:pt x="32" y="50"/>
                    <a:pt x="41" y="63"/>
                    <a:pt x="48" y="78"/>
                  </a:cubicBezTo>
                  <a:cubicBezTo>
                    <a:pt x="49" y="78"/>
                    <a:pt x="49" y="77"/>
                    <a:pt x="50" y="77"/>
                  </a:cubicBezTo>
                  <a:cubicBezTo>
                    <a:pt x="39" y="64"/>
                    <a:pt x="32" y="50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8" y="41"/>
                    <a:pt x="33" y="47"/>
                    <a:pt x="36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4" y="46"/>
                    <a:pt x="30" y="40"/>
                    <a:pt x="26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7" y="38"/>
                    <a:pt x="29" y="42"/>
                    <a:pt x="32" y="46"/>
                  </a:cubicBezTo>
                  <a:cubicBezTo>
                    <a:pt x="33" y="46"/>
                    <a:pt x="34" y="45"/>
                    <a:pt x="34" y="45"/>
                  </a:cubicBezTo>
                  <a:cubicBezTo>
                    <a:pt x="32" y="40"/>
                    <a:pt x="30" y="36"/>
                    <a:pt x="28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34" y="38"/>
                    <a:pt x="38" y="47"/>
                    <a:pt x="42" y="56"/>
                  </a:cubicBezTo>
                  <a:cubicBezTo>
                    <a:pt x="49" y="68"/>
                    <a:pt x="56" y="80"/>
                    <a:pt x="62" y="92"/>
                  </a:cubicBezTo>
                  <a:cubicBezTo>
                    <a:pt x="62" y="92"/>
                    <a:pt x="63" y="91"/>
                    <a:pt x="64" y="91"/>
                  </a:cubicBezTo>
                  <a:cubicBezTo>
                    <a:pt x="62" y="88"/>
                    <a:pt x="60" y="86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61" y="90"/>
                    <a:pt x="64" y="96"/>
                    <a:pt x="67" y="103"/>
                  </a:cubicBezTo>
                  <a:cubicBezTo>
                    <a:pt x="67" y="103"/>
                    <a:pt x="68" y="102"/>
                    <a:pt x="69" y="102"/>
                  </a:cubicBezTo>
                  <a:cubicBezTo>
                    <a:pt x="68" y="100"/>
                    <a:pt x="67" y="97"/>
                    <a:pt x="65" y="95"/>
                  </a:cubicBezTo>
                  <a:cubicBezTo>
                    <a:pt x="64" y="96"/>
                    <a:pt x="64" y="96"/>
                    <a:pt x="63" y="96"/>
                  </a:cubicBezTo>
                  <a:cubicBezTo>
                    <a:pt x="65" y="100"/>
                    <a:pt x="67" y="103"/>
                    <a:pt x="69" y="106"/>
                  </a:cubicBezTo>
                  <a:cubicBezTo>
                    <a:pt x="70" y="106"/>
                    <a:pt x="70" y="106"/>
                    <a:pt x="71" y="105"/>
                  </a:cubicBezTo>
                  <a:cubicBezTo>
                    <a:pt x="70" y="102"/>
                    <a:pt x="68" y="99"/>
                    <a:pt x="67" y="95"/>
                  </a:cubicBezTo>
                  <a:cubicBezTo>
                    <a:pt x="67" y="95"/>
                    <a:pt x="66" y="96"/>
                    <a:pt x="65" y="96"/>
                  </a:cubicBezTo>
                  <a:cubicBezTo>
                    <a:pt x="68" y="100"/>
                    <a:pt x="70" y="103"/>
                    <a:pt x="70" y="108"/>
                  </a:cubicBezTo>
                  <a:cubicBezTo>
                    <a:pt x="70" y="108"/>
                    <a:pt x="71" y="107"/>
                    <a:pt x="72" y="107"/>
                  </a:cubicBezTo>
                  <a:cubicBezTo>
                    <a:pt x="63" y="100"/>
                    <a:pt x="60" y="90"/>
                    <a:pt x="55" y="80"/>
                  </a:cubicBezTo>
                  <a:cubicBezTo>
                    <a:pt x="54" y="81"/>
                    <a:pt x="53" y="81"/>
                    <a:pt x="52" y="82"/>
                  </a:cubicBezTo>
                  <a:cubicBezTo>
                    <a:pt x="58" y="90"/>
                    <a:pt x="61" y="99"/>
                    <a:pt x="68" y="106"/>
                  </a:cubicBezTo>
                  <a:cubicBezTo>
                    <a:pt x="69" y="107"/>
                    <a:pt x="71" y="105"/>
                    <a:pt x="71" y="104"/>
                  </a:cubicBezTo>
                  <a:cubicBezTo>
                    <a:pt x="68" y="100"/>
                    <a:pt x="65" y="95"/>
                    <a:pt x="65" y="90"/>
                  </a:cubicBezTo>
                  <a:cubicBezTo>
                    <a:pt x="64" y="91"/>
                    <a:pt x="63" y="91"/>
                    <a:pt x="62" y="91"/>
                  </a:cubicBezTo>
                  <a:cubicBezTo>
                    <a:pt x="67" y="95"/>
                    <a:pt x="70" y="99"/>
                    <a:pt x="70" y="105"/>
                  </a:cubicBezTo>
                  <a:cubicBezTo>
                    <a:pt x="70" y="107"/>
                    <a:pt x="73" y="107"/>
                    <a:pt x="73" y="105"/>
                  </a:cubicBezTo>
                  <a:cubicBezTo>
                    <a:pt x="73" y="99"/>
                    <a:pt x="70" y="93"/>
                    <a:pt x="64" y="89"/>
                  </a:cubicBezTo>
                  <a:cubicBezTo>
                    <a:pt x="64" y="89"/>
                    <a:pt x="62" y="89"/>
                    <a:pt x="62" y="90"/>
                  </a:cubicBezTo>
                  <a:cubicBezTo>
                    <a:pt x="62" y="96"/>
                    <a:pt x="65" y="100"/>
                    <a:pt x="68" y="106"/>
                  </a:cubicBezTo>
                  <a:cubicBezTo>
                    <a:pt x="69" y="105"/>
                    <a:pt x="70" y="105"/>
                    <a:pt x="70" y="104"/>
                  </a:cubicBezTo>
                  <a:cubicBezTo>
                    <a:pt x="64" y="97"/>
                    <a:pt x="60" y="88"/>
                    <a:pt x="55" y="80"/>
                  </a:cubicBezTo>
                  <a:cubicBezTo>
                    <a:pt x="54" y="79"/>
                    <a:pt x="52" y="80"/>
                    <a:pt x="52" y="82"/>
                  </a:cubicBezTo>
                  <a:cubicBezTo>
                    <a:pt x="57" y="91"/>
                    <a:pt x="61" y="102"/>
                    <a:pt x="70" y="109"/>
                  </a:cubicBezTo>
                  <a:cubicBezTo>
                    <a:pt x="71" y="109"/>
                    <a:pt x="73" y="109"/>
                    <a:pt x="73" y="108"/>
                  </a:cubicBezTo>
                  <a:cubicBezTo>
                    <a:pt x="73" y="103"/>
                    <a:pt x="71" y="98"/>
                    <a:pt x="67" y="94"/>
                  </a:cubicBezTo>
                  <a:cubicBezTo>
                    <a:pt x="66" y="93"/>
                    <a:pt x="64" y="94"/>
                    <a:pt x="64" y="96"/>
                  </a:cubicBezTo>
                  <a:cubicBezTo>
                    <a:pt x="65" y="100"/>
                    <a:pt x="67" y="103"/>
                    <a:pt x="69" y="107"/>
                  </a:cubicBezTo>
                  <a:cubicBezTo>
                    <a:pt x="69" y="108"/>
                    <a:pt x="72" y="107"/>
                    <a:pt x="72" y="106"/>
                  </a:cubicBezTo>
                  <a:cubicBezTo>
                    <a:pt x="70" y="102"/>
                    <a:pt x="68" y="98"/>
                    <a:pt x="65" y="95"/>
                  </a:cubicBezTo>
                  <a:cubicBezTo>
                    <a:pt x="64" y="94"/>
                    <a:pt x="62" y="95"/>
                    <a:pt x="62" y="96"/>
                  </a:cubicBezTo>
                  <a:cubicBezTo>
                    <a:pt x="63" y="99"/>
                    <a:pt x="64" y="101"/>
                    <a:pt x="67" y="103"/>
                  </a:cubicBezTo>
                  <a:cubicBezTo>
                    <a:pt x="68" y="104"/>
                    <a:pt x="70" y="103"/>
                    <a:pt x="69" y="102"/>
                  </a:cubicBezTo>
                  <a:cubicBezTo>
                    <a:pt x="67" y="95"/>
                    <a:pt x="64" y="88"/>
                    <a:pt x="58" y="82"/>
                  </a:cubicBezTo>
                  <a:cubicBezTo>
                    <a:pt x="57" y="81"/>
                    <a:pt x="55" y="83"/>
                    <a:pt x="56" y="84"/>
                  </a:cubicBezTo>
                  <a:cubicBezTo>
                    <a:pt x="58" y="87"/>
                    <a:pt x="60" y="90"/>
                    <a:pt x="62" y="93"/>
                  </a:cubicBezTo>
                  <a:cubicBezTo>
                    <a:pt x="63" y="94"/>
                    <a:pt x="65" y="93"/>
                    <a:pt x="64" y="91"/>
                  </a:cubicBezTo>
                  <a:cubicBezTo>
                    <a:pt x="59" y="80"/>
                    <a:pt x="52" y="69"/>
                    <a:pt x="46" y="57"/>
                  </a:cubicBezTo>
                  <a:cubicBezTo>
                    <a:pt x="41" y="48"/>
                    <a:pt x="37" y="37"/>
                    <a:pt x="28" y="30"/>
                  </a:cubicBezTo>
                  <a:cubicBezTo>
                    <a:pt x="27" y="29"/>
                    <a:pt x="25" y="30"/>
                    <a:pt x="25" y="32"/>
                  </a:cubicBezTo>
                  <a:cubicBezTo>
                    <a:pt x="27" y="37"/>
                    <a:pt x="29" y="41"/>
                    <a:pt x="32" y="46"/>
                  </a:cubicBezTo>
                  <a:cubicBezTo>
                    <a:pt x="33" y="48"/>
                    <a:pt x="35" y="46"/>
                    <a:pt x="34" y="45"/>
                  </a:cubicBezTo>
                  <a:cubicBezTo>
                    <a:pt x="32" y="41"/>
                    <a:pt x="29" y="37"/>
                    <a:pt x="26" y="33"/>
                  </a:cubicBezTo>
                  <a:cubicBezTo>
                    <a:pt x="25" y="32"/>
                    <a:pt x="23" y="33"/>
                    <a:pt x="24" y="35"/>
                  </a:cubicBezTo>
                  <a:cubicBezTo>
                    <a:pt x="28" y="41"/>
                    <a:pt x="32" y="47"/>
                    <a:pt x="36" y="53"/>
                  </a:cubicBezTo>
                  <a:cubicBezTo>
                    <a:pt x="37" y="55"/>
                    <a:pt x="40" y="53"/>
                    <a:pt x="39" y="52"/>
                  </a:cubicBezTo>
                  <a:cubicBezTo>
                    <a:pt x="35" y="46"/>
                    <a:pt x="30" y="40"/>
                    <a:pt x="25" y="34"/>
                  </a:cubicBezTo>
                  <a:cubicBezTo>
                    <a:pt x="24" y="33"/>
                    <a:pt x="22" y="34"/>
                    <a:pt x="23" y="36"/>
                  </a:cubicBezTo>
                  <a:cubicBezTo>
                    <a:pt x="30" y="51"/>
                    <a:pt x="37" y="65"/>
                    <a:pt x="48" y="78"/>
                  </a:cubicBezTo>
                  <a:cubicBezTo>
                    <a:pt x="49" y="80"/>
                    <a:pt x="51" y="79"/>
                    <a:pt x="51" y="77"/>
                  </a:cubicBezTo>
                  <a:cubicBezTo>
                    <a:pt x="44" y="62"/>
                    <a:pt x="35" y="49"/>
                    <a:pt x="25" y="36"/>
                  </a:cubicBezTo>
                  <a:cubicBezTo>
                    <a:pt x="23" y="34"/>
                    <a:pt x="21" y="35"/>
                    <a:pt x="22" y="37"/>
                  </a:cubicBezTo>
                  <a:cubicBezTo>
                    <a:pt x="34" y="54"/>
                    <a:pt x="41" y="74"/>
                    <a:pt x="58" y="89"/>
                  </a:cubicBezTo>
                  <a:cubicBezTo>
                    <a:pt x="59" y="89"/>
                    <a:pt x="61" y="89"/>
                    <a:pt x="60" y="87"/>
                  </a:cubicBezTo>
                  <a:cubicBezTo>
                    <a:pt x="51" y="67"/>
                    <a:pt x="35" y="49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33" y="42"/>
                    <a:pt x="41" y="56"/>
                    <a:pt x="49" y="69"/>
                  </a:cubicBezTo>
                  <a:cubicBezTo>
                    <a:pt x="54" y="77"/>
                    <a:pt x="59" y="84"/>
                    <a:pt x="63" y="91"/>
                  </a:cubicBezTo>
                  <a:cubicBezTo>
                    <a:pt x="65" y="95"/>
                    <a:pt x="67" y="98"/>
                    <a:pt x="69" y="101"/>
                  </a:cubicBezTo>
                  <a:cubicBezTo>
                    <a:pt x="70" y="103"/>
                    <a:pt x="72" y="105"/>
                    <a:pt x="73" y="107"/>
                  </a:cubicBezTo>
                  <a:cubicBezTo>
                    <a:pt x="76" y="109"/>
                    <a:pt x="76" y="111"/>
                    <a:pt x="73" y="112"/>
                  </a:cubicBezTo>
                  <a:cubicBezTo>
                    <a:pt x="73" y="113"/>
                    <a:pt x="72" y="114"/>
                    <a:pt x="72" y="115"/>
                  </a:cubicBezTo>
                  <a:cubicBezTo>
                    <a:pt x="77" y="115"/>
                    <a:pt x="80" y="116"/>
                    <a:pt x="84" y="114"/>
                  </a:cubicBezTo>
                  <a:cubicBezTo>
                    <a:pt x="85" y="113"/>
                    <a:pt x="85" y="112"/>
                    <a:pt x="84" y="112"/>
                  </a:cubicBezTo>
                  <a:cubicBezTo>
                    <a:pt x="66" y="94"/>
                    <a:pt x="57" y="71"/>
                    <a:pt x="45" y="50"/>
                  </a:cubicBezTo>
                  <a:cubicBezTo>
                    <a:pt x="41" y="41"/>
                    <a:pt x="36" y="32"/>
                    <a:pt x="28" y="25"/>
                  </a:cubicBezTo>
                  <a:cubicBezTo>
                    <a:pt x="27" y="23"/>
                    <a:pt x="25" y="21"/>
                    <a:pt x="24" y="19"/>
                  </a:cubicBezTo>
                  <a:cubicBezTo>
                    <a:pt x="27" y="26"/>
                    <a:pt x="22" y="22"/>
                    <a:pt x="21" y="22"/>
                  </a:cubicBezTo>
                  <a:cubicBezTo>
                    <a:pt x="17" y="22"/>
                    <a:pt x="15" y="21"/>
                    <a:pt x="12" y="20"/>
                  </a:cubicBezTo>
                  <a:cubicBezTo>
                    <a:pt x="11" y="20"/>
                    <a:pt x="11" y="21"/>
                    <a:pt x="10" y="22"/>
                  </a:cubicBezTo>
                  <a:cubicBezTo>
                    <a:pt x="10" y="25"/>
                    <a:pt x="10" y="24"/>
                    <a:pt x="11" y="27"/>
                  </a:cubicBezTo>
                  <a:cubicBezTo>
                    <a:pt x="12" y="29"/>
                    <a:pt x="14" y="28"/>
                    <a:pt x="14" y="26"/>
                  </a:cubicBezTo>
                  <a:cubicBezTo>
                    <a:pt x="12" y="20"/>
                    <a:pt x="9" y="14"/>
                    <a:pt x="8" y="8"/>
                  </a:cubicBezTo>
                  <a:cubicBezTo>
                    <a:pt x="7" y="1"/>
                    <a:pt x="14" y="9"/>
                    <a:pt x="15" y="10"/>
                  </a:cubicBezTo>
                  <a:cubicBezTo>
                    <a:pt x="18" y="13"/>
                    <a:pt x="20" y="15"/>
                    <a:pt x="23" y="18"/>
                  </a:cubicBezTo>
                  <a:cubicBezTo>
                    <a:pt x="24" y="19"/>
                    <a:pt x="26" y="18"/>
                    <a:pt x="25" y="16"/>
                  </a:cubicBezTo>
                  <a:cubicBezTo>
                    <a:pt x="20" y="10"/>
                    <a:pt x="15" y="4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19"/>
                    <a:pt x="19" y="37"/>
                    <a:pt x="27" y="51"/>
                  </a:cubicBezTo>
                  <a:cubicBezTo>
                    <a:pt x="33" y="62"/>
                    <a:pt x="40" y="73"/>
                    <a:pt x="47" y="83"/>
                  </a:cubicBezTo>
                  <a:cubicBezTo>
                    <a:pt x="54" y="95"/>
                    <a:pt x="63" y="106"/>
                    <a:pt x="69" y="118"/>
                  </a:cubicBezTo>
                  <a:cubicBezTo>
                    <a:pt x="70" y="119"/>
                    <a:pt x="73" y="118"/>
                    <a:pt x="72" y="116"/>
                  </a:cubicBezTo>
                  <a:cubicBezTo>
                    <a:pt x="64" y="100"/>
                    <a:pt x="50" y="86"/>
                    <a:pt x="40" y="70"/>
                  </a:cubicBezTo>
                  <a:cubicBezTo>
                    <a:pt x="31" y="54"/>
                    <a:pt x="22" y="39"/>
                    <a:pt x="10" y="24"/>
                  </a:cubicBezTo>
                  <a:cubicBezTo>
                    <a:pt x="9" y="23"/>
                    <a:pt x="6" y="24"/>
                    <a:pt x="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4422776" y="4376738"/>
              <a:ext cx="168275" cy="106363"/>
            </a:xfrm>
            <a:custGeom>
              <a:avLst/>
              <a:gdLst>
                <a:gd name="T0" fmla="*/ 2 w 22"/>
                <a:gd name="T1" fmla="*/ 5 h 14"/>
                <a:gd name="T2" fmla="*/ 13 w 22"/>
                <a:gd name="T3" fmla="*/ 12 h 14"/>
                <a:gd name="T4" fmla="*/ 18 w 22"/>
                <a:gd name="T5" fmla="*/ 1 h 14"/>
                <a:gd name="T6" fmla="*/ 16 w 22"/>
                <a:gd name="T7" fmla="*/ 2 h 14"/>
                <a:gd name="T8" fmla="*/ 17 w 22"/>
                <a:gd name="T9" fmla="*/ 6 h 14"/>
                <a:gd name="T10" fmla="*/ 12 w 22"/>
                <a:gd name="T11" fmla="*/ 7 h 14"/>
                <a:gd name="T12" fmla="*/ 2 w 22"/>
                <a:gd name="T13" fmla="*/ 2 h 14"/>
                <a:gd name="T14" fmla="*/ 1 w 22"/>
                <a:gd name="T15" fmla="*/ 4 h 14"/>
                <a:gd name="T16" fmla="*/ 17 w 22"/>
                <a:gd name="T17" fmla="*/ 6 h 14"/>
                <a:gd name="T18" fmla="*/ 15 w 22"/>
                <a:gd name="T19" fmla="*/ 5 h 14"/>
                <a:gd name="T20" fmla="*/ 3 w 22"/>
                <a:gd name="T21" fmla="*/ 3 h 14"/>
                <a:gd name="T22" fmla="*/ 1 w 22"/>
                <a:gd name="T23" fmla="*/ 5 h 14"/>
                <a:gd name="T24" fmla="*/ 17 w 22"/>
                <a:gd name="T25" fmla="*/ 10 h 14"/>
                <a:gd name="T26" fmla="*/ 17 w 22"/>
                <a:gd name="T27" fmla="*/ 0 h 14"/>
                <a:gd name="T28" fmla="*/ 15 w 22"/>
                <a:gd name="T29" fmla="*/ 1 h 14"/>
                <a:gd name="T30" fmla="*/ 13 w 22"/>
                <a:gd name="T31" fmla="*/ 8 h 14"/>
                <a:gd name="T32" fmla="*/ 5 w 22"/>
                <a:gd name="T33" fmla="*/ 4 h 14"/>
                <a:gd name="T34" fmla="*/ 2 w 22"/>
                <a:gd name="T3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" y="5"/>
                  </a:moveTo>
                  <a:cubicBezTo>
                    <a:pt x="4" y="9"/>
                    <a:pt x="8" y="14"/>
                    <a:pt x="13" y="12"/>
                  </a:cubicBezTo>
                  <a:cubicBezTo>
                    <a:pt x="18" y="10"/>
                    <a:pt x="17" y="5"/>
                    <a:pt x="18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6" y="8"/>
                    <a:pt x="14" y="8"/>
                    <a:pt x="12" y="7"/>
                  </a:cubicBezTo>
                  <a:cubicBezTo>
                    <a:pt x="8" y="6"/>
                    <a:pt x="6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4" y="8"/>
                    <a:pt x="14" y="12"/>
                    <a:pt x="17" y="6"/>
                  </a:cubicBezTo>
                  <a:cubicBezTo>
                    <a:pt x="18" y="4"/>
                    <a:pt x="15" y="3"/>
                    <a:pt x="15" y="5"/>
                  </a:cubicBezTo>
                  <a:cubicBezTo>
                    <a:pt x="13" y="8"/>
                    <a:pt x="5" y="5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7" y="6"/>
                    <a:pt x="11" y="13"/>
                    <a:pt x="17" y="10"/>
                  </a:cubicBezTo>
                  <a:cubicBezTo>
                    <a:pt x="21" y="7"/>
                    <a:pt x="22" y="1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4" y="3"/>
                    <a:pt x="15" y="6"/>
                    <a:pt x="13" y="8"/>
                  </a:cubicBezTo>
                  <a:cubicBezTo>
                    <a:pt x="11" y="13"/>
                    <a:pt x="6" y="6"/>
                    <a:pt x="5" y="4"/>
                  </a:cubicBezTo>
                  <a:cubicBezTo>
                    <a:pt x="4" y="2"/>
                    <a:pt x="2" y="4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4370388" y="3973513"/>
              <a:ext cx="250825" cy="381000"/>
            </a:xfrm>
            <a:custGeom>
              <a:avLst/>
              <a:gdLst>
                <a:gd name="T0" fmla="*/ 24 w 33"/>
                <a:gd name="T1" fmla="*/ 48 h 50"/>
                <a:gd name="T2" fmla="*/ 22 w 33"/>
                <a:gd name="T3" fmla="*/ 33 h 50"/>
                <a:gd name="T4" fmla="*/ 15 w 33"/>
                <a:gd name="T5" fmla="*/ 22 h 50"/>
                <a:gd name="T6" fmla="*/ 4 w 33"/>
                <a:gd name="T7" fmla="*/ 2 h 50"/>
                <a:gd name="T8" fmla="*/ 2 w 33"/>
                <a:gd name="T9" fmla="*/ 3 h 50"/>
                <a:gd name="T10" fmla="*/ 24 w 33"/>
                <a:gd name="T11" fmla="*/ 39 h 50"/>
                <a:gd name="T12" fmla="*/ 27 w 33"/>
                <a:gd name="T13" fmla="*/ 38 h 50"/>
                <a:gd name="T14" fmla="*/ 3 w 33"/>
                <a:gd name="T15" fmla="*/ 3 h 50"/>
                <a:gd name="T16" fmla="*/ 1 w 33"/>
                <a:gd name="T17" fmla="*/ 4 h 50"/>
                <a:gd name="T18" fmla="*/ 18 w 33"/>
                <a:gd name="T19" fmla="*/ 45 h 50"/>
                <a:gd name="T20" fmla="*/ 20 w 33"/>
                <a:gd name="T21" fmla="*/ 48 h 50"/>
                <a:gd name="T22" fmla="*/ 26 w 33"/>
                <a:gd name="T23" fmla="*/ 35 h 50"/>
                <a:gd name="T24" fmla="*/ 3 w 33"/>
                <a:gd name="T25" fmla="*/ 3 h 50"/>
                <a:gd name="T26" fmla="*/ 1 w 33"/>
                <a:gd name="T27" fmla="*/ 4 h 50"/>
                <a:gd name="T28" fmla="*/ 24 w 33"/>
                <a:gd name="T29" fmla="*/ 39 h 50"/>
                <a:gd name="T30" fmla="*/ 27 w 33"/>
                <a:gd name="T31" fmla="*/ 38 h 50"/>
                <a:gd name="T32" fmla="*/ 4 w 33"/>
                <a:gd name="T33" fmla="*/ 1 h 50"/>
                <a:gd name="T34" fmla="*/ 2 w 33"/>
                <a:gd name="T35" fmla="*/ 3 h 50"/>
                <a:gd name="T36" fmla="*/ 14 w 33"/>
                <a:gd name="T37" fmla="*/ 26 h 50"/>
                <a:gd name="T38" fmla="*/ 22 w 33"/>
                <a:gd name="T39" fmla="*/ 47 h 50"/>
                <a:gd name="T40" fmla="*/ 24 w 33"/>
                <a:gd name="T4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0">
                  <a:moveTo>
                    <a:pt x="24" y="48"/>
                  </a:moveTo>
                  <a:cubicBezTo>
                    <a:pt x="29" y="44"/>
                    <a:pt x="25" y="38"/>
                    <a:pt x="22" y="33"/>
                  </a:cubicBezTo>
                  <a:cubicBezTo>
                    <a:pt x="20" y="29"/>
                    <a:pt x="17" y="26"/>
                    <a:pt x="15" y="22"/>
                  </a:cubicBezTo>
                  <a:cubicBezTo>
                    <a:pt x="11" y="16"/>
                    <a:pt x="8" y="8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3" y="13"/>
                    <a:pt x="18" y="27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0" y="26"/>
                    <a:pt x="11" y="15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8" y="13"/>
                    <a:pt x="33" y="37"/>
                    <a:pt x="18" y="45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5" y="44"/>
                    <a:pt x="28" y="41"/>
                    <a:pt x="26" y="35"/>
                  </a:cubicBezTo>
                  <a:cubicBezTo>
                    <a:pt x="23" y="24"/>
                    <a:pt x="11" y="12"/>
                    <a:pt x="3" y="3"/>
                  </a:cubicBezTo>
                  <a:cubicBezTo>
                    <a:pt x="2" y="2"/>
                    <a:pt x="0" y="3"/>
                    <a:pt x="1" y="4"/>
                  </a:cubicBezTo>
                  <a:cubicBezTo>
                    <a:pt x="8" y="16"/>
                    <a:pt x="17" y="27"/>
                    <a:pt x="24" y="39"/>
                  </a:cubicBezTo>
                  <a:cubicBezTo>
                    <a:pt x="25" y="41"/>
                    <a:pt x="27" y="39"/>
                    <a:pt x="27" y="38"/>
                  </a:cubicBezTo>
                  <a:cubicBezTo>
                    <a:pt x="20" y="25"/>
                    <a:pt x="16" y="11"/>
                    <a:pt x="4" y="1"/>
                  </a:cubicBezTo>
                  <a:cubicBezTo>
                    <a:pt x="3" y="0"/>
                    <a:pt x="1" y="2"/>
                    <a:pt x="2" y="3"/>
                  </a:cubicBezTo>
                  <a:cubicBezTo>
                    <a:pt x="6" y="10"/>
                    <a:pt x="9" y="19"/>
                    <a:pt x="14" y="26"/>
                  </a:cubicBezTo>
                  <a:cubicBezTo>
                    <a:pt x="17" y="30"/>
                    <a:pt x="28" y="42"/>
                    <a:pt x="22" y="47"/>
                  </a:cubicBezTo>
                  <a:cubicBezTo>
                    <a:pt x="20" y="48"/>
                    <a:pt x="22" y="50"/>
                    <a:pt x="2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6696394" y="1915639"/>
            <a:ext cx="3319500" cy="1059971"/>
            <a:chOff x="8291427" y="2152368"/>
            <a:chExt cx="3319500" cy="1059971"/>
          </a:xfrm>
        </p:grpSpPr>
        <p:sp>
          <p:nvSpPr>
            <p:cNvPr id="71" name="矩形 7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6696394" y="3117743"/>
            <a:ext cx="3319500" cy="1059971"/>
            <a:chOff x="8291427" y="2152368"/>
            <a:chExt cx="3319500" cy="1059971"/>
          </a:xfrm>
        </p:grpSpPr>
        <p:sp>
          <p:nvSpPr>
            <p:cNvPr id="74" name="矩形 7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6696394" y="4319846"/>
            <a:ext cx="3319500" cy="1059971"/>
            <a:chOff x="8291427" y="2152368"/>
            <a:chExt cx="3319500" cy="1059971"/>
          </a:xfrm>
        </p:grpSpPr>
        <p:sp>
          <p:nvSpPr>
            <p:cNvPr id="77" name="矩形 7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8" name="矩形 7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文本框 178"/>
          <p:cNvSpPr txBox="1"/>
          <p:nvPr/>
        </p:nvSpPr>
        <p:spPr>
          <a:xfrm>
            <a:off x="5812532" y="2568665"/>
            <a:ext cx="363753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/>
              </a:rPr>
              <a:t>THANK</a:t>
            </a:r>
          </a:p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/>
              </a:rPr>
              <a:t>YOU</a:t>
            </a:r>
          </a:p>
        </p:txBody>
      </p:sp>
      <p:grpSp>
        <p:nvGrpSpPr>
          <p:cNvPr id="180" name="组合 179"/>
          <p:cNvGrpSpPr/>
          <p:nvPr/>
        </p:nvGrpSpPr>
        <p:grpSpPr>
          <a:xfrm>
            <a:off x="1406741" y="579607"/>
            <a:ext cx="4264854" cy="5461990"/>
            <a:chOff x="1378035" y="1025526"/>
            <a:chExt cx="3604636" cy="4616450"/>
          </a:xfrm>
        </p:grpSpPr>
        <p:grpSp>
          <p:nvGrpSpPr>
            <p:cNvPr id="181" name="组合 180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19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92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184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组合 180"/>
          <p:cNvGrpSpPr/>
          <p:nvPr/>
        </p:nvGrpSpPr>
        <p:grpSpPr>
          <a:xfrm>
            <a:off x="4030028" y="752475"/>
            <a:ext cx="995362" cy="1019176"/>
            <a:chOff x="3582988" y="752475"/>
            <a:chExt cx="995362" cy="1019176"/>
          </a:xfrm>
        </p:grpSpPr>
        <p:sp>
          <p:nvSpPr>
            <p:cNvPr id="5" name="Freeform 5"/>
            <p:cNvSpPr/>
            <p:nvPr/>
          </p:nvSpPr>
          <p:spPr bwMode="auto">
            <a:xfrm>
              <a:off x="3586163" y="1157288"/>
              <a:ext cx="987425" cy="614363"/>
            </a:xfrm>
            <a:custGeom>
              <a:avLst/>
              <a:gdLst>
                <a:gd name="T0" fmla="*/ 64 w 459"/>
                <a:gd name="T1" fmla="*/ 277 h 286"/>
                <a:gd name="T2" fmla="*/ 27 w 459"/>
                <a:gd name="T3" fmla="*/ 265 h 286"/>
                <a:gd name="T4" fmla="*/ 21 w 459"/>
                <a:gd name="T5" fmla="*/ 249 h 286"/>
                <a:gd name="T6" fmla="*/ 8 w 459"/>
                <a:gd name="T7" fmla="*/ 55 h 286"/>
                <a:gd name="T8" fmla="*/ 19 w 459"/>
                <a:gd name="T9" fmla="*/ 30 h 286"/>
                <a:gd name="T10" fmla="*/ 36 w 459"/>
                <a:gd name="T11" fmla="*/ 25 h 286"/>
                <a:gd name="T12" fmla="*/ 365 w 459"/>
                <a:gd name="T13" fmla="*/ 1 h 286"/>
                <a:gd name="T14" fmla="*/ 448 w 459"/>
                <a:gd name="T15" fmla="*/ 30 h 286"/>
                <a:gd name="T16" fmla="*/ 457 w 459"/>
                <a:gd name="T17" fmla="*/ 76 h 286"/>
                <a:gd name="T18" fmla="*/ 458 w 459"/>
                <a:gd name="T19" fmla="*/ 229 h 286"/>
                <a:gd name="T20" fmla="*/ 454 w 459"/>
                <a:gd name="T21" fmla="*/ 257 h 286"/>
                <a:gd name="T22" fmla="*/ 410 w 459"/>
                <a:gd name="T23" fmla="*/ 279 h 286"/>
                <a:gd name="T24" fmla="*/ 230 w 459"/>
                <a:gd name="T25" fmla="*/ 282 h 286"/>
                <a:gd name="T26" fmla="*/ 64 w 459"/>
                <a:gd name="T27" fmla="*/ 27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286">
                  <a:moveTo>
                    <a:pt x="64" y="277"/>
                  </a:moveTo>
                  <a:cubicBezTo>
                    <a:pt x="51" y="277"/>
                    <a:pt x="36" y="275"/>
                    <a:pt x="27" y="265"/>
                  </a:cubicBezTo>
                  <a:cubicBezTo>
                    <a:pt x="24" y="260"/>
                    <a:pt x="22" y="255"/>
                    <a:pt x="21" y="249"/>
                  </a:cubicBezTo>
                  <a:cubicBezTo>
                    <a:pt x="4" y="186"/>
                    <a:pt x="0" y="119"/>
                    <a:pt x="8" y="55"/>
                  </a:cubicBezTo>
                  <a:cubicBezTo>
                    <a:pt x="9" y="46"/>
                    <a:pt x="11" y="36"/>
                    <a:pt x="19" y="30"/>
                  </a:cubicBezTo>
                  <a:cubicBezTo>
                    <a:pt x="24" y="26"/>
                    <a:pt x="30" y="25"/>
                    <a:pt x="36" y="25"/>
                  </a:cubicBezTo>
                  <a:cubicBezTo>
                    <a:pt x="145" y="11"/>
                    <a:pt x="255" y="3"/>
                    <a:pt x="365" y="1"/>
                  </a:cubicBezTo>
                  <a:cubicBezTo>
                    <a:pt x="396" y="0"/>
                    <a:pt x="432" y="3"/>
                    <a:pt x="448" y="30"/>
                  </a:cubicBezTo>
                  <a:cubicBezTo>
                    <a:pt x="457" y="43"/>
                    <a:pt x="457" y="60"/>
                    <a:pt x="457" y="76"/>
                  </a:cubicBezTo>
                  <a:cubicBezTo>
                    <a:pt x="458" y="127"/>
                    <a:pt x="458" y="178"/>
                    <a:pt x="458" y="229"/>
                  </a:cubicBezTo>
                  <a:cubicBezTo>
                    <a:pt x="459" y="239"/>
                    <a:pt x="458" y="249"/>
                    <a:pt x="454" y="257"/>
                  </a:cubicBezTo>
                  <a:cubicBezTo>
                    <a:pt x="446" y="272"/>
                    <a:pt x="427" y="277"/>
                    <a:pt x="410" y="279"/>
                  </a:cubicBezTo>
                  <a:cubicBezTo>
                    <a:pt x="350" y="286"/>
                    <a:pt x="290" y="284"/>
                    <a:pt x="230" y="282"/>
                  </a:cubicBezTo>
                  <a:cubicBezTo>
                    <a:pt x="174" y="281"/>
                    <a:pt x="119" y="279"/>
                    <a:pt x="64" y="27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3906838" y="1000125"/>
              <a:ext cx="350838" cy="180975"/>
            </a:xfrm>
            <a:custGeom>
              <a:avLst/>
              <a:gdLst>
                <a:gd name="T0" fmla="*/ 1 w 163"/>
                <a:gd name="T1" fmla="*/ 84 h 84"/>
                <a:gd name="T2" fmla="*/ 0 w 163"/>
                <a:gd name="T3" fmla="*/ 28 h 84"/>
                <a:gd name="T4" fmla="*/ 2 w 163"/>
                <a:gd name="T5" fmla="*/ 14 h 84"/>
                <a:gd name="T6" fmla="*/ 24 w 163"/>
                <a:gd name="T7" fmla="*/ 5 h 84"/>
                <a:gd name="T8" fmla="*/ 148 w 163"/>
                <a:gd name="T9" fmla="*/ 2 h 84"/>
                <a:gd name="T10" fmla="*/ 154 w 163"/>
                <a:gd name="T11" fmla="*/ 3 h 84"/>
                <a:gd name="T12" fmla="*/ 158 w 163"/>
                <a:gd name="T13" fmla="*/ 12 h 84"/>
                <a:gd name="T14" fmla="*/ 163 w 163"/>
                <a:gd name="T15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84">
                  <a:moveTo>
                    <a:pt x="1" y="84"/>
                  </a:moveTo>
                  <a:cubicBezTo>
                    <a:pt x="0" y="65"/>
                    <a:pt x="0" y="47"/>
                    <a:pt x="0" y="28"/>
                  </a:cubicBezTo>
                  <a:cubicBezTo>
                    <a:pt x="0" y="23"/>
                    <a:pt x="0" y="18"/>
                    <a:pt x="2" y="14"/>
                  </a:cubicBezTo>
                  <a:cubicBezTo>
                    <a:pt x="6" y="7"/>
                    <a:pt x="16" y="6"/>
                    <a:pt x="24" y="5"/>
                  </a:cubicBezTo>
                  <a:cubicBezTo>
                    <a:pt x="65" y="1"/>
                    <a:pt x="107" y="0"/>
                    <a:pt x="148" y="2"/>
                  </a:cubicBezTo>
                  <a:cubicBezTo>
                    <a:pt x="150" y="2"/>
                    <a:pt x="152" y="2"/>
                    <a:pt x="154" y="3"/>
                  </a:cubicBezTo>
                  <a:cubicBezTo>
                    <a:pt x="156" y="5"/>
                    <a:pt x="157" y="9"/>
                    <a:pt x="158" y="12"/>
                  </a:cubicBezTo>
                  <a:cubicBezTo>
                    <a:pt x="161" y="33"/>
                    <a:pt x="163" y="55"/>
                    <a:pt x="163" y="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37000" y="1033463"/>
              <a:ext cx="284163" cy="139700"/>
            </a:xfrm>
            <a:custGeom>
              <a:avLst/>
              <a:gdLst>
                <a:gd name="T0" fmla="*/ 5 w 132"/>
                <a:gd name="T1" fmla="*/ 65 h 65"/>
                <a:gd name="T2" fmla="*/ 3 w 132"/>
                <a:gd name="T3" fmla="*/ 20 h 65"/>
                <a:gd name="T4" fmla="*/ 5 w 132"/>
                <a:gd name="T5" fmla="*/ 13 h 65"/>
                <a:gd name="T6" fmla="*/ 20 w 132"/>
                <a:gd name="T7" fmla="*/ 7 h 65"/>
                <a:gd name="T8" fmla="*/ 115 w 132"/>
                <a:gd name="T9" fmla="*/ 0 h 65"/>
                <a:gd name="T10" fmla="*/ 122 w 132"/>
                <a:gd name="T11" fmla="*/ 1 h 65"/>
                <a:gd name="T12" fmla="*/ 127 w 132"/>
                <a:gd name="T13" fmla="*/ 12 h 65"/>
                <a:gd name="T14" fmla="*/ 132 w 132"/>
                <a:gd name="T15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65">
                  <a:moveTo>
                    <a:pt x="5" y="65"/>
                  </a:moveTo>
                  <a:cubicBezTo>
                    <a:pt x="0" y="51"/>
                    <a:pt x="1" y="35"/>
                    <a:pt x="3" y="20"/>
                  </a:cubicBezTo>
                  <a:cubicBezTo>
                    <a:pt x="3" y="18"/>
                    <a:pt x="4" y="15"/>
                    <a:pt x="5" y="13"/>
                  </a:cubicBezTo>
                  <a:cubicBezTo>
                    <a:pt x="8" y="8"/>
                    <a:pt x="14" y="7"/>
                    <a:pt x="20" y="7"/>
                  </a:cubicBezTo>
                  <a:cubicBezTo>
                    <a:pt x="51" y="4"/>
                    <a:pt x="83" y="2"/>
                    <a:pt x="115" y="0"/>
                  </a:cubicBezTo>
                  <a:cubicBezTo>
                    <a:pt x="117" y="0"/>
                    <a:pt x="120" y="0"/>
                    <a:pt x="122" y="1"/>
                  </a:cubicBezTo>
                  <a:cubicBezTo>
                    <a:pt x="125" y="2"/>
                    <a:pt x="126" y="7"/>
                    <a:pt x="127" y="12"/>
                  </a:cubicBezTo>
                  <a:cubicBezTo>
                    <a:pt x="128" y="28"/>
                    <a:pt x="130" y="44"/>
                    <a:pt x="132" y="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289425" y="1393825"/>
              <a:ext cx="288925" cy="11113"/>
            </a:xfrm>
            <a:custGeom>
              <a:avLst/>
              <a:gdLst>
                <a:gd name="T0" fmla="*/ 0 w 134"/>
                <a:gd name="T1" fmla="*/ 0 h 5"/>
                <a:gd name="T2" fmla="*/ 134 w 13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5">
                  <a:moveTo>
                    <a:pt x="0" y="0"/>
                  </a:moveTo>
                  <a:cubicBezTo>
                    <a:pt x="45" y="1"/>
                    <a:pt x="90" y="3"/>
                    <a:pt x="134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3582988" y="1398588"/>
              <a:ext cx="338138" cy="20638"/>
            </a:xfrm>
            <a:custGeom>
              <a:avLst/>
              <a:gdLst>
                <a:gd name="T0" fmla="*/ 0 w 157"/>
                <a:gd name="T1" fmla="*/ 10 h 10"/>
                <a:gd name="T2" fmla="*/ 157 w 15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7" h="10">
                  <a:moveTo>
                    <a:pt x="0" y="10"/>
                  </a:moveTo>
                  <a:cubicBezTo>
                    <a:pt x="52" y="5"/>
                    <a:pt x="104" y="2"/>
                    <a:pt x="157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4302125" y="1522413"/>
              <a:ext cx="273050" cy="1588"/>
            </a:xfrm>
            <a:custGeom>
              <a:avLst/>
              <a:gdLst>
                <a:gd name="T0" fmla="*/ 0 w 127"/>
                <a:gd name="T1" fmla="*/ 0 h 1"/>
                <a:gd name="T2" fmla="*/ 127 w 12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7" h="1">
                  <a:moveTo>
                    <a:pt x="0" y="0"/>
                  </a:moveTo>
                  <a:cubicBezTo>
                    <a:pt x="42" y="0"/>
                    <a:pt x="85" y="0"/>
                    <a:pt x="127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598863" y="1530350"/>
              <a:ext cx="307975" cy="17463"/>
            </a:xfrm>
            <a:custGeom>
              <a:avLst/>
              <a:gdLst>
                <a:gd name="T0" fmla="*/ 0 w 143"/>
                <a:gd name="T1" fmla="*/ 8 h 8"/>
                <a:gd name="T2" fmla="*/ 143 w 143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3" h="8">
                  <a:moveTo>
                    <a:pt x="0" y="8"/>
                  </a:moveTo>
                  <a:cubicBezTo>
                    <a:pt x="48" y="5"/>
                    <a:pt x="95" y="2"/>
                    <a:pt x="14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3908425" y="1254125"/>
              <a:ext cx="393700" cy="407988"/>
            </a:xfrm>
            <a:custGeom>
              <a:avLst/>
              <a:gdLst>
                <a:gd name="T0" fmla="*/ 36 w 183"/>
                <a:gd name="T1" fmla="*/ 32 h 190"/>
                <a:gd name="T2" fmla="*/ 12 w 183"/>
                <a:gd name="T3" fmla="*/ 56 h 190"/>
                <a:gd name="T4" fmla="*/ 2 w 183"/>
                <a:gd name="T5" fmla="*/ 93 h 190"/>
                <a:gd name="T6" fmla="*/ 10 w 183"/>
                <a:gd name="T7" fmla="*/ 146 h 190"/>
                <a:gd name="T8" fmla="*/ 66 w 183"/>
                <a:gd name="T9" fmla="*/ 185 h 190"/>
                <a:gd name="T10" fmla="*/ 135 w 183"/>
                <a:gd name="T11" fmla="*/ 178 h 190"/>
                <a:gd name="T12" fmla="*/ 172 w 183"/>
                <a:gd name="T13" fmla="*/ 152 h 190"/>
                <a:gd name="T14" fmla="*/ 182 w 183"/>
                <a:gd name="T15" fmla="*/ 117 h 190"/>
                <a:gd name="T16" fmla="*/ 165 w 183"/>
                <a:gd name="T17" fmla="*/ 47 h 190"/>
                <a:gd name="T18" fmla="*/ 36 w 183"/>
                <a:gd name="T19" fmla="*/ 3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90">
                  <a:moveTo>
                    <a:pt x="36" y="32"/>
                  </a:moveTo>
                  <a:cubicBezTo>
                    <a:pt x="26" y="38"/>
                    <a:pt x="18" y="46"/>
                    <a:pt x="12" y="56"/>
                  </a:cubicBezTo>
                  <a:cubicBezTo>
                    <a:pt x="6" y="67"/>
                    <a:pt x="3" y="80"/>
                    <a:pt x="2" y="93"/>
                  </a:cubicBezTo>
                  <a:cubicBezTo>
                    <a:pt x="0" y="111"/>
                    <a:pt x="2" y="130"/>
                    <a:pt x="10" y="146"/>
                  </a:cubicBezTo>
                  <a:cubicBezTo>
                    <a:pt x="21" y="166"/>
                    <a:pt x="43" y="180"/>
                    <a:pt x="66" y="185"/>
                  </a:cubicBezTo>
                  <a:cubicBezTo>
                    <a:pt x="89" y="190"/>
                    <a:pt x="113" y="186"/>
                    <a:pt x="135" y="178"/>
                  </a:cubicBezTo>
                  <a:cubicBezTo>
                    <a:pt x="149" y="173"/>
                    <a:pt x="164" y="165"/>
                    <a:pt x="172" y="152"/>
                  </a:cubicBezTo>
                  <a:cubicBezTo>
                    <a:pt x="179" y="141"/>
                    <a:pt x="181" y="129"/>
                    <a:pt x="182" y="117"/>
                  </a:cubicBezTo>
                  <a:cubicBezTo>
                    <a:pt x="183" y="92"/>
                    <a:pt x="177" y="68"/>
                    <a:pt x="165" y="47"/>
                  </a:cubicBezTo>
                  <a:cubicBezTo>
                    <a:pt x="139" y="0"/>
                    <a:pt x="75" y="6"/>
                    <a:pt x="36" y="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3975100" y="1331913"/>
              <a:ext cx="268288" cy="255588"/>
            </a:xfrm>
            <a:custGeom>
              <a:avLst/>
              <a:gdLst>
                <a:gd name="T0" fmla="*/ 25 w 125"/>
                <a:gd name="T1" fmla="*/ 18 h 119"/>
                <a:gd name="T2" fmla="*/ 3 w 125"/>
                <a:gd name="T3" fmla="*/ 57 h 119"/>
                <a:gd name="T4" fmla="*/ 13 w 125"/>
                <a:gd name="T5" fmla="*/ 100 h 119"/>
                <a:gd name="T6" fmla="*/ 69 w 125"/>
                <a:gd name="T7" fmla="*/ 117 h 119"/>
                <a:gd name="T8" fmla="*/ 119 w 125"/>
                <a:gd name="T9" fmla="*/ 85 h 119"/>
                <a:gd name="T10" fmla="*/ 110 w 125"/>
                <a:gd name="T11" fmla="*/ 33 h 119"/>
                <a:gd name="T12" fmla="*/ 80 w 125"/>
                <a:gd name="T13" fmla="*/ 5 h 119"/>
                <a:gd name="T14" fmla="*/ 25 w 125"/>
                <a:gd name="T15" fmla="*/ 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9">
                  <a:moveTo>
                    <a:pt x="25" y="18"/>
                  </a:moveTo>
                  <a:cubicBezTo>
                    <a:pt x="15" y="29"/>
                    <a:pt x="7" y="42"/>
                    <a:pt x="3" y="57"/>
                  </a:cubicBezTo>
                  <a:cubicBezTo>
                    <a:pt x="0" y="72"/>
                    <a:pt x="3" y="88"/>
                    <a:pt x="13" y="100"/>
                  </a:cubicBezTo>
                  <a:cubicBezTo>
                    <a:pt x="26" y="116"/>
                    <a:pt x="49" y="119"/>
                    <a:pt x="69" y="117"/>
                  </a:cubicBezTo>
                  <a:cubicBezTo>
                    <a:pt x="90" y="114"/>
                    <a:pt x="111" y="104"/>
                    <a:pt x="119" y="85"/>
                  </a:cubicBezTo>
                  <a:cubicBezTo>
                    <a:pt x="125" y="68"/>
                    <a:pt x="119" y="49"/>
                    <a:pt x="110" y="33"/>
                  </a:cubicBezTo>
                  <a:cubicBezTo>
                    <a:pt x="103" y="20"/>
                    <a:pt x="94" y="8"/>
                    <a:pt x="80" y="5"/>
                  </a:cubicBezTo>
                  <a:cubicBezTo>
                    <a:pt x="61" y="0"/>
                    <a:pt x="39" y="3"/>
                    <a:pt x="25" y="1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4349750" y="1035050"/>
              <a:ext cx="128588" cy="28575"/>
            </a:xfrm>
            <a:custGeom>
              <a:avLst/>
              <a:gdLst>
                <a:gd name="T0" fmla="*/ 0 w 60"/>
                <a:gd name="T1" fmla="*/ 13 h 13"/>
                <a:gd name="T2" fmla="*/ 60 w 60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13">
                  <a:moveTo>
                    <a:pt x="0" y="13"/>
                  </a:moveTo>
                  <a:cubicBezTo>
                    <a:pt x="20" y="10"/>
                    <a:pt x="40" y="5"/>
                    <a:pt x="6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4318000" y="900113"/>
              <a:ext cx="104775" cy="61913"/>
            </a:xfrm>
            <a:custGeom>
              <a:avLst/>
              <a:gdLst>
                <a:gd name="T0" fmla="*/ 0 w 49"/>
                <a:gd name="T1" fmla="*/ 29 h 29"/>
                <a:gd name="T2" fmla="*/ 49 w 49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29">
                  <a:moveTo>
                    <a:pt x="0" y="29"/>
                  </a:moveTo>
                  <a:cubicBezTo>
                    <a:pt x="16" y="19"/>
                    <a:pt x="32" y="10"/>
                    <a:pt x="4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235450" y="768350"/>
              <a:ext cx="60325" cy="122238"/>
            </a:xfrm>
            <a:custGeom>
              <a:avLst/>
              <a:gdLst>
                <a:gd name="T0" fmla="*/ 0 w 28"/>
                <a:gd name="T1" fmla="*/ 57 h 57"/>
                <a:gd name="T2" fmla="*/ 28 w 28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57">
                  <a:moveTo>
                    <a:pt x="0" y="57"/>
                  </a:moveTo>
                  <a:cubicBezTo>
                    <a:pt x="8" y="37"/>
                    <a:pt x="17" y="18"/>
                    <a:pt x="2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094163" y="752475"/>
              <a:ext cx="3175" cy="147638"/>
            </a:xfrm>
            <a:custGeom>
              <a:avLst/>
              <a:gdLst>
                <a:gd name="T0" fmla="*/ 1 w 2"/>
                <a:gd name="T1" fmla="*/ 69 h 69"/>
                <a:gd name="T2" fmla="*/ 2 w 2"/>
                <a:gd name="T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9">
                  <a:moveTo>
                    <a:pt x="1" y="69"/>
                  </a:moveTo>
                  <a:cubicBezTo>
                    <a:pt x="0" y="46"/>
                    <a:pt x="0" y="23"/>
                    <a:pt x="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3903663" y="796925"/>
              <a:ext cx="77788" cy="12065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cubicBezTo>
                    <a:pt x="26" y="37"/>
                    <a:pt x="13" y="18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759200" y="887413"/>
              <a:ext cx="123825" cy="80963"/>
            </a:xfrm>
            <a:custGeom>
              <a:avLst/>
              <a:gdLst>
                <a:gd name="T0" fmla="*/ 57 w 57"/>
                <a:gd name="T1" fmla="*/ 38 h 38"/>
                <a:gd name="T2" fmla="*/ 0 w 57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38">
                  <a:moveTo>
                    <a:pt x="57" y="38"/>
                  </a:moveTo>
                  <a:cubicBezTo>
                    <a:pt x="38" y="26"/>
                    <a:pt x="19" y="13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692525" y="1069975"/>
              <a:ext cx="144463" cy="3175"/>
            </a:xfrm>
            <a:custGeom>
              <a:avLst/>
              <a:gdLst>
                <a:gd name="T0" fmla="*/ 67 w 67"/>
                <a:gd name="T1" fmla="*/ 2 h 2"/>
                <a:gd name="T2" fmla="*/ 0 w 67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7" h="2">
                  <a:moveTo>
                    <a:pt x="67" y="2"/>
                  </a:moveTo>
                  <a:cubicBezTo>
                    <a:pt x="45" y="1"/>
                    <a:pt x="23" y="1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5293678" y="895350"/>
            <a:ext cx="790575" cy="735013"/>
            <a:chOff x="4846638" y="895350"/>
            <a:chExt cx="790575" cy="735013"/>
          </a:xfrm>
        </p:grpSpPr>
        <p:sp>
          <p:nvSpPr>
            <p:cNvPr id="21" name="Freeform 21"/>
            <p:cNvSpPr/>
            <p:nvPr/>
          </p:nvSpPr>
          <p:spPr bwMode="auto">
            <a:xfrm>
              <a:off x="4846638" y="895350"/>
              <a:ext cx="790575" cy="735013"/>
            </a:xfrm>
            <a:custGeom>
              <a:avLst/>
              <a:gdLst>
                <a:gd name="T0" fmla="*/ 367 w 367"/>
                <a:gd name="T1" fmla="*/ 175 h 342"/>
                <a:gd name="T2" fmla="*/ 0 w 367"/>
                <a:gd name="T3" fmla="*/ 0 h 342"/>
                <a:gd name="T4" fmla="*/ 4 w 367"/>
                <a:gd name="T5" fmla="*/ 342 h 342"/>
                <a:gd name="T6" fmla="*/ 367 w 367"/>
                <a:gd name="T7" fmla="*/ 17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342">
                  <a:moveTo>
                    <a:pt x="367" y="175"/>
                  </a:moveTo>
                  <a:cubicBezTo>
                    <a:pt x="249" y="107"/>
                    <a:pt x="130" y="38"/>
                    <a:pt x="0" y="0"/>
                  </a:cubicBezTo>
                  <a:cubicBezTo>
                    <a:pt x="2" y="114"/>
                    <a:pt x="4" y="228"/>
                    <a:pt x="4" y="342"/>
                  </a:cubicBezTo>
                  <a:cubicBezTo>
                    <a:pt x="132" y="304"/>
                    <a:pt x="250" y="239"/>
                    <a:pt x="367" y="17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48238" y="1168400"/>
              <a:ext cx="11113" cy="193675"/>
            </a:xfrm>
            <a:custGeom>
              <a:avLst/>
              <a:gdLst>
                <a:gd name="T0" fmla="*/ 5 w 5"/>
                <a:gd name="T1" fmla="*/ 90 h 90"/>
                <a:gd name="T2" fmla="*/ 0 w 5"/>
                <a:gd name="T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0">
                  <a:moveTo>
                    <a:pt x="5" y="90"/>
                  </a:moveTo>
                  <a:cubicBezTo>
                    <a:pt x="4" y="60"/>
                    <a:pt x="2" y="30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8238" y="1163638"/>
              <a:ext cx="90488" cy="107950"/>
            </a:xfrm>
            <a:custGeom>
              <a:avLst/>
              <a:gdLst>
                <a:gd name="T0" fmla="*/ 0 w 42"/>
                <a:gd name="T1" fmla="*/ 2 h 50"/>
                <a:gd name="T2" fmla="*/ 25 w 42"/>
                <a:gd name="T3" fmla="*/ 2 h 50"/>
                <a:gd name="T4" fmla="*/ 33 w 42"/>
                <a:gd name="T5" fmla="*/ 4 h 50"/>
                <a:gd name="T6" fmla="*/ 38 w 42"/>
                <a:gd name="T7" fmla="*/ 10 h 50"/>
                <a:gd name="T8" fmla="*/ 33 w 42"/>
                <a:gd name="T9" fmla="*/ 40 h 50"/>
                <a:gd name="T10" fmla="*/ 4 w 42"/>
                <a:gd name="T11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8" y="1"/>
                    <a:pt x="16" y="0"/>
                    <a:pt x="25" y="2"/>
                  </a:cubicBezTo>
                  <a:cubicBezTo>
                    <a:pt x="28" y="2"/>
                    <a:pt x="31" y="3"/>
                    <a:pt x="33" y="4"/>
                  </a:cubicBezTo>
                  <a:cubicBezTo>
                    <a:pt x="35" y="6"/>
                    <a:pt x="37" y="8"/>
                    <a:pt x="38" y="10"/>
                  </a:cubicBezTo>
                  <a:cubicBezTo>
                    <a:pt x="42" y="20"/>
                    <a:pt x="40" y="32"/>
                    <a:pt x="33" y="40"/>
                  </a:cubicBezTo>
                  <a:cubicBezTo>
                    <a:pt x="25" y="47"/>
                    <a:pt x="14" y="50"/>
                    <a:pt x="4" y="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057775" y="1169988"/>
              <a:ext cx="60325" cy="169863"/>
            </a:xfrm>
            <a:custGeom>
              <a:avLst/>
              <a:gdLst>
                <a:gd name="T0" fmla="*/ 0 w 28"/>
                <a:gd name="T1" fmla="*/ 0 h 79"/>
                <a:gd name="T2" fmla="*/ 7 w 28"/>
                <a:gd name="T3" fmla="*/ 78 h 79"/>
                <a:gd name="T4" fmla="*/ 28 w 28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9">
                  <a:moveTo>
                    <a:pt x="0" y="0"/>
                  </a:moveTo>
                  <a:cubicBezTo>
                    <a:pt x="4" y="26"/>
                    <a:pt x="6" y="52"/>
                    <a:pt x="7" y="78"/>
                  </a:cubicBezTo>
                  <a:cubicBezTo>
                    <a:pt x="14" y="78"/>
                    <a:pt x="21" y="79"/>
                    <a:pt x="28" y="7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5160963" y="1169988"/>
              <a:ext cx="65088" cy="163513"/>
            </a:xfrm>
            <a:custGeom>
              <a:avLst/>
              <a:gdLst>
                <a:gd name="T0" fmla="*/ 2 w 30"/>
                <a:gd name="T1" fmla="*/ 76 h 76"/>
                <a:gd name="T2" fmla="*/ 7 w 30"/>
                <a:gd name="T3" fmla="*/ 0 h 76"/>
                <a:gd name="T4" fmla="*/ 30 w 30"/>
                <a:gd name="T5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76">
                  <a:moveTo>
                    <a:pt x="2" y="76"/>
                  </a:moveTo>
                  <a:cubicBezTo>
                    <a:pt x="0" y="51"/>
                    <a:pt x="2" y="25"/>
                    <a:pt x="7" y="0"/>
                  </a:cubicBezTo>
                  <a:cubicBezTo>
                    <a:pt x="17" y="23"/>
                    <a:pt x="25" y="46"/>
                    <a:pt x="30" y="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5156200" y="1268413"/>
              <a:ext cx="49213" cy="9525"/>
            </a:xfrm>
            <a:custGeom>
              <a:avLst/>
              <a:gdLst>
                <a:gd name="T0" fmla="*/ 0 w 23"/>
                <a:gd name="T1" fmla="*/ 4 h 4"/>
                <a:gd name="T2" fmla="*/ 23 w 23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7" y="3"/>
                    <a:pt x="15" y="2"/>
                    <a:pt x="2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221288" y="1168400"/>
              <a:ext cx="44450" cy="66675"/>
            </a:xfrm>
            <a:custGeom>
              <a:avLst/>
              <a:gdLst>
                <a:gd name="T0" fmla="*/ 0 w 21"/>
                <a:gd name="T1" fmla="*/ 0 h 31"/>
                <a:gd name="T2" fmla="*/ 21 w 21"/>
                <a:gd name="T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5" y="12"/>
                    <a:pt x="12" y="22"/>
                    <a:pt x="21" y="3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256213" y="1169988"/>
              <a:ext cx="36513" cy="180975"/>
            </a:xfrm>
            <a:custGeom>
              <a:avLst/>
              <a:gdLst>
                <a:gd name="T0" fmla="*/ 17 w 17"/>
                <a:gd name="T1" fmla="*/ 0 h 84"/>
                <a:gd name="T2" fmla="*/ 0 w 17"/>
                <a:gd name="T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84">
                  <a:moveTo>
                    <a:pt x="17" y="0"/>
                  </a:moveTo>
                  <a:cubicBezTo>
                    <a:pt x="8" y="27"/>
                    <a:pt x="3" y="55"/>
                    <a:pt x="0" y="8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" name="Freeform 29"/>
          <p:cNvSpPr/>
          <p:nvPr/>
        </p:nvSpPr>
        <p:spPr bwMode="auto">
          <a:xfrm>
            <a:off x="6212840" y="827088"/>
            <a:ext cx="1174750" cy="773113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5336540" y="1733550"/>
            <a:ext cx="911226" cy="381000"/>
            <a:chOff x="4889500" y="1733550"/>
            <a:chExt cx="911226" cy="381000"/>
          </a:xfrm>
        </p:grpSpPr>
        <p:sp>
          <p:nvSpPr>
            <p:cNvPr id="30" name="Freeform 30"/>
            <p:cNvSpPr/>
            <p:nvPr/>
          </p:nvSpPr>
          <p:spPr bwMode="auto">
            <a:xfrm>
              <a:off x="4889500" y="1733550"/>
              <a:ext cx="654050" cy="361950"/>
            </a:xfrm>
            <a:custGeom>
              <a:avLst/>
              <a:gdLst>
                <a:gd name="T0" fmla="*/ 304 w 304"/>
                <a:gd name="T1" fmla="*/ 41 h 169"/>
                <a:gd name="T2" fmla="*/ 108 w 304"/>
                <a:gd name="T3" fmla="*/ 43 h 169"/>
                <a:gd name="T4" fmla="*/ 93 w 304"/>
                <a:gd name="T5" fmla="*/ 49 h 169"/>
                <a:gd name="T6" fmla="*/ 90 w 304"/>
                <a:gd name="T7" fmla="*/ 82 h 169"/>
                <a:gd name="T8" fmla="*/ 125 w 304"/>
                <a:gd name="T9" fmla="*/ 83 h 169"/>
                <a:gd name="T10" fmla="*/ 79 w 304"/>
                <a:gd name="T11" fmla="*/ 169 h 169"/>
                <a:gd name="T12" fmla="*/ 0 w 304"/>
                <a:gd name="T13" fmla="*/ 89 h 169"/>
                <a:gd name="T14" fmla="*/ 57 w 304"/>
                <a:gd name="T15" fmla="*/ 84 h 169"/>
                <a:gd name="T16" fmla="*/ 63 w 304"/>
                <a:gd name="T17" fmla="*/ 32 h 169"/>
                <a:gd name="T18" fmla="*/ 112 w 304"/>
                <a:gd name="T19" fmla="*/ 9 h 169"/>
                <a:gd name="T20" fmla="*/ 302 w 304"/>
                <a:gd name="T21" fmla="*/ 7 h 169"/>
                <a:gd name="T22" fmla="*/ 304 w 304"/>
                <a:gd name="T23" fmla="*/ 4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304" y="41"/>
                  </a:moveTo>
                  <a:cubicBezTo>
                    <a:pt x="239" y="38"/>
                    <a:pt x="172" y="26"/>
                    <a:pt x="108" y="43"/>
                  </a:cubicBezTo>
                  <a:cubicBezTo>
                    <a:pt x="103" y="44"/>
                    <a:pt x="97" y="46"/>
                    <a:pt x="93" y="49"/>
                  </a:cubicBezTo>
                  <a:cubicBezTo>
                    <a:pt x="85" y="56"/>
                    <a:pt x="84" y="73"/>
                    <a:pt x="90" y="82"/>
                  </a:cubicBezTo>
                  <a:cubicBezTo>
                    <a:pt x="102" y="82"/>
                    <a:pt x="113" y="82"/>
                    <a:pt x="125" y="83"/>
                  </a:cubicBezTo>
                  <a:cubicBezTo>
                    <a:pt x="107" y="110"/>
                    <a:pt x="92" y="139"/>
                    <a:pt x="79" y="169"/>
                  </a:cubicBezTo>
                  <a:cubicBezTo>
                    <a:pt x="54" y="141"/>
                    <a:pt x="28" y="115"/>
                    <a:pt x="0" y="89"/>
                  </a:cubicBezTo>
                  <a:cubicBezTo>
                    <a:pt x="19" y="87"/>
                    <a:pt x="39" y="86"/>
                    <a:pt x="57" y="84"/>
                  </a:cubicBezTo>
                  <a:cubicBezTo>
                    <a:pt x="55" y="66"/>
                    <a:pt x="53" y="46"/>
                    <a:pt x="63" y="32"/>
                  </a:cubicBezTo>
                  <a:cubicBezTo>
                    <a:pt x="74" y="16"/>
                    <a:pt x="94" y="12"/>
                    <a:pt x="112" y="9"/>
                  </a:cubicBezTo>
                  <a:cubicBezTo>
                    <a:pt x="175" y="0"/>
                    <a:pt x="239" y="3"/>
                    <a:pt x="302" y="7"/>
                  </a:cubicBezTo>
                  <a:cubicBezTo>
                    <a:pt x="301" y="19"/>
                    <a:pt x="299" y="30"/>
                    <a:pt x="304" y="4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5145088" y="1752600"/>
              <a:ext cx="655638" cy="361950"/>
            </a:xfrm>
            <a:custGeom>
              <a:avLst/>
              <a:gdLst>
                <a:gd name="T0" fmla="*/ 0 w 304"/>
                <a:gd name="T1" fmla="*/ 128 h 169"/>
                <a:gd name="T2" fmla="*/ 196 w 304"/>
                <a:gd name="T3" fmla="*/ 126 h 169"/>
                <a:gd name="T4" fmla="*/ 212 w 304"/>
                <a:gd name="T5" fmla="*/ 119 h 169"/>
                <a:gd name="T6" fmla="*/ 214 w 304"/>
                <a:gd name="T7" fmla="*/ 86 h 169"/>
                <a:gd name="T8" fmla="*/ 180 w 304"/>
                <a:gd name="T9" fmla="*/ 86 h 169"/>
                <a:gd name="T10" fmla="*/ 225 w 304"/>
                <a:gd name="T11" fmla="*/ 0 h 169"/>
                <a:gd name="T12" fmla="*/ 304 w 304"/>
                <a:gd name="T13" fmla="*/ 79 h 169"/>
                <a:gd name="T14" fmla="*/ 247 w 304"/>
                <a:gd name="T15" fmla="*/ 84 h 169"/>
                <a:gd name="T16" fmla="*/ 241 w 304"/>
                <a:gd name="T17" fmla="*/ 137 h 169"/>
                <a:gd name="T18" fmla="*/ 192 w 304"/>
                <a:gd name="T19" fmla="*/ 160 h 169"/>
                <a:gd name="T20" fmla="*/ 2 w 304"/>
                <a:gd name="T21" fmla="*/ 162 h 169"/>
                <a:gd name="T22" fmla="*/ 0 w 304"/>
                <a:gd name="T23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0" y="128"/>
                  </a:moveTo>
                  <a:cubicBezTo>
                    <a:pt x="66" y="131"/>
                    <a:pt x="132" y="142"/>
                    <a:pt x="196" y="126"/>
                  </a:cubicBezTo>
                  <a:cubicBezTo>
                    <a:pt x="202" y="125"/>
                    <a:pt x="207" y="123"/>
                    <a:pt x="212" y="119"/>
                  </a:cubicBezTo>
                  <a:cubicBezTo>
                    <a:pt x="220" y="113"/>
                    <a:pt x="220" y="95"/>
                    <a:pt x="214" y="86"/>
                  </a:cubicBezTo>
                  <a:cubicBezTo>
                    <a:pt x="203" y="86"/>
                    <a:pt x="191" y="86"/>
                    <a:pt x="180" y="86"/>
                  </a:cubicBezTo>
                  <a:cubicBezTo>
                    <a:pt x="197" y="59"/>
                    <a:pt x="213" y="30"/>
                    <a:pt x="225" y="0"/>
                  </a:cubicBezTo>
                  <a:cubicBezTo>
                    <a:pt x="250" y="27"/>
                    <a:pt x="277" y="54"/>
                    <a:pt x="304" y="79"/>
                  </a:cubicBezTo>
                  <a:cubicBezTo>
                    <a:pt x="286" y="81"/>
                    <a:pt x="266" y="82"/>
                    <a:pt x="247" y="84"/>
                  </a:cubicBezTo>
                  <a:cubicBezTo>
                    <a:pt x="250" y="102"/>
                    <a:pt x="252" y="122"/>
                    <a:pt x="241" y="137"/>
                  </a:cubicBezTo>
                  <a:cubicBezTo>
                    <a:pt x="231" y="152"/>
                    <a:pt x="211" y="157"/>
                    <a:pt x="192" y="160"/>
                  </a:cubicBezTo>
                  <a:cubicBezTo>
                    <a:pt x="129" y="169"/>
                    <a:pt x="66" y="165"/>
                    <a:pt x="2" y="162"/>
                  </a:cubicBezTo>
                  <a:cubicBezTo>
                    <a:pt x="3" y="150"/>
                    <a:pt x="5" y="138"/>
                    <a:pt x="0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8502015" y="4678363"/>
            <a:ext cx="747713" cy="1430337"/>
            <a:chOff x="8054975" y="4678363"/>
            <a:chExt cx="747713" cy="1430337"/>
          </a:xfrm>
        </p:grpSpPr>
        <p:sp>
          <p:nvSpPr>
            <p:cNvPr id="32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425690" y="2540000"/>
            <a:ext cx="1074738" cy="938213"/>
            <a:chOff x="7425690" y="2540000"/>
            <a:chExt cx="1074738" cy="938213"/>
          </a:xfrm>
        </p:grpSpPr>
        <p:sp>
          <p:nvSpPr>
            <p:cNvPr id="37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3923665" y="1952625"/>
            <a:ext cx="1350963" cy="998538"/>
            <a:chOff x="3476625" y="1952625"/>
            <a:chExt cx="1350963" cy="998538"/>
          </a:xfrm>
        </p:grpSpPr>
        <p:sp>
          <p:nvSpPr>
            <p:cNvPr id="39" name="Freeform 39"/>
            <p:cNvSpPr/>
            <p:nvPr/>
          </p:nvSpPr>
          <p:spPr bwMode="auto">
            <a:xfrm>
              <a:off x="3476625" y="2459038"/>
              <a:ext cx="1350963" cy="492125"/>
            </a:xfrm>
            <a:custGeom>
              <a:avLst/>
              <a:gdLst>
                <a:gd name="T0" fmla="*/ 288 w 628"/>
                <a:gd name="T1" fmla="*/ 4 h 229"/>
                <a:gd name="T2" fmla="*/ 134 w 628"/>
                <a:gd name="T3" fmla="*/ 11 h 229"/>
                <a:gd name="T4" fmla="*/ 0 w 628"/>
                <a:gd name="T5" fmla="*/ 229 h 229"/>
                <a:gd name="T6" fmla="*/ 628 w 628"/>
                <a:gd name="T7" fmla="*/ 227 h 229"/>
                <a:gd name="T8" fmla="*/ 540 w 628"/>
                <a:gd name="T9" fmla="*/ 24 h 229"/>
                <a:gd name="T10" fmla="*/ 522 w 628"/>
                <a:gd name="T11" fmla="*/ 0 h 229"/>
                <a:gd name="T12" fmla="*/ 364 w 628"/>
                <a:gd name="T13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8" h="229">
                  <a:moveTo>
                    <a:pt x="288" y="4"/>
                  </a:moveTo>
                  <a:cubicBezTo>
                    <a:pt x="237" y="6"/>
                    <a:pt x="186" y="8"/>
                    <a:pt x="134" y="11"/>
                  </a:cubicBezTo>
                  <a:cubicBezTo>
                    <a:pt x="106" y="91"/>
                    <a:pt x="58" y="167"/>
                    <a:pt x="0" y="229"/>
                  </a:cubicBezTo>
                  <a:cubicBezTo>
                    <a:pt x="208" y="222"/>
                    <a:pt x="419" y="225"/>
                    <a:pt x="628" y="227"/>
                  </a:cubicBezTo>
                  <a:cubicBezTo>
                    <a:pt x="602" y="158"/>
                    <a:pt x="571" y="91"/>
                    <a:pt x="540" y="24"/>
                  </a:cubicBezTo>
                  <a:cubicBezTo>
                    <a:pt x="536" y="15"/>
                    <a:pt x="528" y="8"/>
                    <a:pt x="522" y="0"/>
                  </a:cubicBezTo>
                  <a:cubicBezTo>
                    <a:pt x="469" y="0"/>
                    <a:pt x="417" y="1"/>
                    <a:pt x="364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594100" y="2509838"/>
              <a:ext cx="1123950" cy="393700"/>
            </a:xfrm>
            <a:custGeom>
              <a:avLst/>
              <a:gdLst>
                <a:gd name="T0" fmla="*/ 300 w 522"/>
                <a:gd name="T1" fmla="*/ 1 h 183"/>
                <a:gd name="T2" fmla="*/ 457 w 522"/>
                <a:gd name="T3" fmla="*/ 0 h 183"/>
                <a:gd name="T4" fmla="*/ 522 w 522"/>
                <a:gd name="T5" fmla="*/ 183 h 183"/>
                <a:gd name="T6" fmla="*/ 0 w 522"/>
                <a:gd name="T7" fmla="*/ 179 h 183"/>
                <a:gd name="T8" fmla="*/ 52 w 522"/>
                <a:gd name="T9" fmla="*/ 98 h 183"/>
                <a:gd name="T10" fmla="*/ 93 w 522"/>
                <a:gd name="T11" fmla="*/ 5 h 183"/>
                <a:gd name="T12" fmla="*/ 241 w 522"/>
                <a:gd name="T13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2" h="183">
                  <a:moveTo>
                    <a:pt x="300" y="1"/>
                  </a:moveTo>
                  <a:cubicBezTo>
                    <a:pt x="352" y="1"/>
                    <a:pt x="404" y="1"/>
                    <a:pt x="457" y="0"/>
                  </a:cubicBezTo>
                  <a:cubicBezTo>
                    <a:pt x="484" y="59"/>
                    <a:pt x="505" y="121"/>
                    <a:pt x="522" y="183"/>
                  </a:cubicBezTo>
                  <a:cubicBezTo>
                    <a:pt x="350" y="182"/>
                    <a:pt x="173" y="180"/>
                    <a:pt x="0" y="179"/>
                  </a:cubicBezTo>
                  <a:cubicBezTo>
                    <a:pt x="19" y="158"/>
                    <a:pt x="40" y="125"/>
                    <a:pt x="52" y="98"/>
                  </a:cubicBezTo>
                  <a:cubicBezTo>
                    <a:pt x="65" y="70"/>
                    <a:pt x="80" y="33"/>
                    <a:pt x="93" y="5"/>
                  </a:cubicBezTo>
                  <a:cubicBezTo>
                    <a:pt x="143" y="3"/>
                    <a:pt x="192" y="2"/>
                    <a:pt x="241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706813" y="2516188"/>
              <a:ext cx="149225" cy="381000"/>
            </a:xfrm>
            <a:custGeom>
              <a:avLst/>
              <a:gdLst>
                <a:gd name="T0" fmla="*/ 70 w 70"/>
                <a:gd name="T1" fmla="*/ 0 h 177"/>
                <a:gd name="T2" fmla="*/ 0 w 70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0" h="177">
                  <a:moveTo>
                    <a:pt x="70" y="0"/>
                  </a:moveTo>
                  <a:cubicBezTo>
                    <a:pt x="44" y="58"/>
                    <a:pt x="22" y="118"/>
                    <a:pt x="0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3840163" y="2528888"/>
              <a:ext cx="100013" cy="369888"/>
            </a:xfrm>
            <a:custGeom>
              <a:avLst/>
              <a:gdLst>
                <a:gd name="T0" fmla="*/ 47 w 47"/>
                <a:gd name="T1" fmla="*/ 0 h 172"/>
                <a:gd name="T2" fmla="*/ 0 w 47"/>
                <a:gd name="T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7" h="172">
                  <a:moveTo>
                    <a:pt x="47" y="0"/>
                  </a:moveTo>
                  <a:cubicBezTo>
                    <a:pt x="32" y="57"/>
                    <a:pt x="16" y="114"/>
                    <a:pt x="0" y="17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970338" y="2516188"/>
              <a:ext cx="58738" cy="374650"/>
            </a:xfrm>
            <a:custGeom>
              <a:avLst/>
              <a:gdLst>
                <a:gd name="T0" fmla="*/ 27 w 27"/>
                <a:gd name="T1" fmla="*/ 0 h 174"/>
                <a:gd name="T2" fmla="*/ 0 w 27"/>
                <a:gd name="T3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74">
                  <a:moveTo>
                    <a:pt x="27" y="0"/>
                  </a:moveTo>
                  <a:cubicBezTo>
                    <a:pt x="16" y="58"/>
                    <a:pt x="8" y="116"/>
                    <a:pt x="0" y="17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H="1">
              <a:off x="4113213" y="2552700"/>
              <a:ext cx="17463" cy="34448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4216400" y="2582863"/>
              <a:ext cx="1588" cy="309563"/>
            </a:xfrm>
            <a:custGeom>
              <a:avLst/>
              <a:gdLst>
                <a:gd name="T0" fmla="*/ 0 w 1"/>
                <a:gd name="T1" fmla="*/ 0 h 144"/>
                <a:gd name="T2" fmla="*/ 1 w 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44">
                  <a:moveTo>
                    <a:pt x="0" y="0"/>
                  </a:moveTo>
                  <a:cubicBezTo>
                    <a:pt x="0" y="44"/>
                    <a:pt x="1" y="100"/>
                    <a:pt x="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4283075" y="2516188"/>
              <a:ext cx="61913" cy="381000"/>
            </a:xfrm>
            <a:custGeom>
              <a:avLst/>
              <a:gdLst>
                <a:gd name="T0" fmla="*/ 0 w 29"/>
                <a:gd name="T1" fmla="*/ 0 h 177"/>
                <a:gd name="T2" fmla="*/ 29 w 29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177">
                  <a:moveTo>
                    <a:pt x="0" y="0"/>
                  </a:moveTo>
                  <a:cubicBezTo>
                    <a:pt x="11" y="59"/>
                    <a:pt x="20" y="118"/>
                    <a:pt x="29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391025" y="2519363"/>
              <a:ext cx="92075" cy="381000"/>
            </a:xfrm>
            <a:custGeom>
              <a:avLst/>
              <a:gdLst>
                <a:gd name="T0" fmla="*/ 0 w 43"/>
                <a:gd name="T1" fmla="*/ 0 h 178"/>
                <a:gd name="T2" fmla="*/ 43 w 43"/>
                <a:gd name="T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78">
                  <a:moveTo>
                    <a:pt x="0" y="0"/>
                  </a:moveTo>
                  <a:cubicBezTo>
                    <a:pt x="14" y="60"/>
                    <a:pt x="28" y="119"/>
                    <a:pt x="43" y="1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489450" y="2522538"/>
              <a:ext cx="122238" cy="376238"/>
            </a:xfrm>
            <a:custGeom>
              <a:avLst/>
              <a:gdLst>
                <a:gd name="T0" fmla="*/ 0 w 57"/>
                <a:gd name="T1" fmla="*/ 0 h 175"/>
                <a:gd name="T2" fmla="*/ 57 w 57"/>
                <a:gd name="T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175">
                  <a:moveTo>
                    <a:pt x="0" y="0"/>
                  </a:moveTo>
                  <a:cubicBezTo>
                    <a:pt x="21" y="57"/>
                    <a:pt x="39" y="116"/>
                    <a:pt x="57" y="17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4229100" y="2565400"/>
              <a:ext cx="382588" cy="9525"/>
            </a:xfrm>
            <a:custGeom>
              <a:avLst/>
              <a:gdLst>
                <a:gd name="T0" fmla="*/ 0 w 178"/>
                <a:gd name="T1" fmla="*/ 1 h 4"/>
                <a:gd name="T2" fmla="*/ 178 w 178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8" h="4">
                  <a:moveTo>
                    <a:pt x="0" y="1"/>
                  </a:moveTo>
                  <a:cubicBezTo>
                    <a:pt x="59" y="0"/>
                    <a:pt x="119" y="0"/>
                    <a:pt x="178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3767138" y="2571750"/>
              <a:ext cx="366713" cy="20638"/>
            </a:xfrm>
            <a:custGeom>
              <a:avLst/>
              <a:gdLst>
                <a:gd name="T0" fmla="*/ 0 w 171"/>
                <a:gd name="T1" fmla="*/ 9 h 9"/>
                <a:gd name="T2" fmla="*/ 171 w 171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1" h="9">
                  <a:moveTo>
                    <a:pt x="0" y="9"/>
                  </a:moveTo>
                  <a:cubicBezTo>
                    <a:pt x="57" y="6"/>
                    <a:pt x="114" y="3"/>
                    <a:pt x="17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4205288" y="2649538"/>
              <a:ext cx="433388" cy="3175"/>
            </a:xfrm>
            <a:custGeom>
              <a:avLst/>
              <a:gdLst>
                <a:gd name="T0" fmla="*/ 0 w 201"/>
                <a:gd name="T1" fmla="*/ 1 h 1"/>
                <a:gd name="T2" fmla="*/ 201 w 20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1" h="1">
                  <a:moveTo>
                    <a:pt x="0" y="1"/>
                  </a:moveTo>
                  <a:cubicBezTo>
                    <a:pt x="67" y="0"/>
                    <a:pt x="134" y="0"/>
                    <a:pt x="20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3729038" y="2652713"/>
              <a:ext cx="428625" cy="20638"/>
            </a:xfrm>
            <a:custGeom>
              <a:avLst/>
              <a:gdLst>
                <a:gd name="T0" fmla="*/ 0 w 199"/>
                <a:gd name="T1" fmla="*/ 10 h 10"/>
                <a:gd name="T2" fmla="*/ 199 w 199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9" h="10">
                  <a:moveTo>
                    <a:pt x="0" y="10"/>
                  </a:moveTo>
                  <a:cubicBezTo>
                    <a:pt x="66" y="4"/>
                    <a:pt x="133" y="2"/>
                    <a:pt x="19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3679825" y="2770188"/>
              <a:ext cx="1001713" cy="1588"/>
            </a:xfrm>
            <a:custGeom>
              <a:avLst/>
              <a:gdLst>
                <a:gd name="T0" fmla="*/ 0 w 465"/>
                <a:gd name="T1" fmla="*/ 0 h 1"/>
                <a:gd name="T2" fmla="*/ 465 w 465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5" h="1">
                  <a:moveTo>
                    <a:pt x="0" y="0"/>
                  </a:moveTo>
                  <a:cubicBezTo>
                    <a:pt x="152" y="0"/>
                    <a:pt x="310" y="0"/>
                    <a:pt x="465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3616325" y="2827338"/>
              <a:ext cx="1074738" cy="39688"/>
            </a:xfrm>
            <a:custGeom>
              <a:avLst/>
              <a:gdLst>
                <a:gd name="T0" fmla="*/ 0 w 500"/>
                <a:gd name="T1" fmla="*/ 18 h 18"/>
                <a:gd name="T2" fmla="*/ 395 w 500"/>
                <a:gd name="T3" fmla="*/ 2 h 18"/>
                <a:gd name="T4" fmla="*/ 500 w 500"/>
                <a:gd name="T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0" h="18">
                  <a:moveTo>
                    <a:pt x="0" y="18"/>
                  </a:moveTo>
                  <a:cubicBezTo>
                    <a:pt x="132" y="18"/>
                    <a:pt x="263" y="10"/>
                    <a:pt x="395" y="2"/>
                  </a:cubicBezTo>
                  <a:cubicBezTo>
                    <a:pt x="430" y="0"/>
                    <a:pt x="465" y="2"/>
                    <a:pt x="50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979863" y="1952625"/>
              <a:ext cx="341313" cy="750888"/>
            </a:xfrm>
            <a:custGeom>
              <a:avLst/>
              <a:gdLst>
                <a:gd name="T0" fmla="*/ 33 w 159"/>
                <a:gd name="T1" fmla="*/ 185 h 350"/>
                <a:gd name="T2" fmla="*/ 20 w 159"/>
                <a:gd name="T3" fmla="*/ 61 h 350"/>
                <a:gd name="T4" fmla="*/ 57 w 159"/>
                <a:gd name="T5" fmla="*/ 23 h 350"/>
                <a:gd name="T6" fmla="*/ 126 w 159"/>
                <a:gd name="T7" fmla="*/ 13 h 350"/>
                <a:gd name="T8" fmla="*/ 151 w 159"/>
                <a:gd name="T9" fmla="*/ 51 h 350"/>
                <a:gd name="T10" fmla="*/ 152 w 159"/>
                <a:gd name="T11" fmla="*/ 141 h 350"/>
                <a:gd name="T12" fmla="*/ 124 w 159"/>
                <a:gd name="T13" fmla="*/ 254 h 350"/>
                <a:gd name="T14" fmla="*/ 99 w 159"/>
                <a:gd name="T15" fmla="*/ 350 h 350"/>
                <a:gd name="T16" fmla="*/ 33 w 159"/>
                <a:gd name="T17" fmla="*/ 18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50">
                  <a:moveTo>
                    <a:pt x="33" y="185"/>
                  </a:moveTo>
                  <a:cubicBezTo>
                    <a:pt x="16" y="145"/>
                    <a:pt x="0" y="99"/>
                    <a:pt x="20" y="61"/>
                  </a:cubicBezTo>
                  <a:cubicBezTo>
                    <a:pt x="28" y="45"/>
                    <a:pt x="42" y="32"/>
                    <a:pt x="57" y="23"/>
                  </a:cubicBezTo>
                  <a:cubicBezTo>
                    <a:pt x="77" y="9"/>
                    <a:pt x="105" y="0"/>
                    <a:pt x="126" y="13"/>
                  </a:cubicBezTo>
                  <a:cubicBezTo>
                    <a:pt x="139" y="21"/>
                    <a:pt x="147" y="36"/>
                    <a:pt x="151" y="51"/>
                  </a:cubicBezTo>
                  <a:cubicBezTo>
                    <a:pt x="159" y="80"/>
                    <a:pt x="157" y="111"/>
                    <a:pt x="152" y="141"/>
                  </a:cubicBezTo>
                  <a:cubicBezTo>
                    <a:pt x="146" y="179"/>
                    <a:pt x="137" y="217"/>
                    <a:pt x="124" y="254"/>
                  </a:cubicBezTo>
                  <a:cubicBezTo>
                    <a:pt x="112" y="285"/>
                    <a:pt x="98" y="317"/>
                    <a:pt x="99" y="350"/>
                  </a:cubicBezTo>
                  <a:cubicBezTo>
                    <a:pt x="77" y="295"/>
                    <a:pt x="55" y="240"/>
                    <a:pt x="33" y="1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4106863" y="2084388"/>
              <a:ext cx="133350" cy="139700"/>
            </a:xfrm>
            <a:custGeom>
              <a:avLst/>
              <a:gdLst>
                <a:gd name="T0" fmla="*/ 50 w 62"/>
                <a:gd name="T1" fmla="*/ 13 h 65"/>
                <a:gd name="T2" fmla="*/ 20 w 62"/>
                <a:gd name="T3" fmla="*/ 6 h 65"/>
                <a:gd name="T4" fmla="*/ 6 w 62"/>
                <a:gd name="T5" fmla="*/ 20 h 65"/>
                <a:gd name="T6" fmla="*/ 15 w 62"/>
                <a:gd name="T7" fmla="*/ 58 h 65"/>
                <a:gd name="T8" fmla="*/ 52 w 62"/>
                <a:gd name="T9" fmla="*/ 50 h 65"/>
                <a:gd name="T10" fmla="*/ 50 w 62"/>
                <a:gd name="T11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5">
                  <a:moveTo>
                    <a:pt x="50" y="13"/>
                  </a:moveTo>
                  <a:cubicBezTo>
                    <a:pt x="38" y="0"/>
                    <a:pt x="28" y="4"/>
                    <a:pt x="20" y="6"/>
                  </a:cubicBezTo>
                  <a:cubicBezTo>
                    <a:pt x="13" y="8"/>
                    <a:pt x="9" y="13"/>
                    <a:pt x="6" y="20"/>
                  </a:cubicBezTo>
                  <a:cubicBezTo>
                    <a:pt x="0" y="33"/>
                    <a:pt x="4" y="50"/>
                    <a:pt x="15" y="58"/>
                  </a:cubicBezTo>
                  <a:cubicBezTo>
                    <a:pt x="27" y="65"/>
                    <a:pt x="45" y="62"/>
                    <a:pt x="52" y="50"/>
                  </a:cubicBezTo>
                  <a:cubicBezTo>
                    <a:pt x="60" y="38"/>
                    <a:pt x="62" y="26"/>
                    <a:pt x="50" y="13"/>
                  </a:cubicBezTo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5136515" y="3557588"/>
            <a:ext cx="1489076" cy="935037"/>
            <a:chOff x="4689475" y="3557588"/>
            <a:chExt cx="1489076" cy="935037"/>
          </a:xfrm>
        </p:grpSpPr>
        <p:sp>
          <p:nvSpPr>
            <p:cNvPr id="57" name="Freeform 57"/>
            <p:cNvSpPr/>
            <p:nvPr/>
          </p:nvSpPr>
          <p:spPr bwMode="auto">
            <a:xfrm>
              <a:off x="5021263" y="4006850"/>
              <a:ext cx="95250" cy="388938"/>
            </a:xfrm>
            <a:custGeom>
              <a:avLst/>
              <a:gdLst>
                <a:gd name="T0" fmla="*/ 18 w 44"/>
                <a:gd name="T1" fmla="*/ 181 h 181"/>
                <a:gd name="T2" fmla="*/ 9 w 44"/>
                <a:gd name="T3" fmla="*/ 179 h 181"/>
                <a:gd name="T4" fmla="*/ 4 w 44"/>
                <a:gd name="T5" fmla="*/ 171 h 181"/>
                <a:gd name="T6" fmla="*/ 0 w 44"/>
                <a:gd name="T7" fmla="*/ 125 h 181"/>
                <a:gd name="T8" fmla="*/ 0 w 44"/>
                <a:gd name="T9" fmla="*/ 26 h 181"/>
                <a:gd name="T10" fmla="*/ 8 w 44"/>
                <a:gd name="T11" fmla="*/ 3 h 181"/>
                <a:gd name="T12" fmla="*/ 22 w 44"/>
                <a:gd name="T13" fmla="*/ 0 h 181"/>
                <a:gd name="T14" fmla="*/ 32 w 44"/>
                <a:gd name="T15" fmla="*/ 2 h 181"/>
                <a:gd name="T16" fmla="*/ 37 w 44"/>
                <a:gd name="T17" fmla="*/ 14 h 181"/>
                <a:gd name="T18" fmla="*/ 44 w 44"/>
                <a:gd name="T19" fmla="*/ 157 h 181"/>
                <a:gd name="T20" fmla="*/ 40 w 44"/>
                <a:gd name="T21" fmla="*/ 175 h 181"/>
                <a:gd name="T22" fmla="*/ 18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18" y="181"/>
                  </a:moveTo>
                  <a:cubicBezTo>
                    <a:pt x="15" y="181"/>
                    <a:pt x="11" y="181"/>
                    <a:pt x="9" y="179"/>
                  </a:cubicBezTo>
                  <a:cubicBezTo>
                    <a:pt x="6" y="177"/>
                    <a:pt x="5" y="174"/>
                    <a:pt x="4" y="171"/>
                  </a:cubicBezTo>
                  <a:cubicBezTo>
                    <a:pt x="0" y="156"/>
                    <a:pt x="0" y="141"/>
                    <a:pt x="0" y="125"/>
                  </a:cubicBezTo>
                  <a:cubicBezTo>
                    <a:pt x="0" y="92"/>
                    <a:pt x="0" y="59"/>
                    <a:pt x="0" y="26"/>
                  </a:cubicBezTo>
                  <a:cubicBezTo>
                    <a:pt x="0" y="17"/>
                    <a:pt x="1" y="7"/>
                    <a:pt x="8" y="3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6" y="0"/>
                    <a:pt x="29" y="0"/>
                    <a:pt x="32" y="2"/>
                  </a:cubicBezTo>
                  <a:cubicBezTo>
                    <a:pt x="36" y="4"/>
                    <a:pt x="37" y="9"/>
                    <a:pt x="37" y="14"/>
                  </a:cubicBezTo>
                  <a:cubicBezTo>
                    <a:pt x="41" y="61"/>
                    <a:pt x="43" y="109"/>
                    <a:pt x="44" y="157"/>
                  </a:cubicBezTo>
                  <a:cubicBezTo>
                    <a:pt x="44" y="163"/>
                    <a:pt x="44" y="170"/>
                    <a:pt x="40" y="175"/>
                  </a:cubicBezTo>
                  <a:cubicBezTo>
                    <a:pt x="34" y="181"/>
                    <a:pt x="25" y="181"/>
                    <a:pt x="18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4835525" y="4056063"/>
              <a:ext cx="176213" cy="296863"/>
            </a:xfrm>
            <a:custGeom>
              <a:avLst/>
              <a:gdLst>
                <a:gd name="T0" fmla="*/ 81 w 82"/>
                <a:gd name="T1" fmla="*/ 0 h 138"/>
                <a:gd name="T2" fmla="*/ 21 w 82"/>
                <a:gd name="T3" fmla="*/ 33 h 138"/>
                <a:gd name="T4" fmla="*/ 8 w 82"/>
                <a:gd name="T5" fmla="*/ 98 h 138"/>
                <a:gd name="T6" fmla="*/ 76 w 82"/>
                <a:gd name="T7" fmla="*/ 138 h 138"/>
                <a:gd name="T8" fmla="*/ 82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81" y="0"/>
                  </a:moveTo>
                  <a:cubicBezTo>
                    <a:pt x="58" y="5"/>
                    <a:pt x="36" y="16"/>
                    <a:pt x="21" y="33"/>
                  </a:cubicBezTo>
                  <a:cubicBezTo>
                    <a:pt x="6" y="51"/>
                    <a:pt x="0" y="77"/>
                    <a:pt x="8" y="98"/>
                  </a:cubicBezTo>
                  <a:cubicBezTo>
                    <a:pt x="19" y="124"/>
                    <a:pt x="48" y="138"/>
                    <a:pt x="76" y="138"/>
                  </a:cubicBezTo>
                  <a:cubicBezTo>
                    <a:pt x="78" y="138"/>
                    <a:pt x="80" y="138"/>
                    <a:pt x="82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5765800" y="4006850"/>
              <a:ext cx="95250" cy="388938"/>
            </a:xfrm>
            <a:custGeom>
              <a:avLst/>
              <a:gdLst>
                <a:gd name="T0" fmla="*/ 26 w 44"/>
                <a:gd name="T1" fmla="*/ 181 h 181"/>
                <a:gd name="T2" fmla="*/ 35 w 44"/>
                <a:gd name="T3" fmla="*/ 179 h 181"/>
                <a:gd name="T4" fmla="*/ 40 w 44"/>
                <a:gd name="T5" fmla="*/ 171 h 181"/>
                <a:gd name="T6" fmla="*/ 44 w 44"/>
                <a:gd name="T7" fmla="*/ 125 h 181"/>
                <a:gd name="T8" fmla="*/ 44 w 44"/>
                <a:gd name="T9" fmla="*/ 26 h 181"/>
                <a:gd name="T10" fmla="*/ 36 w 44"/>
                <a:gd name="T11" fmla="*/ 3 h 181"/>
                <a:gd name="T12" fmla="*/ 22 w 44"/>
                <a:gd name="T13" fmla="*/ 0 h 181"/>
                <a:gd name="T14" fmla="*/ 11 w 44"/>
                <a:gd name="T15" fmla="*/ 2 h 181"/>
                <a:gd name="T16" fmla="*/ 7 w 44"/>
                <a:gd name="T17" fmla="*/ 14 h 181"/>
                <a:gd name="T18" fmla="*/ 0 w 44"/>
                <a:gd name="T19" fmla="*/ 157 h 181"/>
                <a:gd name="T20" fmla="*/ 4 w 44"/>
                <a:gd name="T21" fmla="*/ 175 h 181"/>
                <a:gd name="T22" fmla="*/ 26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26" y="181"/>
                  </a:moveTo>
                  <a:cubicBezTo>
                    <a:pt x="29" y="181"/>
                    <a:pt x="32" y="181"/>
                    <a:pt x="35" y="179"/>
                  </a:cubicBezTo>
                  <a:cubicBezTo>
                    <a:pt x="38" y="177"/>
                    <a:pt x="39" y="174"/>
                    <a:pt x="40" y="171"/>
                  </a:cubicBezTo>
                  <a:cubicBezTo>
                    <a:pt x="44" y="156"/>
                    <a:pt x="44" y="141"/>
                    <a:pt x="44" y="125"/>
                  </a:cubicBezTo>
                  <a:cubicBezTo>
                    <a:pt x="44" y="92"/>
                    <a:pt x="44" y="59"/>
                    <a:pt x="44" y="26"/>
                  </a:cubicBezTo>
                  <a:cubicBezTo>
                    <a:pt x="44" y="17"/>
                    <a:pt x="43" y="7"/>
                    <a:pt x="36" y="3"/>
                  </a:cubicBezTo>
                  <a:cubicBezTo>
                    <a:pt x="32" y="0"/>
                    <a:pt x="27" y="0"/>
                    <a:pt x="22" y="0"/>
                  </a:cubicBezTo>
                  <a:cubicBezTo>
                    <a:pt x="18" y="0"/>
                    <a:pt x="14" y="0"/>
                    <a:pt x="11" y="2"/>
                  </a:cubicBezTo>
                  <a:cubicBezTo>
                    <a:pt x="8" y="4"/>
                    <a:pt x="7" y="9"/>
                    <a:pt x="7" y="14"/>
                  </a:cubicBezTo>
                  <a:cubicBezTo>
                    <a:pt x="3" y="61"/>
                    <a:pt x="0" y="109"/>
                    <a:pt x="0" y="157"/>
                  </a:cubicBezTo>
                  <a:cubicBezTo>
                    <a:pt x="0" y="163"/>
                    <a:pt x="0" y="170"/>
                    <a:pt x="4" y="175"/>
                  </a:cubicBezTo>
                  <a:cubicBezTo>
                    <a:pt x="9" y="181"/>
                    <a:pt x="18" y="181"/>
                    <a:pt x="26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868988" y="4056063"/>
              <a:ext cx="176213" cy="296863"/>
            </a:xfrm>
            <a:custGeom>
              <a:avLst/>
              <a:gdLst>
                <a:gd name="T0" fmla="*/ 1 w 82"/>
                <a:gd name="T1" fmla="*/ 0 h 138"/>
                <a:gd name="T2" fmla="*/ 60 w 82"/>
                <a:gd name="T3" fmla="*/ 33 h 138"/>
                <a:gd name="T4" fmla="*/ 73 w 82"/>
                <a:gd name="T5" fmla="*/ 98 h 138"/>
                <a:gd name="T6" fmla="*/ 6 w 82"/>
                <a:gd name="T7" fmla="*/ 138 h 138"/>
                <a:gd name="T8" fmla="*/ 0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1" y="0"/>
                  </a:moveTo>
                  <a:cubicBezTo>
                    <a:pt x="23" y="5"/>
                    <a:pt x="45" y="16"/>
                    <a:pt x="60" y="33"/>
                  </a:cubicBezTo>
                  <a:cubicBezTo>
                    <a:pt x="75" y="51"/>
                    <a:pt x="82" y="77"/>
                    <a:pt x="73" y="98"/>
                  </a:cubicBezTo>
                  <a:cubicBezTo>
                    <a:pt x="63" y="124"/>
                    <a:pt x="34" y="138"/>
                    <a:pt x="6" y="138"/>
                  </a:cubicBezTo>
                  <a:cubicBezTo>
                    <a:pt x="4" y="138"/>
                    <a:pt x="1" y="138"/>
                    <a:pt x="0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5059363" y="3627438"/>
              <a:ext cx="736600" cy="379413"/>
            </a:xfrm>
            <a:custGeom>
              <a:avLst/>
              <a:gdLst>
                <a:gd name="T0" fmla="*/ 5 w 342"/>
                <a:gd name="T1" fmla="*/ 175 h 177"/>
                <a:gd name="T2" fmla="*/ 46 w 342"/>
                <a:gd name="T3" fmla="*/ 61 h 177"/>
                <a:gd name="T4" fmla="*/ 156 w 342"/>
                <a:gd name="T5" fmla="*/ 7 h 177"/>
                <a:gd name="T6" fmla="*/ 274 w 342"/>
                <a:gd name="T7" fmla="*/ 30 h 177"/>
                <a:gd name="T8" fmla="*/ 304 w 342"/>
                <a:gd name="T9" fmla="*/ 62 h 177"/>
                <a:gd name="T10" fmla="*/ 342 w 342"/>
                <a:gd name="T1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177">
                  <a:moveTo>
                    <a:pt x="5" y="175"/>
                  </a:moveTo>
                  <a:cubicBezTo>
                    <a:pt x="0" y="134"/>
                    <a:pt x="17" y="91"/>
                    <a:pt x="46" y="61"/>
                  </a:cubicBezTo>
                  <a:cubicBezTo>
                    <a:pt x="75" y="31"/>
                    <a:pt x="115" y="13"/>
                    <a:pt x="156" y="7"/>
                  </a:cubicBezTo>
                  <a:cubicBezTo>
                    <a:pt x="196" y="0"/>
                    <a:pt x="241" y="5"/>
                    <a:pt x="274" y="30"/>
                  </a:cubicBezTo>
                  <a:cubicBezTo>
                    <a:pt x="285" y="39"/>
                    <a:pt x="295" y="50"/>
                    <a:pt x="304" y="62"/>
                  </a:cubicBezTo>
                  <a:cubicBezTo>
                    <a:pt x="328" y="96"/>
                    <a:pt x="341" y="136"/>
                    <a:pt x="342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5010150" y="3557588"/>
              <a:ext cx="827088" cy="457200"/>
            </a:xfrm>
            <a:custGeom>
              <a:avLst/>
              <a:gdLst>
                <a:gd name="T0" fmla="*/ 7 w 384"/>
                <a:gd name="T1" fmla="*/ 212 h 213"/>
                <a:gd name="T2" fmla="*/ 76 w 384"/>
                <a:gd name="T3" fmla="*/ 45 h 213"/>
                <a:gd name="T4" fmla="*/ 111 w 384"/>
                <a:gd name="T5" fmla="*/ 27 h 213"/>
                <a:gd name="T6" fmla="*/ 307 w 384"/>
                <a:gd name="T7" fmla="*/ 36 h 213"/>
                <a:gd name="T8" fmla="*/ 340 w 384"/>
                <a:gd name="T9" fmla="*/ 66 h 213"/>
                <a:gd name="T10" fmla="*/ 364 w 384"/>
                <a:gd name="T11" fmla="*/ 108 h 213"/>
                <a:gd name="T12" fmla="*/ 384 w 38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213">
                  <a:moveTo>
                    <a:pt x="7" y="212"/>
                  </a:moveTo>
                  <a:cubicBezTo>
                    <a:pt x="0" y="149"/>
                    <a:pt x="23" y="80"/>
                    <a:pt x="76" y="45"/>
                  </a:cubicBezTo>
                  <a:cubicBezTo>
                    <a:pt x="87" y="38"/>
                    <a:pt x="98" y="32"/>
                    <a:pt x="111" y="27"/>
                  </a:cubicBezTo>
                  <a:cubicBezTo>
                    <a:pt x="174" y="1"/>
                    <a:pt x="249" y="0"/>
                    <a:pt x="307" y="36"/>
                  </a:cubicBezTo>
                  <a:cubicBezTo>
                    <a:pt x="319" y="44"/>
                    <a:pt x="331" y="54"/>
                    <a:pt x="340" y="66"/>
                  </a:cubicBezTo>
                  <a:cubicBezTo>
                    <a:pt x="351" y="78"/>
                    <a:pt x="358" y="93"/>
                    <a:pt x="364" y="108"/>
                  </a:cubicBezTo>
                  <a:cubicBezTo>
                    <a:pt x="376" y="142"/>
                    <a:pt x="384" y="177"/>
                    <a:pt x="384" y="2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008688" y="4000500"/>
              <a:ext cx="84138" cy="60325"/>
            </a:xfrm>
            <a:custGeom>
              <a:avLst/>
              <a:gdLst>
                <a:gd name="T0" fmla="*/ 0 w 39"/>
                <a:gd name="T1" fmla="*/ 28 h 28"/>
                <a:gd name="T2" fmla="*/ 39 w 39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" h="28">
                  <a:moveTo>
                    <a:pt x="0" y="28"/>
                  </a:moveTo>
                  <a:cubicBezTo>
                    <a:pt x="13" y="18"/>
                    <a:pt x="26" y="9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080125" y="4116388"/>
              <a:ext cx="80963" cy="12700"/>
            </a:xfrm>
            <a:custGeom>
              <a:avLst/>
              <a:gdLst>
                <a:gd name="T0" fmla="*/ 0 w 38"/>
                <a:gd name="T1" fmla="*/ 6 h 6"/>
                <a:gd name="T2" fmla="*/ 38 w 38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6">
                  <a:moveTo>
                    <a:pt x="0" y="6"/>
                  </a:moveTo>
                  <a:cubicBezTo>
                    <a:pt x="12" y="3"/>
                    <a:pt x="25" y="1"/>
                    <a:pt x="3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097588" y="4246563"/>
              <a:ext cx="80963" cy="23813"/>
            </a:xfrm>
            <a:custGeom>
              <a:avLst/>
              <a:gdLst>
                <a:gd name="T0" fmla="*/ 0 w 38"/>
                <a:gd name="T1" fmla="*/ 0 h 11"/>
                <a:gd name="T2" fmla="*/ 38 w 38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3" y="1"/>
                    <a:pt x="26" y="5"/>
                    <a:pt x="38" y="1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037263" y="4349750"/>
              <a:ext cx="66675" cy="47625"/>
            </a:xfrm>
            <a:custGeom>
              <a:avLst/>
              <a:gdLst>
                <a:gd name="T0" fmla="*/ 0 w 31"/>
                <a:gd name="T1" fmla="*/ 0 h 22"/>
                <a:gd name="T2" fmla="*/ 31 w 31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22">
                  <a:moveTo>
                    <a:pt x="0" y="0"/>
                  </a:moveTo>
                  <a:cubicBezTo>
                    <a:pt x="10" y="7"/>
                    <a:pt x="21" y="14"/>
                    <a:pt x="31" y="2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5937250" y="4425950"/>
              <a:ext cx="41275" cy="66675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4865688" y="3971925"/>
              <a:ext cx="41275" cy="58738"/>
            </a:xfrm>
            <a:custGeom>
              <a:avLst/>
              <a:gdLst>
                <a:gd name="T0" fmla="*/ 19 w 19"/>
                <a:gd name="T1" fmla="*/ 27 h 27"/>
                <a:gd name="T2" fmla="*/ 0 w 19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7">
                  <a:moveTo>
                    <a:pt x="19" y="27"/>
                  </a:moveTo>
                  <a:cubicBezTo>
                    <a:pt x="13" y="18"/>
                    <a:pt x="6" y="9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4768850" y="4038600"/>
              <a:ext cx="55563" cy="36513"/>
            </a:xfrm>
            <a:custGeom>
              <a:avLst/>
              <a:gdLst>
                <a:gd name="T0" fmla="*/ 26 w 26"/>
                <a:gd name="T1" fmla="*/ 17 h 17"/>
                <a:gd name="T2" fmla="*/ 0 w 26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17">
                  <a:moveTo>
                    <a:pt x="26" y="17"/>
                  </a:moveTo>
                  <a:cubicBezTo>
                    <a:pt x="17" y="11"/>
                    <a:pt x="8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4689475" y="4164013"/>
              <a:ext cx="96838" cy="6350"/>
            </a:xfrm>
            <a:custGeom>
              <a:avLst/>
              <a:gdLst>
                <a:gd name="T0" fmla="*/ 45 w 45"/>
                <a:gd name="T1" fmla="*/ 3 h 3"/>
                <a:gd name="T2" fmla="*/ 0 w 45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3">
                  <a:moveTo>
                    <a:pt x="45" y="3"/>
                  </a:moveTo>
                  <a:cubicBezTo>
                    <a:pt x="30" y="0"/>
                    <a:pt x="15" y="0"/>
                    <a:pt x="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4689475" y="4289425"/>
              <a:ext cx="79375" cy="30163"/>
            </a:xfrm>
            <a:custGeom>
              <a:avLst/>
              <a:gdLst>
                <a:gd name="T0" fmla="*/ 37 w 37"/>
                <a:gd name="T1" fmla="*/ 0 h 14"/>
                <a:gd name="T2" fmla="*/ 0 w 37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">
                  <a:moveTo>
                    <a:pt x="37" y="0"/>
                  </a:moveTo>
                  <a:cubicBezTo>
                    <a:pt x="23" y="1"/>
                    <a:pt x="10" y="6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4811713" y="4362450"/>
              <a:ext cx="47625" cy="93663"/>
            </a:xfrm>
            <a:custGeom>
              <a:avLst/>
              <a:gdLst>
                <a:gd name="T0" fmla="*/ 22 w 22"/>
                <a:gd name="T1" fmla="*/ 0 h 43"/>
                <a:gd name="T2" fmla="*/ 0 w 22"/>
                <a:gd name="T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43">
                  <a:moveTo>
                    <a:pt x="22" y="0"/>
                  </a:moveTo>
                  <a:cubicBezTo>
                    <a:pt x="13" y="14"/>
                    <a:pt x="6" y="28"/>
                    <a:pt x="0" y="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3" name="Freeform 73"/>
          <p:cNvSpPr/>
          <p:nvPr/>
        </p:nvSpPr>
        <p:spPr bwMode="auto">
          <a:xfrm>
            <a:off x="6533515" y="2114550"/>
            <a:ext cx="628650" cy="550863"/>
          </a:xfrm>
          <a:custGeom>
            <a:avLst/>
            <a:gdLst>
              <a:gd name="T0" fmla="*/ 157 w 292"/>
              <a:gd name="T1" fmla="*/ 256 h 256"/>
              <a:gd name="T2" fmla="*/ 57 w 292"/>
              <a:gd name="T3" fmla="*/ 179 h 256"/>
              <a:gd name="T4" fmla="*/ 3 w 292"/>
              <a:gd name="T5" fmla="*/ 113 h 256"/>
              <a:gd name="T6" fmla="*/ 4 w 292"/>
              <a:gd name="T7" fmla="*/ 69 h 256"/>
              <a:gd name="T8" fmla="*/ 18 w 292"/>
              <a:gd name="T9" fmla="*/ 31 h 256"/>
              <a:gd name="T10" fmla="*/ 53 w 292"/>
              <a:gd name="T11" fmla="*/ 16 h 256"/>
              <a:gd name="T12" fmla="*/ 108 w 292"/>
              <a:gd name="T13" fmla="*/ 24 h 256"/>
              <a:gd name="T14" fmla="*/ 142 w 292"/>
              <a:gd name="T15" fmla="*/ 68 h 256"/>
              <a:gd name="T16" fmla="*/ 193 w 292"/>
              <a:gd name="T17" fmla="*/ 8 h 256"/>
              <a:gd name="T18" fmla="*/ 267 w 292"/>
              <a:gd name="T19" fmla="*/ 28 h 256"/>
              <a:gd name="T20" fmla="*/ 285 w 292"/>
              <a:gd name="T21" fmla="*/ 103 h 256"/>
              <a:gd name="T22" fmla="*/ 223 w 292"/>
              <a:gd name="T23" fmla="*/ 182 h 256"/>
              <a:gd name="T24" fmla="*/ 157 w 292"/>
              <a:gd name="T2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2" h="256">
                <a:moveTo>
                  <a:pt x="157" y="256"/>
                </a:moveTo>
                <a:cubicBezTo>
                  <a:pt x="124" y="230"/>
                  <a:pt x="90" y="205"/>
                  <a:pt x="57" y="179"/>
                </a:cubicBezTo>
                <a:cubicBezTo>
                  <a:pt x="34" y="161"/>
                  <a:pt x="9" y="141"/>
                  <a:pt x="3" y="113"/>
                </a:cubicBezTo>
                <a:cubicBezTo>
                  <a:pt x="0" y="98"/>
                  <a:pt x="2" y="84"/>
                  <a:pt x="4" y="69"/>
                </a:cubicBezTo>
                <a:cubicBezTo>
                  <a:pt x="6" y="56"/>
                  <a:pt x="8" y="41"/>
                  <a:pt x="18" y="31"/>
                </a:cubicBezTo>
                <a:cubicBezTo>
                  <a:pt x="27" y="21"/>
                  <a:pt x="40" y="17"/>
                  <a:pt x="53" y="16"/>
                </a:cubicBezTo>
                <a:cubicBezTo>
                  <a:pt x="72" y="13"/>
                  <a:pt x="92" y="15"/>
                  <a:pt x="108" y="24"/>
                </a:cubicBezTo>
                <a:cubicBezTo>
                  <a:pt x="125" y="33"/>
                  <a:pt x="141" y="49"/>
                  <a:pt x="142" y="68"/>
                </a:cubicBezTo>
                <a:cubicBezTo>
                  <a:pt x="144" y="42"/>
                  <a:pt x="167" y="16"/>
                  <a:pt x="193" y="8"/>
                </a:cubicBezTo>
                <a:cubicBezTo>
                  <a:pt x="219" y="0"/>
                  <a:pt x="248" y="9"/>
                  <a:pt x="267" y="28"/>
                </a:cubicBezTo>
                <a:cubicBezTo>
                  <a:pt x="285" y="47"/>
                  <a:pt x="292" y="77"/>
                  <a:pt x="285" y="103"/>
                </a:cubicBezTo>
                <a:cubicBezTo>
                  <a:pt x="276" y="136"/>
                  <a:pt x="247" y="159"/>
                  <a:pt x="223" y="182"/>
                </a:cubicBezTo>
                <a:cubicBezTo>
                  <a:pt x="199" y="205"/>
                  <a:pt x="176" y="230"/>
                  <a:pt x="157" y="256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6" name="组合 195"/>
          <p:cNvGrpSpPr/>
          <p:nvPr/>
        </p:nvGrpSpPr>
        <p:grpSpPr>
          <a:xfrm>
            <a:off x="6985953" y="3475038"/>
            <a:ext cx="406400" cy="560387"/>
            <a:chOff x="6538913" y="3475038"/>
            <a:chExt cx="406400" cy="560387"/>
          </a:xfrm>
        </p:grpSpPr>
        <p:sp>
          <p:nvSpPr>
            <p:cNvPr id="74" name="Freeform 74"/>
            <p:cNvSpPr/>
            <p:nvPr/>
          </p:nvSpPr>
          <p:spPr bwMode="auto">
            <a:xfrm>
              <a:off x="6538913" y="3835400"/>
              <a:ext cx="212725" cy="200025"/>
            </a:xfrm>
            <a:custGeom>
              <a:avLst/>
              <a:gdLst>
                <a:gd name="T0" fmla="*/ 81 w 99"/>
                <a:gd name="T1" fmla="*/ 9 h 93"/>
                <a:gd name="T2" fmla="*/ 69 w 99"/>
                <a:gd name="T3" fmla="*/ 4 h 93"/>
                <a:gd name="T4" fmla="*/ 27 w 99"/>
                <a:gd name="T5" fmla="*/ 19 h 93"/>
                <a:gd name="T6" fmla="*/ 0 w 99"/>
                <a:gd name="T7" fmla="*/ 64 h 93"/>
                <a:gd name="T8" fmla="*/ 2 w 99"/>
                <a:gd name="T9" fmla="*/ 78 h 93"/>
                <a:gd name="T10" fmla="*/ 30 w 99"/>
                <a:gd name="T11" fmla="*/ 92 h 93"/>
                <a:gd name="T12" fmla="*/ 87 w 99"/>
                <a:gd name="T13" fmla="*/ 67 h 93"/>
                <a:gd name="T14" fmla="*/ 81 w 99"/>
                <a:gd name="T15" fmla="*/ 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93">
                  <a:moveTo>
                    <a:pt x="81" y="9"/>
                  </a:moveTo>
                  <a:cubicBezTo>
                    <a:pt x="77" y="7"/>
                    <a:pt x="73" y="5"/>
                    <a:pt x="69" y="4"/>
                  </a:cubicBezTo>
                  <a:cubicBezTo>
                    <a:pt x="54" y="0"/>
                    <a:pt x="39" y="9"/>
                    <a:pt x="27" y="19"/>
                  </a:cubicBezTo>
                  <a:cubicBezTo>
                    <a:pt x="14" y="31"/>
                    <a:pt x="2" y="46"/>
                    <a:pt x="0" y="64"/>
                  </a:cubicBezTo>
                  <a:cubicBezTo>
                    <a:pt x="0" y="69"/>
                    <a:pt x="0" y="74"/>
                    <a:pt x="2" y="78"/>
                  </a:cubicBezTo>
                  <a:cubicBezTo>
                    <a:pt x="6" y="88"/>
                    <a:pt x="19" y="92"/>
                    <a:pt x="30" y="92"/>
                  </a:cubicBezTo>
                  <a:cubicBezTo>
                    <a:pt x="51" y="93"/>
                    <a:pt x="74" y="85"/>
                    <a:pt x="87" y="67"/>
                  </a:cubicBezTo>
                  <a:cubicBezTo>
                    <a:pt x="99" y="50"/>
                    <a:pt x="98" y="22"/>
                    <a:pt x="81" y="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692900" y="3478213"/>
              <a:ext cx="49213" cy="427038"/>
            </a:xfrm>
            <a:custGeom>
              <a:avLst/>
              <a:gdLst>
                <a:gd name="T0" fmla="*/ 0 w 23"/>
                <a:gd name="T1" fmla="*/ 0 h 199"/>
                <a:gd name="T2" fmla="*/ 23 w 23"/>
                <a:gd name="T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199">
                  <a:moveTo>
                    <a:pt x="0" y="0"/>
                  </a:moveTo>
                  <a:cubicBezTo>
                    <a:pt x="12" y="66"/>
                    <a:pt x="17" y="132"/>
                    <a:pt x="23" y="19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696075" y="3475038"/>
              <a:ext cx="249238" cy="138113"/>
            </a:xfrm>
            <a:custGeom>
              <a:avLst/>
              <a:gdLst>
                <a:gd name="T0" fmla="*/ 0 w 116"/>
                <a:gd name="T1" fmla="*/ 0 h 65"/>
                <a:gd name="T2" fmla="*/ 14 w 116"/>
                <a:gd name="T3" fmla="*/ 4 h 65"/>
                <a:gd name="T4" fmla="*/ 55 w 116"/>
                <a:gd name="T5" fmla="*/ 7 h 65"/>
                <a:gd name="T6" fmla="*/ 93 w 116"/>
                <a:gd name="T7" fmla="*/ 20 h 65"/>
                <a:gd name="T8" fmla="*/ 114 w 116"/>
                <a:gd name="T9" fmla="*/ 65 h 65"/>
                <a:gd name="T10" fmla="*/ 82 w 116"/>
                <a:gd name="T11" fmla="*/ 51 h 65"/>
                <a:gd name="T12" fmla="*/ 45 w 116"/>
                <a:gd name="T13" fmla="*/ 56 h 65"/>
                <a:gd name="T14" fmla="*/ 9 w 116"/>
                <a:gd name="T15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65">
                  <a:moveTo>
                    <a:pt x="0" y="0"/>
                  </a:moveTo>
                  <a:cubicBezTo>
                    <a:pt x="4" y="3"/>
                    <a:pt x="9" y="4"/>
                    <a:pt x="14" y="4"/>
                  </a:cubicBezTo>
                  <a:cubicBezTo>
                    <a:pt x="27" y="6"/>
                    <a:pt x="41" y="6"/>
                    <a:pt x="55" y="7"/>
                  </a:cubicBezTo>
                  <a:cubicBezTo>
                    <a:pt x="68" y="8"/>
                    <a:pt x="82" y="12"/>
                    <a:pt x="93" y="20"/>
                  </a:cubicBezTo>
                  <a:cubicBezTo>
                    <a:pt x="107" y="30"/>
                    <a:pt x="116" y="48"/>
                    <a:pt x="114" y="65"/>
                  </a:cubicBezTo>
                  <a:cubicBezTo>
                    <a:pt x="107" y="55"/>
                    <a:pt x="94" y="51"/>
                    <a:pt x="82" y="51"/>
                  </a:cubicBezTo>
                  <a:cubicBezTo>
                    <a:pt x="69" y="51"/>
                    <a:pt x="57" y="54"/>
                    <a:pt x="45" y="56"/>
                  </a:cubicBezTo>
                  <a:cubicBezTo>
                    <a:pt x="33" y="58"/>
                    <a:pt x="21" y="59"/>
                    <a:pt x="9" y="5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6520815" y="2860675"/>
            <a:ext cx="738188" cy="842963"/>
            <a:chOff x="6073775" y="2860675"/>
            <a:chExt cx="738188" cy="842963"/>
          </a:xfrm>
        </p:grpSpPr>
        <p:sp>
          <p:nvSpPr>
            <p:cNvPr id="77" name="Freeform 77"/>
            <p:cNvSpPr/>
            <p:nvPr/>
          </p:nvSpPr>
          <p:spPr bwMode="auto">
            <a:xfrm>
              <a:off x="6073775" y="2909888"/>
              <a:ext cx="698500" cy="793750"/>
            </a:xfrm>
            <a:custGeom>
              <a:avLst/>
              <a:gdLst>
                <a:gd name="T0" fmla="*/ 248 w 325"/>
                <a:gd name="T1" fmla="*/ 0 h 370"/>
                <a:gd name="T2" fmla="*/ 325 w 325"/>
                <a:gd name="T3" fmla="*/ 67 h 370"/>
                <a:gd name="T4" fmla="*/ 277 w 325"/>
                <a:gd name="T5" fmla="*/ 124 h 370"/>
                <a:gd name="T6" fmla="*/ 117 w 325"/>
                <a:gd name="T7" fmla="*/ 301 h 370"/>
                <a:gd name="T8" fmla="*/ 0 w 325"/>
                <a:gd name="T9" fmla="*/ 370 h 370"/>
                <a:gd name="T10" fmla="*/ 34 w 325"/>
                <a:gd name="T11" fmla="*/ 239 h 370"/>
                <a:gd name="T12" fmla="*/ 207 w 325"/>
                <a:gd name="T13" fmla="*/ 44 h 370"/>
                <a:gd name="T14" fmla="*/ 248 w 325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370">
                  <a:moveTo>
                    <a:pt x="248" y="0"/>
                  </a:moveTo>
                  <a:cubicBezTo>
                    <a:pt x="288" y="2"/>
                    <a:pt x="313" y="32"/>
                    <a:pt x="325" y="67"/>
                  </a:cubicBezTo>
                  <a:cubicBezTo>
                    <a:pt x="308" y="91"/>
                    <a:pt x="296" y="102"/>
                    <a:pt x="277" y="124"/>
                  </a:cubicBezTo>
                  <a:cubicBezTo>
                    <a:pt x="223" y="183"/>
                    <a:pt x="170" y="242"/>
                    <a:pt x="117" y="301"/>
                  </a:cubicBezTo>
                  <a:cubicBezTo>
                    <a:pt x="77" y="324"/>
                    <a:pt x="40" y="347"/>
                    <a:pt x="0" y="370"/>
                  </a:cubicBezTo>
                  <a:cubicBezTo>
                    <a:pt x="6" y="330"/>
                    <a:pt x="20" y="278"/>
                    <a:pt x="34" y="239"/>
                  </a:cubicBezTo>
                  <a:cubicBezTo>
                    <a:pt x="91" y="172"/>
                    <a:pt x="148" y="108"/>
                    <a:pt x="207" y="44"/>
                  </a:cubicBezTo>
                  <a:cubicBezTo>
                    <a:pt x="220" y="29"/>
                    <a:pt x="234" y="14"/>
                    <a:pt x="248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6097588" y="2860675"/>
              <a:ext cx="714375" cy="788988"/>
            </a:xfrm>
            <a:custGeom>
              <a:avLst/>
              <a:gdLst>
                <a:gd name="T0" fmla="*/ 235 w 332"/>
                <a:gd name="T1" fmla="*/ 22 h 368"/>
                <a:gd name="T2" fmla="*/ 286 w 332"/>
                <a:gd name="T3" fmla="*/ 3 h 368"/>
                <a:gd name="T4" fmla="*/ 326 w 332"/>
                <a:gd name="T5" fmla="*/ 39 h 368"/>
                <a:gd name="T6" fmla="*/ 314 w 332"/>
                <a:gd name="T7" fmla="*/ 91 h 368"/>
                <a:gd name="T8" fmla="*/ 103 w 332"/>
                <a:gd name="T9" fmla="*/ 325 h 368"/>
                <a:gd name="T10" fmla="*/ 87 w 332"/>
                <a:gd name="T11" fmla="*/ 301 h 368"/>
                <a:gd name="T12" fmla="*/ 65 w 332"/>
                <a:gd name="T13" fmla="*/ 299 h 368"/>
                <a:gd name="T14" fmla="*/ 46 w 332"/>
                <a:gd name="T15" fmla="*/ 312 h 368"/>
                <a:gd name="T16" fmla="*/ 51 w 332"/>
                <a:gd name="T17" fmla="*/ 276 h 368"/>
                <a:gd name="T18" fmla="*/ 46 w 332"/>
                <a:gd name="T19" fmla="*/ 263 h 368"/>
                <a:gd name="T20" fmla="*/ 34 w 332"/>
                <a:gd name="T21" fmla="*/ 259 h 368"/>
                <a:gd name="T22" fmla="*/ 22 w 332"/>
                <a:gd name="T23" fmla="*/ 263 h 368"/>
                <a:gd name="T24" fmla="*/ 0 w 332"/>
                <a:gd name="T25" fmla="*/ 342 h 368"/>
                <a:gd name="T26" fmla="*/ 11 w 332"/>
                <a:gd name="T27" fmla="*/ 350 h 368"/>
                <a:gd name="T28" fmla="*/ 25 w 332"/>
                <a:gd name="T29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2" h="368">
                  <a:moveTo>
                    <a:pt x="235" y="22"/>
                  </a:moveTo>
                  <a:cubicBezTo>
                    <a:pt x="247" y="7"/>
                    <a:pt x="267" y="0"/>
                    <a:pt x="286" y="3"/>
                  </a:cubicBezTo>
                  <a:cubicBezTo>
                    <a:pt x="304" y="7"/>
                    <a:pt x="320" y="21"/>
                    <a:pt x="326" y="39"/>
                  </a:cubicBezTo>
                  <a:cubicBezTo>
                    <a:pt x="332" y="57"/>
                    <a:pt x="327" y="78"/>
                    <a:pt x="314" y="91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8" y="317"/>
                    <a:pt x="95" y="306"/>
                    <a:pt x="87" y="301"/>
                  </a:cubicBezTo>
                  <a:cubicBezTo>
                    <a:pt x="81" y="296"/>
                    <a:pt x="72" y="297"/>
                    <a:pt x="65" y="299"/>
                  </a:cubicBezTo>
                  <a:cubicBezTo>
                    <a:pt x="58" y="302"/>
                    <a:pt x="51" y="307"/>
                    <a:pt x="46" y="312"/>
                  </a:cubicBezTo>
                  <a:cubicBezTo>
                    <a:pt x="49" y="300"/>
                    <a:pt x="51" y="288"/>
                    <a:pt x="51" y="276"/>
                  </a:cubicBezTo>
                  <a:cubicBezTo>
                    <a:pt x="50" y="271"/>
                    <a:pt x="50" y="266"/>
                    <a:pt x="46" y="263"/>
                  </a:cubicBezTo>
                  <a:cubicBezTo>
                    <a:pt x="43" y="260"/>
                    <a:pt x="39" y="259"/>
                    <a:pt x="34" y="259"/>
                  </a:cubicBezTo>
                  <a:cubicBezTo>
                    <a:pt x="30" y="260"/>
                    <a:pt x="26" y="261"/>
                    <a:pt x="22" y="263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3" y="345"/>
                    <a:pt x="7" y="348"/>
                    <a:pt x="11" y="350"/>
                  </a:cubicBezTo>
                  <a:cubicBezTo>
                    <a:pt x="17" y="355"/>
                    <a:pt x="24" y="360"/>
                    <a:pt x="25" y="36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8617903" y="2927350"/>
            <a:ext cx="565150" cy="752476"/>
            <a:chOff x="8170863" y="2927350"/>
            <a:chExt cx="565150" cy="752476"/>
          </a:xfrm>
        </p:grpSpPr>
        <p:sp>
          <p:nvSpPr>
            <p:cNvPr id="79" name="Freeform 79"/>
            <p:cNvSpPr/>
            <p:nvPr/>
          </p:nvSpPr>
          <p:spPr bwMode="auto">
            <a:xfrm>
              <a:off x="8170863" y="2928938"/>
              <a:ext cx="565150" cy="750888"/>
            </a:xfrm>
            <a:custGeom>
              <a:avLst/>
              <a:gdLst>
                <a:gd name="T0" fmla="*/ 262 w 262"/>
                <a:gd name="T1" fmla="*/ 110 h 350"/>
                <a:gd name="T2" fmla="*/ 260 w 262"/>
                <a:gd name="T3" fmla="*/ 312 h 350"/>
                <a:gd name="T4" fmla="*/ 258 w 262"/>
                <a:gd name="T5" fmla="*/ 321 h 350"/>
                <a:gd name="T6" fmla="*/ 250 w 262"/>
                <a:gd name="T7" fmla="*/ 325 h 350"/>
                <a:gd name="T8" fmla="*/ 14 w 262"/>
                <a:gd name="T9" fmla="*/ 349 h 350"/>
                <a:gd name="T10" fmla="*/ 19 w 262"/>
                <a:gd name="T11" fmla="*/ 23 h 350"/>
                <a:gd name="T12" fmla="*/ 151 w 262"/>
                <a:gd name="T13" fmla="*/ 0 h 350"/>
                <a:gd name="T14" fmla="*/ 159 w 262"/>
                <a:gd name="T15" fmla="*/ 0 h 350"/>
                <a:gd name="T16" fmla="*/ 167 w 262"/>
                <a:gd name="T17" fmla="*/ 7 h 350"/>
                <a:gd name="T18" fmla="*/ 258 w 262"/>
                <a:gd name="T19" fmla="*/ 10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350">
                  <a:moveTo>
                    <a:pt x="262" y="110"/>
                  </a:moveTo>
                  <a:cubicBezTo>
                    <a:pt x="260" y="312"/>
                    <a:pt x="260" y="312"/>
                    <a:pt x="260" y="312"/>
                  </a:cubicBezTo>
                  <a:cubicBezTo>
                    <a:pt x="260" y="315"/>
                    <a:pt x="260" y="318"/>
                    <a:pt x="258" y="321"/>
                  </a:cubicBezTo>
                  <a:cubicBezTo>
                    <a:pt x="256" y="323"/>
                    <a:pt x="253" y="324"/>
                    <a:pt x="250" y="325"/>
                  </a:cubicBezTo>
                  <a:cubicBezTo>
                    <a:pt x="172" y="342"/>
                    <a:pt x="93" y="350"/>
                    <a:pt x="14" y="349"/>
                  </a:cubicBezTo>
                  <a:cubicBezTo>
                    <a:pt x="0" y="241"/>
                    <a:pt x="2" y="131"/>
                    <a:pt x="19" y="23"/>
                  </a:cubicBezTo>
                  <a:cubicBezTo>
                    <a:pt x="62" y="12"/>
                    <a:pt x="106" y="4"/>
                    <a:pt x="151" y="0"/>
                  </a:cubicBezTo>
                  <a:cubicBezTo>
                    <a:pt x="153" y="0"/>
                    <a:pt x="156" y="0"/>
                    <a:pt x="159" y="0"/>
                  </a:cubicBezTo>
                  <a:cubicBezTo>
                    <a:pt x="162" y="1"/>
                    <a:pt x="165" y="4"/>
                    <a:pt x="167" y="7"/>
                  </a:cubicBezTo>
                  <a:cubicBezTo>
                    <a:pt x="197" y="39"/>
                    <a:pt x="227" y="71"/>
                    <a:pt x="258" y="10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8488363" y="2927350"/>
              <a:ext cx="236538" cy="252413"/>
            </a:xfrm>
            <a:custGeom>
              <a:avLst/>
              <a:gdLst>
                <a:gd name="T0" fmla="*/ 3 w 110"/>
                <a:gd name="T1" fmla="*/ 0 h 118"/>
                <a:gd name="T2" fmla="*/ 1 w 110"/>
                <a:gd name="T3" fmla="*/ 118 h 118"/>
                <a:gd name="T4" fmla="*/ 110 w 110"/>
                <a:gd name="T5" fmla="*/ 10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18">
                  <a:moveTo>
                    <a:pt x="3" y="0"/>
                  </a:moveTo>
                  <a:cubicBezTo>
                    <a:pt x="1" y="39"/>
                    <a:pt x="0" y="79"/>
                    <a:pt x="1" y="118"/>
                  </a:cubicBezTo>
                  <a:cubicBezTo>
                    <a:pt x="37" y="110"/>
                    <a:pt x="74" y="107"/>
                    <a:pt x="110" y="10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1" name="Freeform 81"/>
          <p:cNvSpPr/>
          <p:nvPr/>
        </p:nvSpPr>
        <p:spPr bwMode="auto">
          <a:xfrm>
            <a:off x="7406640" y="1838325"/>
            <a:ext cx="881063" cy="622300"/>
          </a:xfrm>
          <a:custGeom>
            <a:avLst/>
            <a:gdLst>
              <a:gd name="T0" fmla="*/ 78 w 409"/>
              <a:gd name="T1" fmla="*/ 211 h 290"/>
              <a:gd name="T2" fmla="*/ 24 w 409"/>
              <a:gd name="T3" fmla="*/ 125 h 290"/>
              <a:gd name="T4" fmla="*/ 57 w 409"/>
              <a:gd name="T5" fmla="*/ 66 h 290"/>
              <a:gd name="T6" fmla="*/ 118 w 409"/>
              <a:gd name="T7" fmla="*/ 34 h 290"/>
              <a:gd name="T8" fmla="*/ 288 w 409"/>
              <a:gd name="T9" fmla="*/ 12 h 290"/>
              <a:gd name="T10" fmla="*/ 407 w 409"/>
              <a:gd name="T11" fmla="*/ 124 h 290"/>
              <a:gd name="T12" fmla="*/ 405 w 409"/>
              <a:gd name="T13" fmla="*/ 157 h 290"/>
              <a:gd name="T14" fmla="*/ 382 w 409"/>
              <a:gd name="T15" fmla="*/ 185 h 290"/>
              <a:gd name="T16" fmla="*/ 258 w 409"/>
              <a:gd name="T17" fmla="*/ 232 h 290"/>
              <a:gd name="T18" fmla="*/ 164 w 409"/>
              <a:gd name="T19" fmla="*/ 230 h 290"/>
              <a:gd name="T20" fmla="*/ 125 w 409"/>
              <a:gd name="T21" fmla="*/ 227 h 290"/>
              <a:gd name="T22" fmla="*/ 0 w 409"/>
              <a:gd name="T23" fmla="*/ 290 h 290"/>
              <a:gd name="T24" fmla="*/ 78 w 409"/>
              <a:gd name="T25" fmla="*/ 21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9" h="290">
                <a:moveTo>
                  <a:pt x="78" y="211"/>
                </a:moveTo>
                <a:cubicBezTo>
                  <a:pt x="45" y="194"/>
                  <a:pt x="22" y="162"/>
                  <a:pt x="24" y="125"/>
                </a:cubicBezTo>
                <a:cubicBezTo>
                  <a:pt x="25" y="102"/>
                  <a:pt x="39" y="81"/>
                  <a:pt x="57" y="66"/>
                </a:cubicBezTo>
                <a:cubicBezTo>
                  <a:pt x="75" y="51"/>
                  <a:pt x="97" y="42"/>
                  <a:pt x="118" y="34"/>
                </a:cubicBezTo>
                <a:cubicBezTo>
                  <a:pt x="173" y="14"/>
                  <a:pt x="232" y="0"/>
                  <a:pt x="288" y="12"/>
                </a:cubicBezTo>
                <a:cubicBezTo>
                  <a:pt x="345" y="24"/>
                  <a:pt x="398" y="67"/>
                  <a:pt x="407" y="124"/>
                </a:cubicBezTo>
                <a:cubicBezTo>
                  <a:pt x="409" y="135"/>
                  <a:pt x="409" y="146"/>
                  <a:pt x="405" y="157"/>
                </a:cubicBezTo>
                <a:cubicBezTo>
                  <a:pt x="401" y="168"/>
                  <a:pt x="392" y="177"/>
                  <a:pt x="382" y="185"/>
                </a:cubicBezTo>
                <a:cubicBezTo>
                  <a:pt x="348" y="214"/>
                  <a:pt x="303" y="228"/>
                  <a:pt x="258" y="232"/>
                </a:cubicBezTo>
                <a:cubicBezTo>
                  <a:pt x="226" y="235"/>
                  <a:pt x="195" y="233"/>
                  <a:pt x="164" y="230"/>
                </a:cubicBezTo>
                <a:cubicBezTo>
                  <a:pt x="154" y="229"/>
                  <a:pt x="133" y="222"/>
                  <a:pt x="125" y="227"/>
                </a:cubicBezTo>
                <a:cubicBezTo>
                  <a:pt x="124" y="228"/>
                  <a:pt x="74" y="285"/>
                  <a:pt x="0" y="290"/>
                </a:cubicBezTo>
                <a:cubicBezTo>
                  <a:pt x="17" y="289"/>
                  <a:pt x="58" y="248"/>
                  <a:pt x="78" y="211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5" name="组合 184"/>
          <p:cNvGrpSpPr/>
          <p:nvPr/>
        </p:nvGrpSpPr>
        <p:grpSpPr>
          <a:xfrm>
            <a:off x="8502015" y="3879850"/>
            <a:ext cx="735013" cy="755650"/>
            <a:chOff x="8054975" y="3879850"/>
            <a:chExt cx="735013" cy="755650"/>
          </a:xfrm>
        </p:grpSpPr>
        <p:sp>
          <p:nvSpPr>
            <p:cNvPr id="82" name="Freeform 82"/>
            <p:cNvSpPr/>
            <p:nvPr/>
          </p:nvSpPr>
          <p:spPr bwMode="auto">
            <a:xfrm>
              <a:off x="8054975" y="3879850"/>
              <a:ext cx="735013" cy="755650"/>
            </a:xfrm>
            <a:custGeom>
              <a:avLst/>
              <a:gdLst>
                <a:gd name="T0" fmla="*/ 55 w 341"/>
                <a:gd name="T1" fmla="*/ 69 h 352"/>
                <a:gd name="T2" fmla="*/ 29 w 341"/>
                <a:gd name="T3" fmla="*/ 112 h 352"/>
                <a:gd name="T4" fmla="*/ 21 w 341"/>
                <a:gd name="T5" fmla="*/ 253 h 352"/>
                <a:gd name="T6" fmla="*/ 72 w 341"/>
                <a:gd name="T7" fmla="*/ 308 h 352"/>
                <a:gd name="T8" fmla="*/ 299 w 341"/>
                <a:gd name="T9" fmla="*/ 278 h 352"/>
                <a:gd name="T10" fmla="*/ 334 w 341"/>
                <a:gd name="T11" fmla="*/ 217 h 352"/>
                <a:gd name="T12" fmla="*/ 339 w 341"/>
                <a:gd name="T13" fmla="*/ 146 h 352"/>
                <a:gd name="T14" fmla="*/ 309 w 341"/>
                <a:gd name="T15" fmla="*/ 63 h 352"/>
                <a:gd name="T16" fmla="*/ 266 w 341"/>
                <a:gd name="T17" fmla="*/ 33 h 352"/>
                <a:gd name="T18" fmla="*/ 55 w 341"/>
                <a:gd name="T19" fmla="*/ 6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52">
                  <a:moveTo>
                    <a:pt x="55" y="69"/>
                  </a:moveTo>
                  <a:cubicBezTo>
                    <a:pt x="44" y="82"/>
                    <a:pt x="36" y="97"/>
                    <a:pt x="29" y="112"/>
                  </a:cubicBezTo>
                  <a:cubicBezTo>
                    <a:pt x="9" y="157"/>
                    <a:pt x="0" y="210"/>
                    <a:pt x="21" y="253"/>
                  </a:cubicBezTo>
                  <a:cubicBezTo>
                    <a:pt x="32" y="276"/>
                    <a:pt x="51" y="294"/>
                    <a:pt x="72" y="308"/>
                  </a:cubicBezTo>
                  <a:cubicBezTo>
                    <a:pt x="142" y="352"/>
                    <a:pt x="243" y="339"/>
                    <a:pt x="299" y="278"/>
                  </a:cubicBezTo>
                  <a:cubicBezTo>
                    <a:pt x="315" y="260"/>
                    <a:pt x="328" y="240"/>
                    <a:pt x="334" y="217"/>
                  </a:cubicBezTo>
                  <a:cubicBezTo>
                    <a:pt x="341" y="194"/>
                    <a:pt x="341" y="169"/>
                    <a:pt x="339" y="146"/>
                  </a:cubicBezTo>
                  <a:cubicBezTo>
                    <a:pt x="336" y="116"/>
                    <a:pt x="329" y="86"/>
                    <a:pt x="309" y="63"/>
                  </a:cubicBezTo>
                  <a:cubicBezTo>
                    <a:pt x="297" y="50"/>
                    <a:pt x="282" y="40"/>
                    <a:pt x="266" y="33"/>
                  </a:cubicBezTo>
                  <a:cubicBezTo>
                    <a:pt x="196" y="0"/>
                    <a:pt x="104" y="9"/>
                    <a:pt x="55" y="6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8239125" y="3922713"/>
              <a:ext cx="122238" cy="673100"/>
            </a:xfrm>
            <a:custGeom>
              <a:avLst/>
              <a:gdLst>
                <a:gd name="T0" fmla="*/ 51 w 57"/>
                <a:gd name="T1" fmla="*/ 0 h 313"/>
                <a:gd name="T2" fmla="*/ 2 w 57"/>
                <a:gd name="T3" fmla="*/ 175 h 313"/>
                <a:gd name="T4" fmla="*/ 14 w 57"/>
                <a:gd name="T5" fmla="*/ 245 h 313"/>
                <a:gd name="T6" fmla="*/ 57 w 57"/>
                <a:gd name="T7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13">
                  <a:moveTo>
                    <a:pt x="51" y="0"/>
                  </a:moveTo>
                  <a:cubicBezTo>
                    <a:pt x="12" y="45"/>
                    <a:pt x="0" y="116"/>
                    <a:pt x="2" y="175"/>
                  </a:cubicBezTo>
                  <a:cubicBezTo>
                    <a:pt x="3" y="199"/>
                    <a:pt x="6" y="223"/>
                    <a:pt x="14" y="245"/>
                  </a:cubicBezTo>
                  <a:cubicBezTo>
                    <a:pt x="24" y="272"/>
                    <a:pt x="40" y="291"/>
                    <a:pt x="57" y="3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8423275" y="3910013"/>
              <a:ext cx="68263" cy="674688"/>
            </a:xfrm>
            <a:custGeom>
              <a:avLst/>
              <a:gdLst>
                <a:gd name="T0" fmla="*/ 0 w 32"/>
                <a:gd name="T1" fmla="*/ 0 h 314"/>
                <a:gd name="T2" fmla="*/ 32 w 32"/>
                <a:gd name="T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314">
                  <a:moveTo>
                    <a:pt x="0" y="0"/>
                  </a:moveTo>
                  <a:cubicBezTo>
                    <a:pt x="16" y="100"/>
                    <a:pt x="28" y="214"/>
                    <a:pt x="32" y="3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8489950" y="3911600"/>
              <a:ext cx="182563" cy="636588"/>
            </a:xfrm>
            <a:custGeom>
              <a:avLst/>
              <a:gdLst>
                <a:gd name="T0" fmla="*/ 0 w 85"/>
                <a:gd name="T1" fmla="*/ 0 h 296"/>
                <a:gd name="T2" fmla="*/ 74 w 85"/>
                <a:gd name="T3" fmla="*/ 92 h 296"/>
                <a:gd name="T4" fmla="*/ 81 w 85"/>
                <a:gd name="T5" fmla="*/ 206 h 296"/>
                <a:gd name="T6" fmla="*/ 54 w 85"/>
                <a:gd name="T7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296">
                  <a:moveTo>
                    <a:pt x="0" y="0"/>
                  </a:moveTo>
                  <a:cubicBezTo>
                    <a:pt x="35" y="15"/>
                    <a:pt x="62" y="56"/>
                    <a:pt x="74" y="92"/>
                  </a:cubicBezTo>
                  <a:cubicBezTo>
                    <a:pt x="85" y="129"/>
                    <a:pt x="84" y="168"/>
                    <a:pt x="81" y="206"/>
                  </a:cubicBezTo>
                  <a:cubicBezTo>
                    <a:pt x="77" y="239"/>
                    <a:pt x="73" y="269"/>
                    <a:pt x="54" y="29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8124825" y="4006850"/>
              <a:ext cx="623888" cy="104775"/>
            </a:xfrm>
            <a:custGeom>
              <a:avLst/>
              <a:gdLst>
                <a:gd name="T0" fmla="*/ 0 w 290"/>
                <a:gd name="T1" fmla="*/ 49 h 49"/>
                <a:gd name="T2" fmla="*/ 103 w 290"/>
                <a:gd name="T3" fmla="*/ 12 h 49"/>
                <a:gd name="T4" fmla="*/ 198 w 290"/>
                <a:gd name="T5" fmla="*/ 1 h 49"/>
                <a:gd name="T6" fmla="*/ 290 w 290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49">
                  <a:moveTo>
                    <a:pt x="0" y="49"/>
                  </a:moveTo>
                  <a:cubicBezTo>
                    <a:pt x="30" y="28"/>
                    <a:pt x="67" y="19"/>
                    <a:pt x="103" y="12"/>
                  </a:cubicBezTo>
                  <a:cubicBezTo>
                    <a:pt x="134" y="5"/>
                    <a:pt x="166" y="0"/>
                    <a:pt x="198" y="1"/>
                  </a:cubicBezTo>
                  <a:cubicBezTo>
                    <a:pt x="230" y="1"/>
                    <a:pt x="262" y="8"/>
                    <a:pt x="29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8081963" y="4176713"/>
              <a:ext cx="696913" cy="85725"/>
            </a:xfrm>
            <a:custGeom>
              <a:avLst/>
              <a:gdLst>
                <a:gd name="T0" fmla="*/ 0 w 324"/>
                <a:gd name="T1" fmla="*/ 40 h 40"/>
                <a:gd name="T2" fmla="*/ 324 w 324"/>
                <a:gd name="T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4" h="40">
                  <a:moveTo>
                    <a:pt x="0" y="40"/>
                  </a:moveTo>
                  <a:cubicBezTo>
                    <a:pt x="108" y="27"/>
                    <a:pt x="216" y="14"/>
                    <a:pt x="32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8089900" y="4298950"/>
              <a:ext cx="685800" cy="146050"/>
            </a:xfrm>
            <a:custGeom>
              <a:avLst/>
              <a:gdLst>
                <a:gd name="T0" fmla="*/ 0 w 319"/>
                <a:gd name="T1" fmla="*/ 35 h 68"/>
                <a:gd name="T2" fmla="*/ 54 w 319"/>
                <a:gd name="T3" fmla="*/ 57 h 68"/>
                <a:gd name="T4" fmla="*/ 194 w 319"/>
                <a:gd name="T5" fmla="*/ 60 h 68"/>
                <a:gd name="T6" fmla="*/ 319 w 319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9" h="68">
                  <a:moveTo>
                    <a:pt x="0" y="35"/>
                  </a:moveTo>
                  <a:cubicBezTo>
                    <a:pt x="15" y="48"/>
                    <a:pt x="35" y="53"/>
                    <a:pt x="54" y="57"/>
                  </a:cubicBezTo>
                  <a:cubicBezTo>
                    <a:pt x="100" y="66"/>
                    <a:pt x="148" y="68"/>
                    <a:pt x="194" y="60"/>
                  </a:cubicBezTo>
                  <a:cubicBezTo>
                    <a:pt x="240" y="52"/>
                    <a:pt x="285" y="32"/>
                    <a:pt x="31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836353" y="3457575"/>
            <a:ext cx="1190625" cy="1444626"/>
            <a:chOff x="3389313" y="3457575"/>
            <a:chExt cx="1190625" cy="1444626"/>
          </a:xfrm>
        </p:grpSpPr>
        <p:sp>
          <p:nvSpPr>
            <p:cNvPr id="89" name="Freeform 89"/>
            <p:cNvSpPr/>
            <p:nvPr/>
          </p:nvSpPr>
          <p:spPr bwMode="auto">
            <a:xfrm>
              <a:off x="3419475" y="3457575"/>
              <a:ext cx="1155700" cy="1379538"/>
            </a:xfrm>
            <a:custGeom>
              <a:avLst/>
              <a:gdLst>
                <a:gd name="T0" fmla="*/ 514 w 537"/>
                <a:gd name="T1" fmla="*/ 530 h 643"/>
                <a:gd name="T2" fmla="*/ 401 w 537"/>
                <a:gd name="T3" fmla="*/ 614 h 643"/>
                <a:gd name="T4" fmla="*/ 347 w 537"/>
                <a:gd name="T5" fmla="*/ 639 h 643"/>
                <a:gd name="T6" fmla="*/ 291 w 537"/>
                <a:gd name="T7" fmla="*/ 630 h 643"/>
                <a:gd name="T8" fmla="*/ 263 w 537"/>
                <a:gd name="T9" fmla="*/ 596 h 643"/>
                <a:gd name="T10" fmla="*/ 176 w 537"/>
                <a:gd name="T11" fmla="*/ 454 h 643"/>
                <a:gd name="T12" fmla="*/ 101 w 537"/>
                <a:gd name="T13" fmla="*/ 329 h 643"/>
                <a:gd name="T14" fmla="*/ 46 w 537"/>
                <a:gd name="T15" fmla="*/ 226 h 643"/>
                <a:gd name="T16" fmla="*/ 15 w 537"/>
                <a:gd name="T17" fmla="*/ 175 h 643"/>
                <a:gd name="T18" fmla="*/ 4 w 537"/>
                <a:gd name="T19" fmla="*/ 126 h 643"/>
                <a:gd name="T20" fmla="*/ 33 w 537"/>
                <a:gd name="T21" fmla="*/ 88 h 643"/>
                <a:gd name="T22" fmla="*/ 153 w 537"/>
                <a:gd name="T23" fmla="*/ 20 h 643"/>
                <a:gd name="T24" fmla="*/ 220 w 537"/>
                <a:gd name="T25" fmla="*/ 7 h 643"/>
                <a:gd name="T26" fmla="*/ 271 w 537"/>
                <a:gd name="T27" fmla="*/ 58 h 643"/>
                <a:gd name="T28" fmla="*/ 345 w 537"/>
                <a:gd name="T29" fmla="*/ 183 h 643"/>
                <a:gd name="T30" fmla="*/ 422 w 537"/>
                <a:gd name="T31" fmla="*/ 306 h 643"/>
                <a:gd name="T32" fmla="*/ 526 w 537"/>
                <a:gd name="T33" fmla="*/ 468 h 643"/>
                <a:gd name="T34" fmla="*/ 532 w 537"/>
                <a:gd name="T35" fmla="*/ 508 h 643"/>
                <a:gd name="T36" fmla="*/ 514 w 537"/>
                <a:gd name="T37" fmla="*/ 53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643">
                  <a:moveTo>
                    <a:pt x="514" y="530"/>
                  </a:moveTo>
                  <a:cubicBezTo>
                    <a:pt x="479" y="561"/>
                    <a:pt x="441" y="589"/>
                    <a:pt x="401" y="614"/>
                  </a:cubicBezTo>
                  <a:cubicBezTo>
                    <a:pt x="384" y="625"/>
                    <a:pt x="366" y="634"/>
                    <a:pt x="347" y="639"/>
                  </a:cubicBezTo>
                  <a:cubicBezTo>
                    <a:pt x="328" y="643"/>
                    <a:pt x="307" y="642"/>
                    <a:pt x="291" y="630"/>
                  </a:cubicBezTo>
                  <a:cubicBezTo>
                    <a:pt x="278" y="622"/>
                    <a:pt x="270" y="609"/>
                    <a:pt x="263" y="596"/>
                  </a:cubicBezTo>
                  <a:cubicBezTo>
                    <a:pt x="234" y="549"/>
                    <a:pt x="205" y="501"/>
                    <a:pt x="176" y="454"/>
                  </a:cubicBezTo>
                  <a:cubicBezTo>
                    <a:pt x="151" y="412"/>
                    <a:pt x="124" y="372"/>
                    <a:pt x="101" y="329"/>
                  </a:cubicBezTo>
                  <a:cubicBezTo>
                    <a:pt x="83" y="295"/>
                    <a:pt x="65" y="260"/>
                    <a:pt x="46" y="226"/>
                  </a:cubicBezTo>
                  <a:cubicBezTo>
                    <a:pt x="36" y="209"/>
                    <a:pt x="26" y="192"/>
                    <a:pt x="15" y="175"/>
                  </a:cubicBezTo>
                  <a:cubicBezTo>
                    <a:pt x="6" y="161"/>
                    <a:pt x="0" y="144"/>
                    <a:pt x="4" y="126"/>
                  </a:cubicBezTo>
                  <a:cubicBezTo>
                    <a:pt x="8" y="110"/>
                    <a:pt x="21" y="98"/>
                    <a:pt x="33" y="88"/>
                  </a:cubicBezTo>
                  <a:cubicBezTo>
                    <a:pt x="69" y="59"/>
                    <a:pt x="111" y="39"/>
                    <a:pt x="153" y="20"/>
                  </a:cubicBezTo>
                  <a:cubicBezTo>
                    <a:pt x="174" y="10"/>
                    <a:pt x="197" y="0"/>
                    <a:pt x="220" y="7"/>
                  </a:cubicBezTo>
                  <a:cubicBezTo>
                    <a:pt x="244" y="14"/>
                    <a:pt x="259" y="37"/>
                    <a:pt x="271" y="58"/>
                  </a:cubicBezTo>
                  <a:cubicBezTo>
                    <a:pt x="296" y="100"/>
                    <a:pt x="320" y="141"/>
                    <a:pt x="345" y="183"/>
                  </a:cubicBezTo>
                  <a:cubicBezTo>
                    <a:pt x="369" y="225"/>
                    <a:pt x="394" y="266"/>
                    <a:pt x="422" y="306"/>
                  </a:cubicBezTo>
                  <a:cubicBezTo>
                    <a:pt x="458" y="359"/>
                    <a:pt x="499" y="410"/>
                    <a:pt x="526" y="468"/>
                  </a:cubicBezTo>
                  <a:cubicBezTo>
                    <a:pt x="532" y="481"/>
                    <a:pt x="537" y="495"/>
                    <a:pt x="532" y="508"/>
                  </a:cubicBezTo>
                  <a:cubicBezTo>
                    <a:pt x="529" y="517"/>
                    <a:pt x="521" y="524"/>
                    <a:pt x="514" y="53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3389313" y="3690938"/>
              <a:ext cx="1190625" cy="1211263"/>
            </a:xfrm>
            <a:custGeom>
              <a:avLst/>
              <a:gdLst>
                <a:gd name="T0" fmla="*/ 28 w 553"/>
                <a:gd name="T1" fmla="*/ 0 h 564"/>
                <a:gd name="T2" fmla="*/ 3 w 553"/>
                <a:gd name="T3" fmla="*/ 65 h 564"/>
                <a:gd name="T4" fmla="*/ 25 w 553"/>
                <a:gd name="T5" fmla="*/ 122 h 564"/>
                <a:gd name="T6" fmla="*/ 250 w 553"/>
                <a:gd name="T7" fmla="*/ 501 h 564"/>
                <a:gd name="T8" fmla="*/ 330 w 553"/>
                <a:gd name="T9" fmla="*/ 564 h 564"/>
                <a:gd name="T10" fmla="*/ 366 w 553"/>
                <a:gd name="T11" fmla="*/ 555 h 564"/>
                <a:gd name="T12" fmla="*/ 505 w 553"/>
                <a:gd name="T13" fmla="*/ 473 h 564"/>
                <a:gd name="T14" fmla="*/ 549 w 553"/>
                <a:gd name="T15" fmla="*/ 3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3" h="564">
                  <a:moveTo>
                    <a:pt x="28" y="0"/>
                  </a:moveTo>
                  <a:cubicBezTo>
                    <a:pt x="12" y="13"/>
                    <a:pt x="0" y="44"/>
                    <a:pt x="3" y="65"/>
                  </a:cubicBezTo>
                  <a:cubicBezTo>
                    <a:pt x="6" y="85"/>
                    <a:pt x="16" y="104"/>
                    <a:pt x="25" y="122"/>
                  </a:cubicBezTo>
                  <a:cubicBezTo>
                    <a:pt x="94" y="252"/>
                    <a:pt x="169" y="378"/>
                    <a:pt x="250" y="501"/>
                  </a:cubicBezTo>
                  <a:cubicBezTo>
                    <a:pt x="269" y="531"/>
                    <a:pt x="294" y="563"/>
                    <a:pt x="330" y="564"/>
                  </a:cubicBezTo>
                  <a:cubicBezTo>
                    <a:pt x="342" y="564"/>
                    <a:pt x="354" y="560"/>
                    <a:pt x="366" y="555"/>
                  </a:cubicBezTo>
                  <a:cubicBezTo>
                    <a:pt x="417" y="536"/>
                    <a:pt x="464" y="508"/>
                    <a:pt x="505" y="473"/>
                  </a:cubicBezTo>
                  <a:cubicBezTo>
                    <a:pt x="523" y="459"/>
                    <a:pt x="553" y="431"/>
                    <a:pt x="549" y="39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3513138" y="3568700"/>
              <a:ext cx="931863" cy="1069975"/>
            </a:xfrm>
            <a:custGeom>
              <a:avLst/>
              <a:gdLst>
                <a:gd name="T0" fmla="*/ 433 w 433"/>
                <a:gd name="T1" fmla="*/ 385 h 498"/>
                <a:gd name="T2" fmla="*/ 246 w 433"/>
                <a:gd name="T3" fmla="*/ 498 h 498"/>
                <a:gd name="T4" fmla="*/ 0 w 433"/>
                <a:gd name="T5" fmla="*/ 106 h 498"/>
                <a:gd name="T6" fmla="*/ 173 w 433"/>
                <a:gd name="T7" fmla="*/ 0 h 498"/>
                <a:gd name="T8" fmla="*/ 433 w 433"/>
                <a:gd name="T9" fmla="*/ 38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98">
                  <a:moveTo>
                    <a:pt x="433" y="385"/>
                  </a:moveTo>
                  <a:cubicBezTo>
                    <a:pt x="371" y="424"/>
                    <a:pt x="309" y="461"/>
                    <a:pt x="246" y="498"/>
                  </a:cubicBezTo>
                  <a:cubicBezTo>
                    <a:pt x="154" y="369"/>
                    <a:pt x="75" y="246"/>
                    <a:pt x="0" y="106"/>
                  </a:cubicBezTo>
                  <a:cubicBezTo>
                    <a:pt x="56" y="74"/>
                    <a:pt x="115" y="30"/>
                    <a:pt x="173" y="0"/>
                  </a:cubicBezTo>
                  <a:cubicBezTo>
                    <a:pt x="261" y="125"/>
                    <a:pt x="339" y="265"/>
                    <a:pt x="433" y="3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3624263" y="3562350"/>
              <a:ext cx="92075" cy="87313"/>
            </a:xfrm>
            <a:custGeom>
              <a:avLst/>
              <a:gdLst>
                <a:gd name="T0" fmla="*/ 12 w 43"/>
                <a:gd name="T1" fmla="*/ 5 h 41"/>
                <a:gd name="T2" fmla="*/ 4 w 43"/>
                <a:gd name="T3" fmla="*/ 13 h 41"/>
                <a:gd name="T4" fmla="*/ 10 w 43"/>
                <a:gd name="T5" fmla="*/ 37 h 41"/>
                <a:gd name="T6" fmla="*/ 35 w 43"/>
                <a:gd name="T7" fmla="*/ 34 h 41"/>
                <a:gd name="T8" fmla="*/ 42 w 43"/>
                <a:gd name="T9" fmla="*/ 22 h 41"/>
                <a:gd name="T10" fmla="*/ 34 w 43"/>
                <a:gd name="T11" fmla="*/ 5 h 41"/>
                <a:gd name="T12" fmla="*/ 15 w 43"/>
                <a:gd name="T13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12" y="5"/>
                  </a:moveTo>
                  <a:cubicBezTo>
                    <a:pt x="8" y="7"/>
                    <a:pt x="5" y="10"/>
                    <a:pt x="4" y="13"/>
                  </a:cubicBezTo>
                  <a:cubicBezTo>
                    <a:pt x="0" y="21"/>
                    <a:pt x="3" y="32"/>
                    <a:pt x="10" y="37"/>
                  </a:cubicBezTo>
                  <a:cubicBezTo>
                    <a:pt x="18" y="41"/>
                    <a:pt x="29" y="40"/>
                    <a:pt x="35" y="34"/>
                  </a:cubicBezTo>
                  <a:cubicBezTo>
                    <a:pt x="39" y="31"/>
                    <a:pt x="41" y="27"/>
                    <a:pt x="42" y="22"/>
                  </a:cubicBezTo>
                  <a:cubicBezTo>
                    <a:pt x="43" y="16"/>
                    <a:pt x="39" y="9"/>
                    <a:pt x="34" y="5"/>
                  </a:cubicBezTo>
                  <a:cubicBezTo>
                    <a:pt x="28" y="1"/>
                    <a:pt x="21" y="0"/>
                    <a:pt x="1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652838" y="3590925"/>
              <a:ext cx="33338" cy="33338"/>
            </a:xfrm>
            <a:custGeom>
              <a:avLst/>
              <a:gdLst>
                <a:gd name="T0" fmla="*/ 7 w 16"/>
                <a:gd name="T1" fmla="*/ 2 h 16"/>
                <a:gd name="T2" fmla="*/ 0 w 16"/>
                <a:gd name="T3" fmla="*/ 8 h 16"/>
                <a:gd name="T4" fmla="*/ 9 w 16"/>
                <a:gd name="T5" fmla="*/ 16 h 16"/>
                <a:gd name="T6" fmla="*/ 15 w 16"/>
                <a:gd name="T7" fmla="*/ 7 h 16"/>
                <a:gd name="T8" fmla="*/ 5 w 16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2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0" y="12"/>
                    <a:pt x="4" y="16"/>
                    <a:pt x="9" y="16"/>
                  </a:cubicBezTo>
                  <a:cubicBezTo>
                    <a:pt x="13" y="16"/>
                    <a:pt x="16" y="11"/>
                    <a:pt x="15" y="7"/>
                  </a:cubicBezTo>
                  <a:cubicBezTo>
                    <a:pt x="14" y="2"/>
                    <a:pt x="9" y="0"/>
                    <a:pt x="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3594100" y="3517900"/>
              <a:ext cx="19050" cy="22225"/>
            </a:xfrm>
            <a:custGeom>
              <a:avLst/>
              <a:gdLst>
                <a:gd name="T0" fmla="*/ 9 w 9"/>
                <a:gd name="T1" fmla="*/ 11 h 11"/>
                <a:gd name="T2" fmla="*/ 0 w 9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6" y="7"/>
                    <a:pt x="3" y="4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3648075" y="3478213"/>
              <a:ext cx="0" cy="39688"/>
            </a:xfrm>
            <a:custGeom>
              <a:avLst/>
              <a:gdLst>
                <a:gd name="T0" fmla="*/ 18 h 18"/>
                <a:gd name="T1" fmla="*/ 0 h 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3690938" y="3465513"/>
              <a:ext cx="17463" cy="31750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2" y="9"/>
                    <a:pt x="5" y="4"/>
                    <a:pt x="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 flipV="1">
              <a:off x="3556000" y="3540125"/>
              <a:ext cx="25400" cy="4763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4257675" y="4532313"/>
              <a:ext cx="115888" cy="112713"/>
            </a:xfrm>
            <a:custGeom>
              <a:avLst/>
              <a:gdLst>
                <a:gd name="T0" fmla="*/ 5 w 54"/>
                <a:gd name="T1" fmla="*/ 13 h 52"/>
                <a:gd name="T2" fmla="*/ 9 w 54"/>
                <a:gd name="T3" fmla="*/ 42 h 52"/>
                <a:gd name="T4" fmla="*/ 37 w 54"/>
                <a:gd name="T5" fmla="*/ 48 h 52"/>
                <a:gd name="T6" fmla="*/ 54 w 54"/>
                <a:gd name="T7" fmla="*/ 24 h 52"/>
                <a:gd name="T8" fmla="*/ 51 w 54"/>
                <a:gd name="T9" fmla="*/ 14 h 52"/>
                <a:gd name="T10" fmla="*/ 36 w 54"/>
                <a:gd name="T11" fmla="*/ 3 h 52"/>
                <a:gd name="T12" fmla="*/ 10 w 54"/>
                <a:gd name="T13" fmla="*/ 6 h 52"/>
                <a:gd name="T14" fmla="*/ 5 w 54"/>
                <a:gd name="T15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2">
                  <a:moveTo>
                    <a:pt x="5" y="13"/>
                  </a:moveTo>
                  <a:cubicBezTo>
                    <a:pt x="0" y="22"/>
                    <a:pt x="2" y="34"/>
                    <a:pt x="9" y="42"/>
                  </a:cubicBezTo>
                  <a:cubicBezTo>
                    <a:pt x="16" y="49"/>
                    <a:pt x="28" y="52"/>
                    <a:pt x="37" y="48"/>
                  </a:cubicBezTo>
                  <a:cubicBezTo>
                    <a:pt x="47" y="44"/>
                    <a:pt x="54" y="34"/>
                    <a:pt x="54" y="24"/>
                  </a:cubicBezTo>
                  <a:cubicBezTo>
                    <a:pt x="54" y="20"/>
                    <a:pt x="53" y="17"/>
                    <a:pt x="51" y="14"/>
                  </a:cubicBezTo>
                  <a:cubicBezTo>
                    <a:pt x="48" y="8"/>
                    <a:pt x="42" y="5"/>
                    <a:pt x="36" y="3"/>
                  </a:cubicBezTo>
                  <a:cubicBezTo>
                    <a:pt x="27" y="0"/>
                    <a:pt x="17" y="0"/>
                    <a:pt x="10" y="6"/>
                  </a:cubicBezTo>
                  <a:cubicBezTo>
                    <a:pt x="8" y="8"/>
                    <a:pt x="6" y="10"/>
                    <a:pt x="5" y="13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4289425" y="4560888"/>
              <a:ext cx="50800" cy="53975"/>
            </a:xfrm>
            <a:custGeom>
              <a:avLst/>
              <a:gdLst>
                <a:gd name="T0" fmla="*/ 1 w 24"/>
                <a:gd name="T1" fmla="*/ 8 h 25"/>
                <a:gd name="T2" fmla="*/ 10 w 24"/>
                <a:gd name="T3" fmla="*/ 25 h 25"/>
                <a:gd name="T4" fmla="*/ 24 w 24"/>
                <a:gd name="T5" fmla="*/ 13 h 25"/>
                <a:gd name="T6" fmla="*/ 15 w 24"/>
                <a:gd name="T7" fmla="*/ 0 h 25"/>
                <a:gd name="T8" fmla="*/ 0 w 24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3" y="14"/>
                    <a:pt x="6" y="20"/>
                    <a:pt x="10" y="25"/>
                  </a:cubicBezTo>
                  <a:cubicBezTo>
                    <a:pt x="14" y="20"/>
                    <a:pt x="19" y="16"/>
                    <a:pt x="24" y="13"/>
                  </a:cubicBezTo>
                  <a:cubicBezTo>
                    <a:pt x="21" y="9"/>
                    <a:pt x="18" y="4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410075" y="4492625"/>
              <a:ext cx="42863" cy="44450"/>
            </a:xfrm>
            <a:custGeom>
              <a:avLst/>
              <a:gdLst>
                <a:gd name="T0" fmla="*/ 11 w 20"/>
                <a:gd name="T1" fmla="*/ 1 h 21"/>
                <a:gd name="T2" fmla="*/ 0 w 20"/>
                <a:gd name="T3" fmla="*/ 10 h 21"/>
                <a:gd name="T4" fmla="*/ 10 w 20"/>
                <a:gd name="T5" fmla="*/ 20 h 21"/>
                <a:gd name="T6" fmla="*/ 19 w 20"/>
                <a:gd name="T7" fmla="*/ 9 h 21"/>
                <a:gd name="T8" fmla="*/ 6 w 2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1" y="1"/>
                  </a:moveTo>
                  <a:cubicBezTo>
                    <a:pt x="6" y="0"/>
                    <a:pt x="0" y="5"/>
                    <a:pt x="0" y="10"/>
                  </a:cubicBezTo>
                  <a:cubicBezTo>
                    <a:pt x="0" y="16"/>
                    <a:pt x="5" y="21"/>
                    <a:pt x="10" y="20"/>
                  </a:cubicBezTo>
                  <a:cubicBezTo>
                    <a:pt x="16" y="20"/>
                    <a:pt x="20" y="14"/>
                    <a:pt x="19" y="9"/>
                  </a:cubicBezTo>
                  <a:cubicBezTo>
                    <a:pt x="17" y="4"/>
                    <a:pt x="11" y="0"/>
                    <a:pt x="6" y="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4162425" y="4622800"/>
              <a:ext cx="52388" cy="52388"/>
            </a:xfrm>
            <a:custGeom>
              <a:avLst/>
              <a:gdLst>
                <a:gd name="T0" fmla="*/ 18 w 24"/>
                <a:gd name="T1" fmla="*/ 3 h 24"/>
                <a:gd name="T2" fmla="*/ 3 w 24"/>
                <a:gd name="T3" fmla="*/ 6 h 24"/>
                <a:gd name="T4" fmla="*/ 6 w 24"/>
                <a:gd name="T5" fmla="*/ 21 h 24"/>
                <a:gd name="T6" fmla="*/ 21 w 24"/>
                <a:gd name="T7" fmla="*/ 19 h 24"/>
                <a:gd name="T8" fmla="*/ 21 w 24"/>
                <a:gd name="T9" fmla="*/ 7 h 24"/>
                <a:gd name="T10" fmla="*/ 11 w 24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3"/>
                  </a:moveTo>
                  <a:cubicBezTo>
                    <a:pt x="13" y="0"/>
                    <a:pt x="6" y="2"/>
                    <a:pt x="3" y="6"/>
                  </a:cubicBezTo>
                  <a:cubicBezTo>
                    <a:pt x="0" y="11"/>
                    <a:pt x="1" y="18"/>
                    <a:pt x="6" y="21"/>
                  </a:cubicBezTo>
                  <a:cubicBezTo>
                    <a:pt x="11" y="24"/>
                    <a:pt x="18" y="23"/>
                    <a:pt x="21" y="19"/>
                  </a:cubicBezTo>
                  <a:cubicBezTo>
                    <a:pt x="23" y="16"/>
                    <a:pt x="24" y="11"/>
                    <a:pt x="21" y="7"/>
                  </a:cubicBezTo>
                  <a:cubicBezTo>
                    <a:pt x="19" y="4"/>
                    <a:pt x="14" y="3"/>
                    <a:pt x="11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5585778" y="2522538"/>
            <a:ext cx="749300" cy="709613"/>
            <a:chOff x="5138738" y="2522538"/>
            <a:chExt cx="749300" cy="709613"/>
          </a:xfrm>
        </p:grpSpPr>
        <p:sp>
          <p:nvSpPr>
            <p:cNvPr id="102" name="Freeform 102"/>
            <p:cNvSpPr/>
            <p:nvPr/>
          </p:nvSpPr>
          <p:spPr bwMode="auto">
            <a:xfrm>
              <a:off x="5183188" y="2928938"/>
              <a:ext cx="249238" cy="257175"/>
            </a:xfrm>
            <a:custGeom>
              <a:avLst/>
              <a:gdLst>
                <a:gd name="T0" fmla="*/ 60 w 116"/>
                <a:gd name="T1" fmla="*/ 2 h 120"/>
                <a:gd name="T2" fmla="*/ 8 w 116"/>
                <a:gd name="T3" fmla="*/ 44 h 120"/>
                <a:gd name="T4" fmla="*/ 32 w 116"/>
                <a:gd name="T5" fmla="*/ 108 h 120"/>
                <a:gd name="T6" fmla="*/ 99 w 116"/>
                <a:gd name="T7" fmla="*/ 96 h 120"/>
                <a:gd name="T8" fmla="*/ 115 w 116"/>
                <a:gd name="T9" fmla="*/ 59 h 120"/>
                <a:gd name="T10" fmla="*/ 110 w 116"/>
                <a:gd name="T11" fmla="*/ 24 h 120"/>
                <a:gd name="T12" fmla="*/ 60 w 116"/>
                <a:gd name="T13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20">
                  <a:moveTo>
                    <a:pt x="60" y="2"/>
                  </a:moveTo>
                  <a:cubicBezTo>
                    <a:pt x="38" y="4"/>
                    <a:pt x="17" y="21"/>
                    <a:pt x="8" y="44"/>
                  </a:cubicBezTo>
                  <a:cubicBezTo>
                    <a:pt x="0" y="67"/>
                    <a:pt x="11" y="96"/>
                    <a:pt x="32" y="108"/>
                  </a:cubicBezTo>
                  <a:cubicBezTo>
                    <a:pt x="53" y="120"/>
                    <a:pt x="83" y="115"/>
                    <a:pt x="99" y="96"/>
                  </a:cubicBezTo>
                  <a:cubicBezTo>
                    <a:pt x="108" y="86"/>
                    <a:pt x="113" y="73"/>
                    <a:pt x="115" y="59"/>
                  </a:cubicBezTo>
                  <a:cubicBezTo>
                    <a:pt x="116" y="47"/>
                    <a:pt x="116" y="34"/>
                    <a:pt x="110" y="24"/>
                  </a:cubicBezTo>
                  <a:cubicBezTo>
                    <a:pt x="103" y="13"/>
                    <a:pt x="82" y="0"/>
                    <a:pt x="60" y="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5154613" y="2733675"/>
              <a:ext cx="495300" cy="465138"/>
            </a:xfrm>
            <a:custGeom>
              <a:avLst/>
              <a:gdLst>
                <a:gd name="T0" fmla="*/ 174 w 230"/>
                <a:gd name="T1" fmla="*/ 212 h 217"/>
                <a:gd name="T2" fmla="*/ 210 w 230"/>
                <a:gd name="T3" fmla="*/ 190 h 217"/>
                <a:gd name="T4" fmla="*/ 220 w 230"/>
                <a:gd name="T5" fmla="*/ 93 h 217"/>
                <a:gd name="T6" fmla="*/ 157 w 230"/>
                <a:gd name="T7" fmla="*/ 19 h 217"/>
                <a:gd name="T8" fmla="*/ 69 w 230"/>
                <a:gd name="T9" fmla="*/ 1 h 217"/>
                <a:gd name="T10" fmla="*/ 22 w 230"/>
                <a:gd name="T11" fmla="*/ 8 h 217"/>
                <a:gd name="T12" fmla="*/ 1 w 230"/>
                <a:gd name="T13" fmla="*/ 36 h 217"/>
                <a:gd name="T14" fmla="*/ 25 w 230"/>
                <a:gd name="T15" fmla="*/ 66 h 217"/>
                <a:gd name="T16" fmla="*/ 65 w 230"/>
                <a:gd name="T17" fmla="*/ 67 h 217"/>
                <a:gd name="T18" fmla="*/ 106 w 230"/>
                <a:gd name="T19" fmla="*/ 65 h 217"/>
                <a:gd name="T20" fmla="*/ 150 w 230"/>
                <a:gd name="T21" fmla="*/ 107 h 217"/>
                <a:gd name="T22" fmla="*/ 158 w 230"/>
                <a:gd name="T23" fmla="*/ 169 h 217"/>
                <a:gd name="T24" fmla="*/ 174 w 230"/>
                <a:gd name="T25" fmla="*/ 2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217">
                  <a:moveTo>
                    <a:pt x="174" y="212"/>
                  </a:moveTo>
                  <a:cubicBezTo>
                    <a:pt x="188" y="217"/>
                    <a:pt x="203" y="204"/>
                    <a:pt x="210" y="190"/>
                  </a:cubicBezTo>
                  <a:cubicBezTo>
                    <a:pt x="227" y="161"/>
                    <a:pt x="230" y="125"/>
                    <a:pt x="220" y="93"/>
                  </a:cubicBezTo>
                  <a:cubicBezTo>
                    <a:pt x="210" y="61"/>
                    <a:pt x="187" y="34"/>
                    <a:pt x="157" y="19"/>
                  </a:cubicBezTo>
                  <a:cubicBezTo>
                    <a:pt x="128" y="6"/>
                    <a:pt x="100" y="1"/>
                    <a:pt x="69" y="1"/>
                  </a:cubicBezTo>
                  <a:cubicBezTo>
                    <a:pt x="54" y="0"/>
                    <a:pt x="40" y="2"/>
                    <a:pt x="22" y="8"/>
                  </a:cubicBezTo>
                  <a:cubicBezTo>
                    <a:pt x="9" y="14"/>
                    <a:pt x="2" y="23"/>
                    <a:pt x="1" y="36"/>
                  </a:cubicBezTo>
                  <a:cubicBezTo>
                    <a:pt x="0" y="50"/>
                    <a:pt x="12" y="62"/>
                    <a:pt x="25" y="66"/>
                  </a:cubicBezTo>
                  <a:cubicBezTo>
                    <a:pt x="38" y="70"/>
                    <a:pt x="52" y="69"/>
                    <a:pt x="65" y="67"/>
                  </a:cubicBezTo>
                  <a:cubicBezTo>
                    <a:pt x="79" y="65"/>
                    <a:pt x="93" y="62"/>
                    <a:pt x="106" y="65"/>
                  </a:cubicBezTo>
                  <a:cubicBezTo>
                    <a:pt x="126" y="70"/>
                    <a:pt x="142" y="87"/>
                    <a:pt x="150" y="107"/>
                  </a:cubicBezTo>
                  <a:cubicBezTo>
                    <a:pt x="158" y="126"/>
                    <a:pt x="159" y="148"/>
                    <a:pt x="158" y="169"/>
                  </a:cubicBezTo>
                  <a:cubicBezTo>
                    <a:pt x="158" y="185"/>
                    <a:pt x="159" y="206"/>
                    <a:pt x="174" y="21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5138738" y="2522538"/>
              <a:ext cx="749300" cy="709613"/>
            </a:xfrm>
            <a:custGeom>
              <a:avLst/>
              <a:gdLst>
                <a:gd name="T0" fmla="*/ 259 w 348"/>
                <a:gd name="T1" fmla="*/ 232 h 330"/>
                <a:gd name="T2" fmla="*/ 255 w 348"/>
                <a:gd name="T3" fmla="*/ 283 h 330"/>
                <a:gd name="T4" fmla="*/ 280 w 348"/>
                <a:gd name="T5" fmla="*/ 324 h 330"/>
                <a:gd name="T6" fmla="*/ 324 w 348"/>
                <a:gd name="T7" fmla="*/ 310 h 330"/>
                <a:gd name="T8" fmla="*/ 340 w 348"/>
                <a:gd name="T9" fmla="*/ 264 h 330"/>
                <a:gd name="T10" fmla="*/ 259 w 348"/>
                <a:gd name="T11" fmla="*/ 66 h 330"/>
                <a:gd name="T12" fmla="*/ 64 w 348"/>
                <a:gd name="T13" fmla="*/ 3 h 330"/>
                <a:gd name="T14" fmla="*/ 13 w 348"/>
                <a:gd name="T15" fmla="*/ 17 h 330"/>
                <a:gd name="T16" fmla="*/ 42 w 348"/>
                <a:gd name="T17" fmla="*/ 72 h 330"/>
                <a:gd name="T18" fmla="*/ 114 w 348"/>
                <a:gd name="T19" fmla="*/ 74 h 330"/>
                <a:gd name="T20" fmla="*/ 221 w 348"/>
                <a:gd name="T21" fmla="*/ 121 h 330"/>
                <a:gd name="T22" fmla="*/ 259 w 348"/>
                <a:gd name="T23" fmla="*/ 23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30">
                  <a:moveTo>
                    <a:pt x="259" y="232"/>
                  </a:moveTo>
                  <a:cubicBezTo>
                    <a:pt x="258" y="249"/>
                    <a:pt x="254" y="266"/>
                    <a:pt x="255" y="283"/>
                  </a:cubicBezTo>
                  <a:cubicBezTo>
                    <a:pt x="256" y="300"/>
                    <a:pt x="264" y="318"/>
                    <a:pt x="280" y="324"/>
                  </a:cubicBezTo>
                  <a:cubicBezTo>
                    <a:pt x="295" y="330"/>
                    <a:pt x="313" y="323"/>
                    <a:pt x="324" y="310"/>
                  </a:cubicBezTo>
                  <a:cubicBezTo>
                    <a:pt x="335" y="298"/>
                    <a:pt x="339" y="281"/>
                    <a:pt x="340" y="264"/>
                  </a:cubicBezTo>
                  <a:cubicBezTo>
                    <a:pt x="348" y="194"/>
                    <a:pt x="313" y="111"/>
                    <a:pt x="259" y="66"/>
                  </a:cubicBezTo>
                  <a:cubicBezTo>
                    <a:pt x="205" y="20"/>
                    <a:pt x="137" y="0"/>
                    <a:pt x="64" y="3"/>
                  </a:cubicBezTo>
                  <a:cubicBezTo>
                    <a:pt x="46" y="4"/>
                    <a:pt x="24" y="2"/>
                    <a:pt x="13" y="17"/>
                  </a:cubicBezTo>
                  <a:cubicBezTo>
                    <a:pt x="0" y="37"/>
                    <a:pt x="19" y="65"/>
                    <a:pt x="42" y="72"/>
                  </a:cubicBezTo>
                  <a:cubicBezTo>
                    <a:pt x="65" y="79"/>
                    <a:pt x="90" y="74"/>
                    <a:pt x="114" y="74"/>
                  </a:cubicBezTo>
                  <a:cubicBezTo>
                    <a:pt x="154" y="74"/>
                    <a:pt x="194" y="91"/>
                    <a:pt x="221" y="121"/>
                  </a:cubicBezTo>
                  <a:cubicBezTo>
                    <a:pt x="248" y="151"/>
                    <a:pt x="263" y="192"/>
                    <a:pt x="259" y="2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7606665" y="828675"/>
            <a:ext cx="1584326" cy="755650"/>
            <a:chOff x="7159625" y="828675"/>
            <a:chExt cx="1584326" cy="755650"/>
          </a:xfrm>
        </p:grpSpPr>
        <p:sp>
          <p:nvSpPr>
            <p:cNvPr id="105" name="Freeform 105"/>
            <p:cNvSpPr/>
            <p:nvPr/>
          </p:nvSpPr>
          <p:spPr bwMode="auto">
            <a:xfrm>
              <a:off x="7219950" y="914400"/>
              <a:ext cx="387350" cy="558800"/>
            </a:xfrm>
            <a:custGeom>
              <a:avLst/>
              <a:gdLst>
                <a:gd name="T0" fmla="*/ 18 w 180"/>
                <a:gd name="T1" fmla="*/ 252 h 260"/>
                <a:gd name="T2" fmla="*/ 178 w 180"/>
                <a:gd name="T3" fmla="*/ 254 h 260"/>
                <a:gd name="T4" fmla="*/ 177 w 180"/>
                <a:gd name="T5" fmla="*/ 175 h 260"/>
                <a:gd name="T6" fmla="*/ 68 w 180"/>
                <a:gd name="T7" fmla="*/ 171 h 260"/>
                <a:gd name="T8" fmla="*/ 73 w 180"/>
                <a:gd name="T9" fmla="*/ 6 h 260"/>
                <a:gd name="T10" fmla="*/ 3 w 180"/>
                <a:gd name="T11" fmla="*/ 2 h 260"/>
                <a:gd name="T12" fmla="*/ 5 w 180"/>
                <a:gd name="T13" fmla="*/ 239 h 260"/>
                <a:gd name="T14" fmla="*/ 7 w 180"/>
                <a:gd name="T15" fmla="*/ 247 h 260"/>
                <a:gd name="T16" fmla="*/ 18 w 180"/>
                <a:gd name="T17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260">
                  <a:moveTo>
                    <a:pt x="18" y="252"/>
                  </a:moveTo>
                  <a:cubicBezTo>
                    <a:pt x="71" y="260"/>
                    <a:pt x="125" y="260"/>
                    <a:pt x="178" y="254"/>
                  </a:cubicBezTo>
                  <a:cubicBezTo>
                    <a:pt x="180" y="228"/>
                    <a:pt x="179" y="201"/>
                    <a:pt x="177" y="175"/>
                  </a:cubicBezTo>
                  <a:cubicBezTo>
                    <a:pt x="141" y="172"/>
                    <a:pt x="104" y="171"/>
                    <a:pt x="68" y="171"/>
                  </a:cubicBezTo>
                  <a:cubicBezTo>
                    <a:pt x="69" y="116"/>
                    <a:pt x="71" y="61"/>
                    <a:pt x="73" y="6"/>
                  </a:cubicBezTo>
                  <a:cubicBezTo>
                    <a:pt x="50" y="1"/>
                    <a:pt x="27" y="0"/>
                    <a:pt x="3" y="2"/>
                  </a:cubicBezTo>
                  <a:cubicBezTo>
                    <a:pt x="0" y="81"/>
                    <a:pt x="1" y="160"/>
                    <a:pt x="5" y="239"/>
                  </a:cubicBezTo>
                  <a:cubicBezTo>
                    <a:pt x="6" y="242"/>
                    <a:pt x="6" y="245"/>
                    <a:pt x="7" y="247"/>
                  </a:cubicBezTo>
                  <a:cubicBezTo>
                    <a:pt x="9" y="251"/>
                    <a:pt x="14" y="251"/>
                    <a:pt x="18" y="25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7180263" y="1444625"/>
              <a:ext cx="50800" cy="4921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6" y="8"/>
                    <a:pt x="8" y="16"/>
                    <a:pt x="0" y="2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7159625" y="923925"/>
              <a:ext cx="441325" cy="609600"/>
            </a:xfrm>
            <a:custGeom>
              <a:avLst/>
              <a:gdLst>
                <a:gd name="T0" fmla="*/ 30 w 205"/>
                <a:gd name="T1" fmla="*/ 0 h 284"/>
                <a:gd name="T2" fmla="*/ 2 w 205"/>
                <a:gd name="T3" fmla="*/ 31 h 284"/>
                <a:gd name="T4" fmla="*/ 5 w 205"/>
                <a:gd name="T5" fmla="*/ 268 h 284"/>
                <a:gd name="T6" fmla="*/ 177 w 205"/>
                <a:gd name="T7" fmla="*/ 283 h 284"/>
                <a:gd name="T8" fmla="*/ 205 w 205"/>
                <a:gd name="T9" fmla="*/ 25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84">
                  <a:moveTo>
                    <a:pt x="30" y="0"/>
                  </a:moveTo>
                  <a:cubicBezTo>
                    <a:pt x="21" y="10"/>
                    <a:pt x="11" y="21"/>
                    <a:pt x="2" y="31"/>
                  </a:cubicBezTo>
                  <a:cubicBezTo>
                    <a:pt x="2" y="109"/>
                    <a:pt x="0" y="190"/>
                    <a:pt x="5" y="268"/>
                  </a:cubicBezTo>
                  <a:cubicBezTo>
                    <a:pt x="64" y="281"/>
                    <a:pt x="116" y="284"/>
                    <a:pt x="177" y="283"/>
                  </a:cubicBezTo>
                  <a:cubicBezTo>
                    <a:pt x="188" y="273"/>
                    <a:pt x="197" y="263"/>
                    <a:pt x="205" y="25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7685088" y="1052513"/>
              <a:ext cx="131763" cy="434975"/>
            </a:xfrm>
            <a:custGeom>
              <a:avLst/>
              <a:gdLst>
                <a:gd name="T0" fmla="*/ 6 w 61"/>
                <a:gd name="T1" fmla="*/ 0 h 203"/>
                <a:gd name="T2" fmla="*/ 61 w 61"/>
                <a:gd name="T3" fmla="*/ 1 h 203"/>
                <a:gd name="T4" fmla="*/ 54 w 61"/>
                <a:gd name="T5" fmla="*/ 203 h 203"/>
                <a:gd name="T6" fmla="*/ 0 w 61"/>
                <a:gd name="T7" fmla="*/ 199 h 203"/>
                <a:gd name="T8" fmla="*/ 6 w 61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03">
                  <a:moveTo>
                    <a:pt x="6" y="0"/>
                  </a:moveTo>
                  <a:cubicBezTo>
                    <a:pt x="23" y="2"/>
                    <a:pt x="44" y="2"/>
                    <a:pt x="61" y="1"/>
                  </a:cubicBezTo>
                  <a:cubicBezTo>
                    <a:pt x="59" y="68"/>
                    <a:pt x="54" y="136"/>
                    <a:pt x="54" y="203"/>
                  </a:cubicBezTo>
                  <a:cubicBezTo>
                    <a:pt x="36" y="203"/>
                    <a:pt x="18" y="202"/>
                    <a:pt x="0" y="199"/>
                  </a:cubicBezTo>
                  <a:cubicBezTo>
                    <a:pt x="0" y="133"/>
                    <a:pt x="2" y="67"/>
                    <a:pt x="6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7643813" y="1054100"/>
              <a:ext cx="52388" cy="52388"/>
            </a:xfrm>
            <a:custGeom>
              <a:avLst/>
              <a:gdLst>
                <a:gd name="T0" fmla="*/ 24 w 24"/>
                <a:gd name="T1" fmla="*/ 0 h 24"/>
                <a:gd name="T2" fmla="*/ 0 w 24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17" y="9"/>
                    <a:pt x="9" y="17"/>
                    <a:pt x="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7642225" y="1479550"/>
              <a:ext cx="42863" cy="30163"/>
            </a:xfrm>
            <a:custGeom>
              <a:avLst/>
              <a:gdLst>
                <a:gd name="T0" fmla="*/ 20 w 20"/>
                <a:gd name="T1" fmla="*/ 0 h 14"/>
                <a:gd name="T2" fmla="*/ 0 w 20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2" y="5"/>
                    <a:pt x="7" y="8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7634288" y="1108075"/>
              <a:ext cx="7938" cy="407988"/>
            </a:xfrm>
            <a:custGeom>
              <a:avLst/>
              <a:gdLst>
                <a:gd name="T0" fmla="*/ 4 w 4"/>
                <a:gd name="T1" fmla="*/ 0 h 190"/>
                <a:gd name="T2" fmla="*/ 0 w 4"/>
                <a:gd name="T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90">
                  <a:moveTo>
                    <a:pt x="4" y="0"/>
                  </a:moveTo>
                  <a:cubicBezTo>
                    <a:pt x="1" y="62"/>
                    <a:pt x="2" y="127"/>
                    <a:pt x="0" y="1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634288" y="1487488"/>
              <a:ext cx="166688" cy="41275"/>
            </a:xfrm>
            <a:custGeom>
              <a:avLst/>
              <a:gdLst>
                <a:gd name="T0" fmla="*/ 0 w 78"/>
                <a:gd name="T1" fmla="*/ 13 h 19"/>
                <a:gd name="T2" fmla="*/ 51 w 78"/>
                <a:gd name="T3" fmla="*/ 19 h 19"/>
                <a:gd name="T4" fmla="*/ 78 w 7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9">
                  <a:moveTo>
                    <a:pt x="0" y="13"/>
                  </a:moveTo>
                  <a:cubicBezTo>
                    <a:pt x="21" y="17"/>
                    <a:pt x="32" y="17"/>
                    <a:pt x="51" y="19"/>
                  </a:cubicBezTo>
                  <a:cubicBezTo>
                    <a:pt x="60" y="14"/>
                    <a:pt x="66" y="9"/>
                    <a:pt x="7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7673975" y="828675"/>
              <a:ext cx="153988" cy="177800"/>
            </a:xfrm>
            <a:custGeom>
              <a:avLst/>
              <a:gdLst>
                <a:gd name="T0" fmla="*/ 8 w 71"/>
                <a:gd name="T1" fmla="*/ 27 h 83"/>
                <a:gd name="T2" fmla="*/ 15 w 71"/>
                <a:gd name="T3" fmla="*/ 73 h 83"/>
                <a:gd name="T4" fmla="*/ 60 w 71"/>
                <a:gd name="T5" fmla="*/ 67 h 83"/>
                <a:gd name="T6" fmla="*/ 68 w 71"/>
                <a:gd name="T7" fmla="*/ 50 h 83"/>
                <a:gd name="T8" fmla="*/ 69 w 71"/>
                <a:gd name="T9" fmla="*/ 26 h 83"/>
                <a:gd name="T10" fmla="*/ 8 w 71"/>
                <a:gd name="T11" fmla="*/ 2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83">
                  <a:moveTo>
                    <a:pt x="8" y="27"/>
                  </a:moveTo>
                  <a:cubicBezTo>
                    <a:pt x="0" y="43"/>
                    <a:pt x="2" y="62"/>
                    <a:pt x="15" y="73"/>
                  </a:cubicBezTo>
                  <a:cubicBezTo>
                    <a:pt x="29" y="83"/>
                    <a:pt x="50" y="80"/>
                    <a:pt x="60" y="67"/>
                  </a:cubicBezTo>
                  <a:cubicBezTo>
                    <a:pt x="64" y="62"/>
                    <a:pt x="66" y="56"/>
                    <a:pt x="68" y="50"/>
                  </a:cubicBezTo>
                  <a:cubicBezTo>
                    <a:pt x="70" y="42"/>
                    <a:pt x="71" y="34"/>
                    <a:pt x="69" y="26"/>
                  </a:cubicBezTo>
                  <a:cubicBezTo>
                    <a:pt x="61" y="0"/>
                    <a:pt x="20" y="3"/>
                    <a:pt x="8" y="2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7666038" y="857250"/>
              <a:ext cx="53975" cy="26988"/>
            </a:xfrm>
            <a:custGeom>
              <a:avLst/>
              <a:gdLst>
                <a:gd name="T0" fmla="*/ 25 w 25"/>
                <a:gd name="T1" fmla="*/ 0 h 13"/>
                <a:gd name="T2" fmla="*/ 0 w 25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17" y="4"/>
                    <a:pt x="8" y="9"/>
                    <a:pt x="0" y="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7642225" y="884238"/>
              <a:ext cx="77788" cy="133350"/>
            </a:xfrm>
            <a:custGeom>
              <a:avLst/>
              <a:gdLst>
                <a:gd name="T0" fmla="*/ 10 w 36"/>
                <a:gd name="T1" fmla="*/ 0 h 62"/>
                <a:gd name="T2" fmla="*/ 8 w 36"/>
                <a:gd name="T3" fmla="*/ 44 h 62"/>
                <a:gd name="T4" fmla="*/ 15 w 36"/>
                <a:gd name="T5" fmla="*/ 55 h 62"/>
                <a:gd name="T6" fmla="*/ 36 w 36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2">
                  <a:moveTo>
                    <a:pt x="10" y="0"/>
                  </a:moveTo>
                  <a:cubicBezTo>
                    <a:pt x="2" y="14"/>
                    <a:pt x="0" y="30"/>
                    <a:pt x="8" y="44"/>
                  </a:cubicBezTo>
                  <a:cubicBezTo>
                    <a:pt x="10" y="49"/>
                    <a:pt x="11" y="52"/>
                    <a:pt x="15" y="55"/>
                  </a:cubicBezTo>
                  <a:cubicBezTo>
                    <a:pt x="22" y="59"/>
                    <a:pt x="27" y="62"/>
                    <a:pt x="36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7721600" y="985838"/>
              <a:ext cx="66675" cy="31750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1" y="12"/>
                    <a:pt x="21" y="6"/>
                    <a:pt x="3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7888288" y="912813"/>
              <a:ext cx="15875" cy="622300"/>
            </a:xfrm>
            <a:custGeom>
              <a:avLst/>
              <a:gdLst>
                <a:gd name="T0" fmla="*/ 8 w 8"/>
                <a:gd name="T1" fmla="*/ 0 h 290"/>
                <a:gd name="T2" fmla="*/ 6 w 8"/>
                <a:gd name="T3" fmla="*/ 51 h 290"/>
                <a:gd name="T4" fmla="*/ 0 w 8"/>
                <a:gd name="T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90">
                  <a:moveTo>
                    <a:pt x="8" y="0"/>
                  </a:moveTo>
                  <a:cubicBezTo>
                    <a:pt x="7" y="3"/>
                    <a:pt x="6" y="47"/>
                    <a:pt x="6" y="51"/>
                  </a:cubicBezTo>
                  <a:cubicBezTo>
                    <a:pt x="2" y="151"/>
                    <a:pt x="7" y="198"/>
                    <a:pt x="0" y="2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7934325" y="869950"/>
              <a:ext cx="377825" cy="633413"/>
            </a:xfrm>
            <a:custGeom>
              <a:avLst/>
              <a:gdLst>
                <a:gd name="T0" fmla="*/ 7 w 175"/>
                <a:gd name="T1" fmla="*/ 5 h 295"/>
                <a:gd name="T2" fmla="*/ 0 w 175"/>
                <a:gd name="T3" fmla="*/ 289 h 295"/>
                <a:gd name="T4" fmla="*/ 5 w 175"/>
                <a:gd name="T5" fmla="*/ 294 h 295"/>
                <a:gd name="T6" fmla="*/ 37 w 175"/>
                <a:gd name="T7" fmla="*/ 293 h 295"/>
                <a:gd name="T8" fmla="*/ 42 w 175"/>
                <a:gd name="T9" fmla="*/ 288 h 295"/>
                <a:gd name="T10" fmla="*/ 45 w 175"/>
                <a:gd name="T11" fmla="*/ 226 h 295"/>
                <a:gd name="T12" fmla="*/ 54 w 175"/>
                <a:gd name="T13" fmla="*/ 223 h 295"/>
                <a:gd name="T14" fmla="*/ 54 w 175"/>
                <a:gd name="T15" fmla="*/ 223 h 295"/>
                <a:gd name="T16" fmla="*/ 104 w 175"/>
                <a:gd name="T17" fmla="*/ 293 h 295"/>
                <a:gd name="T18" fmla="*/ 108 w 175"/>
                <a:gd name="T19" fmla="*/ 295 h 295"/>
                <a:gd name="T20" fmla="*/ 148 w 175"/>
                <a:gd name="T21" fmla="*/ 295 h 295"/>
                <a:gd name="T22" fmla="*/ 152 w 175"/>
                <a:gd name="T23" fmla="*/ 287 h 295"/>
                <a:gd name="T24" fmla="*/ 60 w 175"/>
                <a:gd name="T25" fmla="*/ 165 h 295"/>
                <a:gd name="T26" fmla="*/ 61 w 175"/>
                <a:gd name="T27" fmla="*/ 158 h 295"/>
                <a:gd name="T28" fmla="*/ 172 w 175"/>
                <a:gd name="T29" fmla="*/ 51 h 295"/>
                <a:gd name="T30" fmla="*/ 168 w 175"/>
                <a:gd name="T31" fmla="*/ 42 h 295"/>
                <a:gd name="T32" fmla="*/ 126 w 175"/>
                <a:gd name="T33" fmla="*/ 46 h 295"/>
                <a:gd name="T34" fmla="*/ 124 w 175"/>
                <a:gd name="T35" fmla="*/ 47 h 295"/>
                <a:gd name="T36" fmla="*/ 60 w 175"/>
                <a:gd name="T37" fmla="*/ 98 h 295"/>
                <a:gd name="T38" fmla="*/ 52 w 175"/>
                <a:gd name="T39" fmla="*/ 94 h 295"/>
                <a:gd name="T40" fmla="*/ 50 w 175"/>
                <a:gd name="T41" fmla="*/ 5 h 295"/>
                <a:gd name="T42" fmla="*/ 49 w 175"/>
                <a:gd name="T43" fmla="*/ 1 h 295"/>
                <a:gd name="T44" fmla="*/ 12 w 175"/>
                <a:gd name="T45" fmla="*/ 0 h 295"/>
                <a:gd name="T46" fmla="*/ 7 w 175"/>
                <a:gd name="T47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295">
                  <a:moveTo>
                    <a:pt x="7" y="5"/>
                  </a:moveTo>
                  <a:cubicBezTo>
                    <a:pt x="1" y="99"/>
                    <a:pt x="2" y="194"/>
                    <a:pt x="0" y="289"/>
                  </a:cubicBezTo>
                  <a:cubicBezTo>
                    <a:pt x="0" y="292"/>
                    <a:pt x="2" y="294"/>
                    <a:pt x="5" y="294"/>
                  </a:cubicBezTo>
                  <a:cubicBezTo>
                    <a:pt x="15" y="294"/>
                    <a:pt x="26" y="293"/>
                    <a:pt x="37" y="293"/>
                  </a:cubicBezTo>
                  <a:cubicBezTo>
                    <a:pt x="40" y="293"/>
                    <a:pt x="42" y="291"/>
                    <a:pt x="42" y="288"/>
                  </a:cubicBezTo>
                  <a:cubicBezTo>
                    <a:pt x="43" y="268"/>
                    <a:pt x="44" y="246"/>
                    <a:pt x="45" y="226"/>
                  </a:cubicBezTo>
                  <a:cubicBezTo>
                    <a:pt x="46" y="221"/>
                    <a:pt x="52" y="219"/>
                    <a:pt x="54" y="223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71" y="246"/>
                    <a:pt x="88" y="270"/>
                    <a:pt x="104" y="293"/>
                  </a:cubicBezTo>
                  <a:cubicBezTo>
                    <a:pt x="105" y="295"/>
                    <a:pt x="107" y="295"/>
                    <a:pt x="108" y="295"/>
                  </a:cubicBezTo>
                  <a:cubicBezTo>
                    <a:pt x="123" y="295"/>
                    <a:pt x="134" y="295"/>
                    <a:pt x="148" y="295"/>
                  </a:cubicBezTo>
                  <a:cubicBezTo>
                    <a:pt x="152" y="295"/>
                    <a:pt x="154" y="291"/>
                    <a:pt x="152" y="287"/>
                  </a:cubicBezTo>
                  <a:cubicBezTo>
                    <a:pt x="125" y="243"/>
                    <a:pt x="95" y="204"/>
                    <a:pt x="60" y="165"/>
                  </a:cubicBezTo>
                  <a:cubicBezTo>
                    <a:pt x="58" y="163"/>
                    <a:pt x="59" y="160"/>
                    <a:pt x="61" y="158"/>
                  </a:cubicBezTo>
                  <a:cubicBezTo>
                    <a:pt x="99" y="123"/>
                    <a:pt x="134" y="91"/>
                    <a:pt x="172" y="51"/>
                  </a:cubicBezTo>
                  <a:cubicBezTo>
                    <a:pt x="175" y="47"/>
                    <a:pt x="172" y="42"/>
                    <a:pt x="168" y="42"/>
                  </a:cubicBezTo>
                  <a:cubicBezTo>
                    <a:pt x="154" y="44"/>
                    <a:pt x="138" y="45"/>
                    <a:pt x="126" y="46"/>
                  </a:cubicBezTo>
                  <a:cubicBezTo>
                    <a:pt x="125" y="46"/>
                    <a:pt x="125" y="46"/>
                    <a:pt x="124" y="47"/>
                  </a:cubicBezTo>
                  <a:cubicBezTo>
                    <a:pt x="103" y="64"/>
                    <a:pt x="82" y="82"/>
                    <a:pt x="60" y="98"/>
                  </a:cubicBezTo>
                  <a:cubicBezTo>
                    <a:pt x="57" y="101"/>
                    <a:pt x="52" y="98"/>
                    <a:pt x="52" y="94"/>
                  </a:cubicBezTo>
                  <a:cubicBezTo>
                    <a:pt x="52" y="60"/>
                    <a:pt x="50" y="5"/>
                    <a:pt x="50" y="5"/>
                  </a:cubicBezTo>
                  <a:cubicBezTo>
                    <a:pt x="50" y="5"/>
                    <a:pt x="50" y="1"/>
                    <a:pt x="49" y="1"/>
                  </a:cubicBezTo>
                  <a:cubicBezTo>
                    <a:pt x="40" y="1"/>
                    <a:pt x="23" y="0"/>
                    <a:pt x="12" y="0"/>
                  </a:cubicBezTo>
                  <a:cubicBezTo>
                    <a:pt x="9" y="0"/>
                    <a:pt x="7" y="2"/>
                    <a:pt x="7" y="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/>
            <p:nvPr/>
          </p:nvSpPr>
          <p:spPr bwMode="auto">
            <a:xfrm>
              <a:off x="7904163" y="868363"/>
              <a:ext cx="41275" cy="44450"/>
            </a:xfrm>
            <a:custGeom>
              <a:avLst/>
              <a:gdLst>
                <a:gd name="T0" fmla="*/ 19 w 19"/>
                <a:gd name="T1" fmla="*/ 0 h 21"/>
                <a:gd name="T2" fmla="*/ 0 w 19"/>
                <a:gd name="T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3" y="7"/>
                    <a:pt x="6" y="14"/>
                    <a:pt x="0" y="2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0"/>
            <p:cNvSpPr/>
            <p:nvPr/>
          </p:nvSpPr>
          <p:spPr bwMode="auto">
            <a:xfrm>
              <a:off x="7894638" y="1501775"/>
              <a:ext cx="38100" cy="25400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2" y="6"/>
                    <a:pt x="7" y="8"/>
                    <a:pt x="0" y="1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8121650" y="1508125"/>
              <a:ext cx="41275" cy="30163"/>
            </a:xfrm>
            <a:custGeom>
              <a:avLst/>
              <a:gdLst>
                <a:gd name="T0" fmla="*/ 19 w 19"/>
                <a:gd name="T1" fmla="*/ 0 h 14"/>
                <a:gd name="T2" fmla="*/ 0 w 1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3" y="5"/>
                    <a:pt x="6" y="9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7985125" y="1497013"/>
              <a:ext cx="42863" cy="38100"/>
            </a:xfrm>
            <a:custGeom>
              <a:avLst/>
              <a:gdLst>
                <a:gd name="T0" fmla="*/ 20 w 20"/>
                <a:gd name="T1" fmla="*/ 0 h 18"/>
                <a:gd name="T2" fmla="*/ 0 w 2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8">
                  <a:moveTo>
                    <a:pt x="20" y="0"/>
                  </a:moveTo>
                  <a:cubicBezTo>
                    <a:pt x="14" y="7"/>
                    <a:pt x="7" y="13"/>
                    <a:pt x="0" y="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3"/>
            <p:cNvSpPr/>
            <p:nvPr/>
          </p:nvSpPr>
          <p:spPr bwMode="auto">
            <a:xfrm>
              <a:off x="8229600" y="1503363"/>
              <a:ext cx="34925" cy="41275"/>
            </a:xfrm>
            <a:custGeom>
              <a:avLst/>
              <a:gdLst>
                <a:gd name="T0" fmla="*/ 16 w 16"/>
                <a:gd name="T1" fmla="*/ 0 h 19"/>
                <a:gd name="T2" fmla="*/ 0 w 16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9" y="5"/>
                    <a:pt x="6" y="13"/>
                    <a:pt x="0" y="1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7889875" y="1535113"/>
              <a:ext cx="90488" cy="3175"/>
            </a:xfrm>
            <a:custGeom>
              <a:avLst/>
              <a:gdLst>
                <a:gd name="T0" fmla="*/ 0 w 42"/>
                <a:gd name="T1" fmla="*/ 0 h 1"/>
                <a:gd name="T2" fmla="*/ 42 w 4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cubicBezTo>
                    <a:pt x="15" y="0"/>
                    <a:pt x="28" y="1"/>
                    <a:pt x="42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8121650" y="1541463"/>
              <a:ext cx="107950" cy="4763"/>
            </a:xfrm>
            <a:custGeom>
              <a:avLst/>
              <a:gdLst>
                <a:gd name="T0" fmla="*/ 0 w 50"/>
                <a:gd name="T1" fmla="*/ 0 h 2"/>
                <a:gd name="T2" fmla="*/ 30 w 50"/>
                <a:gd name="T3" fmla="*/ 1 h 2"/>
                <a:gd name="T4" fmla="*/ 50 w 5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">
                  <a:moveTo>
                    <a:pt x="0" y="0"/>
                  </a:moveTo>
                  <a:cubicBezTo>
                    <a:pt x="12" y="1"/>
                    <a:pt x="20" y="0"/>
                    <a:pt x="30" y="1"/>
                  </a:cubicBezTo>
                  <a:cubicBezTo>
                    <a:pt x="38" y="2"/>
                    <a:pt x="42" y="1"/>
                    <a:pt x="5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8031163" y="1423988"/>
              <a:ext cx="90488" cy="117475"/>
            </a:xfrm>
            <a:custGeom>
              <a:avLst/>
              <a:gdLst>
                <a:gd name="T0" fmla="*/ 0 w 42"/>
                <a:gd name="T1" fmla="*/ 0 h 55"/>
                <a:gd name="T2" fmla="*/ 42 w 42"/>
                <a:gd name="T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55">
                  <a:moveTo>
                    <a:pt x="0" y="0"/>
                  </a:moveTo>
                  <a:cubicBezTo>
                    <a:pt x="13" y="18"/>
                    <a:pt x="30" y="36"/>
                    <a:pt x="42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8048625" y="963613"/>
              <a:ext cx="150813" cy="100013"/>
            </a:xfrm>
            <a:custGeom>
              <a:avLst/>
              <a:gdLst>
                <a:gd name="T0" fmla="*/ 0 w 70"/>
                <a:gd name="T1" fmla="*/ 46 h 46"/>
                <a:gd name="T2" fmla="*/ 39 w 70"/>
                <a:gd name="T3" fmla="*/ 14 h 46"/>
                <a:gd name="T4" fmla="*/ 70 w 70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46">
                  <a:moveTo>
                    <a:pt x="0" y="46"/>
                  </a:moveTo>
                  <a:cubicBezTo>
                    <a:pt x="14" y="34"/>
                    <a:pt x="25" y="24"/>
                    <a:pt x="39" y="14"/>
                  </a:cubicBezTo>
                  <a:cubicBezTo>
                    <a:pt x="49" y="7"/>
                    <a:pt x="59" y="4"/>
                    <a:pt x="7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/>
            <p:nvPr/>
          </p:nvSpPr>
          <p:spPr bwMode="auto">
            <a:xfrm>
              <a:off x="8281988" y="1050925"/>
              <a:ext cx="461963" cy="454025"/>
            </a:xfrm>
            <a:custGeom>
              <a:avLst/>
              <a:gdLst>
                <a:gd name="T0" fmla="*/ 65 w 215"/>
                <a:gd name="T1" fmla="*/ 107 h 212"/>
                <a:gd name="T2" fmla="*/ 211 w 215"/>
                <a:gd name="T3" fmla="*/ 110 h 212"/>
                <a:gd name="T4" fmla="*/ 161 w 215"/>
                <a:gd name="T5" fmla="*/ 13 h 212"/>
                <a:gd name="T6" fmla="*/ 56 w 215"/>
                <a:gd name="T7" fmla="*/ 21 h 212"/>
                <a:gd name="T8" fmla="*/ 38 w 215"/>
                <a:gd name="T9" fmla="*/ 170 h 212"/>
                <a:gd name="T10" fmla="*/ 125 w 215"/>
                <a:gd name="T11" fmla="*/ 211 h 212"/>
                <a:gd name="T12" fmla="*/ 202 w 215"/>
                <a:gd name="T13" fmla="*/ 158 h 212"/>
                <a:gd name="T14" fmla="*/ 174 w 215"/>
                <a:gd name="T15" fmla="*/ 136 h 212"/>
                <a:gd name="T16" fmla="*/ 163 w 215"/>
                <a:gd name="T17" fmla="*/ 148 h 212"/>
                <a:gd name="T18" fmla="*/ 119 w 215"/>
                <a:gd name="T19" fmla="*/ 160 h 212"/>
                <a:gd name="T20" fmla="*/ 82 w 215"/>
                <a:gd name="T21" fmla="*/ 137 h 212"/>
                <a:gd name="T22" fmla="*/ 65 w 215"/>
                <a:gd name="T23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5" h="212">
                  <a:moveTo>
                    <a:pt x="65" y="107"/>
                  </a:moveTo>
                  <a:cubicBezTo>
                    <a:pt x="66" y="108"/>
                    <a:pt x="163" y="109"/>
                    <a:pt x="211" y="110"/>
                  </a:cubicBezTo>
                  <a:cubicBezTo>
                    <a:pt x="215" y="76"/>
                    <a:pt x="194" y="25"/>
                    <a:pt x="161" y="13"/>
                  </a:cubicBezTo>
                  <a:cubicBezTo>
                    <a:pt x="129" y="0"/>
                    <a:pt x="87" y="4"/>
                    <a:pt x="56" y="21"/>
                  </a:cubicBezTo>
                  <a:cubicBezTo>
                    <a:pt x="6" y="50"/>
                    <a:pt x="0" y="128"/>
                    <a:pt x="38" y="170"/>
                  </a:cubicBezTo>
                  <a:cubicBezTo>
                    <a:pt x="60" y="195"/>
                    <a:pt x="92" y="212"/>
                    <a:pt x="125" y="211"/>
                  </a:cubicBezTo>
                  <a:cubicBezTo>
                    <a:pt x="158" y="211"/>
                    <a:pt x="192" y="190"/>
                    <a:pt x="202" y="158"/>
                  </a:cubicBezTo>
                  <a:cubicBezTo>
                    <a:pt x="193" y="152"/>
                    <a:pt x="183" y="143"/>
                    <a:pt x="174" y="136"/>
                  </a:cubicBezTo>
                  <a:cubicBezTo>
                    <a:pt x="172" y="135"/>
                    <a:pt x="164" y="146"/>
                    <a:pt x="163" y="148"/>
                  </a:cubicBezTo>
                  <a:cubicBezTo>
                    <a:pt x="152" y="158"/>
                    <a:pt x="134" y="162"/>
                    <a:pt x="119" y="160"/>
                  </a:cubicBezTo>
                  <a:cubicBezTo>
                    <a:pt x="104" y="157"/>
                    <a:pt x="91" y="149"/>
                    <a:pt x="82" y="137"/>
                  </a:cubicBezTo>
                  <a:cubicBezTo>
                    <a:pt x="72" y="125"/>
                    <a:pt x="70" y="122"/>
                    <a:pt x="65" y="10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8421688" y="1116013"/>
              <a:ext cx="238125" cy="106363"/>
            </a:xfrm>
            <a:custGeom>
              <a:avLst/>
              <a:gdLst>
                <a:gd name="T0" fmla="*/ 0 w 111"/>
                <a:gd name="T1" fmla="*/ 48 h 49"/>
                <a:gd name="T2" fmla="*/ 111 w 111"/>
                <a:gd name="T3" fmla="*/ 47 h 49"/>
                <a:gd name="T4" fmla="*/ 96 w 111"/>
                <a:gd name="T5" fmla="*/ 22 h 49"/>
                <a:gd name="T6" fmla="*/ 36 w 111"/>
                <a:gd name="T7" fmla="*/ 6 h 49"/>
                <a:gd name="T8" fmla="*/ 0 w 111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9">
                  <a:moveTo>
                    <a:pt x="0" y="48"/>
                  </a:moveTo>
                  <a:cubicBezTo>
                    <a:pt x="34" y="49"/>
                    <a:pt x="77" y="49"/>
                    <a:pt x="111" y="47"/>
                  </a:cubicBezTo>
                  <a:cubicBezTo>
                    <a:pt x="111" y="47"/>
                    <a:pt x="107" y="34"/>
                    <a:pt x="96" y="22"/>
                  </a:cubicBezTo>
                  <a:cubicBezTo>
                    <a:pt x="84" y="7"/>
                    <a:pt x="54" y="0"/>
                    <a:pt x="36" y="6"/>
                  </a:cubicBezTo>
                  <a:cubicBezTo>
                    <a:pt x="21" y="11"/>
                    <a:pt x="1" y="34"/>
                    <a:pt x="0" y="4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8289925" y="1089025"/>
              <a:ext cx="119063" cy="85725"/>
            </a:xfrm>
            <a:custGeom>
              <a:avLst/>
              <a:gdLst>
                <a:gd name="T0" fmla="*/ 55 w 55"/>
                <a:gd name="T1" fmla="*/ 0 h 40"/>
                <a:gd name="T2" fmla="*/ 0 w 55"/>
                <a:gd name="T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0">
                  <a:moveTo>
                    <a:pt x="55" y="0"/>
                  </a:moveTo>
                  <a:cubicBezTo>
                    <a:pt x="34" y="12"/>
                    <a:pt x="14" y="27"/>
                    <a:pt x="0" y="4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8266113" y="1174750"/>
              <a:ext cx="447675" cy="409575"/>
            </a:xfrm>
            <a:custGeom>
              <a:avLst/>
              <a:gdLst>
                <a:gd name="T0" fmla="*/ 11 w 208"/>
                <a:gd name="T1" fmla="*/ 0 h 191"/>
                <a:gd name="T2" fmla="*/ 5 w 208"/>
                <a:gd name="T3" fmla="*/ 90 h 191"/>
                <a:gd name="T4" fmla="*/ 167 w 208"/>
                <a:gd name="T5" fmla="*/ 158 h 191"/>
                <a:gd name="T6" fmla="*/ 208 w 208"/>
                <a:gd name="T7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191">
                  <a:moveTo>
                    <a:pt x="11" y="0"/>
                  </a:moveTo>
                  <a:cubicBezTo>
                    <a:pt x="4" y="28"/>
                    <a:pt x="0" y="63"/>
                    <a:pt x="5" y="90"/>
                  </a:cubicBezTo>
                  <a:cubicBezTo>
                    <a:pt x="14" y="145"/>
                    <a:pt x="118" y="191"/>
                    <a:pt x="167" y="158"/>
                  </a:cubicBezTo>
                  <a:cubicBezTo>
                    <a:pt x="189" y="144"/>
                    <a:pt x="203" y="131"/>
                    <a:pt x="208" y="10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2"/>
            <p:cNvSpPr/>
            <p:nvPr/>
          </p:nvSpPr>
          <p:spPr bwMode="auto">
            <a:xfrm>
              <a:off x="8537575" y="1125538"/>
              <a:ext cx="65088" cy="90488"/>
            </a:xfrm>
            <a:custGeom>
              <a:avLst/>
              <a:gdLst>
                <a:gd name="T0" fmla="*/ 0 w 30"/>
                <a:gd name="T1" fmla="*/ 0 h 42"/>
                <a:gd name="T2" fmla="*/ 30 w 30"/>
                <a:gd name="T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42">
                  <a:moveTo>
                    <a:pt x="0" y="0"/>
                  </a:moveTo>
                  <a:cubicBezTo>
                    <a:pt x="18" y="7"/>
                    <a:pt x="28" y="23"/>
                    <a:pt x="30" y="4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3980815" y="5116513"/>
            <a:ext cx="774701" cy="674687"/>
            <a:chOff x="3533775" y="5116513"/>
            <a:chExt cx="774701" cy="674687"/>
          </a:xfrm>
        </p:grpSpPr>
        <p:sp>
          <p:nvSpPr>
            <p:cNvPr id="133" name="Freeform 133"/>
            <p:cNvSpPr/>
            <p:nvPr/>
          </p:nvSpPr>
          <p:spPr bwMode="auto">
            <a:xfrm>
              <a:off x="3616325" y="5165725"/>
              <a:ext cx="647700" cy="576263"/>
            </a:xfrm>
            <a:custGeom>
              <a:avLst/>
              <a:gdLst>
                <a:gd name="T0" fmla="*/ 0 w 301"/>
                <a:gd name="T1" fmla="*/ 132 h 268"/>
                <a:gd name="T2" fmla="*/ 16 w 301"/>
                <a:gd name="T3" fmla="*/ 201 h 268"/>
                <a:gd name="T4" fmla="*/ 80 w 301"/>
                <a:gd name="T5" fmla="*/ 249 h 268"/>
                <a:gd name="T6" fmla="*/ 185 w 301"/>
                <a:gd name="T7" fmla="*/ 262 h 268"/>
                <a:gd name="T8" fmla="*/ 273 w 301"/>
                <a:gd name="T9" fmla="*/ 206 h 268"/>
                <a:gd name="T10" fmla="*/ 264 w 301"/>
                <a:gd name="T11" fmla="*/ 62 h 268"/>
                <a:gd name="T12" fmla="*/ 127 w 301"/>
                <a:gd name="T13" fmla="*/ 2 h 268"/>
                <a:gd name="T14" fmla="*/ 5 w 301"/>
                <a:gd name="T15" fmla="*/ 83 h 268"/>
                <a:gd name="T16" fmla="*/ 0 w 301"/>
                <a:gd name="T17" fmla="*/ 13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268">
                  <a:moveTo>
                    <a:pt x="0" y="132"/>
                  </a:moveTo>
                  <a:cubicBezTo>
                    <a:pt x="1" y="156"/>
                    <a:pt x="4" y="180"/>
                    <a:pt x="16" y="201"/>
                  </a:cubicBezTo>
                  <a:cubicBezTo>
                    <a:pt x="30" y="224"/>
                    <a:pt x="55" y="239"/>
                    <a:pt x="80" y="249"/>
                  </a:cubicBezTo>
                  <a:cubicBezTo>
                    <a:pt x="113" y="262"/>
                    <a:pt x="150" y="268"/>
                    <a:pt x="185" y="262"/>
                  </a:cubicBezTo>
                  <a:cubicBezTo>
                    <a:pt x="220" y="256"/>
                    <a:pt x="254" y="236"/>
                    <a:pt x="273" y="206"/>
                  </a:cubicBezTo>
                  <a:cubicBezTo>
                    <a:pt x="301" y="163"/>
                    <a:pt x="295" y="102"/>
                    <a:pt x="264" y="62"/>
                  </a:cubicBezTo>
                  <a:cubicBezTo>
                    <a:pt x="232" y="21"/>
                    <a:pt x="179" y="0"/>
                    <a:pt x="127" y="2"/>
                  </a:cubicBezTo>
                  <a:cubicBezTo>
                    <a:pt x="75" y="4"/>
                    <a:pt x="21" y="33"/>
                    <a:pt x="5" y="83"/>
                  </a:cubicBezTo>
                  <a:cubicBezTo>
                    <a:pt x="0" y="98"/>
                    <a:pt x="0" y="115"/>
                    <a:pt x="0" y="1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3743325" y="5297488"/>
              <a:ext cx="334963" cy="300038"/>
            </a:xfrm>
            <a:custGeom>
              <a:avLst/>
              <a:gdLst>
                <a:gd name="T0" fmla="*/ 41 w 156"/>
                <a:gd name="T1" fmla="*/ 128 h 140"/>
                <a:gd name="T2" fmla="*/ 63 w 156"/>
                <a:gd name="T3" fmla="*/ 135 h 140"/>
                <a:gd name="T4" fmla="*/ 144 w 156"/>
                <a:gd name="T5" fmla="*/ 108 h 140"/>
                <a:gd name="T6" fmla="*/ 153 w 156"/>
                <a:gd name="T7" fmla="*/ 83 h 140"/>
                <a:gd name="T8" fmla="*/ 151 w 156"/>
                <a:gd name="T9" fmla="*/ 46 h 140"/>
                <a:gd name="T10" fmla="*/ 34 w 156"/>
                <a:gd name="T11" fmla="*/ 20 h 140"/>
                <a:gd name="T12" fmla="*/ 41 w 156"/>
                <a:gd name="T13" fmla="*/ 12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40">
                  <a:moveTo>
                    <a:pt x="41" y="128"/>
                  </a:moveTo>
                  <a:cubicBezTo>
                    <a:pt x="48" y="132"/>
                    <a:pt x="56" y="134"/>
                    <a:pt x="63" y="135"/>
                  </a:cubicBezTo>
                  <a:cubicBezTo>
                    <a:pt x="93" y="140"/>
                    <a:pt x="128" y="134"/>
                    <a:pt x="144" y="108"/>
                  </a:cubicBezTo>
                  <a:cubicBezTo>
                    <a:pt x="148" y="101"/>
                    <a:pt x="151" y="92"/>
                    <a:pt x="153" y="83"/>
                  </a:cubicBezTo>
                  <a:cubicBezTo>
                    <a:pt x="155" y="71"/>
                    <a:pt x="156" y="57"/>
                    <a:pt x="151" y="46"/>
                  </a:cubicBezTo>
                  <a:cubicBezTo>
                    <a:pt x="134" y="13"/>
                    <a:pt x="65" y="0"/>
                    <a:pt x="34" y="20"/>
                  </a:cubicBezTo>
                  <a:cubicBezTo>
                    <a:pt x="0" y="43"/>
                    <a:pt x="8" y="107"/>
                    <a:pt x="41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3886200" y="5116513"/>
              <a:ext cx="142875" cy="73025"/>
            </a:xfrm>
            <a:custGeom>
              <a:avLst/>
              <a:gdLst>
                <a:gd name="T0" fmla="*/ 0 w 66"/>
                <a:gd name="T1" fmla="*/ 20 h 34"/>
                <a:gd name="T2" fmla="*/ 0 w 66"/>
                <a:gd name="T3" fmla="*/ 0 h 34"/>
                <a:gd name="T4" fmla="*/ 58 w 66"/>
                <a:gd name="T5" fmla="*/ 1 h 34"/>
                <a:gd name="T6" fmla="*/ 65 w 66"/>
                <a:gd name="T7" fmla="*/ 4 h 34"/>
                <a:gd name="T8" fmla="*/ 66 w 66"/>
                <a:gd name="T9" fmla="*/ 8 h 34"/>
                <a:gd name="T10" fmla="*/ 66 w 6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4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9" y="0"/>
                    <a:pt x="38" y="0"/>
                    <a:pt x="58" y="1"/>
                  </a:cubicBezTo>
                  <a:cubicBezTo>
                    <a:pt x="60" y="1"/>
                    <a:pt x="64" y="1"/>
                    <a:pt x="65" y="4"/>
                  </a:cubicBezTo>
                  <a:cubicBezTo>
                    <a:pt x="66" y="5"/>
                    <a:pt x="66" y="7"/>
                    <a:pt x="66" y="8"/>
                  </a:cubicBezTo>
                  <a:cubicBezTo>
                    <a:pt x="66" y="17"/>
                    <a:pt x="66" y="25"/>
                    <a:pt x="66" y="3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4146550" y="5219700"/>
              <a:ext cx="127000" cy="138113"/>
            </a:xfrm>
            <a:custGeom>
              <a:avLst/>
              <a:gdLst>
                <a:gd name="T0" fmla="*/ 0 w 59"/>
                <a:gd name="T1" fmla="*/ 18 h 64"/>
                <a:gd name="T2" fmla="*/ 19 w 59"/>
                <a:gd name="T3" fmla="*/ 1 h 64"/>
                <a:gd name="T4" fmla="*/ 22 w 59"/>
                <a:gd name="T5" fmla="*/ 0 h 64"/>
                <a:gd name="T6" fmla="*/ 25 w 59"/>
                <a:gd name="T7" fmla="*/ 1 h 64"/>
                <a:gd name="T8" fmla="*/ 58 w 59"/>
                <a:gd name="T9" fmla="*/ 46 h 64"/>
                <a:gd name="T10" fmla="*/ 58 w 59"/>
                <a:gd name="T11" fmla="*/ 50 h 64"/>
                <a:gd name="T12" fmla="*/ 56 w 59"/>
                <a:gd name="T13" fmla="*/ 53 h 64"/>
                <a:gd name="T14" fmla="*/ 35 w 59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4">
                  <a:moveTo>
                    <a:pt x="0" y="18"/>
                  </a:moveTo>
                  <a:cubicBezTo>
                    <a:pt x="7" y="12"/>
                    <a:pt x="12" y="7"/>
                    <a:pt x="19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39" y="13"/>
                    <a:pt x="51" y="29"/>
                    <a:pt x="58" y="46"/>
                  </a:cubicBezTo>
                  <a:cubicBezTo>
                    <a:pt x="58" y="48"/>
                    <a:pt x="59" y="49"/>
                    <a:pt x="58" y="50"/>
                  </a:cubicBezTo>
                  <a:cubicBezTo>
                    <a:pt x="58" y="51"/>
                    <a:pt x="57" y="52"/>
                    <a:pt x="56" y="53"/>
                  </a:cubicBezTo>
                  <a:cubicBezTo>
                    <a:pt x="50" y="58"/>
                    <a:pt x="43" y="62"/>
                    <a:pt x="35" y="6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7"/>
            <p:cNvSpPr/>
            <p:nvPr/>
          </p:nvSpPr>
          <p:spPr bwMode="auto">
            <a:xfrm>
              <a:off x="4221163" y="5473700"/>
              <a:ext cx="87313" cy="149225"/>
            </a:xfrm>
            <a:custGeom>
              <a:avLst/>
              <a:gdLst>
                <a:gd name="T0" fmla="*/ 11 w 41"/>
                <a:gd name="T1" fmla="*/ 0 h 70"/>
                <a:gd name="T2" fmla="*/ 41 w 41"/>
                <a:gd name="T3" fmla="*/ 0 h 70"/>
                <a:gd name="T4" fmla="*/ 28 w 41"/>
                <a:gd name="T5" fmla="*/ 68 h 70"/>
                <a:gd name="T6" fmla="*/ 27 w 41"/>
                <a:gd name="T7" fmla="*/ 70 h 70"/>
                <a:gd name="T8" fmla="*/ 24 w 41"/>
                <a:gd name="T9" fmla="*/ 69 h 70"/>
                <a:gd name="T10" fmla="*/ 0 w 41"/>
                <a:gd name="T11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70">
                  <a:moveTo>
                    <a:pt x="11" y="0"/>
                  </a:moveTo>
                  <a:cubicBezTo>
                    <a:pt x="21" y="0"/>
                    <a:pt x="31" y="0"/>
                    <a:pt x="41" y="0"/>
                  </a:cubicBezTo>
                  <a:cubicBezTo>
                    <a:pt x="40" y="23"/>
                    <a:pt x="36" y="47"/>
                    <a:pt x="28" y="68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6" y="70"/>
                    <a:pt x="25" y="70"/>
                    <a:pt x="24" y="69"/>
                  </a:cubicBezTo>
                  <a:cubicBezTo>
                    <a:pt x="16" y="65"/>
                    <a:pt x="8" y="60"/>
                    <a:pt x="0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4033838" y="5673725"/>
              <a:ext cx="139700" cy="106363"/>
            </a:xfrm>
            <a:custGeom>
              <a:avLst/>
              <a:gdLst>
                <a:gd name="T0" fmla="*/ 54 w 65"/>
                <a:gd name="T1" fmla="*/ 0 h 50"/>
                <a:gd name="T2" fmla="*/ 65 w 65"/>
                <a:gd name="T3" fmla="*/ 18 h 50"/>
                <a:gd name="T4" fmla="*/ 7 w 65"/>
                <a:gd name="T5" fmla="*/ 50 h 50"/>
                <a:gd name="T6" fmla="*/ 0 w 65"/>
                <a:gd name="T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0">
                  <a:moveTo>
                    <a:pt x="54" y="0"/>
                  </a:moveTo>
                  <a:cubicBezTo>
                    <a:pt x="58" y="6"/>
                    <a:pt x="61" y="12"/>
                    <a:pt x="65" y="18"/>
                  </a:cubicBezTo>
                  <a:cubicBezTo>
                    <a:pt x="47" y="30"/>
                    <a:pt x="28" y="41"/>
                    <a:pt x="7" y="50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9"/>
            <p:cNvSpPr/>
            <p:nvPr/>
          </p:nvSpPr>
          <p:spPr bwMode="auto">
            <a:xfrm>
              <a:off x="3721100" y="5692775"/>
              <a:ext cx="179388" cy="98425"/>
            </a:xfrm>
            <a:custGeom>
              <a:avLst/>
              <a:gdLst>
                <a:gd name="T0" fmla="*/ 83 w 83"/>
                <a:gd name="T1" fmla="*/ 19 h 46"/>
                <a:gd name="T2" fmla="*/ 76 w 83"/>
                <a:gd name="T3" fmla="*/ 41 h 46"/>
                <a:gd name="T4" fmla="*/ 74 w 83"/>
                <a:gd name="T5" fmla="*/ 45 h 46"/>
                <a:gd name="T6" fmla="*/ 69 w 83"/>
                <a:gd name="T7" fmla="*/ 46 h 46"/>
                <a:gd name="T8" fmla="*/ 0 w 83"/>
                <a:gd name="T9" fmla="*/ 29 h 46"/>
                <a:gd name="T10" fmla="*/ 16 w 83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6">
                  <a:moveTo>
                    <a:pt x="83" y="19"/>
                  </a:moveTo>
                  <a:cubicBezTo>
                    <a:pt x="81" y="27"/>
                    <a:pt x="78" y="34"/>
                    <a:pt x="76" y="41"/>
                  </a:cubicBezTo>
                  <a:cubicBezTo>
                    <a:pt x="76" y="43"/>
                    <a:pt x="75" y="44"/>
                    <a:pt x="74" y="45"/>
                  </a:cubicBezTo>
                  <a:cubicBezTo>
                    <a:pt x="72" y="46"/>
                    <a:pt x="70" y="46"/>
                    <a:pt x="69" y="46"/>
                  </a:cubicBezTo>
                  <a:cubicBezTo>
                    <a:pt x="45" y="46"/>
                    <a:pt x="21" y="40"/>
                    <a:pt x="0" y="29"/>
                  </a:cubicBezTo>
                  <a:cubicBezTo>
                    <a:pt x="4" y="20"/>
                    <a:pt x="10" y="7"/>
                    <a:pt x="16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40"/>
            <p:cNvSpPr/>
            <p:nvPr/>
          </p:nvSpPr>
          <p:spPr bwMode="auto">
            <a:xfrm>
              <a:off x="3533775" y="5476875"/>
              <a:ext cx="131763" cy="168275"/>
            </a:xfrm>
            <a:custGeom>
              <a:avLst/>
              <a:gdLst>
                <a:gd name="T0" fmla="*/ 61 w 61"/>
                <a:gd name="T1" fmla="*/ 66 h 78"/>
                <a:gd name="T2" fmla="*/ 34 w 61"/>
                <a:gd name="T3" fmla="*/ 78 h 78"/>
                <a:gd name="T4" fmla="*/ 5 w 61"/>
                <a:gd name="T5" fmla="*/ 28 h 78"/>
                <a:gd name="T6" fmla="*/ 0 w 61"/>
                <a:gd name="T7" fmla="*/ 13 h 78"/>
                <a:gd name="T8" fmla="*/ 1 w 61"/>
                <a:gd name="T9" fmla="*/ 10 h 78"/>
                <a:gd name="T10" fmla="*/ 4 w 61"/>
                <a:gd name="T11" fmla="*/ 8 h 78"/>
                <a:gd name="T12" fmla="*/ 39 w 61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8">
                  <a:moveTo>
                    <a:pt x="61" y="66"/>
                  </a:moveTo>
                  <a:cubicBezTo>
                    <a:pt x="52" y="68"/>
                    <a:pt x="42" y="72"/>
                    <a:pt x="34" y="78"/>
                  </a:cubicBezTo>
                  <a:cubicBezTo>
                    <a:pt x="22" y="62"/>
                    <a:pt x="15" y="46"/>
                    <a:pt x="5" y="28"/>
                  </a:cubicBezTo>
                  <a:cubicBezTo>
                    <a:pt x="3" y="24"/>
                    <a:pt x="1" y="18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9"/>
                    <a:pt x="2" y="8"/>
                    <a:pt x="4" y="8"/>
                  </a:cubicBezTo>
                  <a:cubicBezTo>
                    <a:pt x="18" y="3"/>
                    <a:pt x="24" y="2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3595688" y="5168900"/>
              <a:ext cx="155575" cy="142875"/>
            </a:xfrm>
            <a:custGeom>
              <a:avLst/>
              <a:gdLst>
                <a:gd name="T0" fmla="*/ 21 w 72"/>
                <a:gd name="T1" fmla="*/ 67 h 67"/>
                <a:gd name="T2" fmla="*/ 2 w 72"/>
                <a:gd name="T3" fmla="*/ 48 h 67"/>
                <a:gd name="T4" fmla="*/ 1 w 72"/>
                <a:gd name="T5" fmla="*/ 45 h 67"/>
                <a:gd name="T6" fmla="*/ 1 w 72"/>
                <a:gd name="T7" fmla="*/ 42 h 67"/>
                <a:gd name="T8" fmla="*/ 12 w 72"/>
                <a:gd name="T9" fmla="*/ 25 h 67"/>
                <a:gd name="T10" fmla="*/ 60 w 72"/>
                <a:gd name="T11" fmla="*/ 0 h 67"/>
                <a:gd name="T12" fmla="*/ 72 w 72"/>
                <a:gd name="T1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7">
                  <a:moveTo>
                    <a:pt x="21" y="67"/>
                  </a:moveTo>
                  <a:cubicBezTo>
                    <a:pt x="14" y="60"/>
                    <a:pt x="9" y="54"/>
                    <a:pt x="2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0" y="44"/>
                    <a:pt x="1" y="43"/>
                    <a:pt x="1" y="42"/>
                  </a:cubicBezTo>
                  <a:cubicBezTo>
                    <a:pt x="4" y="36"/>
                    <a:pt x="8" y="30"/>
                    <a:pt x="12" y="25"/>
                  </a:cubicBezTo>
                  <a:cubicBezTo>
                    <a:pt x="25" y="11"/>
                    <a:pt x="43" y="5"/>
                    <a:pt x="60" y="0"/>
                  </a:cubicBezTo>
                  <a:cubicBezTo>
                    <a:pt x="64" y="5"/>
                    <a:pt x="68" y="10"/>
                    <a:pt x="72" y="1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4944428" y="4560888"/>
            <a:ext cx="1879600" cy="1500188"/>
            <a:chOff x="4497388" y="4560888"/>
            <a:chExt cx="1879600" cy="1500188"/>
          </a:xfrm>
        </p:grpSpPr>
        <p:sp>
          <p:nvSpPr>
            <p:cNvPr id="142" name="Freeform 142"/>
            <p:cNvSpPr/>
            <p:nvPr/>
          </p:nvSpPr>
          <p:spPr bwMode="auto">
            <a:xfrm>
              <a:off x="4670425" y="4560888"/>
              <a:ext cx="1489075" cy="1003300"/>
            </a:xfrm>
            <a:custGeom>
              <a:avLst/>
              <a:gdLst>
                <a:gd name="T0" fmla="*/ 685 w 692"/>
                <a:gd name="T1" fmla="*/ 444 h 467"/>
                <a:gd name="T2" fmla="*/ 667 w 692"/>
                <a:gd name="T3" fmla="*/ 26 h 467"/>
                <a:gd name="T4" fmla="*/ 0 w 692"/>
                <a:gd name="T5" fmla="*/ 45 h 467"/>
                <a:gd name="T6" fmla="*/ 5 w 692"/>
                <a:gd name="T7" fmla="*/ 128 h 467"/>
                <a:gd name="T8" fmla="*/ 8 w 692"/>
                <a:gd name="T9" fmla="*/ 467 h 467"/>
                <a:gd name="T10" fmla="*/ 683 w 692"/>
                <a:gd name="T11" fmla="*/ 44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467">
                  <a:moveTo>
                    <a:pt x="685" y="444"/>
                  </a:moveTo>
                  <a:cubicBezTo>
                    <a:pt x="692" y="291"/>
                    <a:pt x="683" y="179"/>
                    <a:pt x="667" y="26"/>
                  </a:cubicBezTo>
                  <a:cubicBezTo>
                    <a:pt x="442" y="6"/>
                    <a:pt x="221" y="0"/>
                    <a:pt x="0" y="45"/>
                  </a:cubicBezTo>
                  <a:cubicBezTo>
                    <a:pt x="5" y="72"/>
                    <a:pt x="5" y="100"/>
                    <a:pt x="5" y="128"/>
                  </a:cubicBezTo>
                  <a:cubicBezTo>
                    <a:pt x="8" y="467"/>
                    <a:pt x="8" y="467"/>
                    <a:pt x="8" y="467"/>
                  </a:cubicBezTo>
                  <a:cubicBezTo>
                    <a:pt x="234" y="457"/>
                    <a:pt x="456" y="456"/>
                    <a:pt x="683" y="4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/>
            <p:nvPr/>
          </p:nvSpPr>
          <p:spPr bwMode="auto">
            <a:xfrm>
              <a:off x="4757738" y="4668838"/>
              <a:ext cx="1293813" cy="758825"/>
            </a:xfrm>
            <a:custGeom>
              <a:avLst/>
              <a:gdLst>
                <a:gd name="T0" fmla="*/ 601 w 601"/>
                <a:gd name="T1" fmla="*/ 340 h 354"/>
                <a:gd name="T2" fmla="*/ 22 w 601"/>
                <a:gd name="T3" fmla="*/ 354 h 354"/>
                <a:gd name="T4" fmla="*/ 0 w 601"/>
                <a:gd name="T5" fmla="*/ 39 h 354"/>
                <a:gd name="T6" fmla="*/ 585 w 601"/>
                <a:gd name="T7" fmla="*/ 18 h 354"/>
                <a:gd name="T8" fmla="*/ 601 w 601"/>
                <a:gd name="T9" fmla="*/ 3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354">
                  <a:moveTo>
                    <a:pt x="601" y="340"/>
                  </a:moveTo>
                  <a:cubicBezTo>
                    <a:pt x="411" y="352"/>
                    <a:pt x="212" y="352"/>
                    <a:pt x="22" y="354"/>
                  </a:cubicBezTo>
                  <a:cubicBezTo>
                    <a:pt x="21" y="249"/>
                    <a:pt x="14" y="143"/>
                    <a:pt x="0" y="39"/>
                  </a:cubicBezTo>
                  <a:cubicBezTo>
                    <a:pt x="201" y="10"/>
                    <a:pt x="391" y="0"/>
                    <a:pt x="585" y="18"/>
                  </a:cubicBezTo>
                  <a:cubicBezTo>
                    <a:pt x="599" y="133"/>
                    <a:pt x="599" y="206"/>
                    <a:pt x="601" y="33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/>
            <p:nvPr/>
          </p:nvSpPr>
          <p:spPr bwMode="auto">
            <a:xfrm>
              <a:off x="4497388" y="5567363"/>
              <a:ext cx="198438" cy="468313"/>
            </a:xfrm>
            <a:custGeom>
              <a:avLst/>
              <a:gdLst>
                <a:gd name="T0" fmla="*/ 92 w 92"/>
                <a:gd name="T1" fmla="*/ 0 h 218"/>
                <a:gd name="T2" fmla="*/ 0 w 92"/>
                <a:gd name="T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218">
                  <a:moveTo>
                    <a:pt x="92" y="0"/>
                  </a:moveTo>
                  <a:cubicBezTo>
                    <a:pt x="58" y="71"/>
                    <a:pt x="27" y="144"/>
                    <a:pt x="0" y="2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/>
            <p:nvPr/>
          </p:nvSpPr>
          <p:spPr bwMode="auto">
            <a:xfrm>
              <a:off x="6137275" y="5516563"/>
              <a:ext cx="239713" cy="492125"/>
            </a:xfrm>
            <a:custGeom>
              <a:avLst/>
              <a:gdLst>
                <a:gd name="T0" fmla="*/ 0 w 111"/>
                <a:gd name="T1" fmla="*/ 0 h 229"/>
                <a:gd name="T2" fmla="*/ 111 w 111"/>
                <a:gd name="T3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" h="229">
                  <a:moveTo>
                    <a:pt x="0" y="0"/>
                  </a:moveTo>
                  <a:cubicBezTo>
                    <a:pt x="40" y="75"/>
                    <a:pt x="77" y="151"/>
                    <a:pt x="111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4497388" y="6011863"/>
              <a:ext cx="1879600" cy="49213"/>
            </a:xfrm>
            <a:custGeom>
              <a:avLst/>
              <a:gdLst>
                <a:gd name="T0" fmla="*/ 0 w 873"/>
                <a:gd name="T1" fmla="*/ 11 h 23"/>
                <a:gd name="T2" fmla="*/ 873 w 873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3" h="23">
                  <a:moveTo>
                    <a:pt x="0" y="11"/>
                  </a:moveTo>
                  <a:cubicBezTo>
                    <a:pt x="294" y="23"/>
                    <a:pt x="579" y="16"/>
                    <a:pt x="87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4633913" y="5638800"/>
              <a:ext cx="123825" cy="342900"/>
            </a:xfrm>
            <a:custGeom>
              <a:avLst/>
              <a:gdLst>
                <a:gd name="T0" fmla="*/ 58 w 58"/>
                <a:gd name="T1" fmla="*/ 0 h 160"/>
                <a:gd name="T2" fmla="*/ 0 w 58"/>
                <a:gd name="T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38" y="53"/>
                    <a:pt x="19" y="106"/>
                    <a:pt x="0" y="1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4719638" y="5634038"/>
              <a:ext cx="127000" cy="346075"/>
            </a:xfrm>
            <a:custGeom>
              <a:avLst/>
              <a:gdLst>
                <a:gd name="T0" fmla="*/ 59 w 59"/>
                <a:gd name="T1" fmla="*/ 0 h 161"/>
                <a:gd name="T2" fmla="*/ 0 w 59"/>
                <a:gd name="T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9" h="161">
                  <a:moveTo>
                    <a:pt x="59" y="0"/>
                  </a:moveTo>
                  <a:cubicBezTo>
                    <a:pt x="39" y="53"/>
                    <a:pt x="19" y="107"/>
                    <a:pt x="0" y="16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9"/>
            <p:cNvSpPr/>
            <p:nvPr/>
          </p:nvSpPr>
          <p:spPr bwMode="auto">
            <a:xfrm>
              <a:off x="4832350" y="5637213"/>
              <a:ext cx="104775" cy="331788"/>
            </a:xfrm>
            <a:custGeom>
              <a:avLst/>
              <a:gdLst>
                <a:gd name="T0" fmla="*/ 49 w 49"/>
                <a:gd name="T1" fmla="*/ 0 h 155"/>
                <a:gd name="T2" fmla="*/ 0 w 49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155">
                  <a:moveTo>
                    <a:pt x="49" y="0"/>
                  </a:moveTo>
                  <a:cubicBezTo>
                    <a:pt x="35" y="52"/>
                    <a:pt x="18" y="104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4941888" y="5640388"/>
              <a:ext cx="77788" cy="320675"/>
            </a:xfrm>
            <a:custGeom>
              <a:avLst/>
              <a:gdLst>
                <a:gd name="T0" fmla="*/ 36 w 36"/>
                <a:gd name="T1" fmla="*/ 0 h 149"/>
                <a:gd name="T2" fmla="*/ 0 w 3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149">
                  <a:moveTo>
                    <a:pt x="36" y="0"/>
                  </a:moveTo>
                  <a:cubicBezTo>
                    <a:pt x="27" y="51"/>
                    <a:pt x="15" y="100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053013" y="5634038"/>
              <a:ext cx="65088" cy="333375"/>
            </a:xfrm>
            <a:custGeom>
              <a:avLst/>
              <a:gdLst>
                <a:gd name="T0" fmla="*/ 30 w 30"/>
                <a:gd name="T1" fmla="*/ 0 h 155"/>
                <a:gd name="T2" fmla="*/ 0 w 30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155">
                  <a:moveTo>
                    <a:pt x="30" y="0"/>
                  </a:moveTo>
                  <a:cubicBezTo>
                    <a:pt x="19" y="52"/>
                    <a:pt x="9" y="103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5162550" y="5637213"/>
              <a:ext cx="69850" cy="325438"/>
            </a:xfrm>
            <a:custGeom>
              <a:avLst/>
              <a:gdLst>
                <a:gd name="T0" fmla="*/ 32 w 32"/>
                <a:gd name="T1" fmla="*/ 0 h 152"/>
                <a:gd name="T2" fmla="*/ 0 w 32"/>
                <a:gd name="T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152">
                  <a:moveTo>
                    <a:pt x="32" y="0"/>
                  </a:moveTo>
                  <a:cubicBezTo>
                    <a:pt x="22" y="51"/>
                    <a:pt x="11" y="102"/>
                    <a:pt x="0" y="15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5310188" y="5634038"/>
              <a:ext cx="36513" cy="322263"/>
            </a:xfrm>
            <a:custGeom>
              <a:avLst/>
              <a:gdLst>
                <a:gd name="T0" fmla="*/ 17 w 17"/>
                <a:gd name="T1" fmla="*/ 0 h 150"/>
                <a:gd name="T2" fmla="*/ 0 w 17"/>
                <a:gd name="T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50">
                  <a:moveTo>
                    <a:pt x="17" y="0"/>
                  </a:moveTo>
                  <a:cubicBezTo>
                    <a:pt x="12" y="50"/>
                    <a:pt x="7" y="100"/>
                    <a:pt x="0" y="15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5432425" y="5638800"/>
              <a:ext cx="12700" cy="319088"/>
            </a:xfrm>
            <a:custGeom>
              <a:avLst/>
              <a:gdLst>
                <a:gd name="T0" fmla="*/ 6 w 6"/>
                <a:gd name="T1" fmla="*/ 0 h 149"/>
                <a:gd name="T2" fmla="*/ 0 w 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49">
                  <a:moveTo>
                    <a:pt x="6" y="0"/>
                  </a:moveTo>
                  <a:cubicBezTo>
                    <a:pt x="4" y="50"/>
                    <a:pt x="2" y="99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Line 155"/>
            <p:cNvSpPr>
              <a:spLocks noChangeShapeType="1"/>
            </p:cNvSpPr>
            <p:nvPr/>
          </p:nvSpPr>
          <p:spPr bwMode="auto">
            <a:xfrm>
              <a:off x="5553075" y="5638800"/>
              <a:ext cx="6350" cy="31273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659438" y="5634038"/>
              <a:ext cx="26988" cy="307975"/>
            </a:xfrm>
            <a:custGeom>
              <a:avLst/>
              <a:gdLst>
                <a:gd name="T0" fmla="*/ 0 w 12"/>
                <a:gd name="T1" fmla="*/ 0 h 143"/>
                <a:gd name="T2" fmla="*/ 12 w 12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4" y="48"/>
                    <a:pt x="8" y="95"/>
                    <a:pt x="12" y="1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5807075" y="5634038"/>
              <a:ext cx="42863" cy="309563"/>
            </a:xfrm>
            <a:custGeom>
              <a:avLst/>
              <a:gdLst>
                <a:gd name="T0" fmla="*/ 0 w 20"/>
                <a:gd name="T1" fmla="*/ 0 h 144"/>
                <a:gd name="T2" fmla="*/ 20 w 20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4">
                  <a:moveTo>
                    <a:pt x="0" y="0"/>
                  </a:moveTo>
                  <a:cubicBezTo>
                    <a:pt x="7" y="48"/>
                    <a:pt x="13" y="96"/>
                    <a:pt x="20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5894388" y="5632450"/>
              <a:ext cx="66675" cy="309563"/>
            </a:xfrm>
            <a:custGeom>
              <a:avLst/>
              <a:gdLst>
                <a:gd name="T0" fmla="*/ 0 w 31"/>
                <a:gd name="T1" fmla="*/ 0 h 144"/>
                <a:gd name="T2" fmla="*/ 31 w 3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44">
                  <a:moveTo>
                    <a:pt x="0" y="0"/>
                  </a:moveTo>
                  <a:cubicBezTo>
                    <a:pt x="10" y="48"/>
                    <a:pt x="21" y="96"/>
                    <a:pt x="3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6032500" y="5637213"/>
              <a:ext cx="92075" cy="301625"/>
            </a:xfrm>
            <a:custGeom>
              <a:avLst/>
              <a:gdLst>
                <a:gd name="T0" fmla="*/ 0 w 43"/>
                <a:gd name="T1" fmla="*/ 0 h 141"/>
                <a:gd name="T2" fmla="*/ 43 w 43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41">
                  <a:moveTo>
                    <a:pt x="0" y="0"/>
                  </a:moveTo>
                  <a:cubicBezTo>
                    <a:pt x="15" y="47"/>
                    <a:pt x="29" y="94"/>
                    <a:pt x="43" y="14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0"/>
            <p:cNvSpPr/>
            <p:nvPr/>
          </p:nvSpPr>
          <p:spPr bwMode="auto">
            <a:xfrm>
              <a:off x="6124575" y="5632450"/>
              <a:ext cx="96838" cy="309563"/>
            </a:xfrm>
            <a:custGeom>
              <a:avLst/>
              <a:gdLst>
                <a:gd name="T0" fmla="*/ 0 w 45"/>
                <a:gd name="T1" fmla="*/ 0 h 144"/>
                <a:gd name="T2" fmla="*/ 45 w 45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44">
                  <a:moveTo>
                    <a:pt x="0" y="0"/>
                  </a:moveTo>
                  <a:cubicBezTo>
                    <a:pt x="17" y="47"/>
                    <a:pt x="32" y="95"/>
                    <a:pt x="45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1"/>
            <p:cNvSpPr/>
            <p:nvPr/>
          </p:nvSpPr>
          <p:spPr bwMode="auto">
            <a:xfrm>
              <a:off x="4760913" y="5622925"/>
              <a:ext cx="1354138" cy="14288"/>
            </a:xfrm>
            <a:custGeom>
              <a:avLst/>
              <a:gdLst>
                <a:gd name="T0" fmla="*/ 0 w 629"/>
                <a:gd name="T1" fmla="*/ 6 h 6"/>
                <a:gd name="T2" fmla="*/ 629 w 629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29" h="6">
                  <a:moveTo>
                    <a:pt x="0" y="6"/>
                  </a:moveTo>
                  <a:cubicBezTo>
                    <a:pt x="212" y="2"/>
                    <a:pt x="418" y="2"/>
                    <a:pt x="62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2"/>
            <p:cNvSpPr/>
            <p:nvPr/>
          </p:nvSpPr>
          <p:spPr bwMode="auto">
            <a:xfrm>
              <a:off x="4724400" y="5705475"/>
              <a:ext cx="1419225" cy="19050"/>
            </a:xfrm>
            <a:custGeom>
              <a:avLst/>
              <a:gdLst>
                <a:gd name="T0" fmla="*/ 0 w 660"/>
                <a:gd name="T1" fmla="*/ 9 h 9"/>
                <a:gd name="T2" fmla="*/ 660 w 660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9">
                  <a:moveTo>
                    <a:pt x="0" y="9"/>
                  </a:moveTo>
                  <a:cubicBezTo>
                    <a:pt x="221" y="0"/>
                    <a:pt x="443" y="0"/>
                    <a:pt x="66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3"/>
            <p:cNvSpPr/>
            <p:nvPr/>
          </p:nvSpPr>
          <p:spPr bwMode="auto">
            <a:xfrm>
              <a:off x="4681538" y="5767388"/>
              <a:ext cx="1490663" cy="71438"/>
            </a:xfrm>
            <a:custGeom>
              <a:avLst/>
              <a:gdLst>
                <a:gd name="T0" fmla="*/ 0 w 693"/>
                <a:gd name="T1" fmla="*/ 33 h 33"/>
                <a:gd name="T2" fmla="*/ 693 w 693"/>
                <a:gd name="T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93" h="33">
                  <a:moveTo>
                    <a:pt x="0" y="33"/>
                  </a:moveTo>
                  <a:cubicBezTo>
                    <a:pt x="229" y="32"/>
                    <a:pt x="463" y="0"/>
                    <a:pt x="693" y="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4"/>
            <p:cNvSpPr/>
            <p:nvPr/>
          </p:nvSpPr>
          <p:spPr bwMode="auto">
            <a:xfrm>
              <a:off x="4659313" y="5864225"/>
              <a:ext cx="1536700" cy="41275"/>
            </a:xfrm>
            <a:custGeom>
              <a:avLst/>
              <a:gdLst>
                <a:gd name="T0" fmla="*/ 0 w 714"/>
                <a:gd name="T1" fmla="*/ 18 h 19"/>
                <a:gd name="T2" fmla="*/ 714 w 71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4" h="19">
                  <a:moveTo>
                    <a:pt x="0" y="18"/>
                  </a:moveTo>
                  <a:cubicBezTo>
                    <a:pt x="239" y="19"/>
                    <a:pt x="477" y="3"/>
                    <a:pt x="71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5"/>
            <p:cNvSpPr/>
            <p:nvPr/>
          </p:nvSpPr>
          <p:spPr bwMode="auto">
            <a:xfrm>
              <a:off x="4633913" y="5942013"/>
              <a:ext cx="1574800" cy="38100"/>
            </a:xfrm>
            <a:custGeom>
              <a:avLst/>
              <a:gdLst>
                <a:gd name="T0" fmla="*/ 0 w 732"/>
                <a:gd name="T1" fmla="*/ 18 h 18"/>
                <a:gd name="T2" fmla="*/ 732 w 732"/>
                <a:gd name="T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2" h="18">
                  <a:moveTo>
                    <a:pt x="0" y="18"/>
                  </a:moveTo>
                  <a:cubicBezTo>
                    <a:pt x="243" y="12"/>
                    <a:pt x="489" y="4"/>
                    <a:pt x="73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Freeform 166"/>
          <p:cNvSpPr/>
          <p:nvPr/>
        </p:nvSpPr>
        <p:spPr bwMode="auto">
          <a:xfrm>
            <a:off x="4617403" y="3124200"/>
            <a:ext cx="771525" cy="701675"/>
          </a:xfrm>
          <a:custGeom>
            <a:avLst/>
            <a:gdLst>
              <a:gd name="T0" fmla="*/ 110 w 358"/>
              <a:gd name="T1" fmla="*/ 197 h 327"/>
              <a:gd name="T2" fmla="*/ 5 w 358"/>
              <a:gd name="T3" fmla="*/ 139 h 327"/>
              <a:gd name="T4" fmla="*/ 141 w 358"/>
              <a:gd name="T5" fmla="*/ 111 h 327"/>
              <a:gd name="T6" fmla="*/ 197 w 358"/>
              <a:gd name="T7" fmla="*/ 0 h 327"/>
              <a:gd name="T8" fmla="*/ 217 w 358"/>
              <a:gd name="T9" fmla="*/ 112 h 327"/>
              <a:gd name="T10" fmla="*/ 352 w 358"/>
              <a:gd name="T11" fmla="*/ 133 h 327"/>
              <a:gd name="T12" fmla="*/ 261 w 358"/>
              <a:gd name="T13" fmla="*/ 198 h 327"/>
              <a:gd name="T14" fmla="*/ 303 w 358"/>
              <a:gd name="T15" fmla="*/ 313 h 327"/>
              <a:gd name="T16" fmla="*/ 182 w 358"/>
              <a:gd name="T17" fmla="*/ 235 h 327"/>
              <a:gd name="T18" fmla="*/ 87 w 358"/>
              <a:gd name="T19" fmla="*/ 317 h 327"/>
              <a:gd name="T20" fmla="*/ 110 w 358"/>
              <a:gd name="T2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8" h="327">
                <a:moveTo>
                  <a:pt x="110" y="197"/>
                </a:moveTo>
                <a:cubicBezTo>
                  <a:pt x="69" y="189"/>
                  <a:pt x="0" y="159"/>
                  <a:pt x="5" y="139"/>
                </a:cubicBezTo>
                <a:cubicBezTo>
                  <a:pt x="13" y="105"/>
                  <a:pt x="92" y="110"/>
                  <a:pt x="141" y="111"/>
                </a:cubicBezTo>
                <a:cubicBezTo>
                  <a:pt x="150" y="66"/>
                  <a:pt x="175" y="1"/>
                  <a:pt x="197" y="0"/>
                </a:cubicBezTo>
                <a:cubicBezTo>
                  <a:pt x="219" y="0"/>
                  <a:pt x="216" y="74"/>
                  <a:pt x="217" y="112"/>
                </a:cubicBezTo>
                <a:cubicBezTo>
                  <a:pt x="262" y="116"/>
                  <a:pt x="345" y="117"/>
                  <a:pt x="352" y="133"/>
                </a:cubicBezTo>
                <a:cubicBezTo>
                  <a:pt x="358" y="148"/>
                  <a:pt x="294" y="194"/>
                  <a:pt x="261" y="198"/>
                </a:cubicBezTo>
                <a:cubicBezTo>
                  <a:pt x="285" y="234"/>
                  <a:pt x="321" y="299"/>
                  <a:pt x="303" y="313"/>
                </a:cubicBezTo>
                <a:cubicBezTo>
                  <a:pt x="287" y="325"/>
                  <a:pt x="203" y="280"/>
                  <a:pt x="182" y="235"/>
                </a:cubicBezTo>
                <a:cubicBezTo>
                  <a:pt x="163" y="278"/>
                  <a:pt x="105" y="327"/>
                  <a:pt x="87" y="317"/>
                </a:cubicBezTo>
                <a:cubicBezTo>
                  <a:pt x="68" y="307"/>
                  <a:pt x="93" y="235"/>
                  <a:pt x="110" y="197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7" name="组合 186"/>
          <p:cNvGrpSpPr/>
          <p:nvPr/>
        </p:nvGrpSpPr>
        <p:grpSpPr>
          <a:xfrm>
            <a:off x="7417753" y="5572125"/>
            <a:ext cx="757238" cy="474663"/>
            <a:chOff x="6970713" y="5572125"/>
            <a:chExt cx="757238" cy="474663"/>
          </a:xfrm>
        </p:grpSpPr>
        <p:sp>
          <p:nvSpPr>
            <p:cNvPr id="167" name="Freeform 167"/>
            <p:cNvSpPr/>
            <p:nvPr/>
          </p:nvSpPr>
          <p:spPr bwMode="auto">
            <a:xfrm>
              <a:off x="6970713" y="5572125"/>
              <a:ext cx="757238" cy="474663"/>
            </a:xfrm>
            <a:custGeom>
              <a:avLst/>
              <a:gdLst>
                <a:gd name="T0" fmla="*/ 343 w 352"/>
                <a:gd name="T1" fmla="*/ 221 h 221"/>
                <a:gd name="T2" fmla="*/ 0 w 352"/>
                <a:gd name="T3" fmla="*/ 211 h 221"/>
                <a:gd name="T4" fmla="*/ 7 w 352"/>
                <a:gd name="T5" fmla="*/ 77 h 221"/>
                <a:gd name="T6" fmla="*/ 6 w 352"/>
                <a:gd name="T7" fmla="*/ 0 h 221"/>
                <a:gd name="T8" fmla="*/ 69 w 352"/>
                <a:gd name="T9" fmla="*/ 3 h 221"/>
                <a:gd name="T10" fmla="*/ 349 w 352"/>
                <a:gd name="T11" fmla="*/ 7 h 221"/>
                <a:gd name="T12" fmla="*/ 343 w 352"/>
                <a:gd name="T1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221">
                  <a:moveTo>
                    <a:pt x="343" y="221"/>
                  </a:moveTo>
                  <a:cubicBezTo>
                    <a:pt x="228" y="218"/>
                    <a:pt x="116" y="214"/>
                    <a:pt x="0" y="211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63"/>
                    <a:pt x="6" y="0"/>
                    <a:pt x="6" y="0"/>
                  </a:cubicBezTo>
                  <a:cubicBezTo>
                    <a:pt x="6" y="0"/>
                    <a:pt x="54" y="3"/>
                    <a:pt x="69" y="3"/>
                  </a:cubicBezTo>
                  <a:cubicBezTo>
                    <a:pt x="163" y="3"/>
                    <a:pt x="256" y="5"/>
                    <a:pt x="349" y="7"/>
                  </a:cubicBezTo>
                  <a:cubicBezTo>
                    <a:pt x="352" y="77"/>
                    <a:pt x="351" y="151"/>
                    <a:pt x="343" y="22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8"/>
            <p:cNvSpPr/>
            <p:nvPr/>
          </p:nvSpPr>
          <p:spPr bwMode="auto">
            <a:xfrm>
              <a:off x="6975475" y="5762625"/>
              <a:ext cx="223838" cy="161925"/>
            </a:xfrm>
            <a:custGeom>
              <a:avLst/>
              <a:gdLst>
                <a:gd name="T0" fmla="*/ 0 w 104"/>
                <a:gd name="T1" fmla="*/ 75 h 75"/>
                <a:gd name="T2" fmla="*/ 104 w 104"/>
                <a:gd name="T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4" h="75">
                  <a:moveTo>
                    <a:pt x="0" y="75"/>
                  </a:moveTo>
                  <a:cubicBezTo>
                    <a:pt x="35" y="51"/>
                    <a:pt x="71" y="27"/>
                    <a:pt x="10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9"/>
            <p:cNvSpPr/>
            <p:nvPr/>
          </p:nvSpPr>
          <p:spPr bwMode="auto">
            <a:xfrm>
              <a:off x="7516813" y="5753100"/>
              <a:ext cx="203200" cy="177800"/>
            </a:xfrm>
            <a:custGeom>
              <a:avLst/>
              <a:gdLst>
                <a:gd name="T0" fmla="*/ 0 w 94"/>
                <a:gd name="T1" fmla="*/ 0 h 83"/>
                <a:gd name="T2" fmla="*/ 94 w 94"/>
                <a:gd name="T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4" h="83">
                  <a:moveTo>
                    <a:pt x="0" y="0"/>
                  </a:moveTo>
                  <a:cubicBezTo>
                    <a:pt x="30" y="30"/>
                    <a:pt x="63" y="55"/>
                    <a:pt x="94" y="8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70"/>
            <p:cNvSpPr/>
            <p:nvPr/>
          </p:nvSpPr>
          <p:spPr bwMode="auto">
            <a:xfrm>
              <a:off x="6983413" y="5572125"/>
              <a:ext cx="738188" cy="306388"/>
            </a:xfrm>
            <a:custGeom>
              <a:avLst/>
              <a:gdLst>
                <a:gd name="T0" fmla="*/ 0 w 343"/>
                <a:gd name="T1" fmla="*/ 0 h 143"/>
                <a:gd name="T2" fmla="*/ 40 w 343"/>
                <a:gd name="T3" fmla="*/ 39 h 143"/>
                <a:gd name="T4" fmla="*/ 126 w 343"/>
                <a:gd name="T5" fmla="*/ 108 h 143"/>
                <a:gd name="T6" fmla="*/ 163 w 343"/>
                <a:gd name="T7" fmla="*/ 143 h 143"/>
                <a:gd name="T8" fmla="*/ 343 w 343"/>
                <a:gd name="T9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143">
                  <a:moveTo>
                    <a:pt x="0" y="0"/>
                  </a:moveTo>
                  <a:cubicBezTo>
                    <a:pt x="17" y="14"/>
                    <a:pt x="26" y="25"/>
                    <a:pt x="40" y="39"/>
                  </a:cubicBezTo>
                  <a:cubicBezTo>
                    <a:pt x="66" y="64"/>
                    <a:pt x="95" y="88"/>
                    <a:pt x="126" y="108"/>
                  </a:cubicBezTo>
                  <a:cubicBezTo>
                    <a:pt x="140" y="118"/>
                    <a:pt x="155" y="128"/>
                    <a:pt x="163" y="143"/>
                  </a:cubicBezTo>
                  <a:cubicBezTo>
                    <a:pt x="230" y="95"/>
                    <a:pt x="278" y="59"/>
                    <a:pt x="343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8575040" y="1766888"/>
            <a:ext cx="557213" cy="877888"/>
            <a:chOff x="8128000" y="1766888"/>
            <a:chExt cx="557213" cy="877888"/>
          </a:xfrm>
        </p:grpSpPr>
        <p:sp>
          <p:nvSpPr>
            <p:cNvPr id="171" name="Freeform 171"/>
            <p:cNvSpPr/>
            <p:nvPr/>
          </p:nvSpPr>
          <p:spPr bwMode="auto">
            <a:xfrm>
              <a:off x="8212138" y="1766888"/>
              <a:ext cx="366713" cy="376238"/>
            </a:xfrm>
            <a:custGeom>
              <a:avLst/>
              <a:gdLst>
                <a:gd name="T0" fmla="*/ 115 w 170"/>
                <a:gd name="T1" fmla="*/ 168 h 175"/>
                <a:gd name="T2" fmla="*/ 170 w 170"/>
                <a:gd name="T3" fmla="*/ 92 h 175"/>
                <a:gd name="T4" fmla="*/ 117 w 170"/>
                <a:gd name="T5" fmla="*/ 10 h 175"/>
                <a:gd name="T6" fmla="*/ 82 w 170"/>
                <a:gd name="T7" fmla="*/ 0 h 175"/>
                <a:gd name="T8" fmla="*/ 45 w 170"/>
                <a:gd name="T9" fmla="*/ 10 h 175"/>
                <a:gd name="T10" fmla="*/ 21 w 170"/>
                <a:gd name="T11" fmla="*/ 28 h 175"/>
                <a:gd name="T12" fmla="*/ 5 w 170"/>
                <a:gd name="T13" fmla="*/ 94 h 175"/>
                <a:gd name="T14" fmla="*/ 42 w 170"/>
                <a:gd name="T15" fmla="*/ 151 h 175"/>
                <a:gd name="T16" fmla="*/ 115 w 170"/>
                <a:gd name="T17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175">
                  <a:moveTo>
                    <a:pt x="115" y="168"/>
                  </a:moveTo>
                  <a:cubicBezTo>
                    <a:pt x="147" y="160"/>
                    <a:pt x="170" y="126"/>
                    <a:pt x="170" y="92"/>
                  </a:cubicBezTo>
                  <a:cubicBezTo>
                    <a:pt x="169" y="58"/>
                    <a:pt x="147" y="26"/>
                    <a:pt x="117" y="10"/>
                  </a:cubicBezTo>
                  <a:cubicBezTo>
                    <a:pt x="106" y="4"/>
                    <a:pt x="94" y="0"/>
                    <a:pt x="82" y="0"/>
                  </a:cubicBezTo>
                  <a:cubicBezTo>
                    <a:pt x="69" y="0"/>
                    <a:pt x="56" y="4"/>
                    <a:pt x="45" y="10"/>
                  </a:cubicBezTo>
                  <a:cubicBezTo>
                    <a:pt x="36" y="15"/>
                    <a:pt x="28" y="21"/>
                    <a:pt x="21" y="28"/>
                  </a:cubicBezTo>
                  <a:cubicBezTo>
                    <a:pt x="6" y="46"/>
                    <a:pt x="0" y="71"/>
                    <a:pt x="5" y="94"/>
                  </a:cubicBezTo>
                  <a:cubicBezTo>
                    <a:pt x="10" y="117"/>
                    <a:pt x="24" y="137"/>
                    <a:pt x="42" y="151"/>
                  </a:cubicBezTo>
                  <a:cubicBezTo>
                    <a:pt x="63" y="167"/>
                    <a:pt x="90" y="175"/>
                    <a:pt x="115" y="16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72"/>
            <p:cNvSpPr/>
            <p:nvPr/>
          </p:nvSpPr>
          <p:spPr bwMode="auto">
            <a:xfrm>
              <a:off x="8128000" y="2205038"/>
              <a:ext cx="557213" cy="439738"/>
            </a:xfrm>
            <a:custGeom>
              <a:avLst/>
              <a:gdLst>
                <a:gd name="T0" fmla="*/ 259 w 259"/>
                <a:gd name="T1" fmla="*/ 201 h 205"/>
                <a:gd name="T2" fmla="*/ 12 w 259"/>
                <a:gd name="T3" fmla="*/ 203 h 205"/>
                <a:gd name="T4" fmla="*/ 20 w 259"/>
                <a:gd name="T5" fmla="*/ 74 h 205"/>
                <a:gd name="T6" fmla="*/ 128 w 259"/>
                <a:gd name="T7" fmla="*/ 7 h 205"/>
                <a:gd name="T8" fmla="*/ 240 w 259"/>
                <a:gd name="T9" fmla="*/ 87 h 205"/>
                <a:gd name="T10" fmla="*/ 259 w 259"/>
                <a:gd name="T11" fmla="*/ 20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5">
                  <a:moveTo>
                    <a:pt x="259" y="201"/>
                  </a:moveTo>
                  <a:cubicBezTo>
                    <a:pt x="177" y="198"/>
                    <a:pt x="95" y="205"/>
                    <a:pt x="12" y="203"/>
                  </a:cubicBezTo>
                  <a:cubicBezTo>
                    <a:pt x="5" y="162"/>
                    <a:pt x="0" y="113"/>
                    <a:pt x="20" y="74"/>
                  </a:cubicBezTo>
                  <a:cubicBezTo>
                    <a:pt x="40" y="36"/>
                    <a:pt x="86" y="12"/>
                    <a:pt x="128" y="7"/>
                  </a:cubicBezTo>
                  <a:cubicBezTo>
                    <a:pt x="186" y="0"/>
                    <a:pt x="221" y="34"/>
                    <a:pt x="240" y="87"/>
                  </a:cubicBezTo>
                  <a:cubicBezTo>
                    <a:pt x="252" y="123"/>
                    <a:pt x="259" y="163"/>
                    <a:pt x="259" y="20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6687503" y="3905250"/>
            <a:ext cx="1833563" cy="1616075"/>
            <a:chOff x="6240463" y="3905250"/>
            <a:chExt cx="1833563" cy="1616075"/>
          </a:xfrm>
        </p:grpSpPr>
        <p:sp>
          <p:nvSpPr>
            <p:cNvPr id="173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0" name="文本框 19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433993" y="1320800"/>
            <a:ext cx="24978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C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ONTENTS</a:t>
            </a:r>
            <a:endParaRPr lang="zh-CN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666699" y="2290015"/>
            <a:ext cx="5440098" cy="800220"/>
            <a:chOff x="6007264" y="2258917"/>
            <a:chExt cx="5440098" cy="800220"/>
          </a:xfrm>
        </p:grpSpPr>
        <p:sp>
          <p:nvSpPr>
            <p:cNvPr id="4" name="矩形 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6" name="直接连接符 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" name="任意多边形 103"/>
          <p:cNvSpPr/>
          <p:nvPr/>
        </p:nvSpPr>
        <p:spPr bwMode="auto">
          <a:xfrm>
            <a:off x="1068108" y="544587"/>
            <a:ext cx="3229571" cy="3036168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05" name="文本框 104"/>
          <p:cNvSpPr txBox="1"/>
          <p:nvPr/>
        </p:nvSpPr>
        <p:spPr>
          <a:xfrm>
            <a:off x="4699900" y="229001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1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699900" y="332633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2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4699900" y="436265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3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4699900" y="539897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4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5666699" y="3331465"/>
            <a:ext cx="5440098" cy="800220"/>
            <a:chOff x="6007264" y="2258917"/>
            <a:chExt cx="5440098" cy="800220"/>
          </a:xfrm>
        </p:grpSpPr>
        <p:sp>
          <p:nvSpPr>
            <p:cNvPr id="26" name="矩形 25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组合 28"/>
          <p:cNvGrpSpPr/>
          <p:nvPr/>
        </p:nvGrpSpPr>
        <p:grpSpPr>
          <a:xfrm>
            <a:off x="5666699" y="4372915"/>
            <a:ext cx="5440098" cy="800220"/>
            <a:chOff x="6007264" y="2258917"/>
            <a:chExt cx="5440098" cy="800220"/>
          </a:xfrm>
        </p:grpSpPr>
        <p:sp>
          <p:nvSpPr>
            <p:cNvPr id="30" name="矩形 29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2" name="直接连接符 31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32"/>
          <p:cNvGrpSpPr/>
          <p:nvPr/>
        </p:nvGrpSpPr>
        <p:grpSpPr>
          <a:xfrm>
            <a:off x="5666699" y="5414364"/>
            <a:ext cx="5440098" cy="800220"/>
            <a:chOff x="6007264" y="2258917"/>
            <a:chExt cx="5440098" cy="800220"/>
          </a:xfrm>
        </p:grpSpPr>
        <p:sp>
          <p:nvSpPr>
            <p:cNvPr id="34" name="矩形 3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6" name="直接连接符 3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4" grpId="0" animBg="1"/>
      <p:bldP spid="105" grpId="0" animBg="1"/>
      <p:bldP spid="106" grpId="0" animBg="1"/>
      <p:bldP spid="107" grpId="0" animBg="1"/>
      <p:bldP spid="10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组合 111"/>
          <p:cNvGrpSpPr/>
          <p:nvPr/>
        </p:nvGrpSpPr>
        <p:grpSpPr>
          <a:xfrm>
            <a:off x="4286250" y="2366963"/>
            <a:ext cx="481013" cy="701675"/>
            <a:chOff x="3625850" y="2366963"/>
            <a:chExt cx="481013" cy="701675"/>
          </a:xfrm>
          <a:noFill/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632200" y="2484438"/>
              <a:ext cx="403225" cy="477838"/>
            </a:xfrm>
            <a:custGeom>
              <a:avLst/>
              <a:gdLst>
                <a:gd name="T0" fmla="*/ 0 w 254"/>
                <a:gd name="T1" fmla="*/ 229 h 301"/>
                <a:gd name="T2" fmla="*/ 124 w 254"/>
                <a:gd name="T3" fmla="*/ 301 h 301"/>
                <a:gd name="T4" fmla="*/ 254 w 254"/>
                <a:gd name="T5" fmla="*/ 72 h 301"/>
                <a:gd name="T6" fmla="*/ 129 w 254"/>
                <a:gd name="T7" fmla="*/ 0 h 301"/>
                <a:gd name="T8" fmla="*/ 0 w 254"/>
                <a:gd name="T9" fmla="*/ 229 h 301"/>
                <a:gd name="T10" fmla="*/ 247 w 254"/>
                <a:gd name="T11" fmla="*/ 75 h 301"/>
                <a:gd name="T12" fmla="*/ 122 w 254"/>
                <a:gd name="T13" fmla="*/ 294 h 301"/>
                <a:gd name="T14" fmla="*/ 7 w 254"/>
                <a:gd name="T15" fmla="*/ 228 h 301"/>
                <a:gd name="T16" fmla="*/ 132 w 254"/>
                <a:gd name="T17" fmla="*/ 8 h 301"/>
                <a:gd name="T18" fmla="*/ 247 w 254"/>
                <a:gd name="T19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301">
                  <a:moveTo>
                    <a:pt x="0" y="229"/>
                  </a:moveTo>
                  <a:lnTo>
                    <a:pt x="124" y="301"/>
                  </a:lnTo>
                  <a:lnTo>
                    <a:pt x="254" y="72"/>
                  </a:lnTo>
                  <a:lnTo>
                    <a:pt x="129" y="0"/>
                  </a:lnTo>
                  <a:lnTo>
                    <a:pt x="0" y="229"/>
                  </a:lnTo>
                  <a:close/>
                  <a:moveTo>
                    <a:pt x="247" y="75"/>
                  </a:moveTo>
                  <a:lnTo>
                    <a:pt x="122" y="294"/>
                  </a:lnTo>
                  <a:lnTo>
                    <a:pt x="7" y="228"/>
                  </a:lnTo>
                  <a:lnTo>
                    <a:pt x="132" y="8"/>
                  </a:lnTo>
                  <a:lnTo>
                    <a:pt x="247" y="7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860800" y="2366963"/>
              <a:ext cx="246063" cy="193675"/>
            </a:xfrm>
            <a:custGeom>
              <a:avLst/>
              <a:gdLst>
                <a:gd name="T0" fmla="*/ 79 w 90"/>
                <a:gd name="T1" fmla="*/ 28 h 71"/>
                <a:gd name="T2" fmla="*/ 34 w 90"/>
                <a:gd name="T3" fmla="*/ 2 h 71"/>
                <a:gd name="T4" fmla="*/ 26 w 90"/>
                <a:gd name="T5" fmla="*/ 0 h 71"/>
                <a:gd name="T6" fmla="*/ 12 w 90"/>
                <a:gd name="T7" fmla="*/ 8 h 71"/>
                <a:gd name="T8" fmla="*/ 0 w 90"/>
                <a:gd name="T9" fmla="*/ 29 h 71"/>
                <a:gd name="T10" fmla="*/ 73 w 90"/>
                <a:gd name="T11" fmla="*/ 71 h 71"/>
                <a:gd name="T12" fmla="*/ 85 w 90"/>
                <a:gd name="T13" fmla="*/ 50 h 71"/>
                <a:gd name="T14" fmla="*/ 79 w 90"/>
                <a:gd name="T15" fmla="*/ 28 h 71"/>
                <a:gd name="T16" fmla="*/ 82 w 90"/>
                <a:gd name="T17" fmla="*/ 48 h 71"/>
                <a:gd name="T18" fmla="*/ 72 w 90"/>
                <a:gd name="T19" fmla="*/ 67 h 71"/>
                <a:gd name="T20" fmla="*/ 5 w 90"/>
                <a:gd name="T21" fmla="*/ 28 h 71"/>
                <a:gd name="T22" fmla="*/ 15 w 90"/>
                <a:gd name="T23" fmla="*/ 10 h 71"/>
                <a:gd name="T24" fmla="*/ 26 w 90"/>
                <a:gd name="T25" fmla="*/ 3 h 71"/>
                <a:gd name="T26" fmla="*/ 33 w 90"/>
                <a:gd name="T27" fmla="*/ 5 h 71"/>
                <a:gd name="T28" fmla="*/ 78 w 90"/>
                <a:gd name="T29" fmla="*/ 31 h 71"/>
                <a:gd name="T30" fmla="*/ 82 w 90"/>
                <a:gd name="T31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71">
                  <a:moveTo>
                    <a:pt x="79" y="28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1" y="0"/>
                    <a:pt x="15" y="3"/>
                    <a:pt x="12" y="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90" y="42"/>
                    <a:pt x="87" y="32"/>
                    <a:pt x="79" y="28"/>
                  </a:cubicBezTo>
                  <a:close/>
                  <a:moveTo>
                    <a:pt x="82" y="48"/>
                  </a:moveTo>
                  <a:cubicBezTo>
                    <a:pt x="72" y="67"/>
                    <a:pt x="72" y="67"/>
                    <a:pt x="72" y="6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6"/>
                    <a:pt x="22" y="3"/>
                    <a:pt x="26" y="3"/>
                  </a:cubicBezTo>
                  <a:cubicBezTo>
                    <a:pt x="29" y="3"/>
                    <a:pt x="31" y="4"/>
                    <a:pt x="33" y="5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4" y="34"/>
                    <a:pt x="86" y="42"/>
                    <a:pt x="82" y="4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3838575" y="2446338"/>
              <a:ext cx="222250" cy="153988"/>
            </a:xfrm>
            <a:custGeom>
              <a:avLst/>
              <a:gdLst>
                <a:gd name="T0" fmla="*/ 0 w 140"/>
                <a:gd name="T1" fmla="*/ 25 h 97"/>
                <a:gd name="T2" fmla="*/ 124 w 140"/>
                <a:gd name="T3" fmla="*/ 97 h 97"/>
                <a:gd name="T4" fmla="*/ 140 w 140"/>
                <a:gd name="T5" fmla="*/ 72 h 97"/>
                <a:gd name="T6" fmla="*/ 14 w 140"/>
                <a:gd name="T7" fmla="*/ 0 h 97"/>
                <a:gd name="T8" fmla="*/ 0 w 140"/>
                <a:gd name="T9" fmla="*/ 25 h 97"/>
                <a:gd name="T10" fmla="*/ 131 w 140"/>
                <a:gd name="T11" fmla="*/ 73 h 97"/>
                <a:gd name="T12" fmla="*/ 122 w 140"/>
                <a:gd name="T13" fmla="*/ 89 h 97"/>
                <a:gd name="T14" fmla="*/ 7 w 140"/>
                <a:gd name="T15" fmla="*/ 22 h 97"/>
                <a:gd name="T16" fmla="*/ 16 w 140"/>
                <a:gd name="T17" fmla="*/ 8 h 97"/>
                <a:gd name="T18" fmla="*/ 131 w 140"/>
                <a:gd name="T19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97">
                  <a:moveTo>
                    <a:pt x="0" y="25"/>
                  </a:moveTo>
                  <a:lnTo>
                    <a:pt x="124" y="97"/>
                  </a:lnTo>
                  <a:lnTo>
                    <a:pt x="140" y="72"/>
                  </a:lnTo>
                  <a:lnTo>
                    <a:pt x="14" y="0"/>
                  </a:lnTo>
                  <a:lnTo>
                    <a:pt x="0" y="25"/>
                  </a:lnTo>
                  <a:close/>
                  <a:moveTo>
                    <a:pt x="131" y="73"/>
                  </a:moveTo>
                  <a:lnTo>
                    <a:pt x="122" y="89"/>
                  </a:lnTo>
                  <a:lnTo>
                    <a:pt x="7" y="22"/>
                  </a:lnTo>
                  <a:lnTo>
                    <a:pt x="16" y="8"/>
                  </a:lnTo>
                  <a:lnTo>
                    <a:pt x="131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629025" y="2981325"/>
              <a:ext cx="84138" cy="87313"/>
            </a:xfrm>
            <a:custGeom>
              <a:avLst/>
              <a:gdLst>
                <a:gd name="T0" fmla="*/ 4 w 53"/>
                <a:gd name="T1" fmla="*/ 55 h 55"/>
                <a:gd name="T2" fmla="*/ 53 w 53"/>
                <a:gd name="T3" fmla="*/ 29 h 55"/>
                <a:gd name="T4" fmla="*/ 0 w 53"/>
                <a:gd name="T5" fmla="*/ 0 h 55"/>
                <a:gd name="T6" fmla="*/ 4 w 53"/>
                <a:gd name="T7" fmla="*/ 55 h 55"/>
                <a:gd name="T8" fmla="*/ 41 w 53"/>
                <a:gd name="T9" fmla="*/ 29 h 55"/>
                <a:gd name="T10" fmla="*/ 9 w 53"/>
                <a:gd name="T11" fmla="*/ 46 h 55"/>
                <a:gd name="T12" fmla="*/ 5 w 53"/>
                <a:gd name="T13" fmla="*/ 9 h 55"/>
                <a:gd name="T14" fmla="*/ 41 w 53"/>
                <a:gd name="T1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5">
                  <a:moveTo>
                    <a:pt x="4" y="55"/>
                  </a:moveTo>
                  <a:lnTo>
                    <a:pt x="53" y="29"/>
                  </a:lnTo>
                  <a:lnTo>
                    <a:pt x="0" y="0"/>
                  </a:lnTo>
                  <a:lnTo>
                    <a:pt x="4" y="55"/>
                  </a:lnTo>
                  <a:close/>
                  <a:moveTo>
                    <a:pt x="41" y="29"/>
                  </a:moveTo>
                  <a:lnTo>
                    <a:pt x="9" y="46"/>
                  </a:lnTo>
                  <a:lnTo>
                    <a:pt x="5" y="9"/>
                  </a:lnTo>
                  <a:lnTo>
                    <a:pt x="41" y="2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625850" y="2846388"/>
              <a:ext cx="204788" cy="179388"/>
            </a:xfrm>
            <a:custGeom>
              <a:avLst/>
              <a:gdLst>
                <a:gd name="T0" fmla="*/ 6 w 129"/>
                <a:gd name="T1" fmla="*/ 87 h 113"/>
                <a:gd name="T2" fmla="*/ 52 w 129"/>
                <a:gd name="T3" fmla="*/ 113 h 113"/>
                <a:gd name="T4" fmla="*/ 129 w 129"/>
                <a:gd name="T5" fmla="*/ 75 h 113"/>
                <a:gd name="T6" fmla="*/ 0 w 129"/>
                <a:gd name="T7" fmla="*/ 0 h 113"/>
                <a:gd name="T8" fmla="*/ 6 w 129"/>
                <a:gd name="T9" fmla="*/ 87 h 113"/>
                <a:gd name="T10" fmla="*/ 117 w 129"/>
                <a:gd name="T11" fmla="*/ 73 h 113"/>
                <a:gd name="T12" fmla="*/ 52 w 129"/>
                <a:gd name="T13" fmla="*/ 108 h 113"/>
                <a:gd name="T14" fmla="*/ 11 w 129"/>
                <a:gd name="T15" fmla="*/ 84 h 113"/>
                <a:gd name="T16" fmla="*/ 7 w 129"/>
                <a:gd name="T17" fmla="*/ 10 h 113"/>
                <a:gd name="T18" fmla="*/ 117 w 129"/>
                <a:gd name="T19" fmla="*/ 7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13">
                  <a:moveTo>
                    <a:pt x="6" y="87"/>
                  </a:moveTo>
                  <a:lnTo>
                    <a:pt x="52" y="113"/>
                  </a:lnTo>
                  <a:lnTo>
                    <a:pt x="129" y="75"/>
                  </a:lnTo>
                  <a:lnTo>
                    <a:pt x="0" y="0"/>
                  </a:lnTo>
                  <a:lnTo>
                    <a:pt x="6" y="87"/>
                  </a:lnTo>
                  <a:close/>
                  <a:moveTo>
                    <a:pt x="117" y="73"/>
                  </a:moveTo>
                  <a:lnTo>
                    <a:pt x="52" y="108"/>
                  </a:lnTo>
                  <a:lnTo>
                    <a:pt x="11" y="84"/>
                  </a:lnTo>
                  <a:lnTo>
                    <a:pt x="7" y="10"/>
                  </a:lnTo>
                  <a:lnTo>
                    <a:pt x="117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8658225" y="971550"/>
            <a:ext cx="663575" cy="655638"/>
            <a:chOff x="7997825" y="971550"/>
            <a:chExt cx="663575" cy="655638"/>
          </a:xfrm>
          <a:noFill/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7997825" y="971550"/>
              <a:ext cx="663575" cy="655638"/>
            </a:xfrm>
            <a:custGeom>
              <a:avLst/>
              <a:gdLst>
                <a:gd name="T0" fmla="*/ 243 w 243"/>
                <a:gd name="T1" fmla="*/ 119 h 241"/>
                <a:gd name="T2" fmla="*/ 207 w 243"/>
                <a:gd name="T3" fmla="*/ 80 h 241"/>
                <a:gd name="T4" fmla="*/ 203 w 243"/>
                <a:gd name="T5" fmla="*/ 39 h 241"/>
                <a:gd name="T6" fmla="*/ 180 w 243"/>
                <a:gd name="T7" fmla="*/ 22 h 241"/>
                <a:gd name="T8" fmla="*/ 139 w 243"/>
                <a:gd name="T9" fmla="*/ 28 h 241"/>
                <a:gd name="T10" fmla="*/ 92 w 243"/>
                <a:gd name="T11" fmla="*/ 3 h 241"/>
                <a:gd name="T12" fmla="*/ 65 w 243"/>
                <a:gd name="T13" fmla="*/ 21 h 241"/>
                <a:gd name="T14" fmla="*/ 50 w 243"/>
                <a:gd name="T15" fmla="*/ 59 h 241"/>
                <a:gd name="T16" fmla="*/ 5 w 243"/>
                <a:gd name="T17" fmla="*/ 88 h 241"/>
                <a:gd name="T18" fmla="*/ 6 w 243"/>
                <a:gd name="T19" fmla="*/ 119 h 241"/>
                <a:gd name="T20" fmla="*/ 32 w 243"/>
                <a:gd name="T21" fmla="*/ 152 h 241"/>
                <a:gd name="T22" fmla="*/ 34 w 243"/>
                <a:gd name="T23" fmla="*/ 204 h 241"/>
                <a:gd name="T24" fmla="*/ 63 w 243"/>
                <a:gd name="T25" fmla="*/ 219 h 241"/>
                <a:gd name="T26" fmla="*/ 104 w 243"/>
                <a:gd name="T27" fmla="*/ 213 h 241"/>
                <a:gd name="T28" fmla="*/ 122 w 243"/>
                <a:gd name="T29" fmla="*/ 241 h 241"/>
                <a:gd name="T30" fmla="*/ 161 w 243"/>
                <a:gd name="T31" fmla="*/ 206 h 241"/>
                <a:gd name="T32" fmla="*/ 203 w 243"/>
                <a:gd name="T33" fmla="*/ 201 h 241"/>
                <a:gd name="T34" fmla="*/ 227 w 243"/>
                <a:gd name="T35" fmla="*/ 179 h 241"/>
                <a:gd name="T36" fmla="*/ 225 w 243"/>
                <a:gd name="T37" fmla="*/ 176 h 241"/>
                <a:gd name="T38" fmla="*/ 197 w 243"/>
                <a:gd name="T39" fmla="*/ 171 h 241"/>
                <a:gd name="T40" fmla="*/ 200 w 243"/>
                <a:gd name="T41" fmla="*/ 202 h 241"/>
                <a:gd name="T42" fmla="*/ 163 w 243"/>
                <a:gd name="T43" fmla="*/ 202 h 241"/>
                <a:gd name="T44" fmla="*/ 150 w 243"/>
                <a:gd name="T45" fmla="*/ 207 h 241"/>
                <a:gd name="T46" fmla="*/ 124 w 243"/>
                <a:gd name="T47" fmla="*/ 237 h 241"/>
                <a:gd name="T48" fmla="*/ 115 w 243"/>
                <a:gd name="T49" fmla="*/ 211 h 241"/>
                <a:gd name="T50" fmla="*/ 102 w 243"/>
                <a:gd name="T51" fmla="*/ 210 h 241"/>
                <a:gd name="T52" fmla="*/ 66 w 243"/>
                <a:gd name="T53" fmla="*/ 219 h 241"/>
                <a:gd name="T54" fmla="*/ 61 w 243"/>
                <a:gd name="T55" fmla="*/ 189 h 241"/>
                <a:gd name="T56" fmla="*/ 35 w 243"/>
                <a:gd name="T57" fmla="*/ 200 h 241"/>
                <a:gd name="T58" fmla="*/ 39 w 243"/>
                <a:gd name="T59" fmla="*/ 161 h 241"/>
                <a:gd name="T60" fmla="*/ 33 w 243"/>
                <a:gd name="T61" fmla="*/ 149 h 241"/>
                <a:gd name="T62" fmla="*/ 7 w 243"/>
                <a:gd name="T63" fmla="*/ 122 h 241"/>
                <a:gd name="T64" fmla="*/ 32 w 243"/>
                <a:gd name="T65" fmla="*/ 103 h 241"/>
                <a:gd name="T66" fmla="*/ 9 w 243"/>
                <a:gd name="T67" fmla="*/ 86 h 241"/>
                <a:gd name="T68" fmla="*/ 45 w 243"/>
                <a:gd name="T69" fmla="*/ 70 h 241"/>
                <a:gd name="T70" fmla="*/ 53 w 243"/>
                <a:gd name="T71" fmla="*/ 59 h 241"/>
                <a:gd name="T72" fmla="*/ 63 w 243"/>
                <a:gd name="T73" fmla="*/ 23 h 241"/>
                <a:gd name="T74" fmla="*/ 92 w 243"/>
                <a:gd name="T75" fmla="*/ 34 h 241"/>
                <a:gd name="T76" fmla="*/ 95 w 243"/>
                <a:gd name="T77" fmla="*/ 6 h 241"/>
                <a:gd name="T78" fmla="*/ 127 w 243"/>
                <a:gd name="T79" fmla="*/ 29 h 241"/>
                <a:gd name="T80" fmla="*/ 141 w 243"/>
                <a:gd name="T81" fmla="*/ 30 h 241"/>
                <a:gd name="T82" fmla="*/ 177 w 243"/>
                <a:gd name="T83" fmla="*/ 21 h 241"/>
                <a:gd name="T84" fmla="*/ 177 w 243"/>
                <a:gd name="T85" fmla="*/ 48 h 241"/>
                <a:gd name="T86" fmla="*/ 204 w 243"/>
                <a:gd name="T87" fmla="*/ 42 h 241"/>
                <a:gd name="T88" fmla="*/ 204 w 243"/>
                <a:gd name="T89" fmla="*/ 79 h 241"/>
                <a:gd name="T90" fmla="*/ 208 w 243"/>
                <a:gd name="T91" fmla="*/ 92 h 241"/>
                <a:gd name="T92" fmla="*/ 239 w 243"/>
                <a:gd name="T93" fmla="*/ 117 h 241"/>
                <a:gd name="T94" fmla="*/ 212 w 243"/>
                <a:gd name="T95" fmla="*/ 127 h 241"/>
                <a:gd name="T96" fmla="*/ 231 w 243"/>
                <a:gd name="T97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3" h="241">
                  <a:moveTo>
                    <a:pt x="214" y="137"/>
                  </a:moveTo>
                  <a:cubicBezTo>
                    <a:pt x="215" y="134"/>
                    <a:pt x="215" y="131"/>
                    <a:pt x="216" y="128"/>
                  </a:cubicBezTo>
                  <a:cubicBezTo>
                    <a:pt x="223" y="126"/>
                    <a:pt x="230" y="124"/>
                    <a:pt x="236" y="121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25" y="89"/>
                    <a:pt x="218" y="89"/>
                    <a:pt x="211" y="89"/>
                  </a:cubicBezTo>
                  <a:cubicBezTo>
                    <a:pt x="210" y="86"/>
                    <a:pt x="209" y="83"/>
                    <a:pt x="207" y="80"/>
                  </a:cubicBezTo>
                  <a:cubicBezTo>
                    <a:pt x="212" y="75"/>
                    <a:pt x="217" y="69"/>
                    <a:pt x="222" y="64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96" y="42"/>
                    <a:pt x="189" y="45"/>
                    <a:pt x="183" y="48"/>
                  </a:cubicBezTo>
                  <a:cubicBezTo>
                    <a:pt x="182" y="48"/>
                    <a:pt x="181" y="47"/>
                    <a:pt x="179" y="46"/>
                  </a:cubicBezTo>
                  <a:cubicBezTo>
                    <a:pt x="178" y="45"/>
                    <a:pt x="177" y="44"/>
                    <a:pt x="176" y="43"/>
                  </a:cubicBezTo>
                  <a:cubicBezTo>
                    <a:pt x="178" y="36"/>
                    <a:pt x="179" y="28"/>
                    <a:pt x="180" y="22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47" y="15"/>
                    <a:pt x="143" y="21"/>
                    <a:pt x="139" y="28"/>
                  </a:cubicBezTo>
                  <a:cubicBezTo>
                    <a:pt x="136" y="27"/>
                    <a:pt x="133" y="27"/>
                    <a:pt x="130" y="26"/>
                  </a:cubicBezTo>
                  <a:cubicBezTo>
                    <a:pt x="128" y="19"/>
                    <a:pt x="125" y="13"/>
                    <a:pt x="123" y="6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18"/>
                    <a:pt x="90" y="25"/>
                    <a:pt x="90" y="32"/>
                  </a:cubicBezTo>
                  <a:cubicBezTo>
                    <a:pt x="87" y="33"/>
                    <a:pt x="84" y="34"/>
                    <a:pt x="82" y="35"/>
                  </a:cubicBezTo>
                  <a:cubicBezTo>
                    <a:pt x="76" y="30"/>
                    <a:pt x="71" y="25"/>
                    <a:pt x="65" y="21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3" y="46"/>
                    <a:pt x="46" y="53"/>
                    <a:pt x="50" y="59"/>
                  </a:cubicBezTo>
                  <a:cubicBezTo>
                    <a:pt x="48" y="62"/>
                    <a:pt x="46" y="64"/>
                    <a:pt x="44" y="66"/>
                  </a:cubicBezTo>
                  <a:cubicBezTo>
                    <a:pt x="37" y="65"/>
                    <a:pt x="30" y="63"/>
                    <a:pt x="23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6" y="95"/>
                    <a:pt x="22" y="99"/>
                    <a:pt x="28" y="103"/>
                  </a:cubicBezTo>
                  <a:cubicBezTo>
                    <a:pt x="28" y="106"/>
                    <a:pt x="27" y="109"/>
                    <a:pt x="27" y="112"/>
                  </a:cubicBezTo>
                  <a:cubicBezTo>
                    <a:pt x="20" y="114"/>
                    <a:pt x="13" y="117"/>
                    <a:pt x="6" y="119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8" y="151"/>
                    <a:pt x="25" y="152"/>
                    <a:pt x="32" y="152"/>
                  </a:cubicBezTo>
                  <a:cubicBezTo>
                    <a:pt x="33" y="155"/>
                    <a:pt x="34" y="158"/>
                    <a:pt x="36" y="160"/>
                  </a:cubicBezTo>
                  <a:cubicBezTo>
                    <a:pt x="30" y="166"/>
                    <a:pt x="25" y="171"/>
                    <a:pt x="21" y="177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6" y="199"/>
                    <a:pt x="53" y="196"/>
                    <a:pt x="60" y="192"/>
                  </a:cubicBezTo>
                  <a:cubicBezTo>
                    <a:pt x="62" y="194"/>
                    <a:pt x="64" y="196"/>
                    <a:pt x="67" y="198"/>
                  </a:cubicBezTo>
                  <a:cubicBezTo>
                    <a:pt x="65" y="205"/>
                    <a:pt x="64" y="212"/>
                    <a:pt x="63" y="219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92" y="231"/>
                    <a:pt x="92" y="231"/>
                    <a:pt x="92" y="231"/>
                  </a:cubicBezTo>
                  <a:cubicBezTo>
                    <a:pt x="96" y="225"/>
                    <a:pt x="100" y="219"/>
                    <a:pt x="104" y="213"/>
                  </a:cubicBezTo>
                  <a:cubicBezTo>
                    <a:pt x="107" y="213"/>
                    <a:pt x="110" y="214"/>
                    <a:pt x="113" y="214"/>
                  </a:cubicBezTo>
                  <a:cubicBezTo>
                    <a:pt x="114" y="217"/>
                    <a:pt x="115" y="220"/>
                    <a:pt x="116" y="223"/>
                  </a:cubicBezTo>
                  <a:cubicBezTo>
                    <a:pt x="117" y="227"/>
                    <a:pt x="118" y="231"/>
                    <a:pt x="120" y="235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2" y="223"/>
                    <a:pt x="152" y="216"/>
                    <a:pt x="153" y="209"/>
                  </a:cubicBezTo>
                  <a:cubicBezTo>
                    <a:pt x="156" y="208"/>
                    <a:pt x="158" y="207"/>
                    <a:pt x="161" y="206"/>
                  </a:cubicBezTo>
                  <a:cubicBezTo>
                    <a:pt x="166" y="210"/>
                    <a:pt x="172" y="215"/>
                    <a:pt x="177" y="220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205" y="207"/>
                    <a:pt x="205" y="207"/>
                    <a:pt x="205" y="207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0" y="194"/>
                    <a:pt x="197" y="188"/>
                    <a:pt x="193" y="181"/>
                  </a:cubicBezTo>
                  <a:cubicBezTo>
                    <a:pt x="195" y="179"/>
                    <a:pt x="197" y="176"/>
                    <a:pt x="199" y="174"/>
                  </a:cubicBezTo>
                  <a:cubicBezTo>
                    <a:pt x="206" y="176"/>
                    <a:pt x="214" y="177"/>
                    <a:pt x="220" y="178"/>
                  </a:cubicBezTo>
                  <a:cubicBezTo>
                    <a:pt x="227" y="179"/>
                    <a:pt x="227" y="179"/>
                    <a:pt x="227" y="179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27" y="145"/>
                    <a:pt x="221" y="141"/>
                    <a:pt x="214" y="137"/>
                  </a:cubicBezTo>
                  <a:close/>
                  <a:moveTo>
                    <a:pt x="225" y="176"/>
                  </a:moveTo>
                  <a:cubicBezTo>
                    <a:pt x="221" y="175"/>
                    <a:pt x="221" y="175"/>
                    <a:pt x="221" y="175"/>
                  </a:cubicBezTo>
                  <a:cubicBezTo>
                    <a:pt x="214" y="174"/>
                    <a:pt x="206" y="172"/>
                    <a:pt x="198" y="171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5" y="174"/>
                    <a:pt x="193" y="177"/>
                    <a:pt x="190" y="180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3" y="189"/>
                    <a:pt x="197" y="196"/>
                    <a:pt x="200" y="202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183" y="220"/>
                    <a:pt x="183" y="220"/>
                    <a:pt x="183" y="220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4" y="213"/>
                    <a:pt x="168" y="207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58" y="204"/>
                    <a:pt x="154" y="205"/>
                    <a:pt x="151" y="206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50" y="208"/>
                    <a:pt x="150" y="208"/>
                    <a:pt x="150" y="208"/>
                  </a:cubicBezTo>
                  <a:cubicBezTo>
                    <a:pt x="149" y="215"/>
                    <a:pt x="149" y="223"/>
                    <a:pt x="148" y="230"/>
                  </a:cubicBezTo>
                  <a:cubicBezTo>
                    <a:pt x="148" y="234"/>
                    <a:pt x="148" y="234"/>
                    <a:pt x="148" y="234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1" y="230"/>
                    <a:pt x="120" y="226"/>
                    <a:pt x="119" y="222"/>
                  </a:cubicBezTo>
                  <a:cubicBezTo>
                    <a:pt x="118" y="219"/>
                    <a:pt x="117" y="215"/>
                    <a:pt x="116" y="212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1" y="211"/>
                    <a:pt x="107" y="210"/>
                    <a:pt x="103" y="210"/>
                  </a:cubicBezTo>
                  <a:cubicBezTo>
                    <a:pt x="102" y="209"/>
                    <a:pt x="102" y="209"/>
                    <a:pt x="102" y="209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98" y="217"/>
                    <a:pt x="93" y="223"/>
                    <a:pt x="89" y="229"/>
                  </a:cubicBezTo>
                  <a:cubicBezTo>
                    <a:pt x="87" y="232"/>
                    <a:pt x="87" y="232"/>
                    <a:pt x="87" y="232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7" y="212"/>
                    <a:pt x="68" y="205"/>
                    <a:pt x="70" y="197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67" y="193"/>
                    <a:pt x="64" y="191"/>
                    <a:pt x="61" y="189"/>
                  </a:cubicBezTo>
                  <a:cubicBezTo>
                    <a:pt x="60" y="188"/>
                    <a:pt x="60" y="188"/>
                    <a:pt x="60" y="188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52" y="192"/>
                    <a:pt x="45" y="196"/>
                    <a:pt x="39" y="199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21" y="182"/>
                    <a:pt x="21" y="182"/>
                    <a:pt x="21" y="182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8" y="173"/>
                    <a:pt x="33" y="168"/>
                    <a:pt x="39" y="162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7" y="157"/>
                    <a:pt x="36" y="153"/>
                    <a:pt x="35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6" y="148"/>
                    <a:pt x="18" y="148"/>
                    <a:pt x="11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15" y="120"/>
                    <a:pt x="22" y="117"/>
                    <a:pt x="29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0"/>
                    <a:pt x="31" y="106"/>
                    <a:pt x="32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5" y="97"/>
                    <a:pt x="18" y="93"/>
                    <a:pt x="12" y="8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0" y="67"/>
                    <a:pt x="37" y="68"/>
                    <a:pt x="44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8" y="66"/>
                    <a:pt x="50" y="63"/>
                    <a:pt x="53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49" y="52"/>
                    <a:pt x="46" y="45"/>
                    <a:pt x="43" y="38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9" y="28"/>
                    <a:pt x="75" y="33"/>
                    <a:pt x="80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5" y="37"/>
                    <a:pt x="89" y="35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26"/>
                    <a:pt x="94" y="18"/>
                    <a:pt x="95" y="10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3" y="14"/>
                    <a:pt x="125" y="21"/>
                    <a:pt x="127" y="28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2" y="30"/>
                    <a:pt x="136" y="30"/>
                    <a:pt x="139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5" y="24"/>
                    <a:pt x="149" y="17"/>
                    <a:pt x="154" y="11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6" y="28"/>
                    <a:pt x="174" y="36"/>
                    <a:pt x="173" y="43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5" y="46"/>
                    <a:pt x="176" y="47"/>
                    <a:pt x="177" y="48"/>
                  </a:cubicBezTo>
                  <a:cubicBezTo>
                    <a:pt x="179" y="49"/>
                    <a:pt x="180" y="50"/>
                    <a:pt x="182" y="52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90" y="48"/>
                    <a:pt x="197" y="45"/>
                    <a:pt x="204" y="42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14" y="68"/>
                    <a:pt x="209" y="73"/>
                    <a:pt x="204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5" y="84"/>
                    <a:pt x="207" y="87"/>
                    <a:pt x="208" y="91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17" y="92"/>
                    <a:pt x="225" y="92"/>
                    <a:pt x="232" y="93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9" y="117"/>
                    <a:pt x="239" y="117"/>
                    <a:pt x="239" y="117"/>
                  </a:cubicBezTo>
                  <a:cubicBezTo>
                    <a:pt x="235" y="118"/>
                    <a:pt x="235" y="118"/>
                    <a:pt x="235" y="118"/>
                  </a:cubicBezTo>
                  <a:cubicBezTo>
                    <a:pt x="228" y="121"/>
                    <a:pt x="221" y="123"/>
                    <a:pt x="214" y="125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31"/>
                    <a:pt x="212" y="134"/>
                    <a:pt x="211" y="138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18" y="144"/>
                    <a:pt x="225" y="148"/>
                    <a:pt x="231" y="152"/>
                  </a:cubicBezTo>
                  <a:cubicBezTo>
                    <a:pt x="234" y="154"/>
                    <a:pt x="234" y="154"/>
                    <a:pt x="234" y="154"/>
                  </a:cubicBezTo>
                  <a:lnTo>
                    <a:pt x="225" y="17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8188325" y="1168400"/>
              <a:ext cx="280988" cy="263525"/>
            </a:xfrm>
            <a:custGeom>
              <a:avLst/>
              <a:gdLst>
                <a:gd name="T0" fmla="*/ 98 w 103"/>
                <a:gd name="T1" fmla="*/ 33 h 97"/>
                <a:gd name="T2" fmla="*/ 97 w 103"/>
                <a:gd name="T3" fmla="*/ 31 h 97"/>
                <a:gd name="T4" fmla="*/ 95 w 103"/>
                <a:gd name="T5" fmla="*/ 26 h 97"/>
                <a:gd name="T6" fmla="*/ 92 w 103"/>
                <a:gd name="T7" fmla="*/ 22 h 97"/>
                <a:gd name="T8" fmla="*/ 89 w 103"/>
                <a:gd name="T9" fmla="*/ 18 h 97"/>
                <a:gd name="T10" fmla="*/ 85 w 103"/>
                <a:gd name="T11" fmla="*/ 13 h 97"/>
                <a:gd name="T12" fmla="*/ 80 w 103"/>
                <a:gd name="T13" fmla="*/ 9 h 97"/>
                <a:gd name="T14" fmla="*/ 76 w 103"/>
                <a:gd name="T15" fmla="*/ 6 h 97"/>
                <a:gd name="T16" fmla="*/ 70 w 103"/>
                <a:gd name="T17" fmla="*/ 3 h 97"/>
                <a:gd name="T18" fmla="*/ 65 w 103"/>
                <a:gd name="T19" fmla="*/ 2 h 97"/>
                <a:gd name="T20" fmla="*/ 60 w 103"/>
                <a:gd name="T21" fmla="*/ 1 h 97"/>
                <a:gd name="T22" fmla="*/ 56 w 103"/>
                <a:gd name="T23" fmla="*/ 0 h 97"/>
                <a:gd name="T24" fmla="*/ 50 w 103"/>
                <a:gd name="T25" fmla="*/ 0 h 97"/>
                <a:gd name="T26" fmla="*/ 3 w 103"/>
                <a:gd name="T27" fmla="*/ 55 h 97"/>
                <a:gd name="T28" fmla="*/ 5 w 103"/>
                <a:gd name="T29" fmla="*/ 62 h 97"/>
                <a:gd name="T30" fmla="*/ 7 w 103"/>
                <a:gd name="T31" fmla="*/ 67 h 97"/>
                <a:gd name="T32" fmla="*/ 9 w 103"/>
                <a:gd name="T33" fmla="*/ 72 h 97"/>
                <a:gd name="T34" fmla="*/ 12 w 103"/>
                <a:gd name="T35" fmla="*/ 77 h 97"/>
                <a:gd name="T36" fmla="*/ 17 w 103"/>
                <a:gd name="T37" fmla="*/ 83 h 97"/>
                <a:gd name="T38" fmla="*/ 20 w 103"/>
                <a:gd name="T39" fmla="*/ 86 h 97"/>
                <a:gd name="T40" fmla="*/ 25 w 103"/>
                <a:gd name="T41" fmla="*/ 89 h 97"/>
                <a:gd name="T42" fmla="*/ 28 w 103"/>
                <a:gd name="T43" fmla="*/ 91 h 97"/>
                <a:gd name="T44" fmla="*/ 33 w 103"/>
                <a:gd name="T45" fmla="*/ 93 h 97"/>
                <a:gd name="T46" fmla="*/ 39 w 103"/>
                <a:gd name="T47" fmla="*/ 95 h 97"/>
                <a:gd name="T48" fmla="*/ 46 w 103"/>
                <a:gd name="T49" fmla="*/ 96 h 97"/>
                <a:gd name="T50" fmla="*/ 48 w 103"/>
                <a:gd name="T51" fmla="*/ 97 h 97"/>
                <a:gd name="T52" fmla="*/ 57 w 103"/>
                <a:gd name="T53" fmla="*/ 96 h 97"/>
                <a:gd name="T54" fmla="*/ 57 w 103"/>
                <a:gd name="T55" fmla="*/ 93 h 97"/>
                <a:gd name="T56" fmla="*/ 48 w 103"/>
                <a:gd name="T57" fmla="*/ 93 h 97"/>
                <a:gd name="T58" fmla="*/ 44 w 103"/>
                <a:gd name="T59" fmla="*/ 93 h 97"/>
                <a:gd name="T60" fmla="*/ 40 w 103"/>
                <a:gd name="T61" fmla="*/ 92 h 97"/>
                <a:gd name="T62" fmla="*/ 34 w 103"/>
                <a:gd name="T63" fmla="*/ 90 h 97"/>
                <a:gd name="T64" fmla="*/ 30 w 103"/>
                <a:gd name="T65" fmla="*/ 88 h 97"/>
                <a:gd name="T66" fmla="*/ 26 w 103"/>
                <a:gd name="T67" fmla="*/ 86 h 97"/>
                <a:gd name="T68" fmla="*/ 23 w 103"/>
                <a:gd name="T69" fmla="*/ 83 h 97"/>
                <a:gd name="T70" fmla="*/ 20 w 103"/>
                <a:gd name="T71" fmla="*/ 81 h 97"/>
                <a:gd name="T72" fmla="*/ 14 w 103"/>
                <a:gd name="T73" fmla="*/ 74 h 97"/>
                <a:gd name="T74" fmla="*/ 11 w 103"/>
                <a:gd name="T75" fmla="*/ 69 h 97"/>
                <a:gd name="T76" fmla="*/ 9 w 103"/>
                <a:gd name="T77" fmla="*/ 66 h 97"/>
                <a:gd name="T78" fmla="*/ 8 w 103"/>
                <a:gd name="T79" fmla="*/ 61 h 97"/>
                <a:gd name="T80" fmla="*/ 6 w 103"/>
                <a:gd name="T81" fmla="*/ 54 h 97"/>
                <a:gd name="T82" fmla="*/ 52 w 103"/>
                <a:gd name="T83" fmla="*/ 3 h 97"/>
                <a:gd name="T84" fmla="*/ 56 w 103"/>
                <a:gd name="T85" fmla="*/ 3 h 97"/>
                <a:gd name="T86" fmla="*/ 61 w 103"/>
                <a:gd name="T87" fmla="*/ 4 h 97"/>
                <a:gd name="T88" fmla="*/ 65 w 103"/>
                <a:gd name="T89" fmla="*/ 5 h 97"/>
                <a:gd name="T90" fmla="*/ 70 w 103"/>
                <a:gd name="T91" fmla="*/ 7 h 97"/>
                <a:gd name="T92" fmla="*/ 77 w 103"/>
                <a:gd name="T93" fmla="*/ 10 h 97"/>
                <a:gd name="T94" fmla="*/ 80 w 103"/>
                <a:gd name="T95" fmla="*/ 13 h 97"/>
                <a:gd name="T96" fmla="*/ 85 w 103"/>
                <a:gd name="T97" fmla="*/ 17 h 97"/>
                <a:gd name="T98" fmla="*/ 88 w 103"/>
                <a:gd name="T99" fmla="*/ 21 h 97"/>
                <a:gd name="T100" fmla="*/ 90 w 103"/>
                <a:gd name="T101" fmla="*/ 25 h 97"/>
                <a:gd name="T102" fmla="*/ 92 w 103"/>
                <a:gd name="T103" fmla="*/ 27 h 97"/>
                <a:gd name="T104" fmla="*/ 94 w 103"/>
                <a:gd name="T105" fmla="*/ 32 h 97"/>
                <a:gd name="T106" fmla="*/ 95 w 103"/>
                <a:gd name="T107" fmla="*/ 36 h 97"/>
                <a:gd name="T108" fmla="*/ 57 w 103"/>
                <a:gd name="T109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" h="97">
                  <a:moveTo>
                    <a:pt x="99" y="37"/>
                  </a:moveTo>
                  <a:cubicBezTo>
                    <a:pt x="98" y="36"/>
                    <a:pt x="98" y="36"/>
                    <a:pt x="98" y="36"/>
                  </a:cubicBezTo>
                  <a:cubicBezTo>
                    <a:pt x="98" y="35"/>
                    <a:pt x="98" y="34"/>
                    <a:pt x="98" y="33"/>
                  </a:cubicBezTo>
                  <a:cubicBezTo>
                    <a:pt x="97" y="32"/>
                    <a:pt x="97" y="32"/>
                    <a:pt x="97" y="31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0"/>
                    <a:pt x="96" y="29"/>
                    <a:pt x="96" y="28"/>
                  </a:cubicBezTo>
                  <a:cubicBezTo>
                    <a:pt x="96" y="28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5"/>
                    <a:pt x="94" y="25"/>
                    <a:pt x="94" y="24"/>
                  </a:cubicBezTo>
                  <a:cubicBezTo>
                    <a:pt x="93" y="24"/>
                    <a:pt x="93" y="23"/>
                    <a:pt x="93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1"/>
                    <a:pt x="92" y="21"/>
                    <a:pt x="91" y="20"/>
                  </a:cubicBezTo>
                  <a:cubicBezTo>
                    <a:pt x="91" y="20"/>
                    <a:pt x="91" y="19"/>
                    <a:pt x="90" y="19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89" y="17"/>
                    <a:pt x="88" y="17"/>
                  </a:cubicBezTo>
                  <a:cubicBezTo>
                    <a:pt x="88" y="16"/>
                    <a:pt x="87" y="15"/>
                    <a:pt x="87" y="15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4" y="13"/>
                    <a:pt x="84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8" y="8"/>
                  </a:cubicBezTo>
                  <a:cubicBezTo>
                    <a:pt x="77" y="7"/>
                    <a:pt x="77" y="7"/>
                    <a:pt x="76" y="6"/>
                  </a:cubicBezTo>
                  <a:cubicBezTo>
                    <a:pt x="75" y="6"/>
                    <a:pt x="75" y="6"/>
                    <a:pt x="74" y="5"/>
                  </a:cubicBezTo>
                  <a:cubicBezTo>
                    <a:pt x="73" y="5"/>
                    <a:pt x="72" y="4"/>
                    <a:pt x="72" y="4"/>
                  </a:cubicBezTo>
                  <a:cubicBezTo>
                    <a:pt x="71" y="4"/>
                    <a:pt x="70" y="4"/>
                    <a:pt x="70" y="3"/>
                  </a:cubicBezTo>
                  <a:cubicBezTo>
                    <a:pt x="69" y="3"/>
                    <a:pt x="68" y="3"/>
                    <a:pt x="67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4" y="1"/>
                    <a:pt x="63" y="1"/>
                    <a:pt x="62" y="1"/>
                  </a:cubicBezTo>
                  <a:cubicBezTo>
                    <a:pt x="62" y="1"/>
                    <a:pt x="62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7" y="0"/>
                    <a:pt x="45" y="0"/>
                  </a:cubicBezTo>
                  <a:cubicBezTo>
                    <a:pt x="19" y="4"/>
                    <a:pt x="0" y="28"/>
                    <a:pt x="3" y="55"/>
                  </a:cubicBezTo>
                  <a:cubicBezTo>
                    <a:pt x="3" y="56"/>
                    <a:pt x="4" y="57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5" y="64"/>
                    <a:pt x="5" y="64"/>
                    <a:pt x="6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7" y="69"/>
                    <a:pt x="8" y="70"/>
                  </a:cubicBezTo>
                  <a:cubicBezTo>
                    <a:pt x="8" y="71"/>
                    <a:pt x="9" y="72"/>
                    <a:pt x="9" y="72"/>
                  </a:cubicBezTo>
                  <a:cubicBezTo>
                    <a:pt x="9" y="73"/>
                    <a:pt x="10" y="73"/>
                    <a:pt x="10" y="73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7"/>
                    <a:pt x="13" y="78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8" y="83"/>
                    <a:pt x="18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0" y="85"/>
                    <a:pt x="20" y="85"/>
                    <a:pt x="20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2" y="87"/>
                    <a:pt x="22" y="87"/>
                    <a:pt x="23" y="88"/>
                  </a:cubicBezTo>
                  <a:cubicBezTo>
                    <a:pt x="23" y="88"/>
                    <a:pt x="24" y="88"/>
                    <a:pt x="25" y="89"/>
                  </a:cubicBezTo>
                  <a:cubicBezTo>
                    <a:pt x="25" y="89"/>
                    <a:pt x="26" y="89"/>
                    <a:pt x="26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3"/>
                    <a:pt x="32" y="93"/>
                    <a:pt x="33" y="93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6" y="94"/>
                    <a:pt x="37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40" y="95"/>
                    <a:pt x="41" y="96"/>
                    <a:pt x="42" y="96"/>
                  </a:cubicBezTo>
                  <a:cubicBezTo>
                    <a:pt x="42" y="96"/>
                    <a:pt x="43" y="96"/>
                    <a:pt x="44" y="96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8" y="97"/>
                    <a:pt x="48" y="97"/>
                  </a:cubicBezTo>
                  <a:cubicBezTo>
                    <a:pt x="49" y="97"/>
                    <a:pt x="50" y="97"/>
                    <a:pt x="51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5" y="96"/>
                    <a:pt x="56" y="96"/>
                    <a:pt x="57" y="96"/>
                  </a:cubicBezTo>
                  <a:cubicBezTo>
                    <a:pt x="84" y="93"/>
                    <a:pt x="103" y="68"/>
                    <a:pt x="100" y="42"/>
                  </a:cubicBezTo>
                  <a:cubicBezTo>
                    <a:pt x="100" y="40"/>
                    <a:pt x="99" y="39"/>
                    <a:pt x="99" y="37"/>
                  </a:cubicBezTo>
                  <a:close/>
                  <a:moveTo>
                    <a:pt x="57" y="93"/>
                  </a:moveTo>
                  <a:cubicBezTo>
                    <a:pt x="56" y="93"/>
                    <a:pt x="55" y="93"/>
                    <a:pt x="54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3"/>
                    <a:pt x="49" y="93"/>
                    <a:pt x="48" y="93"/>
                  </a:cubicBezTo>
                  <a:cubicBezTo>
                    <a:pt x="48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4" y="93"/>
                  </a:cubicBezTo>
                  <a:cubicBezTo>
                    <a:pt x="44" y="93"/>
                    <a:pt x="43" y="93"/>
                    <a:pt x="42" y="93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1" y="92"/>
                    <a:pt x="41" y="92"/>
                    <a:pt x="40" y="92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3" y="90"/>
                    <a:pt x="33" y="90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1" y="89"/>
                    <a:pt x="31" y="89"/>
                    <a:pt x="30" y="88"/>
                  </a:cubicBezTo>
                  <a:cubicBezTo>
                    <a:pt x="30" y="88"/>
                    <a:pt x="29" y="88"/>
                    <a:pt x="29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7" y="86"/>
                    <a:pt x="26" y="86"/>
                  </a:cubicBezTo>
                  <a:cubicBezTo>
                    <a:pt x="26" y="86"/>
                    <a:pt x="25" y="85"/>
                    <a:pt x="24" y="85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2" y="83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5"/>
                    <a:pt x="15" y="75"/>
                    <a:pt x="14" y="74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10" y="67"/>
                    <a:pt x="10" y="66"/>
                    <a:pt x="9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8"/>
                  </a:cubicBezTo>
                  <a:cubicBezTo>
                    <a:pt x="7" y="57"/>
                    <a:pt x="6" y="55"/>
                    <a:pt x="6" y="54"/>
                  </a:cubicBezTo>
                  <a:cubicBezTo>
                    <a:pt x="3" y="29"/>
                    <a:pt x="21" y="7"/>
                    <a:pt x="46" y="3"/>
                  </a:cubicBezTo>
                  <a:cubicBezTo>
                    <a:pt x="47" y="3"/>
                    <a:pt x="49" y="3"/>
                    <a:pt x="50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2" y="4"/>
                  </a:cubicBezTo>
                  <a:cubicBezTo>
                    <a:pt x="63" y="4"/>
                    <a:pt x="63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6"/>
                    <a:pt x="68" y="6"/>
                    <a:pt x="68" y="6"/>
                  </a:cubicBezTo>
                  <a:cubicBezTo>
                    <a:pt x="69" y="7"/>
                    <a:pt x="69" y="7"/>
                    <a:pt x="70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3" y="8"/>
                    <a:pt x="73" y="9"/>
                    <a:pt x="74" y="9"/>
                  </a:cubicBezTo>
                  <a:cubicBezTo>
                    <a:pt x="75" y="10"/>
                    <a:pt x="76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2"/>
                    <a:pt x="79" y="13"/>
                    <a:pt x="80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5"/>
                    <a:pt x="83" y="15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6" y="19"/>
                    <a:pt x="86" y="19"/>
                  </a:cubicBezTo>
                  <a:cubicBezTo>
                    <a:pt x="86" y="19"/>
                    <a:pt x="87" y="20"/>
                    <a:pt x="87" y="20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2"/>
                    <a:pt x="89" y="22"/>
                  </a:cubicBezTo>
                  <a:cubicBezTo>
                    <a:pt x="89" y="23"/>
                    <a:pt x="89" y="23"/>
                    <a:pt x="90" y="2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7"/>
                    <a:pt x="92" y="27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9"/>
                    <a:pt x="93" y="30"/>
                  </a:cubicBezTo>
                  <a:cubicBezTo>
                    <a:pt x="93" y="30"/>
                    <a:pt x="94" y="31"/>
                    <a:pt x="94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4"/>
                  </a:cubicBezTo>
                  <a:cubicBezTo>
                    <a:pt x="95" y="35"/>
                    <a:pt x="95" y="35"/>
                    <a:pt x="95" y="36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9"/>
                    <a:pt x="96" y="41"/>
                    <a:pt x="97" y="42"/>
                  </a:cubicBezTo>
                  <a:cubicBezTo>
                    <a:pt x="100" y="67"/>
                    <a:pt x="82" y="90"/>
                    <a:pt x="57" y="9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8150225" y="1131888"/>
              <a:ext cx="357188" cy="334963"/>
            </a:xfrm>
            <a:custGeom>
              <a:avLst/>
              <a:gdLst>
                <a:gd name="T0" fmla="*/ 124 w 131"/>
                <a:gd name="T1" fmla="*/ 42 h 123"/>
                <a:gd name="T2" fmla="*/ 121 w 131"/>
                <a:gd name="T3" fmla="*/ 34 h 123"/>
                <a:gd name="T4" fmla="*/ 118 w 131"/>
                <a:gd name="T5" fmla="*/ 29 h 123"/>
                <a:gd name="T6" fmla="*/ 114 w 131"/>
                <a:gd name="T7" fmla="*/ 23 h 123"/>
                <a:gd name="T8" fmla="*/ 111 w 131"/>
                <a:gd name="T9" fmla="*/ 20 h 123"/>
                <a:gd name="T10" fmla="*/ 104 w 131"/>
                <a:gd name="T11" fmla="*/ 13 h 123"/>
                <a:gd name="T12" fmla="*/ 99 w 131"/>
                <a:gd name="T13" fmla="*/ 10 h 123"/>
                <a:gd name="T14" fmla="*/ 91 w 131"/>
                <a:gd name="T15" fmla="*/ 5 h 123"/>
                <a:gd name="T16" fmla="*/ 85 w 131"/>
                <a:gd name="T17" fmla="*/ 3 h 123"/>
                <a:gd name="T18" fmla="*/ 78 w 131"/>
                <a:gd name="T19" fmla="*/ 1 h 123"/>
                <a:gd name="T20" fmla="*/ 72 w 131"/>
                <a:gd name="T21" fmla="*/ 0 h 123"/>
                <a:gd name="T22" fmla="*/ 66 w 131"/>
                <a:gd name="T23" fmla="*/ 0 h 123"/>
                <a:gd name="T24" fmla="*/ 58 w 131"/>
                <a:gd name="T25" fmla="*/ 0 h 123"/>
                <a:gd name="T26" fmla="*/ 6 w 131"/>
                <a:gd name="T27" fmla="*/ 77 h 123"/>
                <a:gd name="T28" fmla="*/ 7 w 131"/>
                <a:gd name="T29" fmla="*/ 83 h 123"/>
                <a:gd name="T30" fmla="*/ 12 w 131"/>
                <a:gd name="T31" fmla="*/ 92 h 123"/>
                <a:gd name="T32" fmla="*/ 16 w 131"/>
                <a:gd name="T33" fmla="*/ 98 h 123"/>
                <a:gd name="T34" fmla="*/ 18 w 131"/>
                <a:gd name="T35" fmla="*/ 101 h 123"/>
                <a:gd name="T36" fmla="*/ 24 w 131"/>
                <a:gd name="T37" fmla="*/ 107 h 123"/>
                <a:gd name="T38" fmla="*/ 27 w 131"/>
                <a:gd name="T39" fmla="*/ 109 h 123"/>
                <a:gd name="T40" fmla="*/ 33 w 131"/>
                <a:gd name="T41" fmla="*/ 114 h 123"/>
                <a:gd name="T42" fmla="*/ 39 w 131"/>
                <a:gd name="T43" fmla="*/ 117 h 123"/>
                <a:gd name="T44" fmla="*/ 44 w 131"/>
                <a:gd name="T45" fmla="*/ 119 h 123"/>
                <a:gd name="T46" fmla="*/ 53 w 131"/>
                <a:gd name="T47" fmla="*/ 121 h 123"/>
                <a:gd name="T48" fmla="*/ 62 w 131"/>
                <a:gd name="T49" fmla="*/ 123 h 123"/>
                <a:gd name="T50" fmla="*/ 73 w 131"/>
                <a:gd name="T51" fmla="*/ 122 h 123"/>
                <a:gd name="T52" fmla="*/ 73 w 131"/>
                <a:gd name="T53" fmla="*/ 119 h 123"/>
                <a:gd name="T54" fmla="*/ 62 w 131"/>
                <a:gd name="T55" fmla="*/ 119 h 123"/>
                <a:gd name="T56" fmla="*/ 54 w 131"/>
                <a:gd name="T57" fmla="*/ 118 h 123"/>
                <a:gd name="T58" fmla="*/ 45 w 131"/>
                <a:gd name="T59" fmla="*/ 116 h 123"/>
                <a:gd name="T60" fmla="*/ 40 w 131"/>
                <a:gd name="T61" fmla="*/ 114 h 123"/>
                <a:gd name="T62" fmla="*/ 35 w 131"/>
                <a:gd name="T63" fmla="*/ 111 h 123"/>
                <a:gd name="T64" fmla="*/ 29 w 131"/>
                <a:gd name="T65" fmla="*/ 107 h 123"/>
                <a:gd name="T66" fmla="*/ 26 w 131"/>
                <a:gd name="T67" fmla="*/ 104 h 123"/>
                <a:gd name="T68" fmla="*/ 21 w 131"/>
                <a:gd name="T69" fmla="*/ 99 h 123"/>
                <a:gd name="T70" fmla="*/ 18 w 131"/>
                <a:gd name="T71" fmla="*/ 96 h 123"/>
                <a:gd name="T72" fmla="*/ 13 w 131"/>
                <a:gd name="T73" fmla="*/ 87 h 123"/>
                <a:gd name="T74" fmla="*/ 9 w 131"/>
                <a:gd name="T75" fmla="*/ 83 h 123"/>
                <a:gd name="T76" fmla="*/ 10 w 131"/>
                <a:gd name="T77" fmla="*/ 80 h 123"/>
                <a:gd name="T78" fmla="*/ 8 w 131"/>
                <a:gd name="T79" fmla="*/ 74 h 123"/>
                <a:gd name="T80" fmla="*/ 64 w 131"/>
                <a:gd name="T81" fmla="*/ 3 h 123"/>
                <a:gd name="T82" fmla="*/ 67 w 131"/>
                <a:gd name="T83" fmla="*/ 3 h 123"/>
                <a:gd name="T84" fmla="*/ 73 w 131"/>
                <a:gd name="T85" fmla="*/ 3 h 123"/>
                <a:gd name="T86" fmla="*/ 78 w 131"/>
                <a:gd name="T87" fmla="*/ 4 h 123"/>
                <a:gd name="T88" fmla="*/ 83 w 131"/>
                <a:gd name="T89" fmla="*/ 6 h 123"/>
                <a:gd name="T90" fmla="*/ 89 w 131"/>
                <a:gd name="T91" fmla="*/ 8 h 123"/>
                <a:gd name="T92" fmla="*/ 98 w 131"/>
                <a:gd name="T93" fmla="*/ 12 h 123"/>
                <a:gd name="T94" fmla="*/ 102 w 131"/>
                <a:gd name="T95" fmla="*/ 16 h 123"/>
                <a:gd name="T96" fmla="*/ 109 w 131"/>
                <a:gd name="T97" fmla="*/ 22 h 123"/>
                <a:gd name="T98" fmla="*/ 112 w 131"/>
                <a:gd name="T99" fmla="*/ 26 h 123"/>
                <a:gd name="T100" fmla="*/ 115 w 131"/>
                <a:gd name="T101" fmla="*/ 31 h 123"/>
                <a:gd name="T102" fmla="*/ 118 w 131"/>
                <a:gd name="T103" fmla="*/ 35 h 123"/>
                <a:gd name="T104" fmla="*/ 121 w 131"/>
                <a:gd name="T105" fmla="*/ 43 h 123"/>
                <a:gd name="T106" fmla="*/ 123 w 131"/>
                <a:gd name="T107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123">
                  <a:moveTo>
                    <a:pt x="126" y="47"/>
                  </a:move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4" y="43"/>
                    <a:pt x="124" y="42"/>
                  </a:cubicBezTo>
                  <a:cubicBezTo>
                    <a:pt x="124" y="41"/>
                    <a:pt x="123" y="40"/>
                    <a:pt x="123" y="39"/>
                  </a:cubicBezTo>
                  <a:cubicBezTo>
                    <a:pt x="123" y="38"/>
                    <a:pt x="122" y="37"/>
                    <a:pt x="122" y="36"/>
                  </a:cubicBezTo>
                  <a:cubicBezTo>
                    <a:pt x="121" y="35"/>
                    <a:pt x="121" y="34"/>
                    <a:pt x="121" y="34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32"/>
                    <a:pt x="120" y="32"/>
                    <a:pt x="119" y="31"/>
                  </a:cubicBezTo>
                  <a:cubicBezTo>
                    <a:pt x="119" y="30"/>
                    <a:pt x="118" y="29"/>
                    <a:pt x="118" y="29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7"/>
                    <a:pt x="116" y="27"/>
                    <a:pt x="116" y="26"/>
                  </a:cubicBezTo>
                  <a:cubicBezTo>
                    <a:pt x="115" y="25"/>
                    <a:pt x="115" y="24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2"/>
                    <a:pt x="113" y="22"/>
                    <a:pt x="112" y="21"/>
                  </a:cubicBezTo>
                  <a:cubicBezTo>
                    <a:pt x="112" y="21"/>
                    <a:pt x="112" y="20"/>
                    <a:pt x="111" y="20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6"/>
                    <a:pt x="107" y="16"/>
                    <a:pt x="106" y="15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3" y="13"/>
                    <a:pt x="102" y="12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10"/>
                    <a:pt x="100" y="10"/>
                    <a:pt x="99" y="10"/>
                  </a:cubicBezTo>
                  <a:cubicBezTo>
                    <a:pt x="98" y="9"/>
                    <a:pt x="97" y="9"/>
                    <a:pt x="96" y="8"/>
                  </a:cubicBezTo>
                  <a:cubicBezTo>
                    <a:pt x="96" y="8"/>
                    <a:pt x="95" y="7"/>
                    <a:pt x="94" y="7"/>
                  </a:cubicBezTo>
                  <a:cubicBezTo>
                    <a:pt x="93" y="6"/>
                    <a:pt x="92" y="6"/>
                    <a:pt x="91" y="5"/>
                  </a:cubicBezTo>
                  <a:cubicBezTo>
                    <a:pt x="90" y="5"/>
                    <a:pt x="89" y="5"/>
                    <a:pt x="89" y="4"/>
                  </a:cubicBezTo>
                  <a:cubicBezTo>
                    <a:pt x="87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3" y="2"/>
                    <a:pt x="83" y="2"/>
                  </a:cubicBezTo>
                  <a:cubicBezTo>
                    <a:pt x="82" y="2"/>
                    <a:pt x="80" y="2"/>
                    <a:pt x="79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7" y="1"/>
                    <a:pt x="77" y="1"/>
                  </a:cubicBezTo>
                  <a:cubicBezTo>
                    <a:pt x="76" y="1"/>
                    <a:pt x="74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2" y="0"/>
                    <a:pt x="60" y="0"/>
                    <a:pt x="58" y="0"/>
                  </a:cubicBezTo>
                  <a:cubicBezTo>
                    <a:pt x="24" y="5"/>
                    <a:pt x="0" y="36"/>
                    <a:pt x="4" y="69"/>
                  </a:cubicBezTo>
                  <a:cubicBezTo>
                    <a:pt x="4" y="71"/>
                    <a:pt x="5" y="73"/>
                    <a:pt x="5" y="75"/>
                  </a:cubicBezTo>
                  <a:cubicBezTo>
                    <a:pt x="5" y="76"/>
                    <a:pt x="6" y="76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9"/>
                    <a:pt x="7" y="80"/>
                    <a:pt x="7" y="81"/>
                  </a:cubicBezTo>
                  <a:cubicBezTo>
                    <a:pt x="7" y="81"/>
                    <a:pt x="7" y="82"/>
                    <a:pt x="7" y="83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10" y="88"/>
                    <a:pt x="10" y="89"/>
                  </a:cubicBezTo>
                  <a:cubicBezTo>
                    <a:pt x="11" y="90"/>
                    <a:pt x="11" y="91"/>
                    <a:pt x="12" y="92"/>
                  </a:cubicBezTo>
                  <a:cubicBezTo>
                    <a:pt x="12" y="92"/>
                    <a:pt x="12" y="93"/>
                    <a:pt x="13" y="94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2" y="105"/>
                    <a:pt x="22" y="105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5" y="108"/>
                    <a:pt x="26" y="108"/>
                    <a:pt x="26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8" y="110"/>
                    <a:pt x="28" y="110"/>
                    <a:pt x="29" y="111"/>
                  </a:cubicBezTo>
                  <a:cubicBezTo>
                    <a:pt x="30" y="112"/>
                    <a:pt x="31" y="112"/>
                    <a:pt x="31" y="113"/>
                  </a:cubicBezTo>
                  <a:cubicBezTo>
                    <a:pt x="32" y="113"/>
                    <a:pt x="33" y="113"/>
                    <a:pt x="33" y="114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5" y="115"/>
                    <a:pt x="36" y="115"/>
                    <a:pt x="37" y="116"/>
                  </a:cubicBezTo>
                  <a:cubicBezTo>
                    <a:pt x="37" y="116"/>
                    <a:pt x="38" y="116"/>
                    <a:pt x="39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7"/>
                    <a:pt x="41" y="118"/>
                    <a:pt x="42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6" y="120"/>
                    <a:pt x="47" y="120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1" y="121"/>
                    <a:pt x="52" y="121"/>
                    <a:pt x="53" y="121"/>
                  </a:cubicBezTo>
                  <a:cubicBezTo>
                    <a:pt x="54" y="122"/>
                    <a:pt x="55" y="122"/>
                    <a:pt x="56" y="122"/>
                  </a:cubicBezTo>
                  <a:cubicBezTo>
                    <a:pt x="57" y="122"/>
                    <a:pt x="58" y="122"/>
                    <a:pt x="59" y="122"/>
                  </a:cubicBezTo>
                  <a:cubicBezTo>
                    <a:pt x="60" y="122"/>
                    <a:pt x="61" y="123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70" y="122"/>
                    <a:pt x="72" y="122"/>
                    <a:pt x="73" y="122"/>
                  </a:cubicBezTo>
                  <a:cubicBezTo>
                    <a:pt x="107" y="118"/>
                    <a:pt x="131" y="87"/>
                    <a:pt x="127" y="53"/>
                  </a:cubicBezTo>
                  <a:cubicBezTo>
                    <a:pt x="126" y="51"/>
                    <a:pt x="126" y="49"/>
                    <a:pt x="126" y="47"/>
                  </a:cubicBezTo>
                  <a:close/>
                  <a:moveTo>
                    <a:pt x="73" y="119"/>
                  </a:moveTo>
                  <a:cubicBezTo>
                    <a:pt x="71" y="119"/>
                    <a:pt x="70" y="119"/>
                    <a:pt x="69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3" y="119"/>
                    <a:pt x="62" y="119"/>
                  </a:cubicBezTo>
                  <a:cubicBezTo>
                    <a:pt x="61" y="119"/>
                    <a:pt x="60" y="119"/>
                    <a:pt x="59" y="119"/>
                  </a:cubicBezTo>
                  <a:cubicBezTo>
                    <a:pt x="58" y="119"/>
                    <a:pt x="57" y="119"/>
                    <a:pt x="56" y="119"/>
                  </a:cubicBezTo>
                  <a:cubicBezTo>
                    <a:pt x="55" y="119"/>
                    <a:pt x="55" y="118"/>
                    <a:pt x="54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7" y="117"/>
                    <a:pt x="46" y="116"/>
                    <a:pt x="45" y="116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5"/>
                    <a:pt x="42" y="115"/>
                    <a:pt x="41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9" y="114"/>
                    <a:pt x="39" y="113"/>
                    <a:pt x="38" y="113"/>
                  </a:cubicBezTo>
                  <a:cubicBezTo>
                    <a:pt x="37" y="112"/>
                    <a:pt x="37" y="112"/>
                    <a:pt x="36" y="11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4" y="111"/>
                    <a:pt x="34" y="110"/>
                    <a:pt x="33" y="110"/>
                  </a:cubicBezTo>
                  <a:cubicBezTo>
                    <a:pt x="33" y="109"/>
                    <a:pt x="32" y="109"/>
                    <a:pt x="31" y="108"/>
                  </a:cubicBezTo>
                  <a:cubicBezTo>
                    <a:pt x="30" y="108"/>
                    <a:pt x="30" y="107"/>
                    <a:pt x="29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4"/>
                    <a:pt x="25" y="104"/>
                    <a:pt x="25" y="103"/>
                  </a:cubicBezTo>
                  <a:cubicBezTo>
                    <a:pt x="24" y="103"/>
                    <a:pt x="24" y="102"/>
                    <a:pt x="23" y="102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0" y="98"/>
                    <a:pt x="20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6"/>
                    <a:pt x="18" y="96"/>
                    <a:pt x="18" y="9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1"/>
                    <a:pt x="15" y="91"/>
                    <a:pt x="15" y="90"/>
                  </a:cubicBezTo>
                  <a:cubicBezTo>
                    <a:pt x="14" y="89"/>
                    <a:pt x="14" y="88"/>
                    <a:pt x="13" y="87"/>
                  </a:cubicBezTo>
                  <a:cubicBezTo>
                    <a:pt x="13" y="87"/>
                    <a:pt x="12" y="86"/>
                    <a:pt x="12" y="85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0" y="79"/>
                    <a:pt x="9" y="78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5"/>
                    <a:pt x="8" y="74"/>
                  </a:cubicBezTo>
                  <a:cubicBezTo>
                    <a:pt x="8" y="72"/>
                    <a:pt x="8" y="70"/>
                    <a:pt x="7" y="69"/>
                  </a:cubicBezTo>
                  <a:cubicBezTo>
                    <a:pt x="3" y="37"/>
                    <a:pt x="26" y="8"/>
                    <a:pt x="58" y="4"/>
                  </a:cubicBezTo>
                  <a:cubicBezTo>
                    <a:pt x="60" y="3"/>
                    <a:pt x="62" y="3"/>
                    <a:pt x="64" y="3"/>
                  </a:cubicBezTo>
                  <a:cubicBezTo>
                    <a:pt x="65" y="3"/>
                    <a:pt x="65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6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6"/>
                    <a:pt x="86" y="7"/>
                    <a:pt x="87" y="7"/>
                  </a:cubicBezTo>
                  <a:cubicBezTo>
                    <a:pt x="88" y="8"/>
                    <a:pt x="89" y="8"/>
                    <a:pt x="89" y="8"/>
                  </a:cubicBezTo>
                  <a:cubicBezTo>
                    <a:pt x="90" y="9"/>
                    <a:pt x="91" y="9"/>
                    <a:pt x="93" y="10"/>
                  </a:cubicBezTo>
                  <a:cubicBezTo>
                    <a:pt x="93" y="10"/>
                    <a:pt x="94" y="10"/>
                    <a:pt x="95" y="11"/>
                  </a:cubicBezTo>
                  <a:cubicBezTo>
                    <a:pt x="96" y="11"/>
                    <a:pt x="97" y="12"/>
                    <a:pt x="98" y="12"/>
                  </a:cubicBezTo>
                  <a:cubicBezTo>
                    <a:pt x="98" y="13"/>
                    <a:pt x="98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1" y="15"/>
                    <a:pt x="10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5" y="18"/>
                    <a:pt x="106" y="19"/>
                    <a:pt x="106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10" y="24"/>
                    <a:pt x="111" y="25"/>
                    <a:pt x="111" y="25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3" y="27"/>
                    <a:pt x="113" y="28"/>
                  </a:cubicBezTo>
                  <a:cubicBezTo>
                    <a:pt x="114" y="28"/>
                    <a:pt x="114" y="29"/>
                    <a:pt x="115" y="30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2"/>
                    <a:pt x="116" y="32"/>
                  </a:cubicBezTo>
                  <a:cubicBezTo>
                    <a:pt x="117" y="33"/>
                    <a:pt x="117" y="34"/>
                    <a:pt x="117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6"/>
                    <a:pt x="118" y="37"/>
                    <a:pt x="119" y="37"/>
                  </a:cubicBezTo>
                  <a:cubicBezTo>
                    <a:pt x="119" y="38"/>
                    <a:pt x="120" y="40"/>
                    <a:pt x="120" y="40"/>
                  </a:cubicBezTo>
                  <a:cubicBezTo>
                    <a:pt x="120" y="41"/>
                    <a:pt x="121" y="42"/>
                    <a:pt x="121" y="43"/>
                  </a:cubicBezTo>
                  <a:cubicBezTo>
                    <a:pt x="121" y="44"/>
                    <a:pt x="122" y="45"/>
                    <a:pt x="122" y="46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50"/>
                    <a:pt x="123" y="52"/>
                    <a:pt x="123" y="54"/>
                  </a:cubicBezTo>
                  <a:cubicBezTo>
                    <a:pt x="127" y="86"/>
                    <a:pt x="105" y="115"/>
                    <a:pt x="73" y="11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4330700" y="5230813"/>
            <a:ext cx="387350" cy="676275"/>
            <a:chOff x="3670300" y="5230813"/>
            <a:chExt cx="387350" cy="676275"/>
          </a:xfrm>
          <a:noFill/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743325" y="5842000"/>
              <a:ext cx="242888" cy="65088"/>
            </a:xfrm>
            <a:custGeom>
              <a:avLst/>
              <a:gdLst>
                <a:gd name="T0" fmla="*/ 2 w 89"/>
                <a:gd name="T1" fmla="*/ 6 h 24"/>
                <a:gd name="T2" fmla="*/ 4 w 89"/>
                <a:gd name="T3" fmla="*/ 9 h 24"/>
                <a:gd name="T4" fmla="*/ 28 w 89"/>
                <a:gd name="T5" fmla="*/ 19 h 24"/>
                <a:gd name="T6" fmla="*/ 28 w 89"/>
                <a:gd name="T7" fmla="*/ 20 h 24"/>
                <a:gd name="T8" fmla="*/ 33 w 89"/>
                <a:gd name="T9" fmla="*/ 24 h 24"/>
                <a:gd name="T10" fmla="*/ 53 w 89"/>
                <a:gd name="T11" fmla="*/ 24 h 24"/>
                <a:gd name="T12" fmla="*/ 59 w 89"/>
                <a:gd name="T13" fmla="*/ 20 h 24"/>
                <a:gd name="T14" fmla="*/ 59 w 89"/>
                <a:gd name="T15" fmla="*/ 20 h 24"/>
                <a:gd name="T16" fmla="*/ 68 w 89"/>
                <a:gd name="T17" fmla="*/ 18 h 24"/>
                <a:gd name="T18" fmla="*/ 88 w 89"/>
                <a:gd name="T19" fmla="*/ 2 h 24"/>
                <a:gd name="T20" fmla="*/ 89 w 89"/>
                <a:gd name="T21" fmla="*/ 0 h 24"/>
                <a:gd name="T22" fmla="*/ 0 w 89"/>
                <a:gd name="T23" fmla="*/ 4 h 24"/>
                <a:gd name="T24" fmla="*/ 2 w 89"/>
                <a:gd name="T25" fmla="*/ 6 h 24"/>
                <a:gd name="T26" fmla="*/ 83 w 89"/>
                <a:gd name="T27" fmla="*/ 3 h 24"/>
                <a:gd name="T28" fmla="*/ 67 w 89"/>
                <a:gd name="T29" fmla="*/ 15 h 24"/>
                <a:gd name="T30" fmla="*/ 57 w 89"/>
                <a:gd name="T31" fmla="*/ 16 h 24"/>
                <a:gd name="T32" fmla="*/ 57 w 89"/>
                <a:gd name="T33" fmla="*/ 18 h 24"/>
                <a:gd name="T34" fmla="*/ 55 w 89"/>
                <a:gd name="T35" fmla="*/ 18 h 24"/>
                <a:gd name="T36" fmla="*/ 55 w 89"/>
                <a:gd name="T37" fmla="*/ 20 h 24"/>
                <a:gd name="T38" fmla="*/ 53 w 89"/>
                <a:gd name="T39" fmla="*/ 21 h 24"/>
                <a:gd name="T40" fmla="*/ 53 w 89"/>
                <a:gd name="T41" fmla="*/ 23 h 24"/>
                <a:gd name="T42" fmla="*/ 53 w 89"/>
                <a:gd name="T43" fmla="*/ 21 h 24"/>
                <a:gd name="T44" fmla="*/ 33 w 89"/>
                <a:gd name="T45" fmla="*/ 21 h 24"/>
                <a:gd name="T46" fmla="*/ 31 w 89"/>
                <a:gd name="T47" fmla="*/ 20 h 24"/>
                <a:gd name="T48" fmla="*/ 31 w 89"/>
                <a:gd name="T49" fmla="*/ 18 h 24"/>
                <a:gd name="T50" fmla="*/ 30 w 89"/>
                <a:gd name="T51" fmla="*/ 18 h 24"/>
                <a:gd name="T52" fmla="*/ 30 w 89"/>
                <a:gd name="T53" fmla="*/ 16 h 24"/>
                <a:gd name="T54" fmla="*/ 7 w 89"/>
                <a:gd name="T55" fmla="*/ 7 h 24"/>
                <a:gd name="T56" fmla="*/ 7 w 89"/>
                <a:gd name="T57" fmla="*/ 7 h 24"/>
                <a:gd name="T58" fmla="*/ 83 w 89"/>
                <a:gd name="T5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24">
                  <a:moveTo>
                    <a:pt x="2" y="6"/>
                  </a:moveTo>
                  <a:cubicBezTo>
                    <a:pt x="3" y="7"/>
                    <a:pt x="4" y="8"/>
                    <a:pt x="4" y="9"/>
                  </a:cubicBezTo>
                  <a:cubicBezTo>
                    <a:pt x="10" y="15"/>
                    <a:pt x="19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2"/>
                    <a:pt x="30" y="24"/>
                    <a:pt x="3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6" y="24"/>
                    <a:pt x="58" y="22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2" y="19"/>
                    <a:pt x="65" y="19"/>
                    <a:pt x="68" y="18"/>
                  </a:cubicBezTo>
                  <a:cubicBezTo>
                    <a:pt x="77" y="15"/>
                    <a:pt x="84" y="9"/>
                    <a:pt x="88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2" y="6"/>
                  </a:lnTo>
                  <a:close/>
                  <a:moveTo>
                    <a:pt x="83" y="3"/>
                  </a:moveTo>
                  <a:cubicBezTo>
                    <a:pt x="80" y="8"/>
                    <a:pt x="74" y="12"/>
                    <a:pt x="67" y="15"/>
                  </a:cubicBezTo>
                  <a:cubicBezTo>
                    <a:pt x="64" y="16"/>
                    <a:pt x="60" y="16"/>
                    <a:pt x="57" y="16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4" y="21"/>
                    <a:pt x="53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1" y="16"/>
                    <a:pt x="13" y="13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lnTo>
                    <a:pt x="8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689350" y="5249863"/>
              <a:ext cx="201613" cy="468313"/>
            </a:xfrm>
            <a:custGeom>
              <a:avLst/>
              <a:gdLst>
                <a:gd name="T0" fmla="*/ 0 w 74"/>
                <a:gd name="T1" fmla="*/ 63 h 172"/>
                <a:gd name="T2" fmla="*/ 1 w 74"/>
                <a:gd name="T3" fmla="*/ 82 h 172"/>
                <a:gd name="T4" fmla="*/ 12 w 74"/>
                <a:gd name="T5" fmla="*/ 116 h 172"/>
                <a:gd name="T6" fmla="*/ 24 w 74"/>
                <a:gd name="T7" fmla="*/ 154 h 172"/>
                <a:gd name="T8" fmla="*/ 25 w 74"/>
                <a:gd name="T9" fmla="*/ 163 h 172"/>
                <a:gd name="T10" fmla="*/ 24 w 74"/>
                <a:gd name="T11" fmla="*/ 166 h 172"/>
                <a:gd name="T12" fmla="*/ 24 w 74"/>
                <a:gd name="T13" fmla="*/ 166 h 172"/>
                <a:gd name="T14" fmla="*/ 24 w 74"/>
                <a:gd name="T15" fmla="*/ 171 h 172"/>
                <a:gd name="T16" fmla="*/ 24 w 74"/>
                <a:gd name="T17" fmla="*/ 172 h 172"/>
                <a:gd name="T18" fmla="*/ 47 w 74"/>
                <a:gd name="T19" fmla="*/ 172 h 172"/>
                <a:gd name="T20" fmla="*/ 47 w 74"/>
                <a:gd name="T21" fmla="*/ 171 h 172"/>
                <a:gd name="T22" fmla="*/ 47 w 74"/>
                <a:gd name="T23" fmla="*/ 166 h 172"/>
                <a:gd name="T24" fmla="*/ 47 w 74"/>
                <a:gd name="T25" fmla="*/ 163 h 172"/>
                <a:gd name="T26" fmla="*/ 47 w 74"/>
                <a:gd name="T27" fmla="*/ 153 h 172"/>
                <a:gd name="T28" fmla="*/ 34 w 74"/>
                <a:gd name="T29" fmla="*/ 115 h 172"/>
                <a:gd name="T30" fmla="*/ 24 w 74"/>
                <a:gd name="T31" fmla="*/ 82 h 172"/>
                <a:gd name="T32" fmla="*/ 24 w 74"/>
                <a:gd name="T33" fmla="*/ 81 h 172"/>
                <a:gd name="T34" fmla="*/ 23 w 74"/>
                <a:gd name="T35" fmla="*/ 63 h 172"/>
                <a:gd name="T36" fmla="*/ 74 w 74"/>
                <a:gd name="T37" fmla="*/ 4 h 172"/>
                <a:gd name="T38" fmla="*/ 74 w 74"/>
                <a:gd name="T39" fmla="*/ 1 h 172"/>
                <a:gd name="T40" fmla="*/ 64 w 74"/>
                <a:gd name="T41" fmla="*/ 0 h 172"/>
                <a:gd name="T42" fmla="*/ 0 w 74"/>
                <a:gd name="T43" fmla="*/ 63 h 172"/>
                <a:gd name="T44" fmla="*/ 19 w 74"/>
                <a:gd name="T45" fmla="*/ 63 h 172"/>
                <a:gd name="T46" fmla="*/ 21 w 74"/>
                <a:gd name="T47" fmla="*/ 82 h 172"/>
                <a:gd name="T48" fmla="*/ 31 w 74"/>
                <a:gd name="T49" fmla="*/ 116 h 172"/>
                <a:gd name="T50" fmla="*/ 43 w 74"/>
                <a:gd name="T51" fmla="*/ 154 h 172"/>
                <a:gd name="T52" fmla="*/ 44 w 74"/>
                <a:gd name="T53" fmla="*/ 163 h 172"/>
                <a:gd name="T54" fmla="*/ 44 w 74"/>
                <a:gd name="T55" fmla="*/ 166 h 172"/>
                <a:gd name="T56" fmla="*/ 44 w 74"/>
                <a:gd name="T57" fmla="*/ 169 h 172"/>
                <a:gd name="T58" fmla="*/ 28 w 74"/>
                <a:gd name="T59" fmla="*/ 169 h 172"/>
                <a:gd name="T60" fmla="*/ 28 w 74"/>
                <a:gd name="T61" fmla="*/ 166 h 172"/>
                <a:gd name="T62" fmla="*/ 28 w 74"/>
                <a:gd name="T63" fmla="*/ 163 h 172"/>
                <a:gd name="T64" fmla="*/ 27 w 74"/>
                <a:gd name="T65" fmla="*/ 153 h 172"/>
                <a:gd name="T66" fmla="*/ 15 w 74"/>
                <a:gd name="T67" fmla="*/ 115 h 172"/>
                <a:gd name="T68" fmla="*/ 4 w 74"/>
                <a:gd name="T69" fmla="*/ 82 h 172"/>
                <a:gd name="T70" fmla="*/ 4 w 74"/>
                <a:gd name="T71" fmla="*/ 81 h 172"/>
                <a:gd name="T72" fmla="*/ 3 w 74"/>
                <a:gd name="T73" fmla="*/ 63 h 172"/>
                <a:gd name="T74" fmla="*/ 60 w 74"/>
                <a:gd name="T75" fmla="*/ 4 h 172"/>
                <a:gd name="T76" fmla="*/ 19 w 74"/>
                <a:gd name="T77" fmla="*/ 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" h="172">
                  <a:moveTo>
                    <a:pt x="0" y="63"/>
                  </a:moveTo>
                  <a:cubicBezTo>
                    <a:pt x="0" y="70"/>
                    <a:pt x="0" y="76"/>
                    <a:pt x="1" y="82"/>
                  </a:cubicBezTo>
                  <a:cubicBezTo>
                    <a:pt x="3" y="93"/>
                    <a:pt x="7" y="104"/>
                    <a:pt x="12" y="116"/>
                  </a:cubicBezTo>
                  <a:cubicBezTo>
                    <a:pt x="17" y="128"/>
                    <a:pt x="22" y="141"/>
                    <a:pt x="24" y="154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4"/>
                    <a:pt x="25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8"/>
                    <a:pt x="24" y="171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68"/>
                    <a:pt x="47" y="167"/>
                    <a:pt x="47" y="166"/>
                  </a:cubicBezTo>
                  <a:cubicBezTo>
                    <a:pt x="47" y="165"/>
                    <a:pt x="47" y="164"/>
                    <a:pt x="47" y="16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5" y="140"/>
                    <a:pt x="40" y="127"/>
                    <a:pt x="34" y="115"/>
                  </a:cubicBezTo>
                  <a:cubicBezTo>
                    <a:pt x="30" y="103"/>
                    <a:pt x="25" y="92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76"/>
                    <a:pt x="22" y="69"/>
                    <a:pt x="23" y="63"/>
                  </a:cubicBezTo>
                  <a:cubicBezTo>
                    <a:pt x="24" y="47"/>
                    <a:pt x="31" y="9"/>
                    <a:pt x="74" y="4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0"/>
                    <a:pt x="67" y="0"/>
                    <a:pt x="64" y="0"/>
                  </a:cubicBezTo>
                  <a:cubicBezTo>
                    <a:pt x="10" y="0"/>
                    <a:pt x="1" y="44"/>
                    <a:pt x="0" y="63"/>
                  </a:cubicBezTo>
                  <a:close/>
                  <a:moveTo>
                    <a:pt x="19" y="63"/>
                  </a:moveTo>
                  <a:cubicBezTo>
                    <a:pt x="19" y="70"/>
                    <a:pt x="19" y="76"/>
                    <a:pt x="21" y="82"/>
                  </a:cubicBezTo>
                  <a:cubicBezTo>
                    <a:pt x="22" y="93"/>
                    <a:pt x="27" y="104"/>
                    <a:pt x="31" y="116"/>
                  </a:cubicBezTo>
                  <a:cubicBezTo>
                    <a:pt x="36" y="128"/>
                    <a:pt x="42" y="141"/>
                    <a:pt x="43" y="154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4"/>
                    <a:pt x="44" y="165"/>
                    <a:pt x="44" y="166"/>
                  </a:cubicBezTo>
                  <a:cubicBezTo>
                    <a:pt x="44" y="167"/>
                    <a:pt x="44" y="167"/>
                    <a:pt x="44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8"/>
                    <a:pt x="28" y="167"/>
                    <a:pt x="28" y="166"/>
                  </a:cubicBezTo>
                  <a:cubicBezTo>
                    <a:pt x="28" y="165"/>
                    <a:pt x="28" y="164"/>
                    <a:pt x="28" y="16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5" y="140"/>
                    <a:pt x="20" y="127"/>
                    <a:pt x="15" y="115"/>
                  </a:cubicBezTo>
                  <a:cubicBezTo>
                    <a:pt x="11" y="103"/>
                    <a:pt x="6" y="92"/>
                    <a:pt x="4" y="82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76"/>
                    <a:pt x="3" y="69"/>
                    <a:pt x="3" y="63"/>
                  </a:cubicBezTo>
                  <a:cubicBezTo>
                    <a:pt x="4" y="45"/>
                    <a:pt x="12" y="6"/>
                    <a:pt x="60" y="4"/>
                  </a:cubicBezTo>
                  <a:cubicBezTo>
                    <a:pt x="26" y="14"/>
                    <a:pt x="20" y="48"/>
                    <a:pt x="19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670300" y="5230813"/>
              <a:ext cx="387350" cy="538163"/>
            </a:xfrm>
            <a:custGeom>
              <a:avLst/>
              <a:gdLst>
                <a:gd name="T0" fmla="*/ 71 w 142"/>
                <a:gd name="T1" fmla="*/ 0 h 198"/>
                <a:gd name="T2" fmla="*/ 2 w 142"/>
                <a:gd name="T3" fmla="*/ 88 h 198"/>
                <a:gd name="T4" fmla="*/ 25 w 142"/>
                <a:gd name="T5" fmla="*/ 163 h 198"/>
                <a:gd name="T6" fmla="*/ 25 w 142"/>
                <a:gd name="T7" fmla="*/ 165 h 198"/>
                <a:gd name="T8" fmla="*/ 24 w 142"/>
                <a:gd name="T9" fmla="*/ 178 h 198"/>
                <a:gd name="T10" fmla="*/ 24 w 142"/>
                <a:gd name="T11" fmla="*/ 184 h 198"/>
                <a:gd name="T12" fmla="*/ 26 w 142"/>
                <a:gd name="T13" fmla="*/ 186 h 198"/>
                <a:gd name="T14" fmla="*/ 24 w 142"/>
                <a:gd name="T15" fmla="*/ 189 h 198"/>
                <a:gd name="T16" fmla="*/ 19 w 142"/>
                <a:gd name="T17" fmla="*/ 194 h 198"/>
                <a:gd name="T18" fmla="*/ 116 w 142"/>
                <a:gd name="T19" fmla="*/ 194 h 198"/>
                <a:gd name="T20" fmla="*/ 122 w 142"/>
                <a:gd name="T21" fmla="*/ 192 h 198"/>
                <a:gd name="T22" fmla="*/ 118 w 142"/>
                <a:gd name="T23" fmla="*/ 185 h 198"/>
                <a:gd name="T24" fmla="*/ 118 w 142"/>
                <a:gd name="T25" fmla="*/ 185 h 198"/>
                <a:gd name="T26" fmla="*/ 117 w 142"/>
                <a:gd name="T27" fmla="*/ 173 h 198"/>
                <a:gd name="T28" fmla="*/ 117 w 142"/>
                <a:gd name="T29" fmla="*/ 172 h 198"/>
                <a:gd name="T30" fmla="*/ 117 w 142"/>
                <a:gd name="T31" fmla="*/ 164 h 198"/>
                <a:gd name="T32" fmla="*/ 117 w 142"/>
                <a:gd name="T33" fmla="*/ 163 h 198"/>
                <a:gd name="T34" fmla="*/ 140 w 142"/>
                <a:gd name="T35" fmla="*/ 89 h 198"/>
                <a:gd name="T36" fmla="*/ 118 w 142"/>
                <a:gd name="T37" fmla="*/ 188 h 198"/>
                <a:gd name="T38" fmla="*/ 119 w 142"/>
                <a:gd name="T39" fmla="*/ 190 h 198"/>
                <a:gd name="T40" fmla="*/ 25 w 142"/>
                <a:gd name="T41" fmla="*/ 195 h 198"/>
                <a:gd name="T42" fmla="*/ 24 w 142"/>
                <a:gd name="T43" fmla="*/ 196 h 198"/>
                <a:gd name="T44" fmla="*/ 22 w 142"/>
                <a:gd name="T45" fmla="*/ 193 h 198"/>
                <a:gd name="T46" fmla="*/ 24 w 142"/>
                <a:gd name="T47" fmla="*/ 192 h 198"/>
                <a:gd name="T48" fmla="*/ 137 w 142"/>
                <a:gd name="T49" fmla="*/ 88 h 198"/>
                <a:gd name="T50" fmla="*/ 113 w 142"/>
                <a:gd name="T51" fmla="*/ 161 h 198"/>
                <a:gd name="T52" fmla="*/ 113 w 142"/>
                <a:gd name="T53" fmla="*/ 164 h 198"/>
                <a:gd name="T54" fmla="*/ 114 w 142"/>
                <a:gd name="T55" fmla="*/ 172 h 198"/>
                <a:gd name="T56" fmla="*/ 114 w 142"/>
                <a:gd name="T57" fmla="*/ 182 h 198"/>
                <a:gd name="T58" fmla="*/ 27 w 142"/>
                <a:gd name="T59" fmla="*/ 179 h 198"/>
                <a:gd name="T60" fmla="*/ 27 w 142"/>
                <a:gd name="T61" fmla="*/ 176 h 198"/>
                <a:gd name="T62" fmla="*/ 28 w 142"/>
                <a:gd name="T63" fmla="*/ 168 h 198"/>
                <a:gd name="T64" fmla="*/ 28 w 142"/>
                <a:gd name="T65" fmla="*/ 161 h 198"/>
                <a:gd name="T66" fmla="*/ 16 w 142"/>
                <a:gd name="T67" fmla="*/ 121 h 198"/>
                <a:gd name="T68" fmla="*/ 3 w 142"/>
                <a:gd name="T69" fmla="*/ 68 h 198"/>
                <a:gd name="T70" fmla="*/ 138 w 142"/>
                <a:gd name="T71" fmla="*/ 6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198">
                  <a:moveTo>
                    <a:pt x="141" y="67"/>
                  </a:moveTo>
                  <a:cubicBezTo>
                    <a:pt x="138" y="25"/>
                    <a:pt x="112" y="0"/>
                    <a:pt x="71" y="0"/>
                  </a:cubicBezTo>
                  <a:cubicBezTo>
                    <a:pt x="29" y="0"/>
                    <a:pt x="3" y="25"/>
                    <a:pt x="0" y="67"/>
                  </a:cubicBezTo>
                  <a:cubicBezTo>
                    <a:pt x="0" y="75"/>
                    <a:pt x="0" y="82"/>
                    <a:pt x="2" y="88"/>
                  </a:cubicBezTo>
                  <a:cubicBezTo>
                    <a:pt x="3" y="99"/>
                    <a:pt x="8" y="111"/>
                    <a:pt x="13" y="122"/>
                  </a:cubicBezTo>
                  <a:cubicBezTo>
                    <a:pt x="18" y="136"/>
                    <a:pt x="24" y="149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7"/>
                    <a:pt x="25" y="168"/>
                  </a:cubicBezTo>
                  <a:cubicBezTo>
                    <a:pt x="24" y="171"/>
                    <a:pt x="24" y="174"/>
                    <a:pt x="24" y="178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4" y="181"/>
                    <a:pt x="24" y="182"/>
                    <a:pt x="24" y="184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112" y="185"/>
                    <a:pt x="112" y="185"/>
                    <a:pt x="112" y="185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2" y="189"/>
                    <a:pt x="21" y="190"/>
                    <a:pt x="20" y="191"/>
                  </a:cubicBezTo>
                  <a:cubicBezTo>
                    <a:pt x="20" y="191"/>
                    <a:pt x="19" y="193"/>
                    <a:pt x="19" y="194"/>
                  </a:cubicBezTo>
                  <a:cubicBezTo>
                    <a:pt x="19" y="196"/>
                    <a:pt x="22" y="198"/>
                    <a:pt x="24" y="198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8" y="194"/>
                    <a:pt x="118" y="194"/>
                    <a:pt x="118" y="194"/>
                  </a:cubicBezTo>
                  <a:cubicBezTo>
                    <a:pt x="120" y="194"/>
                    <a:pt x="121" y="193"/>
                    <a:pt x="122" y="192"/>
                  </a:cubicBezTo>
                  <a:cubicBezTo>
                    <a:pt x="123" y="191"/>
                    <a:pt x="123" y="190"/>
                    <a:pt x="123" y="189"/>
                  </a:cubicBezTo>
                  <a:cubicBezTo>
                    <a:pt x="123" y="187"/>
                    <a:pt x="121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0"/>
                    <a:pt x="117" y="177"/>
                    <a:pt x="117" y="173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7" y="169"/>
                    <a:pt x="117" y="168"/>
                  </a:cubicBezTo>
                  <a:cubicBezTo>
                    <a:pt x="117" y="167"/>
                    <a:pt x="117" y="166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7" y="149"/>
                    <a:pt x="123" y="136"/>
                    <a:pt x="128" y="122"/>
                  </a:cubicBezTo>
                  <a:cubicBezTo>
                    <a:pt x="133" y="111"/>
                    <a:pt x="138" y="100"/>
                    <a:pt x="140" y="89"/>
                  </a:cubicBezTo>
                  <a:cubicBezTo>
                    <a:pt x="141" y="82"/>
                    <a:pt x="142" y="75"/>
                    <a:pt x="141" y="67"/>
                  </a:cubicBezTo>
                  <a:close/>
                  <a:moveTo>
                    <a:pt x="118" y="188"/>
                  </a:moveTo>
                  <a:cubicBezTo>
                    <a:pt x="119" y="188"/>
                    <a:pt x="120" y="189"/>
                    <a:pt x="120" y="189"/>
                  </a:cubicBezTo>
                  <a:cubicBezTo>
                    <a:pt x="120" y="190"/>
                    <a:pt x="120" y="190"/>
                    <a:pt x="119" y="190"/>
                  </a:cubicBezTo>
                  <a:cubicBezTo>
                    <a:pt x="119" y="190"/>
                    <a:pt x="119" y="190"/>
                    <a:pt x="118" y="190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3" y="195"/>
                    <a:pt x="23" y="194"/>
                    <a:pt x="22" y="193"/>
                  </a:cubicBezTo>
                  <a:cubicBezTo>
                    <a:pt x="22" y="193"/>
                    <a:pt x="23" y="193"/>
                    <a:pt x="23" y="193"/>
                  </a:cubicBezTo>
                  <a:cubicBezTo>
                    <a:pt x="23" y="192"/>
                    <a:pt x="23" y="192"/>
                    <a:pt x="24" y="192"/>
                  </a:cubicBezTo>
                  <a:lnTo>
                    <a:pt x="118" y="188"/>
                  </a:lnTo>
                  <a:close/>
                  <a:moveTo>
                    <a:pt x="137" y="88"/>
                  </a:moveTo>
                  <a:cubicBezTo>
                    <a:pt x="135" y="99"/>
                    <a:pt x="130" y="110"/>
                    <a:pt x="126" y="121"/>
                  </a:cubicBezTo>
                  <a:cubicBezTo>
                    <a:pt x="120" y="134"/>
                    <a:pt x="114" y="148"/>
                    <a:pt x="113" y="161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6"/>
                    <a:pt x="113" y="167"/>
                    <a:pt x="114" y="169"/>
                  </a:cubicBezTo>
                  <a:cubicBezTo>
                    <a:pt x="114" y="170"/>
                    <a:pt x="114" y="171"/>
                    <a:pt x="114" y="172"/>
                  </a:cubicBezTo>
                  <a:cubicBezTo>
                    <a:pt x="114" y="175"/>
                    <a:pt x="114" y="175"/>
                    <a:pt x="114" y="175"/>
                  </a:cubicBezTo>
                  <a:cubicBezTo>
                    <a:pt x="114" y="177"/>
                    <a:pt x="114" y="180"/>
                    <a:pt x="114" y="182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2"/>
                    <a:pt x="27" y="180"/>
                    <a:pt x="27" y="179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3"/>
                    <a:pt x="28" y="171"/>
                    <a:pt x="28" y="168"/>
                  </a:cubicBezTo>
                  <a:cubicBezTo>
                    <a:pt x="28" y="167"/>
                    <a:pt x="28" y="166"/>
                    <a:pt x="28" y="165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7" y="148"/>
                    <a:pt x="21" y="134"/>
                    <a:pt x="16" y="121"/>
                  </a:cubicBezTo>
                  <a:cubicBezTo>
                    <a:pt x="11" y="110"/>
                    <a:pt x="7" y="99"/>
                    <a:pt x="5" y="87"/>
                  </a:cubicBezTo>
                  <a:cubicBezTo>
                    <a:pt x="3" y="81"/>
                    <a:pt x="3" y="75"/>
                    <a:pt x="3" y="68"/>
                  </a:cubicBezTo>
                  <a:cubicBezTo>
                    <a:pt x="6" y="28"/>
                    <a:pt x="31" y="4"/>
                    <a:pt x="71" y="4"/>
                  </a:cubicBezTo>
                  <a:cubicBezTo>
                    <a:pt x="110" y="4"/>
                    <a:pt x="135" y="28"/>
                    <a:pt x="138" y="68"/>
                  </a:cubicBezTo>
                  <a:cubicBezTo>
                    <a:pt x="139" y="75"/>
                    <a:pt x="138" y="82"/>
                    <a:pt x="137" y="8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3722688" y="5811838"/>
              <a:ext cx="282575" cy="36513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5 h 13"/>
                <a:gd name="T6" fmla="*/ 1 w 104"/>
                <a:gd name="T7" fmla="*/ 6 h 13"/>
                <a:gd name="T8" fmla="*/ 0 w 104"/>
                <a:gd name="T9" fmla="*/ 9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8 h 13"/>
                <a:gd name="T16" fmla="*/ 104 w 104"/>
                <a:gd name="T17" fmla="*/ 5 h 13"/>
                <a:gd name="T18" fmla="*/ 99 w 104"/>
                <a:gd name="T19" fmla="*/ 0 h 13"/>
                <a:gd name="T20" fmla="*/ 100 w 104"/>
                <a:gd name="T21" fmla="*/ 6 h 13"/>
                <a:gd name="T22" fmla="*/ 99 w 104"/>
                <a:gd name="T23" fmla="*/ 6 h 13"/>
                <a:gd name="T24" fmla="*/ 5 w 104"/>
                <a:gd name="T25" fmla="*/ 10 h 13"/>
                <a:gd name="T26" fmla="*/ 5 w 104"/>
                <a:gd name="T27" fmla="*/ 12 h 13"/>
                <a:gd name="T28" fmla="*/ 5 w 104"/>
                <a:gd name="T29" fmla="*/ 10 h 13"/>
                <a:gd name="T30" fmla="*/ 3 w 104"/>
                <a:gd name="T31" fmla="*/ 9 h 13"/>
                <a:gd name="T32" fmla="*/ 4 w 104"/>
                <a:gd name="T33" fmla="*/ 8 h 13"/>
                <a:gd name="T34" fmla="*/ 5 w 104"/>
                <a:gd name="T35" fmla="*/ 8 h 13"/>
                <a:gd name="T36" fmla="*/ 99 w 104"/>
                <a:gd name="T37" fmla="*/ 4 h 13"/>
                <a:gd name="T38" fmla="*/ 100 w 104"/>
                <a:gd name="T39" fmla="*/ 5 h 13"/>
                <a:gd name="T40" fmla="*/ 100 w 104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2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2" y="9"/>
                    <a:pt x="103" y="8"/>
                  </a:cubicBezTo>
                  <a:cubicBezTo>
                    <a:pt x="103" y="7"/>
                    <a:pt x="104" y="6"/>
                    <a:pt x="104" y="5"/>
                  </a:cubicBezTo>
                  <a:cubicBezTo>
                    <a:pt x="104" y="2"/>
                    <a:pt x="101" y="0"/>
                    <a:pt x="99" y="0"/>
                  </a:cubicBezTo>
                  <a:close/>
                  <a:moveTo>
                    <a:pt x="100" y="6"/>
                  </a:moveTo>
                  <a:cubicBezTo>
                    <a:pt x="100" y="6"/>
                    <a:pt x="99" y="6"/>
                    <a:pt x="99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5"/>
                  </a:cubicBezTo>
                  <a:cubicBezTo>
                    <a:pt x="100" y="5"/>
                    <a:pt x="100" y="5"/>
                    <a:pt x="100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722688" y="5788025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8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7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0" y="8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1"/>
                    <a:pt x="101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99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0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722688" y="5761038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8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1" y="9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2"/>
                    <a:pt x="102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100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1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237413" y="5230813"/>
            <a:ext cx="542925" cy="679450"/>
            <a:chOff x="6577013" y="5230813"/>
            <a:chExt cx="542925" cy="679450"/>
          </a:xfrm>
          <a:noFill/>
        </p:grpSpPr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6697663" y="5578475"/>
              <a:ext cx="157163" cy="214313"/>
            </a:xfrm>
            <a:custGeom>
              <a:avLst/>
              <a:gdLst>
                <a:gd name="T0" fmla="*/ 58 w 58"/>
                <a:gd name="T1" fmla="*/ 5 h 79"/>
                <a:gd name="T2" fmla="*/ 58 w 58"/>
                <a:gd name="T3" fmla="*/ 0 h 79"/>
                <a:gd name="T4" fmla="*/ 48 w 58"/>
                <a:gd name="T5" fmla="*/ 12 h 79"/>
                <a:gd name="T6" fmla="*/ 2 w 58"/>
                <a:gd name="T7" fmla="*/ 76 h 79"/>
                <a:gd name="T8" fmla="*/ 0 w 58"/>
                <a:gd name="T9" fmla="*/ 79 h 79"/>
                <a:gd name="T10" fmla="*/ 4 w 58"/>
                <a:gd name="T11" fmla="*/ 78 h 79"/>
                <a:gd name="T12" fmla="*/ 10 w 58"/>
                <a:gd name="T13" fmla="*/ 75 h 79"/>
                <a:gd name="T14" fmla="*/ 39 w 58"/>
                <a:gd name="T15" fmla="*/ 69 h 79"/>
                <a:gd name="T16" fmla="*/ 57 w 58"/>
                <a:gd name="T17" fmla="*/ 65 h 79"/>
                <a:gd name="T18" fmla="*/ 58 w 58"/>
                <a:gd name="T19" fmla="*/ 33 h 79"/>
                <a:gd name="T20" fmla="*/ 58 w 58"/>
                <a:gd name="T21" fmla="*/ 5 h 79"/>
                <a:gd name="T22" fmla="*/ 54 w 58"/>
                <a:gd name="T23" fmla="*/ 63 h 79"/>
                <a:gd name="T24" fmla="*/ 39 w 58"/>
                <a:gd name="T25" fmla="*/ 66 h 79"/>
                <a:gd name="T26" fmla="*/ 9 w 58"/>
                <a:gd name="T27" fmla="*/ 72 h 79"/>
                <a:gd name="T28" fmla="*/ 6 w 58"/>
                <a:gd name="T29" fmla="*/ 74 h 79"/>
                <a:gd name="T30" fmla="*/ 50 w 58"/>
                <a:gd name="T31" fmla="*/ 14 h 79"/>
                <a:gd name="T32" fmla="*/ 54 w 58"/>
                <a:gd name="T33" fmla="*/ 10 h 79"/>
                <a:gd name="T34" fmla="*/ 55 w 58"/>
                <a:gd name="T35" fmla="*/ 33 h 79"/>
                <a:gd name="T36" fmla="*/ 54 w 58"/>
                <a:gd name="T37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9">
                  <a:moveTo>
                    <a:pt x="58" y="5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28" y="35"/>
                    <a:pt x="10" y="57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78"/>
                    <a:pt x="8" y="77"/>
                    <a:pt x="10" y="75"/>
                  </a:cubicBezTo>
                  <a:cubicBezTo>
                    <a:pt x="17" y="72"/>
                    <a:pt x="29" y="71"/>
                    <a:pt x="39" y="69"/>
                  </a:cubicBezTo>
                  <a:cubicBezTo>
                    <a:pt x="49" y="68"/>
                    <a:pt x="55" y="67"/>
                    <a:pt x="57" y="65"/>
                  </a:cubicBezTo>
                  <a:cubicBezTo>
                    <a:pt x="58" y="64"/>
                    <a:pt x="58" y="56"/>
                    <a:pt x="58" y="33"/>
                  </a:cubicBezTo>
                  <a:cubicBezTo>
                    <a:pt x="58" y="23"/>
                    <a:pt x="57" y="12"/>
                    <a:pt x="58" y="5"/>
                  </a:cubicBezTo>
                  <a:close/>
                  <a:moveTo>
                    <a:pt x="54" y="63"/>
                  </a:moveTo>
                  <a:cubicBezTo>
                    <a:pt x="53" y="64"/>
                    <a:pt x="45" y="65"/>
                    <a:pt x="39" y="66"/>
                  </a:cubicBezTo>
                  <a:cubicBezTo>
                    <a:pt x="29" y="67"/>
                    <a:pt x="16" y="69"/>
                    <a:pt x="9" y="72"/>
                  </a:cubicBezTo>
                  <a:cubicBezTo>
                    <a:pt x="8" y="73"/>
                    <a:pt x="7" y="73"/>
                    <a:pt x="6" y="74"/>
                  </a:cubicBezTo>
                  <a:cubicBezTo>
                    <a:pt x="15" y="56"/>
                    <a:pt x="32" y="35"/>
                    <a:pt x="50" y="14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6"/>
                    <a:pt x="54" y="25"/>
                    <a:pt x="55" y="33"/>
                  </a:cubicBezTo>
                  <a:cubicBezTo>
                    <a:pt x="55" y="46"/>
                    <a:pt x="55" y="61"/>
                    <a:pt x="54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6642100" y="5299075"/>
              <a:ext cx="439738" cy="527050"/>
            </a:xfrm>
            <a:custGeom>
              <a:avLst/>
              <a:gdLst>
                <a:gd name="T0" fmla="*/ 86 w 161"/>
                <a:gd name="T1" fmla="*/ 101 h 194"/>
                <a:gd name="T2" fmla="*/ 86 w 161"/>
                <a:gd name="T3" fmla="*/ 99 h 194"/>
                <a:gd name="T4" fmla="*/ 161 w 161"/>
                <a:gd name="T5" fmla="*/ 2 h 194"/>
                <a:gd name="T6" fmla="*/ 30 w 161"/>
                <a:gd name="T7" fmla="*/ 0 h 194"/>
                <a:gd name="T8" fmla="*/ 41 w 161"/>
                <a:gd name="T9" fmla="*/ 35 h 194"/>
                <a:gd name="T10" fmla="*/ 83 w 161"/>
                <a:gd name="T11" fmla="*/ 89 h 194"/>
                <a:gd name="T12" fmla="*/ 82 w 161"/>
                <a:gd name="T13" fmla="*/ 82 h 194"/>
                <a:gd name="T14" fmla="*/ 67 w 161"/>
                <a:gd name="T15" fmla="*/ 24 h 194"/>
                <a:gd name="T16" fmla="*/ 75 w 161"/>
                <a:gd name="T17" fmla="*/ 29 h 194"/>
                <a:gd name="T18" fmla="*/ 90 w 161"/>
                <a:gd name="T19" fmla="*/ 31 h 194"/>
                <a:gd name="T20" fmla="*/ 116 w 161"/>
                <a:gd name="T21" fmla="*/ 24 h 194"/>
                <a:gd name="T22" fmla="*/ 133 w 161"/>
                <a:gd name="T23" fmla="*/ 31 h 194"/>
                <a:gd name="T24" fmla="*/ 131 w 161"/>
                <a:gd name="T25" fmla="*/ 49 h 194"/>
                <a:gd name="T26" fmla="*/ 83 w 161"/>
                <a:gd name="T27" fmla="*/ 97 h 194"/>
                <a:gd name="T28" fmla="*/ 82 w 161"/>
                <a:gd name="T29" fmla="*/ 98 h 194"/>
                <a:gd name="T30" fmla="*/ 83 w 161"/>
                <a:gd name="T31" fmla="*/ 94 h 194"/>
                <a:gd name="T32" fmla="*/ 38 w 161"/>
                <a:gd name="T33" fmla="*/ 39 h 194"/>
                <a:gd name="T34" fmla="*/ 21 w 161"/>
                <a:gd name="T35" fmla="*/ 0 h 194"/>
                <a:gd name="T36" fmla="*/ 0 w 161"/>
                <a:gd name="T37" fmla="*/ 2 h 194"/>
                <a:gd name="T38" fmla="*/ 60 w 161"/>
                <a:gd name="T39" fmla="*/ 81 h 194"/>
                <a:gd name="T40" fmla="*/ 78 w 161"/>
                <a:gd name="T41" fmla="*/ 98 h 194"/>
                <a:gd name="T42" fmla="*/ 80 w 161"/>
                <a:gd name="T43" fmla="*/ 101 h 194"/>
                <a:gd name="T44" fmla="*/ 78 w 161"/>
                <a:gd name="T45" fmla="*/ 104 h 194"/>
                <a:gd name="T46" fmla="*/ 87 w 161"/>
                <a:gd name="T47" fmla="*/ 168 h 194"/>
                <a:gd name="T48" fmla="*/ 104 w 161"/>
                <a:gd name="T49" fmla="*/ 176 h 194"/>
                <a:gd name="T50" fmla="*/ 128 w 161"/>
                <a:gd name="T51" fmla="*/ 182 h 194"/>
                <a:gd name="T52" fmla="*/ 158 w 161"/>
                <a:gd name="T53" fmla="*/ 193 h 194"/>
                <a:gd name="T54" fmla="*/ 160 w 161"/>
                <a:gd name="T55" fmla="*/ 191 h 194"/>
                <a:gd name="T56" fmla="*/ 131 w 161"/>
                <a:gd name="T57" fmla="*/ 27 h 194"/>
                <a:gd name="T58" fmla="*/ 113 w 161"/>
                <a:gd name="T59" fmla="*/ 20 h 194"/>
                <a:gd name="T60" fmla="*/ 82 w 161"/>
                <a:gd name="T61" fmla="*/ 30 h 194"/>
                <a:gd name="T62" fmla="*/ 79 w 161"/>
                <a:gd name="T63" fmla="*/ 29 h 194"/>
                <a:gd name="T64" fmla="*/ 67 w 161"/>
                <a:gd name="T65" fmla="*/ 21 h 194"/>
                <a:gd name="T66" fmla="*/ 44 w 161"/>
                <a:gd name="T67" fmla="*/ 31 h 194"/>
                <a:gd name="T68" fmla="*/ 54 w 161"/>
                <a:gd name="T69" fmla="*/ 49 h 194"/>
                <a:gd name="T70" fmla="*/ 33 w 161"/>
                <a:gd name="T71" fmla="*/ 4 h 194"/>
                <a:gd name="T72" fmla="*/ 134 w 161"/>
                <a:gd name="T73" fmla="*/ 47 h 194"/>
                <a:gd name="T74" fmla="*/ 136 w 161"/>
                <a:gd name="T75" fmla="*/ 29 h 194"/>
                <a:gd name="T76" fmla="*/ 131 w 161"/>
                <a:gd name="T77" fmla="*/ 27 h 194"/>
                <a:gd name="T78" fmla="*/ 79 w 161"/>
                <a:gd name="T79" fmla="*/ 95 h 194"/>
                <a:gd name="T80" fmla="*/ 35 w 161"/>
                <a:gd name="T81" fmla="*/ 53 h 194"/>
                <a:gd name="T82" fmla="*/ 18 w 161"/>
                <a:gd name="T83" fmla="*/ 4 h 194"/>
                <a:gd name="T84" fmla="*/ 68 w 161"/>
                <a:gd name="T85" fmla="*/ 81 h 194"/>
                <a:gd name="T86" fmla="*/ 80 w 161"/>
                <a:gd name="T87" fmla="*/ 96 h 194"/>
                <a:gd name="T88" fmla="*/ 128 w 161"/>
                <a:gd name="T89" fmla="*/ 179 h 194"/>
                <a:gd name="T90" fmla="*/ 106 w 161"/>
                <a:gd name="T91" fmla="*/ 174 h 194"/>
                <a:gd name="T92" fmla="*/ 88 w 161"/>
                <a:gd name="T93" fmla="*/ 165 h 194"/>
                <a:gd name="T94" fmla="*/ 81 w 161"/>
                <a:gd name="T95" fmla="*/ 104 h 194"/>
                <a:gd name="T96" fmla="*/ 84 w 161"/>
                <a:gd name="T97" fmla="*/ 103 h 194"/>
                <a:gd name="T98" fmla="*/ 157 w 161"/>
                <a:gd name="T99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" h="194">
                  <a:moveTo>
                    <a:pt x="102" y="117"/>
                  </a:moveTo>
                  <a:cubicBezTo>
                    <a:pt x="97" y="111"/>
                    <a:pt x="91" y="106"/>
                    <a:pt x="86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91" y="94"/>
                    <a:pt x="97" y="88"/>
                    <a:pt x="102" y="83"/>
                  </a:cubicBezTo>
                  <a:cubicBezTo>
                    <a:pt x="132" y="54"/>
                    <a:pt x="161" y="26"/>
                    <a:pt x="161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1"/>
                    <a:pt x="33" y="22"/>
                    <a:pt x="41" y="35"/>
                  </a:cubicBezTo>
                  <a:cubicBezTo>
                    <a:pt x="50" y="51"/>
                    <a:pt x="64" y="67"/>
                    <a:pt x="79" y="85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68" y="64"/>
                    <a:pt x="56" y="47"/>
                    <a:pt x="48" y="31"/>
                  </a:cubicBezTo>
                  <a:cubicBezTo>
                    <a:pt x="54" y="27"/>
                    <a:pt x="61" y="24"/>
                    <a:pt x="67" y="24"/>
                  </a:cubicBezTo>
                  <a:cubicBezTo>
                    <a:pt x="68" y="24"/>
                    <a:pt x="70" y="24"/>
                    <a:pt x="71" y="24"/>
                  </a:cubicBezTo>
                  <a:cubicBezTo>
                    <a:pt x="74" y="25"/>
                    <a:pt x="75" y="27"/>
                    <a:pt x="75" y="29"/>
                  </a:cubicBezTo>
                  <a:cubicBezTo>
                    <a:pt x="76" y="32"/>
                    <a:pt x="77" y="36"/>
                    <a:pt x="83" y="33"/>
                  </a:cubicBezTo>
                  <a:cubicBezTo>
                    <a:pt x="85" y="33"/>
                    <a:pt x="87" y="32"/>
                    <a:pt x="90" y="31"/>
                  </a:cubicBezTo>
                  <a:cubicBezTo>
                    <a:pt x="97" y="28"/>
                    <a:pt x="107" y="23"/>
                    <a:pt x="113" y="23"/>
                  </a:cubicBezTo>
                  <a:cubicBezTo>
                    <a:pt x="114" y="23"/>
                    <a:pt x="115" y="23"/>
                    <a:pt x="116" y="24"/>
                  </a:cubicBezTo>
                  <a:cubicBezTo>
                    <a:pt x="122" y="28"/>
                    <a:pt x="125" y="29"/>
                    <a:pt x="130" y="30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4" y="31"/>
                    <a:pt x="132" y="35"/>
                    <a:pt x="132" y="37"/>
                  </a:cubicBezTo>
                  <a:cubicBezTo>
                    <a:pt x="131" y="42"/>
                    <a:pt x="129" y="46"/>
                    <a:pt x="131" y="49"/>
                  </a:cubicBezTo>
                  <a:cubicBezTo>
                    <a:pt x="122" y="59"/>
                    <a:pt x="111" y="70"/>
                    <a:pt x="100" y="80"/>
                  </a:cubicBezTo>
                  <a:cubicBezTo>
                    <a:pt x="95" y="86"/>
                    <a:pt x="89" y="91"/>
                    <a:pt x="83" y="9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79" y="89"/>
                    <a:pt x="74" y="84"/>
                    <a:pt x="70" y="79"/>
                  </a:cubicBezTo>
                  <a:cubicBezTo>
                    <a:pt x="58" y="65"/>
                    <a:pt x="47" y="52"/>
                    <a:pt x="38" y="39"/>
                  </a:cubicBezTo>
                  <a:cubicBezTo>
                    <a:pt x="28" y="24"/>
                    <a:pt x="22" y="1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0"/>
                    <a:pt x="18" y="40"/>
                    <a:pt x="33" y="55"/>
                  </a:cubicBezTo>
                  <a:cubicBezTo>
                    <a:pt x="41" y="63"/>
                    <a:pt x="50" y="72"/>
                    <a:pt x="60" y="81"/>
                  </a:cubicBezTo>
                  <a:cubicBezTo>
                    <a:pt x="66" y="86"/>
                    <a:pt x="71" y="92"/>
                    <a:pt x="77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9" y="110"/>
                    <a:pt x="80" y="121"/>
                    <a:pt x="81" y="132"/>
                  </a:cubicBezTo>
                  <a:cubicBezTo>
                    <a:pt x="82" y="160"/>
                    <a:pt x="83" y="168"/>
                    <a:pt x="87" y="168"/>
                  </a:cubicBezTo>
                  <a:cubicBezTo>
                    <a:pt x="92" y="168"/>
                    <a:pt x="97" y="172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10" y="180"/>
                    <a:pt x="114" y="180"/>
                    <a:pt x="120" y="181"/>
                  </a:cubicBezTo>
                  <a:cubicBezTo>
                    <a:pt x="123" y="182"/>
                    <a:pt x="125" y="182"/>
                    <a:pt x="128" y="182"/>
                  </a:cubicBezTo>
                  <a:cubicBezTo>
                    <a:pt x="132" y="183"/>
                    <a:pt x="136" y="185"/>
                    <a:pt x="141" y="187"/>
                  </a:cubicBezTo>
                  <a:cubicBezTo>
                    <a:pt x="146" y="189"/>
                    <a:pt x="152" y="192"/>
                    <a:pt x="158" y="193"/>
                  </a:cubicBezTo>
                  <a:cubicBezTo>
                    <a:pt x="161" y="194"/>
                    <a:pt x="161" y="194"/>
                    <a:pt x="161" y="194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56" y="169"/>
                    <a:pt x="130" y="144"/>
                    <a:pt x="102" y="117"/>
                  </a:cubicBezTo>
                  <a:close/>
                  <a:moveTo>
                    <a:pt x="131" y="27"/>
                  </a:moveTo>
                  <a:cubicBezTo>
                    <a:pt x="125" y="25"/>
                    <a:pt x="123" y="25"/>
                    <a:pt x="117" y="21"/>
                  </a:cubicBezTo>
                  <a:cubicBezTo>
                    <a:pt x="116" y="20"/>
                    <a:pt x="115" y="20"/>
                    <a:pt x="113" y="20"/>
                  </a:cubicBezTo>
                  <a:cubicBezTo>
                    <a:pt x="107" y="20"/>
                    <a:pt x="96" y="24"/>
                    <a:pt x="89" y="28"/>
                  </a:cubicBezTo>
                  <a:cubicBezTo>
                    <a:pt x="86" y="29"/>
                    <a:pt x="83" y="30"/>
                    <a:pt x="82" y="30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79" y="31"/>
                    <a:pt x="79" y="31"/>
                    <a:pt x="79" y="29"/>
                  </a:cubicBezTo>
                  <a:cubicBezTo>
                    <a:pt x="78" y="26"/>
                    <a:pt x="77" y="22"/>
                    <a:pt x="71" y="21"/>
                  </a:cubicBezTo>
                  <a:cubicBezTo>
                    <a:pt x="70" y="21"/>
                    <a:pt x="69" y="21"/>
                    <a:pt x="67" y="21"/>
                  </a:cubicBezTo>
                  <a:cubicBezTo>
                    <a:pt x="60" y="21"/>
                    <a:pt x="52" y="24"/>
                    <a:pt x="45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37"/>
                    <a:pt x="50" y="43"/>
                    <a:pt x="54" y="49"/>
                  </a:cubicBezTo>
                  <a:cubicBezTo>
                    <a:pt x="50" y="44"/>
                    <a:pt x="47" y="39"/>
                    <a:pt x="43" y="33"/>
                  </a:cubicBezTo>
                  <a:cubicBezTo>
                    <a:pt x="36" y="22"/>
                    <a:pt x="33" y="12"/>
                    <a:pt x="33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7" y="17"/>
                    <a:pt x="147" y="31"/>
                    <a:pt x="134" y="47"/>
                  </a:cubicBezTo>
                  <a:cubicBezTo>
                    <a:pt x="133" y="45"/>
                    <a:pt x="134" y="41"/>
                    <a:pt x="135" y="38"/>
                  </a:cubicBezTo>
                  <a:cubicBezTo>
                    <a:pt x="136" y="34"/>
                    <a:pt x="137" y="31"/>
                    <a:pt x="136" y="29"/>
                  </a:cubicBezTo>
                  <a:cubicBezTo>
                    <a:pt x="135" y="28"/>
                    <a:pt x="135" y="28"/>
                    <a:pt x="134" y="27"/>
                  </a:cubicBezTo>
                  <a:lnTo>
                    <a:pt x="131" y="27"/>
                  </a:lnTo>
                  <a:close/>
                  <a:moveTo>
                    <a:pt x="80" y="96"/>
                  </a:moveTo>
                  <a:cubicBezTo>
                    <a:pt x="79" y="95"/>
                    <a:pt x="79" y="95"/>
                    <a:pt x="79" y="95"/>
                  </a:cubicBezTo>
                  <a:cubicBezTo>
                    <a:pt x="73" y="89"/>
                    <a:pt x="68" y="84"/>
                    <a:pt x="62" y="79"/>
                  </a:cubicBezTo>
                  <a:cubicBezTo>
                    <a:pt x="52" y="70"/>
                    <a:pt x="43" y="61"/>
                    <a:pt x="35" y="53"/>
                  </a:cubicBezTo>
                  <a:cubicBezTo>
                    <a:pt x="21" y="38"/>
                    <a:pt x="5" y="20"/>
                    <a:pt x="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4"/>
                    <a:pt x="25" y="26"/>
                    <a:pt x="36" y="41"/>
                  </a:cubicBezTo>
                  <a:cubicBezTo>
                    <a:pt x="45" y="54"/>
                    <a:pt x="56" y="67"/>
                    <a:pt x="68" y="81"/>
                  </a:cubicBezTo>
                  <a:cubicBezTo>
                    <a:pt x="72" y="86"/>
                    <a:pt x="76" y="90"/>
                    <a:pt x="80" y="95"/>
                  </a:cubicBezTo>
                  <a:lnTo>
                    <a:pt x="80" y="96"/>
                  </a:lnTo>
                  <a:close/>
                  <a:moveTo>
                    <a:pt x="142" y="184"/>
                  </a:moveTo>
                  <a:cubicBezTo>
                    <a:pt x="137" y="182"/>
                    <a:pt x="132" y="180"/>
                    <a:pt x="128" y="179"/>
                  </a:cubicBezTo>
                  <a:cubicBezTo>
                    <a:pt x="125" y="179"/>
                    <a:pt x="123" y="178"/>
                    <a:pt x="121" y="178"/>
                  </a:cubicBezTo>
                  <a:cubicBezTo>
                    <a:pt x="115" y="177"/>
                    <a:pt x="111" y="177"/>
                    <a:pt x="106" y="174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99" y="169"/>
                    <a:pt x="93" y="165"/>
                    <a:pt x="88" y="165"/>
                  </a:cubicBezTo>
                  <a:cubicBezTo>
                    <a:pt x="86" y="162"/>
                    <a:pt x="85" y="144"/>
                    <a:pt x="84" y="132"/>
                  </a:cubicBezTo>
                  <a:cubicBezTo>
                    <a:pt x="83" y="121"/>
                    <a:pt x="82" y="110"/>
                    <a:pt x="81" y="104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9" y="108"/>
                    <a:pt x="95" y="114"/>
                    <a:pt x="100" y="119"/>
                  </a:cubicBezTo>
                  <a:cubicBezTo>
                    <a:pt x="126" y="144"/>
                    <a:pt x="151" y="168"/>
                    <a:pt x="157" y="189"/>
                  </a:cubicBezTo>
                  <a:cubicBezTo>
                    <a:pt x="151" y="188"/>
                    <a:pt x="146" y="186"/>
                    <a:pt x="142" y="18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6577013" y="5230813"/>
              <a:ext cx="542925" cy="679450"/>
            </a:xfrm>
            <a:custGeom>
              <a:avLst/>
              <a:gdLst>
                <a:gd name="T0" fmla="*/ 188 w 199"/>
                <a:gd name="T1" fmla="*/ 221 h 250"/>
                <a:gd name="T2" fmla="*/ 129 w 199"/>
                <a:gd name="T3" fmla="*/ 140 h 250"/>
                <a:gd name="T4" fmla="*/ 114 w 199"/>
                <a:gd name="T5" fmla="*/ 125 h 250"/>
                <a:gd name="T6" fmla="*/ 129 w 199"/>
                <a:gd name="T7" fmla="*/ 110 h 250"/>
                <a:gd name="T8" fmla="*/ 188 w 199"/>
                <a:gd name="T9" fmla="*/ 28 h 250"/>
                <a:gd name="T10" fmla="*/ 199 w 199"/>
                <a:gd name="T11" fmla="*/ 14 h 250"/>
                <a:gd name="T12" fmla="*/ 186 w 199"/>
                <a:gd name="T13" fmla="*/ 0 h 250"/>
                <a:gd name="T14" fmla="*/ 13 w 199"/>
                <a:gd name="T15" fmla="*/ 0 h 250"/>
                <a:gd name="T16" fmla="*/ 0 w 199"/>
                <a:gd name="T17" fmla="*/ 14 h 250"/>
                <a:gd name="T18" fmla="*/ 13 w 199"/>
                <a:gd name="T19" fmla="*/ 29 h 250"/>
                <a:gd name="T20" fmla="*/ 13 w 199"/>
                <a:gd name="T21" fmla="*/ 29 h 250"/>
                <a:gd name="T22" fmla="*/ 72 w 199"/>
                <a:gd name="T23" fmla="*/ 110 h 250"/>
                <a:gd name="T24" fmla="*/ 88 w 199"/>
                <a:gd name="T25" fmla="*/ 125 h 250"/>
                <a:gd name="T26" fmla="*/ 72 w 199"/>
                <a:gd name="T27" fmla="*/ 140 h 250"/>
                <a:gd name="T28" fmla="*/ 13 w 199"/>
                <a:gd name="T29" fmla="*/ 221 h 250"/>
                <a:gd name="T30" fmla="*/ 13 w 199"/>
                <a:gd name="T31" fmla="*/ 221 h 250"/>
                <a:gd name="T32" fmla="*/ 0 w 199"/>
                <a:gd name="T33" fmla="*/ 236 h 250"/>
                <a:gd name="T34" fmla="*/ 13 w 199"/>
                <a:gd name="T35" fmla="*/ 250 h 250"/>
                <a:gd name="T36" fmla="*/ 186 w 199"/>
                <a:gd name="T37" fmla="*/ 250 h 250"/>
                <a:gd name="T38" fmla="*/ 199 w 199"/>
                <a:gd name="T39" fmla="*/ 236 h 250"/>
                <a:gd name="T40" fmla="*/ 188 w 199"/>
                <a:gd name="T41" fmla="*/ 221 h 250"/>
                <a:gd name="T42" fmla="*/ 186 w 199"/>
                <a:gd name="T43" fmla="*/ 247 h 250"/>
                <a:gd name="T44" fmla="*/ 13 w 199"/>
                <a:gd name="T45" fmla="*/ 247 h 250"/>
                <a:gd name="T46" fmla="*/ 3 w 199"/>
                <a:gd name="T47" fmla="*/ 236 h 250"/>
                <a:gd name="T48" fmla="*/ 13 w 199"/>
                <a:gd name="T49" fmla="*/ 224 h 250"/>
                <a:gd name="T50" fmla="*/ 16 w 199"/>
                <a:gd name="T51" fmla="*/ 224 h 250"/>
                <a:gd name="T52" fmla="*/ 16 w 199"/>
                <a:gd name="T53" fmla="*/ 223 h 250"/>
                <a:gd name="T54" fmla="*/ 75 w 199"/>
                <a:gd name="T55" fmla="*/ 142 h 250"/>
                <a:gd name="T56" fmla="*/ 91 w 199"/>
                <a:gd name="T57" fmla="*/ 126 h 250"/>
                <a:gd name="T58" fmla="*/ 92 w 199"/>
                <a:gd name="T59" fmla="*/ 125 h 250"/>
                <a:gd name="T60" fmla="*/ 91 w 199"/>
                <a:gd name="T61" fmla="*/ 124 h 250"/>
                <a:gd name="T62" fmla="*/ 74 w 199"/>
                <a:gd name="T63" fmla="*/ 107 h 250"/>
                <a:gd name="T64" fmla="*/ 16 w 199"/>
                <a:gd name="T65" fmla="*/ 27 h 250"/>
                <a:gd name="T66" fmla="*/ 16 w 199"/>
                <a:gd name="T67" fmla="*/ 25 h 250"/>
                <a:gd name="T68" fmla="*/ 13 w 199"/>
                <a:gd name="T69" fmla="*/ 25 h 250"/>
                <a:gd name="T70" fmla="*/ 3 w 199"/>
                <a:gd name="T71" fmla="*/ 14 h 250"/>
                <a:gd name="T72" fmla="*/ 13 w 199"/>
                <a:gd name="T73" fmla="*/ 3 h 250"/>
                <a:gd name="T74" fmla="*/ 186 w 199"/>
                <a:gd name="T75" fmla="*/ 3 h 250"/>
                <a:gd name="T76" fmla="*/ 196 w 199"/>
                <a:gd name="T77" fmla="*/ 14 h 250"/>
                <a:gd name="T78" fmla="*/ 187 w 199"/>
                <a:gd name="T79" fmla="*/ 25 h 250"/>
                <a:gd name="T80" fmla="*/ 185 w 199"/>
                <a:gd name="T81" fmla="*/ 25 h 250"/>
                <a:gd name="T82" fmla="*/ 185 w 199"/>
                <a:gd name="T83" fmla="*/ 27 h 250"/>
                <a:gd name="T84" fmla="*/ 127 w 199"/>
                <a:gd name="T85" fmla="*/ 107 h 250"/>
                <a:gd name="T86" fmla="*/ 110 w 199"/>
                <a:gd name="T87" fmla="*/ 124 h 250"/>
                <a:gd name="T88" fmla="*/ 109 w 199"/>
                <a:gd name="T89" fmla="*/ 125 h 250"/>
                <a:gd name="T90" fmla="*/ 110 w 199"/>
                <a:gd name="T91" fmla="*/ 126 h 250"/>
                <a:gd name="T92" fmla="*/ 127 w 199"/>
                <a:gd name="T93" fmla="*/ 142 h 250"/>
                <a:gd name="T94" fmla="*/ 185 w 199"/>
                <a:gd name="T95" fmla="*/ 223 h 250"/>
                <a:gd name="T96" fmla="*/ 185 w 199"/>
                <a:gd name="T97" fmla="*/ 224 h 250"/>
                <a:gd name="T98" fmla="*/ 187 w 199"/>
                <a:gd name="T99" fmla="*/ 224 h 250"/>
                <a:gd name="T100" fmla="*/ 196 w 199"/>
                <a:gd name="T101" fmla="*/ 236 h 250"/>
                <a:gd name="T102" fmla="*/ 186 w 199"/>
                <a:gd name="T103" fmla="*/ 24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9" h="250">
                  <a:moveTo>
                    <a:pt x="188" y="221"/>
                  </a:moveTo>
                  <a:cubicBezTo>
                    <a:pt x="187" y="196"/>
                    <a:pt x="159" y="169"/>
                    <a:pt x="129" y="140"/>
                  </a:cubicBezTo>
                  <a:cubicBezTo>
                    <a:pt x="124" y="135"/>
                    <a:pt x="119" y="130"/>
                    <a:pt x="114" y="125"/>
                  </a:cubicBezTo>
                  <a:cubicBezTo>
                    <a:pt x="119" y="120"/>
                    <a:pt x="124" y="115"/>
                    <a:pt x="129" y="110"/>
                  </a:cubicBezTo>
                  <a:cubicBezTo>
                    <a:pt x="159" y="81"/>
                    <a:pt x="187" y="53"/>
                    <a:pt x="188" y="28"/>
                  </a:cubicBezTo>
                  <a:cubicBezTo>
                    <a:pt x="195" y="27"/>
                    <a:pt x="199" y="21"/>
                    <a:pt x="199" y="14"/>
                  </a:cubicBezTo>
                  <a:cubicBezTo>
                    <a:pt x="199" y="6"/>
                    <a:pt x="193" y="0"/>
                    <a:pt x="18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54"/>
                    <a:pt x="42" y="81"/>
                    <a:pt x="72" y="110"/>
                  </a:cubicBezTo>
                  <a:cubicBezTo>
                    <a:pt x="77" y="115"/>
                    <a:pt x="83" y="120"/>
                    <a:pt x="88" y="125"/>
                  </a:cubicBezTo>
                  <a:cubicBezTo>
                    <a:pt x="83" y="130"/>
                    <a:pt x="77" y="135"/>
                    <a:pt x="72" y="140"/>
                  </a:cubicBezTo>
                  <a:cubicBezTo>
                    <a:pt x="42" y="169"/>
                    <a:pt x="14" y="196"/>
                    <a:pt x="13" y="221"/>
                  </a:cubicBezTo>
                  <a:cubicBezTo>
                    <a:pt x="13" y="221"/>
                    <a:pt x="13" y="221"/>
                    <a:pt x="13" y="221"/>
                  </a:cubicBezTo>
                  <a:cubicBezTo>
                    <a:pt x="6" y="221"/>
                    <a:pt x="0" y="228"/>
                    <a:pt x="0" y="236"/>
                  </a:cubicBezTo>
                  <a:cubicBezTo>
                    <a:pt x="0" y="244"/>
                    <a:pt x="6" y="250"/>
                    <a:pt x="13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93" y="250"/>
                    <a:pt x="199" y="244"/>
                    <a:pt x="199" y="236"/>
                  </a:cubicBezTo>
                  <a:cubicBezTo>
                    <a:pt x="199" y="229"/>
                    <a:pt x="195" y="223"/>
                    <a:pt x="188" y="221"/>
                  </a:cubicBezTo>
                  <a:close/>
                  <a:moveTo>
                    <a:pt x="186" y="247"/>
                  </a:moveTo>
                  <a:cubicBezTo>
                    <a:pt x="13" y="247"/>
                    <a:pt x="13" y="247"/>
                    <a:pt x="13" y="247"/>
                  </a:cubicBezTo>
                  <a:cubicBezTo>
                    <a:pt x="7" y="247"/>
                    <a:pt x="3" y="242"/>
                    <a:pt x="3" y="236"/>
                  </a:cubicBezTo>
                  <a:cubicBezTo>
                    <a:pt x="3" y="229"/>
                    <a:pt x="7" y="224"/>
                    <a:pt x="13" y="224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6" y="199"/>
                    <a:pt x="46" y="170"/>
                    <a:pt x="75" y="142"/>
                  </a:cubicBezTo>
                  <a:cubicBezTo>
                    <a:pt x="80" y="137"/>
                    <a:pt x="86" y="131"/>
                    <a:pt x="91" y="126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86" y="118"/>
                    <a:pt x="80" y="113"/>
                    <a:pt x="74" y="107"/>
                  </a:cubicBezTo>
                  <a:cubicBezTo>
                    <a:pt x="46" y="80"/>
                    <a:pt x="16" y="51"/>
                    <a:pt x="16" y="27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7" y="25"/>
                    <a:pt x="3" y="20"/>
                    <a:pt x="3" y="14"/>
                  </a:cubicBezTo>
                  <a:cubicBezTo>
                    <a:pt x="3" y="8"/>
                    <a:pt x="7" y="3"/>
                    <a:pt x="13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92" y="3"/>
                    <a:pt x="196" y="8"/>
                    <a:pt x="196" y="14"/>
                  </a:cubicBezTo>
                  <a:cubicBezTo>
                    <a:pt x="196" y="20"/>
                    <a:pt x="192" y="25"/>
                    <a:pt x="187" y="25"/>
                  </a:cubicBezTo>
                  <a:cubicBezTo>
                    <a:pt x="185" y="25"/>
                    <a:pt x="185" y="25"/>
                    <a:pt x="185" y="25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51"/>
                    <a:pt x="155" y="80"/>
                    <a:pt x="127" y="107"/>
                  </a:cubicBezTo>
                  <a:cubicBezTo>
                    <a:pt x="121" y="113"/>
                    <a:pt x="116" y="118"/>
                    <a:pt x="110" y="124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6" y="131"/>
                    <a:pt x="121" y="137"/>
                    <a:pt x="127" y="142"/>
                  </a:cubicBezTo>
                  <a:cubicBezTo>
                    <a:pt x="156" y="170"/>
                    <a:pt x="185" y="199"/>
                    <a:pt x="185" y="223"/>
                  </a:cubicBezTo>
                  <a:cubicBezTo>
                    <a:pt x="185" y="224"/>
                    <a:pt x="185" y="224"/>
                    <a:pt x="185" y="224"/>
                  </a:cubicBezTo>
                  <a:cubicBezTo>
                    <a:pt x="187" y="224"/>
                    <a:pt x="187" y="224"/>
                    <a:pt x="187" y="224"/>
                  </a:cubicBezTo>
                  <a:cubicBezTo>
                    <a:pt x="192" y="225"/>
                    <a:pt x="196" y="230"/>
                    <a:pt x="196" y="236"/>
                  </a:cubicBezTo>
                  <a:cubicBezTo>
                    <a:pt x="196" y="242"/>
                    <a:pt x="192" y="247"/>
                    <a:pt x="186" y="24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5672138" y="952500"/>
            <a:ext cx="676275" cy="690563"/>
            <a:chOff x="5011738" y="952500"/>
            <a:chExt cx="676275" cy="690563"/>
          </a:xfrm>
          <a:noFill/>
        </p:grpSpPr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5011738" y="952500"/>
              <a:ext cx="536575" cy="666750"/>
            </a:xfrm>
            <a:custGeom>
              <a:avLst/>
              <a:gdLst>
                <a:gd name="T0" fmla="*/ 30 w 197"/>
                <a:gd name="T1" fmla="*/ 143 h 245"/>
                <a:gd name="T2" fmla="*/ 32 w 197"/>
                <a:gd name="T3" fmla="*/ 127 h 245"/>
                <a:gd name="T4" fmla="*/ 34 w 197"/>
                <a:gd name="T5" fmla="*/ 118 h 245"/>
                <a:gd name="T6" fmla="*/ 37 w 197"/>
                <a:gd name="T7" fmla="*/ 108 h 245"/>
                <a:gd name="T8" fmla="*/ 46 w 197"/>
                <a:gd name="T9" fmla="*/ 87 h 245"/>
                <a:gd name="T10" fmla="*/ 56 w 197"/>
                <a:gd name="T11" fmla="*/ 71 h 245"/>
                <a:gd name="T12" fmla="*/ 70 w 197"/>
                <a:gd name="T13" fmla="*/ 55 h 245"/>
                <a:gd name="T14" fmla="*/ 81 w 197"/>
                <a:gd name="T15" fmla="*/ 42 h 245"/>
                <a:gd name="T16" fmla="*/ 98 w 197"/>
                <a:gd name="T17" fmla="*/ 33 h 245"/>
                <a:gd name="T18" fmla="*/ 122 w 197"/>
                <a:gd name="T19" fmla="*/ 22 h 245"/>
                <a:gd name="T20" fmla="*/ 138 w 197"/>
                <a:gd name="T21" fmla="*/ 19 h 245"/>
                <a:gd name="T22" fmla="*/ 161 w 197"/>
                <a:gd name="T23" fmla="*/ 18 h 245"/>
                <a:gd name="T24" fmla="*/ 176 w 197"/>
                <a:gd name="T25" fmla="*/ 19 h 245"/>
                <a:gd name="T26" fmla="*/ 190 w 197"/>
                <a:gd name="T27" fmla="*/ 26 h 245"/>
                <a:gd name="T28" fmla="*/ 167 w 197"/>
                <a:gd name="T29" fmla="*/ 10 h 245"/>
                <a:gd name="T30" fmla="*/ 150 w 197"/>
                <a:gd name="T31" fmla="*/ 3 h 245"/>
                <a:gd name="T32" fmla="*/ 134 w 197"/>
                <a:gd name="T33" fmla="*/ 1 h 245"/>
                <a:gd name="T34" fmla="*/ 111 w 197"/>
                <a:gd name="T35" fmla="*/ 1 h 245"/>
                <a:gd name="T36" fmla="*/ 87 w 197"/>
                <a:gd name="T37" fmla="*/ 7 h 245"/>
                <a:gd name="T38" fmla="*/ 69 w 197"/>
                <a:gd name="T39" fmla="*/ 16 h 245"/>
                <a:gd name="T40" fmla="*/ 47 w 197"/>
                <a:gd name="T41" fmla="*/ 32 h 245"/>
                <a:gd name="T42" fmla="*/ 35 w 197"/>
                <a:gd name="T43" fmla="*/ 44 h 245"/>
                <a:gd name="T44" fmla="*/ 21 w 197"/>
                <a:gd name="T45" fmla="*/ 63 h 245"/>
                <a:gd name="T46" fmla="*/ 12 w 197"/>
                <a:gd name="T47" fmla="*/ 81 h 245"/>
                <a:gd name="T48" fmla="*/ 6 w 197"/>
                <a:gd name="T49" fmla="*/ 98 h 245"/>
                <a:gd name="T50" fmla="*/ 3 w 197"/>
                <a:gd name="T51" fmla="*/ 109 h 245"/>
                <a:gd name="T52" fmla="*/ 1 w 197"/>
                <a:gd name="T53" fmla="*/ 118 h 245"/>
                <a:gd name="T54" fmla="*/ 0 w 197"/>
                <a:gd name="T55" fmla="*/ 130 h 245"/>
                <a:gd name="T56" fmla="*/ 78 w 197"/>
                <a:gd name="T57" fmla="*/ 245 h 245"/>
                <a:gd name="T58" fmla="*/ 3 w 197"/>
                <a:gd name="T59" fmla="*/ 136 h 245"/>
                <a:gd name="T60" fmla="*/ 4 w 197"/>
                <a:gd name="T61" fmla="*/ 121 h 245"/>
                <a:gd name="T62" fmla="*/ 6 w 197"/>
                <a:gd name="T63" fmla="*/ 109 h 245"/>
                <a:gd name="T64" fmla="*/ 9 w 197"/>
                <a:gd name="T65" fmla="*/ 98 h 245"/>
                <a:gd name="T66" fmla="*/ 16 w 197"/>
                <a:gd name="T67" fmla="*/ 80 h 245"/>
                <a:gd name="T68" fmla="*/ 23 w 197"/>
                <a:gd name="T69" fmla="*/ 66 h 245"/>
                <a:gd name="T70" fmla="*/ 34 w 197"/>
                <a:gd name="T71" fmla="*/ 51 h 245"/>
                <a:gd name="T72" fmla="*/ 48 w 197"/>
                <a:gd name="T73" fmla="*/ 35 h 245"/>
                <a:gd name="T74" fmla="*/ 61 w 197"/>
                <a:gd name="T75" fmla="*/ 25 h 245"/>
                <a:gd name="T76" fmla="*/ 81 w 197"/>
                <a:gd name="T77" fmla="*/ 14 h 245"/>
                <a:gd name="T78" fmla="*/ 96 w 197"/>
                <a:gd name="T79" fmla="*/ 8 h 245"/>
                <a:gd name="T80" fmla="*/ 120 w 197"/>
                <a:gd name="T81" fmla="*/ 4 h 245"/>
                <a:gd name="T82" fmla="*/ 141 w 197"/>
                <a:gd name="T83" fmla="*/ 5 h 245"/>
                <a:gd name="T84" fmla="*/ 155 w 197"/>
                <a:gd name="T85" fmla="*/ 8 h 245"/>
                <a:gd name="T86" fmla="*/ 169 w 197"/>
                <a:gd name="T87" fmla="*/ 14 h 245"/>
                <a:gd name="T88" fmla="*/ 161 w 197"/>
                <a:gd name="T89" fmla="*/ 15 h 245"/>
                <a:gd name="T90" fmla="*/ 137 w 197"/>
                <a:gd name="T91" fmla="*/ 16 h 245"/>
                <a:gd name="T92" fmla="*/ 114 w 197"/>
                <a:gd name="T93" fmla="*/ 22 h 245"/>
                <a:gd name="T94" fmla="*/ 95 w 197"/>
                <a:gd name="T95" fmla="*/ 31 h 245"/>
                <a:gd name="T96" fmla="*/ 74 w 197"/>
                <a:gd name="T97" fmla="*/ 46 h 245"/>
                <a:gd name="T98" fmla="*/ 62 w 197"/>
                <a:gd name="T99" fmla="*/ 59 h 245"/>
                <a:gd name="T100" fmla="*/ 48 w 197"/>
                <a:gd name="T101" fmla="*/ 77 h 245"/>
                <a:gd name="T102" fmla="*/ 39 w 197"/>
                <a:gd name="T103" fmla="*/ 95 h 245"/>
                <a:gd name="T104" fmla="*/ 33 w 197"/>
                <a:gd name="T105" fmla="*/ 111 h 245"/>
                <a:gd name="T106" fmla="*/ 30 w 197"/>
                <a:gd name="T107" fmla="*/ 121 h 245"/>
                <a:gd name="T108" fmla="*/ 27 w 197"/>
                <a:gd name="T109" fmla="*/ 137 h 245"/>
                <a:gd name="T110" fmla="*/ 26 w 197"/>
                <a:gd name="T111" fmla="*/ 15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45">
                  <a:moveTo>
                    <a:pt x="79" y="242"/>
                  </a:moveTo>
                  <a:cubicBezTo>
                    <a:pt x="60" y="231"/>
                    <a:pt x="46" y="215"/>
                    <a:pt x="38" y="193"/>
                  </a:cubicBezTo>
                  <a:cubicBezTo>
                    <a:pt x="32" y="180"/>
                    <a:pt x="30" y="166"/>
                    <a:pt x="30" y="151"/>
                  </a:cubicBezTo>
                  <a:cubicBezTo>
                    <a:pt x="30" y="149"/>
                    <a:pt x="30" y="147"/>
                    <a:pt x="30" y="145"/>
                  </a:cubicBezTo>
                  <a:cubicBezTo>
                    <a:pt x="30" y="144"/>
                    <a:pt x="30" y="144"/>
                    <a:pt x="30" y="143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0"/>
                    <a:pt x="30" y="139"/>
                  </a:cubicBezTo>
                  <a:cubicBezTo>
                    <a:pt x="30" y="138"/>
                    <a:pt x="30" y="138"/>
                    <a:pt x="30" y="137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8"/>
                    <a:pt x="32" y="127"/>
                  </a:cubicBezTo>
                  <a:cubicBezTo>
                    <a:pt x="32" y="126"/>
                    <a:pt x="32" y="126"/>
                    <a:pt x="32" y="125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3"/>
                    <a:pt x="33" y="122"/>
                    <a:pt x="33" y="121"/>
                  </a:cubicBezTo>
                  <a:cubicBezTo>
                    <a:pt x="33" y="121"/>
                    <a:pt x="33" y="120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6"/>
                    <a:pt x="35" y="116"/>
                  </a:cubicBezTo>
                  <a:cubicBezTo>
                    <a:pt x="35" y="115"/>
                    <a:pt x="35" y="114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11"/>
                    <a:pt x="36" y="111"/>
                    <a:pt x="36" y="110"/>
                  </a:cubicBezTo>
                  <a:cubicBezTo>
                    <a:pt x="36" y="109"/>
                    <a:pt x="37" y="108"/>
                    <a:pt x="37" y="108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8" y="106"/>
                    <a:pt x="38" y="105"/>
                    <a:pt x="38" y="105"/>
                  </a:cubicBezTo>
                  <a:cubicBezTo>
                    <a:pt x="39" y="102"/>
                    <a:pt x="40" y="99"/>
                    <a:pt x="41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3" y="92"/>
                    <a:pt x="45" y="90"/>
                    <a:pt x="46" y="87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4"/>
                    <a:pt x="49" y="82"/>
                    <a:pt x="50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2" y="77"/>
                    <a:pt x="53" y="75"/>
                    <a:pt x="55" y="7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0"/>
                    <a:pt x="58" y="68"/>
                    <a:pt x="59" y="67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4"/>
                    <a:pt x="63" y="62"/>
                    <a:pt x="64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7" y="58"/>
                    <a:pt x="68" y="56"/>
                    <a:pt x="70" y="55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2"/>
                    <a:pt x="74" y="51"/>
                    <a:pt x="75" y="5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8" y="47"/>
                    <a:pt x="80" y="45"/>
                    <a:pt x="82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2"/>
                    <a:pt x="86" y="40"/>
                    <a:pt x="88" y="39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2" y="36"/>
                    <a:pt x="94" y="35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101" y="31"/>
                    <a:pt x="104" y="30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9" y="27"/>
                    <a:pt x="111" y="26"/>
                    <a:pt x="113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7" y="24"/>
                    <a:pt x="119" y="23"/>
                    <a:pt x="122" y="22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4" y="22"/>
                    <a:pt x="127" y="21"/>
                    <a:pt x="129" y="2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3" y="20"/>
                    <a:pt x="135" y="19"/>
                    <a:pt x="138" y="19"/>
                  </a:cubicBezTo>
                  <a:cubicBezTo>
                    <a:pt x="140" y="19"/>
                    <a:pt x="143" y="18"/>
                    <a:pt x="145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8" y="18"/>
                    <a:pt x="150" y="18"/>
                    <a:pt x="152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6" y="18"/>
                    <a:pt x="158" y="18"/>
                    <a:pt x="161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3" y="19"/>
                    <a:pt x="166" y="19"/>
                    <a:pt x="168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1" y="20"/>
                    <a:pt x="173" y="20"/>
                    <a:pt x="175" y="21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8" y="22"/>
                    <a:pt x="180" y="22"/>
                    <a:pt x="182" y="23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5" y="24"/>
                    <a:pt x="187" y="25"/>
                    <a:pt x="189" y="25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2" y="27"/>
                    <a:pt x="193" y="28"/>
                    <a:pt x="195" y="29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6" y="9"/>
                    <a:pt x="166" y="9"/>
                    <a:pt x="165" y="9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1" y="7"/>
                    <a:pt x="159" y="6"/>
                    <a:pt x="157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4" y="5"/>
                    <a:pt x="152" y="4"/>
                    <a:pt x="150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7" y="3"/>
                    <a:pt x="145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39" y="1"/>
                    <a:pt x="137" y="1"/>
                    <a:pt x="135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2" y="0"/>
                    <a:pt x="130" y="0"/>
                    <a:pt x="128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22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6" y="1"/>
                    <a:pt x="113" y="1"/>
                    <a:pt x="111" y="1"/>
                  </a:cubicBezTo>
                  <a:cubicBezTo>
                    <a:pt x="108" y="2"/>
                    <a:pt x="106" y="2"/>
                    <a:pt x="103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7" y="4"/>
                    <a:pt x="95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2" y="6"/>
                    <a:pt x="89" y="6"/>
                    <a:pt x="87" y="7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9"/>
                    <a:pt x="81" y="10"/>
                    <a:pt x="79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12"/>
                    <a:pt x="73" y="14"/>
                    <a:pt x="70" y="15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6" y="18"/>
                    <a:pt x="64" y="19"/>
                    <a:pt x="61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8" y="23"/>
                    <a:pt x="56" y="25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8"/>
                    <a:pt x="50" y="30"/>
                    <a:pt x="47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3" y="35"/>
                    <a:pt x="42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39" y="40"/>
                    <a:pt x="38" y="41"/>
                    <a:pt x="36" y="43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6"/>
                    <a:pt x="33" y="47"/>
                    <a:pt x="31" y="4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2"/>
                    <a:pt x="28" y="53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8"/>
                    <a:pt x="23" y="60"/>
                    <a:pt x="21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9" y="66"/>
                    <a:pt x="18" y="68"/>
                    <a:pt x="17" y="70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5" y="74"/>
                    <a:pt x="14" y="76"/>
                    <a:pt x="13" y="79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3"/>
                    <a:pt x="10" y="86"/>
                    <a:pt x="8" y="89"/>
                  </a:cubicBezTo>
                  <a:cubicBezTo>
                    <a:pt x="8" y="90"/>
                    <a:pt x="8" y="90"/>
                    <a:pt x="8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4"/>
                    <a:pt x="7" y="95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9"/>
                    <a:pt x="5" y="99"/>
                    <a:pt x="5" y="100"/>
                  </a:cubicBezTo>
                  <a:cubicBezTo>
                    <a:pt x="5" y="101"/>
                    <a:pt x="4" y="102"/>
                    <a:pt x="4" y="10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5"/>
                    <a:pt x="3" y="106"/>
                  </a:cubicBezTo>
                  <a:cubicBezTo>
                    <a:pt x="3" y="107"/>
                    <a:pt x="3" y="108"/>
                    <a:pt x="3" y="109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3"/>
                    <a:pt x="2" y="113"/>
                    <a:pt x="2" y="114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8"/>
                  </a:cubicBezTo>
                  <a:cubicBezTo>
                    <a:pt x="1" y="119"/>
                    <a:pt x="1" y="119"/>
                    <a:pt x="1" y="120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0" y="123"/>
                    <a:pt x="0" y="124"/>
                  </a:cubicBezTo>
                  <a:cubicBezTo>
                    <a:pt x="0" y="125"/>
                    <a:pt x="0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2"/>
                    <a:pt x="0" y="134"/>
                    <a:pt x="0" y="136"/>
                  </a:cubicBezTo>
                  <a:cubicBezTo>
                    <a:pt x="0" y="177"/>
                    <a:pt x="19" y="213"/>
                    <a:pt x="51" y="230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lnTo>
                    <a:pt x="79" y="242"/>
                  </a:lnTo>
                  <a:close/>
                  <a:moveTo>
                    <a:pt x="53" y="227"/>
                  </a:moveTo>
                  <a:cubicBezTo>
                    <a:pt x="22" y="210"/>
                    <a:pt x="3" y="176"/>
                    <a:pt x="3" y="136"/>
                  </a:cubicBezTo>
                  <a:cubicBezTo>
                    <a:pt x="3" y="134"/>
                    <a:pt x="3" y="132"/>
                    <a:pt x="3" y="130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7"/>
                    <a:pt x="4" y="126"/>
                    <a:pt x="4" y="124"/>
                  </a:cubicBezTo>
                  <a:cubicBezTo>
                    <a:pt x="4" y="124"/>
                    <a:pt x="4" y="123"/>
                    <a:pt x="4" y="123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4" y="118"/>
                    <a:pt x="5" y="117"/>
                    <a:pt x="5" y="117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2"/>
                    <a:pt x="6" y="111"/>
                    <a:pt x="6" y="11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7" y="106"/>
                    <a:pt x="7" y="105"/>
                    <a:pt x="7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8" y="100"/>
                    <a:pt x="8" y="99"/>
                    <a:pt x="9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4"/>
                    <a:pt x="10" y="93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3" y="87"/>
                    <a:pt x="14" y="85"/>
                    <a:pt x="15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7" y="78"/>
                    <a:pt x="18" y="75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69"/>
                    <a:pt x="22" y="68"/>
                    <a:pt x="23" y="6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2"/>
                    <a:pt x="27" y="60"/>
                    <a:pt x="28" y="58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5"/>
                    <a:pt x="31" y="54"/>
                    <a:pt x="32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49"/>
                    <a:pt x="36" y="48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40" y="43"/>
                    <a:pt x="42" y="42"/>
                    <a:pt x="43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6" y="38"/>
                    <a:pt x="47" y="36"/>
                    <a:pt x="48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2"/>
                    <a:pt x="54" y="31"/>
                    <a:pt x="55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7"/>
                    <a:pt x="60" y="26"/>
                    <a:pt x="61" y="25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5" y="22"/>
                    <a:pt x="68" y="20"/>
                    <a:pt x="70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4" y="17"/>
                    <a:pt x="77" y="15"/>
                    <a:pt x="80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2" y="13"/>
                    <a:pt x="84" y="12"/>
                    <a:pt x="86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9"/>
                    <a:pt x="93" y="9"/>
                    <a:pt x="95" y="8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7"/>
                    <a:pt x="100" y="7"/>
                    <a:pt x="102" y="6"/>
                  </a:cubicBezTo>
                  <a:cubicBezTo>
                    <a:pt x="103" y="6"/>
                    <a:pt x="103" y="6"/>
                    <a:pt x="104" y="6"/>
                  </a:cubicBezTo>
                  <a:cubicBezTo>
                    <a:pt x="106" y="5"/>
                    <a:pt x="109" y="5"/>
                    <a:pt x="111" y="4"/>
                  </a:cubicBezTo>
                  <a:cubicBezTo>
                    <a:pt x="114" y="4"/>
                    <a:pt x="116" y="4"/>
                    <a:pt x="118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30" y="3"/>
                    <a:pt x="132" y="4"/>
                    <a:pt x="134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4"/>
                    <a:pt x="139" y="4"/>
                    <a:pt x="141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4" y="5"/>
                    <a:pt x="146" y="6"/>
                    <a:pt x="149" y="6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8" y="9"/>
                    <a:pt x="160" y="10"/>
                    <a:pt x="162" y="11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12"/>
                    <a:pt x="165" y="12"/>
                    <a:pt x="165" y="13"/>
                  </a:cubicBezTo>
                  <a:cubicBezTo>
                    <a:pt x="167" y="13"/>
                    <a:pt x="168" y="14"/>
                    <a:pt x="169" y="14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3" y="17"/>
                    <a:pt x="171" y="17"/>
                    <a:pt x="170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6" y="16"/>
                    <a:pt x="164" y="15"/>
                    <a:pt x="162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5"/>
                    <a:pt x="154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0" y="15"/>
                    <a:pt x="148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2" y="15"/>
                    <a:pt x="140" y="15"/>
                    <a:pt x="137" y="16"/>
                  </a:cubicBezTo>
                  <a:cubicBezTo>
                    <a:pt x="135" y="16"/>
                    <a:pt x="132" y="16"/>
                    <a:pt x="130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6" y="18"/>
                    <a:pt x="124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8" y="20"/>
                    <a:pt x="116" y="21"/>
                    <a:pt x="114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0" y="23"/>
                    <a:pt x="108" y="24"/>
                    <a:pt x="106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2" y="27"/>
                    <a:pt x="100" y="28"/>
                    <a:pt x="97" y="30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3" y="32"/>
                    <a:pt x="90" y="34"/>
                    <a:pt x="88" y="35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8"/>
                    <a:pt x="82" y="39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8" y="43"/>
                    <a:pt x="76" y="44"/>
                    <a:pt x="74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1" y="48"/>
                    <a:pt x="70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6" y="54"/>
                    <a:pt x="64" y="56"/>
                    <a:pt x="63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0" y="60"/>
                    <a:pt x="59" y="62"/>
                    <a:pt x="58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6"/>
                    <a:pt x="54" y="68"/>
                    <a:pt x="53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3"/>
                    <a:pt x="49" y="75"/>
                    <a:pt x="48" y="77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5" y="82"/>
                    <a:pt x="44" y="84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2" y="88"/>
                    <a:pt x="40" y="91"/>
                    <a:pt x="39" y="93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7" y="98"/>
                    <a:pt x="36" y="101"/>
                    <a:pt x="35" y="103"/>
                  </a:cubicBezTo>
                  <a:cubicBezTo>
                    <a:pt x="35" y="104"/>
                    <a:pt x="35" y="105"/>
                    <a:pt x="34" y="105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3" y="108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13"/>
                    <a:pt x="32" y="114"/>
                    <a:pt x="31" y="115"/>
                  </a:cubicBezTo>
                  <a:cubicBezTo>
                    <a:pt x="31" y="115"/>
                    <a:pt x="31" y="116"/>
                    <a:pt x="31" y="117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20"/>
                    <a:pt x="30" y="121"/>
                  </a:cubicBezTo>
                  <a:cubicBezTo>
                    <a:pt x="30" y="121"/>
                    <a:pt x="30" y="122"/>
                    <a:pt x="29" y="123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5"/>
                    <a:pt x="29" y="126"/>
                    <a:pt x="29" y="126"/>
                  </a:cubicBezTo>
                  <a:cubicBezTo>
                    <a:pt x="29" y="127"/>
                    <a:pt x="28" y="128"/>
                    <a:pt x="28" y="129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27" y="138"/>
                    <a:pt x="27" y="138"/>
                  </a:cubicBezTo>
                  <a:cubicBezTo>
                    <a:pt x="27" y="139"/>
                    <a:pt x="27" y="140"/>
                    <a:pt x="27" y="141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4"/>
                    <a:pt x="27" y="144"/>
                    <a:pt x="27" y="145"/>
                  </a:cubicBezTo>
                  <a:cubicBezTo>
                    <a:pt x="27" y="147"/>
                    <a:pt x="26" y="149"/>
                    <a:pt x="26" y="151"/>
                  </a:cubicBezTo>
                  <a:cubicBezTo>
                    <a:pt x="26" y="166"/>
                    <a:pt x="29" y="181"/>
                    <a:pt x="35" y="195"/>
                  </a:cubicBezTo>
                  <a:cubicBezTo>
                    <a:pt x="40" y="208"/>
                    <a:pt x="48" y="221"/>
                    <a:pt x="58" y="230"/>
                  </a:cubicBezTo>
                  <a:lnTo>
                    <a:pt x="53" y="227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5113338" y="1009650"/>
              <a:ext cx="574675" cy="633413"/>
            </a:xfrm>
            <a:custGeom>
              <a:avLst/>
              <a:gdLst>
                <a:gd name="T0" fmla="*/ 182 w 211"/>
                <a:gd name="T1" fmla="*/ 29 h 233"/>
                <a:gd name="T2" fmla="*/ 106 w 211"/>
                <a:gd name="T3" fmla="*/ 4 h 233"/>
                <a:gd name="T4" fmla="*/ 0 w 211"/>
                <a:gd name="T5" fmla="*/ 133 h 233"/>
                <a:gd name="T6" fmla="*/ 29 w 211"/>
                <a:gd name="T7" fmla="*/ 207 h 233"/>
                <a:gd name="T8" fmla="*/ 92 w 211"/>
                <a:gd name="T9" fmla="*/ 233 h 233"/>
                <a:gd name="T10" fmla="*/ 92 w 211"/>
                <a:gd name="T11" fmla="*/ 233 h 233"/>
                <a:gd name="T12" fmla="*/ 106 w 211"/>
                <a:gd name="T13" fmla="*/ 232 h 233"/>
                <a:gd name="T14" fmla="*/ 211 w 211"/>
                <a:gd name="T15" fmla="*/ 104 h 233"/>
                <a:gd name="T16" fmla="*/ 182 w 211"/>
                <a:gd name="T17" fmla="*/ 29 h 233"/>
                <a:gd name="T18" fmla="*/ 105 w 211"/>
                <a:gd name="T19" fmla="*/ 229 h 233"/>
                <a:gd name="T20" fmla="*/ 92 w 211"/>
                <a:gd name="T21" fmla="*/ 230 h 233"/>
                <a:gd name="T22" fmla="*/ 92 w 211"/>
                <a:gd name="T23" fmla="*/ 230 h 233"/>
                <a:gd name="T24" fmla="*/ 31 w 211"/>
                <a:gd name="T25" fmla="*/ 205 h 233"/>
                <a:gd name="T26" fmla="*/ 3 w 211"/>
                <a:gd name="T27" fmla="*/ 133 h 233"/>
                <a:gd name="T28" fmla="*/ 106 w 211"/>
                <a:gd name="T29" fmla="*/ 7 h 233"/>
                <a:gd name="T30" fmla="*/ 119 w 211"/>
                <a:gd name="T31" fmla="*/ 7 h 233"/>
                <a:gd name="T32" fmla="*/ 180 w 211"/>
                <a:gd name="T33" fmla="*/ 32 h 233"/>
                <a:gd name="T34" fmla="*/ 208 w 211"/>
                <a:gd name="T35" fmla="*/ 104 h 233"/>
                <a:gd name="T36" fmla="*/ 105 w 211"/>
                <a:gd name="T3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1" h="233">
                  <a:moveTo>
                    <a:pt x="182" y="29"/>
                  </a:moveTo>
                  <a:cubicBezTo>
                    <a:pt x="163" y="9"/>
                    <a:pt x="135" y="0"/>
                    <a:pt x="106" y="4"/>
                  </a:cubicBezTo>
                  <a:cubicBezTo>
                    <a:pt x="47" y="12"/>
                    <a:pt x="0" y="70"/>
                    <a:pt x="0" y="133"/>
                  </a:cubicBezTo>
                  <a:cubicBezTo>
                    <a:pt x="0" y="162"/>
                    <a:pt x="10" y="189"/>
                    <a:pt x="29" y="207"/>
                  </a:cubicBezTo>
                  <a:cubicBezTo>
                    <a:pt x="45" y="224"/>
                    <a:pt x="68" y="233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6" y="233"/>
                    <a:pt x="101" y="233"/>
                    <a:pt x="106" y="232"/>
                  </a:cubicBezTo>
                  <a:cubicBezTo>
                    <a:pt x="164" y="224"/>
                    <a:pt x="211" y="166"/>
                    <a:pt x="211" y="104"/>
                  </a:cubicBezTo>
                  <a:cubicBezTo>
                    <a:pt x="211" y="74"/>
                    <a:pt x="201" y="48"/>
                    <a:pt x="182" y="29"/>
                  </a:cubicBezTo>
                  <a:close/>
                  <a:moveTo>
                    <a:pt x="105" y="229"/>
                  </a:moveTo>
                  <a:cubicBezTo>
                    <a:pt x="101" y="230"/>
                    <a:pt x="96" y="230"/>
                    <a:pt x="92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69" y="230"/>
                    <a:pt x="47" y="221"/>
                    <a:pt x="31" y="205"/>
                  </a:cubicBezTo>
                  <a:cubicBezTo>
                    <a:pt x="13" y="187"/>
                    <a:pt x="3" y="161"/>
                    <a:pt x="3" y="133"/>
                  </a:cubicBezTo>
                  <a:cubicBezTo>
                    <a:pt x="3" y="72"/>
                    <a:pt x="49" y="15"/>
                    <a:pt x="106" y="7"/>
                  </a:cubicBezTo>
                  <a:cubicBezTo>
                    <a:pt x="110" y="7"/>
                    <a:pt x="115" y="7"/>
                    <a:pt x="119" y="7"/>
                  </a:cubicBezTo>
                  <a:cubicBezTo>
                    <a:pt x="142" y="7"/>
                    <a:pt x="164" y="15"/>
                    <a:pt x="180" y="32"/>
                  </a:cubicBezTo>
                  <a:cubicBezTo>
                    <a:pt x="198" y="50"/>
                    <a:pt x="208" y="75"/>
                    <a:pt x="208" y="104"/>
                  </a:cubicBezTo>
                  <a:cubicBezTo>
                    <a:pt x="208" y="165"/>
                    <a:pt x="162" y="221"/>
                    <a:pt x="105" y="22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140325" y="1039813"/>
              <a:ext cx="520700" cy="576263"/>
            </a:xfrm>
            <a:custGeom>
              <a:avLst/>
              <a:gdLst>
                <a:gd name="T0" fmla="*/ 165 w 191"/>
                <a:gd name="T1" fmla="*/ 26 h 212"/>
                <a:gd name="T2" fmla="*/ 97 w 191"/>
                <a:gd name="T3" fmla="*/ 4 h 212"/>
                <a:gd name="T4" fmla="*/ 0 w 191"/>
                <a:gd name="T5" fmla="*/ 122 h 212"/>
                <a:gd name="T6" fmla="*/ 26 w 191"/>
                <a:gd name="T7" fmla="*/ 189 h 212"/>
                <a:gd name="T8" fmla="*/ 82 w 191"/>
                <a:gd name="T9" fmla="*/ 212 h 212"/>
                <a:gd name="T10" fmla="*/ 94 w 191"/>
                <a:gd name="T11" fmla="*/ 211 h 212"/>
                <a:gd name="T12" fmla="*/ 191 w 191"/>
                <a:gd name="T13" fmla="*/ 93 h 212"/>
                <a:gd name="T14" fmla="*/ 165 w 191"/>
                <a:gd name="T15" fmla="*/ 26 h 212"/>
                <a:gd name="T16" fmla="*/ 94 w 191"/>
                <a:gd name="T17" fmla="*/ 208 h 212"/>
                <a:gd name="T18" fmla="*/ 28 w 191"/>
                <a:gd name="T19" fmla="*/ 187 h 212"/>
                <a:gd name="T20" fmla="*/ 3 w 191"/>
                <a:gd name="T21" fmla="*/ 122 h 212"/>
                <a:gd name="T22" fmla="*/ 97 w 191"/>
                <a:gd name="T23" fmla="*/ 7 h 212"/>
                <a:gd name="T24" fmla="*/ 109 w 191"/>
                <a:gd name="T25" fmla="*/ 6 h 212"/>
                <a:gd name="T26" fmla="*/ 163 w 191"/>
                <a:gd name="T27" fmla="*/ 28 h 212"/>
                <a:gd name="T28" fmla="*/ 188 w 191"/>
                <a:gd name="T29" fmla="*/ 93 h 212"/>
                <a:gd name="T30" fmla="*/ 168 w 191"/>
                <a:gd name="T31" fmla="*/ 157 h 212"/>
                <a:gd name="T32" fmla="*/ 179 w 191"/>
                <a:gd name="T33" fmla="*/ 121 h 212"/>
                <a:gd name="T34" fmla="*/ 179 w 191"/>
                <a:gd name="T35" fmla="*/ 120 h 212"/>
                <a:gd name="T36" fmla="*/ 160 w 191"/>
                <a:gd name="T37" fmla="*/ 88 h 212"/>
                <a:gd name="T38" fmla="*/ 133 w 191"/>
                <a:gd name="T39" fmla="*/ 109 h 212"/>
                <a:gd name="T40" fmla="*/ 146 w 191"/>
                <a:gd name="T41" fmla="*/ 132 h 212"/>
                <a:gd name="T42" fmla="*/ 126 w 191"/>
                <a:gd name="T43" fmla="*/ 134 h 212"/>
                <a:gd name="T44" fmla="*/ 126 w 191"/>
                <a:gd name="T45" fmla="*/ 128 h 212"/>
                <a:gd name="T46" fmla="*/ 125 w 191"/>
                <a:gd name="T47" fmla="*/ 125 h 212"/>
                <a:gd name="T48" fmla="*/ 123 w 191"/>
                <a:gd name="T49" fmla="*/ 123 h 212"/>
                <a:gd name="T50" fmla="*/ 121 w 191"/>
                <a:gd name="T51" fmla="*/ 123 h 212"/>
                <a:gd name="T52" fmla="*/ 117 w 191"/>
                <a:gd name="T53" fmla="*/ 125 h 212"/>
                <a:gd name="T54" fmla="*/ 93 w 191"/>
                <a:gd name="T55" fmla="*/ 152 h 212"/>
                <a:gd name="T56" fmla="*/ 91 w 191"/>
                <a:gd name="T57" fmla="*/ 156 h 212"/>
                <a:gd name="T58" fmla="*/ 93 w 191"/>
                <a:gd name="T59" fmla="*/ 160 h 212"/>
                <a:gd name="T60" fmla="*/ 117 w 191"/>
                <a:gd name="T61" fmla="*/ 180 h 212"/>
                <a:gd name="T62" fmla="*/ 120 w 191"/>
                <a:gd name="T63" fmla="*/ 181 h 212"/>
                <a:gd name="T64" fmla="*/ 121 w 191"/>
                <a:gd name="T65" fmla="*/ 181 h 212"/>
                <a:gd name="T66" fmla="*/ 123 w 191"/>
                <a:gd name="T67" fmla="*/ 180 h 212"/>
                <a:gd name="T68" fmla="*/ 126 w 191"/>
                <a:gd name="T69" fmla="*/ 175 h 212"/>
                <a:gd name="T70" fmla="*/ 126 w 191"/>
                <a:gd name="T71" fmla="*/ 169 h 212"/>
                <a:gd name="T72" fmla="*/ 164 w 191"/>
                <a:gd name="T73" fmla="*/ 163 h 212"/>
                <a:gd name="T74" fmla="*/ 94 w 191"/>
                <a:gd name="T75" fmla="*/ 208 h 212"/>
                <a:gd name="T76" fmla="*/ 151 w 191"/>
                <a:gd name="T77" fmla="*/ 134 h 212"/>
                <a:gd name="T78" fmla="*/ 137 w 191"/>
                <a:gd name="T79" fmla="*/ 110 h 212"/>
                <a:gd name="T80" fmla="*/ 160 w 191"/>
                <a:gd name="T81" fmla="*/ 93 h 212"/>
                <a:gd name="T82" fmla="*/ 175 w 191"/>
                <a:gd name="T83" fmla="*/ 120 h 212"/>
                <a:gd name="T84" fmla="*/ 175 w 191"/>
                <a:gd name="T85" fmla="*/ 120 h 212"/>
                <a:gd name="T86" fmla="*/ 175 w 191"/>
                <a:gd name="T87" fmla="*/ 121 h 212"/>
                <a:gd name="T88" fmla="*/ 164 w 191"/>
                <a:gd name="T89" fmla="*/ 160 h 212"/>
                <a:gd name="T90" fmla="*/ 123 w 191"/>
                <a:gd name="T91" fmla="*/ 166 h 212"/>
                <a:gd name="T92" fmla="*/ 123 w 191"/>
                <a:gd name="T93" fmla="*/ 175 h 212"/>
                <a:gd name="T94" fmla="*/ 121 w 191"/>
                <a:gd name="T95" fmla="*/ 178 h 212"/>
                <a:gd name="T96" fmla="*/ 121 w 191"/>
                <a:gd name="T97" fmla="*/ 178 h 212"/>
                <a:gd name="T98" fmla="*/ 120 w 191"/>
                <a:gd name="T99" fmla="*/ 178 h 212"/>
                <a:gd name="T100" fmla="*/ 119 w 191"/>
                <a:gd name="T101" fmla="*/ 178 h 212"/>
                <a:gd name="T102" fmla="*/ 95 w 191"/>
                <a:gd name="T103" fmla="*/ 157 h 212"/>
                <a:gd name="T104" fmla="*/ 94 w 191"/>
                <a:gd name="T105" fmla="*/ 156 h 212"/>
                <a:gd name="T106" fmla="*/ 95 w 191"/>
                <a:gd name="T107" fmla="*/ 154 h 212"/>
                <a:gd name="T108" fmla="*/ 120 w 191"/>
                <a:gd name="T109" fmla="*/ 127 h 212"/>
                <a:gd name="T110" fmla="*/ 121 w 191"/>
                <a:gd name="T111" fmla="*/ 126 h 212"/>
                <a:gd name="T112" fmla="*/ 122 w 191"/>
                <a:gd name="T113" fmla="*/ 126 h 212"/>
                <a:gd name="T114" fmla="*/ 123 w 191"/>
                <a:gd name="T115" fmla="*/ 126 h 212"/>
                <a:gd name="T116" fmla="*/ 123 w 191"/>
                <a:gd name="T117" fmla="*/ 128 h 212"/>
                <a:gd name="T118" fmla="*/ 123 w 191"/>
                <a:gd name="T119" fmla="*/ 138 h 212"/>
                <a:gd name="T120" fmla="*/ 151 w 191"/>
                <a:gd name="T121" fmla="*/ 13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212">
                  <a:moveTo>
                    <a:pt x="165" y="26"/>
                  </a:moveTo>
                  <a:cubicBezTo>
                    <a:pt x="148" y="8"/>
                    <a:pt x="123" y="0"/>
                    <a:pt x="97" y="4"/>
                  </a:cubicBezTo>
                  <a:cubicBezTo>
                    <a:pt x="44" y="11"/>
                    <a:pt x="0" y="64"/>
                    <a:pt x="0" y="122"/>
                  </a:cubicBezTo>
                  <a:cubicBezTo>
                    <a:pt x="0" y="148"/>
                    <a:pt x="9" y="172"/>
                    <a:pt x="26" y="189"/>
                  </a:cubicBezTo>
                  <a:cubicBezTo>
                    <a:pt x="41" y="204"/>
                    <a:pt x="61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47" y="203"/>
                    <a:pt x="191" y="150"/>
                    <a:pt x="191" y="93"/>
                  </a:cubicBezTo>
                  <a:cubicBezTo>
                    <a:pt x="191" y="66"/>
                    <a:pt x="182" y="42"/>
                    <a:pt x="165" y="26"/>
                  </a:cubicBezTo>
                  <a:close/>
                  <a:moveTo>
                    <a:pt x="94" y="208"/>
                  </a:moveTo>
                  <a:cubicBezTo>
                    <a:pt x="69" y="211"/>
                    <a:pt x="45" y="204"/>
                    <a:pt x="28" y="187"/>
                  </a:cubicBezTo>
                  <a:cubicBezTo>
                    <a:pt x="12" y="171"/>
                    <a:pt x="3" y="148"/>
                    <a:pt x="3" y="122"/>
                  </a:cubicBezTo>
                  <a:cubicBezTo>
                    <a:pt x="4" y="66"/>
                    <a:pt x="46" y="14"/>
                    <a:pt x="97" y="7"/>
                  </a:cubicBezTo>
                  <a:cubicBezTo>
                    <a:pt x="101" y="6"/>
                    <a:pt x="105" y="6"/>
                    <a:pt x="109" y="6"/>
                  </a:cubicBezTo>
                  <a:cubicBezTo>
                    <a:pt x="130" y="6"/>
                    <a:pt x="149" y="14"/>
                    <a:pt x="163" y="28"/>
                  </a:cubicBezTo>
                  <a:cubicBezTo>
                    <a:pt x="179" y="44"/>
                    <a:pt x="188" y="67"/>
                    <a:pt x="188" y="93"/>
                  </a:cubicBezTo>
                  <a:cubicBezTo>
                    <a:pt x="188" y="116"/>
                    <a:pt x="180" y="138"/>
                    <a:pt x="168" y="157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7"/>
                    <a:pt x="126" y="126"/>
                    <a:pt x="125" y="125"/>
                  </a:cubicBezTo>
                  <a:cubicBezTo>
                    <a:pt x="125" y="124"/>
                    <a:pt x="124" y="123"/>
                    <a:pt x="123" y="123"/>
                  </a:cubicBezTo>
                  <a:cubicBezTo>
                    <a:pt x="122" y="123"/>
                    <a:pt x="121" y="123"/>
                    <a:pt x="121" y="123"/>
                  </a:cubicBezTo>
                  <a:cubicBezTo>
                    <a:pt x="119" y="123"/>
                    <a:pt x="118" y="123"/>
                    <a:pt x="117" y="12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2" y="153"/>
                    <a:pt x="91" y="154"/>
                    <a:pt x="91" y="156"/>
                  </a:cubicBezTo>
                  <a:cubicBezTo>
                    <a:pt x="91" y="157"/>
                    <a:pt x="92" y="159"/>
                    <a:pt x="93" y="160"/>
                  </a:cubicBezTo>
                  <a:cubicBezTo>
                    <a:pt x="117" y="180"/>
                    <a:pt x="117" y="180"/>
                    <a:pt x="117" y="180"/>
                  </a:cubicBezTo>
                  <a:cubicBezTo>
                    <a:pt x="118" y="181"/>
                    <a:pt x="119" y="181"/>
                    <a:pt x="120" y="181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2" y="181"/>
                    <a:pt x="123" y="181"/>
                    <a:pt x="123" y="180"/>
                  </a:cubicBezTo>
                  <a:cubicBezTo>
                    <a:pt x="125" y="179"/>
                    <a:pt x="126" y="177"/>
                    <a:pt x="126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47" y="187"/>
                    <a:pt x="122" y="204"/>
                    <a:pt x="94" y="208"/>
                  </a:cubicBezTo>
                  <a:close/>
                  <a:moveTo>
                    <a:pt x="151" y="134"/>
                  </a:moveTo>
                  <a:cubicBezTo>
                    <a:pt x="137" y="110"/>
                    <a:pt x="137" y="110"/>
                    <a:pt x="137" y="110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3" y="175"/>
                    <a:pt x="123" y="175"/>
                    <a:pt x="123" y="175"/>
                  </a:cubicBezTo>
                  <a:cubicBezTo>
                    <a:pt x="123" y="176"/>
                    <a:pt x="122" y="177"/>
                    <a:pt x="121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8"/>
                    <a:pt x="120" y="178"/>
                    <a:pt x="119" y="178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5" y="157"/>
                    <a:pt x="94" y="156"/>
                    <a:pt x="94" y="156"/>
                  </a:cubicBezTo>
                  <a:cubicBezTo>
                    <a:pt x="94" y="155"/>
                    <a:pt x="95" y="154"/>
                    <a:pt x="95" y="154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0" y="126"/>
                    <a:pt x="121" y="126"/>
                    <a:pt x="121" y="126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6"/>
                    <a:pt x="122" y="126"/>
                    <a:pt x="123" y="126"/>
                  </a:cubicBezTo>
                  <a:cubicBezTo>
                    <a:pt x="123" y="127"/>
                    <a:pt x="123" y="127"/>
                    <a:pt x="123" y="128"/>
                  </a:cubicBezTo>
                  <a:cubicBezTo>
                    <a:pt x="123" y="138"/>
                    <a:pt x="123" y="138"/>
                    <a:pt x="123" y="138"/>
                  </a:cubicBezTo>
                  <a:lnTo>
                    <a:pt x="1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311775" y="1096963"/>
              <a:ext cx="247650" cy="206375"/>
            </a:xfrm>
            <a:custGeom>
              <a:avLst/>
              <a:gdLst>
                <a:gd name="T0" fmla="*/ 51 w 91"/>
                <a:gd name="T1" fmla="*/ 55 h 76"/>
                <a:gd name="T2" fmla="*/ 45 w 91"/>
                <a:gd name="T3" fmla="*/ 60 h 76"/>
                <a:gd name="T4" fmla="*/ 43 w 91"/>
                <a:gd name="T5" fmla="*/ 62 h 76"/>
                <a:gd name="T6" fmla="*/ 42 w 91"/>
                <a:gd name="T7" fmla="*/ 65 h 76"/>
                <a:gd name="T8" fmla="*/ 46 w 91"/>
                <a:gd name="T9" fmla="*/ 70 h 76"/>
                <a:gd name="T10" fmla="*/ 78 w 91"/>
                <a:gd name="T11" fmla="*/ 76 h 76"/>
                <a:gd name="T12" fmla="*/ 78 w 91"/>
                <a:gd name="T13" fmla="*/ 76 h 76"/>
                <a:gd name="T14" fmla="*/ 79 w 91"/>
                <a:gd name="T15" fmla="*/ 76 h 76"/>
                <a:gd name="T16" fmla="*/ 82 w 91"/>
                <a:gd name="T17" fmla="*/ 75 h 76"/>
                <a:gd name="T18" fmla="*/ 84 w 91"/>
                <a:gd name="T19" fmla="*/ 71 h 76"/>
                <a:gd name="T20" fmla="*/ 91 w 91"/>
                <a:gd name="T21" fmla="*/ 36 h 76"/>
                <a:gd name="T22" fmla="*/ 89 w 91"/>
                <a:gd name="T23" fmla="*/ 30 h 76"/>
                <a:gd name="T24" fmla="*/ 86 w 91"/>
                <a:gd name="T25" fmla="*/ 30 h 76"/>
                <a:gd name="T26" fmla="*/ 83 w 91"/>
                <a:gd name="T27" fmla="*/ 31 h 76"/>
                <a:gd name="T28" fmla="*/ 78 w 91"/>
                <a:gd name="T29" fmla="*/ 34 h 76"/>
                <a:gd name="T30" fmla="*/ 58 w 91"/>
                <a:gd name="T31" fmla="*/ 0 h 76"/>
                <a:gd name="T32" fmla="*/ 19 w 91"/>
                <a:gd name="T33" fmla="*/ 14 h 76"/>
                <a:gd name="T34" fmla="*/ 18 w 91"/>
                <a:gd name="T35" fmla="*/ 14 h 76"/>
                <a:gd name="T36" fmla="*/ 0 w 91"/>
                <a:gd name="T37" fmla="*/ 51 h 76"/>
                <a:gd name="T38" fmla="*/ 28 w 91"/>
                <a:gd name="T39" fmla="*/ 65 h 76"/>
                <a:gd name="T40" fmla="*/ 41 w 91"/>
                <a:gd name="T41" fmla="*/ 38 h 76"/>
                <a:gd name="T42" fmla="*/ 51 w 91"/>
                <a:gd name="T43" fmla="*/ 55 h 76"/>
                <a:gd name="T44" fmla="*/ 41 w 91"/>
                <a:gd name="T45" fmla="*/ 32 h 76"/>
                <a:gd name="T46" fmla="*/ 39 w 91"/>
                <a:gd name="T47" fmla="*/ 30 h 76"/>
                <a:gd name="T48" fmla="*/ 39 w 91"/>
                <a:gd name="T49" fmla="*/ 30 h 76"/>
                <a:gd name="T50" fmla="*/ 39 w 91"/>
                <a:gd name="T51" fmla="*/ 30 h 76"/>
                <a:gd name="T52" fmla="*/ 37 w 91"/>
                <a:gd name="T53" fmla="*/ 32 h 76"/>
                <a:gd name="T54" fmla="*/ 38 w 91"/>
                <a:gd name="T55" fmla="*/ 34 h 76"/>
                <a:gd name="T56" fmla="*/ 38 w 91"/>
                <a:gd name="T57" fmla="*/ 34 h 76"/>
                <a:gd name="T58" fmla="*/ 39 w 91"/>
                <a:gd name="T59" fmla="*/ 35 h 76"/>
                <a:gd name="T60" fmla="*/ 39 w 91"/>
                <a:gd name="T61" fmla="*/ 35 h 76"/>
                <a:gd name="T62" fmla="*/ 26 w 91"/>
                <a:gd name="T63" fmla="*/ 60 h 76"/>
                <a:gd name="T64" fmla="*/ 4 w 91"/>
                <a:gd name="T65" fmla="*/ 50 h 76"/>
                <a:gd name="T66" fmla="*/ 20 w 91"/>
                <a:gd name="T67" fmla="*/ 18 h 76"/>
                <a:gd name="T68" fmla="*/ 21 w 91"/>
                <a:gd name="T69" fmla="*/ 18 h 76"/>
                <a:gd name="T70" fmla="*/ 21 w 91"/>
                <a:gd name="T71" fmla="*/ 17 h 76"/>
                <a:gd name="T72" fmla="*/ 57 w 91"/>
                <a:gd name="T73" fmla="*/ 4 h 76"/>
                <a:gd name="T74" fmla="*/ 77 w 91"/>
                <a:gd name="T75" fmla="*/ 39 h 76"/>
                <a:gd name="T76" fmla="*/ 85 w 91"/>
                <a:gd name="T77" fmla="*/ 33 h 76"/>
                <a:gd name="T78" fmla="*/ 86 w 91"/>
                <a:gd name="T79" fmla="*/ 33 h 76"/>
                <a:gd name="T80" fmla="*/ 87 w 91"/>
                <a:gd name="T81" fmla="*/ 33 h 76"/>
                <a:gd name="T82" fmla="*/ 88 w 91"/>
                <a:gd name="T83" fmla="*/ 35 h 76"/>
                <a:gd name="T84" fmla="*/ 81 w 91"/>
                <a:gd name="T85" fmla="*/ 71 h 76"/>
                <a:gd name="T86" fmla="*/ 80 w 91"/>
                <a:gd name="T87" fmla="*/ 73 h 76"/>
                <a:gd name="T88" fmla="*/ 79 w 91"/>
                <a:gd name="T89" fmla="*/ 73 h 76"/>
                <a:gd name="T90" fmla="*/ 78 w 91"/>
                <a:gd name="T91" fmla="*/ 73 h 76"/>
                <a:gd name="T92" fmla="*/ 47 w 91"/>
                <a:gd name="T93" fmla="*/ 67 h 76"/>
                <a:gd name="T94" fmla="*/ 46 w 91"/>
                <a:gd name="T95" fmla="*/ 65 h 76"/>
                <a:gd name="T96" fmla="*/ 46 w 91"/>
                <a:gd name="T97" fmla="*/ 64 h 76"/>
                <a:gd name="T98" fmla="*/ 47 w 91"/>
                <a:gd name="T99" fmla="*/ 62 h 76"/>
                <a:gd name="T100" fmla="*/ 55 w 91"/>
                <a:gd name="T101" fmla="*/ 56 h 76"/>
                <a:gd name="T102" fmla="*/ 43 w 91"/>
                <a:gd name="T103" fmla="*/ 35 h 76"/>
                <a:gd name="T104" fmla="*/ 43 w 91"/>
                <a:gd name="T105" fmla="*/ 35 h 76"/>
                <a:gd name="T106" fmla="*/ 42 w 91"/>
                <a:gd name="T107" fmla="*/ 34 h 76"/>
                <a:gd name="T108" fmla="*/ 41 w 91"/>
                <a:gd name="T109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76">
                  <a:moveTo>
                    <a:pt x="51" y="55"/>
                  </a:moveTo>
                  <a:cubicBezTo>
                    <a:pt x="45" y="60"/>
                    <a:pt x="45" y="60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43" y="63"/>
                    <a:pt x="42" y="64"/>
                    <a:pt x="42" y="65"/>
                  </a:cubicBezTo>
                  <a:cubicBezTo>
                    <a:pt x="43" y="68"/>
                    <a:pt x="44" y="69"/>
                    <a:pt x="46" y="70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6"/>
                    <a:pt x="81" y="76"/>
                    <a:pt x="82" y="75"/>
                  </a:cubicBezTo>
                  <a:cubicBezTo>
                    <a:pt x="83" y="74"/>
                    <a:pt x="84" y="73"/>
                    <a:pt x="84" y="71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4"/>
                    <a:pt x="91" y="31"/>
                    <a:pt x="89" y="30"/>
                  </a:cubicBezTo>
                  <a:cubicBezTo>
                    <a:pt x="88" y="30"/>
                    <a:pt x="87" y="29"/>
                    <a:pt x="86" y="30"/>
                  </a:cubicBezTo>
                  <a:cubicBezTo>
                    <a:pt x="85" y="30"/>
                    <a:pt x="84" y="30"/>
                    <a:pt x="83" y="31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41" y="38"/>
                    <a:pt x="41" y="38"/>
                    <a:pt x="41" y="38"/>
                  </a:cubicBezTo>
                  <a:lnTo>
                    <a:pt x="51" y="55"/>
                  </a:lnTo>
                  <a:close/>
                  <a:moveTo>
                    <a:pt x="41" y="32"/>
                  </a:moveTo>
                  <a:cubicBezTo>
                    <a:pt x="40" y="32"/>
                    <a:pt x="40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6" y="33"/>
                    <a:pt x="86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8" y="34"/>
                    <a:pt x="88" y="35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2"/>
                    <a:pt x="80" y="72"/>
                    <a:pt x="80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6"/>
                    <a:pt x="46" y="66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3"/>
                    <a:pt x="46" y="63"/>
                    <a:pt x="47" y="6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3"/>
                    <a:pt x="41" y="33"/>
                    <a:pt x="41" y="32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5191125" y="1265238"/>
              <a:ext cx="174625" cy="263525"/>
            </a:xfrm>
            <a:custGeom>
              <a:avLst/>
              <a:gdLst>
                <a:gd name="T0" fmla="*/ 48 w 64"/>
                <a:gd name="T1" fmla="*/ 41 h 97"/>
                <a:gd name="T2" fmla="*/ 53 w 64"/>
                <a:gd name="T3" fmla="*/ 44 h 97"/>
                <a:gd name="T4" fmla="*/ 56 w 64"/>
                <a:gd name="T5" fmla="*/ 44 h 97"/>
                <a:gd name="T6" fmla="*/ 59 w 64"/>
                <a:gd name="T7" fmla="*/ 43 h 97"/>
                <a:gd name="T8" fmla="*/ 61 w 64"/>
                <a:gd name="T9" fmla="*/ 37 h 97"/>
                <a:gd name="T10" fmla="*/ 54 w 64"/>
                <a:gd name="T11" fmla="*/ 3 h 97"/>
                <a:gd name="T12" fmla="*/ 51 w 64"/>
                <a:gd name="T13" fmla="*/ 0 h 97"/>
                <a:gd name="T14" fmla="*/ 49 w 64"/>
                <a:gd name="T15" fmla="*/ 0 h 97"/>
                <a:gd name="T16" fmla="*/ 47 w 64"/>
                <a:gd name="T17" fmla="*/ 0 h 97"/>
                <a:gd name="T18" fmla="*/ 16 w 64"/>
                <a:gd name="T19" fmla="*/ 15 h 97"/>
                <a:gd name="T20" fmla="*/ 12 w 64"/>
                <a:gd name="T21" fmla="*/ 20 h 97"/>
                <a:gd name="T22" fmla="*/ 15 w 64"/>
                <a:gd name="T23" fmla="*/ 26 h 97"/>
                <a:gd name="T24" fmla="*/ 20 w 64"/>
                <a:gd name="T25" fmla="*/ 28 h 97"/>
                <a:gd name="T26" fmla="*/ 0 w 64"/>
                <a:gd name="T27" fmla="*/ 68 h 97"/>
                <a:gd name="T28" fmla="*/ 26 w 64"/>
                <a:gd name="T29" fmla="*/ 96 h 97"/>
                <a:gd name="T30" fmla="*/ 26 w 64"/>
                <a:gd name="T31" fmla="*/ 97 h 97"/>
                <a:gd name="T32" fmla="*/ 64 w 64"/>
                <a:gd name="T33" fmla="*/ 92 h 97"/>
                <a:gd name="T34" fmla="*/ 64 w 64"/>
                <a:gd name="T35" fmla="*/ 58 h 97"/>
                <a:gd name="T36" fmla="*/ 38 w 64"/>
                <a:gd name="T37" fmla="*/ 61 h 97"/>
                <a:gd name="T38" fmla="*/ 48 w 64"/>
                <a:gd name="T39" fmla="*/ 41 h 97"/>
                <a:gd name="T40" fmla="*/ 61 w 64"/>
                <a:gd name="T41" fmla="*/ 61 h 97"/>
                <a:gd name="T42" fmla="*/ 60 w 64"/>
                <a:gd name="T43" fmla="*/ 89 h 97"/>
                <a:gd name="T44" fmla="*/ 29 w 64"/>
                <a:gd name="T45" fmla="*/ 94 h 97"/>
                <a:gd name="T46" fmla="*/ 29 w 64"/>
                <a:gd name="T47" fmla="*/ 94 h 97"/>
                <a:gd name="T48" fmla="*/ 28 w 64"/>
                <a:gd name="T49" fmla="*/ 94 h 97"/>
                <a:gd name="T50" fmla="*/ 3 w 64"/>
                <a:gd name="T51" fmla="*/ 68 h 97"/>
                <a:gd name="T52" fmla="*/ 24 w 64"/>
                <a:gd name="T53" fmla="*/ 26 h 97"/>
                <a:gd name="T54" fmla="*/ 16 w 64"/>
                <a:gd name="T55" fmla="*/ 23 h 97"/>
                <a:gd name="T56" fmla="*/ 16 w 64"/>
                <a:gd name="T57" fmla="*/ 21 h 97"/>
                <a:gd name="T58" fmla="*/ 17 w 64"/>
                <a:gd name="T59" fmla="*/ 18 h 97"/>
                <a:gd name="T60" fmla="*/ 48 w 64"/>
                <a:gd name="T61" fmla="*/ 3 h 97"/>
                <a:gd name="T62" fmla="*/ 49 w 64"/>
                <a:gd name="T63" fmla="*/ 3 h 97"/>
                <a:gd name="T64" fmla="*/ 50 w 64"/>
                <a:gd name="T65" fmla="*/ 3 h 97"/>
                <a:gd name="T66" fmla="*/ 51 w 64"/>
                <a:gd name="T67" fmla="*/ 4 h 97"/>
                <a:gd name="T68" fmla="*/ 58 w 64"/>
                <a:gd name="T69" fmla="*/ 38 h 97"/>
                <a:gd name="T70" fmla="*/ 57 w 64"/>
                <a:gd name="T71" fmla="*/ 41 h 97"/>
                <a:gd name="T72" fmla="*/ 55 w 64"/>
                <a:gd name="T73" fmla="*/ 41 h 97"/>
                <a:gd name="T74" fmla="*/ 54 w 64"/>
                <a:gd name="T75" fmla="*/ 41 h 97"/>
                <a:gd name="T76" fmla="*/ 46 w 64"/>
                <a:gd name="T77" fmla="*/ 37 h 97"/>
                <a:gd name="T78" fmla="*/ 32 w 64"/>
                <a:gd name="T79" fmla="*/ 65 h 97"/>
                <a:gd name="T80" fmla="*/ 61 w 64"/>
                <a:gd name="T81" fmla="*/ 6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97">
                  <a:moveTo>
                    <a:pt x="48" y="41"/>
                  </a:move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5" y="45"/>
                    <a:pt x="56" y="44"/>
                  </a:cubicBezTo>
                  <a:cubicBezTo>
                    <a:pt x="57" y="44"/>
                    <a:pt x="58" y="44"/>
                    <a:pt x="59" y="43"/>
                  </a:cubicBezTo>
                  <a:cubicBezTo>
                    <a:pt x="60" y="42"/>
                    <a:pt x="61" y="39"/>
                    <a:pt x="61" y="37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2"/>
                    <a:pt x="53" y="1"/>
                    <a:pt x="51" y="0"/>
                  </a:cubicBezTo>
                  <a:cubicBezTo>
                    <a:pt x="51" y="0"/>
                    <a:pt x="50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6"/>
                    <a:pt x="12" y="18"/>
                    <a:pt x="12" y="20"/>
                  </a:cubicBezTo>
                  <a:cubicBezTo>
                    <a:pt x="12" y="23"/>
                    <a:pt x="13" y="25"/>
                    <a:pt x="15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38" y="61"/>
                    <a:pt x="38" y="61"/>
                    <a:pt x="38" y="61"/>
                  </a:cubicBezTo>
                  <a:lnTo>
                    <a:pt x="48" y="41"/>
                  </a:lnTo>
                  <a:close/>
                  <a:moveTo>
                    <a:pt x="61" y="61"/>
                  </a:moveTo>
                  <a:cubicBezTo>
                    <a:pt x="60" y="89"/>
                    <a:pt x="60" y="89"/>
                    <a:pt x="60" y="89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5" y="22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1" y="4"/>
                    <a:pt x="51" y="4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7" y="40"/>
                    <a:pt x="57" y="41"/>
                  </a:cubicBezTo>
                  <a:cubicBezTo>
                    <a:pt x="56" y="41"/>
                    <a:pt x="56" y="41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61" y="61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7183438" y="990600"/>
            <a:ext cx="650875" cy="617538"/>
            <a:chOff x="6523038" y="990600"/>
            <a:chExt cx="650875" cy="617538"/>
          </a:xfrm>
          <a:noFill/>
        </p:grpSpPr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6530975" y="990600"/>
              <a:ext cx="631825" cy="601663"/>
            </a:xfrm>
            <a:custGeom>
              <a:avLst/>
              <a:gdLst>
                <a:gd name="T0" fmla="*/ 2 w 398"/>
                <a:gd name="T1" fmla="*/ 379 h 379"/>
                <a:gd name="T2" fmla="*/ 196 w 398"/>
                <a:gd name="T3" fmla="*/ 252 h 379"/>
                <a:gd name="T4" fmla="*/ 24 w 398"/>
                <a:gd name="T5" fmla="*/ 139 h 379"/>
                <a:gd name="T6" fmla="*/ 199 w 398"/>
                <a:gd name="T7" fmla="*/ 24 h 379"/>
                <a:gd name="T8" fmla="*/ 376 w 398"/>
                <a:gd name="T9" fmla="*/ 139 h 379"/>
                <a:gd name="T10" fmla="*/ 204 w 398"/>
                <a:gd name="T11" fmla="*/ 252 h 379"/>
                <a:gd name="T12" fmla="*/ 398 w 398"/>
                <a:gd name="T13" fmla="*/ 379 h 379"/>
                <a:gd name="T14" fmla="*/ 398 w 398"/>
                <a:gd name="T15" fmla="*/ 129 h 379"/>
                <a:gd name="T16" fmla="*/ 199 w 398"/>
                <a:gd name="T17" fmla="*/ 0 h 379"/>
                <a:gd name="T18" fmla="*/ 5 w 398"/>
                <a:gd name="T19" fmla="*/ 127 h 379"/>
                <a:gd name="T20" fmla="*/ 2 w 398"/>
                <a:gd name="T21" fmla="*/ 125 h 379"/>
                <a:gd name="T22" fmla="*/ 2 w 398"/>
                <a:gd name="T23" fmla="*/ 129 h 379"/>
                <a:gd name="T24" fmla="*/ 0 w 398"/>
                <a:gd name="T25" fmla="*/ 130 h 379"/>
                <a:gd name="T26" fmla="*/ 2 w 398"/>
                <a:gd name="T27" fmla="*/ 132 h 379"/>
                <a:gd name="T28" fmla="*/ 2 w 398"/>
                <a:gd name="T29" fmla="*/ 379 h 379"/>
                <a:gd name="T30" fmla="*/ 199 w 398"/>
                <a:gd name="T31" fmla="*/ 7 h 379"/>
                <a:gd name="T32" fmla="*/ 393 w 398"/>
                <a:gd name="T33" fmla="*/ 132 h 379"/>
                <a:gd name="T34" fmla="*/ 393 w 398"/>
                <a:gd name="T35" fmla="*/ 369 h 379"/>
                <a:gd name="T36" fmla="*/ 215 w 398"/>
                <a:gd name="T37" fmla="*/ 252 h 379"/>
                <a:gd name="T38" fmla="*/ 386 w 398"/>
                <a:gd name="T39" fmla="*/ 139 h 379"/>
                <a:gd name="T40" fmla="*/ 199 w 398"/>
                <a:gd name="T41" fmla="*/ 17 h 379"/>
                <a:gd name="T42" fmla="*/ 19 w 398"/>
                <a:gd name="T43" fmla="*/ 137 h 379"/>
                <a:gd name="T44" fmla="*/ 10 w 398"/>
                <a:gd name="T45" fmla="*/ 130 h 379"/>
                <a:gd name="T46" fmla="*/ 199 w 398"/>
                <a:gd name="T47" fmla="*/ 7 h 379"/>
                <a:gd name="T48" fmla="*/ 7 w 398"/>
                <a:gd name="T49" fmla="*/ 136 h 379"/>
                <a:gd name="T50" fmla="*/ 19 w 398"/>
                <a:gd name="T51" fmla="*/ 142 h 379"/>
                <a:gd name="T52" fmla="*/ 185 w 398"/>
                <a:gd name="T53" fmla="*/ 252 h 379"/>
                <a:gd name="T54" fmla="*/ 7 w 398"/>
                <a:gd name="T55" fmla="*/ 369 h 379"/>
                <a:gd name="T56" fmla="*/ 7 w 398"/>
                <a:gd name="T57" fmla="*/ 13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8" h="379">
                  <a:moveTo>
                    <a:pt x="2" y="379"/>
                  </a:moveTo>
                  <a:lnTo>
                    <a:pt x="196" y="252"/>
                  </a:lnTo>
                  <a:lnTo>
                    <a:pt x="24" y="139"/>
                  </a:lnTo>
                  <a:lnTo>
                    <a:pt x="199" y="24"/>
                  </a:lnTo>
                  <a:lnTo>
                    <a:pt x="376" y="139"/>
                  </a:lnTo>
                  <a:lnTo>
                    <a:pt x="204" y="252"/>
                  </a:lnTo>
                  <a:lnTo>
                    <a:pt x="398" y="379"/>
                  </a:lnTo>
                  <a:lnTo>
                    <a:pt x="398" y="129"/>
                  </a:lnTo>
                  <a:lnTo>
                    <a:pt x="199" y="0"/>
                  </a:lnTo>
                  <a:lnTo>
                    <a:pt x="5" y="127"/>
                  </a:lnTo>
                  <a:lnTo>
                    <a:pt x="2" y="125"/>
                  </a:lnTo>
                  <a:lnTo>
                    <a:pt x="2" y="129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2" y="379"/>
                  </a:lnTo>
                  <a:close/>
                  <a:moveTo>
                    <a:pt x="199" y="7"/>
                  </a:moveTo>
                  <a:lnTo>
                    <a:pt x="393" y="132"/>
                  </a:lnTo>
                  <a:lnTo>
                    <a:pt x="393" y="369"/>
                  </a:lnTo>
                  <a:lnTo>
                    <a:pt x="215" y="252"/>
                  </a:lnTo>
                  <a:lnTo>
                    <a:pt x="386" y="139"/>
                  </a:lnTo>
                  <a:lnTo>
                    <a:pt x="199" y="17"/>
                  </a:lnTo>
                  <a:lnTo>
                    <a:pt x="19" y="137"/>
                  </a:lnTo>
                  <a:lnTo>
                    <a:pt x="10" y="130"/>
                  </a:lnTo>
                  <a:lnTo>
                    <a:pt x="199" y="7"/>
                  </a:lnTo>
                  <a:close/>
                  <a:moveTo>
                    <a:pt x="7" y="136"/>
                  </a:moveTo>
                  <a:lnTo>
                    <a:pt x="19" y="142"/>
                  </a:lnTo>
                  <a:lnTo>
                    <a:pt x="185" y="252"/>
                  </a:lnTo>
                  <a:lnTo>
                    <a:pt x="7" y="369"/>
                  </a:lnTo>
                  <a:lnTo>
                    <a:pt x="7" y="1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523038" y="1397000"/>
              <a:ext cx="650875" cy="211138"/>
            </a:xfrm>
            <a:custGeom>
              <a:avLst/>
              <a:gdLst>
                <a:gd name="T0" fmla="*/ 204 w 410"/>
                <a:gd name="T1" fmla="*/ 0 h 133"/>
                <a:gd name="T2" fmla="*/ 0 w 410"/>
                <a:gd name="T3" fmla="*/ 133 h 133"/>
                <a:gd name="T4" fmla="*/ 410 w 410"/>
                <a:gd name="T5" fmla="*/ 133 h 133"/>
                <a:gd name="T6" fmla="*/ 204 w 410"/>
                <a:gd name="T7" fmla="*/ 0 h 133"/>
                <a:gd name="T8" fmla="*/ 204 w 410"/>
                <a:gd name="T9" fmla="*/ 5 h 133"/>
                <a:gd name="T10" fmla="*/ 391 w 410"/>
                <a:gd name="T11" fmla="*/ 126 h 133"/>
                <a:gd name="T12" fmla="*/ 19 w 410"/>
                <a:gd name="T13" fmla="*/ 126 h 133"/>
                <a:gd name="T14" fmla="*/ 204 w 410"/>
                <a:gd name="T15" fmla="*/ 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0" h="133">
                  <a:moveTo>
                    <a:pt x="204" y="0"/>
                  </a:moveTo>
                  <a:lnTo>
                    <a:pt x="0" y="133"/>
                  </a:lnTo>
                  <a:lnTo>
                    <a:pt x="410" y="133"/>
                  </a:lnTo>
                  <a:lnTo>
                    <a:pt x="204" y="0"/>
                  </a:lnTo>
                  <a:close/>
                  <a:moveTo>
                    <a:pt x="204" y="5"/>
                  </a:moveTo>
                  <a:lnTo>
                    <a:pt x="391" y="126"/>
                  </a:lnTo>
                  <a:lnTo>
                    <a:pt x="19" y="126"/>
                  </a:lnTo>
                  <a:lnTo>
                    <a:pt x="204" y="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5705475" y="2409825"/>
            <a:ext cx="612775" cy="612775"/>
            <a:chOff x="5045075" y="2409825"/>
            <a:chExt cx="612775" cy="612775"/>
          </a:xfrm>
          <a:noFill/>
        </p:grpSpPr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132388" y="2409825"/>
              <a:ext cx="425450" cy="185738"/>
            </a:xfrm>
            <a:custGeom>
              <a:avLst/>
              <a:gdLst>
                <a:gd name="T0" fmla="*/ 26 w 156"/>
                <a:gd name="T1" fmla="*/ 68 h 68"/>
                <a:gd name="T2" fmla="*/ 130 w 156"/>
                <a:gd name="T3" fmla="*/ 68 h 68"/>
                <a:gd name="T4" fmla="*/ 156 w 156"/>
                <a:gd name="T5" fmla="*/ 41 h 68"/>
                <a:gd name="T6" fmla="*/ 156 w 156"/>
                <a:gd name="T7" fmla="*/ 0 h 68"/>
                <a:gd name="T8" fmla="*/ 0 w 156"/>
                <a:gd name="T9" fmla="*/ 0 h 68"/>
                <a:gd name="T10" fmla="*/ 0 w 156"/>
                <a:gd name="T11" fmla="*/ 41 h 68"/>
                <a:gd name="T12" fmla="*/ 26 w 156"/>
                <a:gd name="T13" fmla="*/ 68 h 68"/>
                <a:gd name="T14" fmla="*/ 3 w 156"/>
                <a:gd name="T15" fmla="*/ 3 h 68"/>
                <a:gd name="T16" fmla="*/ 153 w 156"/>
                <a:gd name="T17" fmla="*/ 3 h 68"/>
                <a:gd name="T18" fmla="*/ 153 w 156"/>
                <a:gd name="T19" fmla="*/ 41 h 68"/>
                <a:gd name="T20" fmla="*/ 130 w 156"/>
                <a:gd name="T21" fmla="*/ 64 h 68"/>
                <a:gd name="T22" fmla="*/ 26 w 156"/>
                <a:gd name="T23" fmla="*/ 64 h 68"/>
                <a:gd name="T24" fmla="*/ 3 w 156"/>
                <a:gd name="T25" fmla="*/ 41 h 68"/>
                <a:gd name="T26" fmla="*/ 3 w 156"/>
                <a:gd name="T27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68">
                  <a:moveTo>
                    <a:pt x="26" y="68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68"/>
                    <a:pt x="156" y="56"/>
                    <a:pt x="156" y="4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56"/>
                    <a:pt x="12" y="68"/>
                    <a:pt x="26" y="68"/>
                  </a:cubicBezTo>
                  <a:close/>
                  <a:moveTo>
                    <a:pt x="3" y="3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54"/>
                    <a:pt x="143" y="64"/>
                    <a:pt x="130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13" y="64"/>
                    <a:pt x="3" y="54"/>
                    <a:pt x="3" y="41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434013" y="2424113"/>
              <a:ext cx="76200" cy="152400"/>
            </a:xfrm>
            <a:custGeom>
              <a:avLst/>
              <a:gdLst>
                <a:gd name="T0" fmla="*/ 14 w 28"/>
                <a:gd name="T1" fmla="*/ 56 h 56"/>
                <a:gd name="T2" fmla="*/ 28 w 28"/>
                <a:gd name="T3" fmla="*/ 41 h 56"/>
                <a:gd name="T4" fmla="*/ 28 w 28"/>
                <a:gd name="T5" fmla="*/ 15 h 56"/>
                <a:gd name="T6" fmla="*/ 14 w 28"/>
                <a:gd name="T7" fmla="*/ 0 h 56"/>
                <a:gd name="T8" fmla="*/ 0 w 28"/>
                <a:gd name="T9" fmla="*/ 15 h 56"/>
                <a:gd name="T10" fmla="*/ 0 w 28"/>
                <a:gd name="T11" fmla="*/ 41 h 56"/>
                <a:gd name="T12" fmla="*/ 14 w 28"/>
                <a:gd name="T13" fmla="*/ 56 h 56"/>
                <a:gd name="T14" fmla="*/ 3 w 28"/>
                <a:gd name="T15" fmla="*/ 15 h 56"/>
                <a:gd name="T16" fmla="*/ 14 w 28"/>
                <a:gd name="T17" fmla="*/ 3 h 56"/>
                <a:gd name="T18" fmla="*/ 25 w 28"/>
                <a:gd name="T19" fmla="*/ 15 h 56"/>
                <a:gd name="T20" fmla="*/ 25 w 28"/>
                <a:gd name="T21" fmla="*/ 41 h 56"/>
                <a:gd name="T22" fmla="*/ 14 w 28"/>
                <a:gd name="T23" fmla="*/ 53 h 56"/>
                <a:gd name="T24" fmla="*/ 3 w 28"/>
                <a:gd name="T25" fmla="*/ 41 h 56"/>
                <a:gd name="T26" fmla="*/ 3 w 28"/>
                <a:gd name="T27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6">
                  <a:moveTo>
                    <a:pt x="14" y="56"/>
                  </a:moveTo>
                  <a:cubicBezTo>
                    <a:pt x="22" y="56"/>
                    <a:pt x="28" y="49"/>
                    <a:pt x="28" y="4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7"/>
                    <a:pt x="22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9"/>
                    <a:pt x="6" y="56"/>
                    <a:pt x="14" y="56"/>
                  </a:cubicBezTo>
                  <a:close/>
                  <a:moveTo>
                    <a:pt x="3" y="15"/>
                  </a:moveTo>
                  <a:cubicBezTo>
                    <a:pt x="3" y="8"/>
                    <a:pt x="8" y="3"/>
                    <a:pt x="14" y="3"/>
                  </a:cubicBezTo>
                  <a:cubicBezTo>
                    <a:pt x="20" y="3"/>
                    <a:pt x="25" y="8"/>
                    <a:pt x="25" y="1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7"/>
                    <a:pt x="20" y="53"/>
                    <a:pt x="14" y="53"/>
                  </a:cubicBezTo>
                  <a:cubicBezTo>
                    <a:pt x="8" y="53"/>
                    <a:pt x="3" y="47"/>
                    <a:pt x="3" y="41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045075" y="2409825"/>
              <a:ext cx="612775" cy="612775"/>
            </a:xfrm>
            <a:custGeom>
              <a:avLst/>
              <a:gdLst>
                <a:gd name="T0" fmla="*/ 199 w 225"/>
                <a:gd name="T1" fmla="*/ 0 h 225"/>
                <a:gd name="T2" fmla="*/ 190 w 225"/>
                <a:gd name="T3" fmla="*/ 0 h 225"/>
                <a:gd name="T4" fmla="*/ 190 w 225"/>
                <a:gd name="T5" fmla="*/ 43 h 225"/>
                <a:gd name="T6" fmla="*/ 164 w 225"/>
                <a:gd name="T7" fmla="*/ 68 h 225"/>
                <a:gd name="T8" fmla="*/ 56 w 225"/>
                <a:gd name="T9" fmla="*/ 68 h 225"/>
                <a:gd name="T10" fmla="*/ 31 w 225"/>
                <a:gd name="T11" fmla="*/ 43 h 225"/>
                <a:gd name="T12" fmla="*/ 31 w 225"/>
                <a:gd name="T13" fmla="*/ 0 h 225"/>
                <a:gd name="T14" fmla="*/ 25 w 225"/>
                <a:gd name="T15" fmla="*/ 0 h 225"/>
                <a:gd name="T16" fmla="*/ 0 w 225"/>
                <a:gd name="T17" fmla="*/ 26 h 225"/>
                <a:gd name="T18" fmla="*/ 0 w 225"/>
                <a:gd name="T19" fmla="*/ 199 h 225"/>
                <a:gd name="T20" fmla="*/ 25 w 225"/>
                <a:gd name="T21" fmla="*/ 225 h 225"/>
                <a:gd name="T22" fmla="*/ 199 w 225"/>
                <a:gd name="T23" fmla="*/ 225 h 225"/>
                <a:gd name="T24" fmla="*/ 225 w 225"/>
                <a:gd name="T25" fmla="*/ 199 h 225"/>
                <a:gd name="T26" fmla="*/ 225 w 225"/>
                <a:gd name="T27" fmla="*/ 26 h 225"/>
                <a:gd name="T28" fmla="*/ 199 w 225"/>
                <a:gd name="T29" fmla="*/ 0 h 225"/>
                <a:gd name="T30" fmla="*/ 221 w 225"/>
                <a:gd name="T31" fmla="*/ 199 h 225"/>
                <a:gd name="T32" fmla="*/ 199 w 225"/>
                <a:gd name="T33" fmla="*/ 222 h 225"/>
                <a:gd name="T34" fmla="*/ 25 w 225"/>
                <a:gd name="T35" fmla="*/ 222 h 225"/>
                <a:gd name="T36" fmla="*/ 3 w 225"/>
                <a:gd name="T37" fmla="*/ 199 h 225"/>
                <a:gd name="T38" fmla="*/ 3 w 225"/>
                <a:gd name="T39" fmla="*/ 26 h 225"/>
                <a:gd name="T40" fmla="*/ 25 w 225"/>
                <a:gd name="T41" fmla="*/ 3 h 225"/>
                <a:gd name="T42" fmla="*/ 28 w 225"/>
                <a:gd name="T43" fmla="*/ 3 h 225"/>
                <a:gd name="T44" fmla="*/ 28 w 225"/>
                <a:gd name="T45" fmla="*/ 43 h 225"/>
                <a:gd name="T46" fmla="*/ 56 w 225"/>
                <a:gd name="T47" fmla="*/ 71 h 225"/>
                <a:gd name="T48" fmla="*/ 164 w 225"/>
                <a:gd name="T49" fmla="*/ 71 h 225"/>
                <a:gd name="T50" fmla="*/ 193 w 225"/>
                <a:gd name="T51" fmla="*/ 43 h 225"/>
                <a:gd name="T52" fmla="*/ 193 w 225"/>
                <a:gd name="T53" fmla="*/ 3 h 225"/>
                <a:gd name="T54" fmla="*/ 199 w 225"/>
                <a:gd name="T55" fmla="*/ 3 h 225"/>
                <a:gd name="T56" fmla="*/ 221 w 225"/>
                <a:gd name="T57" fmla="*/ 26 h 225"/>
                <a:gd name="T58" fmla="*/ 221 w 225"/>
                <a:gd name="T59" fmla="*/ 19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5" h="225">
                  <a:moveTo>
                    <a:pt x="199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56"/>
                    <a:pt x="178" y="68"/>
                    <a:pt x="164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42" y="68"/>
                    <a:pt x="31" y="56"/>
                    <a:pt x="31" y="4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4"/>
                    <a:pt x="11" y="225"/>
                    <a:pt x="25" y="225"/>
                  </a:cubicBezTo>
                  <a:cubicBezTo>
                    <a:pt x="199" y="225"/>
                    <a:pt x="199" y="225"/>
                    <a:pt x="199" y="225"/>
                  </a:cubicBezTo>
                  <a:cubicBezTo>
                    <a:pt x="213" y="225"/>
                    <a:pt x="225" y="214"/>
                    <a:pt x="225" y="199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12"/>
                    <a:pt x="213" y="0"/>
                    <a:pt x="199" y="0"/>
                  </a:cubicBezTo>
                  <a:close/>
                  <a:moveTo>
                    <a:pt x="221" y="199"/>
                  </a:moveTo>
                  <a:cubicBezTo>
                    <a:pt x="221" y="212"/>
                    <a:pt x="211" y="222"/>
                    <a:pt x="199" y="222"/>
                  </a:cubicBezTo>
                  <a:cubicBezTo>
                    <a:pt x="25" y="222"/>
                    <a:pt x="25" y="222"/>
                    <a:pt x="25" y="222"/>
                  </a:cubicBezTo>
                  <a:cubicBezTo>
                    <a:pt x="13" y="222"/>
                    <a:pt x="3" y="212"/>
                    <a:pt x="3" y="19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3"/>
                    <a:pt x="25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58"/>
                    <a:pt x="40" y="71"/>
                    <a:pt x="56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80" y="71"/>
                    <a:pt x="193" y="58"/>
                    <a:pt x="193" y="4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211" y="3"/>
                    <a:pt x="221" y="14"/>
                    <a:pt x="221" y="26"/>
                  </a:cubicBezTo>
                  <a:lnTo>
                    <a:pt x="221" y="19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216525" y="2647950"/>
              <a:ext cx="266700" cy="263525"/>
            </a:xfrm>
            <a:custGeom>
              <a:avLst/>
              <a:gdLst>
                <a:gd name="T0" fmla="*/ 49 w 98"/>
                <a:gd name="T1" fmla="*/ 0 h 97"/>
                <a:gd name="T2" fmla="*/ 0 w 98"/>
                <a:gd name="T3" fmla="*/ 49 h 97"/>
                <a:gd name="T4" fmla="*/ 49 w 98"/>
                <a:gd name="T5" fmla="*/ 97 h 97"/>
                <a:gd name="T6" fmla="*/ 98 w 98"/>
                <a:gd name="T7" fmla="*/ 49 h 97"/>
                <a:gd name="T8" fmla="*/ 49 w 98"/>
                <a:gd name="T9" fmla="*/ 0 h 97"/>
                <a:gd name="T10" fmla="*/ 49 w 98"/>
                <a:gd name="T11" fmla="*/ 94 h 97"/>
                <a:gd name="T12" fmla="*/ 4 w 98"/>
                <a:gd name="T13" fmla="*/ 49 h 97"/>
                <a:gd name="T14" fmla="*/ 49 w 98"/>
                <a:gd name="T15" fmla="*/ 3 h 97"/>
                <a:gd name="T16" fmla="*/ 95 w 98"/>
                <a:gd name="T17" fmla="*/ 49 h 97"/>
                <a:gd name="T18" fmla="*/ 49 w 98"/>
                <a:gd name="T19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7">
                  <a:moveTo>
                    <a:pt x="49" y="0"/>
                  </a:move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7"/>
                    <a:pt x="49" y="97"/>
                  </a:cubicBezTo>
                  <a:cubicBezTo>
                    <a:pt x="76" y="97"/>
                    <a:pt x="98" y="76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lose/>
                  <a:moveTo>
                    <a:pt x="49" y="94"/>
                  </a:moveTo>
                  <a:cubicBezTo>
                    <a:pt x="24" y="94"/>
                    <a:pt x="4" y="74"/>
                    <a:pt x="4" y="49"/>
                  </a:cubicBezTo>
                  <a:cubicBezTo>
                    <a:pt x="4" y="24"/>
                    <a:pt x="24" y="3"/>
                    <a:pt x="49" y="3"/>
                  </a:cubicBezTo>
                  <a:cubicBezTo>
                    <a:pt x="74" y="3"/>
                    <a:pt x="95" y="24"/>
                    <a:pt x="95" y="49"/>
                  </a:cubicBezTo>
                  <a:cubicBezTo>
                    <a:pt x="95" y="74"/>
                    <a:pt x="74" y="94"/>
                    <a:pt x="49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5249863" y="2679700"/>
              <a:ext cx="201613" cy="201613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7 w 74"/>
                <a:gd name="T11" fmla="*/ 70 h 74"/>
                <a:gd name="T12" fmla="*/ 4 w 74"/>
                <a:gd name="T13" fmla="*/ 37 h 74"/>
                <a:gd name="T14" fmla="*/ 37 w 74"/>
                <a:gd name="T15" fmla="*/ 3 h 74"/>
                <a:gd name="T16" fmla="*/ 71 w 74"/>
                <a:gd name="T17" fmla="*/ 37 h 74"/>
                <a:gd name="T18" fmla="*/ 37 w 74"/>
                <a:gd name="T19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37" y="70"/>
                  </a:moveTo>
                  <a:cubicBezTo>
                    <a:pt x="19" y="70"/>
                    <a:pt x="4" y="55"/>
                    <a:pt x="4" y="37"/>
                  </a:cubicBezTo>
                  <a:cubicBezTo>
                    <a:pt x="4" y="18"/>
                    <a:pt x="19" y="3"/>
                    <a:pt x="37" y="3"/>
                  </a:cubicBezTo>
                  <a:cubicBezTo>
                    <a:pt x="56" y="3"/>
                    <a:pt x="71" y="18"/>
                    <a:pt x="71" y="37"/>
                  </a:cubicBezTo>
                  <a:cubicBezTo>
                    <a:pt x="71" y="55"/>
                    <a:pt x="56" y="70"/>
                    <a:pt x="37" y="7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5316538" y="2705100"/>
              <a:ext cx="90488" cy="39688"/>
            </a:xfrm>
            <a:custGeom>
              <a:avLst/>
              <a:gdLst>
                <a:gd name="T0" fmla="*/ 25 w 33"/>
                <a:gd name="T1" fmla="*/ 0 h 15"/>
                <a:gd name="T2" fmla="*/ 8 w 33"/>
                <a:gd name="T3" fmla="*/ 0 h 15"/>
                <a:gd name="T4" fmla="*/ 0 w 33"/>
                <a:gd name="T5" fmla="*/ 7 h 15"/>
                <a:gd name="T6" fmla="*/ 8 w 33"/>
                <a:gd name="T7" fmla="*/ 15 h 15"/>
                <a:gd name="T8" fmla="*/ 25 w 33"/>
                <a:gd name="T9" fmla="*/ 15 h 15"/>
                <a:gd name="T10" fmla="*/ 33 w 33"/>
                <a:gd name="T11" fmla="*/ 7 h 15"/>
                <a:gd name="T12" fmla="*/ 25 w 33"/>
                <a:gd name="T13" fmla="*/ 0 h 15"/>
                <a:gd name="T14" fmla="*/ 25 w 33"/>
                <a:gd name="T15" fmla="*/ 11 h 15"/>
                <a:gd name="T16" fmla="*/ 8 w 33"/>
                <a:gd name="T17" fmla="*/ 11 h 15"/>
                <a:gd name="T18" fmla="*/ 3 w 33"/>
                <a:gd name="T19" fmla="*/ 7 h 15"/>
                <a:gd name="T20" fmla="*/ 8 w 33"/>
                <a:gd name="T21" fmla="*/ 3 h 15"/>
                <a:gd name="T22" fmla="*/ 25 w 33"/>
                <a:gd name="T23" fmla="*/ 3 h 15"/>
                <a:gd name="T24" fmla="*/ 30 w 33"/>
                <a:gd name="T25" fmla="*/ 7 h 15"/>
                <a:gd name="T26" fmla="*/ 25 w 33"/>
                <a:gd name="T2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5">
                  <a:moveTo>
                    <a:pt x="2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8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9" y="15"/>
                    <a:pt x="33" y="11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lose/>
                  <a:moveTo>
                    <a:pt x="25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5"/>
                    <a:pt x="5" y="3"/>
                    <a:pt x="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8" y="3"/>
                    <a:pt x="30" y="5"/>
                    <a:pt x="30" y="7"/>
                  </a:cubicBezTo>
                  <a:cubicBezTo>
                    <a:pt x="30" y="10"/>
                    <a:pt x="28" y="11"/>
                    <a:pt x="25" y="1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5330825" y="2747963"/>
              <a:ext cx="63500" cy="61913"/>
            </a:xfrm>
            <a:custGeom>
              <a:avLst/>
              <a:gdLst>
                <a:gd name="T0" fmla="*/ 11 w 23"/>
                <a:gd name="T1" fmla="*/ 0 h 23"/>
                <a:gd name="T2" fmla="*/ 0 w 23"/>
                <a:gd name="T3" fmla="*/ 12 h 23"/>
                <a:gd name="T4" fmla="*/ 11 w 23"/>
                <a:gd name="T5" fmla="*/ 23 h 23"/>
                <a:gd name="T6" fmla="*/ 23 w 23"/>
                <a:gd name="T7" fmla="*/ 12 h 23"/>
                <a:gd name="T8" fmla="*/ 11 w 23"/>
                <a:gd name="T9" fmla="*/ 0 h 23"/>
                <a:gd name="T10" fmla="*/ 11 w 23"/>
                <a:gd name="T11" fmla="*/ 20 h 23"/>
                <a:gd name="T12" fmla="*/ 3 w 23"/>
                <a:gd name="T13" fmla="*/ 12 h 23"/>
                <a:gd name="T14" fmla="*/ 11 w 23"/>
                <a:gd name="T15" fmla="*/ 4 h 23"/>
                <a:gd name="T16" fmla="*/ 20 w 23"/>
                <a:gd name="T17" fmla="*/ 12 h 23"/>
                <a:gd name="T18" fmla="*/ 11 w 23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6"/>
                    <a:pt x="18" y="0"/>
                    <a:pt x="11" y="0"/>
                  </a:cubicBezTo>
                  <a:close/>
                  <a:moveTo>
                    <a:pt x="11" y="20"/>
                  </a:moveTo>
                  <a:cubicBezTo>
                    <a:pt x="7" y="20"/>
                    <a:pt x="3" y="16"/>
                    <a:pt x="3" y="12"/>
                  </a:cubicBezTo>
                  <a:cubicBezTo>
                    <a:pt x="3" y="7"/>
                    <a:pt x="7" y="4"/>
                    <a:pt x="11" y="4"/>
                  </a:cubicBezTo>
                  <a:cubicBezTo>
                    <a:pt x="16" y="4"/>
                    <a:pt x="20" y="7"/>
                    <a:pt x="20" y="12"/>
                  </a:cubicBezTo>
                  <a:cubicBezTo>
                    <a:pt x="20" y="16"/>
                    <a:pt x="16" y="20"/>
                    <a:pt x="11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253288" y="2400300"/>
            <a:ext cx="511175" cy="633413"/>
            <a:chOff x="6592888" y="2400300"/>
            <a:chExt cx="511175" cy="633413"/>
          </a:xfrm>
          <a:noFill/>
        </p:grpSpPr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6661150" y="2419350"/>
              <a:ext cx="425450" cy="598488"/>
            </a:xfrm>
            <a:custGeom>
              <a:avLst/>
              <a:gdLst>
                <a:gd name="T0" fmla="*/ 148 w 156"/>
                <a:gd name="T1" fmla="*/ 0 h 220"/>
                <a:gd name="T2" fmla="*/ 0 w 156"/>
                <a:gd name="T3" fmla="*/ 0 h 220"/>
                <a:gd name="T4" fmla="*/ 0 w 156"/>
                <a:gd name="T5" fmla="*/ 2 h 220"/>
                <a:gd name="T6" fmla="*/ 8 w 156"/>
                <a:gd name="T7" fmla="*/ 110 h 220"/>
                <a:gd name="T8" fmla="*/ 0 w 156"/>
                <a:gd name="T9" fmla="*/ 218 h 220"/>
                <a:gd name="T10" fmla="*/ 0 w 156"/>
                <a:gd name="T11" fmla="*/ 220 h 220"/>
                <a:gd name="T12" fmla="*/ 148 w 156"/>
                <a:gd name="T13" fmla="*/ 220 h 220"/>
                <a:gd name="T14" fmla="*/ 156 w 156"/>
                <a:gd name="T15" fmla="*/ 212 h 220"/>
                <a:gd name="T16" fmla="*/ 156 w 156"/>
                <a:gd name="T17" fmla="*/ 7 h 220"/>
                <a:gd name="T18" fmla="*/ 148 w 156"/>
                <a:gd name="T19" fmla="*/ 0 h 220"/>
                <a:gd name="T20" fmla="*/ 152 w 156"/>
                <a:gd name="T21" fmla="*/ 212 h 220"/>
                <a:gd name="T22" fmla="*/ 148 w 156"/>
                <a:gd name="T23" fmla="*/ 216 h 220"/>
                <a:gd name="T24" fmla="*/ 4 w 156"/>
                <a:gd name="T25" fmla="*/ 216 h 220"/>
                <a:gd name="T26" fmla="*/ 11 w 156"/>
                <a:gd name="T27" fmla="*/ 110 h 220"/>
                <a:gd name="T28" fmla="*/ 4 w 156"/>
                <a:gd name="T29" fmla="*/ 3 h 220"/>
                <a:gd name="T30" fmla="*/ 148 w 156"/>
                <a:gd name="T31" fmla="*/ 3 h 220"/>
                <a:gd name="T32" fmla="*/ 152 w 156"/>
                <a:gd name="T33" fmla="*/ 7 h 220"/>
                <a:gd name="T34" fmla="*/ 152 w 156"/>
                <a:gd name="T35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220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31"/>
                    <a:pt x="8" y="69"/>
                    <a:pt x="8" y="110"/>
                  </a:cubicBezTo>
                  <a:cubicBezTo>
                    <a:pt x="8" y="150"/>
                    <a:pt x="5" y="189"/>
                    <a:pt x="0" y="218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2" y="220"/>
                    <a:pt x="156" y="216"/>
                    <a:pt x="156" y="212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3"/>
                    <a:pt x="152" y="0"/>
                    <a:pt x="148" y="0"/>
                  </a:cubicBezTo>
                  <a:close/>
                  <a:moveTo>
                    <a:pt x="152" y="212"/>
                  </a:moveTo>
                  <a:cubicBezTo>
                    <a:pt x="152" y="214"/>
                    <a:pt x="150" y="216"/>
                    <a:pt x="148" y="216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8" y="187"/>
                    <a:pt x="11" y="150"/>
                    <a:pt x="11" y="110"/>
                  </a:cubicBezTo>
                  <a:cubicBezTo>
                    <a:pt x="11" y="70"/>
                    <a:pt x="8" y="32"/>
                    <a:pt x="4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50" y="3"/>
                    <a:pt x="152" y="5"/>
                    <a:pt x="152" y="7"/>
                  </a:cubicBezTo>
                  <a:lnTo>
                    <a:pt x="152" y="21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6592888" y="2400300"/>
              <a:ext cx="511175" cy="633413"/>
            </a:xfrm>
            <a:custGeom>
              <a:avLst/>
              <a:gdLst>
                <a:gd name="T0" fmla="*/ 173 w 187"/>
                <a:gd name="T1" fmla="*/ 0 h 233"/>
                <a:gd name="T2" fmla="*/ 14 w 187"/>
                <a:gd name="T3" fmla="*/ 0 h 233"/>
                <a:gd name="T4" fmla="*/ 0 w 187"/>
                <a:gd name="T5" fmla="*/ 14 h 233"/>
                <a:gd name="T6" fmla="*/ 0 w 187"/>
                <a:gd name="T7" fmla="*/ 219 h 233"/>
                <a:gd name="T8" fmla="*/ 14 w 187"/>
                <a:gd name="T9" fmla="*/ 233 h 233"/>
                <a:gd name="T10" fmla="*/ 173 w 187"/>
                <a:gd name="T11" fmla="*/ 233 h 233"/>
                <a:gd name="T12" fmla="*/ 187 w 187"/>
                <a:gd name="T13" fmla="*/ 219 h 233"/>
                <a:gd name="T14" fmla="*/ 187 w 187"/>
                <a:gd name="T15" fmla="*/ 14 h 233"/>
                <a:gd name="T16" fmla="*/ 173 w 187"/>
                <a:gd name="T17" fmla="*/ 0 h 233"/>
                <a:gd name="T18" fmla="*/ 184 w 187"/>
                <a:gd name="T19" fmla="*/ 219 h 233"/>
                <a:gd name="T20" fmla="*/ 173 w 187"/>
                <a:gd name="T21" fmla="*/ 230 h 233"/>
                <a:gd name="T22" fmla="*/ 14 w 187"/>
                <a:gd name="T23" fmla="*/ 230 h 233"/>
                <a:gd name="T24" fmla="*/ 3 w 187"/>
                <a:gd name="T25" fmla="*/ 219 h 233"/>
                <a:gd name="T26" fmla="*/ 3 w 187"/>
                <a:gd name="T27" fmla="*/ 14 h 233"/>
                <a:gd name="T28" fmla="*/ 14 w 187"/>
                <a:gd name="T29" fmla="*/ 3 h 233"/>
                <a:gd name="T30" fmla="*/ 173 w 187"/>
                <a:gd name="T31" fmla="*/ 3 h 233"/>
                <a:gd name="T32" fmla="*/ 184 w 187"/>
                <a:gd name="T33" fmla="*/ 14 h 233"/>
                <a:gd name="T34" fmla="*/ 184 w 187"/>
                <a:gd name="T35" fmla="*/ 21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233">
                  <a:moveTo>
                    <a:pt x="17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7"/>
                    <a:pt x="6" y="233"/>
                    <a:pt x="14" y="233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81" y="233"/>
                    <a:pt x="187" y="227"/>
                    <a:pt x="187" y="219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7" y="7"/>
                    <a:pt x="181" y="0"/>
                    <a:pt x="173" y="0"/>
                  </a:cubicBezTo>
                  <a:close/>
                  <a:moveTo>
                    <a:pt x="184" y="219"/>
                  </a:moveTo>
                  <a:cubicBezTo>
                    <a:pt x="184" y="225"/>
                    <a:pt x="179" y="230"/>
                    <a:pt x="173" y="230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8" y="230"/>
                    <a:pt x="3" y="225"/>
                    <a:pt x="3" y="2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8"/>
                    <a:pt x="8" y="3"/>
                    <a:pt x="1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9" y="3"/>
                    <a:pt x="184" y="8"/>
                    <a:pt x="184" y="14"/>
                  </a:cubicBezTo>
                  <a:lnTo>
                    <a:pt x="184" y="21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6732588" y="24812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6732588" y="25384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6732588" y="25955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6732588" y="26527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6732588" y="27098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6732588" y="27670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732588" y="28241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6732588" y="28813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732588" y="29384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4197350" y="3786188"/>
            <a:ext cx="650875" cy="708025"/>
          </a:xfrm>
          <a:custGeom>
            <a:avLst/>
            <a:gdLst>
              <a:gd name="T0" fmla="*/ 215 w 239"/>
              <a:gd name="T1" fmla="*/ 39 h 260"/>
              <a:gd name="T2" fmla="*/ 129 w 239"/>
              <a:gd name="T3" fmla="*/ 22 h 260"/>
              <a:gd name="T4" fmla="*/ 110 w 239"/>
              <a:gd name="T5" fmla="*/ 9 h 260"/>
              <a:gd name="T6" fmla="*/ 31 w 239"/>
              <a:gd name="T7" fmla="*/ 33 h 260"/>
              <a:gd name="T8" fmla="*/ 35 w 239"/>
              <a:gd name="T9" fmla="*/ 46 h 260"/>
              <a:gd name="T10" fmla="*/ 39 w 239"/>
              <a:gd name="T11" fmla="*/ 181 h 260"/>
              <a:gd name="T12" fmla="*/ 43 w 239"/>
              <a:gd name="T13" fmla="*/ 46 h 260"/>
              <a:gd name="T14" fmla="*/ 110 w 239"/>
              <a:gd name="T15" fmla="*/ 232 h 260"/>
              <a:gd name="T16" fmla="*/ 66 w 239"/>
              <a:gd name="T17" fmla="*/ 254 h 260"/>
              <a:gd name="T18" fmla="*/ 173 w 239"/>
              <a:gd name="T19" fmla="*/ 254 h 260"/>
              <a:gd name="T20" fmla="*/ 129 w 239"/>
              <a:gd name="T21" fmla="*/ 232 h 260"/>
              <a:gd name="T22" fmla="*/ 196 w 239"/>
              <a:gd name="T23" fmla="*/ 46 h 260"/>
              <a:gd name="T24" fmla="*/ 200 w 239"/>
              <a:gd name="T25" fmla="*/ 181 h 260"/>
              <a:gd name="T26" fmla="*/ 205 w 239"/>
              <a:gd name="T27" fmla="*/ 46 h 260"/>
              <a:gd name="T28" fmla="*/ 208 w 239"/>
              <a:gd name="T29" fmla="*/ 42 h 260"/>
              <a:gd name="T30" fmla="*/ 205 w 239"/>
              <a:gd name="T31" fmla="*/ 36 h 260"/>
              <a:gd name="T32" fmla="*/ 31 w 239"/>
              <a:gd name="T33" fmla="*/ 42 h 260"/>
              <a:gd name="T34" fmla="*/ 35 w 239"/>
              <a:gd name="T35" fmla="*/ 36 h 260"/>
              <a:gd name="T36" fmla="*/ 39 w 239"/>
              <a:gd name="T37" fmla="*/ 37 h 260"/>
              <a:gd name="T38" fmla="*/ 39 w 239"/>
              <a:gd name="T39" fmla="*/ 42 h 260"/>
              <a:gd name="T40" fmla="*/ 39 w 239"/>
              <a:gd name="T41" fmla="*/ 37 h 260"/>
              <a:gd name="T42" fmla="*/ 74 w 239"/>
              <a:gd name="T43" fmla="*/ 150 h 260"/>
              <a:gd name="T44" fmla="*/ 7 w 239"/>
              <a:gd name="T45" fmla="*/ 147 h 260"/>
              <a:gd name="T46" fmla="*/ 103 w 239"/>
              <a:gd name="T47" fmla="*/ 42 h 260"/>
              <a:gd name="T48" fmla="*/ 43 w 239"/>
              <a:gd name="T49" fmla="*/ 36 h 260"/>
              <a:gd name="T50" fmla="*/ 103 w 239"/>
              <a:gd name="T51" fmla="*/ 42 h 260"/>
              <a:gd name="T52" fmla="*/ 126 w 239"/>
              <a:gd name="T53" fmla="*/ 9 h 260"/>
              <a:gd name="T54" fmla="*/ 113 w 239"/>
              <a:gd name="T55" fmla="*/ 9 h 260"/>
              <a:gd name="T56" fmla="*/ 167 w 239"/>
              <a:gd name="T57" fmla="*/ 251 h 260"/>
              <a:gd name="T58" fmla="*/ 73 w 239"/>
              <a:gd name="T59" fmla="*/ 257 h 260"/>
              <a:gd name="T60" fmla="*/ 78 w 239"/>
              <a:gd name="T61" fmla="*/ 251 h 260"/>
              <a:gd name="T62" fmla="*/ 113 w 239"/>
              <a:gd name="T63" fmla="*/ 235 h 260"/>
              <a:gd name="T64" fmla="*/ 126 w 239"/>
              <a:gd name="T65" fmla="*/ 235 h 260"/>
              <a:gd name="T66" fmla="*/ 133 w 239"/>
              <a:gd name="T67" fmla="*/ 44 h 260"/>
              <a:gd name="T68" fmla="*/ 107 w 239"/>
              <a:gd name="T69" fmla="*/ 44 h 260"/>
              <a:gd name="T70" fmla="*/ 113 w 239"/>
              <a:gd name="T71" fmla="*/ 27 h 260"/>
              <a:gd name="T72" fmla="*/ 133 w 239"/>
              <a:gd name="T73" fmla="*/ 35 h 260"/>
              <a:gd name="T74" fmla="*/ 196 w 239"/>
              <a:gd name="T75" fmla="*/ 42 h 260"/>
              <a:gd name="T76" fmla="*/ 136 w 239"/>
              <a:gd name="T77" fmla="*/ 36 h 260"/>
              <a:gd name="T78" fmla="*/ 196 w 239"/>
              <a:gd name="T79" fmla="*/ 42 h 260"/>
              <a:gd name="T80" fmla="*/ 201 w 239"/>
              <a:gd name="T81" fmla="*/ 41 h 260"/>
              <a:gd name="T82" fmla="*/ 198 w 239"/>
              <a:gd name="T83" fmla="*/ 39 h 260"/>
              <a:gd name="T84" fmla="*/ 233 w 239"/>
              <a:gd name="T85" fmla="*/ 147 h 260"/>
              <a:gd name="T86" fmla="*/ 200 w 239"/>
              <a:gd name="T87" fmla="*/ 178 h 260"/>
              <a:gd name="T88" fmla="*/ 200 w 239"/>
              <a:gd name="T89" fmla="*/ 17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9" h="260">
                <a:moveTo>
                  <a:pt x="205" y="46"/>
                </a:moveTo>
                <a:cubicBezTo>
                  <a:pt x="208" y="46"/>
                  <a:pt x="208" y="46"/>
                  <a:pt x="208" y="46"/>
                </a:cubicBezTo>
                <a:cubicBezTo>
                  <a:pt x="212" y="46"/>
                  <a:pt x="215" y="43"/>
                  <a:pt x="215" y="39"/>
                </a:cubicBezTo>
                <a:cubicBezTo>
                  <a:pt x="215" y="35"/>
                  <a:pt x="212" y="33"/>
                  <a:pt x="208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6" y="28"/>
                  <a:pt x="133" y="25"/>
                  <a:pt x="129" y="22"/>
                </a:cubicBezTo>
                <a:cubicBezTo>
                  <a:pt x="129" y="9"/>
                  <a:pt x="129" y="9"/>
                  <a:pt x="129" y="9"/>
                </a:cubicBezTo>
                <a:cubicBezTo>
                  <a:pt x="129" y="4"/>
                  <a:pt x="125" y="0"/>
                  <a:pt x="120" y="0"/>
                </a:cubicBezTo>
                <a:cubicBezTo>
                  <a:pt x="114" y="0"/>
                  <a:pt x="110" y="4"/>
                  <a:pt x="110" y="9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6" y="25"/>
                  <a:pt x="103" y="28"/>
                  <a:pt x="102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28" y="33"/>
                  <a:pt x="25" y="35"/>
                  <a:pt x="25" y="39"/>
                </a:cubicBezTo>
                <a:cubicBezTo>
                  <a:pt x="25" y="43"/>
                  <a:pt x="28" y="46"/>
                  <a:pt x="31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9"/>
                  <a:pt x="0" y="149"/>
                  <a:pt x="0" y="149"/>
                </a:cubicBezTo>
                <a:cubicBezTo>
                  <a:pt x="4" y="168"/>
                  <a:pt x="20" y="181"/>
                  <a:pt x="39" y="181"/>
                </a:cubicBezTo>
                <a:cubicBezTo>
                  <a:pt x="58" y="181"/>
                  <a:pt x="74" y="168"/>
                  <a:pt x="78" y="149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43" y="46"/>
                  <a:pt x="43" y="46"/>
                  <a:pt x="43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50"/>
                  <a:pt x="106" y="54"/>
                  <a:pt x="110" y="56"/>
                </a:cubicBezTo>
                <a:cubicBezTo>
                  <a:pt x="110" y="232"/>
                  <a:pt x="110" y="232"/>
                  <a:pt x="110" y="232"/>
                </a:cubicBezTo>
                <a:cubicBezTo>
                  <a:pt x="93" y="234"/>
                  <a:pt x="80" y="240"/>
                  <a:pt x="76" y="247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69" y="247"/>
                  <a:pt x="66" y="250"/>
                  <a:pt x="66" y="254"/>
                </a:cubicBezTo>
                <a:cubicBezTo>
                  <a:pt x="66" y="257"/>
                  <a:pt x="69" y="260"/>
                  <a:pt x="73" y="260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70" y="260"/>
                  <a:pt x="173" y="257"/>
                  <a:pt x="173" y="254"/>
                </a:cubicBezTo>
                <a:cubicBezTo>
                  <a:pt x="173" y="250"/>
                  <a:pt x="170" y="247"/>
                  <a:pt x="167" y="247"/>
                </a:cubicBezTo>
                <a:cubicBezTo>
                  <a:pt x="164" y="247"/>
                  <a:pt x="164" y="247"/>
                  <a:pt x="164" y="247"/>
                </a:cubicBezTo>
                <a:cubicBezTo>
                  <a:pt x="160" y="240"/>
                  <a:pt x="146" y="234"/>
                  <a:pt x="129" y="232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33" y="54"/>
                  <a:pt x="136" y="50"/>
                  <a:pt x="138" y="46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2" y="149"/>
                  <a:pt x="162" y="149"/>
                  <a:pt x="162" y="149"/>
                </a:cubicBezTo>
                <a:cubicBezTo>
                  <a:pt x="165" y="168"/>
                  <a:pt x="181" y="181"/>
                  <a:pt x="200" y="181"/>
                </a:cubicBezTo>
                <a:cubicBezTo>
                  <a:pt x="220" y="181"/>
                  <a:pt x="236" y="168"/>
                  <a:pt x="239" y="149"/>
                </a:cubicBezTo>
                <a:cubicBezTo>
                  <a:pt x="239" y="148"/>
                  <a:pt x="239" y="148"/>
                  <a:pt x="239" y="148"/>
                </a:cubicBezTo>
                <a:lnTo>
                  <a:pt x="205" y="46"/>
                </a:lnTo>
                <a:close/>
                <a:moveTo>
                  <a:pt x="208" y="36"/>
                </a:moveTo>
                <a:cubicBezTo>
                  <a:pt x="210" y="36"/>
                  <a:pt x="211" y="37"/>
                  <a:pt x="211" y="39"/>
                </a:cubicBezTo>
                <a:cubicBezTo>
                  <a:pt x="211" y="41"/>
                  <a:pt x="210" y="42"/>
                  <a:pt x="208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6" y="41"/>
                  <a:pt x="206" y="40"/>
                  <a:pt x="206" y="39"/>
                </a:cubicBezTo>
                <a:cubicBezTo>
                  <a:pt x="206" y="38"/>
                  <a:pt x="206" y="37"/>
                  <a:pt x="205" y="36"/>
                </a:cubicBezTo>
                <a:lnTo>
                  <a:pt x="208" y="36"/>
                </a:lnTo>
                <a:close/>
                <a:moveTo>
                  <a:pt x="34" y="42"/>
                </a:moveTo>
                <a:cubicBezTo>
                  <a:pt x="31" y="42"/>
                  <a:pt x="31" y="42"/>
                  <a:pt x="31" y="42"/>
                </a:cubicBezTo>
                <a:cubicBezTo>
                  <a:pt x="30" y="42"/>
                  <a:pt x="28" y="41"/>
                  <a:pt x="28" y="39"/>
                </a:cubicBezTo>
                <a:cubicBezTo>
                  <a:pt x="28" y="37"/>
                  <a:pt x="30" y="36"/>
                  <a:pt x="31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7"/>
                  <a:pt x="33" y="38"/>
                  <a:pt x="33" y="39"/>
                </a:cubicBezTo>
                <a:cubicBezTo>
                  <a:pt x="33" y="40"/>
                  <a:pt x="34" y="41"/>
                  <a:pt x="34" y="42"/>
                </a:cubicBezTo>
                <a:close/>
                <a:moveTo>
                  <a:pt x="39" y="37"/>
                </a:moveTo>
                <a:cubicBezTo>
                  <a:pt x="40" y="37"/>
                  <a:pt x="41" y="38"/>
                  <a:pt x="41" y="39"/>
                </a:cubicBezTo>
                <a:cubicBezTo>
                  <a:pt x="41" y="40"/>
                  <a:pt x="41" y="41"/>
                  <a:pt x="40" y="41"/>
                </a:cubicBezTo>
                <a:cubicBezTo>
                  <a:pt x="40" y="42"/>
                  <a:pt x="39" y="42"/>
                  <a:pt x="39" y="42"/>
                </a:cubicBezTo>
                <a:cubicBezTo>
                  <a:pt x="39" y="42"/>
                  <a:pt x="38" y="42"/>
                  <a:pt x="38" y="41"/>
                </a:cubicBezTo>
                <a:cubicBezTo>
                  <a:pt x="37" y="41"/>
                  <a:pt x="37" y="40"/>
                  <a:pt x="37" y="39"/>
                </a:cubicBezTo>
                <a:cubicBezTo>
                  <a:pt x="37" y="38"/>
                  <a:pt x="38" y="37"/>
                  <a:pt x="39" y="37"/>
                </a:cubicBezTo>
                <a:close/>
                <a:moveTo>
                  <a:pt x="39" y="178"/>
                </a:moveTo>
                <a:cubicBezTo>
                  <a:pt x="22" y="178"/>
                  <a:pt x="8" y="166"/>
                  <a:pt x="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0" y="166"/>
                  <a:pt x="56" y="178"/>
                  <a:pt x="39" y="178"/>
                </a:cubicBezTo>
                <a:close/>
                <a:moveTo>
                  <a:pt x="71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39" y="48"/>
                  <a:pt x="39" y="48"/>
                  <a:pt x="39" y="48"/>
                </a:cubicBezTo>
                <a:lnTo>
                  <a:pt x="71" y="147"/>
                </a:lnTo>
                <a:close/>
                <a:moveTo>
                  <a:pt x="103" y="42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1"/>
                  <a:pt x="45" y="40"/>
                  <a:pt x="45" y="39"/>
                </a:cubicBezTo>
                <a:cubicBezTo>
                  <a:pt x="45" y="38"/>
                  <a:pt x="44" y="37"/>
                  <a:pt x="4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37"/>
                  <a:pt x="103" y="38"/>
                  <a:pt x="103" y="39"/>
                </a:cubicBezTo>
                <a:cubicBezTo>
                  <a:pt x="103" y="40"/>
                  <a:pt x="103" y="41"/>
                  <a:pt x="103" y="42"/>
                </a:cubicBezTo>
                <a:close/>
                <a:moveTo>
                  <a:pt x="113" y="9"/>
                </a:moveTo>
                <a:cubicBezTo>
                  <a:pt x="113" y="6"/>
                  <a:pt x="116" y="3"/>
                  <a:pt x="120" y="3"/>
                </a:cubicBezTo>
                <a:cubicBezTo>
                  <a:pt x="123" y="3"/>
                  <a:pt x="126" y="6"/>
                  <a:pt x="126" y="9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2" y="22"/>
                  <a:pt x="117" y="22"/>
                  <a:pt x="113" y="23"/>
                </a:cubicBezTo>
                <a:lnTo>
                  <a:pt x="113" y="9"/>
                </a:lnTo>
                <a:close/>
                <a:moveTo>
                  <a:pt x="161" y="250"/>
                </a:moveTo>
                <a:cubicBezTo>
                  <a:pt x="162" y="251"/>
                  <a:pt x="162" y="251"/>
                  <a:pt x="162" y="251"/>
                </a:cubicBezTo>
                <a:cubicBezTo>
                  <a:pt x="167" y="251"/>
                  <a:pt x="167" y="251"/>
                  <a:pt x="167" y="251"/>
                </a:cubicBezTo>
                <a:cubicBezTo>
                  <a:pt x="169" y="251"/>
                  <a:pt x="170" y="252"/>
                  <a:pt x="170" y="254"/>
                </a:cubicBezTo>
                <a:cubicBezTo>
                  <a:pt x="170" y="256"/>
                  <a:pt x="169" y="257"/>
                  <a:pt x="167" y="257"/>
                </a:cubicBezTo>
                <a:cubicBezTo>
                  <a:pt x="73" y="257"/>
                  <a:pt x="73" y="257"/>
                  <a:pt x="73" y="257"/>
                </a:cubicBezTo>
                <a:cubicBezTo>
                  <a:pt x="71" y="257"/>
                  <a:pt x="69" y="256"/>
                  <a:pt x="69" y="254"/>
                </a:cubicBezTo>
                <a:cubicBezTo>
                  <a:pt x="69" y="252"/>
                  <a:pt x="71" y="251"/>
                  <a:pt x="73" y="251"/>
                </a:cubicBezTo>
                <a:cubicBezTo>
                  <a:pt x="78" y="251"/>
                  <a:pt x="78" y="251"/>
                  <a:pt x="78" y="251"/>
                </a:cubicBezTo>
                <a:cubicBezTo>
                  <a:pt x="78" y="250"/>
                  <a:pt x="78" y="250"/>
                  <a:pt x="78" y="250"/>
                </a:cubicBezTo>
                <a:cubicBezTo>
                  <a:pt x="81" y="243"/>
                  <a:pt x="95" y="237"/>
                  <a:pt x="112" y="235"/>
                </a:cubicBezTo>
                <a:cubicBezTo>
                  <a:pt x="113" y="235"/>
                  <a:pt x="113" y="235"/>
                  <a:pt x="113" y="23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7" y="57"/>
                  <a:pt x="122" y="57"/>
                  <a:pt x="126" y="55"/>
                </a:cubicBezTo>
                <a:cubicBezTo>
                  <a:pt x="126" y="235"/>
                  <a:pt x="126" y="235"/>
                  <a:pt x="126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44" y="237"/>
                  <a:pt x="158" y="243"/>
                  <a:pt x="161" y="250"/>
                </a:cubicBezTo>
                <a:close/>
                <a:moveTo>
                  <a:pt x="133" y="44"/>
                </a:moveTo>
                <a:cubicBezTo>
                  <a:pt x="132" y="47"/>
                  <a:pt x="130" y="49"/>
                  <a:pt x="127" y="51"/>
                </a:cubicBezTo>
                <a:cubicBezTo>
                  <a:pt x="123" y="54"/>
                  <a:pt x="117" y="54"/>
                  <a:pt x="113" y="51"/>
                </a:cubicBezTo>
                <a:cubicBezTo>
                  <a:pt x="110" y="49"/>
                  <a:pt x="108" y="47"/>
                  <a:pt x="107" y="44"/>
                </a:cubicBezTo>
                <a:cubicBezTo>
                  <a:pt x="106" y="42"/>
                  <a:pt x="106" y="41"/>
                  <a:pt x="106" y="39"/>
                </a:cubicBezTo>
                <a:cubicBezTo>
                  <a:pt x="106" y="38"/>
                  <a:pt x="106" y="36"/>
                  <a:pt x="107" y="35"/>
                </a:cubicBezTo>
                <a:cubicBezTo>
                  <a:pt x="108" y="32"/>
                  <a:pt x="110" y="29"/>
                  <a:pt x="113" y="27"/>
                </a:cubicBezTo>
                <a:cubicBezTo>
                  <a:pt x="115" y="26"/>
                  <a:pt x="117" y="25"/>
                  <a:pt x="120" y="25"/>
                </a:cubicBezTo>
                <a:cubicBezTo>
                  <a:pt x="122" y="25"/>
                  <a:pt x="125" y="26"/>
                  <a:pt x="127" y="27"/>
                </a:cubicBezTo>
                <a:cubicBezTo>
                  <a:pt x="130" y="29"/>
                  <a:pt x="132" y="32"/>
                  <a:pt x="133" y="35"/>
                </a:cubicBezTo>
                <a:cubicBezTo>
                  <a:pt x="133" y="36"/>
                  <a:pt x="134" y="38"/>
                  <a:pt x="134" y="39"/>
                </a:cubicBezTo>
                <a:cubicBezTo>
                  <a:pt x="134" y="41"/>
                  <a:pt x="133" y="42"/>
                  <a:pt x="133" y="44"/>
                </a:cubicBezTo>
                <a:close/>
                <a:moveTo>
                  <a:pt x="196" y="42"/>
                </a:moveTo>
                <a:cubicBezTo>
                  <a:pt x="136" y="42"/>
                  <a:pt x="136" y="42"/>
                  <a:pt x="136" y="42"/>
                </a:cubicBezTo>
                <a:cubicBezTo>
                  <a:pt x="137" y="41"/>
                  <a:pt x="137" y="40"/>
                  <a:pt x="137" y="39"/>
                </a:cubicBezTo>
                <a:cubicBezTo>
                  <a:pt x="137" y="38"/>
                  <a:pt x="137" y="37"/>
                  <a:pt x="136" y="36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5" y="37"/>
                  <a:pt x="195" y="38"/>
                  <a:pt x="195" y="39"/>
                </a:cubicBezTo>
                <a:cubicBezTo>
                  <a:pt x="195" y="40"/>
                  <a:pt x="195" y="41"/>
                  <a:pt x="196" y="42"/>
                </a:cubicBezTo>
                <a:close/>
                <a:moveTo>
                  <a:pt x="200" y="37"/>
                </a:moveTo>
                <a:cubicBezTo>
                  <a:pt x="202" y="37"/>
                  <a:pt x="203" y="38"/>
                  <a:pt x="203" y="39"/>
                </a:cubicBezTo>
                <a:cubicBezTo>
                  <a:pt x="203" y="40"/>
                  <a:pt x="202" y="41"/>
                  <a:pt x="201" y="41"/>
                </a:cubicBezTo>
                <a:cubicBezTo>
                  <a:pt x="201" y="42"/>
                  <a:pt x="201" y="42"/>
                  <a:pt x="200" y="42"/>
                </a:cubicBezTo>
                <a:cubicBezTo>
                  <a:pt x="200" y="42"/>
                  <a:pt x="200" y="42"/>
                  <a:pt x="199" y="41"/>
                </a:cubicBezTo>
                <a:cubicBezTo>
                  <a:pt x="199" y="41"/>
                  <a:pt x="198" y="40"/>
                  <a:pt x="198" y="39"/>
                </a:cubicBezTo>
                <a:cubicBezTo>
                  <a:pt x="198" y="38"/>
                  <a:pt x="199" y="37"/>
                  <a:pt x="200" y="37"/>
                </a:cubicBezTo>
                <a:close/>
                <a:moveTo>
                  <a:pt x="200" y="48"/>
                </a:moveTo>
                <a:cubicBezTo>
                  <a:pt x="233" y="147"/>
                  <a:pt x="233" y="147"/>
                  <a:pt x="233" y="147"/>
                </a:cubicBezTo>
                <a:cubicBezTo>
                  <a:pt x="168" y="147"/>
                  <a:pt x="168" y="147"/>
                  <a:pt x="168" y="147"/>
                </a:cubicBezTo>
                <a:lnTo>
                  <a:pt x="200" y="48"/>
                </a:lnTo>
                <a:close/>
                <a:moveTo>
                  <a:pt x="200" y="178"/>
                </a:moveTo>
                <a:cubicBezTo>
                  <a:pt x="183" y="178"/>
                  <a:pt x="169" y="166"/>
                  <a:pt x="165" y="150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2" y="166"/>
                  <a:pt x="217" y="178"/>
                  <a:pt x="200" y="178"/>
                </a:cubicBezTo>
                <a:close/>
              </a:path>
            </a:pathLst>
          </a:custGeom>
          <a:noFill/>
          <a:ln w="9525">
            <a:solidFill>
              <a:schemeClr val="accent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5" name="组合 114"/>
          <p:cNvGrpSpPr/>
          <p:nvPr/>
        </p:nvGrpSpPr>
        <p:grpSpPr>
          <a:xfrm>
            <a:off x="5648325" y="3860800"/>
            <a:ext cx="725488" cy="558800"/>
            <a:chOff x="4987925" y="3860800"/>
            <a:chExt cx="725488" cy="558800"/>
          </a:xfrm>
          <a:noFill/>
        </p:grpSpPr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4987925" y="3860800"/>
              <a:ext cx="725488" cy="558800"/>
            </a:xfrm>
            <a:custGeom>
              <a:avLst/>
              <a:gdLst>
                <a:gd name="T0" fmla="*/ 248 w 266"/>
                <a:gd name="T1" fmla="*/ 182 h 206"/>
                <a:gd name="T2" fmla="*/ 237 w 266"/>
                <a:gd name="T3" fmla="*/ 0 h 206"/>
                <a:gd name="T4" fmla="*/ 221 w 266"/>
                <a:gd name="T5" fmla="*/ 11 h 206"/>
                <a:gd name="T6" fmla="*/ 210 w 266"/>
                <a:gd name="T7" fmla="*/ 31 h 206"/>
                <a:gd name="T8" fmla="*/ 189 w 266"/>
                <a:gd name="T9" fmla="*/ 31 h 206"/>
                <a:gd name="T10" fmla="*/ 106 w 266"/>
                <a:gd name="T11" fmla="*/ 24 h 206"/>
                <a:gd name="T12" fmla="*/ 93 w 266"/>
                <a:gd name="T13" fmla="*/ 31 h 206"/>
                <a:gd name="T14" fmla="*/ 72 w 266"/>
                <a:gd name="T15" fmla="*/ 31 h 206"/>
                <a:gd name="T16" fmla="*/ 59 w 266"/>
                <a:gd name="T17" fmla="*/ 24 h 206"/>
                <a:gd name="T18" fmla="*/ 45 w 266"/>
                <a:gd name="T19" fmla="*/ 31 h 206"/>
                <a:gd name="T20" fmla="*/ 34 w 266"/>
                <a:gd name="T21" fmla="*/ 0 h 206"/>
                <a:gd name="T22" fmla="*/ 19 w 266"/>
                <a:gd name="T23" fmla="*/ 11 h 206"/>
                <a:gd name="T24" fmla="*/ 13 w 266"/>
                <a:gd name="T25" fmla="*/ 182 h 206"/>
                <a:gd name="T26" fmla="*/ 0 w 266"/>
                <a:gd name="T27" fmla="*/ 206 h 206"/>
                <a:gd name="T28" fmla="*/ 266 w 266"/>
                <a:gd name="T29" fmla="*/ 195 h 206"/>
                <a:gd name="T30" fmla="*/ 263 w 266"/>
                <a:gd name="T31" fmla="*/ 202 h 206"/>
                <a:gd name="T32" fmla="*/ 4 w 266"/>
                <a:gd name="T33" fmla="*/ 195 h 206"/>
                <a:gd name="T34" fmla="*/ 22 w 266"/>
                <a:gd name="T35" fmla="*/ 186 h 206"/>
                <a:gd name="T36" fmla="*/ 29 w 266"/>
                <a:gd name="T37" fmla="*/ 3 h 206"/>
                <a:gd name="T38" fmla="*/ 42 w 266"/>
                <a:gd name="T39" fmla="*/ 11 h 206"/>
                <a:gd name="T40" fmla="*/ 51 w 266"/>
                <a:gd name="T41" fmla="*/ 34 h 206"/>
                <a:gd name="T42" fmla="*/ 59 w 266"/>
                <a:gd name="T43" fmla="*/ 28 h 206"/>
                <a:gd name="T44" fmla="*/ 67 w 266"/>
                <a:gd name="T45" fmla="*/ 34 h 206"/>
                <a:gd name="T46" fmla="*/ 75 w 266"/>
                <a:gd name="T47" fmla="*/ 33 h 206"/>
                <a:gd name="T48" fmla="*/ 90 w 266"/>
                <a:gd name="T49" fmla="*/ 33 h 206"/>
                <a:gd name="T50" fmla="*/ 98 w 266"/>
                <a:gd name="T51" fmla="*/ 34 h 206"/>
                <a:gd name="T52" fmla="*/ 106 w 266"/>
                <a:gd name="T53" fmla="*/ 28 h 206"/>
                <a:gd name="T54" fmla="*/ 114 w 266"/>
                <a:gd name="T55" fmla="*/ 34 h 206"/>
                <a:gd name="T56" fmla="*/ 192 w 266"/>
                <a:gd name="T57" fmla="*/ 33 h 206"/>
                <a:gd name="T58" fmla="*/ 207 w 266"/>
                <a:gd name="T59" fmla="*/ 33 h 206"/>
                <a:gd name="T60" fmla="*/ 225 w 266"/>
                <a:gd name="T61" fmla="*/ 34 h 206"/>
                <a:gd name="T62" fmla="*/ 232 w 266"/>
                <a:gd name="T63" fmla="*/ 3 h 206"/>
                <a:gd name="T64" fmla="*/ 244 w 266"/>
                <a:gd name="T65" fmla="*/ 11 h 206"/>
                <a:gd name="T66" fmla="*/ 253 w 266"/>
                <a:gd name="T67" fmla="*/ 186 h 206"/>
                <a:gd name="T68" fmla="*/ 263 w 266"/>
                <a:gd name="T69" fmla="*/ 2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6" h="206">
                  <a:moveTo>
                    <a:pt x="253" y="182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5"/>
                    <a:pt x="243" y="0"/>
                    <a:pt x="23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6" y="0"/>
                    <a:pt x="221" y="5"/>
                    <a:pt x="221" y="1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08" y="27"/>
                    <a:pt x="204" y="24"/>
                    <a:pt x="200" y="24"/>
                  </a:cubicBezTo>
                  <a:cubicBezTo>
                    <a:pt x="195" y="24"/>
                    <a:pt x="191" y="27"/>
                    <a:pt x="189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4" y="27"/>
                    <a:pt x="110" y="24"/>
                    <a:pt x="106" y="24"/>
                  </a:cubicBezTo>
                  <a:cubicBezTo>
                    <a:pt x="101" y="24"/>
                    <a:pt x="98" y="27"/>
                    <a:pt x="96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27"/>
                    <a:pt x="87" y="24"/>
                    <a:pt x="82" y="24"/>
                  </a:cubicBezTo>
                  <a:cubicBezTo>
                    <a:pt x="78" y="24"/>
                    <a:pt x="74" y="27"/>
                    <a:pt x="72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7" y="27"/>
                    <a:pt x="63" y="24"/>
                    <a:pt x="59" y="24"/>
                  </a:cubicBezTo>
                  <a:cubicBezTo>
                    <a:pt x="55" y="24"/>
                    <a:pt x="51" y="27"/>
                    <a:pt x="49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40" y="0"/>
                    <a:pt x="3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3" y="0"/>
                    <a:pt x="19" y="5"/>
                    <a:pt x="19" y="11"/>
                  </a:cubicBezTo>
                  <a:cubicBezTo>
                    <a:pt x="19" y="182"/>
                    <a:pt x="19" y="182"/>
                    <a:pt x="19" y="182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6" y="182"/>
                    <a:pt x="0" y="188"/>
                    <a:pt x="0" y="195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195"/>
                    <a:pt x="266" y="195"/>
                    <a:pt x="266" y="195"/>
                  </a:cubicBezTo>
                  <a:cubicBezTo>
                    <a:pt x="266" y="188"/>
                    <a:pt x="260" y="182"/>
                    <a:pt x="253" y="182"/>
                  </a:cubicBezTo>
                  <a:close/>
                  <a:moveTo>
                    <a:pt x="263" y="202"/>
                  </a:moveTo>
                  <a:cubicBezTo>
                    <a:pt x="4" y="202"/>
                    <a:pt x="4" y="202"/>
                    <a:pt x="4" y="202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0"/>
                    <a:pt x="8" y="186"/>
                    <a:pt x="13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7"/>
                    <a:pt x="25" y="3"/>
                    <a:pt x="29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8" y="3"/>
                    <a:pt x="42" y="7"/>
                    <a:pt x="42" y="1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0"/>
                    <a:pt x="56" y="28"/>
                    <a:pt x="59" y="28"/>
                  </a:cubicBezTo>
                  <a:cubicBezTo>
                    <a:pt x="62" y="28"/>
                    <a:pt x="65" y="30"/>
                    <a:pt x="67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0"/>
                    <a:pt x="79" y="28"/>
                    <a:pt x="82" y="28"/>
                  </a:cubicBezTo>
                  <a:cubicBezTo>
                    <a:pt x="86" y="28"/>
                    <a:pt x="89" y="30"/>
                    <a:pt x="90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0"/>
                    <a:pt x="102" y="28"/>
                    <a:pt x="106" y="28"/>
                  </a:cubicBezTo>
                  <a:cubicBezTo>
                    <a:pt x="109" y="28"/>
                    <a:pt x="112" y="30"/>
                    <a:pt x="114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3" y="30"/>
                    <a:pt x="196" y="28"/>
                    <a:pt x="200" y="28"/>
                  </a:cubicBezTo>
                  <a:cubicBezTo>
                    <a:pt x="203" y="28"/>
                    <a:pt x="206" y="30"/>
                    <a:pt x="207" y="33"/>
                  </a:cubicBezTo>
                  <a:cubicBezTo>
                    <a:pt x="208" y="34"/>
                    <a:pt x="208" y="34"/>
                    <a:pt x="208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5" y="7"/>
                    <a:pt x="228" y="3"/>
                    <a:pt x="232" y="3"/>
                  </a:cubicBezTo>
                  <a:cubicBezTo>
                    <a:pt x="237" y="3"/>
                    <a:pt x="237" y="3"/>
                    <a:pt x="237" y="3"/>
                  </a:cubicBezTo>
                  <a:cubicBezTo>
                    <a:pt x="241" y="3"/>
                    <a:pt x="244" y="7"/>
                    <a:pt x="244" y="11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8" y="186"/>
                    <a:pt x="263" y="190"/>
                    <a:pt x="263" y="195"/>
                  </a:cubicBezTo>
                  <a:lnTo>
                    <a:pt x="263" y="20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102225" y="4276725"/>
              <a:ext cx="498475" cy="88900"/>
            </a:xfrm>
            <a:custGeom>
              <a:avLst/>
              <a:gdLst>
                <a:gd name="T0" fmla="*/ 99 w 183"/>
                <a:gd name="T1" fmla="*/ 1 h 33"/>
                <a:gd name="T2" fmla="*/ 91 w 183"/>
                <a:gd name="T3" fmla="*/ 7 h 33"/>
                <a:gd name="T4" fmla="*/ 84 w 183"/>
                <a:gd name="T5" fmla="*/ 1 h 33"/>
                <a:gd name="T6" fmla="*/ 83 w 183"/>
                <a:gd name="T7" fmla="*/ 0 h 33"/>
                <a:gd name="T8" fmla="*/ 76 w 183"/>
                <a:gd name="T9" fmla="*/ 0 h 33"/>
                <a:gd name="T10" fmla="*/ 76 w 183"/>
                <a:gd name="T11" fmla="*/ 1 h 33"/>
                <a:gd name="T12" fmla="*/ 68 w 183"/>
                <a:gd name="T13" fmla="*/ 7 h 33"/>
                <a:gd name="T14" fmla="*/ 60 w 183"/>
                <a:gd name="T15" fmla="*/ 1 h 33"/>
                <a:gd name="T16" fmla="*/ 60 w 183"/>
                <a:gd name="T17" fmla="*/ 0 h 33"/>
                <a:gd name="T18" fmla="*/ 53 w 183"/>
                <a:gd name="T19" fmla="*/ 0 h 33"/>
                <a:gd name="T20" fmla="*/ 52 w 183"/>
                <a:gd name="T21" fmla="*/ 1 h 33"/>
                <a:gd name="T22" fmla="*/ 44 w 183"/>
                <a:gd name="T23" fmla="*/ 7 h 33"/>
                <a:gd name="T24" fmla="*/ 37 w 183"/>
                <a:gd name="T25" fmla="*/ 1 h 33"/>
                <a:gd name="T26" fmla="*/ 36 w 183"/>
                <a:gd name="T27" fmla="*/ 0 h 33"/>
                <a:gd name="T28" fmla="*/ 29 w 183"/>
                <a:gd name="T29" fmla="*/ 0 h 33"/>
                <a:gd name="T30" fmla="*/ 29 w 183"/>
                <a:gd name="T31" fmla="*/ 1 h 33"/>
                <a:gd name="T32" fmla="*/ 21 w 183"/>
                <a:gd name="T33" fmla="*/ 7 h 33"/>
                <a:gd name="T34" fmla="*/ 13 w 183"/>
                <a:gd name="T35" fmla="*/ 1 h 33"/>
                <a:gd name="T36" fmla="*/ 13 w 183"/>
                <a:gd name="T37" fmla="*/ 0 h 33"/>
                <a:gd name="T38" fmla="*/ 0 w 183"/>
                <a:gd name="T39" fmla="*/ 0 h 33"/>
                <a:gd name="T40" fmla="*/ 0 w 183"/>
                <a:gd name="T41" fmla="*/ 33 h 33"/>
                <a:gd name="T42" fmla="*/ 183 w 183"/>
                <a:gd name="T43" fmla="*/ 33 h 33"/>
                <a:gd name="T44" fmla="*/ 183 w 183"/>
                <a:gd name="T45" fmla="*/ 0 h 33"/>
                <a:gd name="T46" fmla="*/ 99 w 183"/>
                <a:gd name="T47" fmla="*/ 0 h 33"/>
                <a:gd name="T48" fmla="*/ 99 w 183"/>
                <a:gd name="T49" fmla="*/ 1 h 33"/>
                <a:gd name="T50" fmla="*/ 102 w 183"/>
                <a:gd name="T51" fmla="*/ 4 h 33"/>
                <a:gd name="T52" fmla="*/ 179 w 183"/>
                <a:gd name="T53" fmla="*/ 4 h 33"/>
                <a:gd name="T54" fmla="*/ 179 w 183"/>
                <a:gd name="T55" fmla="*/ 29 h 33"/>
                <a:gd name="T56" fmla="*/ 3 w 183"/>
                <a:gd name="T57" fmla="*/ 29 h 33"/>
                <a:gd name="T58" fmla="*/ 3 w 183"/>
                <a:gd name="T59" fmla="*/ 4 h 33"/>
                <a:gd name="T60" fmla="*/ 11 w 183"/>
                <a:gd name="T61" fmla="*/ 4 h 33"/>
                <a:gd name="T62" fmla="*/ 21 w 183"/>
                <a:gd name="T63" fmla="*/ 10 h 33"/>
                <a:gd name="T64" fmla="*/ 31 w 183"/>
                <a:gd name="T65" fmla="*/ 4 h 33"/>
                <a:gd name="T66" fmla="*/ 34 w 183"/>
                <a:gd name="T67" fmla="*/ 4 h 33"/>
                <a:gd name="T68" fmla="*/ 44 w 183"/>
                <a:gd name="T69" fmla="*/ 10 h 33"/>
                <a:gd name="T70" fmla="*/ 55 w 183"/>
                <a:gd name="T71" fmla="*/ 4 h 33"/>
                <a:gd name="T72" fmla="*/ 58 w 183"/>
                <a:gd name="T73" fmla="*/ 4 h 33"/>
                <a:gd name="T74" fmla="*/ 68 w 183"/>
                <a:gd name="T75" fmla="*/ 10 h 33"/>
                <a:gd name="T76" fmla="*/ 78 w 183"/>
                <a:gd name="T77" fmla="*/ 4 h 33"/>
                <a:gd name="T78" fmla="*/ 81 w 183"/>
                <a:gd name="T79" fmla="*/ 4 h 33"/>
                <a:gd name="T80" fmla="*/ 91 w 183"/>
                <a:gd name="T81" fmla="*/ 10 h 33"/>
                <a:gd name="T82" fmla="*/ 102 w 183"/>
                <a:gd name="T8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" h="33">
                  <a:moveTo>
                    <a:pt x="99" y="1"/>
                  </a:moveTo>
                  <a:cubicBezTo>
                    <a:pt x="98" y="5"/>
                    <a:pt x="95" y="7"/>
                    <a:pt x="91" y="7"/>
                  </a:cubicBezTo>
                  <a:cubicBezTo>
                    <a:pt x="88" y="7"/>
                    <a:pt x="85" y="5"/>
                    <a:pt x="84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5"/>
                    <a:pt x="71" y="7"/>
                    <a:pt x="68" y="7"/>
                  </a:cubicBezTo>
                  <a:cubicBezTo>
                    <a:pt x="65" y="7"/>
                    <a:pt x="61" y="5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5"/>
                    <a:pt x="48" y="7"/>
                    <a:pt x="44" y="7"/>
                  </a:cubicBezTo>
                  <a:cubicBezTo>
                    <a:pt x="41" y="7"/>
                    <a:pt x="38" y="5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5"/>
                    <a:pt x="24" y="7"/>
                    <a:pt x="21" y="7"/>
                  </a:cubicBezTo>
                  <a:cubicBezTo>
                    <a:pt x="18" y="7"/>
                    <a:pt x="15" y="5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99" y="1"/>
                  </a:lnTo>
                  <a:close/>
                  <a:moveTo>
                    <a:pt x="102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7"/>
                    <a:pt x="17" y="10"/>
                    <a:pt x="21" y="10"/>
                  </a:cubicBezTo>
                  <a:cubicBezTo>
                    <a:pt x="25" y="10"/>
                    <a:pt x="29" y="7"/>
                    <a:pt x="31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7"/>
                    <a:pt x="40" y="10"/>
                    <a:pt x="44" y="10"/>
                  </a:cubicBezTo>
                  <a:cubicBezTo>
                    <a:pt x="49" y="10"/>
                    <a:pt x="53" y="7"/>
                    <a:pt x="55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7"/>
                    <a:pt x="64" y="10"/>
                    <a:pt x="68" y="10"/>
                  </a:cubicBezTo>
                  <a:cubicBezTo>
                    <a:pt x="72" y="10"/>
                    <a:pt x="76" y="7"/>
                    <a:pt x="78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3" y="7"/>
                    <a:pt x="87" y="10"/>
                    <a:pt x="91" y="10"/>
                  </a:cubicBezTo>
                  <a:cubicBezTo>
                    <a:pt x="96" y="10"/>
                    <a:pt x="100" y="7"/>
                    <a:pt x="102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102225" y="3963988"/>
              <a:ext cx="498475" cy="92075"/>
            </a:xfrm>
            <a:custGeom>
              <a:avLst/>
              <a:gdLst>
                <a:gd name="T0" fmla="*/ 158 w 183"/>
                <a:gd name="T1" fmla="*/ 6 h 34"/>
                <a:gd name="T2" fmla="*/ 149 w 183"/>
                <a:gd name="T3" fmla="*/ 0 h 34"/>
                <a:gd name="T4" fmla="*/ 72 w 183"/>
                <a:gd name="T5" fmla="*/ 1 h 34"/>
                <a:gd name="T6" fmla="*/ 56 w 183"/>
                <a:gd name="T7" fmla="*/ 1 h 34"/>
                <a:gd name="T8" fmla="*/ 48 w 183"/>
                <a:gd name="T9" fmla="*/ 0 h 34"/>
                <a:gd name="T10" fmla="*/ 40 w 183"/>
                <a:gd name="T11" fmla="*/ 6 h 34"/>
                <a:gd name="T12" fmla="*/ 32 w 183"/>
                <a:gd name="T13" fmla="*/ 0 h 34"/>
                <a:gd name="T14" fmla="*/ 25 w 183"/>
                <a:gd name="T15" fmla="*/ 1 h 34"/>
                <a:gd name="T16" fmla="*/ 9 w 183"/>
                <a:gd name="T17" fmla="*/ 1 h 34"/>
                <a:gd name="T18" fmla="*/ 0 w 183"/>
                <a:gd name="T19" fmla="*/ 0 h 34"/>
                <a:gd name="T20" fmla="*/ 10 w 183"/>
                <a:gd name="T21" fmla="*/ 34 h 34"/>
                <a:gd name="T22" fmla="*/ 18 w 183"/>
                <a:gd name="T23" fmla="*/ 28 h 34"/>
                <a:gd name="T24" fmla="*/ 26 w 183"/>
                <a:gd name="T25" fmla="*/ 34 h 34"/>
                <a:gd name="T26" fmla="*/ 104 w 183"/>
                <a:gd name="T27" fmla="*/ 33 h 34"/>
                <a:gd name="T28" fmla="*/ 120 w 183"/>
                <a:gd name="T29" fmla="*/ 33 h 34"/>
                <a:gd name="T30" fmla="*/ 127 w 183"/>
                <a:gd name="T31" fmla="*/ 34 h 34"/>
                <a:gd name="T32" fmla="*/ 135 w 183"/>
                <a:gd name="T33" fmla="*/ 28 h 34"/>
                <a:gd name="T34" fmla="*/ 144 w 183"/>
                <a:gd name="T35" fmla="*/ 34 h 34"/>
                <a:gd name="T36" fmla="*/ 151 w 183"/>
                <a:gd name="T37" fmla="*/ 33 h 34"/>
                <a:gd name="T38" fmla="*/ 167 w 183"/>
                <a:gd name="T39" fmla="*/ 33 h 34"/>
                <a:gd name="T40" fmla="*/ 183 w 183"/>
                <a:gd name="T41" fmla="*/ 34 h 34"/>
                <a:gd name="T42" fmla="*/ 166 w 183"/>
                <a:gd name="T43" fmla="*/ 0 h 34"/>
                <a:gd name="T44" fmla="*/ 168 w 183"/>
                <a:gd name="T45" fmla="*/ 3 h 34"/>
                <a:gd name="T46" fmla="*/ 179 w 183"/>
                <a:gd name="T47" fmla="*/ 31 h 34"/>
                <a:gd name="T48" fmla="*/ 159 w 183"/>
                <a:gd name="T49" fmla="*/ 25 h 34"/>
                <a:gd name="T50" fmla="*/ 146 w 183"/>
                <a:gd name="T51" fmla="*/ 31 h 34"/>
                <a:gd name="T52" fmla="*/ 125 w 183"/>
                <a:gd name="T53" fmla="*/ 31 h 34"/>
                <a:gd name="T54" fmla="*/ 112 w 183"/>
                <a:gd name="T55" fmla="*/ 25 h 34"/>
                <a:gd name="T56" fmla="*/ 29 w 183"/>
                <a:gd name="T57" fmla="*/ 31 h 34"/>
                <a:gd name="T58" fmla="*/ 8 w 183"/>
                <a:gd name="T59" fmla="*/ 31 h 34"/>
                <a:gd name="T60" fmla="*/ 3 w 183"/>
                <a:gd name="T61" fmla="*/ 3 h 34"/>
                <a:gd name="T62" fmla="*/ 17 w 183"/>
                <a:gd name="T63" fmla="*/ 9 h 34"/>
                <a:gd name="T64" fmla="*/ 30 w 183"/>
                <a:gd name="T65" fmla="*/ 3 h 34"/>
                <a:gd name="T66" fmla="*/ 51 w 183"/>
                <a:gd name="T67" fmla="*/ 3 h 34"/>
                <a:gd name="T68" fmla="*/ 64 w 183"/>
                <a:gd name="T69" fmla="*/ 9 h 34"/>
                <a:gd name="T70" fmla="*/ 147 w 183"/>
                <a:gd name="T71" fmla="*/ 3 h 34"/>
                <a:gd name="T72" fmla="*/ 168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5" y="1"/>
                  </a:moveTo>
                  <a:cubicBezTo>
                    <a:pt x="164" y="4"/>
                    <a:pt x="161" y="6"/>
                    <a:pt x="158" y="6"/>
                  </a:cubicBezTo>
                  <a:cubicBezTo>
                    <a:pt x="154" y="6"/>
                    <a:pt x="151" y="4"/>
                    <a:pt x="150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0" y="4"/>
                    <a:pt x="67" y="6"/>
                    <a:pt x="64" y="6"/>
                  </a:cubicBezTo>
                  <a:cubicBezTo>
                    <a:pt x="60" y="6"/>
                    <a:pt x="57" y="4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4"/>
                    <a:pt x="44" y="6"/>
                    <a:pt x="40" y="6"/>
                  </a:cubicBezTo>
                  <a:cubicBezTo>
                    <a:pt x="37" y="6"/>
                    <a:pt x="34" y="4"/>
                    <a:pt x="33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4"/>
                    <a:pt x="20" y="6"/>
                    <a:pt x="17" y="6"/>
                  </a:cubicBezTo>
                  <a:cubicBezTo>
                    <a:pt x="14" y="6"/>
                    <a:pt x="11" y="4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0"/>
                    <a:pt x="15" y="28"/>
                    <a:pt x="18" y="28"/>
                  </a:cubicBezTo>
                  <a:cubicBezTo>
                    <a:pt x="22" y="28"/>
                    <a:pt x="25" y="30"/>
                    <a:pt x="26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30"/>
                    <a:pt x="109" y="28"/>
                    <a:pt x="112" y="28"/>
                  </a:cubicBezTo>
                  <a:cubicBezTo>
                    <a:pt x="115" y="28"/>
                    <a:pt x="118" y="30"/>
                    <a:pt x="120" y="33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9" y="30"/>
                    <a:pt x="132" y="28"/>
                    <a:pt x="135" y="28"/>
                  </a:cubicBezTo>
                  <a:cubicBezTo>
                    <a:pt x="139" y="28"/>
                    <a:pt x="142" y="30"/>
                    <a:pt x="143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3" y="30"/>
                    <a:pt x="156" y="28"/>
                    <a:pt x="159" y="28"/>
                  </a:cubicBezTo>
                  <a:cubicBezTo>
                    <a:pt x="162" y="28"/>
                    <a:pt x="165" y="30"/>
                    <a:pt x="167" y="33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6" y="0"/>
                    <a:pt x="166" y="0"/>
                    <a:pt x="166" y="0"/>
                  </a:cubicBezTo>
                  <a:lnTo>
                    <a:pt x="165" y="1"/>
                  </a:lnTo>
                  <a:close/>
                  <a:moveTo>
                    <a:pt x="168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3" y="25"/>
                    <a:pt x="159" y="25"/>
                  </a:cubicBezTo>
                  <a:cubicBezTo>
                    <a:pt x="155" y="25"/>
                    <a:pt x="151" y="27"/>
                    <a:pt x="149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4" y="27"/>
                    <a:pt x="140" y="25"/>
                    <a:pt x="135" y="25"/>
                  </a:cubicBezTo>
                  <a:cubicBezTo>
                    <a:pt x="131" y="25"/>
                    <a:pt x="127" y="27"/>
                    <a:pt x="125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0" y="27"/>
                    <a:pt x="116" y="25"/>
                    <a:pt x="112" y="25"/>
                  </a:cubicBezTo>
                  <a:cubicBezTo>
                    <a:pt x="108" y="25"/>
                    <a:pt x="104" y="27"/>
                    <a:pt x="102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7"/>
                    <a:pt x="23" y="25"/>
                    <a:pt x="18" y="25"/>
                  </a:cubicBezTo>
                  <a:cubicBezTo>
                    <a:pt x="14" y="25"/>
                    <a:pt x="10" y="27"/>
                    <a:pt x="8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7"/>
                    <a:pt x="13" y="9"/>
                    <a:pt x="17" y="9"/>
                  </a:cubicBezTo>
                  <a:cubicBezTo>
                    <a:pt x="21" y="9"/>
                    <a:pt x="25" y="7"/>
                    <a:pt x="27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6" y="9"/>
                    <a:pt x="40" y="9"/>
                  </a:cubicBezTo>
                  <a:cubicBezTo>
                    <a:pt x="45" y="9"/>
                    <a:pt x="49" y="7"/>
                    <a:pt x="51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7"/>
                    <a:pt x="59" y="9"/>
                    <a:pt x="64" y="9"/>
                  </a:cubicBezTo>
                  <a:cubicBezTo>
                    <a:pt x="68" y="9"/>
                    <a:pt x="72" y="7"/>
                    <a:pt x="74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9" y="7"/>
                    <a:pt x="153" y="9"/>
                    <a:pt x="158" y="9"/>
                  </a:cubicBezTo>
                  <a:cubicBezTo>
                    <a:pt x="162" y="9"/>
                    <a:pt x="166" y="7"/>
                    <a:pt x="168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5102225" y="4173538"/>
              <a:ext cx="498475" cy="92075"/>
            </a:xfrm>
            <a:custGeom>
              <a:avLst/>
              <a:gdLst>
                <a:gd name="T0" fmla="*/ 160 w 183"/>
                <a:gd name="T1" fmla="*/ 6 h 34"/>
                <a:gd name="T2" fmla="*/ 152 w 183"/>
                <a:gd name="T3" fmla="*/ 0 h 34"/>
                <a:gd name="T4" fmla="*/ 145 w 183"/>
                <a:gd name="T5" fmla="*/ 1 h 34"/>
                <a:gd name="T6" fmla="*/ 129 w 183"/>
                <a:gd name="T7" fmla="*/ 1 h 34"/>
                <a:gd name="T8" fmla="*/ 51 w 183"/>
                <a:gd name="T9" fmla="*/ 0 h 34"/>
                <a:gd name="T10" fmla="*/ 43 w 183"/>
                <a:gd name="T11" fmla="*/ 6 h 34"/>
                <a:gd name="T12" fmla="*/ 35 w 183"/>
                <a:gd name="T13" fmla="*/ 0 h 34"/>
                <a:gd name="T14" fmla="*/ 27 w 183"/>
                <a:gd name="T15" fmla="*/ 1 h 34"/>
                <a:gd name="T16" fmla="*/ 12 w 183"/>
                <a:gd name="T17" fmla="*/ 1 h 34"/>
                <a:gd name="T18" fmla="*/ 0 w 183"/>
                <a:gd name="T19" fmla="*/ 0 h 34"/>
                <a:gd name="T20" fmla="*/ 13 w 183"/>
                <a:gd name="T21" fmla="*/ 34 h 34"/>
                <a:gd name="T22" fmla="*/ 21 w 183"/>
                <a:gd name="T23" fmla="*/ 28 h 34"/>
                <a:gd name="T24" fmla="*/ 29 w 183"/>
                <a:gd name="T25" fmla="*/ 34 h 34"/>
                <a:gd name="T26" fmla="*/ 37 w 183"/>
                <a:gd name="T27" fmla="*/ 33 h 34"/>
                <a:gd name="T28" fmla="*/ 52 w 183"/>
                <a:gd name="T29" fmla="*/ 33 h 34"/>
                <a:gd name="T30" fmla="*/ 60 w 183"/>
                <a:gd name="T31" fmla="*/ 34 h 34"/>
                <a:gd name="T32" fmla="*/ 68 w 183"/>
                <a:gd name="T33" fmla="*/ 28 h 34"/>
                <a:gd name="T34" fmla="*/ 76 w 183"/>
                <a:gd name="T35" fmla="*/ 34 h 34"/>
                <a:gd name="T36" fmla="*/ 84 w 183"/>
                <a:gd name="T37" fmla="*/ 33 h 34"/>
                <a:gd name="T38" fmla="*/ 99 w 183"/>
                <a:gd name="T39" fmla="*/ 33 h 34"/>
                <a:gd name="T40" fmla="*/ 183 w 183"/>
                <a:gd name="T41" fmla="*/ 34 h 34"/>
                <a:gd name="T42" fmla="*/ 168 w 183"/>
                <a:gd name="T43" fmla="*/ 0 h 34"/>
                <a:gd name="T44" fmla="*/ 170 w 183"/>
                <a:gd name="T45" fmla="*/ 3 h 34"/>
                <a:gd name="T46" fmla="*/ 179 w 183"/>
                <a:gd name="T47" fmla="*/ 31 h 34"/>
                <a:gd name="T48" fmla="*/ 91 w 183"/>
                <a:gd name="T49" fmla="*/ 25 h 34"/>
                <a:gd name="T50" fmla="*/ 78 w 183"/>
                <a:gd name="T51" fmla="*/ 31 h 34"/>
                <a:gd name="T52" fmla="*/ 58 w 183"/>
                <a:gd name="T53" fmla="*/ 31 h 34"/>
                <a:gd name="T54" fmla="*/ 44 w 183"/>
                <a:gd name="T55" fmla="*/ 25 h 34"/>
                <a:gd name="T56" fmla="*/ 31 w 183"/>
                <a:gd name="T57" fmla="*/ 31 h 34"/>
                <a:gd name="T58" fmla="*/ 11 w 183"/>
                <a:gd name="T59" fmla="*/ 31 h 34"/>
                <a:gd name="T60" fmla="*/ 3 w 183"/>
                <a:gd name="T61" fmla="*/ 3 h 34"/>
                <a:gd name="T62" fmla="*/ 20 w 183"/>
                <a:gd name="T63" fmla="*/ 9 h 34"/>
                <a:gd name="T64" fmla="*/ 33 w 183"/>
                <a:gd name="T65" fmla="*/ 3 h 34"/>
                <a:gd name="T66" fmla="*/ 53 w 183"/>
                <a:gd name="T67" fmla="*/ 3 h 34"/>
                <a:gd name="T68" fmla="*/ 137 w 183"/>
                <a:gd name="T69" fmla="*/ 9 h 34"/>
                <a:gd name="T70" fmla="*/ 150 w 183"/>
                <a:gd name="T71" fmla="*/ 3 h 34"/>
                <a:gd name="T72" fmla="*/ 170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8" y="1"/>
                  </a:moveTo>
                  <a:cubicBezTo>
                    <a:pt x="167" y="4"/>
                    <a:pt x="164" y="6"/>
                    <a:pt x="160" y="6"/>
                  </a:cubicBezTo>
                  <a:cubicBezTo>
                    <a:pt x="157" y="6"/>
                    <a:pt x="154" y="4"/>
                    <a:pt x="153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3" y="4"/>
                    <a:pt x="140" y="6"/>
                    <a:pt x="137" y="6"/>
                  </a:cubicBezTo>
                  <a:cubicBezTo>
                    <a:pt x="133" y="6"/>
                    <a:pt x="130" y="4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4"/>
                    <a:pt x="47" y="6"/>
                    <a:pt x="43" y="6"/>
                  </a:cubicBezTo>
                  <a:cubicBezTo>
                    <a:pt x="40" y="6"/>
                    <a:pt x="37" y="4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4"/>
                    <a:pt x="23" y="6"/>
                    <a:pt x="20" y="6"/>
                  </a:cubicBezTo>
                  <a:cubicBezTo>
                    <a:pt x="16" y="6"/>
                    <a:pt x="13" y="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0"/>
                    <a:pt x="18" y="28"/>
                    <a:pt x="21" y="28"/>
                  </a:cubicBezTo>
                  <a:cubicBezTo>
                    <a:pt x="24" y="28"/>
                    <a:pt x="27" y="30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0"/>
                    <a:pt x="41" y="28"/>
                    <a:pt x="44" y="28"/>
                  </a:cubicBezTo>
                  <a:cubicBezTo>
                    <a:pt x="48" y="28"/>
                    <a:pt x="51" y="30"/>
                    <a:pt x="52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0"/>
                    <a:pt x="65" y="28"/>
                    <a:pt x="68" y="28"/>
                  </a:cubicBezTo>
                  <a:cubicBezTo>
                    <a:pt x="71" y="28"/>
                    <a:pt x="74" y="30"/>
                    <a:pt x="76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0"/>
                    <a:pt x="88" y="28"/>
                    <a:pt x="91" y="28"/>
                  </a:cubicBezTo>
                  <a:cubicBezTo>
                    <a:pt x="95" y="28"/>
                    <a:pt x="98" y="30"/>
                    <a:pt x="99" y="33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8" y="0"/>
                    <a:pt x="168" y="0"/>
                    <a:pt x="168" y="0"/>
                  </a:cubicBezTo>
                  <a:lnTo>
                    <a:pt x="168" y="1"/>
                  </a:lnTo>
                  <a:close/>
                  <a:moveTo>
                    <a:pt x="170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0" y="27"/>
                    <a:pt x="96" y="25"/>
                    <a:pt x="91" y="25"/>
                  </a:cubicBezTo>
                  <a:cubicBezTo>
                    <a:pt x="87" y="25"/>
                    <a:pt x="83" y="27"/>
                    <a:pt x="81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27"/>
                    <a:pt x="72" y="25"/>
                    <a:pt x="68" y="25"/>
                  </a:cubicBezTo>
                  <a:cubicBezTo>
                    <a:pt x="64" y="25"/>
                    <a:pt x="60" y="27"/>
                    <a:pt x="58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27"/>
                    <a:pt x="49" y="25"/>
                    <a:pt x="44" y="25"/>
                  </a:cubicBezTo>
                  <a:cubicBezTo>
                    <a:pt x="40" y="25"/>
                    <a:pt x="36" y="27"/>
                    <a:pt x="34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27"/>
                    <a:pt x="25" y="25"/>
                    <a:pt x="21" y="25"/>
                  </a:cubicBezTo>
                  <a:cubicBezTo>
                    <a:pt x="17" y="25"/>
                    <a:pt x="13" y="27"/>
                    <a:pt x="1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7"/>
                    <a:pt x="15" y="9"/>
                    <a:pt x="20" y="9"/>
                  </a:cubicBezTo>
                  <a:cubicBezTo>
                    <a:pt x="24" y="9"/>
                    <a:pt x="28" y="7"/>
                    <a:pt x="3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7"/>
                    <a:pt x="39" y="9"/>
                    <a:pt x="43" y="9"/>
                  </a:cubicBezTo>
                  <a:cubicBezTo>
                    <a:pt x="48" y="9"/>
                    <a:pt x="51" y="7"/>
                    <a:pt x="53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9" y="7"/>
                    <a:pt x="132" y="9"/>
                    <a:pt x="137" y="9"/>
                  </a:cubicBezTo>
                  <a:cubicBezTo>
                    <a:pt x="141" y="9"/>
                    <a:pt x="145" y="7"/>
                    <a:pt x="147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2" y="7"/>
                    <a:pt x="156" y="9"/>
                    <a:pt x="160" y="9"/>
                  </a:cubicBezTo>
                  <a:cubicBezTo>
                    <a:pt x="165" y="9"/>
                    <a:pt x="169" y="7"/>
                    <a:pt x="170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102225" y="4067175"/>
              <a:ext cx="498475" cy="95250"/>
            </a:xfrm>
            <a:custGeom>
              <a:avLst/>
              <a:gdLst>
                <a:gd name="T0" fmla="*/ 159 w 183"/>
                <a:gd name="T1" fmla="*/ 7 h 35"/>
                <a:gd name="T2" fmla="*/ 151 w 183"/>
                <a:gd name="T3" fmla="*/ 0 h 35"/>
                <a:gd name="T4" fmla="*/ 143 w 183"/>
                <a:gd name="T5" fmla="*/ 1 h 35"/>
                <a:gd name="T6" fmla="*/ 128 w 183"/>
                <a:gd name="T7" fmla="*/ 1 h 35"/>
                <a:gd name="T8" fmla="*/ 120 w 183"/>
                <a:gd name="T9" fmla="*/ 0 h 35"/>
                <a:gd name="T10" fmla="*/ 112 w 183"/>
                <a:gd name="T11" fmla="*/ 7 h 35"/>
                <a:gd name="T12" fmla="*/ 104 w 183"/>
                <a:gd name="T13" fmla="*/ 0 h 35"/>
                <a:gd name="T14" fmla="*/ 26 w 183"/>
                <a:gd name="T15" fmla="*/ 1 h 35"/>
                <a:gd name="T16" fmla="*/ 11 w 183"/>
                <a:gd name="T17" fmla="*/ 1 h 35"/>
                <a:gd name="T18" fmla="*/ 0 w 183"/>
                <a:gd name="T19" fmla="*/ 0 h 35"/>
                <a:gd name="T20" fmla="*/ 12 w 183"/>
                <a:gd name="T21" fmla="*/ 35 h 35"/>
                <a:gd name="T22" fmla="*/ 20 w 183"/>
                <a:gd name="T23" fmla="*/ 29 h 35"/>
                <a:gd name="T24" fmla="*/ 28 w 183"/>
                <a:gd name="T25" fmla="*/ 35 h 35"/>
                <a:gd name="T26" fmla="*/ 35 w 183"/>
                <a:gd name="T27" fmla="*/ 34 h 35"/>
                <a:gd name="T28" fmla="*/ 51 w 183"/>
                <a:gd name="T29" fmla="*/ 34 h 35"/>
                <a:gd name="T30" fmla="*/ 129 w 183"/>
                <a:gd name="T31" fmla="*/ 35 h 35"/>
                <a:gd name="T32" fmla="*/ 137 w 183"/>
                <a:gd name="T33" fmla="*/ 29 h 35"/>
                <a:gd name="T34" fmla="*/ 145 w 183"/>
                <a:gd name="T35" fmla="*/ 35 h 35"/>
                <a:gd name="T36" fmla="*/ 153 w 183"/>
                <a:gd name="T37" fmla="*/ 34 h 35"/>
                <a:gd name="T38" fmla="*/ 168 w 183"/>
                <a:gd name="T39" fmla="*/ 34 h 35"/>
                <a:gd name="T40" fmla="*/ 183 w 183"/>
                <a:gd name="T41" fmla="*/ 35 h 35"/>
                <a:gd name="T42" fmla="*/ 167 w 183"/>
                <a:gd name="T43" fmla="*/ 0 h 35"/>
                <a:gd name="T44" fmla="*/ 169 w 183"/>
                <a:gd name="T45" fmla="*/ 4 h 35"/>
                <a:gd name="T46" fmla="*/ 179 w 183"/>
                <a:gd name="T47" fmla="*/ 32 h 35"/>
                <a:gd name="T48" fmla="*/ 160 w 183"/>
                <a:gd name="T49" fmla="*/ 25 h 35"/>
                <a:gd name="T50" fmla="*/ 147 w 183"/>
                <a:gd name="T51" fmla="*/ 32 h 35"/>
                <a:gd name="T52" fmla="*/ 127 w 183"/>
                <a:gd name="T53" fmla="*/ 32 h 35"/>
                <a:gd name="T54" fmla="*/ 43 w 183"/>
                <a:gd name="T55" fmla="*/ 25 h 35"/>
                <a:gd name="T56" fmla="*/ 30 w 183"/>
                <a:gd name="T57" fmla="*/ 32 h 35"/>
                <a:gd name="T58" fmla="*/ 9 w 183"/>
                <a:gd name="T59" fmla="*/ 32 h 35"/>
                <a:gd name="T60" fmla="*/ 3 w 183"/>
                <a:gd name="T61" fmla="*/ 4 h 35"/>
                <a:gd name="T62" fmla="*/ 18 w 183"/>
                <a:gd name="T63" fmla="*/ 10 h 35"/>
                <a:gd name="T64" fmla="*/ 102 w 183"/>
                <a:gd name="T65" fmla="*/ 4 h 35"/>
                <a:gd name="T66" fmla="*/ 122 w 183"/>
                <a:gd name="T67" fmla="*/ 4 h 35"/>
                <a:gd name="T68" fmla="*/ 135 w 183"/>
                <a:gd name="T69" fmla="*/ 10 h 35"/>
                <a:gd name="T70" fmla="*/ 149 w 183"/>
                <a:gd name="T71" fmla="*/ 4 h 35"/>
                <a:gd name="T72" fmla="*/ 169 w 183"/>
                <a:gd name="T7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5">
                  <a:moveTo>
                    <a:pt x="167" y="1"/>
                  </a:moveTo>
                  <a:cubicBezTo>
                    <a:pt x="165" y="5"/>
                    <a:pt x="162" y="7"/>
                    <a:pt x="159" y="7"/>
                  </a:cubicBezTo>
                  <a:cubicBezTo>
                    <a:pt x="156" y="7"/>
                    <a:pt x="153" y="5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5"/>
                    <a:pt x="139" y="7"/>
                    <a:pt x="135" y="7"/>
                  </a:cubicBezTo>
                  <a:cubicBezTo>
                    <a:pt x="132" y="7"/>
                    <a:pt x="129" y="5"/>
                    <a:pt x="128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5"/>
                    <a:pt x="115" y="7"/>
                    <a:pt x="112" y="7"/>
                  </a:cubicBezTo>
                  <a:cubicBezTo>
                    <a:pt x="109" y="7"/>
                    <a:pt x="106" y="5"/>
                    <a:pt x="104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5"/>
                    <a:pt x="22" y="7"/>
                    <a:pt x="18" y="7"/>
                  </a:cubicBezTo>
                  <a:cubicBezTo>
                    <a:pt x="15" y="7"/>
                    <a:pt x="12" y="5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1"/>
                    <a:pt x="16" y="29"/>
                    <a:pt x="20" y="29"/>
                  </a:cubicBezTo>
                  <a:cubicBezTo>
                    <a:pt x="23" y="29"/>
                    <a:pt x="26" y="31"/>
                    <a:pt x="27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1"/>
                    <a:pt x="40" y="29"/>
                    <a:pt x="43" y="29"/>
                  </a:cubicBezTo>
                  <a:cubicBezTo>
                    <a:pt x="47" y="29"/>
                    <a:pt x="50" y="31"/>
                    <a:pt x="51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0" y="31"/>
                    <a:pt x="133" y="29"/>
                    <a:pt x="137" y="29"/>
                  </a:cubicBezTo>
                  <a:cubicBezTo>
                    <a:pt x="140" y="29"/>
                    <a:pt x="143" y="31"/>
                    <a:pt x="145" y="34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4" y="31"/>
                    <a:pt x="157" y="29"/>
                    <a:pt x="160" y="29"/>
                  </a:cubicBezTo>
                  <a:cubicBezTo>
                    <a:pt x="164" y="29"/>
                    <a:pt x="167" y="31"/>
                    <a:pt x="168" y="34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167" y="1"/>
                  </a:lnTo>
                  <a:close/>
                  <a:moveTo>
                    <a:pt x="169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69" y="28"/>
                    <a:pt x="165" y="25"/>
                    <a:pt x="160" y="25"/>
                  </a:cubicBezTo>
                  <a:cubicBezTo>
                    <a:pt x="156" y="25"/>
                    <a:pt x="152" y="28"/>
                    <a:pt x="150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5" y="28"/>
                    <a:pt x="141" y="25"/>
                    <a:pt x="137" y="25"/>
                  </a:cubicBezTo>
                  <a:cubicBezTo>
                    <a:pt x="132" y="25"/>
                    <a:pt x="129" y="28"/>
                    <a:pt x="127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1" y="28"/>
                    <a:pt x="47" y="25"/>
                    <a:pt x="43" y="25"/>
                  </a:cubicBezTo>
                  <a:cubicBezTo>
                    <a:pt x="39" y="25"/>
                    <a:pt x="35" y="28"/>
                    <a:pt x="33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8" y="28"/>
                    <a:pt x="24" y="25"/>
                    <a:pt x="20" y="25"/>
                  </a:cubicBezTo>
                  <a:cubicBezTo>
                    <a:pt x="15" y="25"/>
                    <a:pt x="11" y="28"/>
                    <a:pt x="9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8"/>
                    <a:pt x="14" y="10"/>
                    <a:pt x="18" y="10"/>
                  </a:cubicBezTo>
                  <a:cubicBezTo>
                    <a:pt x="23" y="10"/>
                    <a:pt x="27" y="8"/>
                    <a:pt x="29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4" y="8"/>
                    <a:pt x="108" y="10"/>
                    <a:pt x="112" y="10"/>
                  </a:cubicBezTo>
                  <a:cubicBezTo>
                    <a:pt x="116" y="10"/>
                    <a:pt x="120" y="8"/>
                    <a:pt x="122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7" y="8"/>
                    <a:pt x="131" y="10"/>
                    <a:pt x="135" y="10"/>
                  </a:cubicBezTo>
                  <a:cubicBezTo>
                    <a:pt x="140" y="10"/>
                    <a:pt x="144" y="8"/>
                    <a:pt x="146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1" y="8"/>
                    <a:pt x="155" y="10"/>
                    <a:pt x="159" y="10"/>
                  </a:cubicBezTo>
                  <a:cubicBezTo>
                    <a:pt x="163" y="10"/>
                    <a:pt x="167" y="8"/>
                    <a:pt x="169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7202488" y="3816350"/>
            <a:ext cx="612775" cy="647700"/>
            <a:chOff x="6542088" y="3816350"/>
            <a:chExt cx="612775" cy="647700"/>
          </a:xfrm>
          <a:noFill/>
        </p:grpSpPr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6557963" y="4040188"/>
              <a:ext cx="581025" cy="404813"/>
            </a:xfrm>
            <a:custGeom>
              <a:avLst/>
              <a:gdLst>
                <a:gd name="T0" fmla="*/ 366 w 366"/>
                <a:gd name="T1" fmla="*/ 0 h 255"/>
                <a:gd name="T2" fmla="*/ 0 w 366"/>
                <a:gd name="T3" fmla="*/ 0 h 255"/>
                <a:gd name="T4" fmla="*/ 0 w 366"/>
                <a:gd name="T5" fmla="*/ 255 h 255"/>
                <a:gd name="T6" fmla="*/ 366 w 366"/>
                <a:gd name="T7" fmla="*/ 255 h 255"/>
                <a:gd name="T8" fmla="*/ 366 w 366"/>
                <a:gd name="T9" fmla="*/ 0 h 255"/>
                <a:gd name="T10" fmla="*/ 359 w 366"/>
                <a:gd name="T11" fmla="*/ 250 h 255"/>
                <a:gd name="T12" fmla="*/ 7 w 366"/>
                <a:gd name="T13" fmla="*/ 250 h 255"/>
                <a:gd name="T14" fmla="*/ 7 w 366"/>
                <a:gd name="T15" fmla="*/ 5 h 255"/>
                <a:gd name="T16" fmla="*/ 359 w 366"/>
                <a:gd name="T17" fmla="*/ 5 h 255"/>
                <a:gd name="T18" fmla="*/ 359 w 366"/>
                <a:gd name="T19" fmla="*/ 2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6" h="255">
                  <a:moveTo>
                    <a:pt x="366" y="0"/>
                  </a:moveTo>
                  <a:lnTo>
                    <a:pt x="0" y="0"/>
                  </a:lnTo>
                  <a:lnTo>
                    <a:pt x="0" y="255"/>
                  </a:lnTo>
                  <a:lnTo>
                    <a:pt x="366" y="255"/>
                  </a:lnTo>
                  <a:lnTo>
                    <a:pt x="366" y="0"/>
                  </a:lnTo>
                  <a:close/>
                  <a:moveTo>
                    <a:pt x="359" y="250"/>
                  </a:moveTo>
                  <a:lnTo>
                    <a:pt x="7" y="250"/>
                  </a:lnTo>
                  <a:lnTo>
                    <a:pt x="7" y="5"/>
                  </a:lnTo>
                  <a:lnTo>
                    <a:pt x="359" y="5"/>
                  </a:lnTo>
                  <a:lnTo>
                    <a:pt x="359" y="25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6542088" y="3816350"/>
              <a:ext cx="612775" cy="647700"/>
            </a:xfrm>
            <a:custGeom>
              <a:avLst/>
              <a:gdLst>
                <a:gd name="T0" fmla="*/ 0 w 386"/>
                <a:gd name="T1" fmla="*/ 0 h 408"/>
                <a:gd name="T2" fmla="*/ 0 w 386"/>
                <a:gd name="T3" fmla="*/ 408 h 408"/>
                <a:gd name="T4" fmla="*/ 386 w 386"/>
                <a:gd name="T5" fmla="*/ 408 h 408"/>
                <a:gd name="T6" fmla="*/ 386 w 386"/>
                <a:gd name="T7" fmla="*/ 0 h 408"/>
                <a:gd name="T8" fmla="*/ 0 w 386"/>
                <a:gd name="T9" fmla="*/ 0 h 408"/>
                <a:gd name="T10" fmla="*/ 381 w 386"/>
                <a:gd name="T11" fmla="*/ 403 h 408"/>
                <a:gd name="T12" fmla="*/ 5 w 386"/>
                <a:gd name="T13" fmla="*/ 403 h 408"/>
                <a:gd name="T14" fmla="*/ 5 w 386"/>
                <a:gd name="T15" fmla="*/ 5 h 408"/>
                <a:gd name="T16" fmla="*/ 381 w 386"/>
                <a:gd name="T17" fmla="*/ 5 h 408"/>
                <a:gd name="T18" fmla="*/ 381 w 386"/>
                <a:gd name="T19" fmla="*/ 40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6" h="408">
                  <a:moveTo>
                    <a:pt x="0" y="0"/>
                  </a:moveTo>
                  <a:lnTo>
                    <a:pt x="0" y="408"/>
                  </a:lnTo>
                  <a:lnTo>
                    <a:pt x="386" y="408"/>
                  </a:lnTo>
                  <a:lnTo>
                    <a:pt x="386" y="0"/>
                  </a:lnTo>
                  <a:lnTo>
                    <a:pt x="0" y="0"/>
                  </a:lnTo>
                  <a:close/>
                  <a:moveTo>
                    <a:pt x="381" y="403"/>
                  </a:moveTo>
                  <a:lnTo>
                    <a:pt x="5" y="403"/>
                  </a:lnTo>
                  <a:lnTo>
                    <a:pt x="5" y="5"/>
                  </a:lnTo>
                  <a:lnTo>
                    <a:pt x="381" y="5"/>
                  </a:lnTo>
                  <a:lnTo>
                    <a:pt x="381" y="40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40513" y="3889375"/>
              <a:ext cx="365125" cy="112713"/>
            </a:xfrm>
            <a:custGeom>
              <a:avLst/>
              <a:gdLst>
                <a:gd name="T0" fmla="*/ 64 w 134"/>
                <a:gd name="T1" fmla="*/ 25 h 41"/>
                <a:gd name="T2" fmla="*/ 69 w 134"/>
                <a:gd name="T3" fmla="*/ 11 h 41"/>
                <a:gd name="T4" fmla="*/ 74 w 134"/>
                <a:gd name="T5" fmla="*/ 5 h 41"/>
                <a:gd name="T6" fmla="*/ 79 w 134"/>
                <a:gd name="T7" fmla="*/ 7 h 41"/>
                <a:gd name="T8" fmla="*/ 89 w 134"/>
                <a:gd name="T9" fmla="*/ 40 h 41"/>
                <a:gd name="T10" fmla="*/ 111 w 134"/>
                <a:gd name="T11" fmla="*/ 41 h 41"/>
                <a:gd name="T12" fmla="*/ 128 w 134"/>
                <a:gd name="T13" fmla="*/ 9 h 41"/>
                <a:gd name="T14" fmla="*/ 132 w 134"/>
                <a:gd name="T15" fmla="*/ 5 h 41"/>
                <a:gd name="T16" fmla="*/ 117 w 134"/>
                <a:gd name="T17" fmla="*/ 5 h 41"/>
                <a:gd name="T18" fmla="*/ 122 w 134"/>
                <a:gd name="T19" fmla="*/ 6 h 41"/>
                <a:gd name="T20" fmla="*/ 118 w 134"/>
                <a:gd name="T21" fmla="*/ 24 h 41"/>
                <a:gd name="T22" fmla="*/ 93 w 134"/>
                <a:gd name="T23" fmla="*/ 14 h 41"/>
                <a:gd name="T24" fmla="*/ 94 w 134"/>
                <a:gd name="T25" fmla="*/ 5 h 41"/>
                <a:gd name="T26" fmla="*/ 25 w 134"/>
                <a:gd name="T27" fmla="*/ 5 h 41"/>
                <a:gd name="T28" fmla="*/ 30 w 134"/>
                <a:gd name="T29" fmla="*/ 8 h 41"/>
                <a:gd name="T30" fmla="*/ 0 w 134"/>
                <a:gd name="T31" fmla="*/ 0 h 41"/>
                <a:gd name="T32" fmla="*/ 4 w 134"/>
                <a:gd name="T33" fmla="*/ 7 h 41"/>
                <a:gd name="T34" fmla="*/ 5 w 134"/>
                <a:gd name="T35" fmla="*/ 33 h 41"/>
                <a:gd name="T36" fmla="*/ 0 w 134"/>
                <a:gd name="T37" fmla="*/ 36 h 41"/>
                <a:gd name="T38" fmla="*/ 16 w 134"/>
                <a:gd name="T39" fmla="*/ 36 h 41"/>
                <a:gd name="T40" fmla="*/ 11 w 134"/>
                <a:gd name="T41" fmla="*/ 28 h 41"/>
                <a:gd name="T42" fmla="*/ 37 w 134"/>
                <a:gd name="T43" fmla="*/ 13 h 41"/>
                <a:gd name="T44" fmla="*/ 41 w 134"/>
                <a:gd name="T45" fmla="*/ 5 h 41"/>
                <a:gd name="T46" fmla="*/ 46 w 134"/>
                <a:gd name="T47" fmla="*/ 6 h 41"/>
                <a:gd name="T48" fmla="*/ 46 w 134"/>
                <a:gd name="T49" fmla="*/ 35 h 41"/>
                <a:gd name="T50" fmla="*/ 41 w 134"/>
                <a:gd name="T51" fmla="*/ 36 h 41"/>
                <a:gd name="T52" fmla="*/ 72 w 134"/>
                <a:gd name="T53" fmla="*/ 26 h 41"/>
                <a:gd name="T54" fmla="*/ 67 w 134"/>
                <a:gd name="T55" fmla="*/ 35 h 41"/>
                <a:gd name="T56" fmla="*/ 59 w 134"/>
                <a:gd name="T57" fmla="*/ 35 h 41"/>
                <a:gd name="T58" fmla="*/ 58 w 134"/>
                <a:gd name="T59" fmla="*/ 23 h 41"/>
                <a:gd name="T60" fmla="*/ 126 w 134"/>
                <a:gd name="T61" fmla="*/ 5 h 41"/>
                <a:gd name="T62" fmla="*/ 124 w 134"/>
                <a:gd name="T63" fmla="*/ 4 h 41"/>
                <a:gd name="T64" fmla="*/ 108 w 134"/>
                <a:gd name="T65" fmla="*/ 3 h 41"/>
                <a:gd name="T66" fmla="*/ 104 w 134"/>
                <a:gd name="T67" fmla="*/ 7 h 41"/>
                <a:gd name="T68" fmla="*/ 88 w 134"/>
                <a:gd name="T69" fmla="*/ 4 h 41"/>
                <a:gd name="T70" fmla="*/ 96 w 134"/>
                <a:gd name="T71" fmla="*/ 33 h 41"/>
                <a:gd name="T72" fmla="*/ 86 w 134"/>
                <a:gd name="T73" fmla="*/ 18 h 41"/>
                <a:gd name="T74" fmla="*/ 79 w 134"/>
                <a:gd name="T75" fmla="*/ 3 h 41"/>
                <a:gd name="T76" fmla="*/ 63 w 134"/>
                <a:gd name="T77" fmla="*/ 20 h 41"/>
                <a:gd name="T78" fmla="*/ 66 w 134"/>
                <a:gd name="T79" fmla="*/ 17 h 41"/>
                <a:gd name="T80" fmla="*/ 70 w 134"/>
                <a:gd name="T81" fmla="*/ 6 h 41"/>
                <a:gd name="T82" fmla="*/ 61 w 134"/>
                <a:gd name="T83" fmla="*/ 6 h 41"/>
                <a:gd name="T84" fmla="*/ 69 w 134"/>
                <a:gd name="T85" fmla="*/ 10 h 41"/>
                <a:gd name="T86" fmla="*/ 63 w 134"/>
                <a:gd name="T87" fmla="*/ 16 h 41"/>
                <a:gd name="T88" fmla="*/ 58 w 134"/>
                <a:gd name="T89" fmla="*/ 6 h 41"/>
                <a:gd name="T90" fmla="*/ 8 w 134"/>
                <a:gd name="T91" fmla="*/ 34 h 41"/>
                <a:gd name="T92" fmla="*/ 12 w 134"/>
                <a:gd name="T93" fmla="*/ 38 h 41"/>
                <a:gd name="T94" fmla="*/ 8 w 134"/>
                <a:gd name="T95" fmla="*/ 8 h 41"/>
                <a:gd name="T96" fmla="*/ 13 w 134"/>
                <a:gd name="T97" fmla="*/ 3 h 41"/>
                <a:gd name="T98" fmla="*/ 34 w 134"/>
                <a:gd name="T99" fmla="*/ 7 h 41"/>
                <a:gd name="T100" fmla="*/ 30 w 134"/>
                <a:gd name="T101" fmla="*/ 3 h 41"/>
                <a:gd name="T102" fmla="*/ 73 w 134"/>
                <a:gd name="T103" fmla="*/ 32 h 41"/>
                <a:gd name="T104" fmla="*/ 70 w 134"/>
                <a:gd name="T105" fmla="*/ 37 h 41"/>
                <a:gd name="T106" fmla="*/ 49 w 134"/>
                <a:gd name="T107" fmla="*/ 7 h 41"/>
                <a:gd name="T108" fmla="*/ 55 w 134"/>
                <a:gd name="T109" fmla="*/ 32 h 41"/>
                <a:gd name="T110" fmla="*/ 48 w 134"/>
                <a:gd name="T1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41">
                  <a:moveTo>
                    <a:pt x="60" y="23"/>
                  </a:moveTo>
                  <a:cubicBezTo>
                    <a:pt x="61" y="23"/>
                    <a:pt x="61" y="23"/>
                    <a:pt x="62" y="23"/>
                  </a:cubicBezTo>
                  <a:cubicBezTo>
                    <a:pt x="62" y="23"/>
                    <a:pt x="63" y="23"/>
                    <a:pt x="63" y="24"/>
                  </a:cubicBezTo>
                  <a:cubicBezTo>
                    <a:pt x="63" y="24"/>
                    <a:pt x="63" y="24"/>
                    <a:pt x="64" y="25"/>
                  </a:cubicBezTo>
                  <a:cubicBezTo>
                    <a:pt x="64" y="26"/>
                    <a:pt x="64" y="27"/>
                    <a:pt x="64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6" y="5"/>
                    <a:pt x="76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8" y="6"/>
                    <a:pt x="78" y="7"/>
                    <a:pt x="79" y="7"/>
                  </a:cubicBezTo>
                  <a:cubicBezTo>
                    <a:pt x="79" y="7"/>
                    <a:pt x="79" y="8"/>
                    <a:pt x="79" y="9"/>
                  </a:cubicBezTo>
                  <a:cubicBezTo>
                    <a:pt x="80" y="12"/>
                    <a:pt x="81" y="15"/>
                    <a:pt x="83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4" y="25"/>
                    <a:pt x="86" y="32"/>
                    <a:pt x="89" y="40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1" y="34"/>
                    <a:pt x="123" y="28"/>
                    <a:pt x="124" y="22"/>
                  </a:cubicBezTo>
                  <a:cubicBezTo>
                    <a:pt x="126" y="16"/>
                    <a:pt x="127" y="11"/>
                    <a:pt x="128" y="9"/>
                  </a:cubicBezTo>
                  <a:cubicBezTo>
                    <a:pt x="129" y="8"/>
                    <a:pt x="129" y="7"/>
                    <a:pt x="129" y="7"/>
                  </a:cubicBezTo>
                  <a:cubicBezTo>
                    <a:pt x="129" y="7"/>
                    <a:pt x="130" y="6"/>
                    <a:pt x="130" y="6"/>
                  </a:cubicBezTo>
                  <a:cubicBezTo>
                    <a:pt x="130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9" y="5"/>
                    <a:pt x="119" y="5"/>
                    <a:pt x="120" y="5"/>
                  </a:cubicBezTo>
                  <a:cubicBezTo>
                    <a:pt x="121" y="6"/>
                    <a:pt x="121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6"/>
                    <a:pt x="122" y="7"/>
                    <a:pt x="122" y="8"/>
                  </a:cubicBezTo>
                  <a:cubicBezTo>
                    <a:pt x="122" y="9"/>
                    <a:pt x="122" y="10"/>
                    <a:pt x="121" y="11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20"/>
                    <a:pt x="118" y="22"/>
                    <a:pt x="118" y="2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2" y="10"/>
                    <a:pt x="91" y="8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2" y="5"/>
                    <a:pt x="93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0" y="9"/>
                    <a:pt x="31" y="10"/>
                    <a:pt x="31" y="1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4" y="35"/>
                    <a:pt x="4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5"/>
                    <a:pt x="14" y="35"/>
                  </a:cubicBezTo>
                  <a:cubicBezTo>
                    <a:pt x="13" y="35"/>
                    <a:pt x="13" y="35"/>
                    <a:pt x="13" y="34"/>
                  </a:cubicBezTo>
                  <a:cubicBezTo>
                    <a:pt x="12" y="34"/>
                    <a:pt x="12" y="34"/>
                    <a:pt x="12" y="33"/>
                  </a:cubicBezTo>
                  <a:cubicBezTo>
                    <a:pt x="12" y="32"/>
                    <a:pt x="11" y="31"/>
                    <a:pt x="11" y="2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0"/>
                    <a:pt x="37" y="9"/>
                    <a:pt x="37" y="8"/>
                  </a:cubicBezTo>
                  <a:cubicBezTo>
                    <a:pt x="37" y="7"/>
                    <a:pt x="38" y="6"/>
                    <a:pt x="38" y="6"/>
                  </a:cubicBezTo>
                  <a:cubicBezTo>
                    <a:pt x="38" y="6"/>
                    <a:pt x="39" y="6"/>
                    <a:pt x="39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4" y="36"/>
                    <a:pt x="43" y="36"/>
                    <a:pt x="43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8"/>
                    <a:pt x="71" y="29"/>
                    <a:pt x="70" y="31"/>
                  </a:cubicBezTo>
                  <a:cubicBezTo>
                    <a:pt x="69" y="32"/>
                    <a:pt x="68" y="34"/>
                    <a:pt x="68" y="34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3" y="35"/>
                    <a:pt x="62" y="35"/>
                    <a:pt x="62" y="35"/>
                  </a:cubicBezTo>
                  <a:cubicBezTo>
                    <a:pt x="61" y="35"/>
                    <a:pt x="60" y="35"/>
                    <a:pt x="59" y="35"/>
                  </a:cubicBezTo>
                  <a:cubicBezTo>
                    <a:pt x="59" y="35"/>
                    <a:pt x="59" y="35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3"/>
                    <a:pt x="58" y="32"/>
                  </a:cubicBezTo>
                  <a:cubicBezTo>
                    <a:pt x="58" y="23"/>
                    <a:pt x="58" y="23"/>
                    <a:pt x="58" y="23"/>
                  </a:cubicBezTo>
                  <a:lnTo>
                    <a:pt x="60" y="23"/>
                  </a:lnTo>
                  <a:close/>
                  <a:moveTo>
                    <a:pt x="129" y="3"/>
                  </a:moveTo>
                  <a:cubicBezTo>
                    <a:pt x="129" y="3"/>
                    <a:pt x="128" y="3"/>
                    <a:pt x="128" y="3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6" y="6"/>
                    <a:pt x="126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5" y="5"/>
                    <a:pt x="125" y="4"/>
                    <a:pt x="124" y="4"/>
                  </a:cubicBezTo>
                  <a:cubicBezTo>
                    <a:pt x="124" y="4"/>
                    <a:pt x="124" y="3"/>
                    <a:pt x="124" y="3"/>
                  </a:cubicBezTo>
                  <a:lnTo>
                    <a:pt x="129" y="3"/>
                  </a:lnTo>
                  <a:close/>
                  <a:moveTo>
                    <a:pt x="105" y="3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5"/>
                    <a:pt x="116" y="37"/>
                    <a:pt x="116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04" y="7"/>
                    <a:pt x="104" y="7"/>
                    <a:pt x="104" y="7"/>
                  </a:cubicBezTo>
                  <a:lnTo>
                    <a:pt x="105" y="3"/>
                  </a:lnTo>
                  <a:close/>
                  <a:moveTo>
                    <a:pt x="89" y="3"/>
                  </a:moveTo>
                  <a:cubicBezTo>
                    <a:pt x="89" y="3"/>
                    <a:pt x="89" y="3"/>
                    <a:pt x="89" y="3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9"/>
                    <a:pt x="89" y="11"/>
                    <a:pt x="90" y="15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9" y="30"/>
                    <a:pt x="87" y="24"/>
                    <a:pt x="86" y="19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14"/>
                    <a:pt x="83" y="11"/>
                    <a:pt x="82" y="8"/>
                  </a:cubicBezTo>
                  <a:cubicBezTo>
                    <a:pt x="82" y="6"/>
                    <a:pt x="82" y="6"/>
                    <a:pt x="81" y="5"/>
                  </a:cubicBezTo>
                  <a:cubicBezTo>
                    <a:pt x="81" y="4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lnTo>
                    <a:pt x="89" y="3"/>
                  </a:lnTo>
                  <a:close/>
                  <a:moveTo>
                    <a:pt x="66" y="23"/>
                  </a:moveTo>
                  <a:cubicBezTo>
                    <a:pt x="66" y="22"/>
                    <a:pt x="66" y="22"/>
                    <a:pt x="65" y="22"/>
                  </a:cubicBezTo>
                  <a:cubicBezTo>
                    <a:pt x="65" y="21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5" y="19"/>
                    <a:pt x="65" y="18"/>
                  </a:cubicBezTo>
                  <a:cubicBezTo>
                    <a:pt x="66" y="18"/>
                    <a:pt x="66" y="17"/>
                    <a:pt x="66" y="17"/>
                  </a:cubicBezTo>
                  <a:lnTo>
                    <a:pt x="66" y="23"/>
                  </a:lnTo>
                  <a:close/>
                  <a:moveTo>
                    <a:pt x="71" y="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9" y="5"/>
                    <a:pt x="68" y="4"/>
                    <a:pt x="67" y="3"/>
                  </a:cubicBezTo>
                  <a:lnTo>
                    <a:pt x="71" y="3"/>
                  </a:lnTo>
                  <a:close/>
                  <a:moveTo>
                    <a:pt x="58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2" y="6"/>
                    <a:pt x="62" y="6"/>
                    <a:pt x="63" y="6"/>
                  </a:cubicBezTo>
                  <a:cubicBezTo>
                    <a:pt x="64" y="6"/>
                    <a:pt x="65" y="6"/>
                    <a:pt x="65" y="6"/>
                  </a:cubicBezTo>
                  <a:cubicBezTo>
                    <a:pt x="66" y="6"/>
                    <a:pt x="66" y="7"/>
                    <a:pt x="67" y="8"/>
                  </a:cubicBezTo>
                  <a:cubicBezTo>
                    <a:pt x="68" y="9"/>
                    <a:pt x="69" y="10"/>
                    <a:pt x="69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2"/>
                    <a:pt x="64" y="13"/>
                    <a:pt x="64" y="14"/>
                  </a:cubicBezTo>
                  <a:cubicBezTo>
                    <a:pt x="63" y="15"/>
                    <a:pt x="63" y="16"/>
                    <a:pt x="63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1" y="17"/>
                    <a:pt x="60" y="17"/>
                    <a:pt x="60" y="17"/>
                  </a:cubicBezTo>
                  <a:cubicBezTo>
                    <a:pt x="58" y="17"/>
                    <a:pt x="58" y="17"/>
                    <a:pt x="58" y="17"/>
                  </a:cubicBezTo>
                  <a:lnTo>
                    <a:pt x="58" y="6"/>
                  </a:lnTo>
                  <a:close/>
                  <a:moveTo>
                    <a:pt x="12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7" y="36"/>
                    <a:pt x="8" y="35"/>
                    <a:pt x="8" y="34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5"/>
                    <a:pt x="10" y="36"/>
                    <a:pt x="10" y="37"/>
                  </a:cubicBezTo>
                  <a:cubicBezTo>
                    <a:pt x="11" y="37"/>
                    <a:pt x="11" y="37"/>
                    <a:pt x="12" y="38"/>
                  </a:cubicBezTo>
                  <a:close/>
                  <a:moveTo>
                    <a:pt x="33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3" y="32"/>
                    <a:pt x="33" y="32"/>
                    <a:pt x="33" y="32"/>
                  </a:cubicBezTo>
                  <a:lnTo>
                    <a:pt x="33" y="38"/>
                  </a:lnTo>
                  <a:close/>
                  <a:moveTo>
                    <a:pt x="36" y="4"/>
                  </a:moveTo>
                  <a:cubicBezTo>
                    <a:pt x="35" y="4"/>
                    <a:pt x="34" y="6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8"/>
                    <a:pt x="34" y="8"/>
                    <a:pt x="33" y="7"/>
                  </a:cubicBezTo>
                  <a:cubicBezTo>
                    <a:pt x="33" y="6"/>
                    <a:pt x="32" y="5"/>
                    <a:pt x="32" y="4"/>
                  </a:cubicBezTo>
                  <a:cubicBezTo>
                    <a:pt x="31" y="4"/>
                    <a:pt x="31" y="3"/>
                    <a:pt x="30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4"/>
                  </a:cubicBezTo>
                  <a:close/>
                  <a:moveTo>
                    <a:pt x="70" y="37"/>
                  </a:moveTo>
                  <a:cubicBezTo>
                    <a:pt x="71" y="36"/>
                    <a:pt x="72" y="34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70" y="37"/>
                    <a:pt x="70" y="37"/>
                  </a:cubicBezTo>
                  <a:close/>
                  <a:moveTo>
                    <a:pt x="48" y="38"/>
                  </a:moveTo>
                  <a:cubicBezTo>
                    <a:pt x="48" y="37"/>
                    <a:pt x="49" y="37"/>
                    <a:pt x="49" y="36"/>
                  </a:cubicBezTo>
                  <a:cubicBezTo>
                    <a:pt x="49" y="36"/>
                    <a:pt x="49" y="35"/>
                    <a:pt x="49" y="3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4"/>
                    <a:pt x="48" y="4"/>
                    <a:pt x="47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4"/>
                    <a:pt x="55" y="35"/>
                  </a:cubicBezTo>
                  <a:cubicBezTo>
                    <a:pt x="55" y="36"/>
                    <a:pt x="56" y="37"/>
                    <a:pt x="56" y="37"/>
                  </a:cubicBezTo>
                  <a:cubicBezTo>
                    <a:pt x="57" y="37"/>
                    <a:pt x="57" y="38"/>
                    <a:pt x="57" y="38"/>
                  </a:cubicBezTo>
                  <a:lnTo>
                    <a:pt x="48" y="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6630988" y="3862388"/>
              <a:ext cx="454025" cy="17463"/>
            </a:xfrm>
            <a:custGeom>
              <a:avLst/>
              <a:gdLst>
                <a:gd name="T0" fmla="*/ 3 w 166"/>
                <a:gd name="T1" fmla="*/ 6 h 6"/>
                <a:gd name="T2" fmla="*/ 163 w 166"/>
                <a:gd name="T3" fmla="*/ 6 h 6"/>
                <a:gd name="T4" fmla="*/ 166 w 166"/>
                <a:gd name="T5" fmla="*/ 3 h 6"/>
                <a:gd name="T6" fmla="*/ 163 w 166"/>
                <a:gd name="T7" fmla="*/ 0 h 6"/>
                <a:gd name="T8" fmla="*/ 3 w 166"/>
                <a:gd name="T9" fmla="*/ 0 h 6"/>
                <a:gd name="T10" fmla="*/ 0 w 166"/>
                <a:gd name="T11" fmla="*/ 3 h 6"/>
                <a:gd name="T12" fmla="*/ 3 w 16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6">
                  <a:moveTo>
                    <a:pt x="3" y="6"/>
                  </a:moveTo>
                  <a:cubicBezTo>
                    <a:pt x="163" y="6"/>
                    <a:pt x="163" y="6"/>
                    <a:pt x="163" y="6"/>
                  </a:cubicBezTo>
                  <a:cubicBezTo>
                    <a:pt x="164" y="6"/>
                    <a:pt x="166" y="4"/>
                    <a:pt x="166" y="3"/>
                  </a:cubicBezTo>
                  <a:cubicBezTo>
                    <a:pt x="166" y="1"/>
                    <a:pt x="164" y="0"/>
                    <a:pt x="16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997700" y="3887788"/>
              <a:ext cx="87313" cy="115888"/>
            </a:xfrm>
            <a:custGeom>
              <a:avLst/>
              <a:gdLst>
                <a:gd name="T0" fmla="*/ 6 w 32"/>
                <a:gd name="T1" fmla="*/ 41 h 43"/>
                <a:gd name="T2" fmla="*/ 16 w 32"/>
                <a:gd name="T3" fmla="*/ 43 h 43"/>
                <a:gd name="T4" fmla="*/ 27 w 32"/>
                <a:gd name="T5" fmla="*/ 39 h 43"/>
                <a:gd name="T6" fmla="*/ 32 w 32"/>
                <a:gd name="T7" fmla="*/ 29 h 43"/>
                <a:gd name="T8" fmla="*/ 24 w 32"/>
                <a:gd name="T9" fmla="*/ 17 h 43"/>
                <a:gd name="T10" fmla="*/ 17 w 32"/>
                <a:gd name="T11" fmla="*/ 15 h 43"/>
                <a:gd name="T12" fmla="*/ 12 w 32"/>
                <a:gd name="T13" fmla="*/ 10 h 43"/>
                <a:gd name="T14" fmla="*/ 19 w 32"/>
                <a:gd name="T15" fmla="*/ 6 h 43"/>
                <a:gd name="T16" fmla="*/ 23 w 32"/>
                <a:gd name="T17" fmla="*/ 12 h 43"/>
                <a:gd name="T18" fmla="*/ 25 w 32"/>
                <a:gd name="T19" fmla="*/ 17 h 43"/>
                <a:gd name="T20" fmla="*/ 30 w 32"/>
                <a:gd name="T21" fmla="*/ 1 h 43"/>
                <a:gd name="T22" fmla="*/ 24 w 32"/>
                <a:gd name="T23" fmla="*/ 2 h 43"/>
                <a:gd name="T24" fmla="*/ 9 w 32"/>
                <a:gd name="T25" fmla="*/ 1 h 43"/>
                <a:gd name="T26" fmla="*/ 2 w 32"/>
                <a:gd name="T27" fmla="*/ 8 h 43"/>
                <a:gd name="T28" fmla="*/ 3 w 32"/>
                <a:gd name="T29" fmla="*/ 20 h 43"/>
                <a:gd name="T30" fmla="*/ 12 w 32"/>
                <a:gd name="T31" fmla="*/ 26 h 43"/>
                <a:gd name="T32" fmla="*/ 20 w 32"/>
                <a:gd name="T33" fmla="*/ 30 h 43"/>
                <a:gd name="T34" fmla="*/ 19 w 32"/>
                <a:gd name="T35" fmla="*/ 36 h 43"/>
                <a:gd name="T36" fmla="*/ 12 w 32"/>
                <a:gd name="T37" fmla="*/ 36 h 43"/>
                <a:gd name="T38" fmla="*/ 7 w 32"/>
                <a:gd name="T39" fmla="*/ 30 h 43"/>
                <a:gd name="T40" fmla="*/ 5 w 32"/>
                <a:gd name="T41" fmla="*/ 25 h 43"/>
                <a:gd name="T42" fmla="*/ 0 w 32"/>
                <a:gd name="T43" fmla="*/ 42 h 43"/>
                <a:gd name="T44" fmla="*/ 24 w 32"/>
                <a:gd name="T45" fmla="*/ 5 h 43"/>
                <a:gd name="T46" fmla="*/ 26 w 32"/>
                <a:gd name="T47" fmla="*/ 4 h 43"/>
                <a:gd name="T48" fmla="*/ 26 w 32"/>
                <a:gd name="T49" fmla="*/ 11 h 43"/>
                <a:gd name="T50" fmla="*/ 22 w 32"/>
                <a:gd name="T51" fmla="*/ 5 h 43"/>
                <a:gd name="T52" fmla="*/ 22 w 32"/>
                <a:gd name="T53" fmla="*/ 38 h 43"/>
                <a:gd name="T54" fmla="*/ 22 w 32"/>
                <a:gd name="T55" fmla="*/ 28 h 43"/>
                <a:gd name="T56" fmla="*/ 13 w 32"/>
                <a:gd name="T57" fmla="*/ 23 h 43"/>
                <a:gd name="T58" fmla="*/ 6 w 32"/>
                <a:gd name="T59" fmla="*/ 18 h 43"/>
                <a:gd name="T60" fmla="*/ 5 w 32"/>
                <a:gd name="T61" fmla="*/ 9 h 43"/>
                <a:gd name="T62" fmla="*/ 11 w 32"/>
                <a:gd name="T63" fmla="*/ 4 h 43"/>
                <a:gd name="T64" fmla="*/ 11 w 32"/>
                <a:gd name="T65" fmla="*/ 5 h 43"/>
                <a:gd name="T66" fmla="*/ 11 w 32"/>
                <a:gd name="T67" fmla="*/ 15 h 43"/>
                <a:gd name="T68" fmla="*/ 19 w 32"/>
                <a:gd name="T69" fmla="*/ 19 h 43"/>
                <a:gd name="T70" fmla="*/ 27 w 32"/>
                <a:gd name="T71" fmla="*/ 24 h 43"/>
                <a:gd name="T72" fmla="*/ 28 w 32"/>
                <a:gd name="T73" fmla="*/ 33 h 43"/>
                <a:gd name="T74" fmla="*/ 21 w 32"/>
                <a:gd name="T75" fmla="*/ 39 h 43"/>
                <a:gd name="T76" fmla="*/ 22 w 32"/>
                <a:gd name="T77" fmla="*/ 38 h 43"/>
                <a:gd name="T78" fmla="*/ 7 w 32"/>
                <a:gd name="T79" fmla="*/ 36 h 43"/>
                <a:gd name="T80" fmla="*/ 7 w 32"/>
                <a:gd name="T81" fmla="*/ 37 h 43"/>
                <a:gd name="T82" fmla="*/ 4 w 32"/>
                <a:gd name="T83" fmla="*/ 38 h 43"/>
                <a:gd name="T84" fmla="*/ 4 w 32"/>
                <a:gd name="T8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43">
                  <a:moveTo>
                    <a:pt x="5" y="42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2"/>
                    <a:pt x="10" y="42"/>
                  </a:cubicBezTo>
                  <a:cubicBezTo>
                    <a:pt x="12" y="43"/>
                    <a:pt x="14" y="43"/>
                    <a:pt x="16" y="43"/>
                  </a:cubicBezTo>
                  <a:cubicBezTo>
                    <a:pt x="18" y="43"/>
                    <a:pt x="21" y="43"/>
                    <a:pt x="22" y="42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9" y="38"/>
                    <a:pt x="30" y="36"/>
                    <a:pt x="30" y="35"/>
                  </a:cubicBezTo>
                  <a:cubicBezTo>
                    <a:pt x="31" y="33"/>
                    <a:pt x="32" y="31"/>
                    <a:pt x="32" y="29"/>
                  </a:cubicBezTo>
                  <a:cubicBezTo>
                    <a:pt x="32" y="26"/>
                    <a:pt x="31" y="24"/>
                    <a:pt x="30" y="22"/>
                  </a:cubicBezTo>
                  <a:cubicBezTo>
                    <a:pt x="28" y="20"/>
                    <a:pt x="26" y="18"/>
                    <a:pt x="24" y="17"/>
                  </a:cubicBezTo>
                  <a:cubicBezTo>
                    <a:pt x="23" y="17"/>
                    <a:pt x="22" y="16"/>
                    <a:pt x="20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4"/>
                    <a:pt x="14" y="13"/>
                    <a:pt x="13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5" y="5"/>
                    <a:pt x="17" y="5"/>
                    <a:pt x="19" y="6"/>
                  </a:cubicBezTo>
                  <a:cubicBezTo>
                    <a:pt x="20" y="7"/>
                    <a:pt x="20" y="8"/>
                    <a:pt x="21" y="9"/>
                  </a:cubicBezTo>
                  <a:cubicBezTo>
                    <a:pt x="22" y="9"/>
                    <a:pt x="22" y="10"/>
                    <a:pt x="23" y="12"/>
                  </a:cubicBezTo>
                  <a:cubicBezTo>
                    <a:pt x="24" y="13"/>
                    <a:pt x="24" y="15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7" y="0"/>
                    <a:pt x="13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4" y="22"/>
                    <a:pt x="6" y="24"/>
                    <a:pt x="9" y="25"/>
                  </a:cubicBezTo>
                  <a:cubicBezTo>
                    <a:pt x="10" y="25"/>
                    <a:pt x="11" y="26"/>
                    <a:pt x="12" y="26"/>
                  </a:cubicBezTo>
                  <a:cubicBezTo>
                    <a:pt x="13" y="27"/>
                    <a:pt x="14" y="27"/>
                    <a:pt x="16" y="28"/>
                  </a:cubicBezTo>
                  <a:cubicBezTo>
                    <a:pt x="17" y="28"/>
                    <a:pt x="19" y="29"/>
                    <a:pt x="20" y="30"/>
                  </a:cubicBezTo>
                  <a:cubicBezTo>
                    <a:pt x="20" y="31"/>
                    <a:pt x="21" y="31"/>
                    <a:pt x="21" y="32"/>
                  </a:cubicBezTo>
                  <a:cubicBezTo>
                    <a:pt x="21" y="34"/>
                    <a:pt x="20" y="35"/>
                    <a:pt x="19" y="36"/>
                  </a:cubicBezTo>
                  <a:cubicBezTo>
                    <a:pt x="18" y="37"/>
                    <a:pt x="17" y="37"/>
                    <a:pt x="15" y="37"/>
                  </a:cubicBezTo>
                  <a:cubicBezTo>
                    <a:pt x="14" y="37"/>
                    <a:pt x="13" y="37"/>
                    <a:pt x="12" y="36"/>
                  </a:cubicBezTo>
                  <a:cubicBezTo>
                    <a:pt x="11" y="36"/>
                    <a:pt x="10" y="35"/>
                    <a:pt x="9" y="34"/>
                  </a:cubicBezTo>
                  <a:cubicBezTo>
                    <a:pt x="8" y="33"/>
                    <a:pt x="8" y="31"/>
                    <a:pt x="7" y="30"/>
                  </a:cubicBezTo>
                  <a:cubicBezTo>
                    <a:pt x="6" y="29"/>
                    <a:pt x="6" y="27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5" y="42"/>
                  </a:lnTo>
                  <a:close/>
                  <a:moveTo>
                    <a:pt x="24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9"/>
                    <a:pt x="24" y="8"/>
                    <a:pt x="24" y="7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3" y="5"/>
                    <a:pt x="23" y="5"/>
                    <a:pt x="24" y="5"/>
                  </a:cubicBezTo>
                  <a:close/>
                  <a:moveTo>
                    <a:pt x="22" y="38"/>
                  </a:moveTo>
                  <a:cubicBezTo>
                    <a:pt x="23" y="37"/>
                    <a:pt x="24" y="35"/>
                    <a:pt x="24" y="32"/>
                  </a:cubicBezTo>
                  <a:cubicBezTo>
                    <a:pt x="24" y="31"/>
                    <a:pt x="23" y="29"/>
                    <a:pt x="22" y="28"/>
                  </a:cubicBezTo>
                  <a:cubicBezTo>
                    <a:pt x="21" y="26"/>
                    <a:pt x="19" y="25"/>
                    <a:pt x="17" y="25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8" y="21"/>
                    <a:pt x="7" y="20"/>
                    <a:pt x="6" y="18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4" y="12"/>
                    <a:pt x="4" y="10"/>
                    <a:pt x="5" y="9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8" y="5"/>
                    <a:pt x="9" y="5"/>
                    <a:pt x="11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9" y="6"/>
                    <a:pt x="9" y="8"/>
                    <a:pt x="9" y="10"/>
                  </a:cubicBezTo>
                  <a:cubicBezTo>
                    <a:pt x="9" y="12"/>
                    <a:pt x="9" y="13"/>
                    <a:pt x="11" y="15"/>
                  </a:cubicBezTo>
                  <a:cubicBezTo>
                    <a:pt x="12" y="16"/>
                    <a:pt x="13" y="17"/>
                    <a:pt x="16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1" y="20"/>
                    <a:pt x="22" y="20"/>
                  </a:cubicBezTo>
                  <a:cubicBezTo>
                    <a:pt x="24" y="21"/>
                    <a:pt x="26" y="22"/>
                    <a:pt x="27" y="24"/>
                  </a:cubicBezTo>
                  <a:cubicBezTo>
                    <a:pt x="28" y="25"/>
                    <a:pt x="28" y="27"/>
                    <a:pt x="28" y="29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4" y="38"/>
                    <a:pt x="23" y="38"/>
                    <a:pt x="21" y="39"/>
                  </a:cubicBezTo>
                  <a:cubicBezTo>
                    <a:pt x="21" y="39"/>
                    <a:pt x="20" y="39"/>
                    <a:pt x="20" y="39"/>
                  </a:cubicBezTo>
                  <a:cubicBezTo>
                    <a:pt x="20" y="39"/>
                    <a:pt x="21" y="39"/>
                    <a:pt x="22" y="38"/>
                  </a:cubicBezTo>
                  <a:close/>
                  <a:moveTo>
                    <a:pt x="4" y="31"/>
                  </a:moveTo>
                  <a:cubicBezTo>
                    <a:pt x="5" y="33"/>
                    <a:pt x="6" y="34"/>
                    <a:pt x="7" y="36"/>
                  </a:cubicBezTo>
                  <a:cubicBezTo>
                    <a:pt x="8" y="37"/>
                    <a:pt x="9" y="38"/>
                    <a:pt x="10" y="39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4" y="31"/>
                    <a:pt x="4" y="3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6865938" y="40830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865938" y="4117975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6865938" y="4151313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865938" y="4183063"/>
              <a:ext cx="101600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6865938" y="4219575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865938" y="4251325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865938" y="42862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865938" y="4319588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865938" y="4354513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6865938" y="4387850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6978650" y="40830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978650" y="4117975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6978650" y="4151313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978650" y="4183063"/>
              <a:ext cx="100013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6978650" y="4219575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6978650" y="4251325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6978650" y="42862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978650" y="4319588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978650" y="4354513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6978650" y="4387850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6626225" y="4094163"/>
              <a:ext cx="220663" cy="138113"/>
            </a:xfrm>
            <a:custGeom>
              <a:avLst/>
              <a:gdLst>
                <a:gd name="T0" fmla="*/ 6 w 81"/>
                <a:gd name="T1" fmla="*/ 51 h 51"/>
                <a:gd name="T2" fmla="*/ 74 w 81"/>
                <a:gd name="T3" fmla="*/ 51 h 51"/>
                <a:gd name="T4" fmla="*/ 81 w 81"/>
                <a:gd name="T5" fmla="*/ 45 h 51"/>
                <a:gd name="T6" fmla="*/ 81 w 81"/>
                <a:gd name="T7" fmla="*/ 6 h 51"/>
                <a:gd name="T8" fmla="*/ 74 w 81"/>
                <a:gd name="T9" fmla="*/ 0 h 51"/>
                <a:gd name="T10" fmla="*/ 6 w 81"/>
                <a:gd name="T11" fmla="*/ 0 h 51"/>
                <a:gd name="T12" fmla="*/ 0 w 81"/>
                <a:gd name="T13" fmla="*/ 6 h 51"/>
                <a:gd name="T14" fmla="*/ 0 w 81"/>
                <a:gd name="T15" fmla="*/ 45 h 51"/>
                <a:gd name="T16" fmla="*/ 6 w 81"/>
                <a:gd name="T17" fmla="*/ 51 h 51"/>
                <a:gd name="T18" fmla="*/ 3 w 81"/>
                <a:gd name="T19" fmla="*/ 6 h 51"/>
                <a:gd name="T20" fmla="*/ 6 w 81"/>
                <a:gd name="T21" fmla="*/ 3 h 51"/>
                <a:gd name="T22" fmla="*/ 74 w 81"/>
                <a:gd name="T23" fmla="*/ 3 h 51"/>
                <a:gd name="T24" fmla="*/ 78 w 81"/>
                <a:gd name="T25" fmla="*/ 6 h 51"/>
                <a:gd name="T26" fmla="*/ 78 w 81"/>
                <a:gd name="T27" fmla="*/ 45 h 51"/>
                <a:gd name="T28" fmla="*/ 74 w 81"/>
                <a:gd name="T29" fmla="*/ 48 h 51"/>
                <a:gd name="T30" fmla="*/ 6 w 81"/>
                <a:gd name="T31" fmla="*/ 48 h 51"/>
                <a:gd name="T32" fmla="*/ 3 w 81"/>
                <a:gd name="T33" fmla="*/ 45 h 51"/>
                <a:gd name="T34" fmla="*/ 3 w 81"/>
                <a:gd name="T35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51">
                  <a:moveTo>
                    <a:pt x="6" y="51"/>
                  </a:moveTo>
                  <a:cubicBezTo>
                    <a:pt x="74" y="51"/>
                    <a:pt x="74" y="51"/>
                    <a:pt x="74" y="51"/>
                  </a:cubicBezTo>
                  <a:cubicBezTo>
                    <a:pt x="78" y="51"/>
                    <a:pt x="81" y="49"/>
                    <a:pt x="81" y="45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3"/>
                    <a:pt x="78" y="0"/>
                    <a:pt x="7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1"/>
                    <a:pt x="6" y="51"/>
                  </a:cubicBezTo>
                  <a:close/>
                  <a:moveTo>
                    <a:pt x="3" y="6"/>
                  </a:moveTo>
                  <a:cubicBezTo>
                    <a:pt x="3" y="5"/>
                    <a:pt x="5" y="3"/>
                    <a:pt x="6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6" y="3"/>
                    <a:pt x="78" y="5"/>
                    <a:pt x="78" y="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7"/>
                    <a:pt x="76" y="48"/>
                    <a:pt x="74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3" y="47"/>
                    <a:pt x="3" y="45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6746875" y="4251325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6746875" y="4286250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6746875" y="4319588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6746875" y="4354513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6746875" y="4387850"/>
              <a:ext cx="100013" cy="12700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3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3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6626225" y="4251325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6626225" y="4286250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6626225" y="4319588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6626225" y="4354513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6626225" y="4387850"/>
              <a:ext cx="101600" cy="12700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3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3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8732838" y="3786188"/>
            <a:ext cx="512763" cy="708025"/>
            <a:chOff x="8072438" y="3786188"/>
            <a:chExt cx="512763" cy="708025"/>
          </a:xfrm>
          <a:noFill/>
        </p:grpSpPr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8197850" y="3860800"/>
              <a:ext cx="339725" cy="412750"/>
            </a:xfrm>
            <a:custGeom>
              <a:avLst/>
              <a:gdLst>
                <a:gd name="T0" fmla="*/ 214 w 214"/>
                <a:gd name="T1" fmla="*/ 176 h 260"/>
                <a:gd name="T2" fmla="*/ 214 w 214"/>
                <a:gd name="T3" fmla="*/ 166 h 260"/>
                <a:gd name="T4" fmla="*/ 82 w 214"/>
                <a:gd name="T5" fmla="*/ 185 h 260"/>
                <a:gd name="T6" fmla="*/ 82 w 214"/>
                <a:gd name="T7" fmla="*/ 0 h 260"/>
                <a:gd name="T8" fmla="*/ 0 w 214"/>
                <a:gd name="T9" fmla="*/ 10 h 260"/>
                <a:gd name="T10" fmla="*/ 0 w 214"/>
                <a:gd name="T11" fmla="*/ 260 h 260"/>
                <a:gd name="T12" fmla="*/ 1 w 214"/>
                <a:gd name="T13" fmla="*/ 256 h 260"/>
                <a:gd name="T14" fmla="*/ 1 w 214"/>
                <a:gd name="T15" fmla="*/ 258 h 260"/>
                <a:gd name="T16" fmla="*/ 214 w 214"/>
                <a:gd name="T17" fmla="*/ 229 h 260"/>
                <a:gd name="T18" fmla="*/ 214 w 214"/>
                <a:gd name="T19" fmla="*/ 219 h 260"/>
                <a:gd name="T20" fmla="*/ 82 w 214"/>
                <a:gd name="T21" fmla="*/ 236 h 260"/>
                <a:gd name="T22" fmla="*/ 82 w 214"/>
                <a:gd name="T23" fmla="*/ 221 h 260"/>
                <a:gd name="T24" fmla="*/ 214 w 214"/>
                <a:gd name="T25" fmla="*/ 202 h 260"/>
                <a:gd name="T26" fmla="*/ 214 w 214"/>
                <a:gd name="T27" fmla="*/ 191 h 260"/>
                <a:gd name="T28" fmla="*/ 82 w 214"/>
                <a:gd name="T29" fmla="*/ 210 h 260"/>
                <a:gd name="T30" fmla="*/ 82 w 214"/>
                <a:gd name="T31" fmla="*/ 195 h 260"/>
                <a:gd name="T32" fmla="*/ 214 w 214"/>
                <a:gd name="T33" fmla="*/ 176 h 260"/>
                <a:gd name="T34" fmla="*/ 12 w 214"/>
                <a:gd name="T35" fmla="*/ 246 h 260"/>
                <a:gd name="T36" fmla="*/ 25 w 214"/>
                <a:gd name="T37" fmla="*/ 229 h 260"/>
                <a:gd name="T38" fmla="*/ 56 w 214"/>
                <a:gd name="T39" fmla="*/ 224 h 260"/>
                <a:gd name="T40" fmla="*/ 72 w 214"/>
                <a:gd name="T41" fmla="*/ 238 h 260"/>
                <a:gd name="T42" fmla="*/ 12 w 214"/>
                <a:gd name="T43" fmla="*/ 246 h 260"/>
                <a:gd name="T44" fmla="*/ 77 w 214"/>
                <a:gd name="T45" fmla="*/ 236 h 260"/>
                <a:gd name="T46" fmla="*/ 58 w 214"/>
                <a:gd name="T47" fmla="*/ 219 h 260"/>
                <a:gd name="T48" fmla="*/ 24 w 214"/>
                <a:gd name="T49" fmla="*/ 224 h 260"/>
                <a:gd name="T50" fmla="*/ 5 w 214"/>
                <a:gd name="T51" fmla="*/ 244 h 260"/>
                <a:gd name="T52" fmla="*/ 5 w 214"/>
                <a:gd name="T53" fmla="*/ 15 h 260"/>
                <a:gd name="T54" fmla="*/ 77 w 214"/>
                <a:gd name="T55" fmla="*/ 5 h 260"/>
                <a:gd name="T56" fmla="*/ 77 w 214"/>
                <a:gd name="T57" fmla="*/ 2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4" h="260">
                  <a:moveTo>
                    <a:pt x="214" y="176"/>
                  </a:moveTo>
                  <a:lnTo>
                    <a:pt x="214" y="166"/>
                  </a:lnTo>
                  <a:lnTo>
                    <a:pt x="82" y="185"/>
                  </a:lnTo>
                  <a:lnTo>
                    <a:pt x="82" y="0"/>
                  </a:lnTo>
                  <a:lnTo>
                    <a:pt x="0" y="10"/>
                  </a:lnTo>
                  <a:lnTo>
                    <a:pt x="0" y="260"/>
                  </a:lnTo>
                  <a:lnTo>
                    <a:pt x="1" y="256"/>
                  </a:lnTo>
                  <a:lnTo>
                    <a:pt x="1" y="258"/>
                  </a:lnTo>
                  <a:lnTo>
                    <a:pt x="214" y="229"/>
                  </a:lnTo>
                  <a:lnTo>
                    <a:pt x="214" y="219"/>
                  </a:lnTo>
                  <a:lnTo>
                    <a:pt x="82" y="236"/>
                  </a:lnTo>
                  <a:lnTo>
                    <a:pt x="82" y="221"/>
                  </a:lnTo>
                  <a:lnTo>
                    <a:pt x="214" y="202"/>
                  </a:lnTo>
                  <a:lnTo>
                    <a:pt x="214" y="191"/>
                  </a:lnTo>
                  <a:lnTo>
                    <a:pt x="82" y="210"/>
                  </a:lnTo>
                  <a:lnTo>
                    <a:pt x="82" y="195"/>
                  </a:lnTo>
                  <a:lnTo>
                    <a:pt x="214" y="176"/>
                  </a:lnTo>
                  <a:close/>
                  <a:moveTo>
                    <a:pt x="12" y="246"/>
                  </a:moveTo>
                  <a:lnTo>
                    <a:pt x="25" y="229"/>
                  </a:lnTo>
                  <a:lnTo>
                    <a:pt x="56" y="224"/>
                  </a:lnTo>
                  <a:lnTo>
                    <a:pt x="72" y="238"/>
                  </a:lnTo>
                  <a:lnTo>
                    <a:pt x="12" y="246"/>
                  </a:lnTo>
                  <a:close/>
                  <a:moveTo>
                    <a:pt x="77" y="236"/>
                  </a:moveTo>
                  <a:lnTo>
                    <a:pt x="58" y="219"/>
                  </a:lnTo>
                  <a:lnTo>
                    <a:pt x="24" y="224"/>
                  </a:lnTo>
                  <a:lnTo>
                    <a:pt x="5" y="244"/>
                  </a:lnTo>
                  <a:lnTo>
                    <a:pt x="5" y="15"/>
                  </a:lnTo>
                  <a:lnTo>
                    <a:pt x="77" y="5"/>
                  </a:lnTo>
                  <a:lnTo>
                    <a:pt x="77" y="2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8072438" y="3786188"/>
              <a:ext cx="512763" cy="708025"/>
            </a:xfrm>
            <a:custGeom>
              <a:avLst/>
              <a:gdLst>
                <a:gd name="T0" fmla="*/ 94 w 188"/>
                <a:gd name="T1" fmla="*/ 26 h 260"/>
                <a:gd name="T2" fmla="*/ 172 w 188"/>
                <a:gd name="T3" fmla="*/ 173 h 260"/>
                <a:gd name="T4" fmla="*/ 46 w 188"/>
                <a:gd name="T5" fmla="*/ 94 h 260"/>
                <a:gd name="T6" fmla="*/ 25 w 188"/>
                <a:gd name="T7" fmla="*/ 52 h 260"/>
                <a:gd name="T8" fmla="*/ 24 w 188"/>
                <a:gd name="T9" fmla="*/ 241 h 260"/>
                <a:gd name="T10" fmla="*/ 23 w 188"/>
                <a:gd name="T11" fmla="*/ 46 h 260"/>
                <a:gd name="T12" fmla="*/ 23 w 188"/>
                <a:gd name="T13" fmla="*/ 45 h 260"/>
                <a:gd name="T14" fmla="*/ 26 w 188"/>
                <a:gd name="T15" fmla="*/ 41 h 260"/>
                <a:gd name="T16" fmla="*/ 28 w 188"/>
                <a:gd name="T17" fmla="*/ 37 h 260"/>
                <a:gd name="T18" fmla="*/ 29 w 188"/>
                <a:gd name="T19" fmla="*/ 36 h 260"/>
                <a:gd name="T20" fmla="*/ 31 w 188"/>
                <a:gd name="T21" fmla="*/ 35 h 260"/>
                <a:gd name="T22" fmla="*/ 33 w 188"/>
                <a:gd name="T23" fmla="*/ 34 h 260"/>
                <a:gd name="T24" fmla="*/ 36 w 188"/>
                <a:gd name="T25" fmla="*/ 33 h 260"/>
                <a:gd name="T26" fmla="*/ 170 w 188"/>
                <a:gd name="T27" fmla="*/ 12 h 260"/>
                <a:gd name="T28" fmla="*/ 173 w 188"/>
                <a:gd name="T29" fmla="*/ 14 h 260"/>
                <a:gd name="T30" fmla="*/ 175 w 188"/>
                <a:gd name="T31" fmla="*/ 15 h 260"/>
                <a:gd name="T32" fmla="*/ 157 w 188"/>
                <a:gd name="T33" fmla="*/ 1 h 260"/>
                <a:gd name="T34" fmla="*/ 154 w 188"/>
                <a:gd name="T35" fmla="*/ 0 h 260"/>
                <a:gd name="T36" fmla="*/ 151 w 188"/>
                <a:gd name="T37" fmla="*/ 0 h 260"/>
                <a:gd name="T38" fmla="*/ 16 w 188"/>
                <a:gd name="T39" fmla="*/ 19 h 260"/>
                <a:gd name="T40" fmla="*/ 11 w 188"/>
                <a:gd name="T41" fmla="*/ 20 h 260"/>
                <a:gd name="T42" fmla="*/ 9 w 188"/>
                <a:gd name="T43" fmla="*/ 21 h 260"/>
                <a:gd name="T44" fmla="*/ 7 w 188"/>
                <a:gd name="T45" fmla="*/ 23 h 260"/>
                <a:gd name="T46" fmla="*/ 4 w 188"/>
                <a:gd name="T47" fmla="*/ 26 h 260"/>
                <a:gd name="T48" fmla="*/ 2 w 188"/>
                <a:gd name="T49" fmla="*/ 30 h 260"/>
                <a:gd name="T50" fmla="*/ 1 w 188"/>
                <a:gd name="T51" fmla="*/ 35 h 260"/>
                <a:gd name="T52" fmla="*/ 7 w 188"/>
                <a:gd name="T53" fmla="*/ 243 h 260"/>
                <a:gd name="T54" fmla="*/ 38 w 188"/>
                <a:gd name="T55" fmla="*/ 260 h 260"/>
                <a:gd name="T56" fmla="*/ 188 w 188"/>
                <a:gd name="T57" fmla="*/ 223 h 260"/>
                <a:gd name="T58" fmla="*/ 22 w 188"/>
                <a:gd name="T59" fmla="*/ 247 h 260"/>
                <a:gd name="T60" fmla="*/ 4 w 188"/>
                <a:gd name="T61" fmla="*/ 37 h 260"/>
                <a:gd name="T62" fmla="*/ 4 w 188"/>
                <a:gd name="T63" fmla="*/ 35 h 260"/>
                <a:gd name="T64" fmla="*/ 5 w 188"/>
                <a:gd name="T65" fmla="*/ 30 h 260"/>
                <a:gd name="T66" fmla="*/ 7 w 188"/>
                <a:gd name="T67" fmla="*/ 28 h 260"/>
                <a:gd name="T68" fmla="*/ 9 w 188"/>
                <a:gd name="T69" fmla="*/ 25 h 260"/>
                <a:gd name="T70" fmla="*/ 10 w 188"/>
                <a:gd name="T71" fmla="*/ 23 h 260"/>
                <a:gd name="T72" fmla="*/ 11 w 188"/>
                <a:gd name="T73" fmla="*/ 23 h 260"/>
                <a:gd name="T74" fmla="*/ 13 w 188"/>
                <a:gd name="T75" fmla="*/ 23 h 260"/>
                <a:gd name="T76" fmla="*/ 16 w 188"/>
                <a:gd name="T77" fmla="*/ 22 h 260"/>
                <a:gd name="T78" fmla="*/ 150 w 188"/>
                <a:gd name="T79" fmla="*/ 1 h 260"/>
                <a:gd name="T80" fmla="*/ 152 w 188"/>
                <a:gd name="T81" fmla="*/ 3 h 260"/>
                <a:gd name="T82" fmla="*/ 155 w 188"/>
                <a:gd name="T83" fmla="*/ 4 h 260"/>
                <a:gd name="T84" fmla="*/ 168 w 188"/>
                <a:gd name="T85" fmla="*/ 11 h 260"/>
                <a:gd name="T86" fmla="*/ 34 w 188"/>
                <a:gd name="T87" fmla="*/ 30 h 260"/>
                <a:gd name="T88" fmla="*/ 30 w 188"/>
                <a:gd name="T89" fmla="*/ 32 h 260"/>
                <a:gd name="T90" fmla="*/ 27 w 188"/>
                <a:gd name="T91" fmla="*/ 34 h 260"/>
                <a:gd name="T92" fmla="*/ 25 w 188"/>
                <a:gd name="T93" fmla="*/ 35 h 260"/>
                <a:gd name="T94" fmla="*/ 23 w 188"/>
                <a:gd name="T95" fmla="*/ 40 h 260"/>
                <a:gd name="T96" fmla="*/ 23 w 188"/>
                <a:gd name="T97" fmla="*/ 43 h 260"/>
                <a:gd name="T98" fmla="*/ 21 w 188"/>
                <a:gd name="T99" fmla="*/ 44 h 260"/>
                <a:gd name="T100" fmla="*/ 21 w 188"/>
                <a:gd name="T101" fmla="*/ 46 h 260"/>
                <a:gd name="T102" fmla="*/ 22 w 188"/>
                <a:gd name="T103" fmla="*/ 247 h 260"/>
                <a:gd name="T104" fmla="*/ 40 w 188"/>
                <a:gd name="T105" fmla="*/ 257 h 260"/>
                <a:gd name="T106" fmla="*/ 29 w 188"/>
                <a:gd name="T107" fmla="*/ 52 h 260"/>
                <a:gd name="T108" fmla="*/ 43 w 188"/>
                <a:gd name="T109" fmla="*/ 91 h 260"/>
                <a:gd name="T110" fmla="*/ 175 w 188"/>
                <a:gd name="T111" fmla="*/ 176 h 260"/>
                <a:gd name="T112" fmla="*/ 98 w 188"/>
                <a:gd name="T113" fmla="*/ 29 h 260"/>
                <a:gd name="T114" fmla="*/ 185 w 188"/>
                <a:gd name="T11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260">
                  <a:moveTo>
                    <a:pt x="184" y="19"/>
                  </a:moveTo>
                  <a:cubicBezTo>
                    <a:pt x="181" y="16"/>
                    <a:pt x="177" y="15"/>
                    <a:pt x="173" y="1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2" y="35"/>
                    <a:pt x="25" y="43"/>
                    <a:pt x="25" y="52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6"/>
                    <a:pt x="25" y="247"/>
                    <a:pt x="25" y="247"/>
                  </a:cubicBezTo>
                  <a:cubicBezTo>
                    <a:pt x="24" y="246"/>
                    <a:pt x="24" y="243"/>
                    <a:pt x="24" y="24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7"/>
                    <a:pt x="24" y="47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7" y="39"/>
                    <a:pt x="27" y="39"/>
                  </a:cubicBezTo>
                  <a:cubicBezTo>
                    <a:pt x="27" y="38"/>
                    <a:pt x="28" y="38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3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4"/>
                    <a:pt x="170" y="14"/>
                    <a:pt x="170" y="1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2" y="14"/>
                    <a:pt x="173" y="14"/>
                    <a:pt x="173" y="14"/>
                  </a:cubicBezTo>
                  <a:cubicBezTo>
                    <a:pt x="173" y="14"/>
                    <a:pt x="174" y="14"/>
                    <a:pt x="174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1"/>
                    <a:pt x="155" y="1"/>
                    <a:pt x="155" y="1"/>
                  </a:cubicBezTo>
                  <a:cubicBezTo>
                    <a:pt x="155" y="0"/>
                    <a:pt x="154" y="0"/>
                    <a:pt x="154" y="0"/>
                  </a:cubicBezTo>
                  <a:cubicBezTo>
                    <a:pt x="153" y="0"/>
                    <a:pt x="153" y="0"/>
                    <a:pt x="152" y="0"/>
                  </a:cubicBezTo>
                  <a:cubicBezTo>
                    <a:pt x="152" y="0"/>
                    <a:pt x="152" y="0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9" y="0"/>
                    <a:pt x="149" y="0"/>
                    <a:pt x="148" y="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6"/>
                    <a:pt x="3" y="27"/>
                    <a:pt x="3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36"/>
                    <a:pt x="3" y="241"/>
                    <a:pt x="7" y="24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5"/>
                    <a:pt x="28" y="256"/>
                    <a:pt x="29" y="256"/>
                  </a:cubicBezTo>
                  <a:cubicBezTo>
                    <a:pt x="32" y="259"/>
                    <a:pt x="35" y="260"/>
                    <a:pt x="38" y="260"/>
                  </a:cubicBezTo>
                  <a:cubicBezTo>
                    <a:pt x="39" y="260"/>
                    <a:pt x="40" y="260"/>
                    <a:pt x="40" y="260"/>
                  </a:cubicBezTo>
                  <a:cubicBezTo>
                    <a:pt x="173" y="241"/>
                    <a:pt x="173" y="241"/>
                    <a:pt x="173" y="241"/>
                  </a:cubicBezTo>
                  <a:cubicBezTo>
                    <a:pt x="181" y="240"/>
                    <a:pt x="188" y="232"/>
                    <a:pt x="188" y="223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8" y="25"/>
                    <a:pt x="187" y="22"/>
                    <a:pt x="184" y="19"/>
                  </a:cubicBezTo>
                  <a:close/>
                  <a:moveTo>
                    <a:pt x="22" y="247"/>
                  </a:moveTo>
                  <a:cubicBezTo>
                    <a:pt x="9" y="240"/>
                    <a:pt x="9" y="240"/>
                    <a:pt x="9" y="240"/>
                  </a:cubicBezTo>
                  <a:cubicBezTo>
                    <a:pt x="6" y="238"/>
                    <a:pt x="4" y="235"/>
                    <a:pt x="4" y="23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4" y="36"/>
                    <a:pt x="4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50" y="3"/>
                    <a:pt x="150" y="3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2" y="3"/>
                    <a:pt x="152" y="3"/>
                  </a:cubicBezTo>
                  <a:cubicBezTo>
                    <a:pt x="152" y="3"/>
                    <a:pt x="153" y="3"/>
                    <a:pt x="153" y="3"/>
                  </a:cubicBezTo>
                  <a:cubicBezTo>
                    <a:pt x="153" y="3"/>
                    <a:pt x="154" y="3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1" y="31"/>
                    <a:pt x="30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7"/>
                    <a:pt x="24" y="38"/>
                    <a:pt x="23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0" y="243"/>
                    <a:pt x="21" y="245"/>
                    <a:pt x="22" y="247"/>
                  </a:cubicBezTo>
                  <a:close/>
                  <a:moveTo>
                    <a:pt x="185" y="223"/>
                  </a:moveTo>
                  <a:cubicBezTo>
                    <a:pt x="185" y="231"/>
                    <a:pt x="179" y="237"/>
                    <a:pt x="173" y="238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37" y="257"/>
                    <a:pt x="34" y="256"/>
                    <a:pt x="31" y="254"/>
                  </a:cubicBezTo>
                  <a:cubicBezTo>
                    <a:pt x="29" y="252"/>
                    <a:pt x="28" y="249"/>
                    <a:pt x="28" y="246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45"/>
                    <a:pt x="34" y="38"/>
                    <a:pt x="41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175" y="176"/>
                    <a:pt x="175" y="176"/>
                    <a:pt x="175" y="176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7" y="18"/>
                    <a:pt x="180" y="19"/>
                    <a:pt x="182" y="21"/>
                  </a:cubicBezTo>
                  <a:cubicBezTo>
                    <a:pt x="184" y="23"/>
                    <a:pt x="185" y="26"/>
                    <a:pt x="185" y="30"/>
                  </a:cubicBezTo>
                  <a:lnTo>
                    <a:pt x="185" y="22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8745538" y="5216525"/>
            <a:ext cx="485775" cy="704850"/>
            <a:chOff x="8085138" y="5216525"/>
            <a:chExt cx="485775" cy="704850"/>
          </a:xfrm>
          <a:noFill/>
        </p:grpSpPr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8235950" y="5253038"/>
              <a:ext cx="184150" cy="119063"/>
            </a:xfrm>
            <a:custGeom>
              <a:avLst/>
              <a:gdLst>
                <a:gd name="T0" fmla="*/ 68 w 68"/>
                <a:gd name="T1" fmla="*/ 42 h 44"/>
                <a:gd name="T2" fmla="*/ 34 w 68"/>
                <a:gd name="T3" fmla="*/ 0 h 44"/>
                <a:gd name="T4" fmla="*/ 1 w 68"/>
                <a:gd name="T5" fmla="*/ 42 h 44"/>
                <a:gd name="T6" fmla="*/ 0 w 68"/>
                <a:gd name="T7" fmla="*/ 44 h 44"/>
                <a:gd name="T8" fmla="*/ 68 w 68"/>
                <a:gd name="T9" fmla="*/ 44 h 44"/>
                <a:gd name="T10" fmla="*/ 68 w 68"/>
                <a:gd name="T11" fmla="*/ 42 h 44"/>
                <a:gd name="T12" fmla="*/ 5 w 68"/>
                <a:gd name="T13" fmla="*/ 40 h 44"/>
                <a:gd name="T14" fmla="*/ 34 w 68"/>
                <a:gd name="T15" fmla="*/ 4 h 44"/>
                <a:gd name="T16" fmla="*/ 64 w 68"/>
                <a:gd name="T17" fmla="*/ 40 h 44"/>
                <a:gd name="T18" fmla="*/ 5 w 68"/>
                <a:gd name="T1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44">
                  <a:moveTo>
                    <a:pt x="68" y="42"/>
                  </a:moveTo>
                  <a:cubicBezTo>
                    <a:pt x="62" y="17"/>
                    <a:pt x="49" y="0"/>
                    <a:pt x="34" y="0"/>
                  </a:cubicBezTo>
                  <a:cubicBezTo>
                    <a:pt x="20" y="0"/>
                    <a:pt x="7" y="17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8" y="44"/>
                    <a:pt x="68" y="44"/>
                    <a:pt x="68" y="44"/>
                  </a:cubicBezTo>
                  <a:lnTo>
                    <a:pt x="68" y="42"/>
                  </a:lnTo>
                  <a:close/>
                  <a:moveTo>
                    <a:pt x="5" y="40"/>
                  </a:moveTo>
                  <a:cubicBezTo>
                    <a:pt x="10" y="18"/>
                    <a:pt x="22" y="4"/>
                    <a:pt x="34" y="4"/>
                  </a:cubicBezTo>
                  <a:cubicBezTo>
                    <a:pt x="47" y="4"/>
                    <a:pt x="58" y="18"/>
                    <a:pt x="64" y="40"/>
                  </a:cubicBezTo>
                  <a:lnTo>
                    <a:pt x="5" y="4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8391525" y="5387975"/>
              <a:ext cx="107950" cy="111125"/>
            </a:xfrm>
            <a:custGeom>
              <a:avLst/>
              <a:gdLst>
                <a:gd name="T0" fmla="*/ 24 w 40"/>
                <a:gd name="T1" fmla="*/ 20 h 41"/>
                <a:gd name="T2" fmla="*/ 19 w 40"/>
                <a:gd name="T3" fmla="*/ 25 h 41"/>
                <a:gd name="T4" fmla="*/ 14 w 40"/>
                <a:gd name="T5" fmla="*/ 20 h 41"/>
                <a:gd name="T6" fmla="*/ 13 w 40"/>
                <a:gd name="T7" fmla="*/ 4 h 41"/>
                <a:gd name="T8" fmla="*/ 13 w 40"/>
                <a:gd name="T9" fmla="*/ 1 h 41"/>
                <a:gd name="T10" fmla="*/ 11 w 40"/>
                <a:gd name="T11" fmla="*/ 2 h 41"/>
                <a:gd name="T12" fmla="*/ 0 w 40"/>
                <a:gd name="T13" fmla="*/ 20 h 41"/>
                <a:gd name="T14" fmla="*/ 20 w 40"/>
                <a:gd name="T15" fmla="*/ 41 h 41"/>
                <a:gd name="T16" fmla="*/ 40 w 40"/>
                <a:gd name="T17" fmla="*/ 20 h 41"/>
                <a:gd name="T18" fmla="*/ 25 w 40"/>
                <a:gd name="T19" fmla="*/ 1 h 41"/>
                <a:gd name="T20" fmla="*/ 23 w 40"/>
                <a:gd name="T21" fmla="*/ 0 h 41"/>
                <a:gd name="T22" fmla="*/ 23 w 40"/>
                <a:gd name="T23" fmla="*/ 2 h 41"/>
                <a:gd name="T24" fmla="*/ 24 w 40"/>
                <a:gd name="T25" fmla="*/ 20 h 41"/>
                <a:gd name="T26" fmla="*/ 27 w 40"/>
                <a:gd name="T27" fmla="*/ 20 h 41"/>
                <a:gd name="T28" fmla="*/ 26 w 40"/>
                <a:gd name="T29" fmla="*/ 5 h 41"/>
                <a:gd name="T30" fmla="*/ 37 w 40"/>
                <a:gd name="T31" fmla="*/ 20 h 41"/>
                <a:gd name="T32" fmla="*/ 20 w 40"/>
                <a:gd name="T33" fmla="*/ 37 h 41"/>
                <a:gd name="T34" fmla="*/ 3 w 40"/>
                <a:gd name="T35" fmla="*/ 20 h 41"/>
                <a:gd name="T36" fmla="*/ 10 w 40"/>
                <a:gd name="T37" fmla="*/ 6 h 41"/>
                <a:gd name="T38" fmla="*/ 11 w 40"/>
                <a:gd name="T39" fmla="*/ 20 h 41"/>
                <a:gd name="T40" fmla="*/ 19 w 40"/>
                <a:gd name="T41" fmla="*/ 28 h 41"/>
                <a:gd name="T42" fmla="*/ 27 w 40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4" y="20"/>
                  </a:moveTo>
                  <a:cubicBezTo>
                    <a:pt x="24" y="23"/>
                    <a:pt x="22" y="25"/>
                    <a:pt x="19" y="25"/>
                  </a:cubicBezTo>
                  <a:cubicBezTo>
                    <a:pt x="16" y="25"/>
                    <a:pt x="14" y="23"/>
                    <a:pt x="14" y="20"/>
                  </a:cubicBezTo>
                  <a:cubicBezTo>
                    <a:pt x="14" y="15"/>
                    <a:pt x="14" y="9"/>
                    <a:pt x="13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6"/>
                    <a:pt x="0" y="13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1"/>
                    <a:pt x="34" y="3"/>
                    <a:pt x="25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8"/>
                    <a:pt x="24" y="14"/>
                    <a:pt x="24" y="20"/>
                  </a:cubicBezTo>
                  <a:close/>
                  <a:moveTo>
                    <a:pt x="27" y="20"/>
                  </a:moveTo>
                  <a:cubicBezTo>
                    <a:pt x="27" y="15"/>
                    <a:pt x="27" y="10"/>
                    <a:pt x="26" y="5"/>
                  </a:cubicBezTo>
                  <a:cubicBezTo>
                    <a:pt x="33" y="7"/>
                    <a:pt x="37" y="13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ubicBezTo>
                    <a:pt x="11" y="37"/>
                    <a:pt x="3" y="30"/>
                    <a:pt x="3" y="20"/>
                  </a:cubicBezTo>
                  <a:cubicBezTo>
                    <a:pt x="3" y="15"/>
                    <a:pt x="6" y="10"/>
                    <a:pt x="10" y="6"/>
                  </a:cubicBezTo>
                  <a:cubicBezTo>
                    <a:pt x="11" y="11"/>
                    <a:pt x="11" y="16"/>
                    <a:pt x="11" y="20"/>
                  </a:cubicBezTo>
                  <a:cubicBezTo>
                    <a:pt x="11" y="25"/>
                    <a:pt x="15" y="28"/>
                    <a:pt x="19" y="28"/>
                  </a:cubicBezTo>
                  <a:cubicBezTo>
                    <a:pt x="24" y="28"/>
                    <a:pt x="27" y="25"/>
                    <a:pt x="27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8159750" y="5387975"/>
              <a:ext cx="107950" cy="111125"/>
            </a:xfrm>
            <a:custGeom>
              <a:avLst/>
              <a:gdLst>
                <a:gd name="T0" fmla="*/ 29 w 40"/>
                <a:gd name="T1" fmla="*/ 2 h 41"/>
                <a:gd name="T2" fmla="*/ 27 w 40"/>
                <a:gd name="T3" fmla="*/ 1 h 41"/>
                <a:gd name="T4" fmla="*/ 27 w 40"/>
                <a:gd name="T5" fmla="*/ 4 h 41"/>
                <a:gd name="T6" fmla="*/ 26 w 40"/>
                <a:gd name="T7" fmla="*/ 20 h 41"/>
                <a:gd name="T8" fmla="*/ 21 w 40"/>
                <a:gd name="T9" fmla="*/ 25 h 41"/>
                <a:gd name="T10" fmla="*/ 16 w 40"/>
                <a:gd name="T11" fmla="*/ 20 h 41"/>
                <a:gd name="T12" fmla="*/ 17 w 40"/>
                <a:gd name="T13" fmla="*/ 2 h 41"/>
                <a:gd name="T14" fmla="*/ 17 w 40"/>
                <a:gd name="T15" fmla="*/ 0 h 41"/>
                <a:gd name="T16" fmla="*/ 15 w 40"/>
                <a:gd name="T17" fmla="*/ 1 h 41"/>
                <a:gd name="T18" fmla="*/ 0 w 40"/>
                <a:gd name="T19" fmla="*/ 20 h 41"/>
                <a:gd name="T20" fmla="*/ 20 w 40"/>
                <a:gd name="T21" fmla="*/ 41 h 41"/>
                <a:gd name="T22" fmla="*/ 40 w 40"/>
                <a:gd name="T23" fmla="*/ 20 h 41"/>
                <a:gd name="T24" fmla="*/ 29 w 40"/>
                <a:gd name="T25" fmla="*/ 2 h 41"/>
                <a:gd name="T26" fmla="*/ 20 w 40"/>
                <a:gd name="T27" fmla="*/ 37 h 41"/>
                <a:gd name="T28" fmla="*/ 3 w 40"/>
                <a:gd name="T29" fmla="*/ 20 h 41"/>
                <a:gd name="T30" fmla="*/ 13 w 40"/>
                <a:gd name="T31" fmla="*/ 5 h 41"/>
                <a:gd name="T32" fmla="*/ 13 w 40"/>
                <a:gd name="T33" fmla="*/ 20 h 41"/>
                <a:gd name="T34" fmla="*/ 21 w 40"/>
                <a:gd name="T35" fmla="*/ 28 h 41"/>
                <a:gd name="T36" fmla="*/ 29 w 40"/>
                <a:gd name="T37" fmla="*/ 20 h 41"/>
                <a:gd name="T38" fmla="*/ 30 w 40"/>
                <a:gd name="T39" fmla="*/ 6 h 41"/>
                <a:gd name="T40" fmla="*/ 37 w 40"/>
                <a:gd name="T41" fmla="*/ 20 h 41"/>
                <a:gd name="T42" fmla="*/ 20 w 40"/>
                <a:gd name="T4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9" y="2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9"/>
                    <a:pt x="26" y="15"/>
                    <a:pt x="26" y="20"/>
                  </a:cubicBezTo>
                  <a:cubicBezTo>
                    <a:pt x="26" y="23"/>
                    <a:pt x="23" y="25"/>
                    <a:pt x="21" y="25"/>
                  </a:cubicBezTo>
                  <a:cubicBezTo>
                    <a:pt x="18" y="25"/>
                    <a:pt x="16" y="23"/>
                    <a:pt x="16" y="20"/>
                  </a:cubicBezTo>
                  <a:cubicBezTo>
                    <a:pt x="16" y="14"/>
                    <a:pt x="16" y="8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6" y="3"/>
                    <a:pt x="0" y="11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3"/>
                    <a:pt x="36" y="6"/>
                    <a:pt x="29" y="2"/>
                  </a:cubicBezTo>
                  <a:close/>
                  <a:moveTo>
                    <a:pt x="20" y="37"/>
                  </a:moveTo>
                  <a:cubicBezTo>
                    <a:pt x="10" y="37"/>
                    <a:pt x="3" y="30"/>
                    <a:pt x="3" y="20"/>
                  </a:cubicBezTo>
                  <a:cubicBezTo>
                    <a:pt x="3" y="13"/>
                    <a:pt x="7" y="7"/>
                    <a:pt x="13" y="5"/>
                  </a:cubicBezTo>
                  <a:cubicBezTo>
                    <a:pt x="13" y="10"/>
                    <a:pt x="13" y="15"/>
                    <a:pt x="13" y="20"/>
                  </a:cubicBezTo>
                  <a:cubicBezTo>
                    <a:pt x="13" y="25"/>
                    <a:pt x="16" y="28"/>
                    <a:pt x="21" y="28"/>
                  </a:cubicBezTo>
                  <a:cubicBezTo>
                    <a:pt x="25" y="28"/>
                    <a:pt x="29" y="25"/>
                    <a:pt x="29" y="20"/>
                  </a:cubicBezTo>
                  <a:cubicBezTo>
                    <a:pt x="29" y="16"/>
                    <a:pt x="29" y="11"/>
                    <a:pt x="30" y="6"/>
                  </a:cubicBezTo>
                  <a:cubicBezTo>
                    <a:pt x="34" y="10"/>
                    <a:pt x="37" y="15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085138" y="5216525"/>
              <a:ext cx="485775" cy="704850"/>
            </a:xfrm>
            <a:custGeom>
              <a:avLst/>
              <a:gdLst>
                <a:gd name="T0" fmla="*/ 136 w 178"/>
                <a:gd name="T1" fmla="*/ 53 h 259"/>
                <a:gd name="T2" fmla="*/ 89 w 178"/>
                <a:gd name="T3" fmla="*/ 0 h 259"/>
                <a:gd name="T4" fmla="*/ 43 w 178"/>
                <a:gd name="T5" fmla="*/ 53 h 259"/>
                <a:gd name="T6" fmla="*/ 0 w 178"/>
                <a:gd name="T7" fmla="*/ 53 h 259"/>
                <a:gd name="T8" fmla="*/ 0 w 178"/>
                <a:gd name="T9" fmla="*/ 259 h 259"/>
                <a:gd name="T10" fmla="*/ 178 w 178"/>
                <a:gd name="T11" fmla="*/ 259 h 259"/>
                <a:gd name="T12" fmla="*/ 178 w 178"/>
                <a:gd name="T13" fmla="*/ 53 h 259"/>
                <a:gd name="T14" fmla="*/ 136 w 178"/>
                <a:gd name="T15" fmla="*/ 53 h 259"/>
                <a:gd name="T16" fmla="*/ 175 w 178"/>
                <a:gd name="T17" fmla="*/ 256 h 259"/>
                <a:gd name="T18" fmla="*/ 4 w 178"/>
                <a:gd name="T19" fmla="*/ 256 h 259"/>
                <a:gd name="T20" fmla="*/ 4 w 178"/>
                <a:gd name="T21" fmla="*/ 57 h 259"/>
                <a:gd name="T22" fmla="*/ 45 w 178"/>
                <a:gd name="T23" fmla="*/ 57 h 259"/>
                <a:gd name="T24" fmla="*/ 46 w 178"/>
                <a:gd name="T25" fmla="*/ 55 h 259"/>
                <a:gd name="T26" fmla="*/ 89 w 178"/>
                <a:gd name="T27" fmla="*/ 4 h 259"/>
                <a:gd name="T28" fmla="*/ 133 w 178"/>
                <a:gd name="T29" fmla="*/ 55 h 259"/>
                <a:gd name="T30" fmla="*/ 133 w 178"/>
                <a:gd name="T31" fmla="*/ 57 h 259"/>
                <a:gd name="T32" fmla="*/ 175 w 178"/>
                <a:gd name="T33" fmla="*/ 57 h 259"/>
                <a:gd name="T34" fmla="*/ 175 w 178"/>
                <a:gd name="T35" fmla="*/ 25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259">
                  <a:moveTo>
                    <a:pt x="136" y="53"/>
                  </a:moveTo>
                  <a:cubicBezTo>
                    <a:pt x="129" y="21"/>
                    <a:pt x="111" y="0"/>
                    <a:pt x="89" y="0"/>
                  </a:cubicBezTo>
                  <a:cubicBezTo>
                    <a:pt x="68" y="0"/>
                    <a:pt x="50" y="21"/>
                    <a:pt x="43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178" y="259"/>
                    <a:pt x="178" y="259"/>
                    <a:pt x="178" y="259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36" y="53"/>
                  </a:lnTo>
                  <a:close/>
                  <a:moveTo>
                    <a:pt x="175" y="256"/>
                  </a:moveTo>
                  <a:cubicBezTo>
                    <a:pt x="4" y="256"/>
                    <a:pt x="4" y="256"/>
                    <a:pt x="4" y="2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2" y="24"/>
                    <a:pt x="70" y="4"/>
                    <a:pt x="89" y="4"/>
                  </a:cubicBezTo>
                  <a:cubicBezTo>
                    <a:pt x="109" y="4"/>
                    <a:pt x="126" y="24"/>
                    <a:pt x="133" y="55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75" y="57"/>
                    <a:pt x="175" y="57"/>
                    <a:pt x="175" y="57"/>
                  </a:cubicBezTo>
                  <a:lnTo>
                    <a:pt x="175" y="25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5637213" y="5291138"/>
            <a:ext cx="746125" cy="557213"/>
            <a:chOff x="4976813" y="5291138"/>
            <a:chExt cx="746125" cy="557213"/>
          </a:xfrm>
          <a:noFill/>
        </p:grpSpPr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5600700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0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4976813" y="5291138"/>
              <a:ext cx="746125" cy="557213"/>
            </a:xfrm>
            <a:custGeom>
              <a:avLst/>
              <a:gdLst>
                <a:gd name="T0" fmla="*/ 249 w 274"/>
                <a:gd name="T1" fmla="*/ 0 h 205"/>
                <a:gd name="T2" fmla="*/ 25 w 274"/>
                <a:gd name="T3" fmla="*/ 0 h 205"/>
                <a:gd name="T4" fmla="*/ 0 w 274"/>
                <a:gd name="T5" fmla="*/ 26 h 205"/>
                <a:gd name="T6" fmla="*/ 0 w 274"/>
                <a:gd name="T7" fmla="*/ 155 h 205"/>
                <a:gd name="T8" fmla="*/ 25 w 274"/>
                <a:gd name="T9" fmla="*/ 181 h 205"/>
                <a:gd name="T10" fmla="*/ 81 w 274"/>
                <a:gd name="T11" fmla="*/ 181 h 205"/>
                <a:gd name="T12" fmla="*/ 88 w 274"/>
                <a:gd name="T13" fmla="*/ 184 h 205"/>
                <a:gd name="T14" fmla="*/ 80 w 274"/>
                <a:gd name="T15" fmla="*/ 190 h 205"/>
                <a:gd name="T16" fmla="*/ 71 w 274"/>
                <a:gd name="T17" fmla="*/ 199 h 205"/>
                <a:gd name="T18" fmla="*/ 81 w 274"/>
                <a:gd name="T19" fmla="*/ 205 h 205"/>
                <a:gd name="T20" fmla="*/ 192 w 274"/>
                <a:gd name="T21" fmla="*/ 205 h 205"/>
                <a:gd name="T22" fmla="*/ 193 w 274"/>
                <a:gd name="T23" fmla="*/ 205 h 205"/>
                <a:gd name="T24" fmla="*/ 203 w 274"/>
                <a:gd name="T25" fmla="*/ 199 h 205"/>
                <a:gd name="T26" fmla="*/ 193 w 274"/>
                <a:gd name="T27" fmla="*/ 190 h 205"/>
                <a:gd name="T28" fmla="*/ 185 w 274"/>
                <a:gd name="T29" fmla="*/ 184 h 205"/>
                <a:gd name="T30" fmla="*/ 192 w 274"/>
                <a:gd name="T31" fmla="*/ 181 h 205"/>
                <a:gd name="T32" fmla="*/ 249 w 274"/>
                <a:gd name="T33" fmla="*/ 181 h 205"/>
                <a:gd name="T34" fmla="*/ 274 w 274"/>
                <a:gd name="T35" fmla="*/ 155 h 205"/>
                <a:gd name="T36" fmla="*/ 274 w 274"/>
                <a:gd name="T37" fmla="*/ 26 h 205"/>
                <a:gd name="T38" fmla="*/ 249 w 274"/>
                <a:gd name="T39" fmla="*/ 0 h 205"/>
                <a:gd name="T40" fmla="*/ 271 w 274"/>
                <a:gd name="T41" fmla="*/ 155 h 205"/>
                <a:gd name="T42" fmla="*/ 249 w 274"/>
                <a:gd name="T43" fmla="*/ 177 h 205"/>
                <a:gd name="T44" fmla="*/ 192 w 274"/>
                <a:gd name="T45" fmla="*/ 177 h 205"/>
                <a:gd name="T46" fmla="*/ 182 w 274"/>
                <a:gd name="T47" fmla="*/ 184 h 205"/>
                <a:gd name="T48" fmla="*/ 191 w 274"/>
                <a:gd name="T49" fmla="*/ 193 h 205"/>
                <a:gd name="T50" fmla="*/ 199 w 274"/>
                <a:gd name="T51" fmla="*/ 199 h 205"/>
                <a:gd name="T52" fmla="*/ 192 w 274"/>
                <a:gd name="T53" fmla="*/ 202 h 205"/>
                <a:gd name="T54" fmla="*/ 81 w 274"/>
                <a:gd name="T55" fmla="*/ 202 h 205"/>
                <a:gd name="T56" fmla="*/ 74 w 274"/>
                <a:gd name="T57" fmla="*/ 199 h 205"/>
                <a:gd name="T58" fmla="*/ 82 w 274"/>
                <a:gd name="T59" fmla="*/ 193 h 205"/>
                <a:gd name="T60" fmla="*/ 92 w 274"/>
                <a:gd name="T61" fmla="*/ 184 h 205"/>
                <a:gd name="T62" fmla="*/ 81 w 274"/>
                <a:gd name="T63" fmla="*/ 177 h 205"/>
                <a:gd name="T64" fmla="*/ 25 w 274"/>
                <a:gd name="T65" fmla="*/ 177 h 205"/>
                <a:gd name="T66" fmla="*/ 3 w 274"/>
                <a:gd name="T67" fmla="*/ 155 h 205"/>
                <a:gd name="T68" fmla="*/ 3 w 274"/>
                <a:gd name="T69" fmla="*/ 26 h 205"/>
                <a:gd name="T70" fmla="*/ 25 w 274"/>
                <a:gd name="T71" fmla="*/ 4 h 205"/>
                <a:gd name="T72" fmla="*/ 249 w 274"/>
                <a:gd name="T73" fmla="*/ 4 h 205"/>
                <a:gd name="T74" fmla="*/ 271 w 274"/>
                <a:gd name="T75" fmla="*/ 26 h 205"/>
                <a:gd name="T76" fmla="*/ 271 w 274"/>
                <a:gd name="T77" fmla="*/ 1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4" h="205">
                  <a:moveTo>
                    <a:pt x="24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9"/>
                    <a:pt x="11" y="181"/>
                    <a:pt x="25" y="181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8" y="183"/>
                    <a:pt x="88" y="184"/>
                    <a:pt x="88" y="184"/>
                  </a:cubicBezTo>
                  <a:cubicBezTo>
                    <a:pt x="89" y="186"/>
                    <a:pt x="83" y="188"/>
                    <a:pt x="80" y="190"/>
                  </a:cubicBezTo>
                  <a:cubicBezTo>
                    <a:pt x="75" y="193"/>
                    <a:pt x="70" y="195"/>
                    <a:pt x="71" y="199"/>
                  </a:cubicBezTo>
                  <a:cubicBezTo>
                    <a:pt x="71" y="202"/>
                    <a:pt x="74" y="204"/>
                    <a:pt x="81" y="205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9" y="204"/>
                    <a:pt x="202" y="202"/>
                    <a:pt x="203" y="199"/>
                  </a:cubicBezTo>
                  <a:cubicBezTo>
                    <a:pt x="203" y="195"/>
                    <a:pt x="198" y="193"/>
                    <a:pt x="193" y="190"/>
                  </a:cubicBezTo>
                  <a:cubicBezTo>
                    <a:pt x="190" y="188"/>
                    <a:pt x="185" y="186"/>
                    <a:pt x="185" y="184"/>
                  </a:cubicBezTo>
                  <a:cubicBezTo>
                    <a:pt x="185" y="184"/>
                    <a:pt x="185" y="183"/>
                    <a:pt x="192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63" y="181"/>
                    <a:pt x="274" y="169"/>
                    <a:pt x="274" y="155"/>
                  </a:cubicBezTo>
                  <a:cubicBezTo>
                    <a:pt x="274" y="26"/>
                    <a:pt x="274" y="26"/>
                    <a:pt x="274" y="26"/>
                  </a:cubicBezTo>
                  <a:cubicBezTo>
                    <a:pt x="274" y="12"/>
                    <a:pt x="263" y="0"/>
                    <a:pt x="249" y="0"/>
                  </a:cubicBezTo>
                  <a:close/>
                  <a:moveTo>
                    <a:pt x="271" y="155"/>
                  </a:moveTo>
                  <a:cubicBezTo>
                    <a:pt x="271" y="167"/>
                    <a:pt x="261" y="177"/>
                    <a:pt x="249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85" y="179"/>
                    <a:pt x="182" y="181"/>
                    <a:pt x="182" y="184"/>
                  </a:cubicBezTo>
                  <a:cubicBezTo>
                    <a:pt x="181" y="187"/>
                    <a:pt x="186" y="190"/>
                    <a:pt x="191" y="193"/>
                  </a:cubicBezTo>
                  <a:cubicBezTo>
                    <a:pt x="194" y="194"/>
                    <a:pt x="200" y="197"/>
                    <a:pt x="199" y="199"/>
                  </a:cubicBezTo>
                  <a:cubicBezTo>
                    <a:pt x="199" y="199"/>
                    <a:pt x="199" y="200"/>
                    <a:pt x="192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74" y="200"/>
                    <a:pt x="74" y="199"/>
                    <a:pt x="74" y="199"/>
                  </a:cubicBezTo>
                  <a:cubicBezTo>
                    <a:pt x="74" y="197"/>
                    <a:pt x="79" y="194"/>
                    <a:pt x="82" y="193"/>
                  </a:cubicBezTo>
                  <a:cubicBezTo>
                    <a:pt x="87" y="190"/>
                    <a:pt x="92" y="187"/>
                    <a:pt x="92" y="184"/>
                  </a:cubicBezTo>
                  <a:cubicBezTo>
                    <a:pt x="91" y="181"/>
                    <a:pt x="88" y="179"/>
                    <a:pt x="81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3" y="177"/>
                    <a:pt x="3" y="167"/>
                    <a:pt x="3" y="15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4"/>
                    <a:pt x="25" y="4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61" y="4"/>
                    <a:pt x="271" y="14"/>
                    <a:pt x="271" y="26"/>
                  </a:cubicBezTo>
                  <a:lnTo>
                    <a:pt x="271" y="15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464175" y="5734050"/>
              <a:ext cx="68263" cy="34925"/>
            </a:xfrm>
            <a:custGeom>
              <a:avLst/>
              <a:gdLst>
                <a:gd name="T0" fmla="*/ 20 w 25"/>
                <a:gd name="T1" fmla="*/ 0 h 13"/>
                <a:gd name="T2" fmla="*/ 5 w 25"/>
                <a:gd name="T3" fmla="*/ 0 h 13"/>
                <a:gd name="T4" fmla="*/ 0 w 25"/>
                <a:gd name="T5" fmla="*/ 4 h 13"/>
                <a:gd name="T6" fmla="*/ 0 w 25"/>
                <a:gd name="T7" fmla="*/ 9 h 13"/>
                <a:gd name="T8" fmla="*/ 5 w 25"/>
                <a:gd name="T9" fmla="*/ 13 h 13"/>
                <a:gd name="T10" fmla="*/ 20 w 25"/>
                <a:gd name="T11" fmla="*/ 13 h 13"/>
                <a:gd name="T12" fmla="*/ 25 w 25"/>
                <a:gd name="T13" fmla="*/ 9 h 13"/>
                <a:gd name="T14" fmla="*/ 25 w 25"/>
                <a:gd name="T15" fmla="*/ 4 h 13"/>
                <a:gd name="T16" fmla="*/ 20 w 25"/>
                <a:gd name="T17" fmla="*/ 0 h 13"/>
                <a:gd name="T18" fmla="*/ 21 w 25"/>
                <a:gd name="T19" fmla="*/ 9 h 13"/>
                <a:gd name="T20" fmla="*/ 20 w 25"/>
                <a:gd name="T21" fmla="*/ 10 h 13"/>
                <a:gd name="T22" fmla="*/ 5 w 25"/>
                <a:gd name="T23" fmla="*/ 10 h 13"/>
                <a:gd name="T24" fmla="*/ 3 w 25"/>
                <a:gd name="T25" fmla="*/ 9 h 13"/>
                <a:gd name="T26" fmla="*/ 3 w 25"/>
                <a:gd name="T27" fmla="*/ 4 h 13"/>
                <a:gd name="T28" fmla="*/ 5 w 25"/>
                <a:gd name="T29" fmla="*/ 3 h 13"/>
                <a:gd name="T30" fmla="*/ 20 w 25"/>
                <a:gd name="T31" fmla="*/ 3 h 13"/>
                <a:gd name="T32" fmla="*/ 21 w 25"/>
                <a:gd name="T33" fmla="*/ 4 h 13"/>
                <a:gd name="T34" fmla="*/ 21 w 25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5" y="11"/>
                    <a:pt x="25" y="9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003800" y="5318125"/>
              <a:ext cx="692150" cy="407988"/>
            </a:xfrm>
            <a:custGeom>
              <a:avLst/>
              <a:gdLst>
                <a:gd name="T0" fmla="*/ 239 w 254"/>
                <a:gd name="T1" fmla="*/ 0 h 150"/>
                <a:gd name="T2" fmla="*/ 15 w 254"/>
                <a:gd name="T3" fmla="*/ 0 h 150"/>
                <a:gd name="T4" fmla="*/ 0 w 254"/>
                <a:gd name="T5" fmla="*/ 16 h 150"/>
                <a:gd name="T6" fmla="*/ 0 w 254"/>
                <a:gd name="T7" fmla="*/ 134 h 150"/>
                <a:gd name="T8" fmla="*/ 15 w 254"/>
                <a:gd name="T9" fmla="*/ 150 h 150"/>
                <a:gd name="T10" fmla="*/ 239 w 254"/>
                <a:gd name="T11" fmla="*/ 150 h 150"/>
                <a:gd name="T12" fmla="*/ 254 w 254"/>
                <a:gd name="T13" fmla="*/ 134 h 150"/>
                <a:gd name="T14" fmla="*/ 254 w 254"/>
                <a:gd name="T15" fmla="*/ 16 h 150"/>
                <a:gd name="T16" fmla="*/ 239 w 254"/>
                <a:gd name="T17" fmla="*/ 0 h 150"/>
                <a:gd name="T18" fmla="*/ 251 w 254"/>
                <a:gd name="T19" fmla="*/ 134 h 150"/>
                <a:gd name="T20" fmla="*/ 239 w 254"/>
                <a:gd name="T21" fmla="*/ 146 h 150"/>
                <a:gd name="T22" fmla="*/ 15 w 254"/>
                <a:gd name="T23" fmla="*/ 146 h 150"/>
                <a:gd name="T24" fmla="*/ 3 w 254"/>
                <a:gd name="T25" fmla="*/ 134 h 150"/>
                <a:gd name="T26" fmla="*/ 3 w 254"/>
                <a:gd name="T27" fmla="*/ 16 h 150"/>
                <a:gd name="T28" fmla="*/ 15 w 254"/>
                <a:gd name="T29" fmla="*/ 3 h 150"/>
                <a:gd name="T30" fmla="*/ 239 w 254"/>
                <a:gd name="T31" fmla="*/ 3 h 150"/>
                <a:gd name="T32" fmla="*/ 251 w 254"/>
                <a:gd name="T33" fmla="*/ 16 h 150"/>
                <a:gd name="T34" fmla="*/ 251 w 254"/>
                <a:gd name="T35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" h="150">
                  <a:moveTo>
                    <a:pt x="23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3"/>
                    <a:pt x="7" y="150"/>
                    <a:pt x="15" y="150"/>
                  </a:cubicBezTo>
                  <a:cubicBezTo>
                    <a:pt x="239" y="150"/>
                    <a:pt x="239" y="150"/>
                    <a:pt x="239" y="150"/>
                  </a:cubicBezTo>
                  <a:cubicBezTo>
                    <a:pt x="247" y="150"/>
                    <a:pt x="254" y="143"/>
                    <a:pt x="254" y="13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4" y="7"/>
                    <a:pt x="247" y="0"/>
                    <a:pt x="239" y="0"/>
                  </a:cubicBezTo>
                  <a:close/>
                  <a:moveTo>
                    <a:pt x="251" y="134"/>
                  </a:moveTo>
                  <a:cubicBezTo>
                    <a:pt x="251" y="141"/>
                    <a:pt x="245" y="146"/>
                    <a:pt x="239" y="146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9" y="146"/>
                    <a:pt x="3" y="141"/>
                    <a:pt x="3" y="13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45" y="3"/>
                    <a:pt x="251" y="9"/>
                    <a:pt x="251" y="16"/>
                  </a:cubicBezTo>
                  <a:lnTo>
                    <a:pt x="2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532438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4178300" y="936625"/>
            <a:ext cx="688976" cy="723900"/>
            <a:chOff x="3517900" y="936625"/>
            <a:chExt cx="688976" cy="723900"/>
          </a:xfrm>
          <a:noFill/>
        </p:grpSpPr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3654425" y="936625"/>
              <a:ext cx="415925" cy="723900"/>
            </a:xfrm>
            <a:custGeom>
              <a:avLst/>
              <a:gdLst>
                <a:gd name="T0" fmla="*/ 153 w 153"/>
                <a:gd name="T1" fmla="*/ 88 h 266"/>
                <a:gd name="T2" fmla="*/ 81 w 153"/>
                <a:gd name="T3" fmla="*/ 5 h 266"/>
                <a:gd name="T4" fmla="*/ 78 w 153"/>
                <a:gd name="T5" fmla="*/ 0 h 266"/>
                <a:gd name="T6" fmla="*/ 73 w 153"/>
                <a:gd name="T7" fmla="*/ 2 h 266"/>
                <a:gd name="T8" fmla="*/ 71 w 153"/>
                <a:gd name="T9" fmla="*/ 16 h 266"/>
                <a:gd name="T10" fmla="*/ 27 w 153"/>
                <a:gd name="T11" fmla="*/ 97 h 266"/>
                <a:gd name="T12" fmla="*/ 70 w 153"/>
                <a:gd name="T13" fmla="*/ 29 h 266"/>
                <a:gd name="T14" fmla="*/ 71 w 153"/>
                <a:gd name="T15" fmla="*/ 31 h 266"/>
                <a:gd name="T16" fmla="*/ 54 w 153"/>
                <a:gd name="T17" fmla="*/ 92 h 266"/>
                <a:gd name="T18" fmla="*/ 55 w 153"/>
                <a:gd name="T19" fmla="*/ 94 h 266"/>
                <a:gd name="T20" fmla="*/ 71 w 153"/>
                <a:gd name="T21" fmla="*/ 154 h 266"/>
                <a:gd name="T22" fmla="*/ 68 w 153"/>
                <a:gd name="T23" fmla="*/ 186 h 266"/>
                <a:gd name="T24" fmla="*/ 71 w 153"/>
                <a:gd name="T25" fmla="*/ 208 h 266"/>
                <a:gd name="T26" fmla="*/ 68 w 153"/>
                <a:gd name="T27" fmla="*/ 240 h 266"/>
                <a:gd name="T28" fmla="*/ 68 w 153"/>
                <a:gd name="T29" fmla="*/ 244 h 266"/>
                <a:gd name="T30" fmla="*/ 96 w 153"/>
                <a:gd name="T31" fmla="*/ 266 h 266"/>
                <a:gd name="T32" fmla="*/ 115 w 153"/>
                <a:gd name="T33" fmla="*/ 230 h 266"/>
                <a:gd name="T34" fmla="*/ 96 w 153"/>
                <a:gd name="T35" fmla="*/ 249 h 266"/>
                <a:gd name="T36" fmla="*/ 85 w 153"/>
                <a:gd name="T37" fmla="*/ 208 h 266"/>
                <a:gd name="T38" fmla="*/ 82 w 153"/>
                <a:gd name="T39" fmla="*/ 193 h 266"/>
                <a:gd name="T40" fmla="*/ 86 w 153"/>
                <a:gd name="T41" fmla="*/ 160 h 266"/>
                <a:gd name="T42" fmla="*/ 82 w 153"/>
                <a:gd name="T43" fmla="*/ 97 h 266"/>
                <a:gd name="T44" fmla="*/ 99 w 153"/>
                <a:gd name="T45" fmla="*/ 94 h 266"/>
                <a:gd name="T46" fmla="*/ 82 w 153"/>
                <a:gd name="T47" fmla="*/ 30 h 266"/>
                <a:gd name="T48" fmla="*/ 100 w 153"/>
                <a:gd name="T49" fmla="*/ 90 h 266"/>
                <a:gd name="T50" fmla="*/ 101 w 153"/>
                <a:gd name="T51" fmla="*/ 91 h 266"/>
                <a:gd name="T52" fmla="*/ 153 w 153"/>
                <a:gd name="T53" fmla="*/ 90 h 266"/>
                <a:gd name="T54" fmla="*/ 71 w 153"/>
                <a:gd name="T55" fmla="*/ 22 h 266"/>
                <a:gd name="T56" fmla="*/ 27 w 153"/>
                <a:gd name="T57" fmla="*/ 94 h 266"/>
                <a:gd name="T58" fmla="*/ 72 w 153"/>
                <a:gd name="T59" fmla="*/ 20 h 266"/>
                <a:gd name="T60" fmla="*/ 95 w 153"/>
                <a:gd name="T61" fmla="*/ 90 h 266"/>
                <a:gd name="T62" fmla="*/ 80 w 153"/>
                <a:gd name="T63" fmla="*/ 94 h 266"/>
                <a:gd name="T64" fmla="*/ 79 w 153"/>
                <a:gd name="T65" fmla="*/ 155 h 266"/>
                <a:gd name="T66" fmla="*/ 82 w 153"/>
                <a:gd name="T67" fmla="*/ 160 h 266"/>
                <a:gd name="T68" fmla="*/ 80 w 153"/>
                <a:gd name="T69" fmla="*/ 191 h 266"/>
                <a:gd name="T70" fmla="*/ 79 w 153"/>
                <a:gd name="T71" fmla="*/ 212 h 266"/>
                <a:gd name="T72" fmla="*/ 82 w 153"/>
                <a:gd name="T73" fmla="*/ 238 h 266"/>
                <a:gd name="T74" fmla="*/ 109 w 153"/>
                <a:gd name="T75" fmla="*/ 238 h 266"/>
                <a:gd name="T76" fmla="*/ 120 w 153"/>
                <a:gd name="T77" fmla="*/ 238 h 266"/>
                <a:gd name="T78" fmla="*/ 72 w 153"/>
                <a:gd name="T79" fmla="*/ 242 h 266"/>
                <a:gd name="T80" fmla="*/ 71 w 153"/>
                <a:gd name="T81" fmla="*/ 212 h 266"/>
                <a:gd name="T82" fmla="*/ 74 w 153"/>
                <a:gd name="T83" fmla="*/ 191 h 266"/>
                <a:gd name="T84" fmla="*/ 71 w 153"/>
                <a:gd name="T85" fmla="*/ 186 h 266"/>
                <a:gd name="T86" fmla="*/ 73 w 153"/>
                <a:gd name="T87" fmla="*/ 156 h 266"/>
                <a:gd name="T88" fmla="*/ 74 w 153"/>
                <a:gd name="T89" fmla="*/ 94 h 266"/>
                <a:gd name="T90" fmla="*/ 58 w 153"/>
                <a:gd name="T91" fmla="*/ 92 h 266"/>
                <a:gd name="T92" fmla="*/ 74 w 153"/>
                <a:gd name="T93" fmla="*/ 31 h 266"/>
                <a:gd name="T94" fmla="*/ 74 w 153"/>
                <a:gd name="T95" fmla="*/ 30 h 266"/>
                <a:gd name="T96" fmla="*/ 74 w 153"/>
                <a:gd name="T97" fmla="*/ 19 h 266"/>
                <a:gd name="T98" fmla="*/ 75 w 153"/>
                <a:gd name="T99" fmla="*/ 4 h 266"/>
                <a:gd name="T100" fmla="*/ 75 w 153"/>
                <a:gd name="T101" fmla="*/ 4 h 266"/>
                <a:gd name="T102" fmla="*/ 78 w 153"/>
                <a:gd name="T103" fmla="*/ 4 h 266"/>
                <a:gd name="T104" fmla="*/ 79 w 153"/>
                <a:gd name="T105" fmla="*/ 23 h 266"/>
                <a:gd name="T106" fmla="*/ 79 w 153"/>
                <a:gd name="T107" fmla="*/ 31 h 266"/>
                <a:gd name="T108" fmla="*/ 95 w 153"/>
                <a:gd name="T109" fmla="*/ 90 h 266"/>
                <a:gd name="T110" fmla="*/ 103 w 153"/>
                <a:gd name="T111" fmla="*/ 90 h 266"/>
                <a:gd name="T112" fmla="*/ 103 w 153"/>
                <a:gd name="T113" fmla="*/ 88 h 266"/>
                <a:gd name="T114" fmla="*/ 81 w 153"/>
                <a:gd name="T115" fmla="*/ 20 h 266"/>
                <a:gd name="T116" fmla="*/ 150 w 153"/>
                <a:gd name="T117" fmla="*/ 9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266">
                  <a:moveTo>
                    <a:pt x="153" y="88"/>
                  </a:moveTo>
                  <a:cubicBezTo>
                    <a:pt x="153" y="88"/>
                    <a:pt x="153" y="88"/>
                    <a:pt x="153" y="88"/>
                  </a:cubicBezTo>
                  <a:cubicBezTo>
                    <a:pt x="151" y="79"/>
                    <a:pt x="140" y="26"/>
                    <a:pt x="82" y="16"/>
                  </a:cubicBezTo>
                  <a:cubicBezTo>
                    <a:pt x="81" y="12"/>
                    <a:pt x="80" y="9"/>
                    <a:pt x="81" y="5"/>
                  </a:cubicBezTo>
                  <a:cubicBezTo>
                    <a:pt x="81" y="4"/>
                    <a:pt x="81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2" y="3"/>
                    <a:pt x="72" y="4"/>
                    <a:pt x="72" y="5"/>
                  </a:cubicBezTo>
                  <a:cubicBezTo>
                    <a:pt x="73" y="9"/>
                    <a:pt x="72" y="12"/>
                    <a:pt x="71" y="16"/>
                  </a:cubicBezTo>
                  <a:cubicBezTo>
                    <a:pt x="8" y="27"/>
                    <a:pt x="0" y="89"/>
                    <a:pt x="0" y="90"/>
                  </a:cubicBezTo>
                  <a:cubicBezTo>
                    <a:pt x="0" y="96"/>
                    <a:pt x="17" y="97"/>
                    <a:pt x="27" y="97"/>
                  </a:cubicBezTo>
                  <a:cubicBezTo>
                    <a:pt x="36" y="97"/>
                    <a:pt x="53" y="96"/>
                    <a:pt x="53" y="90"/>
                  </a:cubicBezTo>
                  <a:cubicBezTo>
                    <a:pt x="53" y="89"/>
                    <a:pt x="56" y="53"/>
                    <a:pt x="70" y="29"/>
                  </a:cubicBezTo>
                  <a:cubicBezTo>
                    <a:pt x="70" y="29"/>
                    <a:pt x="70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57" y="54"/>
                    <a:pt x="55" y="88"/>
                    <a:pt x="55" y="90"/>
                  </a:cubicBezTo>
                  <a:cubicBezTo>
                    <a:pt x="55" y="91"/>
                    <a:pt x="54" y="91"/>
                    <a:pt x="54" y="92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8" y="96"/>
                    <a:pt x="64" y="97"/>
                    <a:pt x="71" y="97"/>
                  </a:cubicBezTo>
                  <a:cubicBezTo>
                    <a:pt x="71" y="154"/>
                    <a:pt x="71" y="154"/>
                    <a:pt x="71" y="154"/>
                  </a:cubicBezTo>
                  <a:cubicBezTo>
                    <a:pt x="69" y="155"/>
                    <a:pt x="68" y="158"/>
                    <a:pt x="68" y="160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9"/>
                    <a:pt x="69" y="191"/>
                    <a:pt x="71" y="193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3"/>
                    <a:pt x="68" y="243"/>
                    <a:pt x="68" y="243"/>
                  </a:cubicBezTo>
                  <a:cubicBezTo>
                    <a:pt x="68" y="244"/>
                    <a:pt x="68" y="244"/>
                    <a:pt x="68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71" y="257"/>
                    <a:pt x="83" y="266"/>
                    <a:pt x="96" y="266"/>
                  </a:cubicBezTo>
                  <a:cubicBezTo>
                    <a:pt x="111" y="266"/>
                    <a:pt x="123" y="254"/>
                    <a:pt x="123" y="238"/>
                  </a:cubicBezTo>
                  <a:cubicBezTo>
                    <a:pt x="123" y="234"/>
                    <a:pt x="120" y="230"/>
                    <a:pt x="115" y="230"/>
                  </a:cubicBezTo>
                  <a:cubicBezTo>
                    <a:pt x="110" y="230"/>
                    <a:pt x="106" y="234"/>
                    <a:pt x="106" y="238"/>
                  </a:cubicBezTo>
                  <a:cubicBezTo>
                    <a:pt x="106" y="244"/>
                    <a:pt x="102" y="249"/>
                    <a:pt x="96" y="249"/>
                  </a:cubicBezTo>
                  <a:cubicBezTo>
                    <a:pt x="90" y="249"/>
                    <a:pt x="85" y="244"/>
                    <a:pt x="85" y="238"/>
                  </a:cubicBezTo>
                  <a:cubicBezTo>
                    <a:pt x="85" y="208"/>
                    <a:pt x="85" y="208"/>
                    <a:pt x="85" y="208"/>
                  </a:cubicBezTo>
                  <a:cubicBezTo>
                    <a:pt x="82" y="208"/>
                    <a:pt x="82" y="208"/>
                    <a:pt x="82" y="208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4" y="192"/>
                    <a:pt x="86" y="189"/>
                    <a:pt x="86" y="186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8"/>
                    <a:pt x="84" y="155"/>
                    <a:pt x="82" y="154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8" y="97"/>
                    <a:pt x="94" y="96"/>
                    <a:pt x="98" y="95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89"/>
                    <a:pt x="96" y="54"/>
                    <a:pt x="82" y="30"/>
                  </a:cubicBezTo>
                  <a:cubicBezTo>
                    <a:pt x="83" y="30"/>
                    <a:pt x="83" y="29"/>
                    <a:pt x="83" y="28"/>
                  </a:cubicBezTo>
                  <a:cubicBezTo>
                    <a:pt x="98" y="52"/>
                    <a:pt x="100" y="89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3" y="96"/>
                    <a:pt x="118" y="97"/>
                    <a:pt x="127" y="97"/>
                  </a:cubicBezTo>
                  <a:cubicBezTo>
                    <a:pt x="137" y="97"/>
                    <a:pt x="153" y="96"/>
                    <a:pt x="153" y="90"/>
                  </a:cubicBezTo>
                  <a:lnTo>
                    <a:pt x="153" y="88"/>
                  </a:lnTo>
                  <a:close/>
                  <a:moveTo>
                    <a:pt x="71" y="22"/>
                  </a:moveTo>
                  <a:cubicBezTo>
                    <a:pt x="53" y="47"/>
                    <a:pt x="50" y="88"/>
                    <a:pt x="50" y="90"/>
                  </a:cubicBezTo>
                  <a:cubicBezTo>
                    <a:pt x="50" y="91"/>
                    <a:pt x="42" y="94"/>
                    <a:pt x="27" y="94"/>
                  </a:cubicBezTo>
                  <a:cubicBezTo>
                    <a:pt x="11" y="94"/>
                    <a:pt x="4" y="91"/>
                    <a:pt x="3" y="90"/>
                  </a:cubicBezTo>
                  <a:cubicBezTo>
                    <a:pt x="3" y="89"/>
                    <a:pt x="11" y="29"/>
                    <a:pt x="72" y="20"/>
                  </a:cubicBezTo>
                  <a:lnTo>
                    <a:pt x="71" y="22"/>
                  </a:lnTo>
                  <a:close/>
                  <a:moveTo>
                    <a:pt x="95" y="90"/>
                  </a:moveTo>
                  <a:cubicBezTo>
                    <a:pt x="96" y="92"/>
                    <a:pt x="96" y="92"/>
                    <a:pt x="96" y="92"/>
                  </a:cubicBezTo>
                  <a:cubicBezTo>
                    <a:pt x="92" y="93"/>
                    <a:pt x="86" y="94"/>
                    <a:pt x="80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81" y="157"/>
                    <a:pt x="82" y="159"/>
                    <a:pt x="82" y="16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2" y="188"/>
                    <a:pt x="81" y="190"/>
                    <a:pt x="80" y="191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82" y="212"/>
                    <a:pt x="82" y="212"/>
                    <a:pt x="82" y="212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46"/>
                    <a:pt x="88" y="252"/>
                    <a:pt x="96" y="252"/>
                  </a:cubicBezTo>
                  <a:cubicBezTo>
                    <a:pt x="103" y="252"/>
                    <a:pt x="109" y="246"/>
                    <a:pt x="109" y="238"/>
                  </a:cubicBezTo>
                  <a:cubicBezTo>
                    <a:pt x="109" y="235"/>
                    <a:pt x="112" y="233"/>
                    <a:pt x="115" y="233"/>
                  </a:cubicBezTo>
                  <a:cubicBezTo>
                    <a:pt x="118" y="233"/>
                    <a:pt x="120" y="235"/>
                    <a:pt x="120" y="238"/>
                  </a:cubicBezTo>
                  <a:cubicBezTo>
                    <a:pt x="120" y="252"/>
                    <a:pt x="109" y="263"/>
                    <a:pt x="96" y="263"/>
                  </a:cubicBezTo>
                  <a:cubicBezTo>
                    <a:pt x="84" y="263"/>
                    <a:pt x="74" y="254"/>
                    <a:pt x="72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4" y="212"/>
                    <a:pt x="74" y="212"/>
                    <a:pt x="74" y="212"/>
                  </a:cubicBezTo>
                  <a:cubicBezTo>
                    <a:pt x="74" y="191"/>
                    <a:pt x="74" y="191"/>
                    <a:pt x="74" y="191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2" y="190"/>
                    <a:pt x="71" y="188"/>
                    <a:pt x="71" y="186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59"/>
                    <a:pt x="72" y="157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67" y="94"/>
                    <a:pt x="61" y="93"/>
                    <a:pt x="58" y="92"/>
                  </a:cubicBezTo>
                  <a:cubicBezTo>
                    <a:pt x="58" y="91"/>
                    <a:pt x="58" y="91"/>
                    <a:pt x="58" y="90"/>
                  </a:cubicBezTo>
                  <a:cubicBezTo>
                    <a:pt x="58" y="88"/>
                    <a:pt x="60" y="54"/>
                    <a:pt x="74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6"/>
                    <a:pt x="73" y="23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5" y="13"/>
                    <a:pt x="76" y="9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9"/>
                    <a:pt x="78" y="13"/>
                    <a:pt x="79" y="18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6"/>
                    <a:pt x="80" y="28"/>
                    <a:pt x="79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93" y="54"/>
                    <a:pt x="95" y="90"/>
                    <a:pt x="95" y="90"/>
                  </a:cubicBezTo>
                  <a:close/>
                  <a:moveTo>
                    <a:pt x="127" y="94"/>
                  </a:moveTo>
                  <a:cubicBezTo>
                    <a:pt x="111" y="94"/>
                    <a:pt x="104" y="91"/>
                    <a:pt x="103" y="90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0"/>
                    <a:pt x="99" y="44"/>
                    <a:pt x="82" y="22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142" y="29"/>
                    <a:pt x="150" y="89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49" y="91"/>
                    <a:pt x="141" y="94"/>
                    <a:pt x="127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3517900" y="982663"/>
              <a:ext cx="277813" cy="217488"/>
            </a:xfrm>
            <a:custGeom>
              <a:avLst/>
              <a:gdLst>
                <a:gd name="T0" fmla="*/ 49 w 102"/>
                <a:gd name="T1" fmla="*/ 72 h 80"/>
                <a:gd name="T2" fmla="*/ 102 w 102"/>
                <a:gd name="T3" fmla="*/ 3 h 80"/>
                <a:gd name="T4" fmla="*/ 101 w 102"/>
                <a:gd name="T5" fmla="*/ 0 h 80"/>
                <a:gd name="T6" fmla="*/ 0 w 102"/>
                <a:gd name="T7" fmla="*/ 73 h 80"/>
                <a:gd name="T8" fmla="*/ 27 w 102"/>
                <a:gd name="T9" fmla="*/ 80 h 80"/>
                <a:gd name="T10" fmla="*/ 49 w 102"/>
                <a:gd name="T11" fmla="*/ 77 h 80"/>
                <a:gd name="T12" fmla="*/ 50 w 102"/>
                <a:gd name="T13" fmla="*/ 77 h 80"/>
                <a:gd name="T14" fmla="*/ 50 w 102"/>
                <a:gd name="T15" fmla="*/ 75 h 80"/>
                <a:gd name="T16" fmla="*/ 49 w 102"/>
                <a:gd name="T17" fmla="*/ 72 h 80"/>
                <a:gd name="T18" fmla="*/ 46 w 102"/>
                <a:gd name="T19" fmla="*/ 75 h 80"/>
                <a:gd name="T20" fmla="*/ 27 w 102"/>
                <a:gd name="T21" fmla="*/ 77 h 80"/>
                <a:gd name="T22" fmla="*/ 3 w 102"/>
                <a:gd name="T23" fmla="*/ 73 h 80"/>
                <a:gd name="T24" fmla="*/ 91 w 102"/>
                <a:gd name="T25" fmla="*/ 5 h 80"/>
                <a:gd name="T26" fmla="*/ 46 w 102"/>
                <a:gd name="T27" fmla="*/ 72 h 80"/>
                <a:gd name="T28" fmla="*/ 46 w 102"/>
                <a:gd name="T29" fmla="*/ 73 h 80"/>
                <a:gd name="T30" fmla="*/ 46 w 102"/>
                <a:gd name="T31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80">
                  <a:moveTo>
                    <a:pt x="49" y="72"/>
                  </a:moveTo>
                  <a:cubicBezTo>
                    <a:pt x="49" y="72"/>
                    <a:pt x="55" y="22"/>
                    <a:pt x="102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3" y="7"/>
                    <a:pt x="0" y="38"/>
                    <a:pt x="0" y="73"/>
                  </a:cubicBezTo>
                  <a:cubicBezTo>
                    <a:pt x="0" y="79"/>
                    <a:pt x="17" y="80"/>
                    <a:pt x="27" y="80"/>
                  </a:cubicBezTo>
                  <a:cubicBezTo>
                    <a:pt x="36" y="80"/>
                    <a:pt x="44" y="79"/>
                    <a:pt x="49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4"/>
                    <a:pt x="49" y="73"/>
                    <a:pt x="49" y="72"/>
                  </a:cubicBezTo>
                  <a:close/>
                  <a:moveTo>
                    <a:pt x="46" y="75"/>
                  </a:moveTo>
                  <a:cubicBezTo>
                    <a:pt x="41" y="76"/>
                    <a:pt x="34" y="77"/>
                    <a:pt x="27" y="77"/>
                  </a:cubicBezTo>
                  <a:cubicBezTo>
                    <a:pt x="11" y="77"/>
                    <a:pt x="4" y="74"/>
                    <a:pt x="3" y="73"/>
                  </a:cubicBezTo>
                  <a:cubicBezTo>
                    <a:pt x="3" y="41"/>
                    <a:pt x="40" y="14"/>
                    <a:pt x="91" y="5"/>
                  </a:cubicBezTo>
                  <a:cubicBezTo>
                    <a:pt x="51" y="27"/>
                    <a:pt x="46" y="71"/>
                    <a:pt x="46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4"/>
                    <a:pt x="46" y="7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3929063" y="982663"/>
              <a:ext cx="277813" cy="217488"/>
            </a:xfrm>
            <a:custGeom>
              <a:avLst/>
              <a:gdLst>
                <a:gd name="T0" fmla="*/ 1 w 102"/>
                <a:gd name="T1" fmla="*/ 0 h 80"/>
                <a:gd name="T2" fmla="*/ 0 w 102"/>
                <a:gd name="T3" fmla="*/ 3 h 80"/>
                <a:gd name="T4" fmla="*/ 53 w 102"/>
                <a:gd name="T5" fmla="*/ 68 h 80"/>
                <a:gd name="T6" fmla="*/ 53 w 102"/>
                <a:gd name="T7" fmla="*/ 70 h 80"/>
                <a:gd name="T8" fmla="*/ 53 w 102"/>
                <a:gd name="T9" fmla="*/ 70 h 80"/>
                <a:gd name="T10" fmla="*/ 54 w 102"/>
                <a:gd name="T11" fmla="*/ 73 h 80"/>
                <a:gd name="T12" fmla="*/ 53 w 102"/>
                <a:gd name="T13" fmla="*/ 75 h 80"/>
                <a:gd name="T14" fmla="*/ 52 w 102"/>
                <a:gd name="T15" fmla="*/ 77 h 80"/>
                <a:gd name="T16" fmla="*/ 54 w 102"/>
                <a:gd name="T17" fmla="*/ 77 h 80"/>
                <a:gd name="T18" fmla="*/ 76 w 102"/>
                <a:gd name="T19" fmla="*/ 80 h 80"/>
                <a:gd name="T20" fmla="*/ 102 w 102"/>
                <a:gd name="T21" fmla="*/ 73 h 80"/>
                <a:gd name="T22" fmla="*/ 1 w 102"/>
                <a:gd name="T23" fmla="*/ 0 h 80"/>
                <a:gd name="T24" fmla="*/ 76 w 102"/>
                <a:gd name="T25" fmla="*/ 77 h 80"/>
                <a:gd name="T26" fmla="*/ 56 w 102"/>
                <a:gd name="T27" fmla="*/ 75 h 80"/>
                <a:gd name="T28" fmla="*/ 57 w 102"/>
                <a:gd name="T29" fmla="*/ 73 h 80"/>
                <a:gd name="T30" fmla="*/ 57 w 102"/>
                <a:gd name="T31" fmla="*/ 66 h 80"/>
                <a:gd name="T32" fmla="*/ 56 w 102"/>
                <a:gd name="T33" fmla="*/ 66 h 80"/>
                <a:gd name="T34" fmla="*/ 11 w 102"/>
                <a:gd name="T35" fmla="*/ 5 h 80"/>
                <a:gd name="T36" fmla="*/ 99 w 102"/>
                <a:gd name="T37" fmla="*/ 73 h 80"/>
                <a:gd name="T38" fmla="*/ 76 w 102"/>
                <a:gd name="T39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80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9" y="19"/>
                    <a:pt x="50" y="57"/>
                    <a:pt x="53" y="68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3" y="74"/>
                    <a:pt x="53" y="75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8" y="79"/>
                    <a:pt x="67" y="80"/>
                    <a:pt x="76" y="80"/>
                  </a:cubicBezTo>
                  <a:cubicBezTo>
                    <a:pt x="85" y="80"/>
                    <a:pt x="102" y="79"/>
                    <a:pt x="102" y="73"/>
                  </a:cubicBezTo>
                  <a:cubicBezTo>
                    <a:pt x="102" y="37"/>
                    <a:pt x="60" y="7"/>
                    <a:pt x="1" y="0"/>
                  </a:cubicBezTo>
                  <a:close/>
                  <a:moveTo>
                    <a:pt x="76" y="77"/>
                  </a:moveTo>
                  <a:cubicBezTo>
                    <a:pt x="68" y="77"/>
                    <a:pt x="61" y="76"/>
                    <a:pt x="56" y="75"/>
                  </a:cubicBezTo>
                  <a:cubicBezTo>
                    <a:pt x="57" y="74"/>
                    <a:pt x="57" y="73"/>
                    <a:pt x="57" y="73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3" y="54"/>
                    <a:pt x="43" y="22"/>
                    <a:pt x="11" y="5"/>
                  </a:cubicBezTo>
                  <a:cubicBezTo>
                    <a:pt x="63" y="14"/>
                    <a:pt x="99" y="41"/>
                    <a:pt x="99" y="73"/>
                  </a:cubicBezTo>
                  <a:cubicBezTo>
                    <a:pt x="99" y="74"/>
                    <a:pt x="91" y="77"/>
                    <a:pt x="76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8639175" y="2366963"/>
            <a:ext cx="703263" cy="701675"/>
            <a:chOff x="7978775" y="2366963"/>
            <a:chExt cx="703263" cy="701675"/>
          </a:xfrm>
          <a:noFill/>
        </p:grpSpPr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8453438" y="2820988"/>
              <a:ext cx="228600" cy="247650"/>
            </a:xfrm>
            <a:custGeom>
              <a:avLst/>
              <a:gdLst>
                <a:gd name="T0" fmla="*/ 79 w 84"/>
                <a:gd name="T1" fmla="*/ 33 h 91"/>
                <a:gd name="T2" fmla="*/ 79 w 84"/>
                <a:gd name="T3" fmla="*/ 31 h 91"/>
                <a:gd name="T4" fmla="*/ 76 w 84"/>
                <a:gd name="T5" fmla="*/ 32 h 91"/>
                <a:gd name="T6" fmla="*/ 71 w 84"/>
                <a:gd name="T7" fmla="*/ 21 h 91"/>
                <a:gd name="T8" fmla="*/ 71 w 84"/>
                <a:gd name="T9" fmla="*/ 21 h 91"/>
                <a:gd name="T10" fmla="*/ 68 w 84"/>
                <a:gd name="T11" fmla="*/ 18 h 91"/>
                <a:gd name="T12" fmla="*/ 34 w 84"/>
                <a:gd name="T13" fmla="*/ 6 h 91"/>
                <a:gd name="T14" fmla="*/ 29 w 84"/>
                <a:gd name="T15" fmla="*/ 9 h 91"/>
                <a:gd name="T16" fmla="*/ 26 w 84"/>
                <a:gd name="T17" fmla="*/ 6 h 91"/>
                <a:gd name="T18" fmla="*/ 25 w 84"/>
                <a:gd name="T19" fmla="*/ 6 h 91"/>
                <a:gd name="T20" fmla="*/ 4 w 84"/>
                <a:gd name="T21" fmla="*/ 22 h 91"/>
                <a:gd name="T22" fmla="*/ 3 w 84"/>
                <a:gd name="T23" fmla="*/ 24 h 91"/>
                <a:gd name="T24" fmla="*/ 0 w 84"/>
                <a:gd name="T25" fmla="*/ 32 h 91"/>
                <a:gd name="T26" fmla="*/ 0 w 84"/>
                <a:gd name="T27" fmla="*/ 33 h 91"/>
                <a:gd name="T28" fmla="*/ 58 w 84"/>
                <a:gd name="T29" fmla="*/ 91 h 91"/>
                <a:gd name="T30" fmla="*/ 59 w 84"/>
                <a:gd name="T31" fmla="*/ 90 h 91"/>
                <a:gd name="T32" fmla="*/ 65 w 84"/>
                <a:gd name="T33" fmla="*/ 87 h 91"/>
                <a:gd name="T34" fmla="*/ 74 w 84"/>
                <a:gd name="T35" fmla="*/ 80 h 91"/>
                <a:gd name="T36" fmla="*/ 82 w 84"/>
                <a:gd name="T37" fmla="*/ 58 h 91"/>
                <a:gd name="T38" fmla="*/ 79 w 84"/>
                <a:gd name="T39" fmla="*/ 33 h 91"/>
                <a:gd name="T40" fmla="*/ 71 w 84"/>
                <a:gd name="T41" fmla="*/ 77 h 91"/>
                <a:gd name="T42" fmla="*/ 64 w 84"/>
                <a:gd name="T43" fmla="*/ 84 h 91"/>
                <a:gd name="T44" fmla="*/ 58 w 84"/>
                <a:gd name="T45" fmla="*/ 87 h 91"/>
                <a:gd name="T46" fmla="*/ 4 w 84"/>
                <a:gd name="T47" fmla="*/ 32 h 91"/>
                <a:gd name="T48" fmla="*/ 6 w 84"/>
                <a:gd name="T49" fmla="*/ 26 h 91"/>
                <a:gd name="T50" fmla="*/ 7 w 84"/>
                <a:gd name="T51" fmla="*/ 24 h 91"/>
                <a:gd name="T52" fmla="*/ 25 w 84"/>
                <a:gd name="T53" fmla="*/ 10 h 91"/>
                <a:gd name="T54" fmla="*/ 28 w 84"/>
                <a:gd name="T55" fmla="*/ 13 h 91"/>
                <a:gd name="T56" fmla="*/ 36 w 84"/>
                <a:gd name="T57" fmla="*/ 9 h 91"/>
                <a:gd name="T58" fmla="*/ 66 w 84"/>
                <a:gd name="T59" fmla="*/ 20 h 91"/>
                <a:gd name="T60" fmla="*/ 68 w 84"/>
                <a:gd name="T61" fmla="*/ 23 h 91"/>
                <a:gd name="T62" fmla="*/ 74 w 84"/>
                <a:gd name="T63" fmla="*/ 36 h 91"/>
                <a:gd name="T64" fmla="*/ 77 w 84"/>
                <a:gd name="T65" fmla="*/ 35 h 91"/>
                <a:gd name="T66" fmla="*/ 79 w 84"/>
                <a:gd name="T67" fmla="*/ 58 h 91"/>
                <a:gd name="T68" fmla="*/ 71 w 84"/>
                <a:gd name="T69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91">
                  <a:moveTo>
                    <a:pt x="79" y="33"/>
                  </a:moveTo>
                  <a:cubicBezTo>
                    <a:pt x="79" y="31"/>
                    <a:pt x="79" y="31"/>
                    <a:pt x="79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0"/>
                    <a:pt x="69" y="19"/>
                    <a:pt x="68" y="18"/>
                  </a:cubicBezTo>
                  <a:cubicBezTo>
                    <a:pt x="50" y="0"/>
                    <a:pt x="35" y="6"/>
                    <a:pt x="34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10"/>
                    <a:pt x="8" y="17"/>
                    <a:pt x="4" y="22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2" y="28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62" y="89"/>
                    <a:pt x="65" y="87"/>
                  </a:cubicBezTo>
                  <a:cubicBezTo>
                    <a:pt x="68" y="84"/>
                    <a:pt x="71" y="82"/>
                    <a:pt x="74" y="80"/>
                  </a:cubicBezTo>
                  <a:cubicBezTo>
                    <a:pt x="84" y="69"/>
                    <a:pt x="83" y="58"/>
                    <a:pt x="82" y="58"/>
                  </a:cubicBezTo>
                  <a:cubicBezTo>
                    <a:pt x="83" y="58"/>
                    <a:pt x="83" y="48"/>
                    <a:pt x="79" y="33"/>
                  </a:cubicBezTo>
                  <a:close/>
                  <a:moveTo>
                    <a:pt x="71" y="77"/>
                  </a:moveTo>
                  <a:cubicBezTo>
                    <a:pt x="69" y="80"/>
                    <a:pt x="66" y="82"/>
                    <a:pt x="64" y="84"/>
                  </a:cubicBezTo>
                  <a:cubicBezTo>
                    <a:pt x="61" y="85"/>
                    <a:pt x="59" y="86"/>
                    <a:pt x="58" y="87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28"/>
                    <a:pt x="6" y="26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9" y="21"/>
                    <a:pt x="16" y="16"/>
                    <a:pt x="25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49" y="4"/>
                    <a:pt x="66" y="20"/>
                  </a:cubicBezTo>
                  <a:cubicBezTo>
                    <a:pt x="67" y="21"/>
                    <a:pt x="67" y="22"/>
                    <a:pt x="68" y="23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9"/>
                    <a:pt x="79" y="58"/>
                    <a:pt x="79" y="58"/>
                  </a:cubicBezTo>
                  <a:cubicBezTo>
                    <a:pt x="79" y="58"/>
                    <a:pt x="80" y="68"/>
                    <a:pt x="71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7978775" y="2366963"/>
              <a:ext cx="701675" cy="541338"/>
            </a:xfrm>
            <a:custGeom>
              <a:avLst/>
              <a:gdLst>
                <a:gd name="T0" fmla="*/ 86 w 257"/>
                <a:gd name="T1" fmla="*/ 53 h 199"/>
                <a:gd name="T2" fmla="*/ 204 w 257"/>
                <a:gd name="T3" fmla="*/ 171 h 199"/>
                <a:gd name="T4" fmla="*/ 207 w 257"/>
                <a:gd name="T5" fmla="*/ 169 h 199"/>
                <a:gd name="T6" fmla="*/ 216 w 257"/>
                <a:gd name="T7" fmla="*/ 168 h 199"/>
                <a:gd name="T8" fmla="*/ 245 w 257"/>
                <a:gd name="T9" fmla="*/ 182 h 199"/>
                <a:gd name="T10" fmla="*/ 249 w 257"/>
                <a:gd name="T11" fmla="*/ 186 h 199"/>
                <a:gd name="T12" fmla="*/ 254 w 257"/>
                <a:gd name="T13" fmla="*/ 199 h 199"/>
                <a:gd name="T14" fmla="*/ 257 w 257"/>
                <a:gd name="T15" fmla="*/ 198 h 199"/>
                <a:gd name="T16" fmla="*/ 196 w 257"/>
                <a:gd name="T17" fmla="*/ 80 h 199"/>
                <a:gd name="T18" fmla="*/ 60 w 257"/>
                <a:gd name="T19" fmla="*/ 3 h 199"/>
                <a:gd name="T20" fmla="*/ 60 w 257"/>
                <a:gd name="T21" fmla="*/ 5 h 199"/>
                <a:gd name="T22" fmla="*/ 59 w 257"/>
                <a:gd name="T23" fmla="*/ 5 h 199"/>
                <a:gd name="T24" fmla="*/ 42 w 257"/>
                <a:gd name="T25" fmla="*/ 0 h 199"/>
                <a:gd name="T26" fmla="*/ 38 w 257"/>
                <a:gd name="T27" fmla="*/ 0 h 199"/>
                <a:gd name="T28" fmla="*/ 11 w 257"/>
                <a:gd name="T29" fmla="*/ 9 h 199"/>
                <a:gd name="T30" fmla="*/ 11 w 257"/>
                <a:gd name="T31" fmla="*/ 9 h 199"/>
                <a:gd name="T32" fmla="*/ 0 w 257"/>
                <a:gd name="T33" fmla="*/ 20 h 199"/>
                <a:gd name="T34" fmla="*/ 59 w 257"/>
                <a:gd name="T35" fmla="*/ 80 h 199"/>
                <a:gd name="T36" fmla="*/ 60 w 257"/>
                <a:gd name="T37" fmla="*/ 80 h 199"/>
                <a:gd name="T38" fmla="*/ 68 w 257"/>
                <a:gd name="T39" fmla="*/ 77 h 199"/>
                <a:gd name="T40" fmla="*/ 71 w 257"/>
                <a:gd name="T41" fmla="*/ 76 h 199"/>
                <a:gd name="T42" fmla="*/ 84 w 257"/>
                <a:gd name="T43" fmla="*/ 58 h 199"/>
                <a:gd name="T44" fmla="*/ 84 w 257"/>
                <a:gd name="T45" fmla="*/ 57 h 199"/>
                <a:gd name="T46" fmla="*/ 80 w 257"/>
                <a:gd name="T47" fmla="*/ 53 h 199"/>
                <a:gd name="T48" fmla="*/ 83 w 257"/>
                <a:gd name="T49" fmla="*/ 48 h 199"/>
                <a:gd name="T50" fmla="*/ 69 w 257"/>
                <a:gd name="T51" fmla="*/ 19 h 199"/>
                <a:gd name="T52" fmla="*/ 65 w 257"/>
                <a:gd name="T53" fmla="*/ 15 h 199"/>
                <a:gd name="T54" fmla="*/ 58 w 257"/>
                <a:gd name="T55" fmla="*/ 11 h 199"/>
                <a:gd name="T56" fmla="*/ 60 w 257"/>
                <a:gd name="T57" fmla="*/ 7 h 199"/>
                <a:gd name="T58" fmla="*/ 67 w 257"/>
                <a:gd name="T59" fmla="*/ 12 h 199"/>
                <a:gd name="T60" fmla="*/ 73 w 257"/>
                <a:gd name="T61" fmla="*/ 16 h 199"/>
                <a:gd name="T62" fmla="*/ 87 w 257"/>
                <a:gd name="T63" fmla="*/ 50 h 199"/>
                <a:gd name="T64" fmla="*/ 86 w 257"/>
                <a:gd name="T65" fmla="*/ 53 h 199"/>
                <a:gd name="T66" fmla="*/ 63 w 257"/>
                <a:gd name="T67" fmla="*/ 18 h 199"/>
                <a:gd name="T68" fmla="*/ 67 w 257"/>
                <a:gd name="T69" fmla="*/ 22 h 199"/>
                <a:gd name="T70" fmla="*/ 80 w 257"/>
                <a:gd name="T71" fmla="*/ 47 h 199"/>
                <a:gd name="T72" fmla="*/ 76 w 257"/>
                <a:gd name="T73" fmla="*/ 54 h 199"/>
                <a:gd name="T74" fmla="*/ 80 w 257"/>
                <a:gd name="T75" fmla="*/ 58 h 199"/>
                <a:gd name="T76" fmla="*/ 69 w 257"/>
                <a:gd name="T77" fmla="*/ 73 h 199"/>
                <a:gd name="T78" fmla="*/ 67 w 257"/>
                <a:gd name="T79" fmla="*/ 74 h 199"/>
                <a:gd name="T80" fmla="*/ 60 w 257"/>
                <a:gd name="T81" fmla="*/ 76 h 199"/>
                <a:gd name="T82" fmla="*/ 4 w 257"/>
                <a:gd name="T83" fmla="*/ 20 h 199"/>
                <a:gd name="T84" fmla="*/ 10 w 257"/>
                <a:gd name="T85" fmla="*/ 14 h 199"/>
                <a:gd name="T86" fmla="*/ 38 w 257"/>
                <a:gd name="T87" fmla="*/ 3 h 199"/>
                <a:gd name="T88" fmla="*/ 42 w 257"/>
                <a:gd name="T89" fmla="*/ 3 h 199"/>
                <a:gd name="T90" fmla="*/ 56 w 257"/>
                <a:gd name="T91" fmla="*/ 7 h 199"/>
                <a:gd name="T92" fmla="*/ 54 w 257"/>
                <a:gd name="T93" fmla="*/ 12 h 199"/>
                <a:gd name="T94" fmla="*/ 63 w 257"/>
                <a:gd name="T95" fmla="*/ 18 h 199"/>
                <a:gd name="T96" fmla="*/ 75 w 257"/>
                <a:gd name="T97" fmla="*/ 14 h 199"/>
                <a:gd name="T98" fmla="*/ 69 w 257"/>
                <a:gd name="T99" fmla="*/ 9 h 199"/>
                <a:gd name="T100" fmla="*/ 68 w 257"/>
                <a:gd name="T101" fmla="*/ 8 h 199"/>
                <a:gd name="T102" fmla="*/ 194 w 257"/>
                <a:gd name="T103" fmla="*/ 82 h 199"/>
                <a:gd name="T104" fmla="*/ 253 w 257"/>
                <a:gd name="T105" fmla="*/ 188 h 199"/>
                <a:gd name="T106" fmla="*/ 252 w 257"/>
                <a:gd name="T107" fmla="*/ 184 h 199"/>
                <a:gd name="T108" fmla="*/ 251 w 257"/>
                <a:gd name="T109" fmla="*/ 184 h 199"/>
                <a:gd name="T110" fmla="*/ 247 w 257"/>
                <a:gd name="T111" fmla="*/ 179 h 199"/>
                <a:gd name="T112" fmla="*/ 216 w 257"/>
                <a:gd name="T113" fmla="*/ 164 h 199"/>
                <a:gd name="T114" fmla="*/ 205 w 257"/>
                <a:gd name="T115" fmla="*/ 166 h 199"/>
                <a:gd name="T116" fmla="*/ 204 w 257"/>
                <a:gd name="T117" fmla="*/ 167 h 199"/>
                <a:gd name="T118" fmla="*/ 90 w 257"/>
                <a:gd name="T119" fmla="*/ 52 h 199"/>
                <a:gd name="T120" fmla="*/ 90 w 257"/>
                <a:gd name="T121" fmla="*/ 51 h 199"/>
                <a:gd name="T122" fmla="*/ 75 w 257"/>
                <a:gd name="T123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7" h="199">
                  <a:moveTo>
                    <a:pt x="86" y="53"/>
                  </a:moveTo>
                  <a:cubicBezTo>
                    <a:pt x="204" y="171"/>
                    <a:pt x="204" y="171"/>
                    <a:pt x="204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7" y="169"/>
                    <a:pt x="210" y="168"/>
                    <a:pt x="216" y="168"/>
                  </a:cubicBezTo>
                  <a:cubicBezTo>
                    <a:pt x="223" y="168"/>
                    <a:pt x="234" y="170"/>
                    <a:pt x="245" y="182"/>
                  </a:cubicBezTo>
                  <a:cubicBezTo>
                    <a:pt x="246" y="183"/>
                    <a:pt x="247" y="184"/>
                    <a:pt x="249" y="186"/>
                  </a:cubicBezTo>
                  <a:cubicBezTo>
                    <a:pt x="254" y="199"/>
                    <a:pt x="254" y="199"/>
                    <a:pt x="254" y="199"/>
                  </a:cubicBezTo>
                  <a:cubicBezTo>
                    <a:pt x="257" y="198"/>
                    <a:pt x="257" y="198"/>
                    <a:pt x="257" y="198"/>
                  </a:cubicBezTo>
                  <a:cubicBezTo>
                    <a:pt x="257" y="171"/>
                    <a:pt x="233" y="117"/>
                    <a:pt x="196" y="80"/>
                  </a:cubicBezTo>
                  <a:cubicBezTo>
                    <a:pt x="150" y="34"/>
                    <a:pt x="88" y="7"/>
                    <a:pt x="60" y="3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8" y="1"/>
                    <a:pt x="42" y="0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6" y="0"/>
                    <a:pt x="19" y="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5" y="78"/>
                    <a:pt x="68" y="77"/>
                  </a:cubicBezTo>
                  <a:cubicBezTo>
                    <a:pt x="69" y="77"/>
                    <a:pt x="70" y="76"/>
                    <a:pt x="71" y="76"/>
                  </a:cubicBezTo>
                  <a:cubicBezTo>
                    <a:pt x="74" y="73"/>
                    <a:pt x="80" y="65"/>
                    <a:pt x="84" y="58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4" y="46"/>
                    <a:pt x="86" y="36"/>
                    <a:pt x="69" y="19"/>
                  </a:cubicBezTo>
                  <a:cubicBezTo>
                    <a:pt x="68" y="18"/>
                    <a:pt x="67" y="17"/>
                    <a:pt x="65" y="15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3"/>
                    <a:pt x="71" y="15"/>
                    <a:pt x="73" y="16"/>
                  </a:cubicBezTo>
                  <a:cubicBezTo>
                    <a:pt x="93" y="36"/>
                    <a:pt x="87" y="49"/>
                    <a:pt x="87" y="50"/>
                  </a:cubicBezTo>
                  <a:lnTo>
                    <a:pt x="86" y="53"/>
                  </a:lnTo>
                  <a:close/>
                  <a:moveTo>
                    <a:pt x="63" y="18"/>
                  </a:moveTo>
                  <a:cubicBezTo>
                    <a:pt x="64" y="19"/>
                    <a:pt x="66" y="20"/>
                    <a:pt x="67" y="22"/>
                  </a:cubicBezTo>
                  <a:cubicBezTo>
                    <a:pt x="83" y="37"/>
                    <a:pt x="80" y="46"/>
                    <a:pt x="80" y="4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5" y="66"/>
                    <a:pt x="71" y="71"/>
                    <a:pt x="69" y="73"/>
                  </a:cubicBezTo>
                  <a:cubicBezTo>
                    <a:pt x="69" y="73"/>
                    <a:pt x="68" y="74"/>
                    <a:pt x="67" y="74"/>
                  </a:cubicBezTo>
                  <a:cubicBezTo>
                    <a:pt x="64" y="75"/>
                    <a:pt x="61" y="76"/>
                    <a:pt x="60" y="7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0" y="5"/>
                    <a:pt x="26" y="3"/>
                    <a:pt x="38" y="3"/>
                  </a:cubicBezTo>
                  <a:cubicBezTo>
                    <a:pt x="39" y="3"/>
                    <a:pt x="40" y="3"/>
                    <a:pt x="42" y="3"/>
                  </a:cubicBezTo>
                  <a:cubicBezTo>
                    <a:pt x="42" y="3"/>
                    <a:pt x="47" y="4"/>
                    <a:pt x="56" y="7"/>
                  </a:cubicBezTo>
                  <a:cubicBezTo>
                    <a:pt x="54" y="12"/>
                    <a:pt x="54" y="12"/>
                    <a:pt x="54" y="12"/>
                  </a:cubicBezTo>
                  <a:lnTo>
                    <a:pt x="63" y="18"/>
                  </a:lnTo>
                  <a:close/>
                  <a:moveTo>
                    <a:pt x="75" y="14"/>
                  </a:moveTo>
                  <a:cubicBezTo>
                    <a:pt x="73" y="12"/>
                    <a:pt x="71" y="11"/>
                    <a:pt x="69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98" y="15"/>
                    <a:pt x="153" y="41"/>
                    <a:pt x="194" y="82"/>
                  </a:cubicBezTo>
                  <a:cubicBezTo>
                    <a:pt x="226" y="114"/>
                    <a:pt x="248" y="159"/>
                    <a:pt x="253" y="188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0" y="182"/>
                    <a:pt x="249" y="181"/>
                    <a:pt x="247" y="179"/>
                  </a:cubicBezTo>
                  <a:cubicBezTo>
                    <a:pt x="235" y="167"/>
                    <a:pt x="223" y="164"/>
                    <a:pt x="216" y="164"/>
                  </a:cubicBezTo>
                  <a:cubicBezTo>
                    <a:pt x="209" y="164"/>
                    <a:pt x="205" y="166"/>
                    <a:pt x="205" y="166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1" y="50"/>
                    <a:pt x="96" y="35"/>
                    <a:pt x="75" y="1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0" name="文本框 11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组合 214"/>
          <p:cNvGrpSpPr/>
          <p:nvPr/>
        </p:nvGrpSpPr>
        <p:grpSpPr>
          <a:xfrm>
            <a:off x="4170998" y="1135063"/>
            <a:ext cx="768350" cy="800100"/>
            <a:chOff x="3754438" y="1135063"/>
            <a:chExt cx="768350" cy="800100"/>
          </a:xfrm>
          <a:noFill/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754438" y="1135063"/>
              <a:ext cx="768350" cy="800100"/>
            </a:xfrm>
            <a:custGeom>
              <a:avLst/>
              <a:gdLst>
                <a:gd name="T0" fmla="*/ 12 w 317"/>
                <a:gd name="T1" fmla="*/ 323 h 330"/>
                <a:gd name="T2" fmla="*/ 27 w 317"/>
                <a:gd name="T3" fmla="*/ 311 h 330"/>
                <a:gd name="T4" fmla="*/ 26 w 317"/>
                <a:gd name="T5" fmla="*/ 305 h 330"/>
                <a:gd name="T6" fmla="*/ 36 w 317"/>
                <a:gd name="T7" fmla="*/ 299 h 330"/>
                <a:gd name="T8" fmla="*/ 29 w 317"/>
                <a:gd name="T9" fmla="*/ 294 h 330"/>
                <a:gd name="T10" fmla="*/ 40 w 317"/>
                <a:gd name="T11" fmla="*/ 294 h 330"/>
                <a:gd name="T12" fmla="*/ 45 w 317"/>
                <a:gd name="T13" fmla="*/ 286 h 330"/>
                <a:gd name="T14" fmla="*/ 40 w 317"/>
                <a:gd name="T15" fmla="*/ 279 h 330"/>
                <a:gd name="T16" fmla="*/ 48 w 317"/>
                <a:gd name="T17" fmla="*/ 282 h 330"/>
                <a:gd name="T18" fmla="*/ 44 w 317"/>
                <a:gd name="T19" fmla="*/ 271 h 330"/>
                <a:gd name="T20" fmla="*/ 65 w 317"/>
                <a:gd name="T21" fmla="*/ 197 h 330"/>
                <a:gd name="T22" fmla="*/ 190 w 317"/>
                <a:gd name="T23" fmla="*/ 1 h 330"/>
                <a:gd name="T24" fmla="*/ 297 w 317"/>
                <a:gd name="T25" fmla="*/ 37 h 330"/>
                <a:gd name="T26" fmla="*/ 282 w 317"/>
                <a:gd name="T27" fmla="*/ 182 h 330"/>
                <a:gd name="T28" fmla="*/ 129 w 317"/>
                <a:gd name="T29" fmla="*/ 235 h 330"/>
                <a:gd name="T30" fmla="*/ 64 w 317"/>
                <a:gd name="T31" fmla="*/ 283 h 330"/>
                <a:gd name="T32" fmla="*/ 56 w 317"/>
                <a:gd name="T33" fmla="*/ 277 h 330"/>
                <a:gd name="T34" fmla="*/ 52 w 317"/>
                <a:gd name="T35" fmla="*/ 285 h 330"/>
                <a:gd name="T36" fmla="*/ 58 w 317"/>
                <a:gd name="T37" fmla="*/ 294 h 330"/>
                <a:gd name="T38" fmla="*/ 46 w 317"/>
                <a:gd name="T39" fmla="*/ 293 h 330"/>
                <a:gd name="T40" fmla="*/ 46 w 317"/>
                <a:gd name="T41" fmla="*/ 298 h 330"/>
                <a:gd name="T42" fmla="*/ 45 w 317"/>
                <a:gd name="T43" fmla="*/ 302 h 330"/>
                <a:gd name="T44" fmla="*/ 36 w 317"/>
                <a:gd name="T45" fmla="*/ 308 h 330"/>
                <a:gd name="T46" fmla="*/ 36 w 317"/>
                <a:gd name="T47" fmla="*/ 309 h 330"/>
                <a:gd name="T48" fmla="*/ 37 w 317"/>
                <a:gd name="T49" fmla="*/ 314 h 330"/>
                <a:gd name="T50" fmla="*/ 32 w 317"/>
                <a:gd name="T51" fmla="*/ 313 h 330"/>
                <a:gd name="T52" fmla="*/ 0 w 317"/>
                <a:gd name="T53" fmla="*/ 330 h 330"/>
                <a:gd name="T54" fmla="*/ 51 w 317"/>
                <a:gd name="T55" fmla="*/ 269 h 330"/>
                <a:gd name="T56" fmla="*/ 114 w 317"/>
                <a:gd name="T57" fmla="*/ 235 h 330"/>
                <a:gd name="T58" fmla="*/ 114 w 317"/>
                <a:gd name="T59" fmla="*/ 232 h 330"/>
                <a:gd name="T60" fmla="*/ 112 w 317"/>
                <a:gd name="T61" fmla="*/ 230 h 330"/>
                <a:gd name="T62" fmla="*/ 73 w 317"/>
                <a:gd name="T63" fmla="*/ 203 h 330"/>
                <a:gd name="T64" fmla="*/ 162 w 317"/>
                <a:gd name="T65" fmla="*/ 143 h 330"/>
                <a:gd name="T66" fmla="*/ 120 w 317"/>
                <a:gd name="T67" fmla="*/ 228 h 330"/>
                <a:gd name="T68" fmla="*/ 209 w 317"/>
                <a:gd name="T69" fmla="*/ 231 h 330"/>
                <a:gd name="T70" fmla="*/ 229 w 317"/>
                <a:gd name="T71" fmla="*/ 222 h 330"/>
                <a:gd name="T72" fmla="*/ 195 w 317"/>
                <a:gd name="T73" fmla="*/ 155 h 330"/>
                <a:gd name="T74" fmla="*/ 165 w 317"/>
                <a:gd name="T75" fmla="*/ 140 h 330"/>
                <a:gd name="T76" fmla="*/ 114 w 317"/>
                <a:gd name="T77" fmla="*/ 227 h 330"/>
                <a:gd name="T78" fmla="*/ 161 w 317"/>
                <a:gd name="T79" fmla="*/ 135 h 330"/>
                <a:gd name="T80" fmla="*/ 277 w 317"/>
                <a:gd name="T81" fmla="*/ 24 h 330"/>
                <a:gd name="T82" fmla="*/ 240 w 317"/>
                <a:gd name="T83" fmla="*/ 24 h 330"/>
                <a:gd name="T84" fmla="*/ 237 w 317"/>
                <a:gd name="T85" fmla="*/ 26 h 330"/>
                <a:gd name="T86" fmla="*/ 123 w 317"/>
                <a:gd name="T87" fmla="*/ 103 h 330"/>
                <a:gd name="T88" fmla="*/ 118 w 317"/>
                <a:gd name="T89" fmla="*/ 111 h 330"/>
                <a:gd name="T90" fmla="*/ 82 w 317"/>
                <a:gd name="T91" fmla="*/ 166 h 330"/>
                <a:gd name="T92" fmla="*/ 73 w 317"/>
                <a:gd name="T93" fmla="*/ 196 h 330"/>
                <a:gd name="T94" fmla="*/ 210 w 317"/>
                <a:gd name="T95" fmla="*/ 79 h 330"/>
                <a:gd name="T96" fmla="*/ 215 w 317"/>
                <a:gd name="T97" fmla="*/ 171 h 330"/>
                <a:gd name="T98" fmla="*/ 272 w 317"/>
                <a:gd name="T99" fmla="*/ 187 h 330"/>
                <a:gd name="T100" fmla="*/ 298 w 317"/>
                <a:gd name="T101" fmla="*/ 49 h 330"/>
                <a:gd name="T102" fmla="*/ 286 w 317"/>
                <a:gd name="T103" fmla="*/ 29 h 330"/>
                <a:gd name="T104" fmla="*/ 59 w 317"/>
                <a:gd name="T105" fmla="*/ 178 h 330"/>
                <a:gd name="T106" fmla="*/ 103 w 317"/>
                <a:gd name="T107" fmla="*/ 123 h 330"/>
                <a:gd name="T108" fmla="*/ 81 w 317"/>
                <a:gd name="T109" fmla="*/ 96 h 330"/>
                <a:gd name="T110" fmla="*/ 53 w 317"/>
                <a:gd name="T111" fmla="*/ 127 h 330"/>
                <a:gd name="T112" fmla="*/ 53 w 317"/>
                <a:gd name="T113" fmla="*/ 166 h 330"/>
                <a:gd name="T114" fmla="*/ 119 w 317"/>
                <a:gd name="T115" fmla="*/ 102 h 330"/>
                <a:gd name="T116" fmla="*/ 259 w 317"/>
                <a:gd name="T117" fmla="*/ 19 h 330"/>
                <a:gd name="T118" fmla="*/ 267 w 317"/>
                <a:gd name="T119" fmla="*/ 19 h 330"/>
                <a:gd name="T120" fmla="*/ 273 w 317"/>
                <a:gd name="T121" fmla="*/ 17 h 330"/>
                <a:gd name="T122" fmla="*/ 169 w 317"/>
                <a:gd name="T123" fmla="*/ 10 h 330"/>
                <a:gd name="T124" fmla="*/ 76 w 317"/>
                <a:gd name="T125" fmla="*/ 7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330">
                  <a:moveTo>
                    <a:pt x="0" y="330"/>
                  </a:moveTo>
                  <a:cubicBezTo>
                    <a:pt x="0" y="329"/>
                    <a:pt x="0" y="329"/>
                    <a:pt x="0" y="329"/>
                  </a:cubicBezTo>
                  <a:cubicBezTo>
                    <a:pt x="1" y="326"/>
                    <a:pt x="4" y="325"/>
                    <a:pt x="8" y="324"/>
                  </a:cubicBezTo>
                  <a:cubicBezTo>
                    <a:pt x="9" y="324"/>
                    <a:pt x="10" y="323"/>
                    <a:pt x="12" y="323"/>
                  </a:cubicBezTo>
                  <a:cubicBezTo>
                    <a:pt x="14" y="322"/>
                    <a:pt x="16" y="320"/>
                    <a:pt x="18" y="319"/>
                  </a:cubicBezTo>
                  <a:cubicBezTo>
                    <a:pt x="19" y="318"/>
                    <a:pt x="21" y="317"/>
                    <a:pt x="22" y="316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4" y="314"/>
                    <a:pt x="26" y="313"/>
                    <a:pt x="27" y="311"/>
                  </a:cubicBezTo>
                  <a:cubicBezTo>
                    <a:pt x="29" y="310"/>
                    <a:pt x="29" y="310"/>
                    <a:pt x="29" y="310"/>
                  </a:cubicBezTo>
                  <a:cubicBezTo>
                    <a:pt x="26" y="309"/>
                    <a:pt x="26" y="309"/>
                    <a:pt x="26" y="309"/>
                  </a:cubicBezTo>
                  <a:cubicBezTo>
                    <a:pt x="25" y="309"/>
                    <a:pt x="24" y="309"/>
                    <a:pt x="24" y="306"/>
                  </a:cubicBezTo>
                  <a:cubicBezTo>
                    <a:pt x="24" y="305"/>
                    <a:pt x="25" y="305"/>
                    <a:pt x="26" y="305"/>
                  </a:cubicBezTo>
                  <a:cubicBezTo>
                    <a:pt x="27" y="305"/>
                    <a:pt x="29" y="306"/>
                    <a:pt x="30" y="306"/>
                  </a:cubicBezTo>
                  <a:cubicBezTo>
                    <a:pt x="30" y="306"/>
                    <a:pt x="30" y="306"/>
                    <a:pt x="30" y="306"/>
                  </a:cubicBezTo>
                  <a:cubicBezTo>
                    <a:pt x="31" y="306"/>
                    <a:pt x="31" y="306"/>
                    <a:pt x="31" y="306"/>
                  </a:cubicBezTo>
                  <a:cubicBezTo>
                    <a:pt x="33" y="305"/>
                    <a:pt x="35" y="302"/>
                    <a:pt x="36" y="299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6" y="298"/>
                    <a:pt x="36" y="298"/>
                    <a:pt x="36" y="298"/>
                  </a:cubicBezTo>
                  <a:cubicBezTo>
                    <a:pt x="35" y="297"/>
                    <a:pt x="34" y="297"/>
                    <a:pt x="33" y="296"/>
                  </a:cubicBezTo>
                  <a:cubicBezTo>
                    <a:pt x="31" y="296"/>
                    <a:pt x="30" y="295"/>
                    <a:pt x="29" y="294"/>
                  </a:cubicBezTo>
                  <a:cubicBezTo>
                    <a:pt x="30" y="292"/>
                    <a:pt x="31" y="292"/>
                    <a:pt x="32" y="292"/>
                  </a:cubicBezTo>
                  <a:cubicBezTo>
                    <a:pt x="34" y="292"/>
                    <a:pt x="36" y="293"/>
                    <a:pt x="38" y="294"/>
                  </a:cubicBezTo>
                  <a:cubicBezTo>
                    <a:pt x="39" y="295"/>
                    <a:pt x="39" y="295"/>
                    <a:pt x="39" y="295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41" y="294"/>
                    <a:pt x="42" y="292"/>
                    <a:pt x="43" y="291"/>
                  </a:cubicBezTo>
                  <a:cubicBezTo>
                    <a:pt x="43" y="290"/>
                    <a:pt x="44" y="288"/>
                    <a:pt x="45" y="287"/>
                  </a:cubicBezTo>
                  <a:cubicBezTo>
                    <a:pt x="46" y="286"/>
                    <a:pt x="46" y="286"/>
                    <a:pt x="46" y="286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4" y="285"/>
                    <a:pt x="42" y="284"/>
                    <a:pt x="41" y="284"/>
                  </a:cubicBezTo>
                  <a:cubicBezTo>
                    <a:pt x="39" y="283"/>
                    <a:pt x="38" y="283"/>
                    <a:pt x="36" y="281"/>
                  </a:cubicBezTo>
                  <a:cubicBezTo>
                    <a:pt x="36" y="281"/>
                    <a:pt x="36" y="280"/>
                    <a:pt x="36" y="280"/>
                  </a:cubicBezTo>
                  <a:cubicBezTo>
                    <a:pt x="37" y="279"/>
                    <a:pt x="38" y="279"/>
                    <a:pt x="40" y="279"/>
                  </a:cubicBezTo>
                  <a:cubicBezTo>
                    <a:pt x="41" y="279"/>
                    <a:pt x="43" y="280"/>
                    <a:pt x="45" y="281"/>
                  </a:cubicBezTo>
                  <a:cubicBezTo>
                    <a:pt x="46" y="281"/>
                    <a:pt x="46" y="282"/>
                    <a:pt x="47" y="282"/>
                  </a:cubicBezTo>
                  <a:cubicBezTo>
                    <a:pt x="47" y="282"/>
                    <a:pt x="47" y="282"/>
                    <a:pt x="47" y="282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0" y="280"/>
                    <a:pt x="50" y="278"/>
                    <a:pt x="51" y="276"/>
                  </a:cubicBezTo>
                  <a:cubicBezTo>
                    <a:pt x="52" y="276"/>
                    <a:pt x="52" y="276"/>
                    <a:pt x="52" y="276"/>
                  </a:cubicBezTo>
                  <a:cubicBezTo>
                    <a:pt x="51" y="275"/>
                    <a:pt x="51" y="275"/>
                    <a:pt x="51" y="275"/>
                  </a:cubicBezTo>
                  <a:cubicBezTo>
                    <a:pt x="49" y="273"/>
                    <a:pt x="47" y="272"/>
                    <a:pt x="44" y="271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54" y="254"/>
                    <a:pt x="72" y="22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50" y="174"/>
                    <a:pt x="44" y="154"/>
                    <a:pt x="48" y="132"/>
                  </a:cubicBezTo>
                  <a:cubicBezTo>
                    <a:pt x="53" y="97"/>
                    <a:pt x="75" y="73"/>
                    <a:pt x="95" y="52"/>
                  </a:cubicBezTo>
                  <a:cubicBezTo>
                    <a:pt x="98" y="48"/>
                    <a:pt x="101" y="45"/>
                    <a:pt x="104" y="42"/>
                  </a:cubicBezTo>
                  <a:cubicBezTo>
                    <a:pt x="135" y="18"/>
                    <a:pt x="164" y="5"/>
                    <a:pt x="190" y="1"/>
                  </a:cubicBezTo>
                  <a:cubicBezTo>
                    <a:pt x="197" y="1"/>
                    <a:pt x="204" y="0"/>
                    <a:pt x="211" y="0"/>
                  </a:cubicBezTo>
                  <a:cubicBezTo>
                    <a:pt x="236" y="0"/>
                    <a:pt x="261" y="6"/>
                    <a:pt x="283" y="18"/>
                  </a:cubicBezTo>
                  <a:cubicBezTo>
                    <a:pt x="286" y="21"/>
                    <a:pt x="289" y="23"/>
                    <a:pt x="291" y="25"/>
                  </a:cubicBezTo>
                  <a:cubicBezTo>
                    <a:pt x="293" y="29"/>
                    <a:pt x="295" y="33"/>
                    <a:pt x="297" y="37"/>
                  </a:cubicBezTo>
                  <a:cubicBezTo>
                    <a:pt x="306" y="55"/>
                    <a:pt x="314" y="71"/>
                    <a:pt x="312" y="101"/>
                  </a:cubicBezTo>
                  <a:cubicBezTo>
                    <a:pt x="311" y="115"/>
                    <a:pt x="308" y="130"/>
                    <a:pt x="301" y="145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294" y="160"/>
                    <a:pt x="289" y="173"/>
                    <a:pt x="282" y="182"/>
                  </a:cubicBezTo>
                  <a:cubicBezTo>
                    <a:pt x="255" y="218"/>
                    <a:pt x="225" y="236"/>
                    <a:pt x="185" y="241"/>
                  </a:cubicBezTo>
                  <a:cubicBezTo>
                    <a:pt x="180" y="241"/>
                    <a:pt x="174" y="242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ubicBezTo>
                    <a:pt x="156" y="242"/>
                    <a:pt x="142" y="240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01" y="242"/>
                    <a:pt x="80" y="257"/>
                    <a:pt x="64" y="283"/>
                  </a:cubicBezTo>
                  <a:cubicBezTo>
                    <a:pt x="64" y="283"/>
                    <a:pt x="64" y="283"/>
                    <a:pt x="64" y="283"/>
                  </a:cubicBezTo>
                  <a:cubicBezTo>
                    <a:pt x="63" y="282"/>
                    <a:pt x="62" y="281"/>
                    <a:pt x="61" y="281"/>
                  </a:cubicBezTo>
                  <a:cubicBezTo>
                    <a:pt x="60" y="279"/>
                    <a:pt x="59" y="278"/>
                    <a:pt x="57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5" y="278"/>
                    <a:pt x="54" y="280"/>
                    <a:pt x="53" y="281"/>
                  </a:cubicBezTo>
                  <a:cubicBezTo>
                    <a:pt x="53" y="282"/>
                    <a:pt x="53" y="283"/>
                    <a:pt x="52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2" y="285"/>
                    <a:pt x="52" y="285"/>
                  </a:cubicBezTo>
                  <a:cubicBezTo>
                    <a:pt x="53" y="286"/>
                    <a:pt x="54" y="286"/>
                    <a:pt x="54" y="287"/>
                  </a:cubicBezTo>
                  <a:cubicBezTo>
                    <a:pt x="56" y="287"/>
                    <a:pt x="58" y="288"/>
                    <a:pt x="59" y="290"/>
                  </a:cubicBezTo>
                  <a:cubicBezTo>
                    <a:pt x="59" y="291"/>
                    <a:pt x="59" y="292"/>
                    <a:pt x="58" y="294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5" y="291"/>
                    <a:pt x="52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90"/>
                    <a:pt x="47" y="292"/>
                    <a:pt x="46" y="293"/>
                  </a:cubicBezTo>
                  <a:cubicBezTo>
                    <a:pt x="46" y="294"/>
                    <a:pt x="45" y="295"/>
                    <a:pt x="45" y="295"/>
                  </a:cubicBezTo>
                  <a:cubicBezTo>
                    <a:pt x="44" y="296"/>
                    <a:pt x="44" y="296"/>
                    <a:pt x="44" y="296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6" y="298"/>
                    <a:pt x="46" y="298"/>
                  </a:cubicBezTo>
                  <a:cubicBezTo>
                    <a:pt x="48" y="298"/>
                    <a:pt x="49" y="299"/>
                    <a:pt x="49" y="300"/>
                  </a:cubicBezTo>
                  <a:cubicBezTo>
                    <a:pt x="50" y="301"/>
                    <a:pt x="49" y="302"/>
                    <a:pt x="49" y="303"/>
                  </a:cubicBezTo>
                  <a:cubicBezTo>
                    <a:pt x="48" y="303"/>
                    <a:pt x="48" y="303"/>
                    <a:pt x="47" y="303"/>
                  </a:cubicBezTo>
                  <a:cubicBezTo>
                    <a:pt x="46" y="303"/>
                    <a:pt x="45" y="303"/>
                    <a:pt x="45" y="302"/>
                  </a:cubicBezTo>
                  <a:cubicBezTo>
                    <a:pt x="44" y="302"/>
                    <a:pt x="44" y="302"/>
                    <a:pt x="44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39" y="303"/>
                    <a:pt x="38" y="305"/>
                    <a:pt x="36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6" y="309"/>
                    <a:pt x="36" y="309"/>
                    <a:pt x="36" y="309"/>
                  </a:cubicBezTo>
                  <a:cubicBezTo>
                    <a:pt x="37" y="309"/>
                    <a:pt x="37" y="309"/>
                    <a:pt x="37" y="309"/>
                  </a:cubicBezTo>
                  <a:cubicBezTo>
                    <a:pt x="38" y="310"/>
                    <a:pt x="38" y="310"/>
                    <a:pt x="39" y="310"/>
                  </a:cubicBezTo>
                  <a:cubicBezTo>
                    <a:pt x="39" y="311"/>
                    <a:pt x="39" y="312"/>
                    <a:pt x="39" y="312"/>
                  </a:cubicBezTo>
                  <a:cubicBezTo>
                    <a:pt x="38" y="313"/>
                    <a:pt x="37" y="314"/>
                    <a:pt x="37" y="314"/>
                  </a:cubicBezTo>
                  <a:cubicBezTo>
                    <a:pt x="36" y="314"/>
                    <a:pt x="35" y="313"/>
                    <a:pt x="34" y="313"/>
                  </a:cubicBezTo>
                  <a:cubicBezTo>
                    <a:pt x="34" y="313"/>
                    <a:pt x="33" y="312"/>
                    <a:pt x="33" y="312"/>
                  </a:cubicBezTo>
                  <a:cubicBezTo>
                    <a:pt x="33" y="312"/>
                    <a:pt x="33" y="312"/>
                    <a:pt x="33" y="312"/>
                  </a:cubicBezTo>
                  <a:cubicBezTo>
                    <a:pt x="32" y="313"/>
                    <a:pt x="32" y="313"/>
                    <a:pt x="32" y="313"/>
                  </a:cubicBezTo>
                  <a:cubicBezTo>
                    <a:pt x="31" y="314"/>
                    <a:pt x="29" y="315"/>
                    <a:pt x="28" y="316"/>
                  </a:cubicBezTo>
                  <a:cubicBezTo>
                    <a:pt x="27" y="317"/>
                    <a:pt x="27" y="317"/>
                    <a:pt x="27" y="317"/>
                  </a:cubicBezTo>
                  <a:cubicBezTo>
                    <a:pt x="20" y="323"/>
                    <a:pt x="12" y="330"/>
                    <a:pt x="1" y="330"/>
                  </a:cubicBezTo>
                  <a:lnTo>
                    <a:pt x="0" y="330"/>
                  </a:lnTo>
                  <a:close/>
                  <a:moveTo>
                    <a:pt x="71" y="204"/>
                  </a:moveTo>
                  <a:cubicBezTo>
                    <a:pt x="73" y="225"/>
                    <a:pt x="61" y="249"/>
                    <a:pt x="51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1" y="269"/>
                    <a:pt x="51" y="269"/>
                    <a:pt x="51" y="269"/>
                  </a:cubicBezTo>
                  <a:cubicBezTo>
                    <a:pt x="55" y="272"/>
                    <a:pt x="59" y="274"/>
                    <a:pt x="64" y="276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65" y="275"/>
                    <a:pt x="65" y="275"/>
                    <a:pt x="65" y="275"/>
                  </a:cubicBezTo>
                  <a:cubicBezTo>
                    <a:pt x="77" y="255"/>
                    <a:pt x="96" y="244"/>
                    <a:pt x="114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2"/>
                    <a:pt x="114" y="232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2" y="231"/>
                    <a:pt x="112" y="231"/>
                    <a:pt x="112" y="230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01" y="226"/>
                    <a:pt x="90" y="222"/>
                    <a:pt x="82" y="215"/>
                  </a:cubicBezTo>
                  <a:cubicBezTo>
                    <a:pt x="80" y="213"/>
                    <a:pt x="78" y="211"/>
                    <a:pt x="77" y="208"/>
                  </a:cubicBezTo>
                  <a:cubicBezTo>
                    <a:pt x="75" y="207"/>
                    <a:pt x="74" y="205"/>
                    <a:pt x="73" y="203"/>
                  </a:cubicBezTo>
                  <a:cubicBezTo>
                    <a:pt x="71" y="201"/>
                    <a:pt x="71" y="201"/>
                    <a:pt x="71" y="201"/>
                  </a:cubicBezTo>
                  <a:lnTo>
                    <a:pt x="71" y="204"/>
                  </a:lnTo>
                  <a:close/>
                  <a:moveTo>
                    <a:pt x="165" y="140"/>
                  </a:moveTo>
                  <a:cubicBezTo>
                    <a:pt x="164" y="141"/>
                    <a:pt x="163" y="142"/>
                    <a:pt x="162" y="143"/>
                  </a:cubicBezTo>
                  <a:cubicBezTo>
                    <a:pt x="161" y="146"/>
                    <a:pt x="159" y="149"/>
                    <a:pt x="157" y="152"/>
                  </a:cubicBezTo>
                  <a:cubicBezTo>
                    <a:pt x="152" y="160"/>
                    <a:pt x="148" y="167"/>
                    <a:pt x="143" y="175"/>
                  </a:cubicBezTo>
                  <a:cubicBezTo>
                    <a:pt x="139" y="183"/>
                    <a:pt x="134" y="192"/>
                    <a:pt x="130" y="200"/>
                  </a:cubicBezTo>
                  <a:cubicBezTo>
                    <a:pt x="126" y="209"/>
                    <a:pt x="123" y="218"/>
                    <a:pt x="120" y="228"/>
                  </a:cubicBezTo>
                  <a:cubicBezTo>
                    <a:pt x="119" y="229"/>
                    <a:pt x="119" y="229"/>
                    <a:pt x="119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34" y="234"/>
                    <a:pt x="151" y="237"/>
                    <a:pt x="168" y="237"/>
                  </a:cubicBezTo>
                  <a:cubicBezTo>
                    <a:pt x="182" y="237"/>
                    <a:pt x="196" y="236"/>
                    <a:pt x="209" y="231"/>
                  </a:cubicBezTo>
                  <a:cubicBezTo>
                    <a:pt x="213" y="230"/>
                    <a:pt x="216" y="229"/>
                    <a:pt x="219" y="228"/>
                  </a:cubicBezTo>
                  <a:cubicBezTo>
                    <a:pt x="223" y="227"/>
                    <a:pt x="225" y="225"/>
                    <a:pt x="229" y="223"/>
                  </a:cubicBezTo>
                  <a:cubicBezTo>
                    <a:pt x="229" y="223"/>
                    <a:pt x="229" y="223"/>
                    <a:pt x="229" y="223"/>
                  </a:cubicBezTo>
                  <a:cubicBezTo>
                    <a:pt x="229" y="222"/>
                    <a:pt x="229" y="222"/>
                    <a:pt x="229" y="222"/>
                  </a:cubicBezTo>
                  <a:cubicBezTo>
                    <a:pt x="229" y="215"/>
                    <a:pt x="228" y="207"/>
                    <a:pt x="225" y="199"/>
                  </a:cubicBezTo>
                  <a:cubicBezTo>
                    <a:pt x="223" y="192"/>
                    <a:pt x="220" y="185"/>
                    <a:pt x="216" y="179"/>
                  </a:cubicBezTo>
                  <a:cubicBezTo>
                    <a:pt x="212" y="173"/>
                    <a:pt x="207" y="168"/>
                    <a:pt x="203" y="163"/>
                  </a:cubicBezTo>
                  <a:cubicBezTo>
                    <a:pt x="200" y="160"/>
                    <a:pt x="198" y="158"/>
                    <a:pt x="195" y="155"/>
                  </a:cubicBezTo>
                  <a:cubicBezTo>
                    <a:pt x="191" y="151"/>
                    <a:pt x="186" y="148"/>
                    <a:pt x="180" y="145"/>
                  </a:cubicBezTo>
                  <a:cubicBezTo>
                    <a:pt x="179" y="144"/>
                    <a:pt x="177" y="143"/>
                    <a:pt x="175" y="142"/>
                  </a:cubicBezTo>
                  <a:cubicBezTo>
                    <a:pt x="173" y="141"/>
                    <a:pt x="170" y="139"/>
                    <a:pt x="167" y="139"/>
                  </a:cubicBezTo>
                  <a:cubicBezTo>
                    <a:pt x="167" y="139"/>
                    <a:pt x="166" y="139"/>
                    <a:pt x="165" y="140"/>
                  </a:cubicBezTo>
                  <a:close/>
                  <a:moveTo>
                    <a:pt x="85" y="211"/>
                  </a:moveTo>
                  <a:cubicBezTo>
                    <a:pt x="85" y="211"/>
                    <a:pt x="85" y="211"/>
                    <a:pt x="86" y="211"/>
                  </a:cubicBezTo>
                  <a:cubicBezTo>
                    <a:pt x="89" y="214"/>
                    <a:pt x="93" y="217"/>
                    <a:pt x="97" y="219"/>
                  </a:cubicBezTo>
                  <a:cubicBezTo>
                    <a:pt x="102" y="222"/>
                    <a:pt x="108" y="224"/>
                    <a:pt x="114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6"/>
                    <a:pt x="115" y="226"/>
                    <a:pt x="115" y="226"/>
                  </a:cubicBezTo>
                  <a:cubicBezTo>
                    <a:pt x="123" y="204"/>
                    <a:pt x="134" y="184"/>
                    <a:pt x="145" y="165"/>
                  </a:cubicBezTo>
                  <a:cubicBezTo>
                    <a:pt x="151" y="155"/>
                    <a:pt x="156" y="145"/>
                    <a:pt x="161" y="135"/>
                  </a:cubicBezTo>
                  <a:cubicBezTo>
                    <a:pt x="169" y="127"/>
                    <a:pt x="175" y="118"/>
                    <a:pt x="181" y="108"/>
                  </a:cubicBezTo>
                  <a:cubicBezTo>
                    <a:pt x="187" y="99"/>
                    <a:pt x="193" y="89"/>
                    <a:pt x="201" y="81"/>
                  </a:cubicBezTo>
                  <a:cubicBezTo>
                    <a:pt x="224" y="58"/>
                    <a:pt x="245" y="37"/>
                    <a:pt x="277" y="26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76" y="24"/>
                    <a:pt x="276" y="24"/>
                    <a:pt x="275" y="23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60" y="23"/>
                    <a:pt x="251" y="23"/>
                    <a:pt x="240" y="24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7"/>
                    <a:pt x="238" y="27"/>
                    <a:pt x="237" y="27"/>
                  </a:cubicBezTo>
                  <a:cubicBezTo>
                    <a:pt x="237" y="27"/>
                    <a:pt x="237" y="27"/>
                    <a:pt x="237" y="26"/>
                  </a:cubicBezTo>
                  <a:cubicBezTo>
                    <a:pt x="236" y="25"/>
                    <a:pt x="236" y="25"/>
                    <a:pt x="236" y="25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184" y="43"/>
                    <a:pt x="149" y="76"/>
                    <a:pt x="124" y="102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4"/>
                    <a:pt x="123" y="105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1" y="108"/>
                    <a:pt x="119" y="110"/>
                    <a:pt x="118" y="111"/>
                  </a:cubicBezTo>
                  <a:cubicBezTo>
                    <a:pt x="117" y="112"/>
                    <a:pt x="116" y="114"/>
                    <a:pt x="115" y="115"/>
                  </a:cubicBezTo>
                  <a:cubicBezTo>
                    <a:pt x="112" y="118"/>
                    <a:pt x="110" y="121"/>
                    <a:pt x="107" y="124"/>
                  </a:cubicBezTo>
                  <a:cubicBezTo>
                    <a:pt x="103" y="130"/>
                    <a:pt x="98" y="136"/>
                    <a:pt x="94" y="143"/>
                  </a:cubicBezTo>
                  <a:cubicBezTo>
                    <a:pt x="89" y="150"/>
                    <a:pt x="85" y="158"/>
                    <a:pt x="82" y="166"/>
                  </a:cubicBezTo>
                  <a:cubicBezTo>
                    <a:pt x="80" y="170"/>
                    <a:pt x="78" y="174"/>
                    <a:pt x="77" y="178"/>
                  </a:cubicBezTo>
                  <a:cubicBezTo>
                    <a:pt x="76" y="180"/>
                    <a:pt x="76" y="182"/>
                    <a:pt x="75" y="183"/>
                  </a:cubicBezTo>
                  <a:cubicBezTo>
                    <a:pt x="74" y="185"/>
                    <a:pt x="74" y="187"/>
                    <a:pt x="73" y="189"/>
                  </a:cubicBezTo>
                  <a:cubicBezTo>
                    <a:pt x="73" y="191"/>
                    <a:pt x="72" y="193"/>
                    <a:pt x="73" y="196"/>
                  </a:cubicBezTo>
                  <a:cubicBezTo>
                    <a:pt x="74" y="198"/>
                    <a:pt x="76" y="201"/>
                    <a:pt x="77" y="203"/>
                  </a:cubicBezTo>
                  <a:cubicBezTo>
                    <a:pt x="79" y="206"/>
                    <a:pt x="82" y="209"/>
                    <a:pt x="85" y="211"/>
                  </a:cubicBezTo>
                  <a:close/>
                  <a:moveTo>
                    <a:pt x="285" y="29"/>
                  </a:moveTo>
                  <a:cubicBezTo>
                    <a:pt x="251" y="36"/>
                    <a:pt x="230" y="58"/>
                    <a:pt x="210" y="79"/>
                  </a:cubicBezTo>
                  <a:cubicBezTo>
                    <a:pt x="194" y="94"/>
                    <a:pt x="182" y="113"/>
                    <a:pt x="170" y="130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87" y="141"/>
                    <a:pt x="201" y="152"/>
                    <a:pt x="215" y="171"/>
                  </a:cubicBezTo>
                  <a:cubicBezTo>
                    <a:pt x="223" y="183"/>
                    <a:pt x="232" y="198"/>
                    <a:pt x="234" y="219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5" y="220"/>
                    <a:pt x="235" y="220"/>
                    <a:pt x="235" y="220"/>
                  </a:cubicBezTo>
                  <a:cubicBezTo>
                    <a:pt x="251" y="214"/>
                    <a:pt x="261" y="200"/>
                    <a:pt x="272" y="187"/>
                  </a:cubicBezTo>
                  <a:cubicBezTo>
                    <a:pt x="275" y="183"/>
                    <a:pt x="275" y="183"/>
                    <a:pt x="275" y="183"/>
                  </a:cubicBezTo>
                  <a:cubicBezTo>
                    <a:pt x="283" y="173"/>
                    <a:pt x="288" y="164"/>
                    <a:pt x="295" y="149"/>
                  </a:cubicBezTo>
                  <a:cubicBezTo>
                    <a:pt x="300" y="137"/>
                    <a:pt x="317" y="94"/>
                    <a:pt x="302" y="57"/>
                  </a:cubicBezTo>
                  <a:cubicBezTo>
                    <a:pt x="301" y="54"/>
                    <a:pt x="299" y="52"/>
                    <a:pt x="298" y="49"/>
                  </a:cubicBezTo>
                  <a:cubicBezTo>
                    <a:pt x="297" y="47"/>
                    <a:pt x="296" y="45"/>
                    <a:pt x="295" y="43"/>
                  </a:cubicBezTo>
                  <a:cubicBezTo>
                    <a:pt x="294" y="42"/>
                    <a:pt x="294" y="41"/>
                    <a:pt x="293" y="40"/>
                  </a:cubicBezTo>
                  <a:cubicBezTo>
                    <a:pt x="292" y="36"/>
                    <a:pt x="290" y="32"/>
                    <a:pt x="286" y="29"/>
                  </a:cubicBezTo>
                  <a:cubicBezTo>
                    <a:pt x="286" y="29"/>
                    <a:pt x="286" y="29"/>
                    <a:pt x="286" y="29"/>
                  </a:cubicBezTo>
                  <a:lnTo>
                    <a:pt x="285" y="29"/>
                  </a:lnTo>
                  <a:close/>
                  <a:moveTo>
                    <a:pt x="55" y="168"/>
                  </a:moveTo>
                  <a:cubicBezTo>
                    <a:pt x="55" y="169"/>
                    <a:pt x="56" y="170"/>
                    <a:pt x="56" y="171"/>
                  </a:cubicBezTo>
                  <a:cubicBezTo>
                    <a:pt x="58" y="173"/>
                    <a:pt x="58" y="176"/>
                    <a:pt x="59" y="178"/>
                  </a:cubicBezTo>
                  <a:cubicBezTo>
                    <a:pt x="61" y="182"/>
                    <a:pt x="63" y="186"/>
                    <a:pt x="66" y="190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0"/>
                    <a:pt x="68" y="190"/>
                    <a:pt x="68" y="190"/>
                  </a:cubicBezTo>
                  <a:cubicBezTo>
                    <a:pt x="75" y="164"/>
                    <a:pt x="90" y="143"/>
                    <a:pt x="103" y="123"/>
                  </a:cubicBezTo>
                  <a:cubicBezTo>
                    <a:pt x="107" y="117"/>
                    <a:pt x="111" y="112"/>
                    <a:pt x="115" y="106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06" y="99"/>
                    <a:pt x="93" y="96"/>
                    <a:pt x="81" y="96"/>
                  </a:cubicBezTo>
                  <a:cubicBezTo>
                    <a:pt x="75" y="96"/>
                    <a:pt x="70" y="97"/>
                    <a:pt x="65" y="100"/>
                  </a:cubicBezTo>
                  <a:cubicBezTo>
                    <a:pt x="62" y="102"/>
                    <a:pt x="59" y="105"/>
                    <a:pt x="58" y="108"/>
                  </a:cubicBezTo>
                  <a:cubicBezTo>
                    <a:pt x="57" y="111"/>
                    <a:pt x="58" y="114"/>
                    <a:pt x="57" y="117"/>
                  </a:cubicBezTo>
                  <a:cubicBezTo>
                    <a:pt x="55" y="120"/>
                    <a:pt x="54" y="123"/>
                    <a:pt x="53" y="127"/>
                  </a:cubicBezTo>
                  <a:cubicBezTo>
                    <a:pt x="52" y="132"/>
                    <a:pt x="51" y="137"/>
                    <a:pt x="51" y="143"/>
                  </a:cubicBezTo>
                  <a:cubicBezTo>
                    <a:pt x="51" y="147"/>
                    <a:pt x="51" y="152"/>
                    <a:pt x="52" y="156"/>
                  </a:cubicBezTo>
                  <a:cubicBezTo>
                    <a:pt x="52" y="158"/>
                    <a:pt x="52" y="160"/>
                    <a:pt x="53" y="161"/>
                  </a:cubicBezTo>
                  <a:cubicBezTo>
                    <a:pt x="53" y="163"/>
                    <a:pt x="53" y="165"/>
                    <a:pt x="53" y="166"/>
                  </a:cubicBezTo>
                  <a:cubicBezTo>
                    <a:pt x="54" y="167"/>
                    <a:pt x="54" y="168"/>
                    <a:pt x="55" y="168"/>
                  </a:cubicBezTo>
                  <a:close/>
                  <a:moveTo>
                    <a:pt x="84" y="92"/>
                  </a:moveTo>
                  <a:cubicBezTo>
                    <a:pt x="95" y="92"/>
                    <a:pt x="104" y="96"/>
                    <a:pt x="113" y="99"/>
                  </a:cubicBezTo>
                  <a:cubicBezTo>
                    <a:pt x="115" y="100"/>
                    <a:pt x="117" y="101"/>
                    <a:pt x="119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37" y="82"/>
                    <a:pt x="157" y="65"/>
                    <a:pt x="181" y="48"/>
                  </a:cubicBezTo>
                  <a:cubicBezTo>
                    <a:pt x="207" y="31"/>
                    <a:pt x="235" y="20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1" y="20"/>
                  </a:cubicBezTo>
                  <a:cubicBezTo>
                    <a:pt x="263" y="20"/>
                    <a:pt x="267" y="19"/>
                    <a:pt x="267" y="1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70" y="19"/>
                    <a:pt x="271" y="19"/>
                    <a:pt x="273" y="19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59" y="11"/>
                    <a:pt x="237" y="3"/>
                    <a:pt x="214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08" y="3"/>
                    <a:pt x="206" y="3"/>
                    <a:pt x="205" y="3"/>
                  </a:cubicBezTo>
                  <a:cubicBezTo>
                    <a:pt x="193" y="4"/>
                    <a:pt x="180" y="6"/>
                    <a:pt x="169" y="10"/>
                  </a:cubicBezTo>
                  <a:cubicBezTo>
                    <a:pt x="157" y="14"/>
                    <a:pt x="146" y="19"/>
                    <a:pt x="135" y="25"/>
                  </a:cubicBezTo>
                  <a:cubicBezTo>
                    <a:pt x="125" y="31"/>
                    <a:pt x="115" y="39"/>
                    <a:pt x="105" y="46"/>
                  </a:cubicBezTo>
                  <a:cubicBezTo>
                    <a:pt x="99" y="51"/>
                    <a:pt x="94" y="57"/>
                    <a:pt x="88" y="62"/>
                  </a:cubicBezTo>
                  <a:cubicBezTo>
                    <a:pt x="84" y="67"/>
                    <a:pt x="79" y="71"/>
                    <a:pt x="76" y="77"/>
                  </a:cubicBezTo>
                  <a:cubicBezTo>
                    <a:pt x="74" y="80"/>
                    <a:pt x="72" y="84"/>
                    <a:pt x="75" y="87"/>
                  </a:cubicBezTo>
                  <a:cubicBezTo>
                    <a:pt x="77" y="89"/>
                    <a:pt x="82" y="92"/>
                    <a:pt x="84" y="9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3983038" y="1404938"/>
              <a:ext cx="147638" cy="180975"/>
            </a:xfrm>
            <a:custGeom>
              <a:avLst/>
              <a:gdLst>
                <a:gd name="T0" fmla="*/ 4 w 61"/>
                <a:gd name="T1" fmla="*/ 73 h 75"/>
                <a:gd name="T2" fmla="*/ 46 w 61"/>
                <a:gd name="T3" fmla="*/ 0 h 75"/>
                <a:gd name="T4" fmla="*/ 61 w 61"/>
                <a:gd name="T5" fmla="*/ 12 h 75"/>
                <a:gd name="T6" fmla="*/ 50 w 61"/>
                <a:gd name="T7" fmla="*/ 44 h 75"/>
                <a:gd name="T8" fmla="*/ 13 w 61"/>
                <a:gd name="T9" fmla="*/ 75 h 75"/>
                <a:gd name="T10" fmla="*/ 12 w 61"/>
                <a:gd name="T11" fmla="*/ 71 h 75"/>
                <a:gd name="T12" fmla="*/ 13 w 61"/>
                <a:gd name="T13" fmla="*/ 69 h 75"/>
                <a:gd name="T14" fmla="*/ 8 w 61"/>
                <a:gd name="T15" fmla="*/ 66 h 75"/>
                <a:gd name="T16" fmla="*/ 9 w 61"/>
                <a:gd name="T17" fmla="*/ 70 h 75"/>
                <a:gd name="T18" fmla="*/ 10 w 61"/>
                <a:gd name="T19" fmla="*/ 71 h 75"/>
                <a:gd name="T20" fmla="*/ 7 w 61"/>
                <a:gd name="T21" fmla="*/ 61 h 75"/>
                <a:gd name="T22" fmla="*/ 8 w 61"/>
                <a:gd name="T23" fmla="*/ 61 h 75"/>
                <a:gd name="T24" fmla="*/ 27 w 61"/>
                <a:gd name="T25" fmla="*/ 65 h 75"/>
                <a:gd name="T26" fmla="*/ 26 w 61"/>
                <a:gd name="T27" fmla="*/ 63 h 75"/>
                <a:gd name="T28" fmla="*/ 8 w 61"/>
                <a:gd name="T29" fmla="*/ 55 h 75"/>
                <a:gd name="T30" fmla="*/ 14 w 61"/>
                <a:gd name="T31" fmla="*/ 39 h 75"/>
                <a:gd name="T32" fmla="*/ 10 w 61"/>
                <a:gd name="T33" fmla="*/ 48 h 75"/>
                <a:gd name="T34" fmla="*/ 10 w 61"/>
                <a:gd name="T35" fmla="*/ 49 h 75"/>
                <a:gd name="T36" fmla="*/ 32 w 61"/>
                <a:gd name="T37" fmla="*/ 60 h 75"/>
                <a:gd name="T38" fmla="*/ 40 w 61"/>
                <a:gd name="T39" fmla="*/ 51 h 75"/>
                <a:gd name="T40" fmla="*/ 39 w 61"/>
                <a:gd name="T41" fmla="*/ 50 h 75"/>
                <a:gd name="T42" fmla="*/ 14 w 61"/>
                <a:gd name="T43" fmla="*/ 37 h 75"/>
                <a:gd name="T44" fmla="*/ 25 w 61"/>
                <a:gd name="T45" fmla="*/ 22 h 75"/>
                <a:gd name="T46" fmla="*/ 17 w 61"/>
                <a:gd name="T47" fmla="*/ 36 h 75"/>
                <a:gd name="T48" fmla="*/ 28 w 61"/>
                <a:gd name="T49" fmla="*/ 41 h 75"/>
                <a:gd name="T50" fmla="*/ 44 w 61"/>
                <a:gd name="T51" fmla="*/ 47 h 75"/>
                <a:gd name="T52" fmla="*/ 47 w 61"/>
                <a:gd name="T53" fmla="*/ 41 h 75"/>
                <a:gd name="T54" fmla="*/ 50 w 61"/>
                <a:gd name="T55" fmla="*/ 34 h 75"/>
                <a:gd name="T56" fmla="*/ 26 w 61"/>
                <a:gd name="T57" fmla="*/ 22 h 75"/>
                <a:gd name="T58" fmla="*/ 34 w 61"/>
                <a:gd name="T59" fmla="*/ 12 h 75"/>
                <a:gd name="T60" fmla="*/ 28 w 61"/>
                <a:gd name="T61" fmla="*/ 18 h 75"/>
                <a:gd name="T62" fmla="*/ 52 w 61"/>
                <a:gd name="T63" fmla="*/ 29 h 75"/>
                <a:gd name="T64" fmla="*/ 53 w 61"/>
                <a:gd name="T65" fmla="*/ 28 h 75"/>
                <a:gd name="T66" fmla="*/ 56 w 61"/>
                <a:gd name="T67" fmla="*/ 18 h 75"/>
                <a:gd name="T68" fmla="*/ 46 w 61"/>
                <a:gd name="T69" fmla="*/ 12 h 75"/>
                <a:gd name="T70" fmla="*/ 34 w 61"/>
                <a:gd name="T71" fmla="*/ 12 h 75"/>
                <a:gd name="T72" fmla="*/ 45 w 61"/>
                <a:gd name="T73" fmla="*/ 5 h 75"/>
                <a:gd name="T74" fmla="*/ 45 w 61"/>
                <a:gd name="T75" fmla="*/ 7 h 75"/>
                <a:gd name="T76" fmla="*/ 57 w 61"/>
                <a:gd name="T77" fmla="*/ 14 h 75"/>
                <a:gd name="T78" fmla="*/ 54 w 61"/>
                <a:gd name="T79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75">
                  <a:moveTo>
                    <a:pt x="13" y="75"/>
                  </a:moveTo>
                  <a:cubicBezTo>
                    <a:pt x="10" y="75"/>
                    <a:pt x="7" y="75"/>
                    <a:pt x="4" y="73"/>
                  </a:cubicBezTo>
                  <a:cubicBezTo>
                    <a:pt x="0" y="34"/>
                    <a:pt x="28" y="1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1" y="0"/>
                    <a:pt x="55" y="1"/>
                    <a:pt x="57" y="5"/>
                  </a:cubicBezTo>
                  <a:cubicBezTo>
                    <a:pt x="59" y="7"/>
                    <a:pt x="61" y="9"/>
                    <a:pt x="61" y="12"/>
                  </a:cubicBezTo>
                  <a:cubicBezTo>
                    <a:pt x="60" y="18"/>
                    <a:pt x="59" y="24"/>
                    <a:pt x="57" y="29"/>
                  </a:cubicBezTo>
                  <a:cubicBezTo>
                    <a:pt x="55" y="34"/>
                    <a:pt x="53" y="39"/>
                    <a:pt x="50" y="44"/>
                  </a:cubicBezTo>
                  <a:cubicBezTo>
                    <a:pt x="48" y="47"/>
                    <a:pt x="46" y="51"/>
                    <a:pt x="44" y="53"/>
                  </a:cubicBezTo>
                  <a:cubicBezTo>
                    <a:pt x="36" y="64"/>
                    <a:pt x="25" y="75"/>
                    <a:pt x="13" y="75"/>
                  </a:cubicBezTo>
                  <a:close/>
                  <a:moveTo>
                    <a:pt x="10" y="71"/>
                  </a:moveTo>
                  <a:cubicBezTo>
                    <a:pt x="11" y="71"/>
                    <a:pt x="12" y="71"/>
                    <a:pt x="12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2" y="69"/>
                    <a:pt x="11" y="68"/>
                    <a:pt x="10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lnTo>
                    <a:pt x="10" y="71"/>
                  </a:lnTo>
                  <a:close/>
                  <a:moveTo>
                    <a:pt x="8" y="56"/>
                  </a:moveTo>
                  <a:cubicBezTo>
                    <a:pt x="8" y="58"/>
                    <a:pt x="7" y="59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64"/>
                    <a:pt x="17" y="67"/>
                    <a:pt x="21" y="67"/>
                  </a:cubicBezTo>
                  <a:cubicBezTo>
                    <a:pt x="23" y="67"/>
                    <a:pt x="25" y="66"/>
                    <a:pt x="27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0" y="61"/>
                    <a:pt x="15" y="59"/>
                    <a:pt x="9" y="55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8" y="56"/>
                  </a:lnTo>
                  <a:close/>
                  <a:moveTo>
                    <a:pt x="14" y="39"/>
                  </a:moveTo>
                  <a:cubicBezTo>
                    <a:pt x="13" y="40"/>
                    <a:pt x="13" y="41"/>
                    <a:pt x="12" y="43"/>
                  </a:cubicBezTo>
                  <a:cubicBezTo>
                    <a:pt x="11" y="45"/>
                    <a:pt x="11" y="46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4" y="56"/>
                    <a:pt x="23" y="58"/>
                    <a:pt x="31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58"/>
                    <a:pt x="38" y="55"/>
                    <a:pt x="40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1" y="48"/>
                    <a:pt x="25" y="44"/>
                    <a:pt x="19" y="40"/>
                  </a:cubicBezTo>
                  <a:cubicBezTo>
                    <a:pt x="14" y="37"/>
                    <a:pt x="14" y="37"/>
                    <a:pt x="14" y="37"/>
                  </a:cubicBezTo>
                  <a:lnTo>
                    <a:pt x="14" y="39"/>
                  </a:lnTo>
                  <a:close/>
                  <a:moveTo>
                    <a:pt x="25" y="22"/>
                  </a:moveTo>
                  <a:cubicBezTo>
                    <a:pt x="22" y="25"/>
                    <a:pt x="18" y="30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7"/>
                    <a:pt x="24" y="39"/>
                    <a:pt x="28" y="41"/>
                  </a:cubicBezTo>
                  <a:cubicBezTo>
                    <a:pt x="33" y="43"/>
                    <a:pt x="37" y="46"/>
                    <a:pt x="43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4"/>
                    <a:pt x="46" y="42"/>
                    <a:pt x="47" y="41"/>
                  </a:cubicBezTo>
                  <a:cubicBezTo>
                    <a:pt x="48" y="39"/>
                    <a:pt x="49" y="37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26"/>
                    <a:pt x="35" y="24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34" y="12"/>
                  </a:moveTo>
                  <a:cubicBezTo>
                    <a:pt x="32" y="13"/>
                    <a:pt x="31" y="15"/>
                    <a:pt x="30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8" y="21"/>
                    <a:pt x="45" y="24"/>
                    <a:pt x="52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5"/>
                    <a:pt x="56" y="22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3" y="15"/>
                    <a:pt x="49" y="13"/>
                    <a:pt x="46" y="12"/>
                  </a:cubicBezTo>
                  <a:cubicBezTo>
                    <a:pt x="43" y="11"/>
                    <a:pt x="39" y="11"/>
                    <a:pt x="36" y="11"/>
                  </a:cubicBezTo>
                  <a:cubicBezTo>
                    <a:pt x="35" y="12"/>
                    <a:pt x="35" y="12"/>
                    <a:pt x="34" y="12"/>
                  </a:cubicBezTo>
                  <a:close/>
                  <a:moveTo>
                    <a:pt x="48" y="5"/>
                  </a:moveTo>
                  <a:cubicBezTo>
                    <a:pt x="47" y="5"/>
                    <a:pt x="46" y="5"/>
                    <a:pt x="45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9" y="9"/>
                    <a:pt x="52" y="10"/>
                    <a:pt x="55" y="12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0"/>
                    <a:pt x="55" y="8"/>
                    <a:pt x="54" y="7"/>
                  </a:cubicBezTo>
                  <a:cubicBezTo>
                    <a:pt x="53" y="6"/>
                    <a:pt x="50" y="5"/>
                    <a:pt x="4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" name="Freeform 7"/>
          <p:cNvSpPr/>
          <p:nvPr/>
        </p:nvSpPr>
        <p:spPr bwMode="auto">
          <a:xfrm>
            <a:off x="5523548" y="1184276"/>
            <a:ext cx="742950" cy="646113"/>
          </a:xfrm>
          <a:custGeom>
            <a:avLst/>
            <a:gdLst>
              <a:gd name="T0" fmla="*/ 12 w 306"/>
              <a:gd name="T1" fmla="*/ 249 h 267"/>
              <a:gd name="T2" fmla="*/ 38 w 306"/>
              <a:gd name="T3" fmla="*/ 177 h 267"/>
              <a:gd name="T4" fmla="*/ 144 w 306"/>
              <a:gd name="T5" fmla="*/ 82 h 267"/>
              <a:gd name="T6" fmla="*/ 197 w 306"/>
              <a:gd name="T7" fmla="*/ 37 h 267"/>
              <a:gd name="T8" fmla="*/ 303 w 306"/>
              <a:gd name="T9" fmla="*/ 16 h 267"/>
              <a:gd name="T10" fmla="*/ 303 w 306"/>
              <a:gd name="T11" fmla="*/ 51 h 267"/>
              <a:gd name="T12" fmla="*/ 162 w 306"/>
              <a:gd name="T13" fmla="*/ 166 h 267"/>
              <a:gd name="T14" fmla="*/ 129 w 306"/>
              <a:gd name="T15" fmla="*/ 197 h 267"/>
              <a:gd name="T16" fmla="*/ 88 w 306"/>
              <a:gd name="T17" fmla="*/ 206 h 267"/>
              <a:gd name="T18" fmla="*/ 82 w 306"/>
              <a:gd name="T19" fmla="*/ 170 h 267"/>
              <a:gd name="T20" fmla="*/ 126 w 306"/>
              <a:gd name="T21" fmla="*/ 131 h 267"/>
              <a:gd name="T22" fmla="*/ 235 w 306"/>
              <a:gd name="T23" fmla="*/ 38 h 267"/>
              <a:gd name="T24" fmla="*/ 240 w 306"/>
              <a:gd name="T25" fmla="*/ 43 h 267"/>
              <a:gd name="T26" fmla="*/ 218 w 306"/>
              <a:gd name="T27" fmla="*/ 64 h 267"/>
              <a:gd name="T28" fmla="*/ 218 w 306"/>
              <a:gd name="T29" fmla="*/ 64 h 267"/>
              <a:gd name="T30" fmla="*/ 116 w 306"/>
              <a:gd name="T31" fmla="*/ 147 h 267"/>
              <a:gd name="T32" fmla="*/ 85 w 306"/>
              <a:gd name="T33" fmla="*/ 185 h 267"/>
              <a:gd name="T34" fmla="*/ 85 w 306"/>
              <a:gd name="T35" fmla="*/ 186 h 267"/>
              <a:gd name="T36" fmla="*/ 88 w 306"/>
              <a:gd name="T37" fmla="*/ 194 h 267"/>
              <a:gd name="T38" fmla="*/ 88 w 306"/>
              <a:gd name="T39" fmla="*/ 195 h 267"/>
              <a:gd name="T40" fmla="*/ 107 w 306"/>
              <a:gd name="T41" fmla="*/ 200 h 267"/>
              <a:gd name="T42" fmla="*/ 156 w 306"/>
              <a:gd name="T43" fmla="*/ 163 h 267"/>
              <a:gd name="T44" fmla="*/ 167 w 306"/>
              <a:gd name="T45" fmla="*/ 156 h 267"/>
              <a:gd name="T46" fmla="*/ 289 w 306"/>
              <a:gd name="T47" fmla="*/ 59 h 267"/>
              <a:gd name="T48" fmla="*/ 292 w 306"/>
              <a:gd name="T49" fmla="*/ 20 h 267"/>
              <a:gd name="T50" fmla="*/ 268 w 306"/>
              <a:gd name="T51" fmla="*/ 9 h 267"/>
              <a:gd name="T52" fmla="*/ 244 w 306"/>
              <a:gd name="T53" fmla="*/ 11 h 267"/>
              <a:gd name="T54" fmla="*/ 220 w 306"/>
              <a:gd name="T55" fmla="*/ 25 h 267"/>
              <a:gd name="T56" fmla="*/ 205 w 306"/>
              <a:gd name="T57" fmla="*/ 39 h 267"/>
              <a:gd name="T58" fmla="*/ 185 w 306"/>
              <a:gd name="T59" fmla="*/ 56 h 267"/>
              <a:gd name="T60" fmla="*/ 145 w 306"/>
              <a:gd name="T61" fmla="*/ 90 h 267"/>
              <a:gd name="T62" fmla="*/ 116 w 306"/>
              <a:gd name="T63" fmla="*/ 115 h 267"/>
              <a:gd name="T64" fmla="*/ 56 w 306"/>
              <a:gd name="T65" fmla="*/ 168 h 267"/>
              <a:gd name="T66" fmla="*/ 21 w 306"/>
              <a:gd name="T67" fmla="*/ 250 h 267"/>
              <a:gd name="T68" fmla="*/ 59 w 306"/>
              <a:gd name="T69" fmla="*/ 258 h 267"/>
              <a:gd name="T70" fmla="*/ 89 w 306"/>
              <a:gd name="T71" fmla="*/ 245 h 267"/>
              <a:gd name="T72" fmla="*/ 161 w 306"/>
              <a:gd name="T73" fmla="*/ 180 h 267"/>
              <a:gd name="T74" fmla="*/ 161 w 306"/>
              <a:gd name="T75" fmla="*/ 180 h 267"/>
              <a:gd name="T76" fmla="*/ 163 w 306"/>
              <a:gd name="T77" fmla="*/ 181 h 267"/>
              <a:gd name="T78" fmla="*/ 171 w 306"/>
              <a:gd name="T79" fmla="*/ 173 h 267"/>
              <a:gd name="T80" fmla="*/ 183 w 306"/>
              <a:gd name="T81" fmla="*/ 161 h 267"/>
              <a:gd name="T82" fmla="*/ 190 w 306"/>
              <a:gd name="T83" fmla="*/ 157 h 267"/>
              <a:gd name="T84" fmla="*/ 191 w 306"/>
              <a:gd name="T85" fmla="*/ 157 h 267"/>
              <a:gd name="T86" fmla="*/ 230 w 306"/>
              <a:gd name="T87" fmla="*/ 124 h 267"/>
              <a:gd name="T88" fmla="*/ 232 w 306"/>
              <a:gd name="T89" fmla="*/ 124 h 267"/>
              <a:gd name="T90" fmla="*/ 242 w 306"/>
              <a:gd name="T91" fmla="*/ 120 h 267"/>
              <a:gd name="T92" fmla="*/ 246 w 306"/>
              <a:gd name="T93" fmla="*/ 122 h 267"/>
              <a:gd name="T94" fmla="*/ 242 w 306"/>
              <a:gd name="T95" fmla="*/ 129 h 267"/>
              <a:gd name="T96" fmla="*/ 242 w 306"/>
              <a:gd name="T97" fmla="*/ 130 h 267"/>
              <a:gd name="T98" fmla="*/ 242 w 306"/>
              <a:gd name="T99" fmla="*/ 131 h 267"/>
              <a:gd name="T100" fmla="*/ 240 w 306"/>
              <a:gd name="T101" fmla="*/ 130 h 267"/>
              <a:gd name="T102" fmla="*/ 239 w 306"/>
              <a:gd name="T103" fmla="*/ 129 h 267"/>
              <a:gd name="T104" fmla="*/ 112 w 306"/>
              <a:gd name="T105" fmla="*/ 234 h 267"/>
              <a:gd name="T106" fmla="*/ 44 w 306"/>
              <a:gd name="T107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6" h="267">
                <a:moveTo>
                  <a:pt x="44" y="267"/>
                </a:moveTo>
                <a:cubicBezTo>
                  <a:pt x="28" y="267"/>
                  <a:pt x="21" y="259"/>
                  <a:pt x="12" y="249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0" y="217"/>
                  <a:pt x="17" y="196"/>
                  <a:pt x="38" y="17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74" y="144"/>
                  <a:pt x="110" y="111"/>
                  <a:pt x="144" y="82"/>
                </a:cubicBezTo>
                <a:cubicBezTo>
                  <a:pt x="151" y="77"/>
                  <a:pt x="157" y="72"/>
                  <a:pt x="163" y="67"/>
                </a:cubicBezTo>
                <a:cubicBezTo>
                  <a:pt x="174" y="57"/>
                  <a:pt x="185" y="48"/>
                  <a:pt x="197" y="37"/>
                </a:cubicBezTo>
                <a:cubicBezTo>
                  <a:pt x="207" y="29"/>
                  <a:pt x="241" y="0"/>
                  <a:pt x="271" y="0"/>
                </a:cubicBezTo>
                <a:cubicBezTo>
                  <a:pt x="284" y="0"/>
                  <a:pt x="295" y="6"/>
                  <a:pt x="303" y="16"/>
                </a:cubicBezTo>
                <a:cubicBezTo>
                  <a:pt x="303" y="16"/>
                  <a:pt x="303" y="16"/>
                  <a:pt x="303" y="16"/>
                </a:cubicBezTo>
                <a:cubicBezTo>
                  <a:pt x="306" y="30"/>
                  <a:pt x="306" y="38"/>
                  <a:pt x="303" y="51"/>
                </a:cubicBezTo>
                <a:cubicBezTo>
                  <a:pt x="303" y="51"/>
                  <a:pt x="303" y="51"/>
                  <a:pt x="303" y="51"/>
                </a:cubicBezTo>
                <a:cubicBezTo>
                  <a:pt x="260" y="93"/>
                  <a:pt x="210" y="131"/>
                  <a:pt x="162" y="166"/>
                </a:cubicBezTo>
                <a:cubicBezTo>
                  <a:pt x="155" y="172"/>
                  <a:pt x="148" y="179"/>
                  <a:pt x="141" y="186"/>
                </a:cubicBezTo>
                <a:cubicBezTo>
                  <a:pt x="137" y="189"/>
                  <a:pt x="134" y="195"/>
                  <a:pt x="129" y="197"/>
                </a:cubicBezTo>
                <a:cubicBezTo>
                  <a:pt x="122" y="201"/>
                  <a:pt x="105" y="208"/>
                  <a:pt x="97" y="208"/>
                </a:cubicBezTo>
                <a:cubicBezTo>
                  <a:pt x="94" y="208"/>
                  <a:pt x="91" y="208"/>
                  <a:pt x="88" y="206"/>
                </a:cubicBezTo>
                <a:cubicBezTo>
                  <a:pt x="84" y="204"/>
                  <a:pt x="81" y="199"/>
                  <a:pt x="79" y="192"/>
                </a:cubicBezTo>
                <a:cubicBezTo>
                  <a:pt x="77" y="184"/>
                  <a:pt x="79" y="175"/>
                  <a:pt x="82" y="170"/>
                </a:cubicBezTo>
                <a:cubicBezTo>
                  <a:pt x="91" y="158"/>
                  <a:pt x="106" y="146"/>
                  <a:pt x="120" y="136"/>
                </a:cubicBezTo>
                <a:cubicBezTo>
                  <a:pt x="120" y="136"/>
                  <a:pt x="124" y="133"/>
                  <a:pt x="126" y="131"/>
                </a:cubicBezTo>
                <a:cubicBezTo>
                  <a:pt x="148" y="114"/>
                  <a:pt x="171" y="95"/>
                  <a:pt x="196" y="75"/>
                </a:cubicBezTo>
                <a:cubicBezTo>
                  <a:pt x="210" y="64"/>
                  <a:pt x="222" y="53"/>
                  <a:pt x="235" y="38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8" y="39"/>
                  <a:pt x="240" y="42"/>
                  <a:pt x="240" y="43"/>
                </a:cubicBezTo>
                <a:cubicBezTo>
                  <a:pt x="240" y="44"/>
                  <a:pt x="242" y="46"/>
                  <a:pt x="241" y="48"/>
                </a:cubicBezTo>
                <a:cubicBezTo>
                  <a:pt x="236" y="55"/>
                  <a:pt x="227" y="62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198" y="83"/>
                  <a:pt x="174" y="102"/>
                  <a:pt x="150" y="120"/>
                </a:cubicBezTo>
                <a:cubicBezTo>
                  <a:pt x="139" y="129"/>
                  <a:pt x="127" y="138"/>
                  <a:pt x="116" y="147"/>
                </a:cubicBezTo>
                <a:cubicBezTo>
                  <a:pt x="114" y="148"/>
                  <a:pt x="113" y="150"/>
                  <a:pt x="111" y="151"/>
                </a:cubicBezTo>
                <a:cubicBezTo>
                  <a:pt x="100" y="160"/>
                  <a:pt x="87" y="170"/>
                  <a:pt x="85" y="185"/>
                </a:cubicBezTo>
                <a:cubicBezTo>
                  <a:pt x="85" y="185"/>
                  <a:pt x="85" y="185"/>
                  <a:pt x="85" y="185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8" y="187"/>
                  <a:pt x="89" y="189"/>
                  <a:pt x="89" y="191"/>
                </a:cubicBezTo>
                <a:cubicBezTo>
                  <a:pt x="89" y="192"/>
                  <a:pt x="89" y="193"/>
                  <a:pt x="88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2" y="199"/>
                  <a:pt x="95" y="201"/>
                  <a:pt x="100" y="201"/>
                </a:cubicBezTo>
                <a:cubicBezTo>
                  <a:pt x="102" y="201"/>
                  <a:pt x="105" y="201"/>
                  <a:pt x="107" y="200"/>
                </a:cubicBezTo>
                <a:cubicBezTo>
                  <a:pt x="119" y="196"/>
                  <a:pt x="129" y="187"/>
                  <a:pt x="139" y="177"/>
                </a:cubicBezTo>
                <a:cubicBezTo>
                  <a:pt x="145" y="172"/>
                  <a:pt x="150" y="167"/>
                  <a:pt x="156" y="163"/>
                </a:cubicBezTo>
                <a:cubicBezTo>
                  <a:pt x="158" y="161"/>
                  <a:pt x="160" y="160"/>
                  <a:pt x="162" y="159"/>
                </a:cubicBezTo>
                <a:cubicBezTo>
                  <a:pt x="163" y="158"/>
                  <a:pt x="165" y="158"/>
                  <a:pt x="167" y="156"/>
                </a:cubicBezTo>
                <a:cubicBezTo>
                  <a:pt x="206" y="126"/>
                  <a:pt x="251" y="89"/>
                  <a:pt x="285" y="62"/>
                </a:cubicBezTo>
                <a:cubicBezTo>
                  <a:pt x="285" y="62"/>
                  <a:pt x="288" y="59"/>
                  <a:pt x="289" y="59"/>
                </a:cubicBezTo>
                <a:cubicBezTo>
                  <a:pt x="300" y="49"/>
                  <a:pt x="300" y="39"/>
                  <a:pt x="294" y="26"/>
                </a:cubicBezTo>
                <a:cubicBezTo>
                  <a:pt x="293" y="24"/>
                  <a:pt x="292" y="22"/>
                  <a:pt x="292" y="20"/>
                </a:cubicBezTo>
                <a:cubicBezTo>
                  <a:pt x="292" y="12"/>
                  <a:pt x="289" y="13"/>
                  <a:pt x="282" y="12"/>
                </a:cubicBezTo>
                <a:cubicBezTo>
                  <a:pt x="277" y="11"/>
                  <a:pt x="272" y="9"/>
                  <a:pt x="268" y="9"/>
                </a:cubicBezTo>
                <a:cubicBezTo>
                  <a:pt x="266" y="9"/>
                  <a:pt x="263" y="10"/>
                  <a:pt x="262" y="10"/>
                </a:cubicBezTo>
                <a:cubicBezTo>
                  <a:pt x="256" y="8"/>
                  <a:pt x="250" y="7"/>
                  <a:pt x="244" y="11"/>
                </a:cubicBezTo>
                <a:cubicBezTo>
                  <a:pt x="240" y="14"/>
                  <a:pt x="239" y="18"/>
                  <a:pt x="234" y="20"/>
                </a:cubicBezTo>
                <a:cubicBezTo>
                  <a:pt x="230" y="22"/>
                  <a:pt x="224" y="23"/>
                  <a:pt x="220" y="25"/>
                </a:cubicBezTo>
                <a:cubicBezTo>
                  <a:pt x="215" y="29"/>
                  <a:pt x="211" y="34"/>
                  <a:pt x="206" y="39"/>
                </a:cubicBezTo>
                <a:cubicBezTo>
                  <a:pt x="205" y="39"/>
                  <a:pt x="205" y="39"/>
                  <a:pt x="205" y="39"/>
                </a:cubicBezTo>
                <a:cubicBezTo>
                  <a:pt x="204" y="40"/>
                  <a:pt x="202" y="42"/>
                  <a:pt x="201" y="43"/>
                </a:cubicBezTo>
                <a:cubicBezTo>
                  <a:pt x="196" y="48"/>
                  <a:pt x="190" y="52"/>
                  <a:pt x="185" y="56"/>
                </a:cubicBezTo>
                <a:cubicBezTo>
                  <a:pt x="181" y="60"/>
                  <a:pt x="176" y="63"/>
                  <a:pt x="172" y="66"/>
                </a:cubicBezTo>
                <a:cubicBezTo>
                  <a:pt x="163" y="75"/>
                  <a:pt x="153" y="83"/>
                  <a:pt x="145" y="90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5" y="99"/>
                  <a:pt x="126" y="106"/>
                  <a:pt x="116" y="115"/>
                </a:cubicBezTo>
                <a:cubicBezTo>
                  <a:pt x="98" y="131"/>
                  <a:pt x="79" y="148"/>
                  <a:pt x="61" y="164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38" y="183"/>
                  <a:pt x="17" y="202"/>
                  <a:pt x="14" y="221"/>
                </a:cubicBezTo>
                <a:cubicBezTo>
                  <a:pt x="13" y="233"/>
                  <a:pt x="15" y="243"/>
                  <a:pt x="21" y="250"/>
                </a:cubicBezTo>
                <a:cubicBezTo>
                  <a:pt x="27" y="256"/>
                  <a:pt x="36" y="260"/>
                  <a:pt x="46" y="260"/>
                </a:cubicBezTo>
                <a:cubicBezTo>
                  <a:pt x="50" y="260"/>
                  <a:pt x="55" y="260"/>
                  <a:pt x="59" y="258"/>
                </a:cubicBezTo>
                <a:cubicBezTo>
                  <a:pt x="59" y="258"/>
                  <a:pt x="59" y="258"/>
                  <a:pt x="59" y="258"/>
                </a:cubicBezTo>
                <a:cubicBezTo>
                  <a:pt x="72" y="254"/>
                  <a:pt x="79" y="252"/>
                  <a:pt x="89" y="245"/>
                </a:cubicBezTo>
                <a:cubicBezTo>
                  <a:pt x="104" y="235"/>
                  <a:pt x="118" y="221"/>
                  <a:pt x="132" y="208"/>
                </a:cubicBezTo>
                <a:cubicBezTo>
                  <a:pt x="141" y="198"/>
                  <a:pt x="151" y="189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2" y="180"/>
                  <a:pt x="162" y="180"/>
                  <a:pt x="162" y="180"/>
                </a:cubicBezTo>
                <a:cubicBezTo>
                  <a:pt x="163" y="181"/>
                  <a:pt x="163" y="181"/>
                  <a:pt x="163" y="181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5" y="178"/>
                  <a:pt x="168" y="175"/>
                  <a:pt x="171" y="173"/>
                </a:cubicBezTo>
                <a:cubicBezTo>
                  <a:pt x="175" y="170"/>
                  <a:pt x="179" y="166"/>
                  <a:pt x="183" y="161"/>
                </a:cubicBezTo>
                <a:cubicBezTo>
                  <a:pt x="183" y="161"/>
                  <a:pt x="183" y="161"/>
                  <a:pt x="183" y="161"/>
                </a:cubicBezTo>
                <a:cubicBezTo>
                  <a:pt x="185" y="161"/>
                  <a:pt x="186" y="160"/>
                  <a:pt x="187" y="158"/>
                </a:cubicBezTo>
                <a:cubicBezTo>
                  <a:pt x="188" y="158"/>
                  <a:pt x="189" y="157"/>
                  <a:pt x="190" y="157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91" y="157"/>
                  <a:pt x="191" y="157"/>
                  <a:pt x="191" y="157"/>
                </a:cubicBezTo>
                <a:cubicBezTo>
                  <a:pt x="196" y="151"/>
                  <a:pt x="203" y="146"/>
                  <a:pt x="210" y="141"/>
                </a:cubicBezTo>
                <a:cubicBezTo>
                  <a:pt x="217" y="136"/>
                  <a:pt x="224" y="131"/>
                  <a:pt x="230" y="124"/>
                </a:cubicBezTo>
                <a:cubicBezTo>
                  <a:pt x="230" y="124"/>
                  <a:pt x="231" y="124"/>
                  <a:pt x="231" y="124"/>
                </a:cubicBezTo>
                <a:cubicBezTo>
                  <a:pt x="231" y="124"/>
                  <a:pt x="232" y="124"/>
                  <a:pt x="232" y="124"/>
                </a:cubicBezTo>
                <a:cubicBezTo>
                  <a:pt x="234" y="124"/>
                  <a:pt x="236" y="123"/>
                  <a:pt x="237" y="122"/>
                </a:cubicBezTo>
                <a:cubicBezTo>
                  <a:pt x="239" y="121"/>
                  <a:pt x="240" y="120"/>
                  <a:pt x="242" y="120"/>
                </a:cubicBezTo>
                <a:cubicBezTo>
                  <a:pt x="243" y="120"/>
                  <a:pt x="245" y="121"/>
                  <a:pt x="246" y="121"/>
                </a:cubicBezTo>
                <a:cubicBezTo>
                  <a:pt x="246" y="121"/>
                  <a:pt x="246" y="121"/>
                  <a:pt x="246" y="122"/>
                </a:cubicBezTo>
                <a:cubicBezTo>
                  <a:pt x="248" y="124"/>
                  <a:pt x="246" y="126"/>
                  <a:pt x="244" y="127"/>
                </a:cubicBezTo>
                <a:cubicBezTo>
                  <a:pt x="243" y="128"/>
                  <a:pt x="243" y="129"/>
                  <a:pt x="242" y="129"/>
                </a:cubicBezTo>
                <a:cubicBezTo>
                  <a:pt x="242" y="129"/>
                  <a:pt x="242" y="129"/>
                  <a:pt x="242" y="129"/>
                </a:cubicBezTo>
                <a:cubicBezTo>
                  <a:pt x="242" y="130"/>
                  <a:pt x="242" y="130"/>
                  <a:pt x="242" y="130"/>
                </a:cubicBezTo>
                <a:cubicBezTo>
                  <a:pt x="243" y="130"/>
                  <a:pt x="242" y="131"/>
                  <a:pt x="242" y="131"/>
                </a:cubicBezTo>
                <a:cubicBezTo>
                  <a:pt x="242" y="131"/>
                  <a:pt x="242" y="131"/>
                  <a:pt x="242" y="131"/>
                </a:cubicBezTo>
                <a:cubicBezTo>
                  <a:pt x="241" y="131"/>
                  <a:pt x="241" y="131"/>
                  <a:pt x="241" y="131"/>
                </a:cubicBezTo>
                <a:cubicBezTo>
                  <a:pt x="241" y="131"/>
                  <a:pt x="240" y="130"/>
                  <a:pt x="240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39" y="129"/>
                  <a:pt x="239" y="129"/>
                  <a:pt x="239" y="129"/>
                </a:cubicBezTo>
                <a:cubicBezTo>
                  <a:pt x="197" y="154"/>
                  <a:pt x="156" y="193"/>
                  <a:pt x="119" y="227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91" y="254"/>
                  <a:pt x="70" y="265"/>
                  <a:pt x="49" y="267"/>
                </a:cubicBezTo>
                <a:cubicBezTo>
                  <a:pt x="48" y="267"/>
                  <a:pt x="46" y="267"/>
                  <a:pt x="44" y="26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16" name="组合 215"/>
          <p:cNvGrpSpPr/>
          <p:nvPr/>
        </p:nvGrpSpPr>
        <p:grpSpPr>
          <a:xfrm>
            <a:off x="6826885" y="1171576"/>
            <a:ext cx="693738" cy="700088"/>
            <a:chOff x="6410325" y="1171576"/>
            <a:chExt cx="693738" cy="700088"/>
          </a:xfrm>
          <a:noFill/>
        </p:grpSpPr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6410325" y="1171576"/>
              <a:ext cx="693738" cy="700088"/>
            </a:xfrm>
            <a:custGeom>
              <a:avLst/>
              <a:gdLst>
                <a:gd name="T0" fmla="*/ 276 w 286"/>
                <a:gd name="T1" fmla="*/ 52 h 289"/>
                <a:gd name="T2" fmla="*/ 230 w 286"/>
                <a:gd name="T3" fmla="*/ 6 h 289"/>
                <a:gd name="T4" fmla="*/ 210 w 286"/>
                <a:gd name="T5" fmla="*/ 0 h 289"/>
                <a:gd name="T6" fmla="*/ 141 w 286"/>
                <a:gd name="T7" fmla="*/ 76 h 289"/>
                <a:gd name="T8" fmla="*/ 90 w 286"/>
                <a:gd name="T9" fmla="*/ 128 h 289"/>
                <a:gd name="T10" fmla="*/ 63 w 286"/>
                <a:gd name="T11" fmla="*/ 176 h 289"/>
                <a:gd name="T12" fmla="*/ 48 w 286"/>
                <a:gd name="T13" fmla="*/ 205 h 289"/>
                <a:gd name="T14" fmla="*/ 41 w 286"/>
                <a:gd name="T15" fmla="*/ 226 h 289"/>
                <a:gd name="T16" fmla="*/ 18 w 286"/>
                <a:gd name="T17" fmla="*/ 257 h 289"/>
                <a:gd name="T18" fmla="*/ 33 w 286"/>
                <a:gd name="T19" fmla="*/ 278 h 289"/>
                <a:gd name="T20" fmla="*/ 42 w 286"/>
                <a:gd name="T21" fmla="*/ 276 h 289"/>
                <a:gd name="T22" fmla="*/ 74 w 286"/>
                <a:gd name="T23" fmla="*/ 253 h 289"/>
                <a:gd name="T24" fmla="*/ 80 w 286"/>
                <a:gd name="T25" fmla="*/ 247 h 289"/>
                <a:gd name="T26" fmla="*/ 98 w 286"/>
                <a:gd name="T27" fmla="*/ 232 h 289"/>
                <a:gd name="T28" fmla="*/ 130 w 286"/>
                <a:gd name="T29" fmla="*/ 219 h 289"/>
                <a:gd name="T30" fmla="*/ 138 w 286"/>
                <a:gd name="T31" fmla="*/ 214 h 289"/>
                <a:gd name="T32" fmla="*/ 210 w 286"/>
                <a:gd name="T33" fmla="*/ 142 h 289"/>
                <a:gd name="T34" fmla="*/ 276 w 286"/>
                <a:gd name="T35" fmla="*/ 77 h 289"/>
                <a:gd name="T36" fmla="*/ 286 w 286"/>
                <a:gd name="T37" fmla="*/ 72 h 289"/>
                <a:gd name="T38" fmla="*/ 24 w 286"/>
                <a:gd name="T39" fmla="*/ 269 h 289"/>
                <a:gd name="T40" fmla="*/ 24 w 286"/>
                <a:gd name="T41" fmla="*/ 269 h 289"/>
                <a:gd name="T42" fmla="*/ 28 w 286"/>
                <a:gd name="T43" fmla="*/ 273 h 289"/>
                <a:gd name="T44" fmla="*/ 41 w 286"/>
                <a:gd name="T45" fmla="*/ 270 h 289"/>
                <a:gd name="T46" fmla="*/ 45 w 286"/>
                <a:gd name="T47" fmla="*/ 227 h 289"/>
                <a:gd name="T48" fmla="*/ 41 w 286"/>
                <a:gd name="T49" fmla="*/ 270 h 289"/>
                <a:gd name="T50" fmla="*/ 42 w 286"/>
                <a:gd name="T51" fmla="*/ 220 h 289"/>
                <a:gd name="T52" fmla="*/ 61 w 286"/>
                <a:gd name="T53" fmla="*/ 195 h 289"/>
                <a:gd name="T54" fmla="*/ 66 w 286"/>
                <a:gd name="T55" fmla="*/ 178 h 289"/>
                <a:gd name="T56" fmla="*/ 71 w 286"/>
                <a:gd name="T57" fmla="*/ 161 h 289"/>
                <a:gd name="T58" fmla="*/ 71 w 286"/>
                <a:gd name="T59" fmla="*/ 161 h 289"/>
                <a:gd name="T60" fmla="*/ 106 w 286"/>
                <a:gd name="T61" fmla="*/ 182 h 289"/>
                <a:gd name="T62" fmla="*/ 107 w 286"/>
                <a:gd name="T63" fmla="*/ 184 h 289"/>
                <a:gd name="T64" fmla="*/ 132 w 286"/>
                <a:gd name="T65" fmla="*/ 215 h 289"/>
                <a:gd name="T66" fmla="*/ 264 w 286"/>
                <a:gd name="T67" fmla="*/ 83 h 289"/>
                <a:gd name="T68" fmla="*/ 219 w 286"/>
                <a:gd name="T69" fmla="*/ 130 h 289"/>
                <a:gd name="T70" fmla="*/ 193 w 286"/>
                <a:gd name="T71" fmla="*/ 153 h 289"/>
                <a:gd name="T72" fmla="*/ 135 w 286"/>
                <a:gd name="T73" fmla="*/ 211 h 289"/>
                <a:gd name="T74" fmla="*/ 76 w 286"/>
                <a:gd name="T75" fmla="*/ 156 h 289"/>
                <a:gd name="T76" fmla="*/ 138 w 286"/>
                <a:gd name="T77" fmla="*/ 85 h 289"/>
                <a:gd name="T78" fmla="*/ 176 w 286"/>
                <a:gd name="T79" fmla="*/ 42 h 289"/>
                <a:gd name="T80" fmla="*/ 178 w 286"/>
                <a:gd name="T81" fmla="*/ 40 h 289"/>
                <a:gd name="T82" fmla="*/ 205 w 286"/>
                <a:gd name="T83" fmla="*/ 12 h 289"/>
                <a:gd name="T84" fmla="*/ 213 w 286"/>
                <a:gd name="T85" fmla="*/ 7 h 289"/>
                <a:gd name="T86" fmla="*/ 225 w 286"/>
                <a:gd name="T87" fmla="*/ 7 h 289"/>
                <a:gd name="T88" fmla="*/ 228 w 286"/>
                <a:gd name="T89" fmla="*/ 8 h 289"/>
                <a:gd name="T90" fmla="*/ 231 w 286"/>
                <a:gd name="T91" fmla="*/ 13 h 289"/>
                <a:gd name="T92" fmla="*/ 248 w 286"/>
                <a:gd name="T93" fmla="*/ 26 h 289"/>
                <a:gd name="T94" fmla="*/ 278 w 286"/>
                <a:gd name="T95" fmla="*/ 66 h 289"/>
                <a:gd name="T96" fmla="*/ 278 w 286"/>
                <a:gd name="T97" fmla="*/ 75 h 289"/>
                <a:gd name="T98" fmla="*/ 278 w 286"/>
                <a:gd name="T99" fmla="*/ 7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6" h="289">
                  <a:moveTo>
                    <a:pt x="283" y="68"/>
                  </a:moveTo>
                  <a:cubicBezTo>
                    <a:pt x="283" y="60"/>
                    <a:pt x="279" y="58"/>
                    <a:pt x="276" y="52"/>
                  </a:cubicBezTo>
                  <a:cubicBezTo>
                    <a:pt x="272" y="45"/>
                    <a:pt x="269" y="41"/>
                    <a:pt x="264" y="35"/>
                  </a:cubicBezTo>
                  <a:cubicBezTo>
                    <a:pt x="256" y="23"/>
                    <a:pt x="242" y="13"/>
                    <a:pt x="230" y="6"/>
                  </a:cubicBezTo>
                  <a:cubicBezTo>
                    <a:pt x="226" y="3"/>
                    <a:pt x="217" y="1"/>
                    <a:pt x="213" y="3"/>
                  </a:cubicBezTo>
                  <a:cubicBezTo>
                    <a:pt x="214" y="1"/>
                    <a:pt x="212" y="0"/>
                    <a:pt x="210" y="0"/>
                  </a:cubicBezTo>
                  <a:cubicBezTo>
                    <a:pt x="203" y="10"/>
                    <a:pt x="193" y="17"/>
                    <a:pt x="187" y="28"/>
                  </a:cubicBezTo>
                  <a:cubicBezTo>
                    <a:pt x="170" y="42"/>
                    <a:pt x="157" y="60"/>
                    <a:pt x="141" y="76"/>
                  </a:cubicBezTo>
                  <a:cubicBezTo>
                    <a:pt x="126" y="92"/>
                    <a:pt x="110" y="107"/>
                    <a:pt x="96" y="125"/>
                  </a:cubicBezTo>
                  <a:cubicBezTo>
                    <a:pt x="93" y="125"/>
                    <a:pt x="92" y="127"/>
                    <a:pt x="90" y="128"/>
                  </a:cubicBezTo>
                  <a:cubicBezTo>
                    <a:pt x="81" y="138"/>
                    <a:pt x="72" y="147"/>
                    <a:pt x="64" y="157"/>
                  </a:cubicBezTo>
                  <a:cubicBezTo>
                    <a:pt x="67" y="163"/>
                    <a:pt x="64" y="169"/>
                    <a:pt x="63" y="176"/>
                  </a:cubicBezTo>
                  <a:cubicBezTo>
                    <a:pt x="62" y="178"/>
                    <a:pt x="63" y="180"/>
                    <a:pt x="62" y="182"/>
                  </a:cubicBezTo>
                  <a:cubicBezTo>
                    <a:pt x="60" y="188"/>
                    <a:pt x="51" y="201"/>
                    <a:pt x="48" y="205"/>
                  </a:cubicBezTo>
                  <a:cubicBezTo>
                    <a:pt x="44" y="210"/>
                    <a:pt x="40" y="216"/>
                    <a:pt x="37" y="220"/>
                  </a:cubicBezTo>
                  <a:cubicBezTo>
                    <a:pt x="38" y="222"/>
                    <a:pt x="41" y="222"/>
                    <a:pt x="41" y="226"/>
                  </a:cubicBezTo>
                  <a:cubicBezTo>
                    <a:pt x="33" y="235"/>
                    <a:pt x="23" y="243"/>
                    <a:pt x="15" y="253"/>
                  </a:cubicBezTo>
                  <a:cubicBezTo>
                    <a:pt x="16" y="254"/>
                    <a:pt x="17" y="255"/>
                    <a:pt x="18" y="257"/>
                  </a:cubicBezTo>
                  <a:cubicBezTo>
                    <a:pt x="11" y="264"/>
                    <a:pt x="0" y="277"/>
                    <a:pt x="11" y="286"/>
                  </a:cubicBezTo>
                  <a:cubicBezTo>
                    <a:pt x="23" y="289"/>
                    <a:pt x="28" y="280"/>
                    <a:pt x="33" y="278"/>
                  </a:cubicBezTo>
                  <a:cubicBezTo>
                    <a:pt x="33" y="277"/>
                    <a:pt x="36" y="274"/>
                    <a:pt x="38" y="274"/>
                  </a:cubicBezTo>
                  <a:cubicBezTo>
                    <a:pt x="39" y="275"/>
                    <a:pt x="39" y="277"/>
                    <a:pt x="42" y="276"/>
                  </a:cubicBezTo>
                  <a:cubicBezTo>
                    <a:pt x="51" y="267"/>
                    <a:pt x="59" y="255"/>
                    <a:pt x="69" y="247"/>
                  </a:cubicBezTo>
                  <a:cubicBezTo>
                    <a:pt x="72" y="248"/>
                    <a:pt x="72" y="252"/>
                    <a:pt x="74" y="253"/>
                  </a:cubicBezTo>
                  <a:cubicBezTo>
                    <a:pt x="75" y="253"/>
                    <a:pt x="76" y="252"/>
                    <a:pt x="78" y="253"/>
                  </a:cubicBezTo>
                  <a:cubicBezTo>
                    <a:pt x="79" y="251"/>
                    <a:pt x="78" y="249"/>
                    <a:pt x="80" y="247"/>
                  </a:cubicBezTo>
                  <a:cubicBezTo>
                    <a:pt x="84" y="246"/>
                    <a:pt x="88" y="240"/>
                    <a:pt x="91" y="237"/>
                  </a:cubicBezTo>
                  <a:cubicBezTo>
                    <a:pt x="94" y="235"/>
                    <a:pt x="99" y="234"/>
                    <a:pt x="98" y="232"/>
                  </a:cubicBezTo>
                  <a:cubicBezTo>
                    <a:pt x="99" y="232"/>
                    <a:pt x="100" y="232"/>
                    <a:pt x="100" y="233"/>
                  </a:cubicBezTo>
                  <a:cubicBezTo>
                    <a:pt x="108" y="223"/>
                    <a:pt x="120" y="222"/>
                    <a:pt x="130" y="219"/>
                  </a:cubicBezTo>
                  <a:cubicBezTo>
                    <a:pt x="133" y="218"/>
                    <a:pt x="135" y="221"/>
                    <a:pt x="137" y="219"/>
                  </a:cubicBezTo>
                  <a:cubicBezTo>
                    <a:pt x="139" y="218"/>
                    <a:pt x="138" y="217"/>
                    <a:pt x="138" y="214"/>
                  </a:cubicBezTo>
                  <a:cubicBezTo>
                    <a:pt x="141" y="213"/>
                    <a:pt x="142" y="209"/>
                    <a:pt x="146" y="208"/>
                  </a:cubicBezTo>
                  <a:cubicBezTo>
                    <a:pt x="165" y="183"/>
                    <a:pt x="190" y="165"/>
                    <a:pt x="210" y="142"/>
                  </a:cubicBezTo>
                  <a:cubicBezTo>
                    <a:pt x="218" y="134"/>
                    <a:pt x="227" y="126"/>
                    <a:pt x="234" y="118"/>
                  </a:cubicBezTo>
                  <a:cubicBezTo>
                    <a:pt x="248" y="104"/>
                    <a:pt x="262" y="90"/>
                    <a:pt x="276" y="77"/>
                  </a:cubicBezTo>
                  <a:cubicBezTo>
                    <a:pt x="275" y="79"/>
                    <a:pt x="279" y="77"/>
                    <a:pt x="280" y="76"/>
                  </a:cubicBezTo>
                  <a:cubicBezTo>
                    <a:pt x="282" y="75"/>
                    <a:pt x="285" y="74"/>
                    <a:pt x="286" y="72"/>
                  </a:cubicBezTo>
                  <a:cubicBezTo>
                    <a:pt x="286" y="69"/>
                    <a:pt x="283" y="70"/>
                    <a:pt x="283" y="68"/>
                  </a:cubicBezTo>
                  <a:close/>
                  <a:moveTo>
                    <a:pt x="24" y="269"/>
                  </a:moveTo>
                  <a:cubicBezTo>
                    <a:pt x="22" y="268"/>
                    <a:pt x="26" y="268"/>
                    <a:pt x="25" y="267"/>
                  </a:cubicBezTo>
                  <a:cubicBezTo>
                    <a:pt x="28" y="267"/>
                    <a:pt x="24" y="268"/>
                    <a:pt x="24" y="269"/>
                  </a:cubicBezTo>
                  <a:close/>
                  <a:moveTo>
                    <a:pt x="26" y="275"/>
                  </a:moveTo>
                  <a:cubicBezTo>
                    <a:pt x="25" y="274"/>
                    <a:pt x="28" y="274"/>
                    <a:pt x="28" y="273"/>
                  </a:cubicBezTo>
                  <a:cubicBezTo>
                    <a:pt x="30" y="274"/>
                    <a:pt x="27" y="275"/>
                    <a:pt x="26" y="275"/>
                  </a:cubicBezTo>
                  <a:close/>
                  <a:moveTo>
                    <a:pt x="41" y="270"/>
                  </a:moveTo>
                  <a:cubicBezTo>
                    <a:pt x="35" y="264"/>
                    <a:pt x="29" y="258"/>
                    <a:pt x="20" y="254"/>
                  </a:cubicBezTo>
                  <a:cubicBezTo>
                    <a:pt x="27" y="244"/>
                    <a:pt x="36" y="236"/>
                    <a:pt x="45" y="227"/>
                  </a:cubicBezTo>
                  <a:cubicBezTo>
                    <a:pt x="53" y="232"/>
                    <a:pt x="58" y="239"/>
                    <a:pt x="65" y="244"/>
                  </a:cubicBezTo>
                  <a:cubicBezTo>
                    <a:pt x="58" y="253"/>
                    <a:pt x="50" y="262"/>
                    <a:pt x="41" y="270"/>
                  </a:cubicBezTo>
                  <a:close/>
                  <a:moveTo>
                    <a:pt x="76" y="247"/>
                  </a:moveTo>
                  <a:cubicBezTo>
                    <a:pt x="63" y="239"/>
                    <a:pt x="54" y="228"/>
                    <a:pt x="42" y="220"/>
                  </a:cubicBezTo>
                  <a:cubicBezTo>
                    <a:pt x="47" y="212"/>
                    <a:pt x="54" y="205"/>
                    <a:pt x="58" y="196"/>
                  </a:cubicBezTo>
                  <a:cubicBezTo>
                    <a:pt x="58" y="195"/>
                    <a:pt x="59" y="195"/>
                    <a:pt x="61" y="195"/>
                  </a:cubicBezTo>
                  <a:cubicBezTo>
                    <a:pt x="61" y="194"/>
                    <a:pt x="60" y="194"/>
                    <a:pt x="59" y="194"/>
                  </a:cubicBezTo>
                  <a:cubicBezTo>
                    <a:pt x="64" y="189"/>
                    <a:pt x="65" y="183"/>
                    <a:pt x="66" y="178"/>
                  </a:cubicBezTo>
                  <a:cubicBezTo>
                    <a:pt x="66" y="176"/>
                    <a:pt x="68" y="175"/>
                    <a:pt x="69" y="173"/>
                  </a:cubicBezTo>
                  <a:cubicBezTo>
                    <a:pt x="70" y="170"/>
                    <a:pt x="67" y="163"/>
                    <a:pt x="71" y="161"/>
                  </a:cubicBezTo>
                  <a:cubicBezTo>
                    <a:pt x="71" y="159"/>
                    <a:pt x="67" y="161"/>
                    <a:pt x="69" y="159"/>
                  </a:cubicBezTo>
                  <a:cubicBezTo>
                    <a:pt x="71" y="159"/>
                    <a:pt x="72" y="159"/>
                    <a:pt x="71" y="161"/>
                  </a:cubicBezTo>
                  <a:cubicBezTo>
                    <a:pt x="73" y="162"/>
                    <a:pt x="73" y="160"/>
                    <a:pt x="74" y="160"/>
                  </a:cubicBezTo>
                  <a:cubicBezTo>
                    <a:pt x="86" y="164"/>
                    <a:pt x="97" y="174"/>
                    <a:pt x="106" y="182"/>
                  </a:cubicBezTo>
                  <a:cubicBezTo>
                    <a:pt x="106" y="183"/>
                    <a:pt x="105" y="185"/>
                    <a:pt x="106" y="185"/>
                  </a:cubicBezTo>
                  <a:cubicBezTo>
                    <a:pt x="107" y="185"/>
                    <a:pt x="107" y="184"/>
                    <a:pt x="107" y="184"/>
                  </a:cubicBezTo>
                  <a:cubicBezTo>
                    <a:pt x="109" y="182"/>
                    <a:pt x="111" y="191"/>
                    <a:pt x="114" y="189"/>
                  </a:cubicBezTo>
                  <a:cubicBezTo>
                    <a:pt x="121" y="196"/>
                    <a:pt x="127" y="205"/>
                    <a:pt x="132" y="215"/>
                  </a:cubicBezTo>
                  <a:cubicBezTo>
                    <a:pt x="109" y="219"/>
                    <a:pt x="91" y="231"/>
                    <a:pt x="76" y="247"/>
                  </a:cubicBezTo>
                  <a:close/>
                  <a:moveTo>
                    <a:pt x="264" y="83"/>
                  </a:moveTo>
                  <a:cubicBezTo>
                    <a:pt x="253" y="93"/>
                    <a:pt x="244" y="104"/>
                    <a:pt x="233" y="114"/>
                  </a:cubicBezTo>
                  <a:cubicBezTo>
                    <a:pt x="228" y="119"/>
                    <a:pt x="224" y="125"/>
                    <a:pt x="219" y="130"/>
                  </a:cubicBezTo>
                  <a:cubicBezTo>
                    <a:pt x="216" y="132"/>
                    <a:pt x="214" y="133"/>
                    <a:pt x="212" y="135"/>
                  </a:cubicBezTo>
                  <a:cubicBezTo>
                    <a:pt x="206" y="141"/>
                    <a:pt x="201" y="149"/>
                    <a:pt x="193" y="153"/>
                  </a:cubicBezTo>
                  <a:cubicBezTo>
                    <a:pt x="184" y="164"/>
                    <a:pt x="173" y="172"/>
                    <a:pt x="164" y="182"/>
                  </a:cubicBezTo>
                  <a:cubicBezTo>
                    <a:pt x="155" y="192"/>
                    <a:pt x="146" y="203"/>
                    <a:pt x="135" y="211"/>
                  </a:cubicBezTo>
                  <a:cubicBezTo>
                    <a:pt x="129" y="198"/>
                    <a:pt x="120" y="188"/>
                    <a:pt x="110" y="180"/>
                  </a:cubicBezTo>
                  <a:cubicBezTo>
                    <a:pt x="100" y="171"/>
                    <a:pt x="89" y="162"/>
                    <a:pt x="76" y="156"/>
                  </a:cubicBezTo>
                  <a:cubicBezTo>
                    <a:pt x="74" y="156"/>
                    <a:pt x="72" y="156"/>
                    <a:pt x="70" y="156"/>
                  </a:cubicBezTo>
                  <a:cubicBezTo>
                    <a:pt x="92" y="130"/>
                    <a:pt x="116" y="108"/>
                    <a:pt x="138" y="85"/>
                  </a:cubicBezTo>
                  <a:cubicBezTo>
                    <a:pt x="145" y="79"/>
                    <a:pt x="151" y="71"/>
                    <a:pt x="157" y="64"/>
                  </a:cubicBezTo>
                  <a:cubicBezTo>
                    <a:pt x="164" y="57"/>
                    <a:pt x="170" y="50"/>
                    <a:pt x="176" y="42"/>
                  </a:cubicBezTo>
                  <a:cubicBezTo>
                    <a:pt x="177" y="44"/>
                    <a:pt x="177" y="44"/>
                    <a:pt x="178" y="43"/>
                  </a:cubicBezTo>
                  <a:cubicBezTo>
                    <a:pt x="181" y="42"/>
                    <a:pt x="176" y="42"/>
                    <a:pt x="178" y="40"/>
                  </a:cubicBezTo>
                  <a:cubicBezTo>
                    <a:pt x="185" y="36"/>
                    <a:pt x="189" y="27"/>
                    <a:pt x="197" y="22"/>
                  </a:cubicBezTo>
                  <a:cubicBezTo>
                    <a:pt x="198" y="17"/>
                    <a:pt x="202" y="15"/>
                    <a:pt x="205" y="12"/>
                  </a:cubicBezTo>
                  <a:cubicBezTo>
                    <a:pt x="205" y="12"/>
                    <a:pt x="205" y="14"/>
                    <a:pt x="206" y="14"/>
                  </a:cubicBezTo>
                  <a:cubicBezTo>
                    <a:pt x="207" y="10"/>
                    <a:pt x="211" y="9"/>
                    <a:pt x="213" y="7"/>
                  </a:cubicBezTo>
                  <a:cubicBezTo>
                    <a:pt x="216" y="8"/>
                    <a:pt x="218" y="6"/>
                    <a:pt x="219" y="9"/>
                  </a:cubicBezTo>
                  <a:cubicBezTo>
                    <a:pt x="222" y="8"/>
                    <a:pt x="221" y="6"/>
                    <a:pt x="225" y="7"/>
                  </a:cubicBezTo>
                  <a:cubicBezTo>
                    <a:pt x="228" y="7"/>
                    <a:pt x="225" y="8"/>
                    <a:pt x="225" y="9"/>
                  </a:cubicBezTo>
                  <a:cubicBezTo>
                    <a:pt x="225" y="10"/>
                    <a:pt x="227" y="10"/>
                    <a:pt x="228" y="8"/>
                  </a:cubicBezTo>
                  <a:cubicBezTo>
                    <a:pt x="229" y="8"/>
                    <a:pt x="229" y="10"/>
                    <a:pt x="229" y="11"/>
                  </a:cubicBezTo>
                  <a:cubicBezTo>
                    <a:pt x="230" y="10"/>
                    <a:pt x="232" y="11"/>
                    <a:pt x="231" y="13"/>
                  </a:cubicBezTo>
                  <a:cubicBezTo>
                    <a:pt x="237" y="13"/>
                    <a:pt x="243" y="19"/>
                    <a:pt x="248" y="23"/>
                  </a:cubicBezTo>
                  <a:cubicBezTo>
                    <a:pt x="249" y="24"/>
                    <a:pt x="248" y="24"/>
                    <a:pt x="248" y="26"/>
                  </a:cubicBezTo>
                  <a:cubicBezTo>
                    <a:pt x="249" y="26"/>
                    <a:pt x="250" y="25"/>
                    <a:pt x="251" y="25"/>
                  </a:cubicBezTo>
                  <a:cubicBezTo>
                    <a:pt x="262" y="37"/>
                    <a:pt x="271" y="51"/>
                    <a:pt x="278" y="66"/>
                  </a:cubicBezTo>
                  <a:cubicBezTo>
                    <a:pt x="275" y="74"/>
                    <a:pt x="269" y="78"/>
                    <a:pt x="264" y="83"/>
                  </a:cubicBezTo>
                  <a:close/>
                  <a:moveTo>
                    <a:pt x="278" y="75"/>
                  </a:moveTo>
                  <a:cubicBezTo>
                    <a:pt x="277" y="74"/>
                    <a:pt x="279" y="70"/>
                    <a:pt x="282" y="71"/>
                  </a:cubicBezTo>
                  <a:cubicBezTo>
                    <a:pt x="281" y="73"/>
                    <a:pt x="279" y="73"/>
                    <a:pt x="278" y="7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6673850" y="1239838"/>
              <a:ext cx="320675" cy="322263"/>
            </a:xfrm>
            <a:custGeom>
              <a:avLst/>
              <a:gdLst>
                <a:gd name="T0" fmla="*/ 108 w 132"/>
                <a:gd name="T1" fmla="*/ 0 h 133"/>
                <a:gd name="T2" fmla="*/ 96 w 132"/>
                <a:gd name="T3" fmla="*/ 3 h 133"/>
                <a:gd name="T4" fmla="*/ 75 w 132"/>
                <a:gd name="T5" fmla="*/ 18 h 133"/>
                <a:gd name="T6" fmla="*/ 54 w 132"/>
                <a:gd name="T7" fmla="*/ 50 h 133"/>
                <a:gd name="T8" fmla="*/ 46 w 132"/>
                <a:gd name="T9" fmla="*/ 66 h 133"/>
                <a:gd name="T10" fmla="*/ 22 w 132"/>
                <a:gd name="T11" fmla="*/ 105 h 133"/>
                <a:gd name="T12" fmla="*/ 8 w 132"/>
                <a:gd name="T13" fmla="*/ 123 h 133"/>
                <a:gd name="T14" fmla="*/ 0 w 132"/>
                <a:gd name="T15" fmla="*/ 133 h 133"/>
                <a:gd name="T16" fmla="*/ 17 w 132"/>
                <a:gd name="T17" fmla="*/ 121 h 133"/>
                <a:gd name="T18" fmla="*/ 17 w 132"/>
                <a:gd name="T19" fmla="*/ 120 h 133"/>
                <a:gd name="T20" fmla="*/ 126 w 132"/>
                <a:gd name="T21" fmla="*/ 13 h 133"/>
                <a:gd name="T22" fmla="*/ 132 w 132"/>
                <a:gd name="T23" fmla="*/ 12 h 133"/>
                <a:gd name="T24" fmla="*/ 108 w 132"/>
                <a:gd name="T25" fmla="*/ 0 h 133"/>
                <a:gd name="T26" fmla="*/ 125 w 132"/>
                <a:gd name="T27" fmla="*/ 10 h 133"/>
                <a:gd name="T28" fmla="*/ 120 w 132"/>
                <a:gd name="T29" fmla="*/ 12 h 133"/>
                <a:gd name="T30" fmla="*/ 88 w 132"/>
                <a:gd name="T31" fmla="*/ 43 h 133"/>
                <a:gd name="T32" fmla="*/ 60 w 132"/>
                <a:gd name="T33" fmla="*/ 71 h 133"/>
                <a:gd name="T34" fmla="*/ 32 w 132"/>
                <a:gd name="T35" fmla="*/ 98 h 133"/>
                <a:gd name="T36" fmla="*/ 57 w 132"/>
                <a:gd name="T37" fmla="*/ 53 h 133"/>
                <a:gd name="T38" fmla="*/ 70 w 132"/>
                <a:gd name="T39" fmla="*/ 30 h 133"/>
                <a:gd name="T40" fmla="*/ 93 w 132"/>
                <a:gd name="T41" fmla="*/ 7 h 133"/>
                <a:gd name="T42" fmla="*/ 125 w 132"/>
                <a:gd name="T43" fmla="*/ 8 h 133"/>
                <a:gd name="T44" fmla="*/ 125 w 132"/>
                <a:gd name="T4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33">
                  <a:moveTo>
                    <a:pt x="108" y="0"/>
                  </a:moveTo>
                  <a:cubicBezTo>
                    <a:pt x="103" y="0"/>
                    <a:pt x="99" y="2"/>
                    <a:pt x="96" y="3"/>
                  </a:cubicBezTo>
                  <a:cubicBezTo>
                    <a:pt x="86" y="8"/>
                    <a:pt x="82" y="11"/>
                    <a:pt x="75" y="18"/>
                  </a:cubicBezTo>
                  <a:cubicBezTo>
                    <a:pt x="67" y="27"/>
                    <a:pt x="59" y="38"/>
                    <a:pt x="54" y="50"/>
                  </a:cubicBezTo>
                  <a:cubicBezTo>
                    <a:pt x="52" y="55"/>
                    <a:pt x="49" y="61"/>
                    <a:pt x="46" y="66"/>
                  </a:cubicBezTo>
                  <a:cubicBezTo>
                    <a:pt x="40" y="80"/>
                    <a:pt x="30" y="93"/>
                    <a:pt x="22" y="105"/>
                  </a:cubicBezTo>
                  <a:cubicBezTo>
                    <a:pt x="17" y="111"/>
                    <a:pt x="12" y="117"/>
                    <a:pt x="8" y="123"/>
                  </a:cubicBezTo>
                  <a:cubicBezTo>
                    <a:pt x="5" y="125"/>
                    <a:pt x="1" y="128"/>
                    <a:pt x="0" y="133"/>
                  </a:cubicBezTo>
                  <a:cubicBezTo>
                    <a:pt x="7" y="131"/>
                    <a:pt x="14" y="125"/>
                    <a:pt x="17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51" y="83"/>
                    <a:pt x="88" y="47"/>
                    <a:pt x="126" y="13"/>
                  </a:cubicBezTo>
                  <a:cubicBezTo>
                    <a:pt x="128" y="13"/>
                    <a:pt x="129" y="12"/>
                    <a:pt x="132" y="12"/>
                  </a:cubicBezTo>
                  <a:cubicBezTo>
                    <a:pt x="128" y="3"/>
                    <a:pt x="118" y="0"/>
                    <a:pt x="108" y="0"/>
                  </a:cubicBezTo>
                  <a:close/>
                  <a:moveTo>
                    <a:pt x="125" y="10"/>
                  </a:moveTo>
                  <a:cubicBezTo>
                    <a:pt x="124" y="10"/>
                    <a:pt x="122" y="10"/>
                    <a:pt x="120" y="12"/>
                  </a:cubicBezTo>
                  <a:cubicBezTo>
                    <a:pt x="110" y="21"/>
                    <a:pt x="99" y="32"/>
                    <a:pt x="88" y="43"/>
                  </a:cubicBezTo>
                  <a:cubicBezTo>
                    <a:pt x="79" y="52"/>
                    <a:pt x="70" y="62"/>
                    <a:pt x="60" y="71"/>
                  </a:cubicBezTo>
                  <a:cubicBezTo>
                    <a:pt x="51" y="78"/>
                    <a:pt x="41" y="89"/>
                    <a:pt x="32" y="98"/>
                  </a:cubicBezTo>
                  <a:cubicBezTo>
                    <a:pt x="39" y="86"/>
                    <a:pt x="49" y="70"/>
                    <a:pt x="57" y="53"/>
                  </a:cubicBezTo>
                  <a:cubicBezTo>
                    <a:pt x="61" y="44"/>
                    <a:pt x="64" y="37"/>
                    <a:pt x="70" y="30"/>
                  </a:cubicBezTo>
                  <a:cubicBezTo>
                    <a:pt x="77" y="21"/>
                    <a:pt x="84" y="12"/>
                    <a:pt x="93" y="7"/>
                  </a:cubicBezTo>
                  <a:cubicBezTo>
                    <a:pt x="100" y="3"/>
                    <a:pt x="114" y="1"/>
                    <a:pt x="125" y="8"/>
                  </a:cubicBezTo>
                  <a:cubicBezTo>
                    <a:pt x="124" y="9"/>
                    <a:pt x="124" y="9"/>
                    <a:pt x="125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8128635" y="1176338"/>
            <a:ext cx="798513" cy="727076"/>
            <a:chOff x="7712075" y="1176338"/>
            <a:chExt cx="798513" cy="727076"/>
          </a:xfrm>
          <a:noFill/>
        </p:grpSpPr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7843838" y="1212851"/>
              <a:ext cx="534988" cy="371475"/>
            </a:xfrm>
            <a:custGeom>
              <a:avLst/>
              <a:gdLst>
                <a:gd name="T0" fmla="*/ 66 w 221"/>
                <a:gd name="T1" fmla="*/ 153 h 153"/>
                <a:gd name="T2" fmla="*/ 66 w 221"/>
                <a:gd name="T3" fmla="*/ 153 h 153"/>
                <a:gd name="T4" fmla="*/ 37 w 221"/>
                <a:gd name="T5" fmla="*/ 152 h 153"/>
                <a:gd name="T6" fmla="*/ 35 w 221"/>
                <a:gd name="T7" fmla="*/ 151 h 153"/>
                <a:gd name="T8" fmla="*/ 14 w 221"/>
                <a:gd name="T9" fmla="*/ 148 h 153"/>
                <a:gd name="T10" fmla="*/ 6 w 221"/>
                <a:gd name="T11" fmla="*/ 105 h 153"/>
                <a:gd name="T12" fmla="*/ 4 w 221"/>
                <a:gd name="T13" fmla="*/ 75 h 153"/>
                <a:gd name="T14" fmla="*/ 4 w 221"/>
                <a:gd name="T15" fmla="*/ 74 h 153"/>
                <a:gd name="T16" fmla="*/ 4 w 221"/>
                <a:gd name="T17" fmla="*/ 47 h 153"/>
                <a:gd name="T18" fmla="*/ 10 w 221"/>
                <a:gd name="T19" fmla="*/ 11 h 153"/>
                <a:gd name="T20" fmla="*/ 53 w 221"/>
                <a:gd name="T21" fmla="*/ 3 h 153"/>
                <a:gd name="T22" fmla="*/ 60 w 221"/>
                <a:gd name="T23" fmla="*/ 2 h 153"/>
                <a:gd name="T24" fmla="*/ 114 w 221"/>
                <a:gd name="T25" fmla="*/ 0 h 153"/>
                <a:gd name="T26" fmla="*/ 137 w 221"/>
                <a:gd name="T27" fmla="*/ 1 h 153"/>
                <a:gd name="T28" fmla="*/ 151 w 221"/>
                <a:gd name="T29" fmla="*/ 1 h 153"/>
                <a:gd name="T30" fmla="*/ 155 w 221"/>
                <a:gd name="T31" fmla="*/ 1 h 153"/>
                <a:gd name="T32" fmla="*/ 213 w 221"/>
                <a:gd name="T33" fmla="*/ 30 h 153"/>
                <a:gd name="T34" fmla="*/ 212 w 221"/>
                <a:gd name="T35" fmla="*/ 139 h 153"/>
                <a:gd name="T36" fmla="*/ 208 w 221"/>
                <a:gd name="T37" fmla="*/ 145 h 153"/>
                <a:gd name="T38" fmla="*/ 166 w 221"/>
                <a:gd name="T39" fmla="*/ 151 h 153"/>
                <a:gd name="T40" fmla="*/ 150 w 221"/>
                <a:gd name="T41" fmla="*/ 150 h 153"/>
                <a:gd name="T42" fmla="*/ 134 w 221"/>
                <a:gd name="T43" fmla="*/ 150 h 153"/>
                <a:gd name="T44" fmla="*/ 113 w 221"/>
                <a:gd name="T45" fmla="*/ 151 h 153"/>
                <a:gd name="T46" fmla="*/ 66 w 221"/>
                <a:gd name="T47" fmla="*/ 153 h 153"/>
                <a:gd name="T48" fmla="*/ 6 w 221"/>
                <a:gd name="T49" fmla="*/ 74 h 153"/>
                <a:gd name="T50" fmla="*/ 9 w 221"/>
                <a:gd name="T51" fmla="*/ 105 h 153"/>
                <a:gd name="T52" fmla="*/ 16 w 221"/>
                <a:gd name="T53" fmla="*/ 146 h 153"/>
                <a:gd name="T54" fmla="*/ 35 w 221"/>
                <a:gd name="T55" fmla="*/ 149 h 153"/>
                <a:gd name="T56" fmla="*/ 37 w 221"/>
                <a:gd name="T57" fmla="*/ 149 h 153"/>
                <a:gd name="T58" fmla="*/ 66 w 221"/>
                <a:gd name="T59" fmla="*/ 150 h 153"/>
                <a:gd name="T60" fmla="*/ 66 w 221"/>
                <a:gd name="T61" fmla="*/ 150 h 153"/>
                <a:gd name="T62" fmla="*/ 113 w 221"/>
                <a:gd name="T63" fmla="*/ 149 h 153"/>
                <a:gd name="T64" fmla="*/ 134 w 221"/>
                <a:gd name="T65" fmla="*/ 148 h 153"/>
                <a:gd name="T66" fmla="*/ 150 w 221"/>
                <a:gd name="T67" fmla="*/ 148 h 153"/>
                <a:gd name="T68" fmla="*/ 166 w 221"/>
                <a:gd name="T69" fmla="*/ 148 h 153"/>
                <a:gd name="T70" fmla="*/ 207 w 221"/>
                <a:gd name="T71" fmla="*/ 143 h 153"/>
                <a:gd name="T72" fmla="*/ 210 w 221"/>
                <a:gd name="T73" fmla="*/ 138 h 153"/>
                <a:gd name="T74" fmla="*/ 210 w 221"/>
                <a:gd name="T75" fmla="*/ 31 h 153"/>
                <a:gd name="T76" fmla="*/ 155 w 221"/>
                <a:gd name="T77" fmla="*/ 4 h 153"/>
                <a:gd name="T78" fmla="*/ 151 w 221"/>
                <a:gd name="T79" fmla="*/ 4 h 153"/>
                <a:gd name="T80" fmla="*/ 137 w 221"/>
                <a:gd name="T81" fmla="*/ 3 h 153"/>
                <a:gd name="T82" fmla="*/ 114 w 221"/>
                <a:gd name="T83" fmla="*/ 3 h 153"/>
                <a:gd name="T84" fmla="*/ 60 w 221"/>
                <a:gd name="T85" fmla="*/ 5 h 153"/>
                <a:gd name="T86" fmla="*/ 54 w 221"/>
                <a:gd name="T87" fmla="*/ 5 h 153"/>
                <a:gd name="T88" fmla="*/ 11 w 221"/>
                <a:gd name="T89" fmla="*/ 13 h 153"/>
                <a:gd name="T90" fmla="*/ 6 w 221"/>
                <a:gd name="T91" fmla="*/ 47 h 153"/>
                <a:gd name="T92" fmla="*/ 6 w 221"/>
                <a:gd name="T93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1" h="153">
                  <a:moveTo>
                    <a:pt x="66" y="153"/>
                  </a:moveTo>
                  <a:cubicBezTo>
                    <a:pt x="66" y="153"/>
                    <a:pt x="66" y="153"/>
                    <a:pt x="66" y="153"/>
                  </a:cubicBezTo>
                  <a:cubicBezTo>
                    <a:pt x="55" y="153"/>
                    <a:pt x="46" y="152"/>
                    <a:pt x="37" y="152"/>
                  </a:cubicBezTo>
                  <a:cubicBezTo>
                    <a:pt x="36" y="151"/>
                    <a:pt x="35" y="151"/>
                    <a:pt x="35" y="151"/>
                  </a:cubicBezTo>
                  <a:cubicBezTo>
                    <a:pt x="26" y="151"/>
                    <a:pt x="17" y="150"/>
                    <a:pt x="14" y="148"/>
                  </a:cubicBezTo>
                  <a:cubicBezTo>
                    <a:pt x="5" y="140"/>
                    <a:pt x="6" y="122"/>
                    <a:pt x="6" y="105"/>
                  </a:cubicBezTo>
                  <a:cubicBezTo>
                    <a:pt x="7" y="93"/>
                    <a:pt x="7" y="81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67"/>
                    <a:pt x="5" y="57"/>
                    <a:pt x="4" y="47"/>
                  </a:cubicBezTo>
                  <a:cubicBezTo>
                    <a:pt x="2" y="33"/>
                    <a:pt x="0" y="17"/>
                    <a:pt x="10" y="11"/>
                  </a:cubicBezTo>
                  <a:cubicBezTo>
                    <a:pt x="19" y="5"/>
                    <a:pt x="38" y="4"/>
                    <a:pt x="53" y="3"/>
                  </a:cubicBezTo>
                  <a:cubicBezTo>
                    <a:pt x="56" y="3"/>
                    <a:pt x="58" y="3"/>
                    <a:pt x="60" y="2"/>
                  </a:cubicBezTo>
                  <a:cubicBezTo>
                    <a:pt x="77" y="1"/>
                    <a:pt x="96" y="0"/>
                    <a:pt x="114" y="0"/>
                  </a:cubicBezTo>
                  <a:cubicBezTo>
                    <a:pt x="122" y="0"/>
                    <a:pt x="130" y="1"/>
                    <a:pt x="137" y="1"/>
                  </a:cubicBezTo>
                  <a:cubicBezTo>
                    <a:pt x="142" y="1"/>
                    <a:pt x="147" y="1"/>
                    <a:pt x="151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80" y="1"/>
                    <a:pt x="208" y="1"/>
                    <a:pt x="213" y="30"/>
                  </a:cubicBezTo>
                  <a:cubicBezTo>
                    <a:pt x="221" y="83"/>
                    <a:pt x="221" y="119"/>
                    <a:pt x="212" y="139"/>
                  </a:cubicBezTo>
                  <a:cubicBezTo>
                    <a:pt x="212" y="141"/>
                    <a:pt x="209" y="144"/>
                    <a:pt x="208" y="145"/>
                  </a:cubicBezTo>
                  <a:cubicBezTo>
                    <a:pt x="200" y="150"/>
                    <a:pt x="182" y="151"/>
                    <a:pt x="166" y="151"/>
                  </a:cubicBezTo>
                  <a:cubicBezTo>
                    <a:pt x="161" y="151"/>
                    <a:pt x="155" y="150"/>
                    <a:pt x="150" y="150"/>
                  </a:cubicBezTo>
                  <a:cubicBezTo>
                    <a:pt x="144" y="150"/>
                    <a:pt x="138" y="150"/>
                    <a:pt x="134" y="150"/>
                  </a:cubicBezTo>
                  <a:cubicBezTo>
                    <a:pt x="127" y="151"/>
                    <a:pt x="120" y="151"/>
                    <a:pt x="113" y="151"/>
                  </a:cubicBezTo>
                  <a:cubicBezTo>
                    <a:pt x="98" y="152"/>
                    <a:pt x="82" y="153"/>
                    <a:pt x="66" y="153"/>
                  </a:cubicBezTo>
                  <a:close/>
                  <a:moveTo>
                    <a:pt x="6" y="74"/>
                  </a:moveTo>
                  <a:cubicBezTo>
                    <a:pt x="9" y="81"/>
                    <a:pt x="9" y="93"/>
                    <a:pt x="9" y="105"/>
                  </a:cubicBezTo>
                  <a:cubicBezTo>
                    <a:pt x="8" y="122"/>
                    <a:pt x="8" y="139"/>
                    <a:pt x="16" y="146"/>
                  </a:cubicBezTo>
                  <a:cubicBezTo>
                    <a:pt x="18" y="148"/>
                    <a:pt x="29" y="149"/>
                    <a:pt x="35" y="149"/>
                  </a:cubicBezTo>
                  <a:cubicBezTo>
                    <a:pt x="36" y="149"/>
                    <a:pt x="36" y="149"/>
                    <a:pt x="37" y="149"/>
                  </a:cubicBezTo>
                  <a:cubicBezTo>
                    <a:pt x="46" y="150"/>
                    <a:pt x="55" y="150"/>
                    <a:pt x="66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2" y="150"/>
                    <a:pt x="98" y="150"/>
                    <a:pt x="113" y="149"/>
                  </a:cubicBezTo>
                  <a:cubicBezTo>
                    <a:pt x="120" y="149"/>
                    <a:pt x="127" y="148"/>
                    <a:pt x="134" y="148"/>
                  </a:cubicBezTo>
                  <a:cubicBezTo>
                    <a:pt x="138" y="148"/>
                    <a:pt x="144" y="148"/>
                    <a:pt x="150" y="148"/>
                  </a:cubicBezTo>
                  <a:cubicBezTo>
                    <a:pt x="155" y="148"/>
                    <a:pt x="161" y="148"/>
                    <a:pt x="166" y="148"/>
                  </a:cubicBezTo>
                  <a:cubicBezTo>
                    <a:pt x="180" y="148"/>
                    <a:pt x="200" y="148"/>
                    <a:pt x="207" y="143"/>
                  </a:cubicBezTo>
                  <a:cubicBezTo>
                    <a:pt x="208" y="142"/>
                    <a:pt x="210" y="139"/>
                    <a:pt x="210" y="138"/>
                  </a:cubicBezTo>
                  <a:cubicBezTo>
                    <a:pt x="219" y="119"/>
                    <a:pt x="219" y="83"/>
                    <a:pt x="210" y="31"/>
                  </a:cubicBezTo>
                  <a:cubicBezTo>
                    <a:pt x="206" y="4"/>
                    <a:pt x="179" y="4"/>
                    <a:pt x="155" y="4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47" y="4"/>
                    <a:pt x="142" y="4"/>
                    <a:pt x="137" y="3"/>
                  </a:cubicBezTo>
                  <a:cubicBezTo>
                    <a:pt x="130" y="3"/>
                    <a:pt x="122" y="3"/>
                    <a:pt x="114" y="3"/>
                  </a:cubicBezTo>
                  <a:cubicBezTo>
                    <a:pt x="96" y="3"/>
                    <a:pt x="77" y="4"/>
                    <a:pt x="60" y="5"/>
                  </a:cubicBezTo>
                  <a:cubicBezTo>
                    <a:pt x="58" y="5"/>
                    <a:pt x="56" y="5"/>
                    <a:pt x="54" y="5"/>
                  </a:cubicBezTo>
                  <a:cubicBezTo>
                    <a:pt x="39" y="6"/>
                    <a:pt x="20" y="8"/>
                    <a:pt x="11" y="13"/>
                  </a:cubicBezTo>
                  <a:cubicBezTo>
                    <a:pt x="2" y="18"/>
                    <a:pt x="4" y="33"/>
                    <a:pt x="6" y="47"/>
                  </a:cubicBezTo>
                  <a:cubicBezTo>
                    <a:pt x="7" y="57"/>
                    <a:pt x="8" y="67"/>
                    <a:pt x="6" y="7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8047038" y="1584326"/>
              <a:ext cx="120650" cy="34925"/>
            </a:xfrm>
            <a:custGeom>
              <a:avLst/>
              <a:gdLst>
                <a:gd name="T0" fmla="*/ 26 w 50"/>
                <a:gd name="T1" fmla="*/ 15 h 15"/>
                <a:gd name="T2" fmla="*/ 26 w 50"/>
                <a:gd name="T3" fmla="*/ 15 h 15"/>
                <a:gd name="T4" fmla="*/ 2 w 50"/>
                <a:gd name="T5" fmla="*/ 13 h 15"/>
                <a:gd name="T6" fmla="*/ 1 w 50"/>
                <a:gd name="T7" fmla="*/ 12 h 15"/>
                <a:gd name="T8" fmla="*/ 1 w 50"/>
                <a:gd name="T9" fmla="*/ 7 h 15"/>
                <a:gd name="T10" fmla="*/ 28 w 50"/>
                <a:gd name="T11" fmla="*/ 0 h 15"/>
                <a:gd name="T12" fmla="*/ 50 w 50"/>
                <a:gd name="T13" fmla="*/ 7 h 15"/>
                <a:gd name="T14" fmla="*/ 49 w 50"/>
                <a:gd name="T15" fmla="*/ 10 h 15"/>
                <a:gd name="T16" fmla="*/ 26 w 50"/>
                <a:gd name="T17" fmla="*/ 15 h 15"/>
                <a:gd name="T18" fmla="*/ 3 w 50"/>
                <a:gd name="T19" fmla="*/ 11 h 15"/>
                <a:gd name="T20" fmla="*/ 26 w 50"/>
                <a:gd name="T21" fmla="*/ 13 h 15"/>
                <a:gd name="T22" fmla="*/ 47 w 50"/>
                <a:gd name="T23" fmla="*/ 9 h 15"/>
                <a:gd name="T24" fmla="*/ 47 w 50"/>
                <a:gd name="T25" fmla="*/ 7 h 15"/>
                <a:gd name="T26" fmla="*/ 28 w 50"/>
                <a:gd name="T27" fmla="*/ 3 h 15"/>
                <a:gd name="T28" fmla="*/ 3 w 50"/>
                <a:gd name="T29" fmla="*/ 9 h 15"/>
                <a:gd name="T30" fmla="*/ 3 w 50"/>
                <a:gd name="T3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5"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16" y="15"/>
                    <a:pt x="5" y="14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5" y="2"/>
                    <a:pt x="18" y="0"/>
                    <a:pt x="28" y="0"/>
                  </a:cubicBezTo>
                  <a:cubicBezTo>
                    <a:pt x="31" y="0"/>
                    <a:pt x="48" y="1"/>
                    <a:pt x="50" y="7"/>
                  </a:cubicBezTo>
                  <a:cubicBezTo>
                    <a:pt x="50" y="8"/>
                    <a:pt x="50" y="9"/>
                    <a:pt x="49" y="10"/>
                  </a:cubicBezTo>
                  <a:cubicBezTo>
                    <a:pt x="46" y="14"/>
                    <a:pt x="39" y="15"/>
                    <a:pt x="26" y="15"/>
                  </a:cubicBezTo>
                  <a:close/>
                  <a:moveTo>
                    <a:pt x="3" y="11"/>
                  </a:moveTo>
                  <a:cubicBezTo>
                    <a:pt x="7" y="12"/>
                    <a:pt x="16" y="13"/>
                    <a:pt x="26" y="13"/>
                  </a:cubicBezTo>
                  <a:cubicBezTo>
                    <a:pt x="37" y="13"/>
                    <a:pt x="45" y="11"/>
                    <a:pt x="47" y="9"/>
                  </a:cubicBezTo>
                  <a:cubicBezTo>
                    <a:pt x="47" y="8"/>
                    <a:pt x="48" y="8"/>
                    <a:pt x="47" y="7"/>
                  </a:cubicBezTo>
                  <a:cubicBezTo>
                    <a:pt x="47" y="5"/>
                    <a:pt x="40" y="3"/>
                    <a:pt x="28" y="3"/>
                  </a:cubicBezTo>
                  <a:cubicBezTo>
                    <a:pt x="16" y="3"/>
                    <a:pt x="6" y="5"/>
                    <a:pt x="3" y="9"/>
                  </a:cubicBezTo>
                  <a:cubicBezTo>
                    <a:pt x="3" y="9"/>
                    <a:pt x="3" y="10"/>
                    <a:pt x="3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7996238" y="1801813"/>
              <a:ext cx="244475" cy="65088"/>
            </a:xfrm>
            <a:custGeom>
              <a:avLst/>
              <a:gdLst>
                <a:gd name="T0" fmla="*/ 24 w 101"/>
                <a:gd name="T1" fmla="*/ 27 h 27"/>
                <a:gd name="T2" fmla="*/ 24 w 101"/>
                <a:gd name="T3" fmla="*/ 27 h 27"/>
                <a:gd name="T4" fmla="*/ 1 w 101"/>
                <a:gd name="T5" fmla="*/ 25 h 27"/>
                <a:gd name="T6" fmla="*/ 1 w 101"/>
                <a:gd name="T7" fmla="*/ 25 h 27"/>
                <a:gd name="T8" fmla="*/ 1 w 101"/>
                <a:gd name="T9" fmla="*/ 24 h 27"/>
                <a:gd name="T10" fmla="*/ 2 w 101"/>
                <a:gd name="T11" fmla="*/ 21 h 27"/>
                <a:gd name="T12" fmla="*/ 14 w 101"/>
                <a:gd name="T13" fmla="*/ 4 h 27"/>
                <a:gd name="T14" fmla="*/ 49 w 101"/>
                <a:gd name="T15" fmla="*/ 0 h 27"/>
                <a:gd name="T16" fmla="*/ 83 w 101"/>
                <a:gd name="T17" fmla="*/ 2 h 27"/>
                <a:gd name="T18" fmla="*/ 99 w 101"/>
                <a:gd name="T19" fmla="*/ 17 h 27"/>
                <a:gd name="T20" fmla="*/ 101 w 101"/>
                <a:gd name="T21" fmla="*/ 23 h 27"/>
                <a:gd name="T22" fmla="*/ 86 w 101"/>
                <a:gd name="T23" fmla="*/ 27 h 27"/>
                <a:gd name="T24" fmla="*/ 71 w 101"/>
                <a:gd name="T25" fmla="*/ 26 h 27"/>
                <a:gd name="T26" fmla="*/ 64 w 101"/>
                <a:gd name="T27" fmla="*/ 26 h 27"/>
                <a:gd name="T28" fmla="*/ 45 w 101"/>
                <a:gd name="T29" fmla="*/ 26 h 27"/>
                <a:gd name="T30" fmla="*/ 24 w 101"/>
                <a:gd name="T31" fmla="*/ 27 h 27"/>
                <a:gd name="T32" fmla="*/ 3 w 101"/>
                <a:gd name="T33" fmla="*/ 24 h 27"/>
                <a:gd name="T34" fmla="*/ 24 w 101"/>
                <a:gd name="T35" fmla="*/ 25 h 27"/>
                <a:gd name="T36" fmla="*/ 24 w 101"/>
                <a:gd name="T37" fmla="*/ 25 h 27"/>
                <a:gd name="T38" fmla="*/ 44 w 101"/>
                <a:gd name="T39" fmla="*/ 24 h 27"/>
                <a:gd name="T40" fmla="*/ 64 w 101"/>
                <a:gd name="T41" fmla="*/ 24 h 27"/>
                <a:gd name="T42" fmla="*/ 71 w 101"/>
                <a:gd name="T43" fmla="*/ 24 h 27"/>
                <a:gd name="T44" fmla="*/ 86 w 101"/>
                <a:gd name="T45" fmla="*/ 25 h 27"/>
                <a:gd name="T46" fmla="*/ 99 w 101"/>
                <a:gd name="T47" fmla="*/ 22 h 27"/>
                <a:gd name="T48" fmla="*/ 98 w 101"/>
                <a:gd name="T49" fmla="*/ 18 h 27"/>
                <a:gd name="T50" fmla="*/ 82 w 101"/>
                <a:gd name="T51" fmla="*/ 4 h 27"/>
                <a:gd name="T52" fmla="*/ 49 w 101"/>
                <a:gd name="T53" fmla="*/ 2 h 27"/>
                <a:gd name="T54" fmla="*/ 15 w 101"/>
                <a:gd name="T55" fmla="*/ 6 h 27"/>
                <a:gd name="T56" fmla="*/ 4 w 101"/>
                <a:gd name="T57" fmla="*/ 22 h 27"/>
                <a:gd name="T58" fmla="*/ 3 w 101"/>
                <a:gd name="T5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27"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15" y="27"/>
                    <a:pt x="8" y="27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" y="23"/>
                    <a:pt x="1" y="22"/>
                    <a:pt x="2" y="21"/>
                  </a:cubicBezTo>
                  <a:cubicBezTo>
                    <a:pt x="5" y="15"/>
                    <a:pt x="9" y="7"/>
                    <a:pt x="14" y="4"/>
                  </a:cubicBezTo>
                  <a:cubicBezTo>
                    <a:pt x="20" y="0"/>
                    <a:pt x="38" y="0"/>
                    <a:pt x="49" y="0"/>
                  </a:cubicBezTo>
                  <a:cubicBezTo>
                    <a:pt x="62" y="0"/>
                    <a:pt x="77" y="1"/>
                    <a:pt x="83" y="2"/>
                  </a:cubicBezTo>
                  <a:cubicBezTo>
                    <a:pt x="88" y="3"/>
                    <a:pt x="96" y="11"/>
                    <a:pt x="99" y="17"/>
                  </a:cubicBezTo>
                  <a:cubicBezTo>
                    <a:pt x="101" y="20"/>
                    <a:pt x="101" y="21"/>
                    <a:pt x="101" y="23"/>
                  </a:cubicBezTo>
                  <a:cubicBezTo>
                    <a:pt x="99" y="26"/>
                    <a:pt x="95" y="27"/>
                    <a:pt x="86" y="27"/>
                  </a:cubicBezTo>
                  <a:cubicBezTo>
                    <a:pt x="81" y="27"/>
                    <a:pt x="75" y="27"/>
                    <a:pt x="71" y="26"/>
                  </a:cubicBezTo>
                  <a:cubicBezTo>
                    <a:pt x="68" y="26"/>
                    <a:pt x="66" y="26"/>
                    <a:pt x="64" y="26"/>
                  </a:cubicBezTo>
                  <a:cubicBezTo>
                    <a:pt x="58" y="26"/>
                    <a:pt x="51" y="26"/>
                    <a:pt x="45" y="26"/>
                  </a:cubicBezTo>
                  <a:cubicBezTo>
                    <a:pt x="38" y="27"/>
                    <a:pt x="31" y="27"/>
                    <a:pt x="24" y="27"/>
                  </a:cubicBezTo>
                  <a:close/>
                  <a:moveTo>
                    <a:pt x="3" y="24"/>
                  </a:moveTo>
                  <a:cubicBezTo>
                    <a:pt x="9" y="25"/>
                    <a:pt x="16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0" y="25"/>
                    <a:pt x="38" y="25"/>
                    <a:pt x="44" y="24"/>
                  </a:cubicBezTo>
                  <a:cubicBezTo>
                    <a:pt x="51" y="24"/>
                    <a:pt x="58" y="24"/>
                    <a:pt x="64" y="24"/>
                  </a:cubicBezTo>
                  <a:cubicBezTo>
                    <a:pt x="66" y="24"/>
                    <a:pt x="68" y="24"/>
                    <a:pt x="71" y="24"/>
                  </a:cubicBezTo>
                  <a:cubicBezTo>
                    <a:pt x="75" y="24"/>
                    <a:pt x="81" y="25"/>
                    <a:pt x="86" y="25"/>
                  </a:cubicBezTo>
                  <a:cubicBezTo>
                    <a:pt x="96" y="25"/>
                    <a:pt x="98" y="23"/>
                    <a:pt x="99" y="22"/>
                  </a:cubicBezTo>
                  <a:cubicBezTo>
                    <a:pt x="99" y="22"/>
                    <a:pt x="99" y="21"/>
                    <a:pt x="98" y="18"/>
                  </a:cubicBezTo>
                  <a:cubicBezTo>
                    <a:pt x="94" y="12"/>
                    <a:pt x="86" y="5"/>
                    <a:pt x="82" y="4"/>
                  </a:cubicBezTo>
                  <a:cubicBezTo>
                    <a:pt x="78" y="3"/>
                    <a:pt x="64" y="2"/>
                    <a:pt x="49" y="2"/>
                  </a:cubicBezTo>
                  <a:cubicBezTo>
                    <a:pt x="31" y="2"/>
                    <a:pt x="19" y="3"/>
                    <a:pt x="15" y="6"/>
                  </a:cubicBezTo>
                  <a:cubicBezTo>
                    <a:pt x="10" y="9"/>
                    <a:pt x="7" y="17"/>
                    <a:pt x="4" y="22"/>
                  </a:cubicBezTo>
                  <a:cubicBezTo>
                    <a:pt x="4" y="23"/>
                    <a:pt x="3" y="23"/>
                    <a:pt x="3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8364538" y="1609726"/>
              <a:ext cx="146050" cy="266700"/>
            </a:xfrm>
            <a:custGeom>
              <a:avLst/>
              <a:gdLst>
                <a:gd name="T0" fmla="*/ 29 w 60"/>
                <a:gd name="T1" fmla="*/ 110 h 110"/>
                <a:gd name="T2" fmla="*/ 28 w 60"/>
                <a:gd name="T3" fmla="*/ 109 h 110"/>
                <a:gd name="T4" fmla="*/ 29 w 60"/>
                <a:gd name="T5" fmla="*/ 108 h 110"/>
                <a:gd name="T6" fmla="*/ 51 w 60"/>
                <a:gd name="T7" fmla="*/ 92 h 110"/>
                <a:gd name="T8" fmla="*/ 13 w 60"/>
                <a:gd name="T9" fmla="*/ 19 h 110"/>
                <a:gd name="T10" fmla="*/ 0 w 60"/>
                <a:gd name="T11" fmla="*/ 2 h 110"/>
                <a:gd name="T12" fmla="*/ 0 w 60"/>
                <a:gd name="T13" fmla="*/ 0 h 110"/>
                <a:gd name="T14" fmla="*/ 2 w 60"/>
                <a:gd name="T15" fmla="*/ 0 h 110"/>
                <a:gd name="T16" fmla="*/ 15 w 60"/>
                <a:gd name="T17" fmla="*/ 17 h 110"/>
                <a:gd name="T18" fmla="*/ 53 w 60"/>
                <a:gd name="T19" fmla="*/ 92 h 110"/>
                <a:gd name="T20" fmla="*/ 30 w 60"/>
                <a:gd name="T21" fmla="*/ 110 h 110"/>
                <a:gd name="T22" fmla="*/ 29 w 60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10">
                  <a:moveTo>
                    <a:pt x="29" y="110"/>
                  </a:moveTo>
                  <a:cubicBezTo>
                    <a:pt x="29" y="110"/>
                    <a:pt x="29" y="110"/>
                    <a:pt x="28" y="109"/>
                  </a:cubicBezTo>
                  <a:cubicBezTo>
                    <a:pt x="28" y="108"/>
                    <a:pt x="29" y="108"/>
                    <a:pt x="29" y="108"/>
                  </a:cubicBezTo>
                  <a:cubicBezTo>
                    <a:pt x="41" y="105"/>
                    <a:pt x="48" y="99"/>
                    <a:pt x="51" y="92"/>
                  </a:cubicBezTo>
                  <a:cubicBezTo>
                    <a:pt x="57" y="72"/>
                    <a:pt x="32" y="41"/>
                    <a:pt x="13" y="19"/>
                  </a:cubicBezTo>
                  <a:cubicBezTo>
                    <a:pt x="8" y="12"/>
                    <a:pt x="3" y="6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5"/>
                    <a:pt x="10" y="11"/>
                    <a:pt x="15" y="17"/>
                  </a:cubicBezTo>
                  <a:cubicBezTo>
                    <a:pt x="34" y="40"/>
                    <a:pt x="60" y="71"/>
                    <a:pt x="53" y="92"/>
                  </a:cubicBezTo>
                  <a:cubicBezTo>
                    <a:pt x="50" y="101"/>
                    <a:pt x="42" y="107"/>
                    <a:pt x="30" y="110"/>
                  </a:cubicBezTo>
                  <a:cubicBezTo>
                    <a:pt x="30" y="110"/>
                    <a:pt x="30" y="110"/>
                    <a:pt x="29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8286750" y="1871663"/>
              <a:ext cx="152400" cy="22225"/>
            </a:xfrm>
            <a:custGeom>
              <a:avLst/>
              <a:gdLst>
                <a:gd name="T0" fmla="*/ 1 w 63"/>
                <a:gd name="T1" fmla="*/ 9 h 9"/>
                <a:gd name="T2" fmla="*/ 0 w 63"/>
                <a:gd name="T3" fmla="*/ 8 h 9"/>
                <a:gd name="T4" fmla="*/ 1 w 63"/>
                <a:gd name="T5" fmla="*/ 7 h 9"/>
                <a:gd name="T6" fmla="*/ 61 w 63"/>
                <a:gd name="T7" fmla="*/ 0 h 9"/>
                <a:gd name="T8" fmla="*/ 63 w 63"/>
                <a:gd name="T9" fmla="*/ 1 h 9"/>
                <a:gd name="T10" fmla="*/ 62 w 63"/>
                <a:gd name="T11" fmla="*/ 2 h 9"/>
                <a:gd name="T12" fmla="*/ 1 w 63"/>
                <a:gd name="T13" fmla="*/ 9 h 9"/>
                <a:gd name="T14" fmla="*/ 1 w 6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" y="6"/>
                    <a:pt x="42" y="3"/>
                    <a:pt x="61" y="0"/>
                  </a:cubicBezTo>
                  <a:cubicBezTo>
                    <a:pt x="62" y="0"/>
                    <a:pt x="62" y="0"/>
                    <a:pt x="63" y="1"/>
                  </a:cubicBezTo>
                  <a:cubicBezTo>
                    <a:pt x="63" y="1"/>
                    <a:pt x="62" y="2"/>
                    <a:pt x="62" y="2"/>
                  </a:cubicBezTo>
                  <a:cubicBezTo>
                    <a:pt x="43" y="6"/>
                    <a:pt x="2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7712075" y="1622426"/>
              <a:ext cx="150813" cy="273050"/>
            </a:xfrm>
            <a:custGeom>
              <a:avLst/>
              <a:gdLst>
                <a:gd name="T0" fmla="*/ 40 w 62"/>
                <a:gd name="T1" fmla="*/ 113 h 113"/>
                <a:gd name="T2" fmla="*/ 40 w 62"/>
                <a:gd name="T3" fmla="*/ 113 h 113"/>
                <a:gd name="T4" fmla="*/ 11 w 62"/>
                <a:gd name="T5" fmla="*/ 99 h 113"/>
                <a:gd name="T6" fmla="*/ 56 w 62"/>
                <a:gd name="T7" fmla="*/ 6 h 113"/>
                <a:gd name="T8" fmla="*/ 60 w 62"/>
                <a:gd name="T9" fmla="*/ 0 h 113"/>
                <a:gd name="T10" fmla="*/ 62 w 62"/>
                <a:gd name="T11" fmla="*/ 0 h 113"/>
                <a:gd name="T12" fmla="*/ 62 w 62"/>
                <a:gd name="T13" fmla="*/ 2 h 113"/>
                <a:gd name="T14" fmla="*/ 57 w 62"/>
                <a:gd name="T15" fmla="*/ 7 h 113"/>
                <a:gd name="T16" fmla="*/ 13 w 62"/>
                <a:gd name="T17" fmla="*/ 98 h 113"/>
                <a:gd name="T18" fmla="*/ 40 w 62"/>
                <a:gd name="T19" fmla="*/ 110 h 113"/>
                <a:gd name="T20" fmla="*/ 41 w 62"/>
                <a:gd name="T21" fmla="*/ 111 h 113"/>
                <a:gd name="T22" fmla="*/ 40 w 62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13"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24" y="112"/>
                    <a:pt x="14" y="108"/>
                    <a:pt x="11" y="99"/>
                  </a:cubicBezTo>
                  <a:cubicBezTo>
                    <a:pt x="0" y="76"/>
                    <a:pt x="36" y="30"/>
                    <a:pt x="56" y="6"/>
                  </a:cubicBezTo>
                  <a:cubicBezTo>
                    <a:pt x="57" y="4"/>
                    <a:pt x="59" y="2"/>
                    <a:pt x="60" y="0"/>
                  </a:cubicBezTo>
                  <a:cubicBezTo>
                    <a:pt x="60" y="0"/>
                    <a:pt x="61" y="0"/>
                    <a:pt x="62" y="0"/>
                  </a:cubicBezTo>
                  <a:cubicBezTo>
                    <a:pt x="62" y="1"/>
                    <a:pt x="62" y="1"/>
                    <a:pt x="62" y="2"/>
                  </a:cubicBezTo>
                  <a:cubicBezTo>
                    <a:pt x="60" y="3"/>
                    <a:pt x="59" y="5"/>
                    <a:pt x="57" y="7"/>
                  </a:cubicBezTo>
                  <a:cubicBezTo>
                    <a:pt x="40" y="30"/>
                    <a:pt x="2" y="77"/>
                    <a:pt x="13" y="98"/>
                  </a:cubicBezTo>
                  <a:cubicBezTo>
                    <a:pt x="16" y="106"/>
                    <a:pt x="25" y="110"/>
                    <a:pt x="40" y="110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1" y="112"/>
                    <a:pt x="40" y="113"/>
                    <a:pt x="40" y="1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7818438" y="1176338"/>
              <a:ext cx="582613" cy="450850"/>
            </a:xfrm>
            <a:custGeom>
              <a:avLst/>
              <a:gdLst>
                <a:gd name="T0" fmla="*/ 17 w 240"/>
                <a:gd name="T1" fmla="*/ 186 h 186"/>
                <a:gd name="T2" fmla="*/ 16 w 240"/>
                <a:gd name="T3" fmla="*/ 185 h 186"/>
                <a:gd name="T4" fmla="*/ 0 w 240"/>
                <a:gd name="T5" fmla="*/ 48 h 186"/>
                <a:gd name="T6" fmla="*/ 0 w 240"/>
                <a:gd name="T7" fmla="*/ 48 h 186"/>
                <a:gd name="T8" fmla="*/ 34 w 240"/>
                <a:gd name="T9" fmla="*/ 12 h 186"/>
                <a:gd name="T10" fmla="*/ 40 w 240"/>
                <a:gd name="T11" fmla="*/ 11 h 186"/>
                <a:gd name="T12" fmla="*/ 205 w 240"/>
                <a:gd name="T13" fmla="*/ 13 h 186"/>
                <a:gd name="T14" fmla="*/ 224 w 240"/>
                <a:gd name="T15" fmla="*/ 25 h 186"/>
                <a:gd name="T16" fmla="*/ 229 w 240"/>
                <a:gd name="T17" fmla="*/ 160 h 186"/>
                <a:gd name="T18" fmla="*/ 227 w 240"/>
                <a:gd name="T19" fmla="*/ 180 h 186"/>
                <a:gd name="T20" fmla="*/ 226 w 240"/>
                <a:gd name="T21" fmla="*/ 181 h 186"/>
                <a:gd name="T22" fmla="*/ 225 w 240"/>
                <a:gd name="T23" fmla="*/ 180 h 186"/>
                <a:gd name="T24" fmla="*/ 227 w 240"/>
                <a:gd name="T25" fmla="*/ 160 h 186"/>
                <a:gd name="T26" fmla="*/ 221 w 240"/>
                <a:gd name="T27" fmla="*/ 26 h 186"/>
                <a:gd name="T28" fmla="*/ 205 w 240"/>
                <a:gd name="T29" fmla="*/ 15 h 186"/>
                <a:gd name="T30" fmla="*/ 40 w 240"/>
                <a:gd name="T31" fmla="*/ 13 h 186"/>
                <a:gd name="T32" fmla="*/ 34 w 240"/>
                <a:gd name="T33" fmla="*/ 14 h 186"/>
                <a:gd name="T34" fmla="*/ 2 w 240"/>
                <a:gd name="T35" fmla="*/ 48 h 186"/>
                <a:gd name="T36" fmla="*/ 2 w 240"/>
                <a:gd name="T37" fmla="*/ 48 h 186"/>
                <a:gd name="T38" fmla="*/ 18 w 240"/>
                <a:gd name="T39" fmla="*/ 185 h 186"/>
                <a:gd name="T40" fmla="*/ 17 w 240"/>
                <a:gd name="T41" fmla="*/ 186 h 186"/>
                <a:gd name="T42" fmla="*/ 17 w 240"/>
                <a:gd name="T4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186">
                  <a:moveTo>
                    <a:pt x="17" y="186"/>
                  </a:moveTo>
                  <a:cubicBezTo>
                    <a:pt x="16" y="186"/>
                    <a:pt x="16" y="186"/>
                    <a:pt x="16" y="185"/>
                  </a:cubicBezTo>
                  <a:cubicBezTo>
                    <a:pt x="1" y="144"/>
                    <a:pt x="1" y="93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7"/>
                    <a:pt x="13" y="15"/>
                    <a:pt x="34" y="12"/>
                  </a:cubicBezTo>
                  <a:cubicBezTo>
                    <a:pt x="36" y="11"/>
                    <a:pt x="38" y="11"/>
                    <a:pt x="40" y="11"/>
                  </a:cubicBezTo>
                  <a:cubicBezTo>
                    <a:pt x="87" y="3"/>
                    <a:pt x="158" y="0"/>
                    <a:pt x="205" y="13"/>
                  </a:cubicBezTo>
                  <a:cubicBezTo>
                    <a:pt x="214" y="15"/>
                    <a:pt x="221" y="18"/>
                    <a:pt x="224" y="25"/>
                  </a:cubicBezTo>
                  <a:cubicBezTo>
                    <a:pt x="240" y="69"/>
                    <a:pt x="235" y="113"/>
                    <a:pt x="229" y="160"/>
                  </a:cubicBezTo>
                  <a:cubicBezTo>
                    <a:pt x="229" y="167"/>
                    <a:pt x="228" y="174"/>
                    <a:pt x="227" y="180"/>
                  </a:cubicBezTo>
                  <a:cubicBezTo>
                    <a:pt x="227" y="181"/>
                    <a:pt x="226" y="181"/>
                    <a:pt x="226" y="181"/>
                  </a:cubicBezTo>
                  <a:cubicBezTo>
                    <a:pt x="225" y="181"/>
                    <a:pt x="225" y="181"/>
                    <a:pt x="225" y="180"/>
                  </a:cubicBezTo>
                  <a:cubicBezTo>
                    <a:pt x="226" y="173"/>
                    <a:pt x="226" y="167"/>
                    <a:pt x="227" y="160"/>
                  </a:cubicBezTo>
                  <a:cubicBezTo>
                    <a:pt x="232" y="113"/>
                    <a:pt x="237" y="69"/>
                    <a:pt x="221" y="26"/>
                  </a:cubicBezTo>
                  <a:cubicBezTo>
                    <a:pt x="219" y="20"/>
                    <a:pt x="213" y="17"/>
                    <a:pt x="205" y="15"/>
                  </a:cubicBezTo>
                  <a:cubicBezTo>
                    <a:pt x="158" y="2"/>
                    <a:pt x="87" y="5"/>
                    <a:pt x="40" y="13"/>
                  </a:cubicBezTo>
                  <a:cubicBezTo>
                    <a:pt x="38" y="13"/>
                    <a:pt x="36" y="14"/>
                    <a:pt x="34" y="14"/>
                  </a:cubicBezTo>
                  <a:cubicBezTo>
                    <a:pt x="13" y="17"/>
                    <a:pt x="2" y="1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93"/>
                    <a:pt x="4" y="143"/>
                    <a:pt x="18" y="185"/>
                  </a:cubicBezTo>
                  <a:cubicBezTo>
                    <a:pt x="18" y="185"/>
                    <a:pt x="18" y="186"/>
                    <a:pt x="17" y="186"/>
                  </a:cubicBezTo>
                  <a:cubicBezTo>
                    <a:pt x="17" y="186"/>
                    <a:pt x="17" y="186"/>
                    <a:pt x="17" y="18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7858125" y="1609726"/>
              <a:ext cx="511175" cy="26988"/>
            </a:xfrm>
            <a:custGeom>
              <a:avLst/>
              <a:gdLst>
                <a:gd name="T0" fmla="*/ 88 w 211"/>
                <a:gd name="T1" fmla="*/ 11 h 11"/>
                <a:gd name="T2" fmla="*/ 1 w 211"/>
                <a:gd name="T3" fmla="*/ 7 h 11"/>
                <a:gd name="T4" fmla="*/ 0 w 211"/>
                <a:gd name="T5" fmla="*/ 6 h 11"/>
                <a:gd name="T6" fmla="*/ 1 w 211"/>
                <a:gd name="T7" fmla="*/ 5 h 11"/>
                <a:gd name="T8" fmla="*/ 210 w 211"/>
                <a:gd name="T9" fmla="*/ 0 h 11"/>
                <a:gd name="T10" fmla="*/ 211 w 211"/>
                <a:gd name="T11" fmla="*/ 1 h 11"/>
                <a:gd name="T12" fmla="*/ 210 w 211"/>
                <a:gd name="T13" fmla="*/ 2 h 11"/>
                <a:gd name="T14" fmla="*/ 88 w 21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">
                  <a:moveTo>
                    <a:pt x="88" y="11"/>
                  </a:moveTo>
                  <a:cubicBezTo>
                    <a:pt x="60" y="11"/>
                    <a:pt x="31" y="10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7" y="11"/>
                    <a:pt x="147" y="9"/>
                    <a:pt x="210" y="0"/>
                  </a:cubicBezTo>
                  <a:cubicBezTo>
                    <a:pt x="210" y="0"/>
                    <a:pt x="211" y="0"/>
                    <a:pt x="211" y="1"/>
                  </a:cubicBezTo>
                  <a:cubicBezTo>
                    <a:pt x="211" y="2"/>
                    <a:pt x="211" y="2"/>
                    <a:pt x="210" y="2"/>
                  </a:cubicBezTo>
                  <a:cubicBezTo>
                    <a:pt x="172" y="8"/>
                    <a:pt x="131" y="11"/>
                    <a:pt x="88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7797800" y="1857376"/>
              <a:ext cx="50800" cy="38100"/>
            </a:xfrm>
            <a:custGeom>
              <a:avLst/>
              <a:gdLst>
                <a:gd name="T0" fmla="*/ 18 w 21"/>
                <a:gd name="T1" fmla="*/ 16 h 16"/>
                <a:gd name="T2" fmla="*/ 18 w 21"/>
                <a:gd name="T3" fmla="*/ 16 h 16"/>
                <a:gd name="T4" fmla="*/ 17 w 21"/>
                <a:gd name="T5" fmla="*/ 15 h 16"/>
                <a:gd name="T6" fmla="*/ 14 w 21"/>
                <a:gd name="T7" fmla="*/ 5 h 16"/>
                <a:gd name="T8" fmla="*/ 6 w 21"/>
                <a:gd name="T9" fmla="*/ 5 h 16"/>
                <a:gd name="T10" fmla="*/ 6 w 21"/>
                <a:gd name="T11" fmla="*/ 14 h 16"/>
                <a:gd name="T12" fmla="*/ 5 w 21"/>
                <a:gd name="T13" fmla="*/ 16 h 16"/>
                <a:gd name="T14" fmla="*/ 4 w 21"/>
                <a:gd name="T15" fmla="*/ 15 h 16"/>
                <a:gd name="T16" fmla="*/ 5 w 21"/>
                <a:gd name="T17" fmla="*/ 3 h 16"/>
                <a:gd name="T18" fmla="*/ 16 w 21"/>
                <a:gd name="T19" fmla="*/ 3 h 16"/>
                <a:gd name="T20" fmla="*/ 19 w 21"/>
                <a:gd name="T21" fmla="*/ 15 h 16"/>
                <a:gd name="T22" fmla="*/ 18 w 21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6"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8" y="10"/>
                    <a:pt x="17" y="7"/>
                    <a:pt x="14" y="5"/>
                  </a:cubicBezTo>
                  <a:cubicBezTo>
                    <a:pt x="12" y="3"/>
                    <a:pt x="8" y="3"/>
                    <a:pt x="6" y="5"/>
                  </a:cubicBezTo>
                  <a:cubicBezTo>
                    <a:pt x="4" y="6"/>
                    <a:pt x="4" y="10"/>
                    <a:pt x="6" y="14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0" y="7"/>
                    <a:pt x="3" y="4"/>
                    <a:pt x="5" y="3"/>
                  </a:cubicBezTo>
                  <a:cubicBezTo>
                    <a:pt x="8" y="0"/>
                    <a:pt x="12" y="0"/>
                    <a:pt x="16" y="3"/>
                  </a:cubicBezTo>
                  <a:cubicBezTo>
                    <a:pt x="20" y="5"/>
                    <a:pt x="21" y="10"/>
                    <a:pt x="19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7839075" y="1890713"/>
              <a:ext cx="33338" cy="9525"/>
            </a:xfrm>
            <a:custGeom>
              <a:avLst/>
              <a:gdLst>
                <a:gd name="T0" fmla="*/ 9 w 14"/>
                <a:gd name="T1" fmla="*/ 4 h 4"/>
                <a:gd name="T2" fmla="*/ 1 w 14"/>
                <a:gd name="T3" fmla="*/ 2 h 4"/>
                <a:gd name="T4" fmla="*/ 0 w 14"/>
                <a:gd name="T5" fmla="*/ 0 h 4"/>
                <a:gd name="T6" fmla="*/ 2 w 14"/>
                <a:gd name="T7" fmla="*/ 0 h 4"/>
                <a:gd name="T8" fmla="*/ 11 w 14"/>
                <a:gd name="T9" fmla="*/ 1 h 4"/>
                <a:gd name="T10" fmla="*/ 13 w 14"/>
                <a:gd name="T11" fmla="*/ 1 h 4"/>
                <a:gd name="T12" fmla="*/ 13 w 14"/>
                <a:gd name="T13" fmla="*/ 1 h 4"/>
                <a:gd name="T14" fmla="*/ 14 w 14"/>
                <a:gd name="T15" fmla="*/ 2 h 4"/>
                <a:gd name="T16" fmla="*/ 13 w 14"/>
                <a:gd name="T17" fmla="*/ 4 h 4"/>
                <a:gd name="T18" fmla="*/ 11 w 14"/>
                <a:gd name="T19" fmla="*/ 4 h 4"/>
                <a:gd name="T20" fmla="*/ 9 w 1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">
                  <a:moveTo>
                    <a:pt x="9" y="4"/>
                  </a:moveTo>
                  <a:cubicBezTo>
                    <a:pt x="6" y="4"/>
                    <a:pt x="3" y="3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2"/>
                    <a:pt x="8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7859713" y="1862138"/>
              <a:ext cx="53975" cy="38100"/>
            </a:xfrm>
            <a:custGeom>
              <a:avLst/>
              <a:gdLst>
                <a:gd name="T0" fmla="*/ 20 w 22"/>
                <a:gd name="T1" fmla="*/ 16 h 16"/>
                <a:gd name="T2" fmla="*/ 19 w 22"/>
                <a:gd name="T3" fmla="*/ 16 h 16"/>
                <a:gd name="T4" fmla="*/ 18 w 22"/>
                <a:gd name="T5" fmla="*/ 15 h 16"/>
                <a:gd name="T6" fmla="*/ 14 w 22"/>
                <a:gd name="T7" fmla="*/ 5 h 16"/>
                <a:gd name="T8" fmla="*/ 5 w 22"/>
                <a:gd name="T9" fmla="*/ 5 h 16"/>
                <a:gd name="T10" fmla="*/ 5 w 22"/>
                <a:gd name="T11" fmla="*/ 14 h 16"/>
                <a:gd name="T12" fmla="*/ 5 w 22"/>
                <a:gd name="T13" fmla="*/ 16 h 16"/>
                <a:gd name="T14" fmla="*/ 3 w 22"/>
                <a:gd name="T15" fmla="*/ 15 h 16"/>
                <a:gd name="T16" fmla="*/ 4 w 22"/>
                <a:gd name="T17" fmla="*/ 3 h 16"/>
                <a:gd name="T18" fmla="*/ 15 w 22"/>
                <a:gd name="T19" fmla="*/ 3 h 16"/>
                <a:gd name="T20" fmla="*/ 21 w 22"/>
                <a:gd name="T21" fmla="*/ 15 h 16"/>
                <a:gd name="T22" fmla="*/ 20 w 22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6">
                  <a:moveTo>
                    <a:pt x="20" y="16"/>
                  </a:move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9" y="11"/>
                    <a:pt x="17" y="7"/>
                    <a:pt x="14" y="5"/>
                  </a:cubicBezTo>
                  <a:cubicBezTo>
                    <a:pt x="11" y="3"/>
                    <a:pt x="7" y="3"/>
                    <a:pt x="5" y="5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0" y="8"/>
                    <a:pt x="2" y="4"/>
                    <a:pt x="4" y="3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9" y="5"/>
                    <a:pt x="22" y="10"/>
                    <a:pt x="21" y="15"/>
                  </a:cubicBezTo>
                  <a:cubicBezTo>
                    <a:pt x="21" y="16"/>
                    <a:pt x="20" y="16"/>
                    <a:pt x="20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7904163" y="1889126"/>
              <a:ext cx="390525" cy="14288"/>
            </a:xfrm>
            <a:custGeom>
              <a:avLst/>
              <a:gdLst>
                <a:gd name="T0" fmla="*/ 53 w 161"/>
                <a:gd name="T1" fmla="*/ 6 h 6"/>
                <a:gd name="T2" fmla="*/ 2 w 161"/>
                <a:gd name="T3" fmla="*/ 5 h 6"/>
                <a:gd name="T4" fmla="*/ 0 w 161"/>
                <a:gd name="T5" fmla="*/ 4 h 6"/>
                <a:gd name="T6" fmla="*/ 2 w 161"/>
                <a:gd name="T7" fmla="*/ 3 h 6"/>
                <a:gd name="T8" fmla="*/ 159 w 161"/>
                <a:gd name="T9" fmla="*/ 0 h 6"/>
                <a:gd name="T10" fmla="*/ 161 w 161"/>
                <a:gd name="T11" fmla="*/ 1 h 6"/>
                <a:gd name="T12" fmla="*/ 159 w 161"/>
                <a:gd name="T13" fmla="*/ 2 h 6"/>
                <a:gd name="T14" fmla="*/ 53 w 161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6">
                  <a:moveTo>
                    <a:pt x="53" y="6"/>
                  </a:moveTo>
                  <a:cubicBezTo>
                    <a:pt x="36" y="6"/>
                    <a:pt x="19" y="6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57" y="5"/>
                    <a:pt x="110" y="4"/>
                    <a:pt x="159" y="0"/>
                  </a:cubicBezTo>
                  <a:cubicBezTo>
                    <a:pt x="160" y="0"/>
                    <a:pt x="161" y="0"/>
                    <a:pt x="161" y="1"/>
                  </a:cubicBezTo>
                  <a:cubicBezTo>
                    <a:pt x="161" y="1"/>
                    <a:pt x="160" y="2"/>
                    <a:pt x="159" y="2"/>
                  </a:cubicBezTo>
                  <a:cubicBezTo>
                    <a:pt x="126" y="5"/>
                    <a:pt x="90" y="6"/>
                    <a:pt x="53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8286750" y="1844676"/>
              <a:ext cx="152400" cy="49213"/>
            </a:xfrm>
            <a:custGeom>
              <a:avLst/>
              <a:gdLst>
                <a:gd name="T0" fmla="*/ 1 w 63"/>
                <a:gd name="T1" fmla="*/ 20 h 20"/>
                <a:gd name="T2" fmla="*/ 0 w 63"/>
                <a:gd name="T3" fmla="*/ 19 h 20"/>
                <a:gd name="T4" fmla="*/ 4 w 63"/>
                <a:gd name="T5" fmla="*/ 10 h 20"/>
                <a:gd name="T6" fmla="*/ 56 w 63"/>
                <a:gd name="T7" fmla="*/ 5 h 20"/>
                <a:gd name="T8" fmla="*/ 63 w 63"/>
                <a:gd name="T9" fmla="*/ 12 h 20"/>
                <a:gd name="T10" fmla="*/ 62 w 63"/>
                <a:gd name="T11" fmla="*/ 13 h 20"/>
                <a:gd name="T12" fmla="*/ 60 w 63"/>
                <a:gd name="T13" fmla="*/ 12 h 20"/>
                <a:gd name="T14" fmla="*/ 55 w 63"/>
                <a:gd name="T15" fmla="*/ 7 h 20"/>
                <a:gd name="T16" fmla="*/ 6 w 63"/>
                <a:gd name="T17" fmla="*/ 12 h 20"/>
                <a:gd name="T18" fmla="*/ 3 w 63"/>
                <a:gd name="T19" fmla="*/ 19 h 20"/>
                <a:gd name="T20" fmla="*/ 2 w 63"/>
                <a:gd name="T21" fmla="*/ 20 h 20"/>
                <a:gd name="T22" fmla="*/ 1 w 63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0">
                  <a:moveTo>
                    <a:pt x="1" y="20"/>
                  </a:moveTo>
                  <a:cubicBezTo>
                    <a:pt x="1" y="20"/>
                    <a:pt x="0" y="20"/>
                    <a:pt x="0" y="19"/>
                  </a:cubicBezTo>
                  <a:cubicBezTo>
                    <a:pt x="0" y="16"/>
                    <a:pt x="1" y="13"/>
                    <a:pt x="4" y="10"/>
                  </a:cubicBezTo>
                  <a:cubicBezTo>
                    <a:pt x="15" y="2"/>
                    <a:pt x="44" y="0"/>
                    <a:pt x="56" y="5"/>
                  </a:cubicBezTo>
                  <a:cubicBezTo>
                    <a:pt x="60" y="7"/>
                    <a:pt x="62" y="9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3"/>
                    <a:pt x="60" y="13"/>
                    <a:pt x="60" y="12"/>
                  </a:cubicBezTo>
                  <a:cubicBezTo>
                    <a:pt x="60" y="10"/>
                    <a:pt x="58" y="8"/>
                    <a:pt x="55" y="7"/>
                  </a:cubicBezTo>
                  <a:cubicBezTo>
                    <a:pt x="44" y="3"/>
                    <a:pt x="16" y="4"/>
                    <a:pt x="6" y="12"/>
                  </a:cubicBezTo>
                  <a:cubicBezTo>
                    <a:pt x="3" y="14"/>
                    <a:pt x="2" y="16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7804150" y="1889126"/>
              <a:ext cx="39688" cy="6350"/>
            </a:xfrm>
            <a:custGeom>
              <a:avLst/>
              <a:gdLst>
                <a:gd name="T0" fmla="*/ 9 w 16"/>
                <a:gd name="T1" fmla="*/ 3 h 3"/>
                <a:gd name="T2" fmla="*/ 1 w 16"/>
                <a:gd name="T3" fmla="*/ 3 h 3"/>
                <a:gd name="T4" fmla="*/ 1 w 16"/>
                <a:gd name="T5" fmla="*/ 1 h 3"/>
                <a:gd name="T6" fmla="*/ 2 w 16"/>
                <a:gd name="T7" fmla="*/ 0 h 3"/>
                <a:gd name="T8" fmla="*/ 12 w 16"/>
                <a:gd name="T9" fmla="*/ 1 h 3"/>
                <a:gd name="T10" fmla="*/ 15 w 16"/>
                <a:gd name="T11" fmla="*/ 1 h 3"/>
                <a:gd name="T12" fmla="*/ 16 w 16"/>
                <a:gd name="T13" fmla="*/ 2 h 3"/>
                <a:gd name="T14" fmla="*/ 15 w 16"/>
                <a:gd name="T15" fmla="*/ 3 h 3"/>
                <a:gd name="T16" fmla="*/ 15 w 16"/>
                <a:gd name="T17" fmla="*/ 3 h 3"/>
                <a:gd name="T18" fmla="*/ 12 w 16"/>
                <a:gd name="T19" fmla="*/ 3 h 3"/>
                <a:gd name="T20" fmla="*/ 9 w 16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3">
                  <a:moveTo>
                    <a:pt x="9" y="3"/>
                  </a:moveTo>
                  <a:cubicBezTo>
                    <a:pt x="6" y="3"/>
                    <a:pt x="4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5" y="1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1" y="3"/>
                    <a:pt x="10" y="3"/>
                    <a:pt x="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7867650" y="1893888"/>
              <a:ext cx="42863" cy="6350"/>
            </a:xfrm>
            <a:custGeom>
              <a:avLst/>
              <a:gdLst>
                <a:gd name="T0" fmla="*/ 12 w 18"/>
                <a:gd name="T1" fmla="*/ 3 h 3"/>
                <a:gd name="T2" fmla="*/ 1 w 18"/>
                <a:gd name="T3" fmla="*/ 3 h 3"/>
                <a:gd name="T4" fmla="*/ 0 w 18"/>
                <a:gd name="T5" fmla="*/ 1 h 3"/>
                <a:gd name="T6" fmla="*/ 1 w 18"/>
                <a:gd name="T7" fmla="*/ 0 h 3"/>
                <a:gd name="T8" fmla="*/ 17 w 18"/>
                <a:gd name="T9" fmla="*/ 1 h 3"/>
                <a:gd name="T10" fmla="*/ 18 w 18"/>
                <a:gd name="T11" fmla="*/ 2 h 3"/>
                <a:gd name="T12" fmla="*/ 17 w 18"/>
                <a:gd name="T13" fmla="*/ 3 h 3"/>
                <a:gd name="T14" fmla="*/ 12 w 1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12" y="3"/>
                  </a:moveTo>
                  <a:cubicBezTo>
                    <a:pt x="8" y="3"/>
                    <a:pt x="5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7" y="1"/>
                    <a:pt x="12" y="1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5" y="3"/>
                    <a:pt x="13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8255000" y="1663701"/>
              <a:ext cx="36513" cy="6350"/>
            </a:xfrm>
            <a:custGeom>
              <a:avLst/>
              <a:gdLst>
                <a:gd name="T0" fmla="*/ 1 w 15"/>
                <a:gd name="T1" fmla="*/ 3 h 3"/>
                <a:gd name="T2" fmla="*/ 0 w 15"/>
                <a:gd name="T3" fmla="*/ 3 h 3"/>
                <a:gd name="T4" fmla="*/ 1 w 15"/>
                <a:gd name="T5" fmla="*/ 1 h 3"/>
                <a:gd name="T6" fmla="*/ 10 w 15"/>
                <a:gd name="T7" fmla="*/ 1 h 3"/>
                <a:gd name="T8" fmla="*/ 14 w 15"/>
                <a:gd name="T9" fmla="*/ 1 h 3"/>
                <a:gd name="T10" fmla="*/ 15 w 15"/>
                <a:gd name="T11" fmla="*/ 2 h 3"/>
                <a:gd name="T12" fmla="*/ 14 w 15"/>
                <a:gd name="T13" fmla="*/ 3 h 3"/>
                <a:gd name="T14" fmla="*/ 9 w 15"/>
                <a:gd name="T15" fmla="*/ 3 h 3"/>
                <a:gd name="T16" fmla="*/ 2 w 15"/>
                <a:gd name="T17" fmla="*/ 3 h 3"/>
                <a:gd name="T18" fmla="*/ 1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1" y="3"/>
                    <a:pt x="9" y="3"/>
                  </a:cubicBezTo>
                  <a:cubicBezTo>
                    <a:pt x="7" y="3"/>
                    <a:pt x="4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8286750" y="1660526"/>
              <a:ext cx="53975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8 w 22"/>
                <a:gd name="T7" fmla="*/ 1 h 4"/>
                <a:gd name="T8" fmla="*/ 21 w 22"/>
                <a:gd name="T9" fmla="*/ 1 h 4"/>
                <a:gd name="T10" fmla="*/ 22 w 22"/>
                <a:gd name="T11" fmla="*/ 2 h 4"/>
                <a:gd name="T12" fmla="*/ 21 w 22"/>
                <a:gd name="T13" fmla="*/ 3 h 4"/>
                <a:gd name="T14" fmla="*/ 17 w 22"/>
                <a:gd name="T15" fmla="*/ 3 h 4"/>
                <a:gd name="T16" fmla="*/ 2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0"/>
                    <a:pt x="12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2" y="3"/>
                    <a:pt x="6" y="2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8335963" y="1655763"/>
              <a:ext cx="65088" cy="36513"/>
            </a:xfrm>
            <a:custGeom>
              <a:avLst/>
              <a:gdLst>
                <a:gd name="T0" fmla="*/ 26 w 27"/>
                <a:gd name="T1" fmla="*/ 15 h 15"/>
                <a:gd name="T2" fmla="*/ 25 w 27"/>
                <a:gd name="T3" fmla="*/ 14 h 15"/>
                <a:gd name="T4" fmla="*/ 2 w 27"/>
                <a:gd name="T5" fmla="*/ 5 h 15"/>
                <a:gd name="T6" fmla="*/ 0 w 27"/>
                <a:gd name="T7" fmla="*/ 5 h 15"/>
                <a:gd name="T8" fmla="*/ 1 w 27"/>
                <a:gd name="T9" fmla="*/ 3 h 15"/>
                <a:gd name="T10" fmla="*/ 27 w 27"/>
                <a:gd name="T11" fmla="*/ 14 h 15"/>
                <a:gd name="T12" fmla="*/ 26 w 27"/>
                <a:gd name="T13" fmla="*/ 15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5" y="15"/>
                    <a:pt x="25" y="15"/>
                    <a:pt x="25" y="14"/>
                  </a:cubicBezTo>
                  <a:cubicBezTo>
                    <a:pt x="22" y="3"/>
                    <a:pt x="11" y="4"/>
                    <a:pt x="2" y="5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1" y="2"/>
                    <a:pt x="24" y="0"/>
                    <a:pt x="27" y="14"/>
                  </a:cubicBezTo>
                  <a:cubicBezTo>
                    <a:pt x="27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7816850" y="1697038"/>
              <a:ext cx="31750" cy="39688"/>
            </a:xfrm>
            <a:custGeom>
              <a:avLst/>
              <a:gdLst>
                <a:gd name="T0" fmla="*/ 1 w 13"/>
                <a:gd name="T1" fmla="*/ 16 h 16"/>
                <a:gd name="T2" fmla="*/ 1 w 13"/>
                <a:gd name="T3" fmla="*/ 16 h 16"/>
                <a:gd name="T4" fmla="*/ 0 w 13"/>
                <a:gd name="T5" fmla="*/ 15 h 16"/>
                <a:gd name="T6" fmla="*/ 11 w 13"/>
                <a:gd name="T7" fmla="*/ 0 h 16"/>
                <a:gd name="T8" fmla="*/ 12 w 13"/>
                <a:gd name="T9" fmla="*/ 0 h 16"/>
                <a:gd name="T10" fmla="*/ 12 w 13"/>
                <a:gd name="T11" fmla="*/ 2 h 16"/>
                <a:gd name="T12" fmla="*/ 3 w 13"/>
                <a:gd name="T13" fmla="*/ 16 h 16"/>
                <a:gd name="T14" fmla="*/ 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2" y="9"/>
                    <a:pt x="6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8" y="5"/>
                    <a:pt x="4" y="10"/>
                    <a:pt x="3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7840663" y="1665288"/>
              <a:ext cx="84138" cy="36513"/>
            </a:xfrm>
            <a:custGeom>
              <a:avLst/>
              <a:gdLst>
                <a:gd name="T0" fmla="*/ 1 w 35"/>
                <a:gd name="T1" fmla="*/ 15 h 15"/>
                <a:gd name="T2" fmla="*/ 1 w 35"/>
                <a:gd name="T3" fmla="*/ 15 h 15"/>
                <a:gd name="T4" fmla="*/ 0 w 35"/>
                <a:gd name="T5" fmla="*/ 14 h 15"/>
                <a:gd name="T6" fmla="*/ 26 w 35"/>
                <a:gd name="T7" fmla="*/ 3 h 15"/>
                <a:gd name="T8" fmla="*/ 34 w 35"/>
                <a:gd name="T9" fmla="*/ 3 h 15"/>
                <a:gd name="T10" fmla="*/ 34 w 35"/>
                <a:gd name="T11" fmla="*/ 3 h 15"/>
                <a:gd name="T12" fmla="*/ 35 w 35"/>
                <a:gd name="T13" fmla="*/ 5 h 15"/>
                <a:gd name="T14" fmla="*/ 34 w 35"/>
                <a:gd name="T15" fmla="*/ 6 h 15"/>
                <a:gd name="T16" fmla="*/ 25 w 35"/>
                <a:gd name="T17" fmla="*/ 5 h 15"/>
                <a:gd name="T18" fmla="*/ 2 w 35"/>
                <a:gd name="T19" fmla="*/ 14 h 15"/>
                <a:gd name="T20" fmla="*/ 1 w 35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3" y="0"/>
                    <a:pt x="15" y="2"/>
                    <a:pt x="26" y="3"/>
                  </a:cubicBezTo>
                  <a:cubicBezTo>
                    <a:pt x="29" y="3"/>
                    <a:pt x="31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4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1" y="6"/>
                    <a:pt x="29" y="5"/>
                    <a:pt x="25" y="5"/>
                  </a:cubicBezTo>
                  <a:cubicBezTo>
                    <a:pt x="15" y="4"/>
                    <a:pt x="5" y="3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7920038" y="1670051"/>
              <a:ext cx="57150" cy="11113"/>
            </a:xfrm>
            <a:custGeom>
              <a:avLst/>
              <a:gdLst>
                <a:gd name="T0" fmla="*/ 1 w 23"/>
                <a:gd name="T1" fmla="*/ 4 h 4"/>
                <a:gd name="T2" fmla="*/ 0 w 23"/>
                <a:gd name="T3" fmla="*/ 3 h 4"/>
                <a:gd name="T4" fmla="*/ 1 w 23"/>
                <a:gd name="T5" fmla="*/ 2 h 4"/>
                <a:gd name="T6" fmla="*/ 19 w 23"/>
                <a:gd name="T7" fmla="*/ 1 h 4"/>
                <a:gd name="T8" fmla="*/ 22 w 23"/>
                <a:gd name="T9" fmla="*/ 1 h 4"/>
                <a:gd name="T10" fmla="*/ 23 w 23"/>
                <a:gd name="T11" fmla="*/ 3 h 4"/>
                <a:gd name="T12" fmla="*/ 22 w 23"/>
                <a:gd name="T13" fmla="*/ 4 h 4"/>
                <a:gd name="T14" fmla="*/ 19 w 23"/>
                <a:gd name="T15" fmla="*/ 3 h 4"/>
                <a:gd name="T16" fmla="*/ 1 w 23"/>
                <a:gd name="T17" fmla="*/ 4 h 4"/>
                <a:gd name="T18" fmla="*/ 1 w 2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7" y="0"/>
                    <a:pt x="13" y="0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3" y="3"/>
                    <a:pt x="7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7972425" y="1670051"/>
              <a:ext cx="47625" cy="11113"/>
            </a:xfrm>
            <a:custGeom>
              <a:avLst/>
              <a:gdLst>
                <a:gd name="T0" fmla="*/ 1 w 20"/>
                <a:gd name="T1" fmla="*/ 4 h 4"/>
                <a:gd name="T2" fmla="*/ 0 w 20"/>
                <a:gd name="T3" fmla="*/ 3 h 4"/>
                <a:gd name="T4" fmla="*/ 1 w 20"/>
                <a:gd name="T5" fmla="*/ 1 h 4"/>
                <a:gd name="T6" fmla="*/ 14 w 20"/>
                <a:gd name="T7" fmla="*/ 1 h 4"/>
                <a:gd name="T8" fmla="*/ 19 w 20"/>
                <a:gd name="T9" fmla="*/ 1 h 4"/>
                <a:gd name="T10" fmla="*/ 20 w 20"/>
                <a:gd name="T11" fmla="*/ 2 h 4"/>
                <a:gd name="T12" fmla="*/ 19 w 20"/>
                <a:gd name="T13" fmla="*/ 3 h 4"/>
                <a:gd name="T14" fmla="*/ 19 w 20"/>
                <a:gd name="T15" fmla="*/ 3 h 4"/>
                <a:gd name="T16" fmla="*/ 13 w 20"/>
                <a:gd name="T17" fmla="*/ 3 h 4"/>
                <a:gd name="T18" fmla="*/ 1 w 20"/>
                <a:gd name="T19" fmla="*/ 4 h 4"/>
                <a:gd name="T20" fmla="*/ 1 w 20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5" y="0"/>
                    <a:pt x="9" y="0"/>
                    <a:pt x="14" y="1"/>
                  </a:cubicBezTo>
                  <a:cubicBezTo>
                    <a:pt x="15" y="1"/>
                    <a:pt x="17" y="1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9" y="3"/>
                    <a:pt x="5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8015288" y="1673226"/>
              <a:ext cx="49213" cy="4763"/>
            </a:xfrm>
            <a:custGeom>
              <a:avLst/>
              <a:gdLst>
                <a:gd name="T0" fmla="*/ 1 w 20"/>
                <a:gd name="T1" fmla="*/ 2 h 2"/>
                <a:gd name="T2" fmla="*/ 0 w 20"/>
                <a:gd name="T3" fmla="*/ 1 h 2"/>
                <a:gd name="T4" fmla="*/ 1 w 20"/>
                <a:gd name="T5" fmla="*/ 0 h 2"/>
                <a:gd name="T6" fmla="*/ 15 w 20"/>
                <a:gd name="T7" fmla="*/ 0 h 2"/>
                <a:gd name="T8" fmla="*/ 19 w 20"/>
                <a:gd name="T9" fmla="*/ 0 h 2"/>
                <a:gd name="T10" fmla="*/ 20 w 20"/>
                <a:gd name="T11" fmla="*/ 1 h 2"/>
                <a:gd name="T12" fmla="*/ 19 w 20"/>
                <a:gd name="T13" fmla="*/ 2 h 2"/>
                <a:gd name="T14" fmla="*/ 15 w 20"/>
                <a:gd name="T15" fmla="*/ 2 h 2"/>
                <a:gd name="T16" fmla="*/ 1 w 20"/>
                <a:gd name="T17" fmla="*/ 2 h 2"/>
                <a:gd name="T18" fmla="*/ 1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6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8059738" y="1673226"/>
              <a:ext cx="42863" cy="4763"/>
            </a:xfrm>
            <a:custGeom>
              <a:avLst/>
              <a:gdLst>
                <a:gd name="T0" fmla="*/ 1 w 18"/>
                <a:gd name="T1" fmla="*/ 2 h 2"/>
                <a:gd name="T2" fmla="*/ 0 w 18"/>
                <a:gd name="T3" fmla="*/ 1 h 2"/>
                <a:gd name="T4" fmla="*/ 1 w 18"/>
                <a:gd name="T5" fmla="*/ 0 h 2"/>
                <a:gd name="T6" fmla="*/ 17 w 18"/>
                <a:gd name="T7" fmla="*/ 0 h 2"/>
                <a:gd name="T8" fmla="*/ 18 w 18"/>
                <a:gd name="T9" fmla="*/ 1 h 2"/>
                <a:gd name="T10" fmla="*/ 17 w 18"/>
                <a:gd name="T11" fmla="*/ 2 h 2"/>
                <a:gd name="T12" fmla="*/ 1 w 18"/>
                <a:gd name="T13" fmla="*/ 2 h 2"/>
                <a:gd name="T14" fmla="*/ 1 w 1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12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2" y="2"/>
                    <a:pt x="7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8097838" y="1670051"/>
              <a:ext cx="42863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10 w 18"/>
                <a:gd name="T7" fmla="*/ 0 h 3"/>
                <a:gd name="T8" fmla="*/ 17 w 18"/>
                <a:gd name="T9" fmla="*/ 0 h 3"/>
                <a:gd name="T10" fmla="*/ 18 w 18"/>
                <a:gd name="T11" fmla="*/ 1 h 3"/>
                <a:gd name="T12" fmla="*/ 17 w 18"/>
                <a:gd name="T13" fmla="*/ 2 h 3"/>
                <a:gd name="T14" fmla="*/ 10 w 18"/>
                <a:gd name="T15" fmla="*/ 2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5" y="2"/>
                    <a:pt x="12" y="2"/>
                    <a:pt x="10" y="2"/>
                  </a:cubicBezTo>
                  <a:cubicBezTo>
                    <a:pt x="7" y="2"/>
                    <a:pt x="4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8135938" y="1668463"/>
              <a:ext cx="46038" cy="6350"/>
            </a:xfrm>
            <a:custGeom>
              <a:avLst/>
              <a:gdLst>
                <a:gd name="T0" fmla="*/ 1 w 19"/>
                <a:gd name="T1" fmla="*/ 3 h 3"/>
                <a:gd name="T2" fmla="*/ 0 w 19"/>
                <a:gd name="T3" fmla="*/ 2 h 3"/>
                <a:gd name="T4" fmla="*/ 1 w 19"/>
                <a:gd name="T5" fmla="*/ 1 h 3"/>
                <a:gd name="T6" fmla="*/ 13 w 19"/>
                <a:gd name="T7" fmla="*/ 1 h 3"/>
                <a:gd name="T8" fmla="*/ 18 w 19"/>
                <a:gd name="T9" fmla="*/ 1 h 3"/>
                <a:gd name="T10" fmla="*/ 18 w 19"/>
                <a:gd name="T11" fmla="*/ 1 h 3"/>
                <a:gd name="T12" fmla="*/ 19 w 19"/>
                <a:gd name="T13" fmla="*/ 2 h 3"/>
                <a:gd name="T14" fmla="*/ 18 w 19"/>
                <a:gd name="T15" fmla="*/ 3 h 3"/>
                <a:gd name="T16" fmla="*/ 13 w 19"/>
                <a:gd name="T17" fmla="*/ 3 h 3"/>
                <a:gd name="T18" fmla="*/ 1 w 19"/>
                <a:gd name="T19" fmla="*/ 3 h 3"/>
                <a:gd name="T20" fmla="*/ 1 w 19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5" y="0"/>
                    <a:pt x="9" y="0"/>
                    <a:pt x="13" y="1"/>
                  </a:cubicBezTo>
                  <a:cubicBezTo>
                    <a:pt x="14" y="1"/>
                    <a:pt x="16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3"/>
                    <a:pt x="5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8177213" y="1665288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2 h 4"/>
                <a:gd name="T6" fmla="*/ 18 w 19"/>
                <a:gd name="T7" fmla="*/ 1 h 4"/>
                <a:gd name="T8" fmla="*/ 19 w 19"/>
                <a:gd name="T9" fmla="*/ 2 h 4"/>
                <a:gd name="T10" fmla="*/ 18 w 19"/>
                <a:gd name="T11" fmla="*/ 3 h 4"/>
                <a:gd name="T12" fmla="*/ 1 w 19"/>
                <a:gd name="T13" fmla="*/ 4 h 4"/>
                <a:gd name="T14" fmla="*/ 1 w 1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8" y="1"/>
                    <a:pt x="13" y="0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3" y="3"/>
                    <a:pt x="8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8218488" y="1665288"/>
              <a:ext cx="44450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7 w 18"/>
                <a:gd name="T7" fmla="*/ 0 h 3"/>
                <a:gd name="T8" fmla="*/ 17 w 18"/>
                <a:gd name="T9" fmla="*/ 0 h 3"/>
                <a:gd name="T10" fmla="*/ 18 w 18"/>
                <a:gd name="T11" fmla="*/ 2 h 3"/>
                <a:gd name="T12" fmla="*/ 16 w 18"/>
                <a:gd name="T13" fmla="*/ 2 h 3"/>
                <a:gd name="T14" fmla="*/ 7 w 18"/>
                <a:gd name="T15" fmla="*/ 3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7" y="2"/>
                    <a:pt x="17" y="3"/>
                    <a:pt x="16" y="2"/>
                  </a:cubicBezTo>
                  <a:cubicBezTo>
                    <a:pt x="14" y="2"/>
                    <a:pt x="10" y="2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8332788" y="1663701"/>
              <a:ext cx="22225" cy="31750"/>
            </a:xfrm>
            <a:custGeom>
              <a:avLst/>
              <a:gdLst>
                <a:gd name="T0" fmla="*/ 7 w 9"/>
                <a:gd name="T1" fmla="*/ 13 h 13"/>
                <a:gd name="T2" fmla="*/ 6 w 9"/>
                <a:gd name="T3" fmla="*/ 13 h 13"/>
                <a:gd name="T4" fmla="*/ 5 w 9"/>
                <a:gd name="T5" fmla="*/ 11 h 13"/>
                <a:gd name="T6" fmla="*/ 4 w 9"/>
                <a:gd name="T7" fmla="*/ 8 h 13"/>
                <a:gd name="T8" fmla="*/ 1 w 9"/>
                <a:gd name="T9" fmla="*/ 1 h 13"/>
                <a:gd name="T10" fmla="*/ 3 w 9"/>
                <a:gd name="T11" fmla="*/ 0 h 13"/>
                <a:gd name="T12" fmla="*/ 4 w 9"/>
                <a:gd name="T13" fmla="*/ 2 h 13"/>
                <a:gd name="T14" fmla="*/ 6 w 9"/>
                <a:gd name="T15" fmla="*/ 6 h 13"/>
                <a:gd name="T16" fmla="*/ 8 w 9"/>
                <a:gd name="T17" fmla="*/ 12 h 13"/>
                <a:gd name="T18" fmla="*/ 7 w 9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7" y="7"/>
                    <a:pt x="9" y="9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8345488" y="1685926"/>
              <a:ext cx="14288" cy="14288"/>
            </a:xfrm>
            <a:custGeom>
              <a:avLst/>
              <a:gdLst>
                <a:gd name="T0" fmla="*/ 4 w 6"/>
                <a:gd name="T1" fmla="*/ 6 h 6"/>
                <a:gd name="T2" fmla="*/ 2 w 6"/>
                <a:gd name="T3" fmla="*/ 6 h 6"/>
                <a:gd name="T4" fmla="*/ 1 w 6"/>
                <a:gd name="T5" fmla="*/ 4 h 6"/>
                <a:gd name="T6" fmla="*/ 0 w 6"/>
                <a:gd name="T7" fmla="*/ 4 h 6"/>
                <a:gd name="T8" fmla="*/ 0 w 6"/>
                <a:gd name="T9" fmla="*/ 1 h 6"/>
                <a:gd name="T10" fmla="*/ 3 w 6"/>
                <a:gd name="T11" fmla="*/ 1 h 6"/>
                <a:gd name="T12" fmla="*/ 4 w 6"/>
                <a:gd name="T13" fmla="*/ 2 h 6"/>
                <a:gd name="T14" fmla="*/ 5 w 6"/>
                <a:gd name="T15" fmla="*/ 3 h 6"/>
                <a:gd name="T16" fmla="*/ 5 w 6"/>
                <a:gd name="T17" fmla="*/ 5 h 6"/>
                <a:gd name="T18" fmla="*/ 4 w 6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8285163" y="1663701"/>
              <a:ext cx="23813" cy="31750"/>
            </a:xfrm>
            <a:custGeom>
              <a:avLst/>
              <a:gdLst>
                <a:gd name="T0" fmla="*/ 8 w 10"/>
                <a:gd name="T1" fmla="*/ 13 h 13"/>
                <a:gd name="T2" fmla="*/ 7 w 10"/>
                <a:gd name="T3" fmla="*/ 12 h 13"/>
                <a:gd name="T4" fmla="*/ 4 w 10"/>
                <a:gd name="T5" fmla="*/ 8 h 13"/>
                <a:gd name="T6" fmla="*/ 1 w 10"/>
                <a:gd name="T7" fmla="*/ 2 h 13"/>
                <a:gd name="T8" fmla="*/ 2 w 10"/>
                <a:gd name="T9" fmla="*/ 0 h 13"/>
                <a:gd name="T10" fmla="*/ 4 w 10"/>
                <a:gd name="T11" fmla="*/ 1 h 13"/>
                <a:gd name="T12" fmla="*/ 7 w 10"/>
                <a:gd name="T13" fmla="*/ 6 h 13"/>
                <a:gd name="T14" fmla="*/ 10 w 10"/>
                <a:gd name="T15" fmla="*/ 10 h 13"/>
                <a:gd name="T16" fmla="*/ 9 w 10"/>
                <a:gd name="T17" fmla="*/ 13 h 13"/>
                <a:gd name="T18" fmla="*/ 8 w 1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3">
                  <a:moveTo>
                    <a:pt x="8" y="13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6" y="11"/>
                    <a:pt x="5" y="10"/>
                    <a:pt x="4" y="8"/>
                  </a:cubicBezTo>
                  <a:cubicBezTo>
                    <a:pt x="3" y="7"/>
                    <a:pt x="1" y="5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6" y="5"/>
                    <a:pt x="7" y="6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0" y="11"/>
                    <a:pt x="10" y="12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8299450" y="1685926"/>
              <a:ext cx="15875" cy="15875"/>
            </a:xfrm>
            <a:custGeom>
              <a:avLst/>
              <a:gdLst>
                <a:gd name="T0" fmla="*/ 4 w 7"/>
                <a:gd name="T1" fmla="*/ 7 h 7"/>
                <a:gd name="T2" fmla="*/ 3 w 7"/>
                <a:gd name="T3" fmla="*/ 6 h 7"/>
                <a:gd name="T4" fmla="*/ 2 w 7"/>
                <a:gd name="T5" fmla="*/ 5 h 7"/>
                <a:gd name="T6" fmla="*/ 1 w 7"/>
                <a:gd name="T7" fmla="*/ 4 h 7"/>
                <a:gd name="T8" fmla="*/ 0 w 7"/>
                <a:gd name="T9" fmla="*/ 1 h 7"/>
                <a:gd name="T10" fmla="*/ 3 w 7"/>
                <a:gd name="T11" fmla="*/ 0 h 7"/>
                <a:gd name="T12" fmla="*/ 5 w 7"/>
                <a:gd name="T13" fmla="*/ 2 h 7"/>
                <a:gd name="T14" fmla="*/ 6 w 7"/>
                <a:gd name="T15" fmla="*/ 3 h 7"/>
                <a:gd name="T16" fmla="*/ 6 w 7"/>
                <a:gd name="T17" fmla="*/ 6 h 7"/>
                <a:gd name="T18" fmla="*/ 4 w 7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8305800" y="1687513"/>
              <a:ext cx="46038" cy="12700"/>
            </a:xfrm>
            <a:custGeom>
              <a:avLst/>
              <a:gdLst>
                <a:gd name="T0" fmla="*/ 1 w 19"/>
                <a:gd name="T1" fmla="*/ 5 h 5"/>
                <a:gd name="T2" fmla="*/ 1 w 19"/>
                <a:gd name="T3" fmla="*/ 4 h 5"/>
                <a:gd name="T4" fmla="*/ 1 w 19"/>
                <a:gd name="T5" fmla="*/ 3 h 5"/>
                <a:gd name="T6" fmla="*/ 10 w 19"/>
                <a:gd name="T7" fmla="*/ 1 h 5"/>
                <a:gd name="T8" fmla="*/ 17 w 19"/>
                <a:gd name="T9" fmla="*/ 0 h 5"/>
                <a:gd name="T10" fmla="*/ 19 w 19"/>
                <a:gd name="T11" fmla="*/ 1 h 5"/>
                <a:gd name="T12" fmla="*/ 18 w 19"/>
                <a:gd name="T13" fmla="*/ 2 h 5"/>
                <a:gd name="T14" fmla="*/ 10 w 19"/>
                <a:gd name="T15" fmla="*/ 4 h 5"/>
                <a:gd name="T16" fmla="*/ 2 w 19"/>
                <a:gd name="T17" fmla="*/ 5 h 5"/>
                <a:gd name="T18" fmla="*/ 1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2"/>
                    <a:pt x="15" y="2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5" y="4"/>
                    <a:pt x="13" y="4"/>
                    <a:pt x="10" y="4"/>
                  </a:cubicBezTo>
                  <a:cubicBezTo>
                    <a:pt x="7" y="3"/>
                    <a:pt x="4" y="3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8255000" y="1665288"/>
              <a:ext cx="17463" cy="31750"/>
            </a:xfrm>
            <a:custGeom>
              <a:avLst/>
              <a:gdLst>
                <a:gd name="T0" fmla="*/ 6 w 7"/>
                <a:gd name="T1" fmla="*/ 13 h 13"/>
                <a:gd name="T2" fmla="*/ 5 w 7"/>
                <a:gd name="T3" fmla="*/ 12 h 13"/>
                <a:gd name="T4" fmla="*/ 0 w 7"/>
                <a:gd name="T5" fmla="*/ 2 h 13"/>
                <a:gd name="T6" fmla="*/ 1 w 7"/>
                <a:gd name="T7" fmla="*/ 0 h 13"/>
                <a:gd name="T8" fmla="*/ 2 w 7"/>
                <a:gd name="T9" fmla="*/ 1 h 13"/>
                <a:gd name="T10" fmla="*/ 7 w 7"/>
                <a:gd name="T11" fmla="*/ 11 h 13"/>
                <a:gd name="T12" fmla="*/ 6 w 7"/>
                <a:gd name="T13" fmla="*/ 13 h 13"/>
                <a:gd name="T14" fmla="*/ 6 w 7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3"/>
                  </a:moveTo>
                  <a:cubicBezTo>
                    <a:pt x="5" y="13"/>
                    <a:pt x="5" y="12"/>
                    <a:pt x="5" y="12"/>
                  </a:cubicBezTo>
                  <a:cubicBezTo>
                    <a:pt x="4" y="8"/>
                    <a:pt x="2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6" y="7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8264525" y="1690688"/>
              <a:ext cx="7938" cy="6350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1 h 3"/>
                <a:gd name="T6" fmla="*/ 3 w 3"/>
                <a:gd name="T7" fmla="*/ 0 h 3"/>
                <a:gd name="T8" fmla="*/ 3 w 3"/>
                <a:gd name="T9" fmla="*/ 1 h 3"/>
                <a:gd name="T10" fmla="*/ 2 w 3"/>
                <a:gd name="T11" fmla="*/ 2 h 3"/>
                <a:gd name="T12" fmla="*/ 1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/>
            <p:nvPr/>
          </p:nvSpPr>
          <p:spPr bwMode="auto">
            <a:xfrm>
              <a:off x="8218488" y="1665288"/>
              <a:ext cx="9525" cy="34925"/>
            </a:xfrm>
            <a:custGeom>
              <a:avLst/>
              <a:gdLst>
                <a:gd name="T0" fmla="*/ 3 w 4"/>
                <a:gd name="T1" fmla="*/ 14 h 14"/>
                <a:gd name="T2" fmla="*/ 2 w 4"/>
                <a:gd name="T3" fmla="*/ 13 h 14"/>
                <a:gd name="T4" fmla="*/ 1 w 4"/>
                <a:gd name="T5" fmla="*/ 8 h 14"/>
                <a:gd name="T6" fmla="*/ 0 w 4"/>
                <a:gd name="T7" fmla="*/ 2 h 14"/>
                <a:gd name="T8" fmla="*/ 1 w 4"/>
                <a:gd name="T9" fmla="*/ 1 h 14"/>
                <a:gd name="T10" fmla="*/ 2 w 4"/>
                <a:gd name="T11" fmla="*/ 1 h 14"/>
                <a:gd name="T12" fmla="*/ 3 w 4"/>
                <a:gd name="T13" fmla="*/ 7 h 14"/>
                <a:gd name="T14" fmla="*/ 4 w 4"/>
                <a:gd name="T15" fmla="*/ 12 h 14"/>
                <a:gd name="T16" fmla="*/ 3 w 4"/>
                <a:gd name="T17" fmla="*/ 14 h 14"/>
                <a:gd name="T18" fmla="*/ 3 w 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4" y="11"/>
                    <a:pt x="4" y="12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8221663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3 h 4"/>
                <a:gd name="T4" fmla="*/ 1 w 4"/>
                <a:gd name="T5" fmla="*/ 3 h 4"/>
                <a:gd name="T6" fmla="*/ 1 w 4"/>
                <a:gd name="T7" fmla="*/ 0 h 4"/>
                <a:gd name="T8" fmla="*/ 3 w 4"/>
                <a:gd name="T9" fmla="*/ 0 h 4"/>
                <a:gd name="T10" fmla="*/ 3 w 4"/>
                <a:gd name="T11" fmla="*/ 1 h 4"/>
                <a:gd name="T12" fmla="*/ 3 w 4"/>
                <a:gd name="T13" fmla="*/ 3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0"/>
            <p:cNvSpPr/>
            <p:nvPr/>
          </p:nvSpPr>
          <p:spPr bwMode="auto">
            <a:xfrm>
              <a:off x="8177213" y="1670051"/>
              <a:ext cx="7938" cy="30163"/>
            </a:xfrm>
            <a:custGeom>
              <a:avLst/>
              <a:gdLst>
                <a:gd name="T0" fmla="*/ 2 w 3"/>
                <a:gd name="T1" fmla="*/ 12 h 12"/>
                <a:gd name="T2" fmla="*/ 1 w 3"/>
                <a:gd name="T3" fmla="*/ 11 h 12"/>
                <a:gd name="T4" fmla="*/ 0 w 3"/>
                <a:gd name="T5" fmla="*/ 7 h 12"/>
                <a:gd name="T6" fmla="*/ 0 w 3"/>
                <a:gd name="T7" fmla="*/ 1 h 12"/>
                <a:gd name="T8" fmla="*/ 1 w 3"/>
                <a:gd name="T9" fmla="*/ 0 h 12"/>
                <a:gd name="T10" fmla="*/ 2 w 3"/>
                <a:gd name="T11" fmla="*/ 1 h 12"/>
                <a:gd name="T12" fmla="*/ 2 w 3"/>
                <a:gd name="T13" fmla="*/ 6 h 12"/>
                <a:gd name="T14" fmla="*/ 3 w 3"/>
                <a:gd name="T15" fmla="*/ 11 h 12"/>
                <a:gd name="T16" fmla="*/ 2 w 3"/>
                <a:gd name="T17" fmla="*/ 12 h 12"/>
                <a:gd name="T18" fmla="*/ 2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12"/>
                    <a:pt x="1" y="12"/>
                    <a:pt x="1" y="11"/>
                  </a:cubicBezTo>
                  <a:cubicBezTo>
                    <a:pt x="1" y="10"/>
                    <a:pt x="1" y="8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3" y="8"/>
                    <a:pt x="3" y="9"/>
                    <a:pt x="3" y="11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8180388" y="1692276"/>
              <a:ext cx="47625" cy="7938"/>
            </a:xfrm>
            <a:custGeom>
              <a:avLst/>
              <a:gdLst>
                <a:gd name="T0" fmla="*/ 12 w 20"/>
                <a:gd name="T1" fmla="*/ 3 h 3"/>
                <a:gd name="T2" fmla="*/ 8 w 20"/>
                <a:gd name="T3" fmla="*/ 3 h 3"/>
                <a:gd name="T4" fmla="*/ 1 w 20"/>
                <a:gd name="T5" fmla="*/ 3 h 3"/>
                <a:gd name="T6" fmla="*/ 0 w 20"/>
                <a:gd name="T7" fmla="*/ 2 h 3"/>
                <a:gd name="T8" fmla="*/ 1 w 20"/>
                <a:gd name="T9" fmla="*/ 1 h 3"/>
                <a:gd name="T10" fmla="*/ 8 w 20"/>
                <a:gd name="T11" fmla="*/ 1 h 3"/>
                <a:gd name="T12" fmla="*/ 19 w 20"/>
                <a:gd name="T13" fmla="*/ 0 h 3"/>
                <a:gd name="T14" fmla="*/ 20 w 20"/>
                <a:gd name="T15" fmla="*/ 1 h 3"/>
                <a:gd name="T16" fmla="*/ 19 w 20"/>
                <a:gd name="T17" fmla="*/ 3 h 3"/>
                <a:gd name="T18" fmla="*/ 12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2" y="3"/>
                  </a:moveTo>
                  <a:cubicBezTo>
                    <a:pt x="11" y="3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5" y="1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2"/>
                    <a:pt x="20" y="2"/>
                    <a:pt x="19" y="3"/>
                  </a:cubicBezTo>
                  <a:cubicBezTo>
                    <a:pt x="17" y="3"/>
                    <a:pt x="14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8134350" y="1670051"/>
              <a:ext cx="6350" cy="30163"/>
            </a:xfrm>
            <a:custGeom>
              <a:avLst/>
              <a:gdLst>
                <a:gd name="T0" fmla="*/ 1 w 3"/>
                <a:gd name="T1" fmla="*/ 12 h 12"/>
                <a:gd name="T2" fmla="*/ 1 w 3"/>
                <a:gd name="T3" fmla="*/ 12 h 12"/>
                <a:gd name="T4" fmla="*/ 0 w 3"/>
                <a:gd name="T5" fmla="*/ 11 h 12"/>
                <a:gd name="T6" fmla="*/ 1 w 3"/>
                <a:gd name="T7" fmla="*/ 6 h 12"/>
                <a:gd name="T8" fmla="*/ 1 w 3"/>
                <a:gd name="T9" fmla="*/ 1 h 12"/>
                <a:gd name="T10" fmla="*/ 2 w 3"/>
                <a:gd name="T11" fmla="*/ 0 h 12"/>
                <a:gd name="T12" fmla="*/ 3 w 3"/>
                <a:gd name="T13" fmla="*/ 1 h 12"/>
                <a:gd name="T14" fmla="*/ 3 w 3"/>
                <a:gd name="T15" fmla="*/ 7 h 12"/>
                <a:gd name="T16" fmla="*/ 3 w 3"/>
                <a:gd name="T17" fmla="*/ 11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3"/>
            <p:cNvSpPr/>
            <p:nvPr/>
          </p:nvSpPr>
          <p:spPr bwMode="auto">
            <a:xfrm>
              <a:off x="8134350" y="1695451"/>
              <a:ext cx="50800" cy="4763"/>
            </a:xfrm>
            <a:custGeom>
              <a:avLst/>
              <a:gdLst>
                <a:gd name="T0" fmla="*/ 1 w 21"/>
                <a:gd name="T1" fmla="*/ 2 h 2"/>
                <a:gd name="T2" fmla="*/ 0 w 21"/>
                <a:gd name="T3" fmla="*/ 1 h 2"/>
                <a:gd name="T4" fmla="*/ 1 w 21"/>
                <a:gd name="T5" fmla="*/ 0 h 2"/>
                <a:gd name="T6" fmla="*/ 13 w 21"/>
                <a:gd name="T7" fmla="*/ 0 h 2"/>
                <a:gd name="T8" fmla="*/ 20 w 21"/>
                <a:gd name="T9" fmla="*/ 0 h 2"/>
                <a:gd name="T10" fmla="*/ 21 w 21"/>
                <a:gd name="T11" fmla="*/ 1 h 2"/>
                <a:gd name="T12" fmla="*/ 20 w 21"/>
                <a:gd name="T13" fmla="*/ 2 h 2"/>
                <a:gd name="T14" fmla="*/ 13 w 21"/>
                <a:gd name="T15" fmla="*/ 2 h 2"/>
                <a:gd name="T16" fmla="*/ 2 w 21"/>
                <a:gd name="T17" fmla="*/ 2 h 2"/>
                <a:gd name="T18" fmla="*/ 1 w 2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8" y="2"/>
                    <a:pt x="15" y="2"/>
                    <a:pt x="13" y="2"/>
                  </a:cubicBezTo>
                  <a:cubicBezTo>
                    <a:pt x="9" y="2"/>
                    <a:pt x="5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4"/>
            <p:cNvSpPr/>
            <p:nvPr/>
          </p:nvSpPr>
          <p:spPr bwMode="auto">
            <a:xfrm>
              <a:off x="8181975" y="1697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5"/>
            <p:cNvSpPr/>
            <p:nvPr/>
          </p:nvSpPr>
          <p:spPr bwMode="auto">
            <a:xfrm>
              <a:off x="8094663" y="1673226"/>
              <a:ext cx="7938" cy="28575"/>
            </a:xfrm>
            <a:custGeom>
              <a:avLst/>
              <a:gdLst>
                <a:gd name="T0" fmla="*/ 1 w 3"/>
                <a:gd name="T1" fmla="*/ 12 h 12"/>
                <a:gd name="T2" fmla="*/ 0 w 3"/>
                <a:gd name="T3" fmla="*/ 11 h 12"/>
                <a:gd name="T4" fmla="*/ 1 w 3"/>
                <a:gd name="T5" fmla="*/ 5 h 12"/>
                <a:gd name="T6" fmla="*/ 1 w 3"/>
                <a:gd name="T7" fmla="*/ 1 h 12"/>
                <a:gd name="T8" fmla="*/ 2 w 3"/>
                <a:gd name="T9" fmla="*/ 0 h 12"/>
                <a:gd name="T10" fmla="*/ 3 w 3"/>
                <a:gd name="T11" fmla="*/ 1 h 12"/>
                <a:gd name="T12" fmla="*/ 3 w 3"/>
                <a:gd name="T13" fmla="*/ 6 h 12"/>
                <a:gd name="T14" fmla="*/ 2 w 3"/>
                <a:gd name="T15" fmla="*/ 10 h 12"/>
                <a:gd name="T16" fmla="*/ 1 w 3"/>
                <a:gd name="T17" fmla="*/ 12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7"/>
                    <a:pt x="2" y="9"/>
                    <a:pt x="2" y="10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6"/>
            <p:cNvSpPr/>
            <p:nvPr/>
          </p:nvSpPr>
          <p:spPr bwMode="auto">
            <a:xfrm>
              <a:off x="8094663" y="1695451"/>
              <a:ext cx="44450" cy="6350"/>
            </a:xfrm>
            <a:custGeom>
              <a:avLst/>
              <a:gdLst>
                <a:gd name="T0" fmla="*/ 17 w 18"/>
                <a:gd name="T1" fmla="*/ 3 h 3"/>
                <a:gd name="T2" fmla="*/ 17 w 18"/>
                <a:gd name="T3" fmla="*/ 3 h 3"/>
                <a:gd name="T4" fmla="*/ 8 w 18"/>
                <a:gd name="T5" fmla="*/ 3 h 3"/>
                <a:gd name="T6" fmla="*/ 1 w 18"/>
                <a:gd name="T7" fmla="*/ 2 h 3"/>
                <a:gd name="T8" fmla="*/ 0 w 18"/>
                <a:gd name="T9" fmla="*/ 1 h 3"/>
                <a:gd name="T10" fmla="*/ 1 w 18"/>
                <a:gd name="T11" fmla="*/ 0 h 3"/>
                <a:gd name="T12" fmla="*/ 8 w 18"/>
                <a:gd name="T13" fmla="*/ 0 h 3"/>
                <a:gd name="T14" fmla="*/ 17 w 18"/>
                <a:gd name="T15" fmla="*/ 1 h 3"/>
                <a:gd name="T16" fmla="*/ 18 w 18"/>
                <a:gd name="T17" fmla="*/ 2 h 3"/>
                <a:gd name="T18" fmla="*/ 17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4" y="2"/>
                    <a:pt x="11" y="2"/>
                    <a:pt x="8" y="3"/>
                  </a:cubicBezTo>
                  <a:cubicBezTo>
                    <a:pt x="6" y="3"/>
                    <a:pt x="3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7"/>
            <p:cNvSpPr/>
            <p:nvPr/>
          </p:nvSpPr>
          <p:spPr bwMode="auto">
            <a:xfrm>
              <a:off x="8131175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4 h 4"/>
                <a:gd name="T4" fmla="*/ 1 w 4"/>
                <a:gd name="T5" fmla="*/ 1 h 4"/>
                <a:gd name="T6" fmla="*/ 1 w 4"/>
                <a:gd name="T7" fmla="*/ 1 h 4"/>
                <a:gd name="T8" fmla="*/ 4 w 4"/>
                <a:gd name="T9" fmla="*/ 1 h 4"/>
                <a:gd name="T10" fmla="*/ 3 w 4"/>
                <a:gd name="T11" fmla="*/ 4 h 4"/>
                <a:gd name="T12" fmla="*/ 2 w 4"/>
                <a:gd name="T13" fmla="*/ 4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8"/>
            <p:cNvSpPr/>
            <p:nvPr/>
          </p:nvSpPr>
          <p:spPr bwMode="auto">
            <a:xfrm>
              <a:off x="7840663" y="1697038"/>
              <a:ext cx="65088" cy="7938"/>
            </a:xfrm>
            <a:custGeom>
              <a:avLst/>
              <a:gdLst>
                <a:gd name="T0" fmla="*/ 26 w 27"/>
                <a:gd name="T1" fmla="*/ 3 h 3"/>
                <a:gd name="T2" fmla="*/ 26 w 27"/>
                <a:gd name="T3" fmla="*/ 3 h 3"/>
                <a:gd name="T4" fmla="*/ 13 w 27"/>
                <a:gd name="T5" fmla="*/ 2 h 3"/>
                <a:gd name="T6" fmla="*/ 1 w 27"/>
                <a:gd name="T7" fmla="*/ 2 h 3"/>
                <a:gd name="T8" fmla="*/ 0 w 27"/>
                <a:gd name="T9" fmla="*/ 1 h 3"/>
                <a:gd name="T10" fmla="*/ 1 w 27"/>
                <a:gd name="T11" fmla="*/ 0 h 3"/>
                <a:gd name="T12" fmla="*/ 13 w 27"/>
                <a:gd name="T13" fmla="*/ 0 h 3"/>
                <a:gd name="T14" fmla="*/ 26 w 27"/>
                <a:gd name="T15" fmla="*/ 1 h 3"/>
                <a:gd name="T16" fmla="*/ 27 w 27"/>
                <a:gd name="T17" fmla="*/ 2 h 3"/>
                <a:gd name="T18" fmla="*/ 26 w 2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"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2" y="2"/>
                    <a:pt x="18" y="2"/>
                    <a:pt x="13" y="2"/>
                  </a:cubicBezTo>
                  <a:cubicBezTo>
                    <a:pt x="9" y="3"/>
                    <a:pt x="5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2" y="0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3"/>
                    <a:pt x="27" y="3"/>
                    <a:pt x="2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9"/>
            <p:cNvSpPr/>
            <p:nvPr/>
          </p:nvSpPr>
          <p:spPr bwMode="auto">
            <a:xfrm>
              <a:off x="7899400" y="1695451"/>
              <a:ext cx="14288" cy="11113"/>
            </a:xfrm>
            <a:custGeom>
              <a:avLst/>
              <a:gdLst>
                <a:gd name="T0" fmla="*/ 2 w 6"/>
                <a:gd name="T1" fmla="*/ 5 h 5"/>
                <a:gd name="T2" fmla="*/ 1 w 6"/>
                <a:gd name="T3" fmla="*/ 3 h 5"/>
                <a:gd name="T4" fmla="*/ 2 w 6"/>
                <a:gd name="T5" fmla="*/ 1 h 5"/>
                <a:gd name="T6" fmla="*/ 3 w 6"/>
                <a:gd name="T7" fmla="*/ 1 h 5"/>
                <a:gd name="T8" fmla="*/ 4 w 6"/>
                <a:gd name="T9" fmla="*/ 0 h 5"/>
                <a:gd name="T10" fmla="*/ 6 w 6"/>
                <a:gd name="T11" fmla="*/ 1 h 5"/>
                <a:gd name="T12" fmla="*/ 5 w 6"/>
                <a:gd name="T13" fmla="*/ 3 h 5"/>
                <a:gd name="T14" fmla="*/ 4 w 6"/>
                <a:gd name="T15" fmla="*/ 4 h 5"/>
                <a:gd name="T16" fmla="*/ 3 w 6"/>
                <a:gd name="T17" fmla="*/ 4 h 5"/>
                <a:gd name="T18" fmla="*/ 2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0"/>
            <p:cNvSpPr/>
            <p:nvPr/>
          </p:nvSpPr>
          <p:spPr bwMode="auto">
            <a:xfrm>
              <a:off x="7905750" y="1673226"/>
              <a:ext cx="19050" cy="28575"/>
            </a:xfrm>
            <a:custGeom>
              <a:avLst/>
              <a:gdLst>
                <a:gd name="T0" fmla="*/ 2 w 8"/>
                <a:gd name="T1" fmla="*/ 12 h 12"/>
                <a:gd name="T2" fmla="*/ 1 w 8"/>
                <a:gd name="T3" fmla="*/ 12 h 12"/>
                <a:gd name="T4" fmla="*/ 1 w 8"/>
                <a:gd name="T5" fmla="*/ 11 h 12"/>
                <a:gd name="T6" fmla="*/ 3 w 8"/>
                <a:gd name="T7" fmla="*/ 5 h 12"/>
                <a:gd name="T8" fmla="*/ 6 w 8"/>
                <a:gd name="T9" fmla="*/ 1 h 12"/>
                <a:gd name="T10" fmla="*/ 7 w 8"/>
                <a:gd name="T11" fmla="*/ 0 h 12"/>
                <a:gd name="T12" fmla="*/ 8 w 8"/>
                <a:gd name="T13" fmla="*/ 2 h 12"/>
                <a:gd name="T14" fmla="*/ 5 w 8"/>
                <a:gd name="T15" fmla="*/ 7 h 12"/>
                <a:gd name="T16" fmla="*/ 3 w 8"/>
                <a:gd name="T17" fmla="*/ 11 h 12"/>
                <a:gd name="T18" fmla="*/ 2 w 8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0" y="11"/>
                    <a:pt x="1" y="11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4"/>
                    <a:pt x="6" y="6"/>
                    <a:pt x="5" y="7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1"/>
            <p:cNvSpPr/>
            <p:nvPr/>
          </p:nvSpPr>
          <p:spPr bwMode="auto">
            <a:xfrm>
              <a:off x="7905750" y="1695451"/>
              <a:ext cx="53975" cy="9525"/>
            </a:xfrm>
            <a:custGeom>
              <a:avLst/>
              <a:gdLst>
                <a:gd name="T0" fmla="*/ 20 w 22"/>
                <a:gd name="T1" fmla="*/ 4 h 4"/>
                <a:gd name="T2" fmla="*/ 20 w 22"/>
                <a:gd name="T3" fmla="*/ 4 h 4"/>
                <a:gd name="T4" fmla="*/ 10 w 22"/>
                <a:gd name="T5" fmla="*/ 3 h 4"/>
                <a:gd name="T6" fmla="*/ 1 w 22"/>
                <a:gd name="T7" fmla="*/ 3 h 4"/>
                <a:gd name="T8" fmla="*/ 1 w 22"/>
                <a:gd name="T9" fmla="*/ 1 h 4"/>
                <a:gd name="T10" fmla="*/ 2 w 22"/>
                <a:gd name="T11" fmla="*/ 1 h 4"/>
                <a:gd name="T12" fmla="*/ 10 w 22"/>
                <a:gd name="T13" fmla="*/ 1 h 4"/>
                <a:gd name="T14" fmla="*/ 21 w 22"/>
                <a:gd name="T15" fmla="*/ 2 h 4"/>
                <a:gd name="T16" fmla="*/ 21 w 22"/>
                <a:gd name="T17" fmla="*/ 3 h 4"/>
                <a:gd name="T18" fmla="*/ 20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7" y="3"/>
                    <a:pt x="14" y="3"/>
                    <a:pt x="10" y="3"/>
                  </a:cubicBezTo>
                  <a:cubicBezTo>
                    <a:pt x="7" y="3"/>
                    <a:pt x="4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4" y="1"/>
                    <a:pt x="17" y="0"/>
                    <a:pt x="21" y="2"/>
                  </a:cubicBezTo>
                  <a:cubicBezTo>
                    <a:pt x="21" y="2"/>
                    <a:pt x="22" y="3"/>
                    <a:pt x="21" y="3"/>
                  </a:cubicBezTo>
                  <a:cubicBezTo>
                    <a:pt x="21" y="4"/>
                    <a:pt x="21" y="4"/>
                    <a:pt x="20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2"/>
            <p:cNvSpPr/>
            <p:nvPr/>
          </p:nvSpPr>
          <p:spPr bwMode="auto">
            <a:xfrm>
              <a:off x="7951788" y="1695451"/>
              <a:ext cx="12700" cy="9525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2 w 5"/>
                <a:gd name="T17" fmla="*/ 4 h 4"/>
                <a:gd name="T18" fmla="*/ 1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3"/>
            <p:cNvSpPr/>
            <p:nvPr/>
          </p:nvSpPr>
          <p:spPr bwMode="auto">
            <a:xfrm>
              <a:off x="7956550" y="1673226"/>
              <a:ext cx="20638" cy="26988"/>
            </a:xfrm>
            <a:custGeom>
              <a:avLst/>
              <a:gdLst>
                <a:gd name="T0" fmla="*/ 2 w 8"/>
                <a:gd name="T1" fmla="*/ 11 h 11"/>
                <a:gd name="T2" fmla="*/ 1 w 8"/>
                <a:gd name="T3" fmla="*/ 11 h 11"/>
                <a:gd name="T4" fmla="*/ 1 w 8"/>
                <a:gd name="T5" fmla="*/ 10 h 11"/>
                <a:gd name="T6" fmla="*/ 4 w 8"/>
                <a:gd name="T7" fmla="*/ 5 h 11"/>
                <a:gd name="T8" fmla="*/ 6 w 8"/>
                <a:gd name="T9" fmla="*/ 1 h 11"/>
                <a:gd name="T10" fmla="*/ 7 w 8"/>
                <a:gd name="T11" fmla="*/ 0 h 11"/>
                <a:gd name="T12" fmla="*/ 8 w 8"/>
                <a:gd name="T13" fmla="*/ 2 h 11"/>
                <a:gd name="T14" fmla="*/ 5 w 8"/>
                <a:gd name="T15" fmla="*/ 6 h 11"/>
                <a:gd name="T16" fmla="*/ 3 w 8"/>
                <a:gd name="T17" fmla="*/ 11 h 11"/>
                <a:gd name="T18" fmla="*/ 2 w 8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1"/>
                    <a:pt x="1" y="10"/>
                  </a:cubicBezTo>
                  <a:cubicBezTo>
                    <a:pt x="1" y="8"/>
                    <a:pt x="2" y="7"/>
                    <a:pt x="4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4"/>
            <p:cNvSpPr/>
            <p:nvPr/>
          </p:nvSpPr>
          <p:spPr bwMode="auto">
            <a:xfrm>
              <a:off x="7956550" y="1695451"/>
              <a:ext cx="49213" cy="9525"/>
            </a:xfrm>
            <a:custGeom>
              <a:avLst/>
              <a:gdLst>
                <a:gd name="T0" fmla="*/ 19 w 20"/>
                <a:gd name="T1" fmla="*/ 4 h 4"/>
                <a:gd name="T2" fmla="*/ 19 w 20"/>
                <a:gd name="T3" fmla="*/ 4 h 4"/>
                <a:gd name="T4" fmla="*/ 10 w 20"/>
                <a:gd name="T5" fmla="*/ 3 h 4"/>
                <a:gd name="T6" fmla="*/ 1 w 20"/>
                <a:gd name="T7" fmla="*/ 2 h 4"/>
                <a:gd name="T8" fmla="*/ 1 w 20"/>
                <a:gd name="T9" fmla="*/ 1 h 4"/>
                <a:gd name="T10" fmla="*/ 2 w 20"/>
                <a:gd name="T11" fmla="*/ 0 h 4"/>
                <a:gd name="T12" fmla="*/ 10 w 20"/>
                <a:gd name="T13" fmla="*/ 1 h 4"/>
                <a:gd name="T14" fmla="*/ 19 w 20"/>
                <a:gd name="T15" fmla="*/ 2 h 4"/>
                <a:gd name="T16" fmla="*/ 20 w 20"/>
                <a:gd name="T17" fmla="*/ 3 h 4"/>
                <a:gd name="T18" fmla="*/ 19 w 20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"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"/>
                    <a:pt x="7" y="1"/>
                    <a:pt x="10" y="1"/>
                  </a:cubicBezTo>
                  <a:cubicBezTo>
                    <a:pt x="13" y="1"/>
                    <a:pt x="16" y="1"/>
                    <a:pt x="19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19" y="4"/>
                    <a:pt x="1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5"/>
            <p:cNvSpPr/>
            <p:nvPr/>
          </p:nvSpPr>
          <p:spPr bwMode="auto">
            <a:xfrm>
              <a:off x="7997825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2 h 4"/>
                <a:gd name="T6" fmla="*/ 3 w 5"/>
                <a:gd name="T7" fmla="*/ 1 h 4"/>
                <a:gd name="T8" fmla="*/ 5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6"/>
            <p:cNvSpPr/>
            <p:nvPr/>
          </p:nvSpPr>
          <p:spPr bwMode="auto">
            <a:xfrm>
              <a:off x="8002588" y="1697038"/>
              <a:ext cx="50800" cy="7938"/>
            </a:xfrm>
            <a:custGeom>
              <a:avLst/>
              <a:gdLst>
                <a:gd name="T0" fmla="*/ 19 w 21"/>
                <a:gd name="T1" fmla="*/ 3 h 3"/>
                <a:gd name="T2" fmla="*/ 19 w 21"/>
                <a:gd name="T3" fmla="*/ 3 h 3"/>
                <a:gd name="T4" fmla="*/ 10 w 21"/>
                <a:gd name="T5" fmla="*/ 2 h 3"/>
                <a:gd name="T6" fmla="*/ 1 w 21"/>
                <a:gd name="T7" fmla="*/ 2 h 3"/>
                <a:gd name="T8" fmla="*/ 0 w 21"/>
                <a:gd name="T9" fmla="*/ 1 h 3"/>
                <a:gd name="T10" fmla="*/ 2 w 21"/>
                <a:gd name="T11" fmla="*/ 0 h 3"/>
                <a:gd name="T12" fmla="*/ 10 w 21"/>
                <a:gd name="T13" fmla="*/ 0 h 3"/>
                <a:gd name="T14" fmla="*/ 19 w 21"/>
                <a:gd name="T15" fmla="*/ 0 h 3"/>
                <a:gd name="T16" fmla="*/ 20 w 21"/>
                <a:gd name="T17" fmla="*/ 2 h 3"/>
                <a:gd name="T18" fmla="*/ 19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1" y="1"/>
                    <a:pt x="20" y="2"/>
                  </a:cubicBezTo>
                  <a:cubicBezTo>
                    <a:pt x="20" y="2"/>
                    <a:pt x="20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7"/>
            <p:cNvSpPr/>
            <p:nvPr/>
          </p:nvSpPr>
          <p:spPr bwMode="auto">
            <a:xfrm>
              <a:off x="8047038" y="1695451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1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8"/>
            <p:cNvSpPr/>
            <p:nvPr/>
          </p:nvSpPr>
          <p:spPr bwMode="auto">
            <a:xfrm>
              <a:off x="8002588" y="1673226"/>
              <a:ext cx="17463" cy="28575"/>
            </a:xfrm>
            <a:custGeom>
              <a:avLst/>
              <a:gdLst>
                <a:gd name="T0" fmla="*/ 1 w 7"/>
                <a:gd name="T1" fmla="*/ 12 h 12"/>
                <a:gd name="T2" fmla="*/ 1 w 7"/>
                <a:gd name="T3" fmla="*/ 12 h 12"/>
                <a:gd name="T4" fmla="*/ 0 w 7"/>
                <a:gd name="T5" fmla="*/ 11 h 12"/>
                <a:gd name="T6" fmla="*/ 3 w 7"/>
                <a:gd name="T7" fmla="*/ 6 h 12"/>
                <a:gd name="T8" fmla="*/ 5 w 7"/>
                <a:gd name="T9" fmla="*/ 1 h 12"/>
                <a:gd name="T10" fmla="*/ 6 w 7"/>
                <a:gd name="T11" fmla="*/ 0 h 12"/>
                <a:gd name="T12" fmla="*/ 7 w 7"/>
                <a:gd name="T13" fmla="*/ 1 h 12"/>
                <a:gd name="T14" fmla="*/ 4 w 7"/>
                <a:gd name="T15" fmla="*/ 6 h 12"/>
                <a:gd name="T16" fmla="*/ 2 w 7"/>
                <a:gd name="T17" fmla="*/ 11 h 12"/>
                <a:gd name="T18" fmla="*/ 1 w 7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3"/>
                    <a:pt x="5" y="5"/>
                    <a:pt x="4" y="6"/>
                  </a:cubicBezTo>
                  <a:cubicBezTo>
                    <a:pt x="3" y="8"/>
                    <a:pt x="3" y="10"/>
                    <a:pt x="2" y="11"/>
                  </a:cubicBezTo>
                  <a:cubicBezTo>
                    <a:pt x="2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9"/>
            <p:cNvSpPr/>
            <p:nvPr/>
          </p:nvSpPr>
          <p:spPr bwMode="auto">
            <a:xfrm>
              <a:off x="8048625" y="1697038"/>
              <a:ext cx="49213" cy="4763"/>
            </a:xfrm>
            <a:custGeom>
              <a:avLst/>
              <a:gdLst>
                <a:gd name="T0" fmla="*/ 19 w 20"/>
                <a:gd name="T1" fmla="*/ 2 h 2"/>
                <a:gd name="T2" fmla="*/ 19 w 20"/>
                <a:gd name="T3" fmla="*/ 2 h 2"/>
                <a:gd name="T4" fmla="*/ 10 w 20"/>
                <a:gd name="T5" fmla="*/ 2 h 2"/>
                <a:gd name="T6" fmla="*/ 1 w 20"/>
                <a:gd name="T7" fmla="*/ 2 h 2"/>
                <a:gd name="T8" fmla="*/ 0 w 20"/>
                <a:gd name="T9" fmla="*/ 1 h 2"/>
                <a:gd name="T10" fmla="*/ 1 w 20"/>
                <a:gd name="T11" fmla="*/ 0 h 2"/>
                <a:gd name="T12" fmla="*/ 10 w 20"/>
                <a:gd name="T13" fmla="*/ 0 h 2"/>
                <a:gd name="T14" fmla="*/ 19 w 20"/>
                <a:gd name="T15" fmla="*/ 0 h 2"/>
                <a:gd name="T16" fmla="*/ 20 w 20"/>
                <a:gd name="T17" fmla="*/ 1 h 2"/>
                <a:gd name="T18" fmla="*/ 19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2"/>
                    <a:pt x="4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2"/>
                    <a:pt x="20" y="2"/>
                    <a:pt x="19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0"/>
            <p:cNvSpPr/>
            <p:nvPr/>
          </p:nvSpPr>
          <p:spPr bwMode="auto">
            <a:xfrm>
              <a:off x="8089900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1"/>
            <p:cNvSpPr/>
            <p:nvPr/>
          </p:nvSpPr>
          <p:spPr bwMode="auto">
            <a:xfrm>
              <a:off x="8048625" y="1673226"/>
              <a:ext cx="15875" cy="28575"/>
            </a:xfrm>
            <a:custGeom>
              <a:avLst/>
              <a:gdLst>
                <a:gd name="T0" fmla="*/ 1 w 6"/>
                <a:gd name="T1" fmla="*/ 12 h 12"/>
                <a:gd name="T2" fmla="*/ 1 w 6"/>
                <a:gd name="T3" fmla="*/ 12 h 12"/>
                <a:gd name="T4" fmla="*/ 0 w 6"/>
                <a:gd name="T5" fmla="*/ 11 h 12"/>
                <a:gd name="T6" fmla="*/ 2 w 6"/>
                <a:gd name="T7" fmla="*/ 5 h 12"/>
                <a:gd name="T8" fmla="*/ 4 w 6"/>
                <a:gd name="T9" fmla="*/ 1 h 12"/>
                <a:gd name="T10" fmla="*/ 5 w 6"/>
                <a:gd name="T11" fmla="*/ 0 h 12"/>
                <a:gd name="T12" fmla="*/ 6 w 6"/>
                <a:gd name="T13" fmla="*/ 1 h 12"/>
                <a:gd name="T14" fmla="*/ 4 w 6"/>
                <a:gd name="T15" fmla="*/ 6 h 12"/>
                <a:gd name="T16" fmla="*/ 2 w 6"/>
                <a:gd name="T17" fmla="*/ 11 h 12"/>
                <a:gd name="T18" fmla="*/ 1 w 6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3"/>
                    <a:pt x="5" y="4"/>
                    <a:pt x="4" y="6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2"/>
            <p:cNvSpPr/>
            <p:nvPr/>
          </p:nvSpPr>
          <p:spPr bwMode="auto">
            <a:xfrm>
              <a:off x="8367713" y="1724026"/>
              <a:ext cx="14288" cy="7938"/>
            </a:xfrm>
            <a:custGeom>
              <a:avLst/>
              <a:gdLst>
                <a:gd name="T0" fmla="*/ 4 w 6"/>
                <a:gd name="T1" fmla="*/ 3 h 3"/>
                <a:gd name="T2" fmla="*/ 4 w 6"/>
                <a:gd name="T3" fmla="*/ 3 h 3"/>
                <a:gd name="T4" fmla="*/ 2 w 6"/>
                <a:gd name="T5" fmla="*/ 3 h 3"/>
                <a:gd name="T6" fmla="*/ 1 w 6"/>
                <a:gd name="T7" fmla="*/ 1 h 3"/>
                <a:gd name="T8" fmla="*/ 2 w 6"/>
                <a:gd name="T9" fmla="*/ 0 h 3"/>
                <a:gd name="T10" fmla="*/ 5 w 6"/>
                <a:gd name="T11" fmla="*/ 1 h 3"/>
                <a:gd name="T12" fmla="*/ 6 w 6"/>
                <a:gd name="T13" fmla="*/ 3 h 3"/>
                <a:gd name="T14" fmla="*/ 4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3"/>
            <p:cNvSpPr/>
            <p:nvPr/>
          </p:nvSpPr>
          <p:spPr bwMode="auto">
            <a:xfrm>
              <a:off x="8393113" y="1687513"/>
              <a:ext cx="31750" cy="38100"/>
            </a:xfrm>
            <a:custGeom>
              <a:avLst/>
              <a:gdLst>
                <a:gd name="T0" fmla="*/ 11 w 13"/>
                <a:gd name="T1" fmla="*/ 16 h 16"/>
                <a:gd name="T2" fmla="*/ 10 w 13"/>
                <a:gd name="T3" fmla="*/ 16 h 16"/>
                <a:gd name="T4" fmla="*/ 1 w 13"/>
                <a:gd name="T5" fmla="*/ 2 h 16"/>
                <a:gd name="T6" fmla="*/ 1 w 13"/>
                <a:gd name="T7" fmla="*/ 0 h 16"/>
                <a:gd name="T8" fmla="*/ 2 w 13"/>
                <a:gd name="T9" fmla="*/ 0 h 16"/>
                <a:gd name="T10" fmla="*/ 12 w 13"/>
                <a:gd name="T11" fmla="*/ 15 h 16"/>
                <a:gd name="T12" fmla="*/ 12 w 13"/>
                <a:gd name="T13" fmla="*/ 16 h 16"/>
                <a:gd name="T14" fmla="*/ 1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1" y="16"/>
                  </a:moveTo>
                  <a:cubicBezTo>
                    <a:pt x="11" y="16"/>
                    <a:pt x="10" y="16"/>
                    <a:pt x="10" y="16"/>
                  </a:cubicBezTo>
                  <a:cubicBezTo>
                    <a:pt x="8" y="10"/>
                    <a:pt x="5" y="5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3"/>
                    <a:pt x="10" y="9"/>
                    <a:pt x="12" y="15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4"/>
            <p:cNvSpPr/>
            <p:nvPr/>
          </p:nvSpPr>
          <p:spPr bwMode="auto">
            <a:xfrm>
              <a:off x="8350250" y="1687513"/>
              <a:ext cx="50800" cy="9525"/>
            </a:xfrm>
            <a:custGeom>
              <a:avLst/>
              <a:gdLst>
                <a:gd name="T0" fmla="*/ 2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12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20 w 21"/>
                <a:gd name="T13" fmla="*/ 2 h 4"/>
                <a:gd name="T14" fmla="*/ 12 w 21"/>
                <a:gd name="T15" fmla="*/ 3 h 4"/>
                <a:gd name="T16" fmla="*/ 2 w 21"/>
                <a:gd name="T17" fmla="*/ 4 h 4"/>
                <a:gd name="T18" fmla="*/ 2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1"/>
                    <a:pt x="17" y="1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7" y="3"/>
                    <a:pt x="14" y="3"/>
                    <a:pt x="12" y="3"/>
                  </a:cubicBezTo>
                  <a:cubicBezTo>
                    <a:pt x="8" y="3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5"/>
            <p:cNvSpPr/>
            <p:nvPr/>
          </p:nvSpPr>
          <p:spPr bwMode="auto">
            <a:xfrm>
              <a:off x="8267700" y="1687513"/>
              <a:ext cx="38100" cy="12700"/>
            </a:xfrm>
            <a:custGeom>
              <a:avLst/>
              <a:gdLst>
                <a:gd name="T0" fmla="*/ 1 w 16"/>
                <a:gd name="T1" fmla="*/ 4 h 5"/>
                <a:gd name="T2" fmla="*/ 0 w 16"/>
                <a:gd name="T3" fmla="*/ 3 h 5"/>
                <a:gd name="T4" fmla="*/ 1 w 16"/>
                <a:gd name="T5" fmla="*/ 2 h 5"/>
                <a:gd name="T6" fmla="*/ 14 w 16"/>
                <a:gd name="T7" fmla="*/ 0 h 5"/>
                <a:gd name="T8" fmla="*/ 16 w 16"/>
                <a:gd name="T9" fmla="*/ 1 h 5"/>
                <a:gd name="T10" fmla="*/ 16 w 16"/>
                <a:gd name="T11" fmla="*/ 2 h 5"/>
                <a:gd name="T12" fmla="*/ 1 w 16"/>
                <a:gd name="T13" fmla="*/ 4 h 5"/>
                <a:gd name="T14" fmla="*/ 1 w 1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1"/>
                    <a:pt x="11" y="3"/>
                    <a:pt x="14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1" y="5"/>
                    <a:pt x="6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6"/>
            <p:cNvSpPr/>
            <p:nvPr/>
          </p:nvSpPr>
          <p:spPr bwMode="auto">
            <a:xfrm>
              <a:off x="8277225" y="1724026"/>
              <a:ext cx="53975" cy="9525"/>
            </a:xfrm>
            <a:custGeom>
              <a:avLst/>
              <a:gdLst>
                <a:gd name="T0" fmla="*/ 2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1 w 22"/>
                <a:gd name="T7" fmla="*/ 1 h 4"/>
                <a:gd name="T8" fmla="*/ 20 w 22"/>
                <a:gd name="T9" fmla="*/ 0 h 4"/>
                <a:gd name="T10" fmla="*/ 22 w 22"/>
                <a:gd name="T11" fmla="*/ 1 h 4"/>
                <a:gd name="T12" fmla="*/ 21 w 22"/>
                <a:gd name="T13" fmla="*/ 2 h 4"/>
                <a:gd name="T14" fmla="*/ 11 w 22"/>
                <a:gd name="T15" fmla="*/ 3 h 4"/>
                <a:gd name="T16" fmla="*/ 2 w 22"/>
                <a:gd name="T17" fmla="*/ 4 h 4"/>
                <a:gd name="T18" fmla="*/ 2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4" y="1"/>
                    <a:pt x="17" y="1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8" y="4"/>
                    <a:pt x="5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7"/>
            <p:cNvSpPr/>
            <p:nvPr/>
          </p:nvSpPr>
          <p:spPr bwMode="auto">
            <a:xfrm>
              <a:off x="8305800" y="1692276"/>
              <a:ext cx="25400" cy="36513"/>
            </a:xfrm>
            <a:custGeom>
              <a:avLst/>
              <a:gdLst>
                <a:gd name="T0" fmla="*/ 9 w 10"/>
                <a:gd name="T1" fmla="*/ 15 h 15"/>
                <a:gd name="T2" fmla="*/ 8 w 10"/>
                <a:gd name="T3" fmla="*/ 15 h 15"/>
                <a:gd name="T4" fmla="*/ 3 w 10"/>
                <a:gd name="T5" fmla="*/ 7 h 15"/>
                <a:gd name="T6" fmla="*/ 0 w 10"/>
                <a:gd name="T7" fmla="*/ 2 h 15"/>
                <a:gd name="T8" fmla="*/ 1 w 10"/>
                <a:gd name="T9" fmla="*/ 1 h 15"/>
                <a:gd name="T10" fmla="*/ 3 w 10"/>
                <a:gd name="T11" fmla="*/ 1 h 15"/>
                <a:gd name="T12" fmla="*/ 5 w 10"/>
                <a:gd name="T13" fmla="*/ 5 h 15"/>
                <a:gd name="T14" fmla="*/ 10 w 10"/>
                <a:gd name="T15" fmla="*/ 14 h 15"/>
                <a:gd name="T16" fmla="*/ 9 w 10"/>
                <a:gd name="T17" fmla="*/ 15 h 15"/>
                <a:gd name="T18" fmla="*/ 9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2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7" y="8"/>
                    <a:pt x="9" y="11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8"/>
            <p:cNvSpPr/>
            <p:nvPr/>
          </p:nvSpPr>
          <p:spPr bwMode="auto">
            <a:xfrm>
              <a:off x="8328025" y="1724026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1 h 4"/>
                <a:gd name="T6" fmla="*/ 10 w 19"/>
                <a:gd name="T7" fmla="*/ 1 h 4"/>
                <a:gd name="T8" fmla="*/ 18 w 19"/>
                <a:gd name="T9" fmla="*/ 0 h 4"/>
                <a:gd name="T10" fmla="*/ 19 w 19"/>
                <a:gd name="T11" fmla="*/ 1 h 4"/>
                <a:gd name="T12" fmla="*/ 18 w 19"/>
                <a:gd name="T13" fmla="*/ 2 h 4"/>
                <a:gd name="T14" fmla="*/ 10 w 19"/>
                <a:gd name="T15" fmla="*/ 3 h 4"/>
                <a:gd name="T16" fmla="*/ 1 w 19"/>
                <a:gd name="T17" fmla="*/ 4 h 4"/>
                <a:gd name="T18" fmla="*/ 1 w 1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3" y="1"/>
                    <a:pt x="15" y="1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9"/>
            <p:cNvSpPr/>
            <p:nvPr/>
          </p:nvSpPr>
          <p:spPr bwMode="auto">
            <a:xfrm>
              <a:off x="8350250" y="1690688"/>
              <a:ext cx="26988" cy="41275"/>
            </a:xfrm>
            <a:custGeom>
              <a:avLst/>
              <a:gdLst>
                <a:gd name="T0" fmla="*/ 9 w 11"/>
                <a:gd name="T1" fmla="*/ 17 h 17"/>
                <a:gd name="T2" fmla="*/ 8 w 11"/>
                <a:gd name="T3" fmla="*/ 16 h 17"/>
                <a:gd name="T4" fmla="*/ 4 w 11"/>
                <a:gd name="T5" fmla="*/ 10 h 17"/>
                <a:gd name="T6" fmla="*/ 0 w 11"/>
                <a:gd name="T7" fmla="*/ 2 h 17"/>
                <a:gd name="T8" fmla="*/ 1 w 11"/>
                <a:gd name="T9" fmla="*/ 0 h 17"/>
                <a:gd name="T10" fmla="*/ 3 w 11"/>
                <a:gd name="T11" fmla="*/ 2 h 17"/>
                <a:gd name="T12" fmla="*/ 7 w 11"/>
                <a:gd name="T13" fmla="*/ 8 h 17"/>
                <a:gd name="T14" fmla="*/ 11 w 11"/>
                <a:gd name="T15" fmla="*/ 15 h 17"/>
                <a:gd name="T16" fmla="*/ 9 w 11"/>
                <a:gd name="T17" fmla="*/ 17 h 17"/>
                <a:gd name="T18" fmla="*/ 9 w 11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7">
                  <a:moveTo>
                    <a:pt x="9" y="17"/>
                  </a:moveTo>
                  <a:cubicBezTo>
                    <a:pt x="8" y="17"/>
                    <a:pt x="8" y="16"/>
                    <a:pt x="8" y="16"/>
                  </a:cubicBezTo>
                  <a:cubicBezTo>
                    <a:pt x="7" y="14"/>
                    <a:pt x="6" y="12"/>
                    <a:pt x="4" y="10"/>
                  </a:cubicBezTo>
                  <a:cubicBezTo>
                    <a:pt x="2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4"/>
                    <a:pt x="5" y="6"/>
                    <a:pt x="7" y="8"/>
                  </a:cubicBezTo>
                  <a:cubicBezTo>
                    <a:pt x="8" y="10"/>
                    <a:pt x="10" y="12"/>
                    <a:pt x="11" y="15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0"/>
            <p:cNvSpPr/>
            <p:nvPr/>
          </p:nvSpPr>
          <p:spPr bwMode="auto">
            <a:xfrm>
              <a:off x="8231188" y="1724026"/>
              <a:ext cx="50800" cy="9525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0 w 21"/>
                <a:gd name="T5" fmla="*/ 2 h 4"/>
                <a:gd name="T6" fmla="*/ 12 w 21"/>
                <a:gd name="T7" fmla="*/ 1 h 4"/>
                <a:gd name="T8" fmla="*/ 19 w 21"/>
                <a:gd name="T9" fmla="*/ 1 h 4"/>
                <a:gd name="T10" fmla="*/ 21 w 21"/>
                <a:gd name="T11" fmla="*/ 2 h 4"/>
                <a:gd name="T12" fmla="*/ 20 w 21"/>
                <a:gd name="T13" fmla="*/ 4 h 4"/>
                <a:gd name="T14" fmla="*/ 12 w 21"/>
                <a:gd name="T15" fmla="*/ 3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8" y="1"/>
                    <a:pt x="12" y="1"/>
                  </a:cubicBezTo>
                  <a:cubicBezTo>
                    <a:pt x="15" y="1"/>
                    <a:pt x="17" y="2"/>
                    <a:pt x="19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7" y="4"/>
                    <a:pt x="14" y="4"/>
                    <a:pt x="12" y="3"/>
                  </a:cubicBezTo>
                  <a:cubicBezTo>
                    <a:pt x="8" y="3"/>
                    <a:pt x="5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1"/>
            <p:cNvSpPr/>
            <p:nvPr/>
          </p:nvSpPr>
          <p:spPr bwMode="auto">
            <a:xfrm>
              <a:off x="8267700" y="1692276"/>
              <a:ext cx="14288" cy="41275"/>
            </a:xfrm>
            <a:custGeom>
              <a:avLst/>
              <a:gdLst>
                <a:gd name="T0" fmla="*/ 4 w 6"/>
                <a:gd name="T1" fmla="*/ 17 h 17"/>
                <a:gd name="T2" fmla="*/ 4 w 6"/>
                <a:gd name="T3" fmla="*/ 17 h 17"/>
                <a:gd name="T4" fmla="*/ 3 w 6"/>
                <a:gd name="T5" fmla="*/ 15 h 17"/>
                <a:gd name="T6" fmla="*/ 2 w 6"/>
                <a:gd name="T7" fmla="*/ 8 h 17"/>
                <a:gd name="T8" fmla="*/ 0 w 6"/>
                <a:gd name="T9" fmla="*/ 1 h 17"/>
                <a:gd name="T10" fmla="*/ 1 w 6"/>
                <a:gd name="T11" fmla="*/ 0 h 17"/>
                <a:gd name="T12" fmla="*/ 2 w 6"/>
                <a:gd name="T13" fmla="*/ 1 h 17"/>
                <a:gd name="T14" fmla="*/ 4 w 6"/>
                <a:gd name="T15" fmla="*/ 7 h 17"/>
                <a:gd name="T16" fmla="*/ 6 w 6"/>
                <a:gd name="T17" fmla="*/ 16 h 17"/>
                <a:gd name="T18" fmla="*/ 4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4" y="13"/>
                    <a:pt x="3" y="11"/>
                    <a:pt x="2" y="8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10"/>
                    <a:pt x="6" y="13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2"/>
            <p:cNvSpPr/>
            <p:nvPr/>
          </p:nvSpPr>
          <p:spPr bwMode="auto">
            <a:xfrm>
              <a:off x="8223250" y="1692276"/>
              <a:ext cx="49213" cy="7938"/>
            </a:xfrm>
            <a:custGeom>
              <a:avLst/>
              <a:gdLst>
                <a:gd name="T0" fmla="*/ 1 w 20"/>
                <a:gd name="T1" fmla="*/ 3 h 3"/>
                <a:gd name="T2" fmla="*/ 0 w 20"/>
                <a:gd name="T3" fmla="*/ 2 h 3"/>
                <a:gd name="T4" fmla="*/ 1 w 20"/>
                <a:gd name="T5" fmla="*/ 1 h 3"/>
                <a:gd name="T6" fmla="*/ 12 w 20"/>
                <a:gd name="T7" fmla="*/ 0 h 3"/>
                <a:gd name="T8" fmla="*/ 19 w 20"/>
                <a:gd name="T9" fmla="*/ 0 h 3"/>
                <a:gd name="T10" fmla="*/ 20 w 20"/>
                <a:gd name="T11" fmla="*/ 1 h 3"/>
                <a:gd name="T12" fmla="*/ 19 w 20"/>
                <a:gd name="T13" fmla="*/ 2 h 3"/>
                <a:gd name="T14" fmla="*/ 12 w 20"/>
                <a:gd name="T15" fmla="*/ 2 h 3"/>
                <a:gd name="T16" fmla="*/ 1 w 20"/>
                <a:gd name="T17" fmla="*/ 3 h 3"/>
                <a:gd name="T18" fmla="*/ 1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6" y="2"/>
                    <a:pt x="14" y="2"/>
                    <a:pt x="12" y="2"/>
                  </a:cubicBezTo>
                  <a:cubicBezTo>
                    <a:pt x="8" y="2"/>
                    <a:pt x="5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3"/>
            <p:cNvSpPr/>
            <p:nvPr/>
          </p:nvSpPr>
          <p:spPr bwMode="auto">
            <a:xfrm>
              <a:off x="8129588" y="1695451"/>
              <a:ext cx="9525" cy="42863"/>
            </a:xfrm>
            <a:custGeom>
              <a:avLst/>
              <a:gdLst>
                <a:gd name="T0" fmla="*/ 1 w 4"/>
                <a:gd name="T1" fmla="*/ 18 h 18"/>
                <a:gd name="T2" fmla="*/ 1 w 4"/>
                <a:gd name="T3" fmla="*/ 18 h 18"/>
                <a:gd name="T4" fmla="*/ 0 w 4"/>
                <a:gd name="T5" fmla="*/ 16 h 18"/>
                <a:gd name="T6" fmla="*/ 1 w 4"/>
                <a:gd name="T7" fmla="*/ 10 h 18"/>
                <a:gd name="T8" fmla="*/ 2 w 4"/>
                <a:gd name="T9" fmla="*/ 2 h 18"/>
                <a:gd name="T10" fmla="*/ 3 w 4"/>
                <a:gd name="T11" fmla="*/ 1 h 18"/>
                <a:gd name="T12" fmla="*/ 4 w 4"/>
                <a:gd name="T13" fmla="*/ 2 h 18"/>
                <a:gd name="T14" fmla="*/ 3 w 4"/>
                <a:gd name="T15" fmla="*/ 10 h 18"/>
                <a:gd name="T16" fmla="*/ 2 w 4"/>
                <a:gd name="T17" fmla="*/ 16 h 18"/>
                <a:gd name="T18" fmla="*/ 1 w 4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7"/>
                    <a:pt x="2" y="4"/>
                    <a:pt x="2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"/>
                    <a:pt x="4" y="7"/>
                    <a:pt x="3" y="10"/>
                  </a:cubicBezTo>
                  <a:cubicBezTo>
                    <a:pt x="3" y="12"/>
                    <a:pt x="2" y="14"/>
                    <a:pt x="2" y="16"/>
                  </a:cubicBezTo>
                  <a:cubicBezTo>
                    <a:pt x="2" y="17"/>
                    <a:pt x="2" y="18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4"/>
            <p:cNvSpPr/>
            <p:nvPr/>
          </p:nvSpPr>
          <p:spPr bwMode="auto">
            <a:xfrm>
              <a:off x="8129588" y="1728788"/>
              <a:ext cx="52388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2 h 4"/>
                <a:gd name="T4" fmla="*/ 1 w 22"/>
                <a:gd name="T5" fmla="*/ 1 h 4"/>
                <a:gd name="T6" fmla="*/ 9 w 22"/>
                <a:gd name="T7" fmla="*/ 1 h 4"/>
                <a:gd name="T8" fmla="*/ 21 w 22"/>
                <a:gd name="T9" fmla="*/ 0 h 4"/>
                <a:gd name="T10" fmla="*/ 22 w 22"/>
                <a:gd name="T11" fmla="*/ 2 h 4"/>
                <a:gd name="T12" fmla="*/ 21 w 22"/>
                <a:gd name="T13" fmla="*/ 3 h 4"/>
                <a:gd name="T14" fmla="*/ 9 w 22"/>
                <a:gd name="T15" fmla="*/ 3 h 4"/>
                <a:gd name="T16" fmla="*/ 1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7" y="3"/>
                    <a:pt x="13" y="3"/>
                    <a:pt x="9" y="3"/>
                  </a:cubicBezTo>
                  <a:cubicBezTo>
                    <a:pt x="6" y="4"/>
                    <a:pt x="4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5"/>
            <p:cNvSpPr/>
            <p:nvPr/>
          </p:nvSpPr>
          <p:spPr bwMode="auto">
            <a:xfrm>
              <a:off x="8175625" y="1725613"/>
              <a:ext cx="11113" cy="1270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1 w 5"/>
                <a:gd name="T5" fmla="*/ 1 h 5"/>
                <a:gd name="T6" fmla="*/ 1 w 5"/>
                <a:gd name="T7" fmla="*/ 1 h 5"/>
                <a:gd name="T8" fmla="*/ 4 w 5"/>
                <a:gd name="T9" fmla="*/ 1 h 5"/>
                <a:gd name="T10" fmla="*/ 4 w 5"/>
                <a:gd name="T11" fmla="*/ 4 h 5"/>
                <a:gd name="T12" fmla="*/ 3 w 5"/>
                <a:gd name="T13" fmla="*/ 4 h 5"/>
                <a:gd name="T14" fmla="*/ 2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86"/>
            <p:cNvSpPr/>
            <p:nvPr/>
          </p:nvSpPr>
          <p:spPr bwMode="auto">
            <a:xfrm>
              <a:off x="8226425" y="1725613"/>
              <a:ext cx="12700" cy="11113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0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87"/>
            <p:cNvSpPr/>
            <p:nvPr/>
          </p:nvSpPr>
          <p:spPr bwMode="auto">
            <a:xfrm>
              <a:off x="8223250" y="1695451"/>
              <a:ext cx="12700" cy="38100"/>
            </a:xfrm>
            <a:custGeom>
              <a:avLst/>
              <a:gdLst>
                <a:gd name="T0" fmla="*/ 4 w 5"/>
                <a:gd name="T1" fmla="*/ 16 h 16"/>
                <a:gd name="T2" fmla="*/ 4 w 5"/>
                <a:gd name="T3" fmla="*/ 16 h 16"/>
                <a:gd name="T4" fmla="*/ 3 w 5"/>
                <a:gd name="T5" fmla="*/ 15 h 16"/>
                <a:gd name="T6" fmla="*/ 1 w 5"/>
                <a:gd name="T7" fmla="*/ 6 h 16"/>
                <a:gd name="T8" fmla="*/ 0 w 5"/>
                <a:gd name="T9" fmla="*/ 1 h 16"/>
                <a:gd name="T10" fmla="*/ 1 w 5"/>
                <a:gd name="T11" fmla="*/ 0 h 16"/>
                <a:gd name="T12" fmla="*/ 2 w 5"/>
                <a:gd name="T13" fmla="*/ 1 h 16"/>
                <a:gd name="T14" fmla="*/ 3 w 5"/>
                <a:gd name="T15" fmla="*/ 5 h 16"/>
                <a:gd name="T16" fmla="*/ 5 w 5"/>
                <a:gd name="T17" fmla="*/ 15 h 16"/>
                <a:gd name="T18" fmla="*/ 4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2"/>
                    <a:pt x="2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8"/>
                    <a:pt x="5" y="11"/>
                    <a:pt x="5" y="15"/>
                  </a:cubicBezTo>
                  <a:cubicBezTo>
                    <a:pt x="5" y="15"/>
                    <a:pt x="4" y="16"/>
                    <a:pt x="4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8"/>
            <p:cNvSpPr/>
            <p:nvPr/>
          </p:nvSpPr>
          <p:spPr bwMode="auto">
            <a:xfrm>
              <a:off x="8177213" y="1695451"/>
              <a:ext cx="7938" cy="41275"/>
            </a:xfrm>
            <a:custGeom>
              <a:avLst/>
              <a:gdLst>
                <a:gd name="T0" fmla="*/ 2 w 3"/>
                <a:gd name="T1" fmla="*/ 17 h 17"/>
                <a:gd name="T2" fmla="*/ 0 w 3"/>
                <a:gd name="T3" fmla="*/ 16 h 17"/>
                <a:gd name="T4" fmla="*/ 1 w 3"/>
                <a:gd name="T5" fmla="*/ 9 h 17"/>
                <a:gd name="T6" fmla="*/ 1 w 3"/>
                <a:gd name="T7" fmla="*/ 1 h 17"/>
                <a:gd name="T8" fmla="*/ 2 w 3"/>
                <a:gd name="T9" fmla="*/ 0 h 17"/>
                <a:gd name="T10" fmla="*/ 3 w 3"/>
                <a:gd name="T11" fmla="*/ 1 h 17"/>
                <a:gd name="T12" fmla="*/ 3 w 3"/>
                <a:gd name="T13" fmla="*/ 9 h 17"/>
                <a:gd name="T14" fmla="*/ 3 w 3"/>
                <a:gd name="T15" fmla="*/ 15 h 17"/>
                <a:gd name="T16" fmla="*/ 2 w 3"/>
                <a:gd name="T17" fmla="*/ 17 h 17"/>
                <a:gd name="T18" fmla="*/ 2 w 3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7">
                  <a:moveTo>
                    <a:pt x="2" y="17"/>
                  </a:moveTo>
                  <a:cubicBezTo>
                    <a:pt x="1" y="17"/>
                    <a:pt x="1" y="16"/>
                    <a:pt x="0" y="16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3"/>
                    <a:pt x="3" y="6"/>
                    <a:pt x="3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89"/>
            <p:cNvSpPr/>
            <p:nvPr/>
          </p:nvSpPr>
          <p:spPr bwMode="auto">
            <a:xfrm>
              <a:off x="8085138" y="1697038"/>
              <a:ext cx="12700" cy="41275"/>
            </a:xfrm>
            <a:custGeom>
              <a:avLst/>
              <a:gdLst>
                <a:gd name="T0" fmla="*/ 1 w 5"/>
                <a:gd name="T1" fmla="*/ 17 h 17"/>
                <a:gd name="T2" fmla="*/ 1 w 5"/>
                <a:gd name="T3" fmla="*/ 17 h 17"/>
                <a:gd name="T4" fmla="*/ 0 w 5"/>
                <a:gd name="T5" fmla="*/ 15 h 17"/>
                <a:gd name="T6" fmla="*/ 2 w 5"/>
                <a:gd name="T7" fmla="*/ 9 h 17"/>
                <a:gd name="T8" fmla="*/ 3 w 5"/>
                <a:gd name="T9" fmla="*/ 1 h 17"/>
                <a:gd name="T10" fmla="*/ 4 w 5"/>
                <a:gd name="T11" fmla="*/ 0 h 17"/>
                <a:gd name="T12" fmla="*/ 4 w 5"/>
                <a:gd name="T13" fmla="*/ 0 h 17"/>
                <a:gd name="T14" fmla="*/ 5 w 5"/>
                <a:gd name="T15" fmla="*/ 1 h 17"/>
                <a:gd name="T16" fmla="*/ 4 w 5"/>
                <a:gd name="T17" fmla="*/ 9 h 17"/>
                <a:gd name="T18" fmla="*/ 2 w 5"/>
                <a:gd name="T19" fmla="*/ 16 h 17"/>
                <a:gd name="T20" fmla="*/ 1 w 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6"/>
                    <a:pt x="3" y="4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4"/>
                    <a:pt x="4" y="7"/>
                    <a:pt x="4" y="9"/>
                  </a:cubicBezTo>
                  <a:cubicBezTo>
                    <a:pt x="3" y="11"/>
                    <a:pt x="3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0"/>
            <p:cNvSpPr/>
            <p:nvPr/>
          </p:nvSpPr>
          <p:spPr bwMode="auto">
            <a:xfrm>
              <a:off x="8126413" y="1731963"/>
              <a:ext cx="9525" cy="6350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3 h 3"/>
                <a:gd name="T4" fmla="*/ 1 w 4"/>
                <a:gd name="T5" fmla="*/ 1 h 3"/>
                <a:gd name="T6" fmla="*/ 1 w 4"/>
                <a:gd name="T7" fmla="*/ 0 h 3"/>
                <a:gd name="T8" fmla="*/ 3 w 4"/>
                <a:gd name="T9" fmla="*/ 0 h 3"/>
                <a:gd name="T10" fmla="*/ 3 w 4"/>
                <a:gd name="T11" fmla="*/ 3 h 3"/>
                <a:gd name="T12" fmla="*/ 3 w 4"/>
                <a:gd name="T13" fmla="*/ 3 h 3"/>
                <a:gd name="T14" fmla="*/ 2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1"/>
            <p:cNvSpPr/>
            <p:nvPr/>
          </p:nvSpPr>
          <p:spPr bwMode="auto">
            <a:xfrm>
              <a:off x="7878763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4 h 16"/>
                <a:gd name="T6" fmla="*/ 5 w 11"/>
                <a:gd name="T7" fmla="*/ 7 h 16"/>
                <a:gd name="T8" fmla="*/ 9 w 11"/>
                <a:gd name="T9" fmla="*/ 0 h 16"/>
                <a:gd name="T10" fmla="*/ 11 w 11"/>
                <a:gd name="T11" fmla="*/ 0 h 16"/>
                <a:gd name="T12" fmla="*/ 11 w 11"/>
                <a:gd name="T13" fmla="*/ 1 h 16"/>
                <a:gd name="T14" fmla="*/ 7 w 11"/>
                <a:gd name="T15" fmla="*/ 8 h 16"/>
                <a:gd name="T16" fmla="*/ 2 w 11"/>
                <a:gd name="T17" fmla="*/ 15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1"/>
                    <a:pt x="3" y="9"/>
                    <a:pt x="5" y="7"/>
                  </a:cubicBezTo>
                  <a:cubicBezTo>
                    <a:pt x="7" y="5"/>
                    <a:pt x="8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2"/>
            <p:cNvSpPr/>
            <p:nvPr/>
          </p:nvSpPr>
          <p:spPr bwMode="auto">
            <a:xfrm>
              <a:off x="7878763" y="1733551"/>
              <a:ext cx="57150" cy="7938"/>
            </a:xfrm>
            <a:custGeom>
              <a:avLst/>
              <a:gdLst>
                <a:gd name="T0" fmla="*/ 22 w 23"/>
                <a:gd name="T1" fmla="*/ 3 h 3"/>
                <a:gd name="T2" fmla="*/ 21 w 23"/>
                <a:gd name="T3" fmla="*/ 3 h 3"/>
                <a:gd name="T4" fmla="*/ 12 w 23"/>
                <a:gd name="T5" fmla="*/ 2 h 3"/>
                <a:gd name="T6" fmla="*/ 1 w 23"/>
                <a:gd name="T7" fmla="*/ 2 h 3"/>
                <a:gd name="T8" fmla="*/ 0 w 23"/>
                <a:gd name="T9" fmla="*/ 1 h 3"/>
                <a:gd name="T10" fmla="*/ 1 w 23"/>
                <a:gd name="T11" fmla="*/ 0 h 3"/>
                <a:gd name="T12" fmla="*/ 12 w 23"/>
                <a:gd name="T13" fmla="*/ 0 h 3"/>
                <a:gd name="T14" fmla="*/ 22 w 23"/>
                <a:gd name="T15" fmla="*/ 1 h 3"/>
                <a:gd name="T16" fmla="*/ 23 w 23"/>
                <a:gd name="T17" fmla="*/ 2 h 3"/>
                <a:gd name="T18" fmla="*/ 22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22" y="3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8" y="2"/>
                    <a:pt x="4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5" y="0"/>
                    <a:pt x="18" y="0"/>
                    <a:pt x="22" y="1"/>
                  </a:cubicBezTo>
                  <a:cubicBezTo>
                    <a:pt x="22" y="1"/>
                    <a:pt x="23" y="2"/>
                    <a:pt x="23" y="2"/>
                  </a:cubicBezTo>
                  <a:cubicBezTo>
                    <a:pt x="23" y="3"/>
                    <a:pt x="22" y="3"/>
                    <a:pt x="2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3"/>
            <p:cNvSpPr/>
            <p:nvPr/>
          </p:nvSpPr>
          <p:spPr bwMode="auto">
            <a:xfrm>
              <a:off x="79279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5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94"/>
            <p:cNvSpPr/>
            <p:nvPr/>
          </p:nvSpPr>
          <p:spPr bwMode="auto">
            <a:xfrm>
              <a:off x="7932738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5 h 16"/>
                <a:gd name="T6" fmla="*/ 4 w 11"/>
                <a:gd name="T7" fmla="*/ 7 h 16"/>
                <a:gd name="T8" fmla="*/ 8 w 11"/>
                <a:gd name="T9" fmla="*/ 0 h 16"/>
                <a:gd name="T10" fmla="*/ 10 w 11"/>
                <a:gd name="T11" fmla="*/ 0 h 16"/>
                <a:gd name="T12" fmla="*/ 10 w 11"/>
                <a:gd name="T13" fmla="*/ 1 h 16"/>
                <a:gd name="T14" fmla="*/ 6 w 11"/>
                <a:gd name="T15" fmla="*/ 9 h 16"/>
                <a:gd name="T16" fmla="*/ 2 w 11"/>
                <a:gd name="T17" fmla="*/ 16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2"/>
                    <a:pt x="3" y="10"/>
                    <a:pt x="4" y="7"/>
                  </a:cubicBezTo>
                  <a:cubicBezTo>
                    <a:pt x="6" y="5"/>
                    <a:pt x="8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1"/>
                    <a:pt x="10" y="1"/>
                  </a:cubicBezTo>
                  <a:cubicBezTo>
                    <a:pt x="9" y="4"/>
                    <a:pt x="8" y="6"/>
                    <a:pt x="6" y="9"/>
                  </a:cubicBezTo>
                  <a:cubicBezTo>
                    <a:pt x="5" y="11"/>
                    <a:pt x="3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5"/>
            <p:cNvSpPr/>
            <p:nvPr/>
          </p:nvSpPr>
          <p:spPr bwMode="auto">
            <a:xfrm>
              <a:off x="7932738" y="1733551"/>
              <a:ext cx="53975" cy="7938"/>
            </a:xfrm>
            <a:custGeom>
              <a:avLst/>
              <a:gdLst>
                <a:gd name="T0" fmla="*/ 21 w 22"/>
                <a:gd name="T1" fmla="*/ 3 h 3"/>
                <a:gd name="T2" fmla="*/ 21 w 22"/>
                <a:gd name="T3" fmla="*/ 3 h 3"/>
                <a:gd name="T4" fmla="*/ 12 w 22"/>
                <a:gd name="T5" fmla="*/ 3 h 3"/>
                <a:gd name="T6" fmla="*/ 1 w 22"/>
                <a:gd name="T7" fmla="*/ 2 h 3"/>
                <a:gd name="T8" fmla="*/ 0 w 22"/>
                <a:gd name="T9" fmla="*/ 1 h 3"/>
                <a:gd name="T10" fmla="*/ 1 w 22"/>
                <a:gd name="T11" fmla="*/ 0 h 3"/>
                <a:gd name="T12" fmla="*/ 12 w 22"/>
                <a:gd name="T13" fmla="*/ 0 h 3"/>
                <a:gd name="T14" fmla="*/ 21 w 22"/>
                <a:gd name="T15" fmla="*/ 1 h 3"/>
                <a:gd name="T16" fmla="*/ 22 w 22"/>
                <a:gd name="T17" fmla="*/ 2 h 3"/>
                <a:gd name="T18" fmla="*/ 21 w 2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"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8" y="3"/>
                    <a:pt x="15" y="3"/>
                    <a:pt x="12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8" y="1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6"/>
            <p:cNvSpPr/>
            <p:nvPr/>
          </p:nvSpPr>
          <p:spPr bwMode="auto">
            <a:xfrm>
              <a:off x="79787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4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7"/>
            <p:cNvSpPr/>
            <p:nvPr/>
          </p:nvSpPr>
          <p:spPr bwMode="auto">
            <a:xfrm>
              <a:off x="8037513" y="1697038"/>
              <a:ext cx="14288" cy="41275"/>
            </a:xfrm>
            <a:custGeom>
              <a:avLst/>
              <a:gdLst>
                <a:gd name="T0" fmla="*/ 1 w 6"/>
                <a:gd name="T1" fmla="*/ 17 h 17"/>
                <a:gd name="T2" fmla="*/ 1 w 6"/>
                <a:gd name="T3" fmla="*/ 17 h 17"/>
                <a:gd name="T4" fmla="*/ 0 w 6"/>
                <a:gd name="T5" fmla="*/ 16 h 17"/>
                <a:gd name="T6" fmla="*/ 2 w 6"/>
                <a:gd name="T7" fmla="*/ 8 h 17"/>
                <a:gd name="T8" fmla="*/ 4 w 6"/>
                <a:gd name="T9" fmla="*/ 1 h 17"/>
                <a:gd name="T10" fmla="*/ 5 w 6"/>
                <a:gd name="T11" fmla="*/ 1 h 17"/>
                <a:gd name="T12" fmla="*/ 6 w 6"/>
                <a:gd name="T13" fmla="*/ 2 h 17"/>
                <a:gd name="T14" fmla="*/ 4 w 6"/>
                <a:gd name="T15" fmla="*/ 9 h 17"/>
                <a:gd name="T16" fmla="*/ 2 w 6"/>
                <a:gd name="T17" fmla="*/ 16 h 17"/>
                <a:gd name="T18" fmla="*/ 1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3"/>
                    <a:pt x="1" y="11"/>
                    <a:pt x="2" y="8"/>
                  </a:cubicBezTo>
                  <a:cubicBezTo>
                    <a:pt x="3" y="6"/>
                    <a:pt x="4" y="4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4"/>
                    <a:pt x="5" y="7"/>
                    <a:pt x="4" y="9"/>
                  </a:cubicBezTo>
                  <a:cubicBezTo>
                    <a:pt x="3" y="11"/>
                    <a:pt x="2" y="13"/>
                    <a:pt x="2" y="16"/>
                  </a:cubicBezTo>
                  <a:cubicBezTo>
                    <a:pt x="2" y="16"/>
                    <a:pt x="1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98"/>
            <p:cNvSpPr/>
            <p:nvPr/>
          </p:nvSpPr>
          <p:spPr bwMode="auto">
            <a:xfrm>
              <a:off x="8083550" y="1731963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2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3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9"/>
            <p:cNvSpPr/>
            <p:nvPr/>
          </p:nvSpPr>
          <p:spPr bwMode="auto">
            <a:xfrm>
              <a:off x="7816850" y="1731963"/>
              <a:ext cx="65088" cy="9525"/>
            </a:xfrm>
            <a:custGeom>
              <a:avLst/>
              <a:gdLst>
                <a:gd name="T0" fmla="*/ 26 w 27"/>
                <a:gd name="T1" fmla="*/ 4 h 4"/>
                <a:gd name="T2" fmla="*/ 25 w 27"/>
                <a:gd name="T3" fmla="*/ 4 h 4"/>
                <a:gd name="T4" fmla="*/ 11 w 27"/>
                <a:gd name="T5" fmla="*/ 3 h 4"/>
                <a:gd name="T6" fmla="*/ 1 w 27"/>
                <a:gd name="T7" fmla="*/ 2 h 4"/>
                <a:gd name="T8" fmla="*/ 0 w 27"/>
                <a:gd name="T9" fmla="*/ 1 h 4"/>
                <a:gd name="T10" fmla="*/ 2 w 27"/>
                <a:gd name="T11" fmla="*/ 0 h 4"/>
                <a:gd name="T12" fmla="*/ 11 w 27"/>
                <a:gd name="T13" fmla="*/ 0 h 4"/>
                <a:gd name="T14" fmla="*/ 26 w 27"/>
                <a:gd name="T15" fmla="*/ 2 h 4"/>
                <a:gd name="T16" fmla="*/ 27 w 27"/>
                <a:gd name="T17" fmla="*/ 3 h 4"/>
                <a:gd name="T18" fmla="*/ 26 w 27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">
                  <a:moveTo>
                    <a:pt x="26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1" y="3"/>
                    <a:pt x="16" y="3"/>
                    <a:pt x="11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1"/>
                    <a:pt x="21" y="1"/>
                    <a:pt x="26" y="2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0"/>
            <p:cNvSpPr/>
            <p:nvPr/>
          </p:nvSpPr>
          <p:spPr bwMode="auto">
            <a:xfrm>
              <a:off x="7874000" y="1731963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1"/>
            <p:cNvSpPr/>
            <p:nvPr/>
          </p:nvSpPr>
          <p:spPr bwMode="auto">
            <a:xfrm>
              <a:off x="7983538" y="1700213"/>
              <a:ext cx="22225" cy="38100"/>
            </a:xfrm>
            <a:custGeom>
              <a:avLst/>
              <a:gdLst>
                <a:gd name="T0" fmla="*/ 1 w 9"/>
                <a:gd name="T1" fmla="*/ 16 h 16"/>
                <a:gd name="T2" fmla="*/ 1 w 9"/>
                <a:gd name="T3" fmla="*/ 16 h 16"/>
                <a:gd name="T4" fmla="*/ 0 w 9"/>
                <a:gd name="T5" fmla="*/ 15 h 16"/>
                <a:gd name="T6" fmla="*/ 4 w 9"/>
                <a:gd name="T7" fmla="*/ 8 h 16"/>
                <a:gd name="T8" fmla="*/ 7 w 9"/>
                <a:gd name="T9" fmla="*/ 1 h 16"/>
                <a:gd name="T10" fmla="*/ 8 w 9"/>
                <a:gd name="T11" fmla="*/ 0 h 16"/>
                <a:gd name="T12" fmla="*/ 9 w 9"/>
                <a:gd name="T13" fmla="*/ 1 h 16"/>
                <a:gd name="T14" fmla="*/ 5 w 9"/>
                <a:gd name="T15" fmla="*/ 9 h 16"/>
                <a:gd name="T16" fmla="*/ 2 w 9"/>
                <a:gd name="T17" fmla="*/ 16 h 16"/>
                <a:gd name="T18" fmla="*/ 1 w 9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1" y="12"/>
                    <a:pt x="2" y="10"/>
                    <a:pt x="4" y="8"/>
                  </a:cubicBezTo>
                  <a:cubicBezTo>
                    <a:pt x="5" y="5"/>
                    <a:pt x="6" y="3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8" y="4"/>
                    <a:pt x="7" y="6"/>
                    <a:pt x="5" y="9"/>
                  </a:cubicBezTo>
                  <a:cubicBezTo>
                    <a:pt x="4" y="11"/>
                    <a:pt x="2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2"/>
            <p:cNvSpPr/>
            <p:nvPr/>
          </p:nvSpPr>
          <p:spPr bwMode="auto">
            <a:xfrm>
              <a:off x="8032750" y="1731963"/>
              <a:ext cx="11113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03"/>
            <p:cNvSpPr/>
            <p:nvPr/>
          </p:nvSpPr>
          <p:spPr bwMode="auto">
            <a:xfrm>
              <a:off x="8396288" y="1720851"/>
              <a:ext cx="47625" cy="53975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21 h 22"/>
                <a:gd name="T4" fmla="*/ 0 w 20"/>
                <a:gd name="T5" fmla="*/ 20 h 22"/>
                <a:gd name="T6" fmla="*/ 1 w 20"/>
                <a:gd name="T7" fmla="*/ 19 h 22"/>
                <a:gd name="T8" fmla="*/ 16 w 20"/>
                <a:gd name="T9" fmla="*/ 17 h 22"/>
                <a:gd name="T10" fmla="*/ 10 w 20"/>
                <a:gd name="T11" fmla="*/ 2 h 22"/>
                <a:gd name="T12" fmla="*/ 9 w 20"/>
                <a:gd name="T13" fmla="*/ 1 h 22"/>
                <a:gd name="T14" fmla="*/ 11 w 20"/>
                <a:gd name="T15" fmla="*/ 1 h 22"/>
                <a:gd name="T16" fmla="*/ 18 w 20"/>
                <a:gd name="T17" fmla="*/ 18 h 22"/>
                <a:gd name="T18" fmla="*/ 9 w 20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6" y="22"/>
                    <a:pt x="4" y="22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8" y="21"/>
                    <a:pt x="14" y="20"/>
                    <a:pt x="16" y="17"/>
                  </a:cubicBezTo>
                  <a:cubicBezTo>
                    <a:pt x="18" y="13"/>
                    <a:pt x="15" y="8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8" y="7"/>
                    <a:pt x="20" y="14"/>
                    <a:pt x="18" y="18"/>
                  </a:cubicBezTo>
                  <a:cubicBezTo>
                    <a:pt x="16" y="21"/>
                    <a:pt x="13" y="22"/>
                    <a:pt x="9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4"/>
            <p:cNvSpPr/>
            <p:nvPr/>
          </p:nvSpPr>
          <p:spPr bwMode="auto">
            <a:xfrm>
              <a:off x="8374063" y="1720851"/>
              <a:ext cx="50800" cy="11113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6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19 w 21"/>
                <a:gd name="T13" fmla="*/ 3 h 4"/>
                <a:gd name="T14" fmla="*/ 6 w 21"/>
                <a:gd name="T15" fmla="*/ 4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10" y="1"/>
                    <a:pt x="15" y="0"/>
                    <a:pt x="19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5" y="3"/>
                    <a:pt x="11" y="3"/>
                    <a:pt x="6" y="4"/>
                  </a:cubicBezTo>
                  <a:cubicBezTo>
                    <a:pt x="5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5"/>
            <p:cNvSpPr/>
            <p:nvPr/>
          </p:nvSpPr>
          <p:spPr bwMode="auto">
            <a:xfrm>
              <a:off x="8232775" y="1774826"/>
              <a:ext cx="58738" cy="7938"/>
            </a:xfrm>
            <a:custGeom>
              <a:avLst/>
              <a:gdLst>
                <a:gd name="T0" fmla="*/ 8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4 w 24"/>
                <a:gd name="T13" fmla="*/ 1 h 3"/>
                <a:gd name="T14" fmla="*/ 23 w 24"/>
                <a:gd name="T15" fmla="*/ 2 h 3"/>
                <a:gd name="T16" fmla="*/ 18 w 24"/>
                <a:gd name="T17" fmla="*/ 2 h 3"/>
                <a:gd name="T18" fmla="*/ 8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8" y="3"/>
                  </a:moveTo>
                  <a:cubicBezTo>
                    <a:pt x="5" y="3"/>
                    <a:pt x="3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1"/>
                    <a:pt x="12" y="0"/>
                    <a:pt x="18" y="0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"/>
                    <a:pt x="24" y="2"/>
                    <a:pt x="23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5" y="2"/>
                    <a:pt x="11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6"/>
            <p:cNvSpPr/>
            <p:nvPr/>
          </p:nvSpPr>
          <p:spPr bwMode="auto">
            <a:xfrm>
              <a:off x="8277225" y="1728788"/>
              <a:ext cx="17463" cy="50800"/>
            </a:xfrm>
            <a:custGeom>
              <a:avLst/>
              <a:gdLst>
                <a:gd name="T0" fmla="*/ 5 w 7"/>
                <a:gd name="T1" fmla="*/ 21 h 21"/>
                <a:gd name="T2" fmla="*/ 4 w 7"/>
                <a:gd name="T3" fmla="*/ 20 h 21"/>
                <a:gd name="T4" fmla="*/ 0 w 7"/>
                <a:gd name="T5" fmla="*/ 2 h 21"/>
                <a:gd name="T6" fmla="*/ 1 w 7"/>
                <a:gd name="T7" fmla="*/ 0 h 21"/>
                <a:gd name="T8" fmla="*/ 3 w 7"/>
                <a:gd name="T9" fmla="*/ 1 h 21"/>
                <a:gd name="T10" fmla="*/ 6 w 7"/>
                <a:gd name="T11" fmla="*/ 20 h 21"/>
                <a:gd name="T12" fmla="*/ 5 w 7"/>
                <a:gd name="T13" fmla="*/ 21 h 21"/>
                <a:gd name="T14" fmla="*/ 5 w 7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5" y="21"/>
                  </a:moveTo>
                  <a:cubicBezTo>
                    <a:pt x="5" y="21"/>
                    <a:pt x="4" y="20"/>
                    <a:pt x="4" y="20"/>
                  </a:cubicBezTo>
                  <a:cubicBezTo>
                    <a:pt x="3" y="14"/>
                    <a:pt x="2" y="7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6" y="13"/>
                    <a:pt x="6" y="20"/>
                  </a:cubicBezTo>
                  <a:cubicBezTo>
                    <a:pt x="7" y="20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07"/>
            <p:cNvSpPr/>
            <p:nvPr/>
          </p:nvSpPr>
          <p:spPr bwMode="auto">
            <a:xfrm>
              <a:off x="8274050" y="1725613"/>
              <a:ext cx="11113" cy="11113"/>
            </a:xfrm>
            <a:custGeom>
              <a:avLst/>
              <a:gdLst>
                <a:gd name="T0" fmla="*/ 3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0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4 w 4"/>
                <a:gd name="T13" fmla="*/ 3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8"/>
            <p:cNvSpPr/>
            <p:nvPr/>
          </p:nvSpPr>
          <p:spPr bwMode="auto">
            <a:xfrm>
              <a:off x="8286750" y="1770063"/>
              <a:ext cx="68263" cy="9525"/>
            </a:xfrm>
            <a:custGeom>
              <a:avLst/>
              <a:gdLst>
                <a:gd name="T0" fmla="*/ 1 w 28"/>
                <a:gd name="T1" fmla="*/ 4 h 4"/>
                <a:gd name="T2" fmla="*/ 0 w 28"/>
                <a:gd name="T3" fmla="*/ 3 h 4"/>
                <a:gd name="T4" fmla="*/ 1 w 28"/>
                <a:gd name="T5" fmla="*/ 2 h 4"/>
                <a:gd name="T6" fmla="*/ 8 w 28"/>
                <a:gd name="T7" fmla="*/ 2 h 4"/>
                <a:gd name="T8" fmla="*/ 27 w 28"/>
                <a:gd name="T9" fmla="*/ 0 h 4"/>
                <a:gd name="T10" fmla="*/ 28 w 28"/>
                <a:gd name="T11" fmla="*/ 1 h 4"/>
                <a:gd name="T12" fmla="*/ 27 w 28"/>
                <a:gd name="T13" fmla="*/ 2 h 4"/>
                <a:gd name="T14" fmla="*/ 8 w 28"/>
                <a:gd name="T15" fmla="*/ 4 h 4"/>
                <a:gd name="T16" fmla="*/ 1 w 28"/>
                <a:gd name="T17" fmla="*/ 4 h 4"/>
                <a:gd name="T18" fmla="*/ 1 w 28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4" y="2"/>
                    <a:pt x="21" y="1"/>
                    <a:pt x="27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1" y="4"/>
                    <a:pt x="15" y="4"/>
                    <a:pt x="8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9"/>
            <p:cNvSpPr/>
            <p:nvPr/>
          </p:nvSpPr>
          <p:spPr bwMode="auto">
            <a:xfrm>
              <a:off x="8328025" y="1725613"/>
              <a:ext cx="28575" cy="49213"/>
            </a:xfrm>
            <a:custGeom>
              <a:avLst/>
              <a:gdLst>
                <a:gd name="T0" fmla="*/ 10 w 12"/>
                <a:gd name="T1" fmla="*/ 20 h 20"/>
                <a:gd name="T2" fmla="*/ 9 w 12"/>
                <a:gd name="T3" fmla="*/ 20 h 20"/>
                <a:gd name="T4" fmla="*/ 5 w 12"/>
                <a:gd name="T5" fmla="*/ 11 h 20"/>
                <a:gd name="T6" fmla="*/ 0 w 12"/>
                <a:gd name="T7" fmla="*/ 2 h 20"/>
                <a:gd name="T8" fmla="*/ 1 w 12"/>
                <a:gd name="T9" fmla="*/ 0 h 20"/>
                <a:gd name="T10" fmla="*/ 2 w 12"/>
                <a:gd name="T11" fmla="*/ 1 h 20"/>
                <a:gd name="T12" fmla="*/ 7 w 12"/>
                <a:gd name="T13" fmla="*/ 10 h 20"/>
                <a:gd name="T14" fmla="*/ 11 w 12"/>
                <a:gd name="T15" fmla="*/ 19 h 20"/>
                <a:gd name="T16" fmla="*/ 11 w 12"/>
                <a:gd name="T17" fmla="*/ 20 h 20"/>
                <a:gd name="T18" fmla="*/ 10 w 12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10" y="20"/>
                    <a:pt x="9" y="20"/>
                    <a:pt x="9" y="20"/>
                  </a:cubicBezTo>
                  <a:cubicBezTo>
                    <a:pt x="8" y="17"/>
                    <a:pt x="7" y="14"/>
                    <a:pt x="5" y="11"/>
                  </a:cubicBezTo>
                  <a:cubicBezTo>
                    <a:pt x="3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4"/>
                    <a:pt x="5" y="7"/>
                    <a:pt x="7" y="10"/>
                  </a:cubicBezTo>
                  <a:cubicBezTo>
                    <a:pt x="8" y="13"/>
                    <a:pt x="10" y="16"/>
                    <a:pt x="11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0"/>
            <p:cNvSpPr/>
            <p:nvPr/>
          </p:nvSpPr>
          <p:spPr bwMode="auto">
            <a:xfrm>
              <a:off x="8323263" y="1720851"/>
              <a:ext cx="12700" cy="12700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5 h 5"/>
                <a:gd name="T4" fmla="*/ 1 w 5"/>
                <a:gd name="T5" fmla="*/ 4 h 5"/>
                <a:gd name="T6" fmla="*/ 0 w 5"/>
                <a:gd name="T7" fmla="*/ 1 h 5"/>
                <a:gd name="T8" fmla="*/ 3 w 5"/>
                <a:gd name="T9" fmla="*/ 1 h 5"/>
                <a:gd name="T10" fmla="*/ 4 w 5"/>
                <a:gd name="T11" fmla="*/ 2 h 5"/>
                <a:gd name="T12" fmla="*/ 4 w 5"/>
                <a:gd name="T13" fmla="*/ 4 h 5"/>
                <a:gd name="T14" fmla="*/ 3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1"/>
            <p:cNvSpPr/>
            <p:nvPr/>
          </p:nvSpPr>
          <p:spPr bwMode="auto">
            <a:xfrm>
              <a:off x="8350250" y="1766888"/>
              <a:ext cx="50800" cy="11113"/>
            </a:xfrm>
            <a:custGeom>
              <a:avLst/>
              <a:gdLst>
                <a:gd name="T0" fmla="*/ 9 w 21"/>
                <a:gd name="T1" fmla="*/ 4 h 4"/>
                <a:gd name="T2" fmla="*/ 1 w 21"/>
                <a:gd name="T3" fmla="*/ 3 h 4"/>
                <a:gd name="T4" fmla="*/ 0 w 21"/>
                <a:gd name="T5" fmla="*/ 2 h 4"/>
                <a:gd name="T6" fmla="*/ 1 w 21"/>
                <a:gd name="T7" fmla="*/ 1 h 4"/>
                <a:gd name="T8" fmla="*/ 20 w 21"/>
                <a:gd name="T9" fmla="*/ 0 h 4"/>
                <a:gd name="T10" fmla="*/ 21 w 21"/>
                <a:gd name="T11" fmla="*/ 0 h 4"/>
                <a:gd name="T12" fmla="*/ 20 w 21"/>
                <a:gd name="T13" fmla="*/ 2 h 4"/>
                <a:gd name="T14" fmla="*/ 9 w 2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">
                  <a:moveTo>
                    <a:pt x="9" y="4"/>
                  </a:moveTo>
                  <a:cubicBezTo>
                    <a:pt x="6" y="4"/>
                    <a:pt x="4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8" y="2"/>
                    <a:pt x="14" y="2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7" y="3"/>
                    <a:pt x="13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12"/>
            <p:cNvSpPr/>
            <p:nvPr/>
          </p:nvSpPr>
          <p:spPr bwMode="auto">
            <a:xfrm>
              <a:off x="8374063" y="1725613"/>
              <a:ext cx="26988" cy="46038"/>
            </a:xfrm>
            <a:custGeom>
              <a:avLst/>
              <a:gdLst>
                <a:gd name="T0" fmla="*/ 10 w 11"/>
                <a:gd name="T1" fmla="*/ 19 h 19"/>
                <a:gd name="T2" fmla="*/ 9 w 11"/>
                <a:gd name="T3" fmla="*/ 18 h 19"/>
                <a:gd name="T4" fmla="*/ 5 w 11"/>
                <a:gd name="T5" fmla="*/ 10 h 19"/>
                <a:gd name="T6" fmla="*/ 0 w 11"/>
                <a:gd name="T7" fmla="*/ 1 h 19"/>
                <a:gd name="T8" fmla="*/ 1 w 11"/>
                <a:gd name="T9" fmla="*/ 0 h 19"/>
                <a:gd name="T10" fmla="*/ 2 w 11"/>
                <a:gd name="T11" fmla="*/ 1 h 19"/>
                <a:gd name="T12" fmla="*/ 7 w 11"/>
                <a:gd name="T13" fmla="*/ 9 h 19"/>
                <a:gd name="T14" fmla="*/ 11 w 11"/>
                <a:gd name="T15" fmla="*/ 18 h 19"/>
                <a:gd name="T16" fmla="*/ 10 w 11"/>
                <a:gd name="T17" fmla="*/ 19 h 19"/>
                <a:gd name="T18" fmla="*/ 10 w 11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9">
                  <a:moveTo>
                    <a:pt x="10" y="19"/>
                  </a:moveTo>
                  <a:cubicBezTo>
                    <a:pt x="10" y="19"/>
                    <a:pt x="9" y="19"/>
                    <a:pt x="9" y="18"/>
                  </a:cubicBezTo>
                  <a:cubicBezTo>
                    <a:pt x="9" y="15"/>
                    <a:pt x="7" y="13"/>
                    <a:pt x="5" y="10"/>
                  </a:cubicBezTo>
                  <a:cubicBezTo>
                    <a:pt x="3" y="7"/>
                    <a:pt x="1" y="4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4"/>
                    <a:pt x="11" y="18"/>
                  </a:cubicBezTo>
                  <a:cubicBezTo>
                    <a:pt x="11" y="18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13"/>
            <p:cNvSpPr/>
            <p:nvPr/>
          </p:nvSpPr>
          <p:spPr bwMode="auto">
            <a:xfrm>
              <a:off x="8177213" y="1774826"/>
              <a:ext cx="61913" cy="7938"/>
            </a:xfrm>
            <a:custGeom>
              <a:avLst/>
              <a:gdLst>
                <a:gd name="T0" fmla="*/ 2 w 25"/>
                <a:gd name="T1" fmla="*/ 3 h 3"/>
                <a:gd name="T2" fmla="*/ 1 w 25"/>
                <a:gd name="T3" fmla="*/ 2 h 3"/>
                <a:gd name="T4" fmla="*/ 2 w 25"/>
                <a:gd name="T5" fmla="*/ 1 h 3"/>
                <a:gd name="T6" fmla="*/ 10 w 25"/>
                <a:gd name="T7" fmla="*/ 1 h 3"/>
                <a:gd name="T8" fmla="*/ 24 w 25"/>
                <a:gd name="T9" fmla="*/ 0 h 3"/>
                <a:gd name="T10" fmla="*/ 25 w 25"/>
                <a:gd name="T11" fmla="*/ 1 h 3"/>
                <a:gd name="T12" fmla="*/ 24 w 25"/>
                <a:gd name="T13" fmla="*/ 2 h 3"/>
                <a:gd name="T14" fmla="*/ 10 w 25"/>
                <a:gd name="T15" fmla="*/ 3 h 3"/>
                <a:gd name="T16" fmla="*/ 2 w 25"/>
                <a:gd name="T17" fmla="*/ 3 h 3"/>
                <a:gd name="T18" fmla="*/ 2 w 2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1"/>
                    <a:pt x="8" y="1"/>
                    <a:pt x="10" y="1"/>
                  </a:cubicBezTo>
                  <a:cubicBezTo>
                    <a:pt x="15" y="1"/>
                    <a:pt x="20" y="1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0" y="3"/>
                    <a:pt x="15" y="3"/>
                    <a:pt x="10" y="3"/>
                  </a:cubicBezTo>
                  <a:cubicBezTo>
                    <a:pt x="8" y="3"/>
                    <a:pt x="5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14"/>
            <p:cNvSpPr/>
            <p:nvPr/>
          </p:nvSpPr>
          <p:spPr bwMode="auto">
            <a:xfrm>
              <a:off x="8228013" y="1728788"/>
              <a:ext cx="12700" cy="50800"/>
            </a:xfrm>
            <a:custGeom>
              <a:avLst/>
              <a:gdLst>
                <a:gd name="T0" fmla="*/ 3 w 5"/>
                <a:gd name="T1" fmla="*/ 21 h 21"/>
                <a:gd name="T2" fmla="*/ 3 w 5"/>
                <a:gd name="T3" fmla="*/ 21 h 21"/>
                <a:gd name="T4" fmla="*/ 2 w 5"/>
                <a:gd name="T5" fmla="*/ 20 h 21"/>
                <a:gd name="T6" fmla="*/ 1 w 5"/>
                <a:gd name="T7" fmla="*/ 5 h 21"/>
                <a:gd name="T8" fmla="*/ 0 w 5"/>
                <a:gd name="T9" fmla="*/ 2 h 21"/>
                <a:gd name="T10" fmla="*/ 1 w 5"/>
                <a:gd name="T11" fmla="*/ 0 h 21"/>
                <a:gd name="T12" fmla="*/ 2 w 5"/>
                <a:gd name="T13" fmla="*/ 1 h 21"/>
                <a:gd name="T14" fmla="*/ 3 w 5"/>
                <a:gd name="T15" fmla="*/ 5 h 21"/>
                <a:gd name="T16" fmla="*/ 4 w 5"/>
                <a:gd name="T17" fmla="*/ 20 h 21"/>
                <a:gd name="T18" fmla="*/ 3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5"/>
                    <a:pt x="2" y="10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10"/>
                    <a:pt x="5" y="15"/>
                    <a:pt x="4" y="20"/>
                  </a:cubicBezTo>
                  <a:cubicBezTo>
                    <a:pt x="4" y="21"/>
                    <a:pt x="4" y="21"/>
                    <a:pt x="3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15"/>
            <p:cNvSpPr/>
            <p:nvPr/>
          </p:nvSpPr>
          <p:spPr bwMode="auto">
            <a:xfrm>
              <a:off x="8177213" y="1728788"/>
              <a:ext cx="58738" cy="7938"/>
            </a:xfrm>
            <a:custGeom>
              <a:avLst/>
              <a:gdLst>
                <a:gd name="T0" fmla="*/ 7 w 24"/>
                <a:gd name="T1" fmla="*/ 3 h 3"/>
                <a:gd name="T2" fmla="*/ 1 w 24"/>
                <a:gd name="T3" fmla="*/ 3 h 3"/>
                <a:gd name="T4" fmla="*/ 0 w 24"/>
                <a:gd name="T5" fmla="*/ 1 h 3"/>
                <a:gd name="T6" fmla="*/ 2 w 24"/>
                <a:gd name="T7" fmla="*/ 0 h 3"/>
                <a:gd name="T8" fmla="*/ 13 w 24"/>
                <a:gd name="T9" fmla="*/ 0 h 3"/>
                <a:gd name="T10" fmla="*/ 22 w 24"/>
                <a:gd name="T11" fmla="*/ 0 h 3"/>
                <a:gd name="T12" fmla="*/ 24 w 24"/>
                <a:gd name="T13" fmla="*/ 1 h 3"/>
                <a:gd name="T14" fmla="*/ 22 w 24"/>
                <a:gd name="T15" fmla="*/ 3 h 3"/>
                <a:gd name="T16" fmla="*/ 13 w 24"/>
                <a:gd name="T17" fmla="*/ 3 h 3"/>
                <a:gd name="T18" fmla="*/ 7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11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16"/>
            <p:cNvSpPr/>
            <p:nvPr/>
          </p:nvSpPr>
          <p:spPr bwMode="auto">
            <a:xfrm>
              <a:off x="8121650" y="1778001"/>
              <a:ext cx="63500" cy="6350"/>
            </a:xfrm>
            <a:custGeom>
              <a:avLst/>
              <a:gdLst>
                <a:gd name="T0" fmla="*/ 7 w 26"/>
                <a:gd name="T1" fmla="*/ 3 h 3"/>
                <a:gd name="T2" fmla="*/ 1 w 26"/>
                <a:gd name="T3" fmla="*/ 3 h 3"/>
                <a:gd name="T4" fmla="*/ 0 w 26"/>
                <a:gd name="T5" fmla="*/ 2 h 3"/>
                <a:gd name="T6" fmla="*/ 1 w 26"/>
                <a:gd name="T7" fmla="*/ 1 h 3"/>
                <a:gd name="T8" fmla="*/ 15 w 26"/>
                <a:gd name="T9" fmla="*/ 0 h 3"/>
                <a:gd name="T10" fmla="*/ 25 w 26"/>
                <a:gd name="T11" fmla="*/ 0 h 3"/>
                <a:gd name="T12" fmla="*/ 26 w 26"/>
                <a:gd name="T13" fmla="*/ 1 h 3"/>
                <a:gd name="T14" fmla="*/ 25 w 26"/>
                <a:gd name="T15" fmla="*/ 2 h 3"/>
                <a:gd name="T16" fmla="*/ 15 w 26"/>
                <a:gd name="T17" fmla="*/ 3 h 3"/>
                <a:gd name="T18" fmla="*/ 7 w 26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6" y="1"/>
                    <a:pt x="11" y="1"/>
                    <a:pt x="15" y="0"/>
                  </a:cubicBezTo>
                  <a:cubicBezTo>
                    <a:pt x="18" y="0"/>
                    <a:pt x="21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2" y="2"/>
                    <a:pt x="18" y="2"/>
                    <a:pt x="15" y="3"/>
                  </a:cubicBezTo>
                  <a:cubicBezTo>
                    <a:pt x="12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17"/>
            <p:cNvSpPr/>
            <p:nvPr/>
          </p:nvSpPr>
          <p:spPr bwMode="auto">
            <a:xfrm>
              <a:off x="8177213" y="1728788"/>
              <a:ext cx="9525" cy="53975"/>
            </a:xfrm>
            <a:custGeom>
              <a:avLst/>
              <a:gdLst>
                <a:gd name="T0" fmla="*/ 2 w 4"/>
                <a:gd name="T1" fmla="*/ 22 h 22"/>
                <a:gd name="T2" fmla="*/ 2 w 4"/>
                <a:gd name="T3" fmla="*/ 22 h 22"/>
                <a:gd name="T4" fmla="*/ 0 w 4"/>
                <a:gd name="T5" fmla="*/ 21 h 22"/>
                <a:gd name="T6" fmla="*/ 0 w 4"/>
                <a:gd name="T7" fmla="*/ 2 h 22"/>
                <a:gd name="T8" fmla="*/ 1 w 4"/>
                <a:gd name="T9" fmla="*/ 1 h 22"/>
                <a:gd name="T10" fmla="*/ 2 w 4"/>
                <a:gd name="T11" fmla="*/ 2 h 22"/>
                <a:gd name="T12" fmla="*/ 3 w 4"/>
                <a:gd name="T13" fmla="*/ 21 h 22"/>
                <a:gd name="T14" fmla="*/ 2 w 4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2"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1" y="15"/>
                    <a:pt x="1" y="8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4" y="8"/>
                    <a:pt x="3" y="15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18"/>
            <p:cNvSpPr/>
            <p:nvPr/>
          </p:nvSpPr>
          <p:spPr bwMode="auto">
            <a:xfrm>
              <a:off x="7797800" y="1731963"/>
              <a:ext cx="71438" cy="50800"/>
            </a:xfrm>
            <a:custGeom>
              <a:avLst/>
              <a:gdLst>
                <a:gd name="T0" fmla="*/ 25 w 30"/>
                <a:gd name="T1" fmla="*/ 21 h 21"/>
                <a:gd name="T2" fmla="*/ 1 w 30"/>
                <a:gd name="T3" fmla="*/ 14 h 21"/>
                <a:gd name="T4" fmla="*/ 9 w 30"/>
                <a:gd name="T5" fmla="*/ 0 h 21"/>
                <a:gd name="T6" fmla="*/ 10 w 30"/>
                <a:gd name="T7" fmla="*/ 0 h 21"/>
                <a:gd name="T8" fmla="*/ 10 w 30"/>
                <a:gd name="T9" fmla="*/ 2 h 21"/>
                <a:gd name="T10" fmla="*/ 3 w 30"/>
                <a:gd name="T11" fmla="*/ 13 h 21"/>
                <a:gd name="T12" fmla="*/ 28 w 30"/>
                <a:gd name="T13" fmla="*/ 18 h 21"/>
                <a:gd name="T14" fmla="*/ 30 w 30"/>
                <a:gd name="T15" fmla="*/ 20 h 21"/>
                <a:gd name="T16" fmla="*/ 28 w 30"/>
                <a:gd name="T17" fmla="*/ 21 h 21"/>
                <a:gd name="T18" fmla="*/ 25 w 30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">
                  <a:moveTo>
                    <a:pt x="25" y="21"/>
                  </a:moveTo>
                  <a:cubicBezTo>
                    <a:pt x="11" y="21"/>
                    <a:pt x="3" y="18"/>
                    <a:pt x="1" y="14"/>
                  </a:cubicBezTo>
                  <a:cubicBezTo>
                    <a:pt x="0" y="10"/>
                    <a:pt x="2" y="6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5" y="7"/>
                    <a:pt x="2" y="11"/>
                    <a:pt x="3" y="13"/>
                  </a:cubicBezTo>
                  <a:cubicBezTo>
                    <a:pt x="4" y="15"/>
                    <a:pt x="8" y="19"/>
                    <a:pt x="28" y="18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7" y="21"/>
                    <a:pt x="26" y="21"/>
                    <a:pt x="2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19"/>
            <p:cNvSpPr/>
            <p:nvPr/>
          </p:nvSpPr>
          <p:spPr bwMode="auto">
            <a:xfrm>
              <a:off x="8020050" y="1779588"/>
              <a:ext cx="58738" cy="7938"/>
            </a:xfrm>
            <a:custGeom>
              <a:avLst/>
              <a:gdLst>
                <a:gd name="T0" fmla="*/ 11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3 w 24"/>
                <a:gd name="T13" fmla="*/ 0 h 3"/>
                <a:gd name="T14" fmla="*/ 24 w 24"/>
                <a:gd name="T15" fmla="*/ 1 h 3"/>
                <a:gd name="T16" fmla="*/ 23 w 24"/>
                <a:gd name="T17" fmla="*/ 2 h 3"/>
                <a:gd name="T18" fmla="*/ 18 w 24"/>
                <a:gd name="T19" fmla="*/ 3 h 3"/>
                <a:gd name="T20" fmla="*/ 11 w 2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">
                  <a:moveTo>
                    <a:pt x="11" y="3"/>
                  </a:moveTo>
                  <a:cubicBezTo>
                    <a:pt x="8" y="3"/>
                    <a:pt x="4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1"/>
                    <a:pt x="12" y="0"/>
                    <a:pt x="18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1" y="2"/>
                    <a:pt x="20" y="2"/>
                    <a:pt x="18" y="3"/>
                  </a:cubicBezTo>
                  <a:cubicBezTo>
                    <a:pt x="15" y="3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0"/>
            <p:cNvSpPr/>
            <p:nvPr/>
          </p:nvSpPr>
          <p:spPr bwMode="auto">
            <a:xfrm>
              <a:off x="8074025" y="1733551"/>
              <a:ext cx="14288" cy="50800"/>
            </a:xfrm>
            <a:custGeom>
              <a:avLst/>
              <a:gdLst>
                <a:gd name="T0" fmla="*/ 1 w 6"/>
                <a:gd name="T1" fmla="*/ 21 h 21"/>
                <a:gd name="T2" fmla="*/ 1 w 6"/>
                <a:gd name="T3" fmla="*/ 21 h 21"/>
                <a:gd name="T4" fmla="*/ 0 w 6"/>
                <a:gd name="T5" fmla="*/ 20 h 21"/>
                <a:gd name="T6" fmla="*/ 2 w 6"/>
                <a:gd name="T7" fmla="*/ 13 h 21"/>
                <a:gd name="T8" fmla="*/ 4 w 6"/>
                <a:gd name="T9" fmla="*/ 1 h 21"/>
                <a:gd name="T10" fmla="*/ 5 w 6"/>
                <a:gd name="T11" fmla="*/ 0 h 21"/>
                <a:gd name="T12" fmla="*/ 6 w 6"/>
                <a:gd name="T13" fmla="*/ 1 h 21"/>
                <a:gd name="T14" fmla="*/ 4 w 6"/>
                <a:gd name="T15" fmla="*/ 13 h 21"/>
                <a:gd name="T16" fmla="*/ 2 w 6"/>
                <a:gd name="T17" fmla="*/ 20 h 21"/>
                <a:gd name="T18" fmla="*/ 1 w 6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3" y="9"/>
                    <a:pt x="4" y="5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6"/>
                    <a:pt x="5" y="10"/>
                    <a:pt x="4" y="13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1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1"/>
            <p:cNvSpPr/>
            <p:nvPr/>
          </p:nvSpPr>
          <p:spPr bwMode="auto">
            <a:xfrm>
              <a:off x="8037513" y="1731963"/>
              <a:ext cx="50800" cy="6350"/>
            </a:xfrm>
            <a:custGeom>
              <a:avLst/>
              <a:gdLst>
                <a:gd name="T0" fmla="*/ 20 w 21"/>
                <a:gd name="T1" fmla="*/ 3 h 3"/>
                <a:gd name="T2" fmla="*/ 20 w 21"/>
                <a:gd name="T3" fmla="*/ 3 h 3"/>
                <a:gd name="T4" fmla="*/ 9 w 21"/>
                <a:gd name="T5" fmla="*/ 3 h 3"/>
                <a:gd name="T6" fmla="*/ 1 w 21"/>
                <a:gd name="T7" fmla="*/ 3 h 3"/>
                <a:gd name="T8" fmla="*/ 0 w 21"/>
                <a:gd name="T9" fmla="*/ 2 h 3"/>
                <a:gd name="T10" fmla="*/ 1 w 21"/>
                <a:gd name="T11" fmla="*/ 1 h 3"/>
                <a:gd name="T12" fmla="*/ 9 w 21"/>
                <a:gd name="T13" fmla="*/ 1 h 3"/>
                <a:gd name="T14" fmla="*/ 21 w 21"/>
                <a:gd name="T15" fmla="*/ 1 h 3"/>
                <a:gd name="T16" fmla="*/ 21 w 21"/>
                <a:gd name="T17" fmla="*/ 3 h 3"/>
                <a:gd name="T18" fmla="*/ 20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2"/>
                    <a:pt x="13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2"/>
            <p:cNvSpPr/>
            <p:nvPr/>
          </p:nvSpPr>
          <p:spPr bwMode="auto">
            <a:xfrm>
              <a:off x="8074025" y="1778001"/>
              <a:ext cx="52388" cy="9525"/>
            </a:xfrm>
            <a:custGeom>
              <a:avLst/>
              <a:gdLst>
                <a:gd name="T0" fmla="*/ 12 w 22"/>
                <a:gd name="T1" fmla="*/ 4 h 4"/>
                <a:gd name="T2" fmla="*/ 8 w 22"/>
                <a:gd name="T3" fmla="*/ 3 h 4"/>
                <a:gd name="T4" fmla="*/ 1 w 22"/>
                <a:gd name="T5" fmla="*/ 3 h 4"/>
                <a:gd name="T6" fmla="*/ 1 w 22"/>
                <a:gd name="T7" fmla="*/ 3 h 4"/>
                <a:gd name="T8" fmla="*/ 0 w 22"/>
                <a:gd name="T9" fmla="*/ 2 h 4"/>
                <a:gd name="T10" fmla="*/ 1 w 22"/>
                <a:gd name="T11" fmla="*/ 1 h 4"/>
                <a:gd name="T12" fmla="*/ 8 w 22"/>
                <a:gd name="T13" fmla="*/ 1 h 4"/>
                <a:gd name="T14" fmla="*/ 21 w 22"/>
                <a:gd name="T15" fmla="*/ 1 h 4"/>
                <a:gd name="T16" fmla="*/ 22 w 22"/>
                <a:gd name="T17" fmla="*/ 1 h 4"/>
                <a:gd name="T18" fmla="*/ 21 w 22"/>
                <a:gd name="T19" fmla="*/ 3 h 4"/>
                <a:gd name="T20" fmla="*/ 12 w 2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">
                  <a:moveTo>
                    <a:pt x="12" y="4"/>
                  </a:moveTo>
                  <a:cubicBezTo>
                    <a:pt x="11" y="4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6" y="2"/>
                    <a:pt x="21" y="1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18" y="3"/>
                    <a:pt x="15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23"/>
            <p:cNvSpPr/>
            <p:nvPr/>
          </p:nvSpPr>
          <p:spPr bwMode="auto">
            <a:xfrm>
              <a:off x="8121650" y="1733551"/>
              <a:ext cx="12700" cy="50800"/>
            </a:xfrm>
            <a:custGeom>
              <a:avLst/>
              <a:gdLst>
                <a:gd name="T0" fmla="*/ 1 w 5"/>
                <a:gd name="T1" fmla="*/ 21 h 21"/>
                <a:gd name="T2" fmla="*/ 1 w 5"/>
                <a:gd name="T3" fmla="*/ 21 h 21"/>
                <a:gd name="T4" fmla="*/ 0 w 5"/>
                <a:gd name="T5" fmla="*/ 20 h 21"/>
                <a:gd name="T6" fmla="*/ 1 w 5"/>
                <a:gd name="T7" fmla="*/ 9 h 21"/>
                <a:gd name="T8" fmla="*/ 3 w 5"/>
                <a:gd name="T9" fmla="*/ 1 h 21"/>
                <a:gd name="T10" fmla="*/ 4 w 5"/>
                <a:gd name="T11" fmla="*/ 0 h 21"/>
                <a:gd name="T12" fmla="*/ 5 w 5"/>
                <a:gd name="T13" fmla="*/ 1 h 21"/>
                <a:gd name="T14" fmla="*/ 3 w 5"/>
                <a:gd name="T15" fmla="*/ 10 h 21"/>
                <a:gd name="T16" fmla="*/ 2 w 5"/>
                <a:gd name="T17" fmla="*/ 20 h 21"/>
                <a:gd name="T18" fmla="*/ 1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1" y="13"/>
                    <a:pt x="1" y="9"/>
                  </a:cubicBezTo>
                  <a:cubicBezTo>
                    <a:pt x="2" y="7"/>
                    <a:pt x="2" y="4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4"/>
                    <a:pt x="4" y="7"/>
                    <a:pt x="3" y="10"/>
                  </a:cubicBezTo>
                  <a:cubicBezTo>
                    <a:pt x="3" y="13"/>
                    <a:pt x="2" y="16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24"/>
            <p:cNvSpPr/>
            <p:nvPr/>
          </p:nvSpPr>
          <p:spPr bwMode="auto">
            <a:xfrm>
              <a:off x="8085138" y="1731963"/>
              <a:ext cx="49213" cy="6350"/>
            </a:xfrm>
            <a:custGeom>
              <a:avLst/>
              <a:gdLst>
                <a:gd name="T0" fmla="*/ 19 w 20"/>
                <a:gd name="T1" fmla="*/ 3 h 3"/>
                <a:gd name="T2" fmla="*/ 18 w 20"/>
                <a:gd name="T3" fmla="*/ 3 h 3"/>
                <a:gd name="T4" fmla="*/ 9 w 20"/>
                <a:gd name="T5" fmla="*/ 3 h 3"/>
                <a:gd name="T6" fmla="*/ 1 w 20"/>
                <a:gd name="T7" fmla="*/ 3 h 3"/>
                <a:gd name="T8" fmla="*/ 0 w 20"/>
                <a:gd name="T9" fmla="*/ 1 h 3"/>
                <a:gd name="T10" fmla="*/ 1 w 20"/>
                <a:gd name="T11" fmla="*/ 1 h 3"/>
                <a:gd name="T12" fmla="*/ 8 w 20"/>
                <a:gd name="T13" fmla="*/ 0 h 3"/>
                <a:gd name="T14" fmla="*/ 19 w 20"/>
                <a:gd name="T15" fmla="*/ 1 h 3"/>
                <a:gd name="T16" fmla="*/ 20 w 20"/>
                <a:gd name="T17" fmla="*/ 2 h 3"/>
                <a:gd name="T18" fmla="*/ 19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9" y="3"/>
                  </a:moveTo>
                  <a:cubicBezTo>
                    <a:pt x="19" y="3"/>
                    <a:pt x="19" y="3"/>
                    <a:pt x="18" y="3"/>
                  </a:cubicBezTo>
                  <a:cubicBezTo>
                    <a:pt x="15" y="2"/>
                    <a:pt x="12" y="2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25"/>
            <p:cNvSpPr/>
            <p:nvPr/>
          </p:nvSpPr>
          <p:spPr bwMode="auto">
            <a:xfrm>
              <a:off x="7961313" y="1778001"/>
              <a:ext cx="63500" cy="9525"/>
            </a:xfrm>
            <a:custGeom>
              <a:avLst/>
              <a:gdLst>
                <a:gd name="T0" fmla="*/ 12 w 26"/>
                <a:gd name="T1" fmla="*/ 4 h 4"/>
                <a:gd name="T2" fmla="*/ 1 w 26"/>
                <a:gd name="T3" fmla="*/ 3 h 4"/>
                <a:gd name="T4" fmla="*/ 0 w 26"/>
                <a:gd name="T5" fmla="*/ 1 h 4"/>
                <a:gd name="T6" fmla="*/ 1 w 26"/>
                <a:gd name="T7" fmla="*/ 1 h 4"/>
                <a:gd name="T8" fmla="*/ 25 w 26"/>
                <a:gd name="T9" fmla="*/ 1 h 4"/>
                <a:gd name="T10" fmla="*/ 26 w 26"/>
                <a:gd name="T11" fmla="*/ 2 h 4"/>
                <a:gd name="T12" fmla="*/ 25 w 26"/>
                <a:gd name="T13" fmla="*/ 3 h 4"/>
                <a:gd name="T14" fmla="*/ 12 w 2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">
                  <a:moveTo>
                    <a:pt x="12" y="4"/>
                  </a:moveTo>
                  <a:cubicBezTo>
                    <a:pt x="8" y="4"/>
                    <a:pt x="5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9" y="2"/>
                    <a:pt x="17" y="1"/>
                    <a:pt x="25" y="1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6" y="3"/>
                    <a:pt x="25" y="3"/>
                  </a:cubicBezTo>
                  <a:cubicBezTo>
                    <a:pt x="21" y="3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26"/>
            <p:cNvSpPr/>
            <p:nvPr/>
          </p:nvSpPr>
          <p:spPr bwMode="auto">
            <a:xfrm>
              <a:off x="8020050" y="1733551"/>
              <a:ext cx="19050" cy="50800"/>
            </a:xfrm>
            <a:custGeom>
              <a:avLst/>
              <a:gdLst>
                <a:gd name="T0" fmla="*/ 1 w 8"/>
                <a:gd name="T1" fmla="*/ 21 h 21"/>
                <a:gd name="T2" fmla="*/ 1 w 8"/>
                <a:gd name="T3" fmla="*/ 21 h 21"/>
                <a:gd name="T4" fmla="*/ 0 w 8"/>
                <a:gd name="T5" fmla="*/ 20 h 21"/>
                <a:gd name="T6" fmla="*/ 3 w 8"/>
                <a:gd name="T7" fmla="*/ 10 h 21"/>
                <a:gd name="T8" fmla="*/ 6 w 8"/>
                <a:gd name="T9" fmla="*/ 1 h 21"/>
                <a:gd name="T10" fmla="*/ 7 w 8"/>
                <a:gd name="T11" fmla="*/ 0 h 21"/>
                <a:gd name="T12" fmla="*/ 8 w 8"/>
                <a:gd name="T13" fmla="*/ 2 h 21"/>
                <a:gd name="T14" fmla="*/ 5 w 8"/>
                <a:gd name="T15" fmla="*/ 11 h 21"/>
                <a:gd name="T16" fmla="*/ 2 w 8"/>
                <a:gd name="T17" fmla="*/ 20 h 21"/>
                <a:gd name="T18" fmla="*/ 1 w 8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2" y="13"/>
                    <a:pt x="3" y="10"/>
                  </a:cubicBezTo>
                  <a:cubicBezTo>
                    <a:pt x="4" y="7"/>
                    <a:pt x="5" y="4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5"/>
                    <a:pt x="6" y="8"/>
                    <a:pt x="5" y="11"/>
                  </a:cubicBezTo>
                  <a:cubicBezTo>
                    <a:pt x="4" y="14"/>
                    <a:pt x="2" y="17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27"/>
            <p:cNvSpPr/>
            <p:nvPr/>
          </p:nvSpPr>
          <p:spPr bwMode="auto">
            <a:xfrm>
              <a:off x="7983538" y="1733551"/>
              <a:ext cx="55563" cy="7938"/>
            </a:xfrm>
            <a:custGeom>
              <a:avLst/>
              <a:gdLst>
                <a:gd name="T0" fmla="*/ 4 w 23"/>
                <a:gd name="T1" fmla="*/ 3 h 3"/>
                <a:gd name="T2" fmla="*/ 1 w 23"/>
                <a:gd name="T3" fmla="*/ 3 h 3"/>
                <a:gd name="T4" fmla="*/ 0 w 23"/>
                <a:gd name="T5" fmla="*/ 1 h 3"/>
                <a:gd name="T6" fmla="*/ 1 w 23"/>
                <a:gd name="T7" fmla="*/ 0 h 3"/>
                <a:gd name="T8" fmla="*/ 10 w 23"/>
                <a:gd name="T9" fmla="*/ 0 h 3"/>
                <a:gd name="T10" fmla="*/ 22 w 23"/>
                <a:gd name="T11" fmla="*/ 0 h 3"/>
                <a:gd name="T12" fmla="*/ 23 w 23"/>
                <a:gd name="T13" fmla="*/ 2 h 3"/>
                <a:gd name="T14" fmla="*/ 22 w 23"/>
                <a:gd name="T15" fmla="*/ 3 h 3"/>
                <a:gd name="T16" fmla="*/ 10 w 23"/>
                <a:gd name="T17" fmla="*/ 2 h 3"/>
                <a:gd name="T18" fmla="*/ 4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4" y="0"/>
                    <a:pt x="18" y="0"/>
                    <a:pt x="22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2"/>
                    <a:pt x="22" y="3"/>
                    <a:pt x="22" y="3"/>
                  </a:cubicBezTo>
                  <a:cubicBezTo>
                    <a:pt x="18" y="2"/>
                    <a:pt x="14" y="2"/>
                    <a:pt x="10" y="2"/>
                  </a:cubicBezTo>
                  <a:cubicBezTo>
                    <a:pt x="8" y="3"/>
                    <a:pt x="6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28"/>
            <p:cNvSpPr/>
            <p:nvPr/>
          </p:nvSpPr>
          <p:spPr bwMode="auto">
            <a:xfrm>
              <a:off x="7862888" y="1733551"/>
              <a:ext cx="19050" cy="49213"/>
            </a:xfrm>
            <a:custGeom>
              <a:avLst/>
              <a:gdLst>
                <a:gd name="T0" fmla="*/ 1 w 8"/>
                <a:gd name="T1" fmla="*/ 20 h 20"/>
                <a:gd name="T2" fmla="*/ 1 w 8"/>
                <a:gd name="T3" fmla="*/ 20 h 20"/>
                <a:gd name="T4" fmla="*/ 0 w 8"/>
                <a:gd name="T5" fmla="*/ 18 h 20"/>
                <a:gd name="T6" fmla="*/ 5 w 8"/>
                <a:gd name="T7" fmla="*/ 1 h 20"/>
                <a:gd name="T8" fmla="*/ 7 w 8"/>
                <a:gd name="T9" fmla="*/ 1 h 20"/>
                <a:gd name="T10" fmla="*/ 8 w 8"/>
                <a:gd name="T11" fmla="*/ 2 h 20"/>
                <a:gd name="T12" fmla="*/ 3 w 8"/>
                <a:gd name="T13" fmla="*/ 19 h 20"/>
                <a:gd name="T14" fmla="*/ 1 w 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1" y="12"/>
                    <a:pt x="3" y="6"/>
                    <a:pt x="5" y="1"/>
                  </a:cubicBezTo>
                  <a:cubicBezTo>
                    <a:pt x="6" y="1"/>
                    <a:pt x="6" y="0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6" y="7"/>
                    <a:pt x="3" y="13"/>
                    <a:pt x="3" y="19"/>
                  </a:cubicBezTo>
                  <a:cubicBezTo>
                    <a:pt x="3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29"/>
            <p:cNvSpPr/>
            <p:nvPr/>
          </p:nvSpPr>
          <p:spPr bwMode="auto">
            <a:xfrm>
              <a:off x="7862888" y="1774826"/>
              <a:ext cx="55563" cy="7938"/>
            </a:xfrm>
            <a:custGeom>
              <a:avLst/>
              <a:gdLst>
                <a:gd name="T0" fmla="*/ 15 w 23"/>
                <a:gd name="T1" fmla="*/ 3 h 3"/>
                <a:gd name="T2" fmla="*/ 9 w 23"/>
                <a:gd name="T3" fmla="*/ 3 h 3"/>
                <a:gd name="T4" fmla="*/ 1 w 23"/>
                <a:gd name="T5" fmla="*/ 3 h 3"/>
                <a:gd name="T6" fmla="*/ 0 w 23"/>
                <a:gd name="T7" fmla="*/ 2 h 3"/>
                <a:gd name="T8" fmla="*/ 1 w 23"/>
                <a:gd name="T9" fmla="*/ 0 h 3"/>
                <a:gd name="T10" fmla="*/ 9 w 23"/>
                <a:gd name="T11" fmla="*/ 1 h 3"/>
                <a:gd name="T12" fmla="*/ 21 w 23"/>
                <a:gd name="T13" fmla="*/ 1 h 3"/>
                <a:gd name="T14" fmla="*/ 23 w 23"/>
                <a:gd name="T15" fmla="*/ 1 h 3"/>
                <a:gd name="T16" fmla="*/ 22 w 23"/>
                <a:gd name="T17" fmla="*/ 3 h 3"/>
                <a:gd name="T18" fmla="*/ 15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15" y="3"/>
                  </a:moveTo>
                  <a:cubicBezTo>
                    <a:pt x="13" y="3"/>
                    <a:pt x="11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13" y="1"/>
                    <a:pt x="17" y="2"/>
                    <a:pt x="21" y="1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18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0"/>
            <p:cNvSpPr/>
            <p:nvPr/>
          </p:nvSpPr>
          <p:spPr bwMode="auto">
            <a:xfrm>
              <a:off x="7910513" y="1736726"/>
              <a:ext cx="25400" cy="46038"/>
            </a:xfrm>
            <a:custGeom>
              <a:avLst/>
              <a:gdLst>
                <a:gd name="T0" fmla="*/ 2 w 10"/>
                <a:gd name="T1" fmla="*/ 19 h 19"/>
                <a:gd name="T2" fmla="*/ 2 w 10"/>
                <a:gd name="T3" fmla="*/ 19 h 19"/>
                <a:gd name="T4" fmla="*/ 1 w 10"/>
                <a:gd name="T5" fmla="*/ 17 h 19"/>
                <a:gd name="T6" fmla="*/ 5 w 10"/>
                <a:gd name="T7" fmla="*/ 6 h 19"/>
                <a:gd name="T8" fmla="*/ 8 w 10"/>
                <a:gd name="T9" fmla="*/ 0 h 19"/>
                <a:gd name="T10" fmla="*/ 9 w 10"/>
                <a:gd name="T11" fmla="*/ 0 h 19"/>
                <a:gd name="T12" fmla="*/ 10 w 10"/>
                <a:gd name="T13" fmla="*/ 1 h 19"/>
                <a:gd name="T14" fmla="*/ 7 w 10"/>
                <a:gd name="T15" fmla="*/ 7 h 19"/>
                <a:gd name="T16" fmla="*/ 3 w 10"/>
                <a:gd name="T17" fmla="*/ 18 h 19"/>
                <a:gd name="T18" fmla="*/ 2 w 10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3"/>
                    <a:pt x="3" y="10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3"/>
                    <a:pt x="8" y="5"/>
                    <a:pt x="7" y="7"/>
                  </a:cubicBezTo>
                  <a:cubicBezTo>
                    <a:pt x="5" y="11"/>
                    <a:pt x="3" y="14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1"/>
            <p:cNvSpPr/>
            <p:nvPr/>
          </p:nvSpPr>
          <p:spPr bwMode="auto">
            <a:xfrm>
              <a:off x="7910513" y="1774826"/>
              <a:ext cx="55563" cy="9525"/>
            </a:xfrm>
            <a:custGeom>
              <a:avLst/>
              <a:gdLst>
                <a:gd name="T0" fmla="*/ 14 w 23"/>
                <a:gd name="T1" fmla="*/ 4 h 4"/>
                <a:gd name="T2" fmla="*/ 1 w 23"/>
                <a:gd name="T3" fmla="*/ 3 h 4"/>
                <a:gd name="T4" fmla="*/ 1 w 23"/>
                <a:gd name="T5" fmla="*/ 1 h 4"/>
                <a:gd name="T6" fmla="*/ 2 w 23"/>
                <a:gd name="T7" fmla="*/ 0 h 4"/>
                <a:gd name="T8" fmla="*/ 22 w 23"/>
                <a:gd name="T9" fmla="*/ 2 h 4"/>
                <a:gd name="T10" fmla="*/ 23 w 23"/>
                <a:gd name="T11" fmla="*/ 3 h 4"/>
                <a:gd name="T12" fmla="*/ 22 w 23"/>
                <a:gd name="T13" fmla="*/ 4 h 4"/>
                <a:gd name="T14" fmla="*/ 14 w 2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">
                  <a:moveTo>
                    <a:pt x="14" y="4"/>
                  </a:moveTo>
                  <a:cubicBezTo>
                    <a:pt x="10" y="4"/>
                    <a:pt x="5" y="4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8" y="2"/>
                    <a:pt x="16" y="2"/>
                    <a:pt x="22" y="2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0" y="4"/>
                    <a:pt x="17" y="4"/>
                    <a:pt x="14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2"/>
            <p:cNvSpPr/>
            <p:nvPr/>
          </p:nvSpPr>
          <p:spPr bwMode="auto">
            <a:xfrm>
              <a:off x="7961313" y="1736726"/>
              <a:ext cx="25400" cy="47625"/>
            </a:xfrm>
            <a:custGeom>
              <a:avLst/>
              <a:gdLst>
                <a:gd name="T0" fmla="*/ 1 w 10"/>
                <a:gd name="T1" fmla="*/ 20 h 20"/>
                <a:gd name="T2" fmla="*/ 1 w 10"/>
                <a:gd name="T3" fmla="*/ 20 h 20"/>
                <a:gd name="T4" fmla="*/ 0 w 10"/>
                <a:gd name="T5" fmla="*/ 19 h 20"/>
                <a:gd name="T6" fmla="*/ 4 w 10"/>
                <a:gd name="T7" fmla="*/ 8 h 20"/>
                <a:gd name="T8" fmla="*/ 8 w 10"/>
                <a:gd name="T9" fmla="*/ 1 h 20"/>
                <a:gd name="T10" fmla="*/ 9 w 10"/>
                <a:gd name="T11" fmla="*/ 0 h 20"/>
                <a:gd name="T12" fmla="*/ 10 w 10"/>
                <a:gd name="T13" fmla="*/ 1 h 20"/>
                <a:gd name="T14" fmla="*/ 6 w 10"/>
                <a:gd name="T15" fmla="*/ 9 h 20"/>
                <a:gd name="T16" fmla="*/ 2 w 10"/>
                <a:gd name="T17" fmla="*/ 19 h 20"/>
                <a:gd name="T18" fmla="*/ 1 w 10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5"/>
                    <a:pt x="3" y="11"/>
                    <a:pt x="4" y="8"/>
                  </a:cubicBezTo>
                  <a:cubicBezTo>
                    <a:pt x="6" y="6"/>
                    <a:pt x="7" y="3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4"/>
                    <a:pt x="8" y="7"/>
                    <a:pt x="6" y="9"/>
                  </a:cubicBezTo>
                  <a:cubicBezTo>
                    <a:pt x="4" y="12"/>
                    <a:pt x="3" y="15"/>
                    <a:pt x="2" y="19"/>
                  </a:cubicBezTo>
                  <a:cubicBezTo>
                    <a:pt x="2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1" name="组合 220"/>
          <p:cNvGrpSpPr/>
          <p:nvPr/>
        </p:nvGrpSpPr>
        <p:grpSpPr>
          <a:xfrm>
            <a:off x="4207510" y="2520951"/>
            <a:ext cx="739775" cy="647700"/>
            <a:chOff x="3790950" y="2520951"/>
            <a:chExt cx="739775" cy="647700"/>
          </a:xfrm>
          <a:noFill/>
        </p:grpSpPr>
        <p:sp>
          <p:nvSpPr>
            <p:cNvPr id="143" name="Freeform 133"/>
            <p:cNvSpPr>
              <a:spLocks noEditPoints="1"/>
            </p:cNvSpPr>
            <p:nvPr/>
          </p:nvSpPr>
          <p:spPr bwMode="auto">
            <a:xfrm>
              <a:off x="3900488" y="2882901"/>
              <a:ext cx="463550" cy="220663"/>
            </a:xfrm>
            <a:custGeom>
              <a:avLst/>
              <a:gdLst>
                <a:gd name="T0" fmla="*/ 9 w 191"/>
                <a:gd name="T1" fmla="*/ 91 h 91"/>
                <a:gd name="T2" fmla="*/ 4 w 191"/>
                <a:gd name="T3" fmla="*/ 80 h 91"/>
                <a:gd name="T4" fmla="*/ 5 w 191"/>
                <a:gd name="T5" fmla="*/ 46 h 91"/>
                <a:gd name="T6" fmla="*/ 2 w 191"/>
                <a:gd name="T7" fmla="*/ 16 h 91"/>
                <a:gd name="T8" fmla="*/ 1 w 191"/>
                <a:gd name="T9" fmla="*/ 11 h 91"/>
                <a:gd name="T10" fmla="*/ 3 w 191"/>
                <a:gd name="T11" fmla="*/ 4 h 91"/>
                <a:gd name="T12" fmla="*/ 56 w 191"/>
                <a:gd name="T13" fmla="*/ 6 h 91"/>
                <a:gd name="T14" fmla="*/ 155 w 191"/>
                <a:gd name="T15" fmla="*/ 2 h 91"/>
                <a:gd name="T16" fmla="*/ 164 w 191"/>
                <a:gd name="T17" fmla="*/ 2 h 91"/>
                <a:gd name="T18" fmla="*/ 179 w 191"/>
                <a:gd name="T19" fmla="*/ 1 h 91"/>
                <a:gd name="T20" fmla="*/ 188 w 191"/>
                <a:gd name="T21" fmla="*/ 1 h 91"/>
                <a:gd name="T22" fmla="*/ 188 w 191"/>
                <a:gd name="T23" fmla="*/ 11 h 91"/>
                <a:gd name="T24" fmla="*/ 189 w 191"/>
                <a:gd name="T25" fmla="*/ 77 h 91"/>
                <a:gd name="T26" fmla="*/ 182 w 191"/>
                <a:gd name="T27" fmla="*/ 88 h 91"/>
                <a:gd name="T28" fmla="*/ 171 w 191"/>
                <a:gd name="T29" fmla="*/ 88 h 91"/>
                <a:gd name="T30" fmla="*/ 117 w 191"/>
                <a:gd name="T31" fmla="*/ 89 h 91"/>
                <a:gd name="T32" fmla="*/ 53 w 191"/>
                <a:gd name="T33" fmla="*/ 91 h 91"/>
                <a:gd name="T34" fmla="*/ 29 w 191"/>
                <a:gd name="T35" fmla="*/ 91 h 91"/>
                <a:gd name="T36" fmla="*/ 10 w 191"/>
                <a:gd name="T37" fmla="*/ 87 h 91"/>
                <a:gd name="T38" fmla="*/ 53 w 191"/>
                <a:gd name="T39" fmla="*/ 87 h 91"/>
                <a:gd name="T40" fmla="*/ 117 w 191"/>
                <a:gd name="T41" fmla="*/ 85 h 91"/>
                <a:gd name="T42" fmla="*/ 172 w 191"/>
                <a:gd name="T43" fmla="*/ 84 h 91"/>
                <a:gd name="T44" fmla="*/ 182 w 191"/>
                <a:gd name="T45" fmla="*/ 85 h 91"/>
                <a:gd name="T46" fmla="*/ 187 w 191"/>
                <a:gd name="T47" fmla="*/ 84 h 91"/>
                <a:gd name="T48" fmla="*/ 186 w 191"/>
                <a:gd name="T49" fmla="*/ 77 h 91"/>
                <a:gd name="T50" fmla="*/ 185 w 191"/>
                <a:gd name="T51" fmla="*/ 11 h 91"/>
                <a:gd name="T52" fmla="*/ 186 w 191"/>
                <a:gd name="T53" fmla="*/ 4 h 91"/>
                <a:gd name="T54" fmla="*/ 185 w 191"/>
                <a:gd name="T55" fmla="*/ 3 h 91"/>
                <a:gd name="T56" fmla="*/ 180 w 191"/>
                <a:gd name="T57" fmla="*/ 4 h 91"/>
                <a:gd name="T58" fmla="*/ 164 w 191"/>
                <a:gd name="T59" fmla="*/ 5 h 91"/>
                <a:gd name="T60" fmla="*/ 155 w 191"/>
                <a:gd name="T61" fmla="*/ 6 h 91"/>
                <a:gd name="T62" fmla="*/ 55 w 191"/>
                <a:gd name="T63" fmla="*/ 9 h 91"/>
                <a:gd name="T64" fmla="*/ 3 w 191"/>
                <a:gd name="T65" fmla="*/ 7 h 91"/>
                <a:gd name="T66" fmla="*/ 4 w 191"/>
                <a:gd name="T67" fmla="*/ 10 h 91"/>
                <a:gd name="T68" fmla="*/ 5 w 191"/>
                <a:gd name="T69" fmla="*/ 15 h 91"/>
                <a:gd name="T70" fmla="*/ 8 w 191"/>
                <a:gd name="T71" fmla="*/ 46 h 91"/>
                <a:gd name="T72" fmla="*/ 7 w 191"/>
                <a:gd name="T73" fmla="*/ 81 h 91"/>
                <a:gd name="T74" fmla="*/ 6 w 191"/>
                <a:gd name="T75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91">
                  <a:moveTo>
                    <a:pt x="29" y="91"/>
                  </a:moveTo>
                  <a:cubicBezTo>
                    <a:pt x="21" y="91"/>
                    <a:pt x="15" y="91"/>
                    <a:pt x="9" y="91"/>
                  </a:cubicBezTo>
                  <a:cubicBezTo>
                    <a:pt x="6" y="90"/>
                    <a:pt x="4" y="90"/>
                    <a:pt x="3" y="88"/>
                  </a:cubicBezTo>
                  <a:cubicBezTo>
                    <a:pt x="2" y="86"/>
                    <a:pt x="3" y="83"/>
                    <a:pt x="4" y="80"/>
                  </a:cubicBezTo>
                  <a:cubicBezTo>
                    <a:pt x="4" y="78"/>
                    <a:pt x="5" y="76"/>
                    <a:pt x="5" y="74"/>
                  </a:cubicBezTo>
                  <a:cubicBezTo>
                    <a:pt x="6" y="64"/>
                    <a:pt x="5" y="56"/>
                    <a:pt x="5" y="46"/>
                  </a:cubicBezTo>
                  <a:cubicBezTo>
                    <a:pt x="4" y="42"/>
                    <a:pt x="4" y="37"/>
                    <a:pt x="4" y="33"/>
                  </a:cubicBezTo>
                  <a:cubicBezTo>
                    <a:pt x="3" y="27"/>
                    <a:pt x="3" y="22"/>
                    <a:pt x="2" y="1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9" y="5"/>
                    <a:pt x="36" y="6"/>
                    <a:pt x="56" y="6"/>
                  </a:cubicBezTo>
                  <a:cubicBezTo>
                    <a:pt x="84" y="6"/>
                    <a:pt x="114" y="4"/>
                    <a:pt x="142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7" y="2"/>
                    <a:pt x="160" y="2"/>
                    <a:pt x="163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8" y="2"/>
                    <a:pt x="172" y="2"/>
                    <a:pt x="176" y="2"/>
                  </a:cubicBezTo>
                  <a:cubicBezTo>
                    <a:pt x="177" y="2"/>
                    <a:pt x="178" y="1"/>
                    <a:pt x="179" y="1"/>
                  </a:cubicBezTo>
                  <a:cubicBezTo>
                    <a:pt x="182" y="0"/>
                    <a:pt x="183" y="0"/>
                    <a:pt x="185" y="0"/>
                  </a:cubicBezTo>
                  <a:cubicBezTo>
                    <a:pt x="186" y="0"/>
                    <a:pt x="188" y="1"/>
                    <a:pt x="188" y="1"/>
                  </a:cubicBezTo>
                  <a:cubicBezTo>
                    <a:pt x="191" y="4"/>
                    <a:pt x="189" y="8"/>
                    <a:pt x="189" y="10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30"/>
                    <a:pt x="188" y="56"/>
                    <a:pt x="188" y="73"/>
                  </a:cubicBezTo>
                  <a:cubicBezTo>
                    <a:pt x="188" y="74"/>
                    <a:pt x="189" y="75"/>
                    <a:pt x="189" y="77"/>
                  </a:cubicBezTo>
                  <a:cubicBezTo>
                    <a:pt x="190" y="81"/>
                    <a:pt x="190" y="85"/>
                    <a:pt x="189" y="87"/>
                  </a:cubicBezTo>
                  <a:cubicBezTo>
                    <a:pt x="188" y="87"/>
                    <a:pt x="187" y="88"/>
                    <a:pt x="182" y="88"/>
                  </a:cubicBezTo>
                  <a:cubicBezTo>
                    <a:pt x="179" y="88"/>
                    <a:pt x="176" y="88"/>
                    <a:pt x="173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67" y="87"/>
                    <a:pt x="162" y="87"/>
                    <a:pt x="157" y="87"/>
                  </a:cubicBezTo>
                  <a:cubicBezTo>
                    <a:pt x="144" y="87"/>
                    <a:pt x="130" y="88"/>
                    <a:pt x="117" y="89"/>
                  </a:cubicBezTo>
                  <a:cubicBezTo>
                    <a:pt x="104" y="90"/>
                    <a:pt x="91" y="90"/>
                    <a:pt x="78" y="90"/>
                  </a:cubicBezTo>
                  <a:cubicBezTo>
                    <a:pt x="70" y="90"/>
                    <a:pt x="61" y="91"/>
                    <a:pt x="53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45" y="91"/>
                    <a:pt x="37" y="91"/>
                    <a:pt x="29" y="91"/>
                  </a:cubicBezTo>
                  <a:close/>
                  <a:moveTo>
                    <a:pt x="7" y="87"/>
                  </a:moveTo>
                  <a:cubicBezTo>
                    <a:pt x="7" y="87"/>
                    <a:pt x="8" y="87"/>
                    <a:pt x="10" y="87"/>
                  </a:cubicBezTo>
                  <a:cubicBezTo>
                    <a:pt x="15" y="88"/>
                    <a:pt x="22" y="88"/>
                    <a:pt x="29" y="88"/>
                  </a:cubicBezTo>
                  <a:cubicBezTo>
                    <a:pt x="37" y="88"/>
                    <a:pt x="45" y="88"/>
                    <a:pt x="53" y="87"/>
                  </a:cubicBezTo>
                  <a:cubicBezTo>
                    <a:pt x="62" y="87"/>
                    <a:pt x="70" y="87"/>
                    <a:pt x="78" y="87"/>
                  </a:cubicBezTo>
                  <a:cubicBezTo>
                    <a:pt x="91" y="87"/>
                    <a:pt x="104" y="86"/>
                    <a:pt x="117" y="85"/>
                  </a:cubicBezTo>
                  <a:cubicBezTo>
                    <a:pt x="130" y="85"/>
                    <a:pt x="144" y="84"/>
                    <a:pt x="157" y="84"/>
                  </a:cubicBezTo>
                  <a:cubicBezTo>
                    <a:pt x="162" y="84"/>
                    <a:pt x="167" y="84"/>
                    <a:pt x="172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6" y="85"/>
                    <a:pt x="179" y="85"/>
                    <a:pt x="182" y="85"/>
                  </a:cubicBezTo>
                  <a:cubicBezTo>
                    <a:pt x="184" y="85"/>
                    <a:pt x="185" y="85"/>
                    <a:pt x="186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3"/>
                    <a:pt x="186" y="81"/>
                    <a:pt x="186" y="77"/>
                  </a:cubicBezTo>
                  <a:cubicBezTo>
                    <a:pt x="185" y="76"/>
                    <a:pt x="185" y="75"/>
                    <a:pt x="185" y="74"/>
                  </a:cubicBezTo>
                  <a:cubicBezTo>
                    <a:pt x="184" y="56"/>
                    <a:pt x="184" y="30"/>
                    <a:pt x="185" y="11"/>
                  </a:cubicBezTo>
                  <a:cubicBezTo>
                    <a:pt x="185" y="10"/>
                    <a:pt x="185" y="10"/>
                    <a:pt x="185" y="9"/>
                  </a:cubicBezTo>
                  <a:cubicBezTo>
                    <a:pt x="186" y="6"/>
                    <a:pt x="186" y="5"/>
                    <a:pt x="186" y="4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3" y="3"/>
                    <a:pt x="181" y="4"/>
                    <a:pt x="180" y="4"/>
                  </a:cubicBezTo>
                  <a:cubicBezTo>
                    <a:pt x="178" y="5"/>
                    <a:pt x="177" y="5"/>
                    <a:pt x="176" y="5"/>
                  </a:cubicBezTo>
                  <a:cubicBezTo>
                    <a:pt x="172" y="5"/>
                    <a:pt x="168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7" y="5"/>
                    <a:pt x="155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14" y="8"/>
                    <a:pt x="84" y="9"/>
                    <a:pt x="55" y="9"/>
                  </a:cubicBezTo>
                  <a:cubicBezTo>
                    <a:pt x="37" y="9"/>
                    <a:pt x="20" y="8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5" y="1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21"/>
                    <a:pt x="7" y="26"/>
                    <a:pt x="7" y="32"/>
                  </a:cubicBezTo>
                  <a:cubicBezTo>
                    <a:pt x="7" y="37"/>
                    <a:pt x="8" y="41"/>
                    <a:pt x="8" y="46"/>
                  </a:cubicBezTo>
                  <a:cubicBezTo>
                    <a:pt x="9" y="55"/>
                    <a:pt x="10" y="64"/>
                    <a:pt x="8" y="74"/>
                  </a:cubicBezTo>
                  <a:cubicBezTo>
                    <a:pt x="8" y="77"/>
                    <a:pt x="7" y="79"/>
                    <a:pt x="7" y="81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lnTo>
                    <a:pt x="7" y="8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34"/>
            <p:cNvSpPr>
              <a:spLocks noEditPoints="1"/>
            </p:cNvSpPr>
            <p:nvPr/>
          </p:nvSpPr>
          <p:spPr bwMode="auto">
            <a:xfrm>
              <a:off x="4402138" y="2878138"/>
              <a:ext cx="65088" cy="55563"/>
            </a:xfrm>
            <a:custGeom>
              <a:avLst/>
              <a:gdLst>
                <a:gd name="T0" fmla="*/ 15 w 27"/>
                <a:gd name="T1" fmla="*/ 23 h 23"/>
                <a:gd name="T2" fmla="*/ 2 w 27"/>
                <a:gd name="T3" fmla="*/ 16 h 23"/>
                <a:gd name="T4" fmla="*/ 2 w 27"/>
                <a:gd name="T5" fmla="*/ 6 h 23"/>
                <a:gd name="T6" fmla="*/ 2 w 27"/>
                <a:gd name="T7" fmla="*/ 6 h 23"/>
                <a:gd name="T8" fmla="*/ 2 w 27"/>
                <a:gd name="T9" fmla="*/ 5 h 23"/>
                <a:gd name="T10" fmla="*/ 10 w 27"/>
                <a:gd name="T11" fmla="*/ 0 h 23"/>
                <a:gd name="T12" fmla="*/ 11 w 27"/>
                <a:gd name="T13" fmla="*/ 0 h 23"/>
                <a:gd name="T14" fmla="*/ 11 w 27"/>
                <a:gd name="T15" fmla="*/ 0 h 23"/>
                <a:gd name="T16" fmla="*/ 13 w 27"/>
                <a:gd name="T17" fmla="*/ 0 h 23"/>
                <a:gd name="T18" fmla="*/ 14 w 27"/>
                <a:gd name="T19" fmla="*/ 0 h 23"/>
                <a:gd name="T20" fmla="*/ 23 w 27"/>
                <a:gd name="T21" fmla="*/ 4 h 23"/>
                <a:gd name="T22" fmla="*/ 26 w 27"/>
                <a:gd name="T23" fmla="*/ 17 h 23"/>
                <a:gd name="T24" fmla="*/ 17 w 27"/>
                <a:gd name="T25" fmla="*/ 23 h 23"/>
                <a:gd name="T26" fmla="*/ 15 w 27"/>
                <a:gd name="T27" fmla="*/ 23 h 23"/>
                <a:gd name="T28" fmla="*/ 4 w 27"/>
                <a:gd name="T29" fmla="*/ 10 h 23"/>
                <a:gd name="T30" fmla="*/ 5 w 27"/>
                <a:gd name="T31" fmla="*/ 14 h 23"/>
                <a:gd name="T32" fmla="*/ 15 w 27"/>
                <a:gd name="T33" fmla="*/ 20 h 23"/>
                <a:gd name="T34" fmla="*/ 16 w 27"/>
                <a:gd name="T35" fmla="*/ 20 h 23"/>
                <a:gd name="T36" fmla="*/ 23 w 27"/>
                <a:gd name="T37" fmla="*/ 16 h 23"/>
                <a:gd name="T38" fmla="*/ 20 w 27"/>
                <a:gd name="T39" fmla="*/ 7 h 23"/>
                <a:gd name="T40" fmla="*/ 13 w 27"/>
                <a:gd name="T41" fmla="*/ 4 h 23"/>
                <a:gd name="T42" fmla="*/ 12 w 27"/>
                <a:gd name="T43" fmla="*/ 4 h 23"/>
                <a:gd name="T44" fmla="*/ 12 w 27"/>
                <a:gd name="T45" fmla="*/ 4 h 23"/>
                <a:gd name="T46" fmla="*/ 10 w 27"/>
                <a:gd name="T47" fmla="*/ 5 h 23"/>
                <a:gd name="T48" fmla="*/ 8 w 27"/>
                <a:gd name="T49" fmla="*/ 9 h 23"/>
                <a:gd name="T50" fmla="*/ 8 w 27"/>
                <a:gd name="T51" fmla="*/ 10 h 23"/>
                <a:gd name="T52" fmla="*/ 7 w 27"/>
                <a:gd name="T53" fmla="*/ 9 h 23"/>
                <a:gd name="T54" fmla="*/ 6 w 27"/>
                <a:gd name="T55" fmla="*/ 9 h 23"/>
                <a:gd name="T56" fmla="*/ 5 w 27"/>
                <a:gd name="T57" fmla="*/ 7 h 23"/>
                <a:gd name="T58" fmla="*/ 4 w 27"/>
                <a:gd name="T5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23">
                  <a:moveTo>
                    <a:pt x="15" y="23"/>
                  </a:moveTo>
                  <a:cubicBezTo>
                    <a:pt x="10" y="23"/>
                    <a:pt x="5" y="20"/>
                    <a:pt x="2" y="16"/>
                  </a:cubicBezTo>
                  <a:cubicBezTo>
                    <a:pt x="0" y="12"/>
                    <a:pt x="0" y="9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4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7" y="0"/>
                    <a:pt x="21" y="2"/>
                    <a:pt x="23" y="4"/>
                  </a:cubicBezTo>
                  <a:cubicBezTo>
                    <a:pt x="26" y="8"/>
                    <a:pt x="27" y="13"/>
                    <a:pt x="26" y="17"/>
                  </a:cubicBezTo>
                  <a:cubicBezTo>
                    <a:pt x="24" y="21"/>
                    <a:pt x="21" y="23"/>
                    <a:pt x="17" y="23"/>
                  </a:cubicBezTo>
                  <a:cubicBezTo>
                    <a:pt x="16" y="23"/>
                    <a:pt x="16" y="23"/>
                    <a:pt x="15" y="23"/>
                  </a:cubicBezTo>
                  <a:close/>
                  <a:moveTo>
                    <a:pt x="4" y="10"/>
                  </a:moveTo>
                  <a:cubicBezTo>
                    <a:pt x="4" y="11"/>
                    <a:pt x="5" y="12"/>
                    <a:pt x="5" y="14"/>
                  </a:cubicBezTo>
                  <a:cubicBezTo>
                    <a:pt x="7" y="18"/>
                    <a:pt x="12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19"/>
                    <a:pt x="22" y="18"/>
                    <a:pt x="23" y="16"/>
                  </a:cubicBezTo>
                  <a:cubicBezTo>
                    <a:pt x="24" y="13"/>
                    <a:pt x="23" y="10"/>
                    <a:pt x="20" y="7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8" y="7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4402138" y="2946401"/>
              <a:ext cx="74613" cy="63500"/>
            </a:xfrm>
            <a:custGeom>
              <a:avLst/>
              <a:gdLst>
                <a:gd name="T0" fmla="*/ 15 w 31"/>
                <a:gd name="T1" fmla="*/ 26 h 26"/>
                <a:gd name="T2" fmla="*/ 1 w 31"/>
                <a:gd name="T3" fmla="*/ 16 h 26"/>
                <a:gd name="T4" fmla="*/ 2 w 31"/>
                <a:gd name="T5" fmla="*/ 8 h 26"/>
                <a:gd name="T6" fmla="*/ 13 w 31"/>
                <a:gd name="T7" fmla="*/ 0 h 26"/>
                <a:gd name="T8" fmla="*/ 16 w 31"/>
                <a:gd name="T9" fmla="*/ 0 h 26"/>
                <a:gd name="T10" fmla="*/ 26 w 31"/>
                <a:gd name="T11" fmla="*/ 5 h 26"/>
                <a:gd name="T12" fmla="*/ 29 w 31"/>
                <a:gd name="T13" fmla="*/ 18 h 26"/>
                <a:gd name="T14" fmla="*/ 15 w 31"/>
                <a:gd name="T15" fmla="*/ 26 h 26"/>
                <a:gd name="T16" fmla="*/ 16 w 31"/>
                <a:gd name="T17" fmla="*/ 3 h 26"/>
                <a:gd name="T18" fmla="*/ 14 w 31"/>
                <a:gd name="T19" fmla="*/ 3 h 26"/>
                <a:gd name="T20" fmla="*/ 5 w 31"/>
                <a:gd name="T21" fmla="*/ 10 h 26"/>
                <a:gd name="T22" fmla="*/ 4 w 31"/>
                <a:gd name="T23" fmla="*/ 15 h 26"/>
                <a:gd name="T24" fmla="*/ 15 w 31"/>
                <a:gd name="T25" fmla="*/ 23 h 26"/>
                <a:gd name="T26" fmla="*/ 26 w 31"/>
                <a:gd name="T27" fmla="*/ 17 h 26"/>
                <a:gd name="T28" fmla="*/ 24 w 31"/>
                <a:gd name="T29" fmla="*/ 7 h 26"/>
                <a:gd name="T30" fmla="*/ 16 w 31"/>
                <a:gd name="T3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5" y="26"/>
                  </a:moveTo>
                  <a:cubicBezTo>
                    <a:pt x="8" y="26"/>
                    <a:pt x="3" y="22"/>
                    <a:pt x="1" y="16"/>
                  </a:cubicBezTo>
                  <a:cubicBezTo>
                    <a:pt x="0" y="14"/>
                    <a:pt x="1" y="11"/>
                    <a:pt x="2" y="8"/>
                  </a:cubicBezTo>
                  <a:cubicBezTo>
                    <a:pt x="4" y="4"/>
                    <a:pt x="10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1" y="0"/>
                    <a:pt x="25" y="4"/>
                    <a:pt x="26" y="5"/>
                  </a:cubicBezTo>
                  <a:cubicBezTo>
                    <a:pt x="30" y="10"/>
                    <a:pt x="31" y="14"/>
                    <a:pt x="29" y="18"/>
                  </a:cubicBezTo>
                  <a:cubicBezTo>
                    <a:pt x="26" y="23"/>
                    <a:pt x="21" y="26"/>
                    <a:pt x="15" y="26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4" y="3"/>
                  </a:cubicBezTo>
                  <a:cubicBezTo>
                    <a:pt x="11" y="4"/>
                    <a:pt x="7" y="7"/>
                    <a:pt x="5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6" y="22"/>
                    <a:pt x="12" y="23"/>
                    <a:pt x="15" y="23"/>
                  </a:cubicBezTo>
                  <a:cubicBezTo>
                    <a:pt x="19" y="23"/>
                    <a:pt x="24" y="20"/>
                    <a:pt x="26" y="17"/>
                  </a:cubicBezTo>
                  <a:cubicBezTo>
                    <a:pt x="27" y="14"/>
                    <a:pt x="26" y="11"/>
                    <a:pt x="24" y="7"/>
                  </a:cubicBezTo>
                  <a:cubicBezTo>
                    <a:pt x="23" y="6"/>
                    <a:pt x="20" y="3"/>
                    <a:pt x="1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36"/>
            <p:cNvSpPr>
              <a:spLocks noEditPoints="1"/>
            </p:cNvSpPr>
            <p:nvPr/>
          </p:nvSpPr>
          <p:spPr bwMode="auto">
            <a:xfrm>
              <a:off x="4411663" y="3019426"/>
              <a:ext cx="68263" cy="61913"/>
            </a:xfrm>
            <a:custGeom>
              <a:avLst/>
              <a:gdLst>
                <a:gd name="T0" fmla="*/ 13 w 28"/>
                <a:gd name="T1" fmla="*/ 26 h 26"/>
                <a:gd name="T2" fmla="*/ 2 w 28"/>
                <a:gd name="T3" fmla="*/ 19 h 26"/>
                <a:gd name="T4" fmla="*/ 2 w 28"/>
                <a:gd name="T5" fmla="*/ 7 h 26"/>
                <a:gd name="T6" fmla="*/ 12 w 28"/>
                <a:gd name="T7" fmla="*/ 0 h 26"/>
                <a:gd name="T8" fmla="*/ 25 w 28"/>
                <a:gd name="T9" fmla="*/ 6 h 26"/>
                <a:gd name="T10" fmla="*/ 28 w 28"/>
                <a:gd name="T11" fmla="*/ 15 h 26"/>
                <a:gd name="T12" fmla="*/ 13 w 28"/>
                <a:gd name="T13" fmla="*/ 26 h 26"/>
                <a:gd name="T14" fmla="*/ 12 w 28"/>
                <a:gd name="T15" fmla="*/ 4 h 26"/>
                <a:gd name="T16" fmla="*/ 6 w 28"/>
                <a:gd name="T17" fmla="*/ 8 h 26"/>
                <a:gd name="T18" fmla="*/ 6 w 28"/>
                <a:gd name="T19" fmla="*/ 18 h 26"/>
                <a:gd name="T20" fmla="*/ 14 w 28"/>
                <a:gd name="T21" fmla="*/ 23 h 26"/>
                <a:gd name="T22" fmla="*/ 24 w 28"/>
                <a:gd name="T23" fmla="*/ 15 h 26"/>
                <a:gd name="T24" fmla="*/ 22 w 28"/>
                <a:gd name="T25" fmla="*/ 8 h 26"/>
                <a:gd name="T26" fmla="*/ 12 w 28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6">
                  <a:moveTo>
                    <a:pt x="13" y="26"/>
                  </a:moveTo>
                  <a:cubicBezTo>
                    <a:pt x="8" y="26"/>
                    <a:pt x="4" y="24"/>
                    <a:pt x="2" y="19"/>
                  </a:cubicBezTo>
                  <a:cubicBezTo>
                    <a:pt x="1" y="15"/>
                    <a:pt x="0" y="11"/>
                    <a:pt x="2" y="7"/>
                  </a:cubicBezTo>
                  <a:cubicBezTo>
                    <a:pt x="4" y="2"/>
                    <a:pt x="8" y="0"/>
                    <a:pt x="12" y="0"/>
                  </a:cubicBezTo>
                  <a:cubicBezTo>
                    <a:pt x="17" y="0"/>
                    <a:pt x="22" y="2"/>
                    <a:pt x="25" y="6"/>
                  </a:cubicBezTo>
                  <a:cubicBezTo>
                    <a:pt x="27" y="9"/>
                    <a:pt x="28" y="12"/>
                    <a:pt x="28" y="15"/>
                  </a:cubicBezTo>
                  <a:cubicBezTo>
                    <a:pt x="26" y="22"/>
                    <a:pt x="19" y="26"/>
                    <a:pt x="13" y="26"/>
                  </a:cubicBezTo>
                  <a:close/>
                  <a:moveTo>
                    <a:pt x="12" y="4"/>
                  </a:moveTo>
                  <a:cubicBezTo>
                    <a:pt x="9" y="4"/>
                    <a:pt x="7" y="5"/>
                    <a:pt x="6" y="8"/>
                  </a:cubicBezTo>
                  <a:cubicBezTo>
                    <a:pt x="4" y="11"/>
                    <a:pt x="5" y="15"/>
                    <a:pt x="6" y="18"/>
                  </a:cubicBezTo>
                  <a:cubicBezTo>
                    <a:pt x="7" y="21"/>
                    <a:pt x="10" y="23"/>
                    <a:pt x="14" y="23"/>
                  </a:cubicBezTo>
                  <a:cubicBezTo>
                    <a:pt x="18" y="23"/>
                    <a:pt x="23" y="20"/>
                    <a:pt x="24" y="15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0" y="6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37"/>
            <p:cNvSpPr>
              <a:spLocks noEditPoints="1"/>
            </p:cNvSpPr>
            <p:nvPr/>
          </p:nvSpPr>
          <p:spPr bwMode="auto">
            <a:xfrm>
              <a:off x="3790950" y="2520951"/>
              <a:ext cx="739775" cy="647700"/>
            </a:xfrm>
            <a:custGeom>
              <a:avLst/>
              <a:gdLst>
                <a:gd name="T0" fmla="*/ 230 w 305"/>
                <a:gd name="T1" fmla="*/ 267 h 268"/>
                <a:gd name="T2" fmla="*/ 152 w 305"/>
                <a:gd name="T3" fmla="*/ 266 h 268"/>
                <a:gd name="T4" fmla="*/ 41 w 305"/>
                <a:gd name="T5" fmla="*/ 267 h 268"/>
                <a:gd name="T6" fmla="*/ 0 w 305"/>
                <a:gd name="T7" fmla="*/ 203 h 268"/>
                <a:gd name="T8" fmla="*/ 1 w 305"/>
                <a:gd name="T9" fmla="*/ 163 h 268"/>
                <a:gd name="T10" fmla="*/ 22 w 305"/>
                <a:gd name="T11" fmla="*/ 119 h 268"/>
                <a:gd name="T12" fmla="*/ 23 w 305"/>
                <a:gd name="T13" fmla="*/ 84 h 268"/>
                <a:gd name="T14" fmla="*/ 37 w 305"/>
                <a:gd name="T15" fmla="*/ 75 h 268"/>
                <a:gd name="T16" fmla="*/ 44 w 305"/>
                <a:gd name="T17" fmla="*/ 14 h 268"/>
                <a:gd name="T18" fmla="*/ 60 w 305"/>
                <a:gd name="T19" fmla="*/ 3 h 268"/>
                <a:gd name="T20" fmla="*/ 95 w 305"/>
                <a:gd name="T21" fmla="*/ 5 h 268"/>
                <a:gd name="T22" fmla="*/ 226 w 305"/>
                <a:gd name="T23" fmla="*/ 0 h 268"/>
                <a:gd name="T24" fmla="*/ 234 w 305"/>
                <a:gd name="T25" fmla="*/ 73 h 268"/>
                <a:gd name="T26" fmla="*/ 260 w 305"/>
                <a:gd name="T27" fmla="*/ 76 h 268"/>
                <a:gd name="T28" fmla="*/ 264 w 305"/>
                <a:gd name="T29" fmla="*/ 111 h 268"/>
                <a:gd name="T30" fmla="*/ 301 w 305"/>
                <a:gd name="T31" fmla="*/ 171 h 268"/>
                <a:gd name="T32" fmla="*/ 254 w 305"/>
                <a:gd name="T33" fmla="*/ 268 h 268"/>
                <a:gd name="T34" fmla="*/ 243 w 305"/>
                <a:gd name="T35" fmla="*/ 265 h 268"/>
                <a:gd name="T36" fmla="*/ 299 w 305"/>
                <a:gd name="T37" fmla="*/ 212 h 268"/>
                <a:gd name="T38" fmla="*/ 262 w 305"/>
                <a:gd name="T39" fmla="*/ 115 h 268"/>
                <a:gd name="T40" fmla="*/ 261 w 305"/>
                <a:gd name="T41" fmla="*/ 115 h 268"/>
                <a:gd name="T42" fmla="*/ 60 w 305"/>
                <a:gd name="T43" fmla="*/ 119 h 268"/>
                <a:gd name="T44" fmla="*/ 24 w 305"/>
                <a:gd name="T45" fmla="*/ 122 h 268"/>
                <a:gd name="T46" fmla="*/ 4 w 305"/>
                <a:gd name="T47" fmla="*/ 164 h 268"/>
                <a:gd name="T48" fmla="*/ 4 w 305"/>
                <a:gd name="T49" fmla="*/ 215 h 268"/>
                <a:gd name="T50" fmla="*/ 67 w 305"/>
                <a:gd name="T51" fmla="*/ 263 h 268"/>
                <a:gd name="T52" fmla="*/ 153 w 305"/>
                <a:gd name="T53" fmla="*/ 262 h 268"/>
                <a:gd name="T54" fmla="*/ 30 w 305"/>
                <a:gd name="T55" fmla="*/ 78 h 268"/>
                <a:gd name="T56" fmla="*/ 26 w 305"/>
                <a:gd name="T57" fmla="*/ 83 h 268"/>
                <a:gd name="T58" fmla="*/ 26 w 305"/>
                <a:gd name="T59" fmla="*/ 119 h 268"/>
                <a:gd name="T60" fmla="*/ 69 w 305"/>
                <a:gd name="T61" fmla="*/ 115 h 268"/>
                <a:gd name="T62" fmla="*/ 260 w 305"/>
                <a:gd name="T63" fmla="*/ 110 h 268"/>
                <a:gd name="T64" fmla="*/ 257 w 305"/>
                <a:gd name="T65" fmla="*/ 79 h 268"/>
                <a:gd name="T66" fmla="*/ 232 w 305"/>
                <a:gd name="T67" fmla="*/ 79 h 268"/>
                <a:gd name="T68" fmla="*/ 179 w 305"/>
                <a:gd name="T69" fmla="*/ 95 h 268"/>
                <a:gd name="T70" fmla="*/ 102 w 305"/>
                <a:gd name="T71" fmla="*/ 99 h 268"/>
                <a:gd name="T72" fmla="*/ 45 w 305"/>
                <a:gd name="T73" fmla="*/ 79 h 268"/>
                <a:gd name="T74" fmla="*/ 37 w 305"/>
                <a:gd name="T75" fmla="*/ 78 h 268"/>
                <a:gd name="T76" fmla="*/ 46 w 305"/>
                <a:gd name="T77" fmla="*/ 6 h 268"/>
                <a:gd name="T78" fmla="*/ 47 w 305"/>
                <a:gd name="T79" fmla="*/ 75 h 268"/>
                <a:gd name="T80" fmla="*/ 66 w 305"/>
                <a:gd name="T81" fmla="*/ 89 h 268"/>
                <a:gd name="T82" fmla="*/ 112 w 305"/>
                <a:gd name="T83" fmla="*/ 95 h 268"/>
                <a:gd name="T84" fmla="*/ 222 w 305"/>
                <a:gd name="T85" fmla="*/ 82 h 268"/>
                <a:gd name="T86" fmla="*/ 231 w 305"/>
                <a:gd name="T87" fmla="*/ 44 h 268"/>
                <a:gd name="T88" fmla="*/ 229 w 305"/>
                <a:gd name="T89" fmla="*/ 3 h 268"/>
                <a:gd name="T90" fmla="*/ 142 w 305"/>
                <a:gd name="T91" fmla="*/ 6 h 268"/>
                <a:gd name="T92" fmla="*/ 91 w 305"/>
                <a:gd name="T93" fmla="*/ 8 h 268"/>
                <a:gd name="T94" fmla="*/ 49 w 305"/>
                <a:gd name="T95" fmla="*/ 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5" h="268">
                  <a:moveTo>
                    <a:pt x="254" y="268"/>
                  </a:moveTo>
                  <a:cubicBezTo>
                    <a:pt x="250" y="268"/>
                    <a:pt x="246" y="268"/>
                    <a:pt x="243" y="268"/>
                  </a:cubicBezTo>
                  <a:cubicBezTo>
                    <a:pt x="239" y="268"/>
                    <a:pt x="235" y="268"/>
                    <a:pt x="231" y="267"/>
                  </a:cubicBezTo>
                  <a:cubicBezTo>
                    <a:pt x="230" y="267"/>
                    <a:pt x="230" y="267"/>
                    <a:pt x="230" y="267"/>
                  </a:cubicBezTo>
                  <a:cubicBezTo>
                    <a:pt x="221" y="267"/>
                    <a:pt x="212" y="266"/>
                    <a:pt x="204" y="266"/>
                  </a:cubicBezTo>
                  <a:cubicBezTo>
                    <a:pt x="202" y="266"/>
                    <a:pt x="200" y="266"/>
                    <a:pt x="199" y="266"/>
                  </a:cubicBezTo>
                  <a:cubicBezTo>
                    <a:pt x="195" y="267"/>
                    <a:pt x="192" y="267"/>
                    <a:pt x="188" y="267"/>
                  </a:cubicBezTo>
                  <a:cubicBezTo>
                    <a:pt x="176" y="267"/>
                    <a:pt x="165" y="266"/>
                    <a:pt x="152" y="266"/>
                  </a:cubicBezTo>
                  <a:cubicBezTo>
                    <a:pt x="140" y="265"/>
                    <a:pt x="127" y="265"/>
                    <a:pt x="114" y="265"/>
                  </a:cubicBezTo>
                  <a:cubicBezTo>
                    <a:pt x="104" y="265"/>
                    <a:pt x="95" y="265"/>
                    <a:pt x="87" y="266"/>
                  </a:cubicBezTo>
                  <a:cubicBezTo>
                    <a:pt x="80" y="266"/>
                    <a:pt x="74" y="266"/>
                    <a:pt x="67" y="266"/>
                  </a:cubicBezTo>
                  <a:cubicBezTo>
                    <a:pt x="58" y="266"/>
                    <a:pt x="49" y="266"/>
                    <a:pt x="41" y="267"/>
                  </a:cubicBezTo>
                  <a:cubicBezTo>
                    <a:pt x="39" y="267"/>
                    <a:pt x="37" y="267"/>
                    <a:pt x="36" y="267"/>
                  </a:cubicBezTo>
                  <a:cubicBezTo>
                    <a:pt x="18" y="267"/>
                    <a:pt x="7" y="258"/>
                    <a:pt x="2" y="240"/>
                  </a:cubicBezTo>
                  <a:cubicBezTo>
                    <a:pt x="0" y="234"/>
                    <a:pt x="0" y="224"/>
                    <a:pt x="0" y="215"/>
                  </a:cubicBezTo>
                  <a:cubicBezTo>
                    <a:pt x="0" y="211"/>
                    <a:pt x="0" y="206"/>
                    <a:pt x="0" y="203"/>
                  </a:cubicBezTo>
                  <a:cubicBezTo>
                    <a:pt x="0" y="199"/>
                    <a:pt x="0" y="196"/>
                    <a:pt x="0" y="192"/>
                  </a:cubicBezTo>
                  <a:cubicBezTo>
                    <a:pt x="0" y="188"/>
                    <a:pt x="0" y="184"/>
                    <a:pt x="0" y="180"/>
                  </a:cubicBezTo>
                  <a:cubicBezTo>
                    <a:pt x="0" y="175"/>
                    <a:pt x="0" y="169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59"/>
                    <a:pt x="1" y="155"/>
                    <a:pt x="1" y="152"/>
                  </a:cubicBezTo>
                  <a:cubicBezTo>
                    <a:pt x="1" y="145"/>
                    <a:pt x="1" y="139"/>
                    <a:pt x="5" y="132"/>
                  </a:cubicBezTo>
                  <a:cubicBezTo>
                    <a:pt x="8" y="127"/>
                    <a:pt x="13" y="123"/>
                    <a:pt x="21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6"/>
                    <a:pt x="22" y="112"/>
                    <a:pt x="23" y="108"/>
                  </a:cubicBezTo>
                  <a:cubicBezTo>
                    <a:pt x="23" y="100"/>
                    <a:pt x="24" y="92"/>
                    <a:pt x="23" y="86"/>
                  </a:cubicBezTo>
                  <a:cubicBezTo>
                    <a:pt x="23" y="86"/>
                    <a:pt x="23" y="85"/>
                    <a:pt x="23" y="84"/>
                  </a:cubicBezTo>
                  <a:cubicBezTo>
                    <a:pt x="22" y="82"/>
                    <a:pt x="21" y="79"/>
                    <a:pt x="22" y="77"/>
                  </a:cubicBezTo>
                  <a:cubicBezTo>
                    <a:pt x="22" y="76"/>
                    <a:pt x="23" y="76"/>
                    <a:pt x="24" y="75"/>
                  </a:cubicBezTo>
                  <a:cubicBezTo>
                    <a:pt x="26" y="75"/>
                    <a:pt x="28" y="75"/>
                    <a:pt x="30" y="75"/>
                  </a:cubicBezTo>
                  <a:cubicBezTo>
                    <a:pt x="33" y="75"/>
                    <a:pt x="35" y="75"/>
                    <a:pt x="37" y="75"/>
                  </a:cubicBezTo>
                  <a:cubicBezTo>
                    <a:pt x="39" y="75"/>
                    <a:pt x="41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56"/>
                    <a:pt x="45" y="30"/>
                    <a:pt x="44" y="14"/>
                  </a:cubicBezTo>
                  <a:cubicBezTo>
                    <a:pt x="44" y="14"/>
                    <a:pt x="44" y="13"/>
                    <a:pt x="44" y="12"/>
                  </a:cubicBezTo>
                  <a:cubicBezTo>
                    <a:pt x="43" y="7"/>
                    <a:pt x="43" y="5"/>
                    <a:pt x="44" y="3"/>
                  </a:cubicBezTo>
                  <a:cubicBezTo>
                    <a:pt x="45" y="3"/>
                    <a:pt x="46" y="2"/>
                    <a:pt x="49" y="2"/>
                  </a:cubicBezTo>
                  <a:cubicBezTo>
                    <a:pt x="51" y="2"/>
                    <a:pt x="55" y="3"/>
                    <a:pt x="60" y="3"/>
                  </a:cubicBezTo>
                  <a:cubicBezTo>
                    <a:pt x="61" y="3"/>
                    <a:pt x="62" y="3"/>
                    <a:pt x="62" y="3"/>
                  </a:cubicBezTo>
                  <a:cubicBezTo>
                    <a:pt x="66" y="3"/>
                    <a:pt x="69" y="4"/>
                    <a:pt x="73" y="4"/>
                  </a:cubicBezTo>
                  <a:cubicBezTo>
                    <a:pt x="80" y="4"/>
                    <a:pt x="86" y="5"/>
                    <a:pt x="91" y="5"/>
                  </a:cubicBezTo>
                  <a:cubicBezTo>
                    <a:pt x="93" y="5"/>
                    <a:pt x="94" y="5"/>
                    <a:pt x="95" y="5"/>
                  </a:cubicBezTo>
                  <a:cubicBezTo>
                    <a:pt x="103" y="4"/>
                    <a:pt x="110" y="4"/>
                    <a:pt x="117" y="4"/>
                  </a:cubicBezTo>
                  <a:cubicBezTo>
                    <a:pt x="125" y="4"/>
                    <a:pt x="132" y="4"/>
                    <a:pt x="141" y="3"/>
                  </a:cubicBezTo>
                  <a:cubicBezTo>
                    <a:pt x="162" y="2"/>
                    <a:pt x="189" y="0"/>
                    <a:pt x="215" y="0"/>
                  </a:cubicBezTo>
                  <a:cubicBezTo>
                    <a:pt x="219" y="0"/>
                    <a:pt x="222" y="0"/>
                    <a:pt x="226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33" y="0"/>
                    <a:pt x="233" y="0"/>
                    <a:pt x="234" y="5"/>
                  </a:cubicBezTo>
                  <a:cubicBezTo>
                    <a:pt x="235" y="17"/>
                    <a:pt x="234" y="30"/>
                    <a:pt x="234" y="44"/>
                  </a:cubicBezTo>
                  <a:cubicBezTo>
                    <a:pt x="233" y="55"/>
                    <a:pt x="233" y="65"/>
                    <a:pt x="234" y="73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40" y="74"/>
                    <a:pt x="245" y="73"/>
                    <a:pt x="250" y="73"/>
                  </a:cubicBezTo>
                  <a:cubicBezTo>
                    <a:pt x="255" y="73"/>
                    <a:pt x="259" y="74"/>
                    <a:pt x="260" y="76"/>
                  </a:cubicBezTo>
                  <a:cubicBezTo>
                    <a:pt x="263" y="79"/>
                    <a:pt x="263" y="84"/>
                    <a:pt x="263" y="90"/>
                  </a:cubicBezTo>
                  <a:cubicBezTo>
                    <a:pt x="263" y="93"/>
                    <a:pt x="263" y="96"/>
                    <a:pt x="263" y="99"/>
                  </a:cubicBezTo>
                  <a:cubicBezTo>
                    <a:pt x="263" y="100"/>
                    <a:pt x="263" y="101"/>
                    <a:pt x="263" y="102"/>
                  </a:cubicBezTo>
                  <a:cubicBezTo>
                    <a:pt x="264" y="105"/>
                    <a:pt x="264" y="108"/>
                    <a:pt x="264" y="111"/>
                  </a:cubicBezTo>
                  <a:cubicBezTo>
                    <a:pt x="264" y="112"/>
                    <a:pt x="264" y="112"/>
                    <a:pt x="264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86" y="115"/>
                    <a:pt x="301" y="137"/>
                    <a:pt x="301" y="156"/>
                  </a:cubicBezTo>
                  <a:cubicBezTo>
                    <a:pt x="301" y="160"/>
                    <a:pt x="301" y="165"/>
                    <a:pt x="301" y="171"/>
                  </a:cubicBezTo>
                  <a:cubicBezTo>
                    <a:pt x="301" y="185"/>
                    <a:pt x="301" y="199"/>
                    <a:pt x="302" y="212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4" y="229"/>
                    <a:pt x="305" y="244"/>
                    <a:pt x="293" y="256"/>
                  </a:cubicBezTo>
                  <a:cubicBezTo>
                    <a:pt x="282" y="267"/>
                    <a:pt x="265" y="268"/>
                    <a:pt x="254" y="268"/>
                  </a:cubicBezTo>
                  <a:close/>
                  <a:moveTo>
                    <a:pt x="204" y="263"/>
                  </a:moveTo>
                  <a:cubicBezTo>
                    <a:pt x="213" y="263"/>
                    <a:pt x="222" y="264"/>
                    <a:pt x="231" y="264"/>
                  </a:cubicBezTo>
                  <a:cubicBezTo>
                    <a:pt x="232" y="264"/>
                    <a:pt x="232" y="264"/>
                    <a:pt x="232" y="264"/>
                  </a:cubicBezTo>
                  <a:cubicBezTo>
                    <a:pt x="235" y="264"/>
                    <a:pt x="239" y="264"/>
                    <a:pt x="243" y="265"/>
                  </a:cubicBezTo>
                  <a:cubicBezTo>
                    <a:pt x="246" y="265"/>
                    <a:pt x="250" y="265"/>
                    <a:pt x="254" y="265"/>
                  </a:cubicBezTo>
                  <a:cubicBezTo>
                    <a:pt x="265" y="265"/>
                    <a:pt x="281" y="264"/>
                    <a:pt x="290" y="254"/>
                  </a:cubicBezTo>
                  <a:cubicBezTo>
                    <a:pt x="302" y="243"/>
                    <a:pt x="300" y="229"/>
                    <a:pt x="299" y="215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8" y="200"/>
                    <a:pt x="298" y="185"/>
                    <a:pt x="298" y="171"/>
                  </a:cubicBezTo>
                  <a:cubicBezTo>
                    <a:pt x="298" y="166"/>
                    <a:pt x="298" y="161"/>
                    <a:pt x="298" y="156"/>
                  </a:cubicBezTo>
                  <a:cubicBezTo>
                    <a:pt x="297" y="138"/>
                    <a:pt x="283" y="117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0" y="115"/>
                    <a:pt x="260" y="115"/>
                    <a:pt x="260" y="115"/>
                  </a:cubicBezTo>
                  <a:cubicBezTo>
                    <a:pt x="249" y="114"/>
                    <a:pt x="236" y="114"/>
                    <a:pt x="223" y="114"/>
                  </a:cubicBezTo>
                  <a:cubicBezTo>
                    <a:pt x="181" y="114"/>
                    <a:pt x="130" y="115"/>
                    <a:pt x="69" y="118"/>
                  </a:cubicBezTo>
                  <a:cubicBezTo>
                    <a:pt x="66" y="118"/>
                    <a:pt x="63" y="119"/>
                    <a:pt x="60" y="119"/>
                  </a:cubicBezTo>
                  <a:cubicBezTo>
                    <a:pt x="49" y="119"/>
                    <a:pt x="37" y="119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16" y="125"/>
                    <a:pt x="11" y="129"/>
                    <a:pt x="8" y="134"/>
                  </a:cubicBezTo>
                  <a:cubicBezTo>
                    <a:pt x="4" y="140"/>
                    <a:pt x="5" y="145"/>
                    <a:pt x="5" y="152"/>
                  </a:cubicBezTo>
                  <a:cubicBezTo>
                    <a:pt x="5" y="155"/>
                    <a:pt x="5" y="159"/>
                    <a:pt x="4" y="163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9"/>
                    <a:pt x="3" y="174"/>
                    <a:pt x="3" y="180"/>
                  </a:cubicBezTo>
                  <a:cubicBezTo>
                    <a:pt x="4" y="184"/>
                    <a:pt x="4" y="188"/>
                    <a:pt x="3" y="192"/>
                  </a:cubicBezTo>
                  <a:cubicBezTo>
                    <a:pt x="3" y="196"/>
                    <a:pt x="3" y="199"/>
                    <a:pt x="3" y="202"/>
                  </a:cubicBezTo>
                  <a:cubicBezTo>
                    <a:pt x="4" y="206"/>
                    <a:pt x="4" y="210"/>
                    <a:pt x="4" y="215"/>
                  </a:cubicBezTo>
                  <a:cubicBezTo>
                    <a:pt x="4" y="223"/>
                    <a:pt x="4" y="233"/>
                    <a:pt x="5" y="239"/>
                  </a:cubicBezTo>
                  <a:cubicBezTo>
                    <a:pt x="10" y="256"/>
                    <a:pt x="19" y="264"/>
                    <a:pt x="36" y="264"/>
                  </a:cubicBezTo>
                  <a:cubicBezTo>
                    <a:pt x="37" y="264"/>
                    <a:pt x="39" y="264"/>
                    <a:pt x="41" y="264"/>
                  </a:cubicBezTo>
                  <a:cubicBezTo>
                    <a:pt x="49" y="263"/>
                    <a:pt x="58" y="263"/>
                    <a:pt x="67" y="263"/>
                  </a:cubicBezTo>
                  <a:cubicBezTo>
                    <a:pt x="74" y="263"/>
                    <a:pt x="81" y="263"/>
                    <a:pt x="87" y="262"/>
                  </a:cubicBezTo>
                  <a:cubicBezTo>
                    <a:pt x="95" y="262"/>
                    <a:pt x="104" y="262"/>
                    <a:pt x="115" y="262"/>
                  </a:cubicBezTo>
                  <a:cubicBezTo>
                    <a:pt x="127" y="262"/>
                    <a:pt x="140" y="262"/>
                    <a:pt x="152" y="262"/>
                  </a:cubicBezTo>
                  <a:cubicBezTo>
                    <a:pt x="153" y="262"/>
                    <a:pt x="153" y="262"/>
                    <a:pt x="153" y="262"/>
                  </a:cubicBezTo>
                  <a:cubicBezTo>
                    <a:pt x="165" y="263"/>
                    <a:pt x="177" y="263"/>
                    <a:pt x="188" y="263"/>
                  </a:cubicBezTo>
                  <a:cubicBezTo>
                    <a:pt x="192" y="263"/>
                    <a:pt x="195" y="263"/>
                    <a:pt x="199" y="263"/>
                  </a:cubicBezTo>
                  <a:cubicBezTo>
                    <a:pt x="201" y="263"/>
                    <a:pt x="202" y="263"/>
                    <a:pt x="204" y="263"/>
                  </a:cubicBezTo>
                  <a:close/>
                  <a:moveTo>
                    <a:pt x="30" y="78"/>
                  </a:moveTo>
                  <a:cubicBezTo>
                    <a:pt x="28" y="78"/>
                    <a:pt x="27" y="78"/>
                    <a:pt x="26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1"/>
                    <a:pt x="26" y="82"/>
                    <a:pt x="26" y="83"/>
                  </a:cubicBezTo>
                  <a:cubicBezTo>
                    <a:pt x="26" y="84"/>
                    <a:pt x="26" y="85"/>
                    <a:pt x="27" y="86"/>
                  </a:cubicBezTo>
                  <a:cubicBezTo>
                    <a:pt x="27" y="91"/>
                    <a:pt x="27" y="100"/>
                    <a:pt x="26" y="108"/>
                  </a:cubicBezTo>
                  <a:cubicBezTo>
                    <a:pt x="26" y="112"/>
                    <a:pt x="26" y="115"/>
                    <a:pt x="26" y="117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38" y="117"/>
                    <a:pt x="48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3" y="116"/>
                    <a:pt x="66" y="116"/>
                    <a:pt x="69" y="115"/>
                  </a:cubicBezTo>
                  <a:cubicBezTo>
                    <a:pt x="130" y="113"/>
                    <a:pt x="181" y="111"/>
                    <a:pt x="223" y="111"/>
                  </a:cubicBezTo>
                  <a:cubicBezTo>
                    <a:pt x="236" y="111"/>
                    <a:pt x="248" y="111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0" y="110"/>
                    <a:pt x="260" y="110"/>
                    <a:pt x="260" y="110"/>
                  </a:cubicBezTo>
                  <a:cubicBezTo>
                    <a:pt x="260" y="108"/>
                    <a:pt x="260" y="105"/>
                    <a:pt x="260" y="103"/>
                  </a:cubicBezTo>
                  <a:cubicBezTo>
                    <a:pt x="259" y="102"/>
                    <a:pt x="259" y="100"/>
                    <a:pt x="259" y="99"/>
                  </a:cubicBezTo>
                  <a:cubicBezTo>
                    <a:pt x="259" y="97"/>
                    <a:pt x="259" y="94"/>
                    <a:pt x="259" y="91"/>
                  </a:cubicBezTo>
                  <a:cubicBezTo>
                    <a:pt x="259" y="85"/>
                    <a:pt x="259" y="80"/>
                    <a:pt x="257" y="79"/>
                  </a:cubicBezTo>
                  <a:cubicBezTo>
                    <a:pt x="256" y="77"/>
                    <a:pt x="254" y="77"/>
                    <a:pt x="250" y="77"/>
                  </a:cubicBezTo>
                  <a:cubicBezTo>
                    <a:pt x="245" y="77"/>
                    <a:pt x="239" y="78"/>
                    <a:pt x="235" y="78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29" y="81"/>
                    <a:pt x="226" y="83"/>
                    <a:pt x="224" y="85"/>
                  </a:cubicBezTo>
                  <a:cubicBezTo>
                    <a:pt x="218" y="89"/>
                    <a:pt x="213" y="92"/>
                    <a:pt x="207" y="94"/>
                  </a:cubicBezTo>
                  <a:cubicBezTo>
                    <a:pt x="202" y="95"/>
                    <a:pt x="195" y="95"/>
                    <a:pt x="189" y="95"/>
                  </a:cubicBezTo>
                  <a:cubicBezTo>
                    <a:pt x="185" y="95"/>
                    <a:pt x="182" y="95"/>
                    <a:pt x="179" y="95"/>
                  </a:cubicBezTo>
                  <a:cubicBezTo>
                    <a:pt x="157" y="96"/>
                    <a:pt x="135" y="97"/>
                    <a:pt x="112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6" y="98"/>
                    <a:pt x="104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98" y="99"/>
                    <a:pt x="95" y="99"/>
                    <a:pt x="91" y="99"/>
                  </a:cubicBezTo>
                  <a:cubicBezTo>
                    <a:pt x="83" y="99"/>
                    <a:pt x="74" y="98"/>
                    <a:pt x="64" y="91"/>
                  </a:cubicBezTo>
                  <a:cubicBezTo>
                    <a:pt x="62" y="90"/>
                    <a:pt x="61" y="89"/>
                    <a:pt x="59" y="87"/>
                  </a:cubicBezTo>
                  <a:cubicBezTo>
                    <a:pt x="55" y="84"/>
                    <a:pt x="50" y="81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3" y="79"/>
                    <a:pt x="42" y="79"/>
                  </a:cubicBezTo>
                  <a:cubicBezTo>
                    <a:pt x="41" y="79"/>
                    <a:pt x="39" y="79"/>
                    <a:pt x="37" y="78"/>
                  </a:cubicBezTo>
                  <a:cubicBezTo>
                    <a:pt x="34" y="78"/>
                    <a:pt x="32" y="78"/>
                    <a:pt x="30" y="78"/>
                  </a:cubicBezTo>
                  <a:close/>
                  <a:moveTo>
                    <a:pt x="49" y="6"/>
                  </a:moveTo>
                  <a:cubicBezTo>
                    <a:pt x="48" y="6"/>
                    <a:pt x="48" y="6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48" y="32"/>
                    <a:pt x="49" y="58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8"/>
                    <a:pt x="56" y="81"/>
                    <a:pt x="61" y="85"/>
                  </a:cubicBezTo>
                  <a:cubicBezTo>
                    <a:pt x="63" y="86"/>
                    <a:pt x="64" y="87"/>
                    <a:pt x="66" y="89"/>
                  </a:cubicBezTo>
                  <a:cubicBezTo>
                    <a:pt x="76" y="95"/>
                    <a:pt x="84" y="96"/>
                    <a:pt x="92" y="96"/>
                  </a:cubicBezTo>
                  <a:cubicBezTo>
                    <a:pt x="95" y="96"/>
                    <a:pt x="98" y="96"/>
                    <a:pt x="102" y="95"/>
                  </a:cubicBezTo>
                  <a:cubicBezTo>
                    <a:pt x="104" y="95"/>
                    <a:pt x="106" y="95"/>
                    <a:pt x="108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35" y="94"/>
                    <a:pt x="157" y="93"/>
                    <a:pt x="179" y="92"/>
                  </a:cubicBezTo>
                  <a:cubicBezTo>
                    <a:pt x="182" y="92"/>
                    <a:pt x="186" y="92"/>
                    <a:pt x="189" y="92"/>
                  </a:cubicBezTo>
                  <a:cubicBezTo>
                    <a:pt x="195" y="92"/>
                    <a:pt x="201" y="92"/>
                    <a:pt x="207" y="91"/>
                  </a:cubicBezTo>
                  <a:cubicBezTo>
                    <a:pt x="212" y="89"/>
                    <a:pt x="217" y="86"/>
                    <a:pt x="222" y="82"/>
                  </a:cubicBezTo>
                  <a:cubicBezTo>
                    <a:pt x="224" y="80"/>
                    <a:pt x="227" y="78"/>
                    <a:pt x="230" y="76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0" y="66"/>
                    <a:pt x="230" y="55"/>
                    <a:pt x="231" y="44"/>
                  </a:cubicBezTo>
                  <a:cubicBezTo>
                    <a:pt x="231" y="31"/>
                    <a:pt x="232" y="17"/>
                    <a:pt x="231" y="6"/>
                  </a:cubicBezTo>
                  <a:cubicBezTo>
                    <a:pt x="230" y="5"/>
                    <a:pt x="230" y="4"/>
                    <a:pt x="230" y="4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9" y="3"/>
                    <a:pt x="228" y="3"/>
                    <a:pt x="228" y="3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2" y="3"/>
                    <a:pt x="218" y="3"/>
                    <a:pt x="214" y="3"/>
                  </a:cubicBezTo>
                  <a:cubicBezTo>
                    <a:pt x="189" y="3"/>
                    <a:pt x="163" y="5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2" y="7"/>
                    <a:pt x="125" y="7"/>
                    <a:pt x="117" y="7"/>
                  </a:cubicBezTo>
                  <a:cubicBezTo>
                    <a:pt x="110" y="7"/>
                    <a:pt x="103" y="7"/>
                    <a:pt x="95" y="8"/>
                  </a:cubicBezTo>
                  <a:cubicBezTo>
                    <a:pt x="94" y="8"/>
                    <a:pt x="93" y="8"/>
                    <a:pt x="91" y="8"/>
                  </a:cubicBezTo>
                  <a:cubicBezTo>
                    <a:pt x="86" y="8"/>
                    <a:pt x="79" y="8"/>
                    <a:pt x="73" y="7"/>
                  </a:cubicBezTo>
                  <a:cubicBezTo>
                    <a:pt x="69" y="7"/>
                    <a:pt x="65" y="6"/>
                    <a:pt x="62" y="6"/>
                  </a:cubicBezTo>
                  <a:cubicBezTo>
                    <a:pt x="61" y="6"/>
                    <a:pt x="60" y="6"/>
                    <a:pt x="59" y="6"/>
                  </a:cubicBezTo>
                  <a:cubicBezTo>
                    <a:pt x="57" y="6"/>
                    <a:pt x="52" y="6"/>
                    <a:pt x="49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5582285" y="2428876"/>
            <a:ext cx="644525" cy="752475"/>
            <a:chOff x="5165725" y="2428876"/>
            <a:chExt cx="644525" cy="752475"/>
          </a:xfrm>
          <a:noFill/>
        </p:grpSpPr>
        <p:sp>
          <p:nvSpPr>
            <p:cNvPr id="148" name="Freeform 138"/>
            <p:cNvSpPr/>
            <p:nvPr/>
          </p:nvSpPr>
          <p:spPr bwMode="auto">
            <a:xfrm>
              <a:off x="5446713" y="2663826"/>
              <a:ext cx="158750" cy="309563"/>
            </a:xfrm>
            <a:custGeom>
              <a:avLst/>
              <a:gdLst>
                <a:gd name="T0" fmla="*/ 1 w 65"/>
                <a:gd name="T1" fmla="*/ 127 h 128"/>
                <a:gd name="T2" fmla="*/ 10 w 65"/>
                <a:gd name="T3" fmla="*/ 126 h 128"/>
                <a:gd name="T4" fmla="*/ 37 w 65"/>
                <a:gd name="T5" fmla="*/ 125 h 128"/>
                <a:gd name="T6" fmla="*/ 54 w 65"/>
                <a:gd name="T7" fmla="*/ 126 h 128"/>
                <a:gd name="T8" fmla="*/ 58 w 65"/>
                <a:gd name="T9" fmla="*/ 127 h 128"/>
                <a:gd name="T10" fmla="*/ 63 w 65"/>
                <a:gd name="T11" fmla="*/ 128 h 128"/>
                <a:gd name="T12" fmla="*/ 65 w 65"/>
                <a:gd name="T13" fmla="*/ 128 h 128"/>
                <a:gd name="T14" fmla="*/ 65 w 65"/>
                <a:gd name="T15" fmla="*/ 128 h 128"/>
                <a:gd name="T16" fmla="*/ 65 w 65"/>
                <a:gd name="T17" fmla="*/ 127 h 128"/>
                <a:gd name="T18" fmla="*/ 49 w 65"/>
                <a:gd name="T19" fmla="*/ 121 h 128"/>
                <a:gd name="T20" fmla="*/ 47 w 65"/>
                <a:gd name="T21" fmla="*/ 121 h 128"/>
                <a:gd name="T22" fmla="*/ 39 w 65"/>
                <a:gd name="T23" fmla="*/ 121 h 128"/>
                <a:gd name="T24" fmla="*/ 38 w 65"/>
                <a:gd name="T25" fmla="*/ 115 h 128"/>
                <a:gd name="T26" fmla="*/ 34 w 65"/>
                <a:gd name="T27" fmla="*/ 95 h 128"/>
                <a:gd name="T28" fmla="*/ 35 w 65"/>
                <a:gd name="T29" fmla="*/ 26 h 128"/>
                <a:gd name="T30" fmla="*/ 38 w 65"/>
                <a:gd name="T31" fmla="*/ 16 h 128"/>
                <a:gd name="T32" fmla="*/ 40 w 65"/>
                <a:gd name="T33" fmla="*/ 1 h 128"/>
                <a:gd name="T34" fmla="*/ 40 w 65"/>
                <a:gd name="T35" fmla="*/ 0 h 128"/>
                <a:gd name="T36" fmla="*/ 37 w 65"/>
                <a:gd name="T37" fmla="*/ 0 h 128"/>
                <a:gd name="T38" fmla="*/ 36 w 65"/>
                <a:gd name="T39" fmla="*/ 0 h 128"/>
                <a:gd name="T40" fmla="*/ 36 w 65"/>
                <a:gd name="T41" fmla="*/ 1 h 128"/>
                <a:gd name="T42" fmla="*/ 35 w 65"/>
                <a:gd name="T43" fmla="*/ 3 h 128"/>
                <a:gd name="T44" fmla="*/ 14 w 65"/>
                <a:gd name="T45" fmla="*/ 56 h 128"/>
                <a:gd name="T46" fmla="*/ 13 w 65"/>
                <a:gd name="T47" fmla="*/ 56 h 128"/>
                <a:gd name="T48" fmla="*/ 12 w 65"/>
                <a:gd name="T49" fmla="*/ 60 h 128"/>
                <a:gd name="T50" fmla="*/ 12 w 65"/>
                <a:gd name="T51" fmla="*/ 60 h 128"/>
                <a:gd name="T52" fmla="*/ 12 w 65"/>
                <a:gd name="T53" fmla="*/ 60 h 128"/>
                <a:gd name="T54" fmla="*/ 25 w 65"/>
                <a:gd name="T55" fmla="*/ 48 h 128"/>
                <a:gd name="T56" fmla="*/ 27 w 65"/>
                <a:gd name="T57" fmla="*/ 44 h 128"/>
                <a:gd name="T58" fmla="*/ 28 w 65"/>
                <a:gd name="T59" fmla="*/ 44 h 128"/>
                <a:gd name="T60" fmla="*/ 29 w 65"/>
                <a:gd name="T61" fmla="*/ 44 h 128"/>
                <a:gd name="T62" fmla="*/ 29 w 65"/>
                <a:gd name="T63" fmla="*/ 44 h 128"/>
                <a:gd name="T64" fmla="*/ 29 w 65"/>
                <a:gd name="T65" fmla="*/ 42 h 128"/>
                <a:gd name="T66" fmla="*/ 31 w 65"/>
                <a:gd name="T67" fmla="*/ 35 h 128"/>
                <a:gd name="T68" fmla="*/ 34 w 65"/>
                <a:gd name="T69" fmla="*/ 121 h 128"/>
                <a:gd name="T70" fmla="*/ 29 w 65"/>
                <a:gd name="T71" fmla="*/ 120 h 128"/>
                <a:gd name="T72" fmla="*/ 4 w 65"/>
                <a:gd name="T73" fmla="*/ 123 h 128"/>
                <a:gd name="T74" fmla="*/ 3 w 65"/>
                <a:gd name="T75" fmla="*/ 123 h 128"/>
                <a:gd name="T76" fmla="*/ 0 w 65"/>
                <a:gd name="T77" fmla="*/ 124 h 128"/>
                <a:gd name="T78" fmla="*/ 0 w 65"/>
                <a:gd name="T79" fmla="*/ 126 h 128"/>
                <a:gd name="T80" fmla="*/ 0 w 65"/>
                <a:gd name="T81" fmla="*/ 127 h 128"/>
                <a:gd name="T82" fmla="*/ 1 w 65"/>
                <a:gd name="T8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128">
                  <a:moveTo>
                    <a:pt x="1" y="127"/>
                  </a:moveTo>
                  <a:cubicBezTo>
                    <a:pt x="4" y="126"/>
                    <a:pt x="7" y="126"/>
                    <a:pt x="10" y="126"/>
                  </a:cubicBezTo>
                  <a:cubicBezTo>
                    <a:pt x="19" y="126"/>
                    <a:pt x="28" y="125"/>
                    <a:pt x="37" y="125"/>
                  </a:cubicBezTo>
                  <a:cubicBezTo>
                    <a:pt x="43" y="125"/>
                    <a:pt x="49" y="125"/>
                    <a:pt x="54" y="126"/>
                  </a:cubicBezTo>
                  <a:cubicBezTo>
                    <a:pt x="55" y="126"/>
                    <a:pt x="57" y="127"/>
                    <a:pt x="58" y="127"/>
                  </a:cubicBezTo>
                  <a:cubicBezTo>
                    <a:pt x="60" y="128"/>
                    <a:pt x="61" y="128"/>
                    <a:pt x="63" y="128"/>
                  </a:cubicBezTo>
                  <a:cubicBezTo>
                    <a:pt x="63" y="128"/>
                    <a:pt x="64" y="128"/>
                    <a:pt x="65" y="128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3" y="122"/>
                    <a:pt x="56" y="121"/>
                    <a:pt x="49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4" y="121"/>
                    <a:pt x="41" y="121"/>
                    <a:pt x="39" y="121"/>
                  </a:cubicBezTo>
                  <a:cubicBezTo>
                    <a:pt x="39" y="119"/>
                    <a:pt x="38" y="117"/>
                    <a:pt x="38" y="115"/>
                  </a:cubicBezTo>
                  <a:cubicBezTo>
                    <a:pt x="36" y="109"/>
                    <a:pt x="35" y="102"/>
                    <a:pt x="34" y="95"/>
                  </a:cubicBezTo>
                  <a:cubicBezTo>
                    <a:pt x="33" y="77"/>
                    <a:pt x="32" y="51"/>
                    <a:pt x="35" y="26"/>
                  </a:cubicBezTo>
                  <a:cubicBezTo>
                    <a:pt x="36" y="22"/>
                    <a:pt x="37" y="19"/>
                    <a:pt x="38" y="16"/>
                  </a:cubicBezTo>
                  <a:cubicBezTo>
                    <a:pt x="39" y="11"/>
                    <a:pt x="40" y="6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3"/>
                  </a:cubicBezTo>
                  <a:cubicBezTo>
                    <a:pt x="30" y="23"/>
                    <a:pt x="25" y="44"/>
                    <a:pt x="14" y="56"/>
                  </a:cubicBezTo>
                  <a:cubicBezTo>
                    <a:pt x="14" y="56"/>
                    <a:pt x="13" y="56"/>
                    <a:pt x="13" y="56"/>
                  </a:cubicBezTo>
                  <a:cubicBezTo>
                    <a:pt x="12" y="57"/>
                    <a:pt x="11" y="58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59"/>
                    <a:pt x="23" y="53"/>
                    <a:pt x="25" y="48"/>
                  </a:cubicBezTo>
                  <a:cubicBezTo>
                    <a:pt x="26" y="46"/>
                    <a:pt x="26" y="45"/>
                    <a:pt x="27" y="44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3"/>
                    <a:pt x="29" y="43"/>
                    <a:pt x="29" y="42"/>
                  </a:cubicBezTo>
                  <a:cubicBezTo>
                    <a:pt x="29" y="40"/>
                    <a:pt x="29" y="37"/>
                    <a:pt x="31" y="35"/>
                  </a:cubicBezTo>
                  <a:cubicBezTo>
                    <a:pt x="28" y="62"/>
                    <a:pt x="27" y="92"/>
                    <a:pt x="34" y="121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18" y="120"/>
                    <a:pt x="10" y="121"/>
                    <a:pt x="4" y="123"/>
                  </a:cubicBezTo>
                  <a:cubicBezTo>
                    <a:pt x="4" y="123"/>
                    <a:pt x="4" y="123"/>
                    <a:pt x="3" y="123"/>
                  </a:cubicBezTo>
                  <a:cubicBezTo>
                    <a:pt x="2" y="123"/>
                    <a:pt x="1" y="123"/>
                    <a:pt x="0" y="124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1" y="12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39"/>
            <p:cNvSpPr>
              <a:spLocks noEditPoints="1"/>
            </p:cNvSpPr>
            <p:nvPr/>
          </p:nvSpPr>
          <p:spPr bwMode="auto">
            <a:xfrm>
              <a:off x="5165725" y="2428876"/>
              <a:ext cx="644525" cy="752475"/>
            </a:xfrm>
            <a:custGeom>
              <a:avLst/>
              <a:gdLst>
                <a:gd name="T0" fmla="*/ 255 w 266"/>
                <a:gd name="T1" fmla="*/ 288 h 311"/>
                <a:gd name="T2" fmla="*/ 249 w 266"/>
                <a:gd name="T3" fmla="*/ 263 h 311"/>
                <a:gd name="T4" fmla="*/ 241 w 266"/>
                <a:gd name="T5" fmla="*/ 226 h 311"/>
                <a:gd name="T6" fmla="*/ 237 w 266"/>
                <a:gd name="T7" fmla="*/ 183 h 311"/>
                <a:gd name="T8" fmla="*/ 234 w 266"/>
                <a:gd name="T9" fmla="*/ 169 h 311"/>
                <a:gd name="T10" fmla="*/ 233 w 266"/>
                <a:gd name="T11" fmla="*/ 144 h 311"/>
                <a:gd name="T12" fmla="*/ 233 w 266"/>
                <a:gd name="T13" fmla="*/ 57 h 311"/>
                <a:gd name="T14" fmla="*/ 242 w 266"/>
                <a:gd name="T15" fmla="*/ 23 h 311"/>
                <a:gd name="T16" fmla="*/ 181 w 266"/>
                <a:gd name="T17" fmla="*/ 17 h 311"/>
                <a:gd name="T18" fmla="*/ 180 w 266"/>
                <a:gd name="T19" fmla="*/ 24 h 311"/>
                <a:gd name="T20" fmla="*/ 180 w 266"/>
                <a:gd name="T21" fmla="*/ 36 h 311"/>
                <a:gd name="T22" fmla="*/ 168 w 266"/>
                <a:gd name="T23" fmla="*/ 48 h 311"/>
                <a:gd name="T24" fmla="*/ 176 w 266"/>
                <a:gd name="T25" fmla="*/ 39 h 311"/>
                <a:gd name="T26" fmla="*/ 175 w 266"/>
                <a:gd name="T27" fmla="*/ 15 h 311"/>
                <a:gd name="T28" fmla="*/ 148 w 266"/>
                <a:gd name="T29" fmla="*/ 15 h 311"/>
                <a:gd name="T30" fmla="*/ 101 w 266"/>
                <a:gd name="T31" fmla="*/ 12 h 311"/>
                <a:gd name="T32" fmla="*/ 60 w 266"/>
                <a:gd name="T33" fmla="*/ 8 h 311"/>
                <a:gd name="T34" fmla="*/ 60 w 266"/>
                <a:gd name="T35" fmla="*/ 26 h 311"/>
                <a:gd name="T36" fmla="*/ 72 w 266"/>
                <a:gd name="T37" fmla="*/ 33 h 311"/>
                <a:gd name="T38" fmla="*/ 45 w 266"/>
                <a:gd name="T39" fmla="*/ 31 h 311"/>
                <a:gd name="T40" fmla="*/ 55 w 266"/>
                <a:gd name="T41" fmla="*/ 23 h 311"/>
                <a:gd name="T42" fmla="*/ 55 w 266"/>
                <a:gd name="T43" fmla="*/ 6 h 311"/>
                <a:gd name="T44" fmla="*/ 29 w 266"/>
                <a:gd name="T45" fmla="*/ 3 h 311"/>
                <a:gd name="T46" fmla="*/ 8 w 266"/>
                <a:gd name="T47" fmla="*/ 1 h 311"/>
                <a:gd name="T48" fmla="*/ 9 w 266"/>
                <a:gd name="T49" fmla="*/ 4 h 311"/>
                <a:gd name="T50" fmla="*/ 6 w 266"/>
                <a:gd name="T51" fmla="*/ 17 h 311"/>
                <a:gd name="T52" fmla="*/ 5 w 266"/>
                <a:gd name="T53" fmla="*/ 20 h 311"/>
                <a:gd name="T54" fmla="*/ 6 w 266"/>
                <a:gd name="T55" fmla="*/ 23 h 311"/>
                <a:gd name="T56" fmla="*/ 4 w 266"/>
                <a:gd name="T57" fmla="*/ 44 h 311"/>
                <a:gd name="T58" fmla="*/ 3 w 266"/>
                <a:gd name="T59" fmla="*/ 154 h 311"/>
                <a:gd name="T60" fmla="*/ 15 w 266"/>
                <a:gd name="T61" fmla="*/ 290 h 311"/>
                <a:gd name="T62" fmla="*/ 15 w 266"/>
                <a:gd name="T63" fmla="*/ 294 h 311"/>
                <a:gd name="T64" fmla="*/ 20 w 266"/>
                <a:gd name="T65" fmla="*/ 304 h 311"/>
                <a:gd name="T66" fmla="*/ 21 w 266"/>
                <a:gd name="T67" fmla="*/ 295 h 311"/>
                <a:gd name="T68" fmla="*/ 182 w 266"/>
                <a:gd name="T69" fmla="*/ 301 h 311"/>
                <a:gd name="T70" fmla="*/ 260 w 266"/>
                <a:gd name="T71" fmla="*/ 311 h 311"/>
                <a:gd name="T72" fmla="*/ 11 w 266"/>
                <a:gd name="T73" fmla="*/ 251 h 311"/>
                <a:gd name="T74" fmla="*/ 11 w 266"/>
                <a:gd name="T75" fmla="*/ 231 h 311"/>
                <a:gd name="T76" fmla="*/ 8 w 266"/>
                <a:gd name="T77" fmla="*/ 175 h 311"/>
                <a:gd name="T78" fmla="*/ 7 w 266"/>
                <a:gd name="T79" fmla="*/ 65 h 311"/>
                <a:gd name="T80" fmla="*/ 10 w 266"/>
                <a:gd name="T81" fmla="*/ 23 h 311"/>
                <a:gd name="T82" fmla="*/ 13 w 266"/>
                <a:gd name="T83" fmla="*/ 7 h 311"/>
                <a:gd name="T84" fmla="*/ 14 w 266"/>
                <a:gd name="T85" fmla="*/ 5 h 311"/>
                <a:gd name="T86" fmla="*/ 51 w 266"/>
                <a:gd name="T87" fmla="*/ 25 h 311"/>
                <a:gd name="T88" fmla="*/ 60 w 266"/>
                <a:gd name="T89" fmla="*/ 58 h 311"/>
                <a:gd name="T90" fmla="*/ 65 w 266"/>
                <a:gd name="T91" fmla="*/ 23 h 311"/>
                <a:gd name="T92" fmla="*/ 168 w 266"/>
                <a:gd name="T93" fmla="*/ 20 h 311"/>
                <a:gd name="T94" fmla="*/ 168 w 266"/>
                <a:gd name="T95" fmla="*/ 21 h 311"/>
                <a:gd name="T96" fmla="*/ 170 w 266"/>
                <a:gd name="T97" fmla="*/ 20 h 311"/>
                <a:gd name="T98" fmla="*/ 171 w 266"/>
                <a:gd name="T99" fmla="*/ 25 h 311"/>
                <a:gd name="T100" fmla="*/ 182 w 266"/>
                <a:gd name="T101" fmla="*/ 62 h 311"/>
                <a:gd name="T102" fmla="*/ 184 w 266"/>
                <a:gd name="T103" fmla="*/ 33 h 311"/>
                <a:gd name="T104" fmla="*/ 205 w 266"/>
                <a:gd name="T105" fmla="*/ 23 h 311"/>
                <a:gd name="T106" fmla="*/ 228 w 266"/>
                <a:gd name="T107" fmla="*/ 67 h 311"/>
                <a:gd name="T108" fmla="*/ 234 w 266"/>
                <a:gd name="T109" fmla="*/ 199 h 311"/>
                <a:gd name="T110" fmla="*/ 237 w 266"/>
                <a:gd name="T111" fmla="*/ 220 h 311"/>
                <a:gd name="T112" fmla="*/ 238 w 266"/>
                <a:gd name="T113" fmla="*/ 233 h 311"/>
                <a:gd name="T114" fmla="*/ 245 w 266"/>
                <a:gd name="T115" fmla="*/ 266 h 311"/>
                <a:gd name="T116" fmla="*/ 251 w 266"/>
                <a:gd name="T117" fmla="*/ 290 h 311"/>
                <a:gd name="T118" fmla="*/ 229 w 266"/>
                <a:gd name="T119" fmla="*/ 302 h 311"/>
                <a:gd name="T120" fmla="*/ 123 w 266"/>
                <a:gd name="T121" fmla="*/ 298 h 311"/>
                <a:gd name="T122" fmla="*/ 15 w 266"/>
                <a:gd name="T123" fmla="*/ 27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311">
                  <a:moveTo>
                    <a:pt x="266" y="310"/>
                  </a:moveTo>
                  <a:cubicBezTo>
                    <a:pt x="266" y="304"/>
                    <a:pt x="263" y="300"/>
                    <a:pt x="260" y="296"/>
                  </a:cubicBezTo>
                  <a:cubicBezTo>
                    <a:pt x="258" y="294"/>
                    <a:pt x="257" y="291"/>
                    <a:pt x="255" y="288"/>
                  </a:cubicBezTo>
                  <a:cubicBezTo>
                    <a:pt x="254" y="286"/>
                    <a:pt x="254" y="284"/>
                    <a:pt x="254" y="281"/>
                  </a:cubicBezTo>
                  <a:cubicBezTo>
                    <a:pt x="253" y="280"/>
                    <a:pt x="253" y="278"/>
                    <a:pt x="253" y="276"/>
                  </a:cubicBezTo>
                  <a:cubicBezTo>
                    <a:pt x="252" y="272"/>
                    <a:pt x="250" y="267"/>
                    <a:pt x="249" y="263"/>
                  </a:cubicBezTo>
                  <a:cubicBezTo>
                    <a:pt x="248" y="259"/>
                    <a:pt x="247" y="256"/>
                    <a:pt x="246" y="252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4" y="243"/>
                    <a:pt x="242" y="235"/>
                    <a:pt x="241" y="226"/>
                  </a:cubicBezTo>
                  <a:cubicBezTo>
                    <a:pt x="240" y="212"/>
                    <a:pt x="239" y="203"/>
                    <a:pt x="237" y="190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87"/>
                    <a:pt x="237" y="185"/>
                    <a:pt x="237" y="183"/>
                  </a:cubicBezTo>
                  <a:cubicBezTo>
                    <a:pt x="237" y="181"/>
                    <a:pt x="237" y="178"/>
                    <a:pt x="236" y="176"/>
                  </a:cubicBezTo>
                  <a:cubicBezTo>
                    <a:pt x="236" y="175"/>
                    <a:pt x="236" y="174"/>
                    <a:pt x="235" y="173"/>
                  </a:cubicBezTo>
                  <a:cubicBezTo>
                    <a:pt x="235" y="171"/>
                    <a:pt x="234" y="170"/>
                    <a:pt x="234" y="169"/>
                  </a:cubicBezTo>
                  <a:cubicBezTo>
                    <a:pt x="234" y="166"/>
                    <a:pt x="234" y="163"/>
                    <a:pt x="234" y="159"/>
                  </a:cubicBezTo>
                  <a:cubicBezTo>
                    <a:pt x="234" y="156"/>
                    <a:pt x="234" y="152"/>
                    <a:pt x="234" y="149"/>
                  </a:cubicBezTo>
                  <a:cubicBezTo>
                    <a:pt x="233" y="147"/>
                    <a:pt x="233" y="146"/>
                    <a:pt x="233" y="144"/>
                  </a:cubicBezTo>
                  <a:cubicBezTo>
                    <a:pt x="232" y="143"/>
                    <a:pt x="232" y="141"/>
                    <a:pt x="232" y="139"/>
                  </a:cubicBezTo>
                  <a:cubicBezTo>
                    <a:pt x="230" y="117"/>
                    <a:pt x="231" y="95"/>
                    <a:pt x="232" y="73"/>
                  </a:cubicBezTo>
                  <a:cubicBezTo>
                    <a:pt x="233" y="67"/>
                    <a:pt x="233" y="62"/>
                    <a:pt x="233" y="57"/>
                  </a:cubicBezTo>
                  <a:cubicBezTo>
                    <a:pt x="234" y="46"/>
                    <a:pt x="235" y="36"/>
                    <a:pt x="235" y="26"/>
                  </a:cubicBezTo>
                  <a:cubicBezTo>
                    <a:pt x="236" y="26"/>
                    <a:pt x="236" y="26"/>
                    <a:pt x="237" y="26"/>
                  </a:cubicBezTo>
                  <a:cubicBezTo>
                    <a:pt x="239" y="25"/>
                    <a:pt x="241" y="25"/>
                    <a:pt x="242" y="23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24" y="20"/>
                    <a:pt x="196" y="18"/>
                    <a:pt x="181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20"/>
                    <a:pt x="180" y="22"/>
                    <a:pt x="180" y="24"/>
                  </a:cubicBezTo>
                  <a:cubicBezTo>
                    <a:pt x="180" y="27"/>
                    <a:pt x="179" y="31"/>
                    <a:pt x="180" y="35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8" y="38"/>
                    <a:pt x="193" y="41"/>
                    <a:pt x="192" y="52"/>
                  </a:cubicBezTo>
                  <a:cubicBezTo>
                    <a:pt x="190" y="55"/>
                    <a:pt x="187" y="57"/>
                    <a:pt x="182" y="57"/>
                  </a:cubicBezTo>
                  <a:cubicBezTo>
                    <a:pt x="176" y="57"/>
                    <a:pt x="169" y="54"/>
                    <a:pt x="168" y="48"/>
                  </a:cubicBezTo>
                  <a:cubicBezTo>
                    <a:pt x="167" y="46"/>
                    <a:pt x="168" y="43"/>
                    <a:pt x="170" y="41"/>
                  </a:cubicBezTo>
                  <a:cubicBezTo>
                    <a:pt x="171" y="40"/>
                    <a:pt x="173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7" y="32"/>
                    <a:pt x="176" y="24"/>
                    <a:pt x="175" y="17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1" y="15"/>
                    <a:pt x="167" y="16"/>
                    <a:pt x="163" y="16"/>
                  </a:cubicBezTo>
                  <a:cubicBezTo>
                    <a:pt x="158" y="16"/>
                    <a:pt x="153" y="15"/>
                    <a:pt x="148" y="15"/>
                  </a:cubicBezTo>
                  <a:cubicBezTo>
                    <a:pt x="144" y="15"/>
                    <a:pt x="141" y="14"/>
                    <a:pt x="137" y="14"/>
                  </a:cubicBezTo>
                  <a:cubicBezTo>
                    <a:pt x="131" y="14"/>
                    <a:pt x="126" y="13"/>
                    <a:pt x="120" y="13"/>
                  </a:cubicBezTo>
                  <a:cubicBezTo>
                    <a:pt x="114" y="12"/>
                    <a:pt x="108" y="12"/>
                    <a:pt x="101" y="12"/>
                  </a:cubicBezTo>
                  <a:cubicBezTo>
                    <a:pt x="95" y="11"/>
                    <a:pt x="90" y="11"/>
                    <a:pt x="85" y="10"/>
                  </a:cubicBezTo>
                  <a:cubicBezTo>
                    <a:pt x="77" y="9"/>
                    <a:pt x="69" y="8"/>
                    <a:pt x="61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7"/>
                    <a:pt x="64" y="28"/>
                    <a:pt x="65" y="28"/>
                  </a:cubicBezTo>
                  <a:cubicBezTo>
                    <a:pt x="68" y="29"/>
                    <a:pt x="72" y="30"/>
                    <a:pt x="72" y="33"/>
                  </a:cubicBezTo>
                  <a:cubicBezTo>
                    <a:pt x="74" y="42"/>
                    <a:pt x="70" y="52"/>
                    <a:pt x="63" y="53"/>
                  </a:cubicBezTo>
                  <a:cubicBezTo>
                    <a:pt x="56" y="55"/>
                    <a:pt x="44" y="50"/>
                    <a:pt x="42" y="43"/>
                  </a:cubicBezTo>
                  <a:cubicBezTo>
                    <a:pt x="41" y="40"/>
                    <a:pt x="42" y="35"/>
                    <a:pt x="45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3" y="32"/>
                    <a:pt x="55" y="30"/>
                  </a:cubicBezTo>
                  <a:cubicBezTo>
                    <a:pt x="57" y="28"/>
                    <a:pt x="56" y="26"/>
                    <a:pt x="55" y="23"/>
                  </a:cubicBezTo>
                  <a:cubicBezTo>
                    <a:pt x="55" y="21"/>
                    <a:pt x="55" y="20"/>
                    <a:pt x="55" y="18"/>
                  </a:cubicBezTo>
                  <a:cubicBezTo>
                    <a:pt x="55" y="16"/>
                    <a:pt x="55" y="13"/>
                    <a:pt x="55" y="11"/>
                  </a:cubicBezTo>
                  <a:cubicBezTo>
                    <a:pt x="55" y="9"/>
                    <a:pt x="55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6" y="6"/>
                    <a:pt x="38" y="4"/>
                    <a:pt x="29" y="3"/>
                  </a:cubicBezTo>
                  <a:cubicBezTo>
                    <a:pt x="24" y="2"/>
                    <a:pt x="20" y="1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8"/>
                    <a:pt x="7" y="13"/>
                    <a:pt x="6" y="17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6"/>
                    <a:pt x="6" y="30"/>
                    <a:pt x="5" y="33"/>
                  </a:cubicBezTo>
                  <a:cubicBezTo>
                    <a:pt x="5" y="35"/>
                    <a:pt x="5" y="37"/>
                    <a:pt x="5" y="3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8"/>
                    <a:pt x="4" y="52"/>
                    <a:pt x="3" y="56"/>
                  </a:cubicBezTo>
                  <a:cubicBezTo>
                    <a:pt x="0" y="84"/>
                    <a:pt x="2" y="116"/>
                    <a:pt x="3" y="147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1"/>
                    <a:pt x="3" y="168"/>
                    <a:pt x="3" y="174"/>
                  </a:cubicBezTo>
                  <a:cubicBezTo>
                    <a:pt x="3" y="181"/>
                    <a:pt x="3" y="187"/>
                    <a:pt x="3" y="194"/>
                  </a:cubicBezTo>
                  <a:cubicBezTo>
                    <a:pt x="5" y="231"/>
                    <a:pt x="7" y="262"/>
                    <a:pt x="15" y="290"/>
                  </a:cubicBezTo>
                  <a:cubicBezTo>
                    <a:pt x="14" y="289"/>
                    <a:pt x="13" y="289"/>
                    <a:pt x="12" y="290"/>
                  </a:cubicBezTo>
                  <a:cubicBezTo>
                    <a:pt x="12" y="290"/>
                    <a:pt x="12" y="291"/>
                    <a:pt x="12" y="292"/>
                  </a:cubicBezTo>
                  <a:cubicBezTo>
                    <a:pt x="12" y="294"/>
                    <a:pt x="14" y="294"/>
                    <a:pt x="15" y="294"/>
                  </a:cubicBezTo>
                  <a:cubicBezTo>
                    <a:pt x="16" y="295"/>
                    <a:pt x="17" y="295"/>
                    <a:pt x="17" y="296"/>
                  </a:cubicBezTo>
                  <a:cubicBezTo>
                    <a:pt x="17" y="296"/>
                    <a:pt x="17" y="297"/>
                    <a:pt x="17" y="298"/>
                  </a:cubicBezTo>
                  <a:cubicBezTo>
                    <a:pt x="19" y="303"/>
                    <a:pt x="19" y="304"/>
                    <a:pt x="20" y="304"/>
                  </a:cubicBezTo>
                  <a:cubicBezTo>
                    <a:pt x="21" y="304"/>
                    <a:pt x="21" y="304"/>
                    <a:pt x="21" y="303"/>
                  </a:cubicBezTo>
                  <a:cubicBezTo>
                    <a:pt x="21" y="303"/>
                    <a:pt x="21" y="302"/>
                    <a:pt x="21" y="300"/>
                  </a:cubicBezTo>
                  <a:cubicBezTo>
                    <a:pt x="21" y="299"/>
                    <a:pt x="20" y="297"/>
                    <a:pt x="21" y="295"/>
                  </a:cubicBezTo>
                  <a:cubicBezTo>
                    <a:pt x="44" y="300"/>
                    <a:pt x="66" y="303"/>
                    <a:pt x="89" y="303"/>
                  </a:cubicBezTo>
                  <a:cubicBezTo>
                    <a:pt x="103" y="303"/>
                    <a:pt x="116" y="303"/>
                    <a:pt x="131" y="302"/>
                  </a:cubicBezTo>
                  <a:cubicBezTo>
                    <a:pt x="147" y="301"/>
                    <a:pt x="165" y="301"/>
                    <a:pt x="182" y="301"/>
                  </a:cubicBezTo>
                  <a:cubicBezTo>
                    <a:pt x="193" y="302"/>
                    <a:pt x="204" y="303"/>
                    <a:pt x="218" y="304"/>
                  </a:cubicBezTo>
                  <a:cubicBezTo>
                    <a:pt x="223" y="305"/>
                    <a:pt x="228" y="306"/>
                    <a:pt x="233" y="307"/>
                  </a:cubicBezTo>
                  <a:cubicBezTo>
                    <a:pt x="242" y="309"/>
                    <a:pt x="251" y="311"/>
                    <a:pt x="260" y="311"/>
                  </a:cubicBezTo>
                  <a:cubicBezTo>
                    <a:pt x="262" y="311"/>
                    <a:pt x="264" y="310"/>
                    <a:pt x="265" y="310"/>
                  </a:cubicBezTo>
                  <a:cubicBezTo>
                    <a:pt x="266" y="310"/>
                    <a:pt x="266" y="310"/>
                    <a:pt x="266" y="310"/>
                  </a:cubicBezTo>
                  <a:close/>
                  <a:moveTo>
                    <a:pt x="11" y="251"/>
                  </a:moveTo>
                  <a:cubicBezTo>
                    <a:pt x="11" y="250"/>
                    <a:pt x="11" y="248"/>
                    <a:pt x="12" y="247"/>
                  </a:cubicBezTo>
                  <a:cubicBezTo>
                    <a:pt x="12" y="245"/>
                    <a:pt x="12" y="244"/>
                    <a:pt x="12" y="243"/>
                  </a:cubicBezTo>
                  <a:cubicBezTo>
                    <a:pt x="12" y="239"/>
                    <a:pt x="11" y="235"/>
                    <a:pt x="11" y="231"/>
                  </a:cubicBezTo>
                  <a:cubicBezTo>
                    <a:pt x="10" y="227"/>
                    <a:pt x="9" y="223"/>
                    <a:pt x="9" y="220"/>
                  </a:cubicBezTo>
                  <a:cubicBezTo>
                    <a:pt x="9" y="213"/>
                    <a:pt x="9" y="206"/>
                    <a:pt x="8" y="198"/>
                  </a:cubicBezTo>
                  <a:cubicBezTo>
                    <a:pt x="7" y="191"/>
                    <a:pt x="8" y="182"/>
                    <a:pt x="8" y="175"/>
                  </a:cubicBezTo>
                  <a:cubicBezTo>
                    <a:pt x="8" y="168"/>
                    <a:pt x="8" y="161"/>
                    <a:pt x="8" y="15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6" y="119"/>
                    <a:pt x="5" y="91"/>
                    <a:pt x="7" y="65"/>
                  </a:cubicBezTo>
                  <a:cubicBezTo>
                    <a:pt x="7" y="59"/>
                    <a:pt x="8" y="53"/>
                    <a:pt x="9" y="47"/>
                  </a:cubicBezTo>
                  <a:cubicBezTo>
                    <a:pt x="9" y="40"/>
                    <a:pt x="10" y="34"/>
                    <a:pt x="11" y="27"/>
                  </a:cubicBezTo>
                  <a:cubicBezTo>
                    <a:pt x="11" y="26"/>
                    <a:pt x="10" y="25"/>
                    <a:pt x="10" y="23"/>
                  </a:cubicBezTo>
                  <a:cubicBezTo>
                    <a:pt x="10" y="22"/>
                    <a:pt x="10" y="20"/>
                    <a:pt x="10" y="19"/>
                  </a:cubicBezTo>
                  <a:cubicBezTo>
                    <a:pt x="10" y="17"/>
                    <a:pt x="11" y="16"/>
                    <a:pt x="11" y="14"/>
                  </a:cubicBezTo>
                  <a:cubicBezTo>
                    <a:pt x="12" y="12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31" y="7"/>
                    <a:pt x="40" y="9"/>
                    <a:pt x="50" y="11"/>
                  </a:cubicBezTo>
                  <a:cubicBezTo>
                    <a:pt x="50" y="16"/>
                    <a:pt x="50" y="21"/>
                    <a:pt x="51" y="25"/>
                  </a:cubicBezTo>
                  <a:cubicBezTo>
                    <a:pt x="47" y="24"/>
                    <a:pt x="43" y="25"/>
                    <a:pt x="40" y="29"/>
                  </a:cubicBezTo>
                  <a:cubicBezTo>
                    <a:pt x="37" y="33"/>
                    <a:pt x="36" y="39"/>
                    <a:pt x="37" y="43"/>
                  </a:cubicBezTo>
                  <a:cubicBezTo>
                    <a:pt x="39" y="52"/>
                    <a:pt x="51" y="58"/>
                    <a:pt x="60" y="58"/>
                  </a:cubicBezTo>
                  <a:cubicBezTo>
                    <a:pt x="62" y="58"/>
                    <a:pt x="64" y="58"/>
                    <a:pt x="66" y="57"/>
                  </a:cubicBezTo>
                  <a:cubicBezTo>
                    <a:pt x="74" y="55"/>
                    <a:pt x="78" y="44"/>
                    <a:pt x="77" y="36"/>
                  </a:cubicBezTo>
                  <a:cubicBezTo>
                    <a:pt x="77" y="29"/>
                    <a:pt x="72" y="24"/>
                    <a:pt x="65" y="23"/>
                  </a:cubicBezTo>
                  <a:cubicBezTo>
                    <a:pt x="66" y="19"/>
                    <a:pt x="66" y="17"/>
                    <a:pt x="65" y="13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102" y="16"/>
                    <a:pt x="136" y="19"/>
                    <a:pt x="168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21"/>
                    <a:pt x="170" y="21"/>
                    <a:pt x="170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1" y="22"/>
                    <a:pt x="171" y="23"/>
                    <a:pt x="171" y="25"/>
                  </a:cubicBezTo>
                  <a:cubicBezTo>
                    <a:pt x="171" y="28"/>
                    <a:pt x="171" y="30"/>
                    <a:pt x="172" y="32"/>
                  </a:cubicBezTo>
                  <a:cubicBezTo>
                    <a:pt x="165" y="35"/>
                    <a:pt x="161" y="41"/>
                    <a:pt x="163" y="47"/>
                  </a:cubicBezTo>
                  <a:cubicBezTo>
                    <a:pt x="164" y="56"/>
                    <a:pt x="174" y="62"/>
                    <a:pt x="182" y="62"/>
                  </a:cubicBezTo>
                  <a:cubicBezTo>
                    <a:pt x="188" y="62"/>
                    <a:pt x="192" y="60"/>
                    <a:pt x="195" y="56"/>
                  </a:cubicBezTo>
                  <a:cubicBezTo>
                    <a:pt x="197" y="50"/>
                    <a:pt x="197" y="44"/>
                    <a:pt x="194" y="39"/>
                  </a:cubicBezTo>
                  <a:cubicBezTo>
                    <a:pt x="192" y="35"/>
                    <a:pt x="188" y="33"/>
                    <a:pt x="184" y="33"/>
                  </a:cubicBezTo>
                  <a:cubicBezTo>
                    <a:pt x="184" y="31"/>
                    <a:pt x="184" y="30"/>
                    <a:pt x="184" y="29"/>
                  </a:cubicBezTo>
                  <a:cubicBezTo>
                    <a:pt x="184" y="26"/>
                    <a:pt x="184" y="24"/>
                    <a:pt x="185" y="22"/>
                  </a:cubicBezTo>
                  <a:cubicBezTo>
                    <a:pt x="192" y="23"/>
                    <a:pt x="199" y="23"/>
                    <a:pt x="205" y="23"/>
                  </a:cubicBezTo>
                  <a:cubicBezTo>
                    <a:pt x="214" y="23"/>
                    <a:pt x="223" y="24"/>
                    <a:pt x="232" y="26"/>
                  </a:cubicBezTo>
                  <a:cubicBezTo>
                    <a:pt x="232" y="34"/>
                    <a:pt x="231" y="42"/>
                    <a:pt x="230" y="49"/>
                  </a:cubicBezTo>
                  <a:cubicBezTo>
                    <a:pt x="229" y="55"/>
                    <a:pt x="228" y="61"/>
                    <a:pt x="228" y="67"/>
                  </a:cubicBezTo>
                  <a:cubicBezTo>
                    <a:pt x="226" y="103"/>
                    <a:pt x="227" y="138"/>
                    <a:pt x="230" y="171"/>
                  </a:cubicBezTo>
                  <a:cubicBezTo>
                    <a:pt x="231" y="176"/>
                    <a:pt x="232" y="181"/>
                    <a:pt x="232" y="186"/>
                  </a:cubicBezTo>
                  <a:cubicBezTo>
                    <a:pt x="233" y="190"/>
                    <a:pt x="234" y="194"/>
                    <a:pt x="234" y="199"/>
                  </a:cubicBezTo>
                  <a:cubicBezTo>
                    <a:pt x="235" y="201"/>
                    <a:pt x="235" y="203"/>
                    <a:pt x="235" y="206"/>
                  </a:cubicBezTo>
                  <a:cubicBezTo>
                    <a:pt x="236" y="209"/>
                    <a:pt x="237" y="212"/>
                    <a:pt x="237" y="216"/>
                  </a:cubicBezTo>
                  <a:cubicBezTo>
                    <a:pt x="237" y="217"/>
                    <a:pt x="237" y="219"/>
                    <a:pt x="237" y="220"/>
                  </a:cubicBezTo>
                  <a:cubicBezTo>
                    <a:pt x="236" y="222"/>
                    <a:pt x="236" y="223"/>
                    <a:pt x="236" y="225"/>
                  </a:cubicBezTo>
                  <a:cubicBezTo>
                    <a:pt x="236" y="226"/>
                    <a:pt x="237" y="228"/>
                    <a:pt x="237" y="230"/>
                  </a:cubicBezTo>
                  <a:cubicBezTo>
                    <a:pt x="238" y="231"/>
                    <a:pt x="238" y="232"/>
                    <a:pt x="238" y="233"/>
                  </a:cubicBezTo>
                  <a:cubicBezTo>
                    <a:pt x="239" y="237"/>
                    <a:pt x="239" y="237"/>
                    <a:pt x="239" y="237"/>
                  </a:cubicBezTo>
                  <a:cubicBezTo>
                    <a:pt x="240" y="245"/>
                    <a:pt x="241" y="252"/>
                    <a:pt x="243" y="259"/>
                  </a:cubicBezTo>
                  <a:cubicBezTo>
                    <a:pt x="243" y="261"/>
                    <a:pt x="244" y="263"/>
                    <a:pt x="245" y="266"/>
                  </a:cubicBezTo>
                  <a:cubicBezTo>
                    <a:pt x="246" y="268"/>
                    <a:pt x="247" y="271"/>
                    <a:pt x="247" y="274"/>
                  </a:cubicBezTo>
                  <a:cubicBezTo>
                    <a:pt x="248" y="276"/>
                    <a:pt x="248" y="278"/>
                    <a:pt x="249" y="280"/>
                  </a:cubicBezTo>
                  <a:cubicBezTo>
                    <a:pt x="250" y="283"/>
                    <a:pt x="250" y="287"/>
                    <a:pt x="251" y="290"/>
                  </a:cubicBezTo>
                  <a:cubicBezTo>
                    <a:pt x="252" y="292"/>
                    <a:pt x="254" y="294"/>
                    <a:pt x="255" y="297"/>
                  </a:cubicBezTo>
                  <a:cubicBezTo>
                    <a:pt x="258" y="300"/>
                    <a:pt x="260" y="303"/>
                    <a:pt x="260" y="306"/>
                  </a:cubicBezTo>
                  <a:cubicBezTo>
                    <a:pt x="250" y="305"/>
                    <a:pt x="239" y="304"/>
                    <a:pt x="229" y="302"/>
                  </a:cubicBezTo>
                  <a:cubicBezTo>
                    <a:pt x="208" y="299"/>
                    <a:pt x="189" y="296"/>
                    <a:pt x="167" y="296"/>
                  </a:cubicBezTo>
                  <a:cubicBezTo>
                    <a:pt x="165" y="296"/>
                    <a:pt x="165" y="296"/>
                    <a:pt x="165" y="296"/>
                  </a:cubicBezTo>
                  <a:cubicBezTo>
                    <a:pt x="151" y="297"/>
                    <a:pt x="137" y="297"/>
                    <a:pt x="123" y="298"/>
                  </a:cubicBezTo>
                  <a:cubicBezTo>
                    <a:pt x="81" y="300"/>
                    <a:pt x="48" y="297"/>
                    <a:pt x="19" y="290"/>
                  </a:cubicBezTo>
                  <a:cubicBezTo>
                    <a:pt x="17" y="286"/>
                    <a:pt x="17" y="282"/>
                    <a:pt x="16" y="277"/>
                  </a:cubicBezTo>
                  <a:cubicBezTo>
                    <a:pt x="16" y="275"/>
                    <a:pt x="16" y="273"/>
                    <a:pt x="15" y="271"/>
                  </a:cubicBezTo>
                  <a:cubicBezTo>
                    <a:pt x="15" y="268"/>
                    <a:pt x="14" y="265"/>
                    <a:pt x="13" y="262"/>
                  </a:cubicBezTo>
                  <a:cubicBezTo>
                    <a:pt x="13" y="259"/>
                    <a:pt x="12" y="255"/>
                    <a:pt x="11" y="25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0"/>
            <p:cNvSpPr/>
            <p:nvPr/>
          </p:nvSpPr>
          <p:spPr bwMode="auto">
            <a:xfrm>
              <a:off x="5256213" y="2674938"/>
              <a:ext cx="166688" cy="304800"/>
            </a:xfrm>
            <a:custGeom>
              <a:avLst/>
              <a:gdLst>
                <a:gd name="T0" fmla="*/ 31 w 69"/>
                <a:gd name="T1" fmla="*/ 125 h 126"/>
                <a:gd name="T2" fmla="*/ 32 w 69"/>
                <a:gd name="T3" fmla="*/ 126 h 126"/>
                <a:gd name="T4" fmla="*/ 50 w 69"/>
                <a:gd name="T5" fmla="*/ 120 h 126"/>
                <a:gd name="T6" fmla="*/ 69 w 69"/>
                <a:gd name="T7" fmla="*/ 87 h 126"/>
                <a:gd name="T8" fmla="*/ 45 w 69"/>
                <a:gd name="T9" fmla="*/ 43 h 126"/>
                <a:gd name="T10" fmla="*/ 47 w 69"/>
                <a:gd name="T11" fmla="*/ 42 h 126"/>
                <a:gd name="T12" fmla="*/ 49 w 69"/>
                <a:gd name="T13" fmla="*/ 41 h 126"/>
                <a:gd name="T14" fmla="*/ 50 w 69"/>
                <a:gd name="T15" fmla="*/ 40 h 126"/>
                <a:gd name="T16" fmla="*/ 60 w 69"/>
                <a:gd name="T17" fmla="*/ 14 h 126"/>
                <a:gd name="T18" fmla="*/ 40 w 69"/>
                <a:gd name="T19" fmla="*/ 0 h 126"/>
                <a:gd name="T20" fmla="*/ 39 w 69"/>
                <a:gd name="T21" fmla="*/ 0 h 126"/>
                <a:gd name="T22" fmla="*/ 21 w 69"/>
                <a:gd name="T23" fmla="*/ 8 h 126"/>
                <a:gd name="T24" fmla="*/ 15 w 69"/>
                <a:gd name="T25" fmla="*/ 16 h 126"/>
                <a:gd name="T26" fmla="*/ 17 w 69"/>
                <a:gd name="T27" fmla="*/ 22 h 126"/>
                <a:gd name="T28" fmla="*/ 17 w 69"/>
                <a:gd name="T29" fmla="*/ 22 h 126"/>
                <a:gd name="T30" fmla="*/ 18 w 69"/>
                <a:gd name="T31" fmla="*/ 22 h 126"/>
                <a:gd name="T32" fmla="*/ 21 w 69"/>
                <a:gd name="T33" fmla="*/ 22 h 126"/>
                <a:gd name="T34" fmla="*/ 23 w 69"/>
                <a:gd name="T35" fmla="*/ 22 h 126"/>
                <a:gd name="T36" fmla="*/ 24 w 69"/>
                <a:gd name="T37" fmla="*/ 22 h 126"/>
                <a:gd name="T38" fmla="*/ 22 w 69"/>
                <a:gd name="T39" fmla="*/ 19 h 126"/>
                <a:gd name="T40" fmla="*/ 22 w 69"/>
                <a:gd name="T41" fmla="*/ 17 h 126"/>
                <a:gd name="T42" fmla="*/ 23 w 69"/>
                <a:gd name="T43" fmla="*/ 14 h 126"/>
                <a:gd name="T44" fmla="*/ 24 w 69"/>
                <a:gd name="T45" fmla="*/ 12 h 126"/>
                <a:gd name="T46" fmla="*/ 24 w 69"/>
                <a:gd name="T47" fmla="*/ 13 h 126"/>
                <a:gd name="T48" fmla="*/ 25 w 69"/>
                <a:gd name="T49" fmla="*/ 14 h 126"/>
                <a:gd name="T50" fmla="*/ 26 w 69"/>
                <a:gd name="T51" fmla="*/ 12 h 126"/>
                <a:gd name="T52" fmla="*/ 39 w 69"/>
                <a:gd name="T53" fmla="*/ 5 h 126"/>
                <a:gd name="T54" fmla="*/ 49 w 69"/>
                <a:gd name="T55" fmla="*/ 7 h 126"/>
                <a:gd name="T56" fmla="*/ 49 w 69"/>
                <a:gd name="T57" fmla="*/ 9 h 126"/>
                <a:gd name="T58" fmla="*/ 51 w 69"/>
                <a:gd name="T59" fmla="*/ 10 h 126"/>
                <a:gd name="T60" fmla="*/ 52 w 69"/>
                <a:gd name="T61" fmla="*/ 10 h 126"/>
                <a:gd name="T62" fmla="*/ 54 w 69"/>
                <a:gd name="T63" fmla="*/ 26 h 126"/>
                <a:gd name="T64" fmla="*/ 38 w 69"/>
                <a:gd name="T65" fmla="*/ 41 h 126"/>
                <a:gd name="T66" fmla="*/ 34 w 69"/>
                <a:gd name="T67" fmla="*/ 41 h 126"/>
                <a:gd name="T68" fmla="*/ 32 w 69"/>
                <a:gd name="T69" fmla="*/ 41 h 126"/>
                <a:gd name="T70" fmla="*/ 28 w 69"/>
                <a:gd name="T71" fmla="*/ 44 h 126"/>
                <a:gd name="T72" fmla="*/ 27 w 69"/>
                <a:gd name="T73" fmla="*/ 45 h 126"/>
                <a:gd name="T74" fmla="*/ 28 w 69"/>
                <a:gd name="T75" fmla="*/ 45 h 126"/>
                <a:gd name="T76" fmla="*/ 40 w 69"/>
                <a:gd name="T77" fmla="*/ 46 h 126"/>
                <a:gd name="T78" fmla="*/ 64 w 69"/>
                <a:gd name="T79" fmla="*/ 89 h 126"/>
                <a:gd name="T80" fmla="*/ 33 w 69"/>
                <a:gd name="T81" fmla="*/ 121 h 126"/>
                <a:gd name="T82" fmla="*/ 32 w 69"/>
                <a:gd name="T83" fmla="*/ 121 h 126"/>
                <a:gd name="T84" fmla="*/ 8 w 69"/>
                <a:gd name="T85" fmla="*/ 103 h 126"/>
                <a:gd name="T86" fmla="*/ 9 w 69"/>
                <a:gd name="T87" fmla="*/ 97 h 126"/>
                <a:gd name="T88" fmla="*/ 9 w 69"/>
                <a:gd name="T89" fmla="*/ 94 h 126"/>
                <a:gd name="T90" fmla="*/ 10 w 69"/>
                <a:gd name="T91" fmla="*/ 93 h 126"/>
                <a:gd name="T92" fmla="*/ 11 w 69"/>
                <a:gd name="T93" fmla="*/ 88 h 126"/>
                <a:gd name="T94" fmla="*/ 11 w 69"/>
                <a:gd name="T95" fmla="*/ 88 h 126"/>
                <a:gd name="T96" fmla="*/ 14 w 69"/>
                <a:gd name="T97" fmla="*/ 85 h 126"/>
                <a:gd name="T98" fmla="*/ 13 w 69"/>
                <a:gd name="T99" fmla="*/ 84 h 126"/>
                <a:gd name="T100" fmla="*/ 13 w 69"/>
                <a:gd name="T101" fmla="*/ 83 h 126"/>
                <a:gd name="T102" fmla="*/ 13 w 69"/>
                <a:gd name="T103" fmla="*/ 83 h 126"/>
                <a:gd name="T104" fmla="*/ 18 w 69"/>
                <a:gd name="T105" fmla="*/ 82 h 126"/>
                <a:gd name="T106" fmla="*/ 19 w 69"/>
                <a:gd name="T107" fmla="*/ 82 h 126"/>
                <a:gd name="T108" fmla="*/ 19 w 69"/>
                <a:gd name="T109" fmla="*/ 81 h 126"/>
                <a:gd name="T110" fmla="*/ 17 w 69"/>
                <a:gd name="T111" fmla="*/ 78 h 126"/>
                <a:gd name="T112" fmla="*/ 16 w 69"/>
                <a:gd name="T113" fmla="*/ 78 h 126"/>
                <a:gd name="T114" fmla="*/ 16 w 69"/>
                <a:gd name="T115" fmla="*/ 77 h 126"/>
                <a:gd name="T116" fmla="*/ 16 w 69"/>
                <a:gd name="T117" fmla="*/ 77 h 126"/>
                <a:gd name="T118" fmla="*/ 2 w 69"/>
                <a:gd name="T119" fmla="*/ 91 h 126"/>
                <a:gd name="T120" fmla="*/ 6 w 69"/>
                <a:gd name="T121" fmla="*/ 111 h 126"/>
                <a:gd name="T122" fmla="*/ 31 w 69"/>
                <a:gd name="T123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126">
                  <a:moveTo>
                    <a:pt x="31" y="125"/>
                  </a:moveTo>
                  <a:cubicBezTo>
                    <a:pt x="31" y="126"/>
                    <a:pt x="32" y="126"/>
                    <a:pt x="32" y="126"/>
                  </a:cubicBezTo>
                  <a:cubicBezTo>
                    <a:pt x="39" y="126"/>
                    <a:pt x="46" y="123"/>
                    <a:pt x="50" y="120"/>
                  </a:cubicBezTo>
                  <a:cubicBezTo>
                    <a:pt x="61" y="113"/>
                    <a:pt x="69" y="99"/>
                    <a:pt x="69" y="87"/>
                  </a:cubicBezTo>
                  <a:cubicBezTo>
                    <a:pt x="69" y="69"/>
                    <a:pt x="61" y="55"/>
                    <a:pt x="45" y="43"/>
                  </a:cubicBezTo>
                  <a:cubicBezTo>
                    <a:pt x="46" y="43"/>
                    <a:pt x="46" y="42"/>
                    <a:pt x="47" y="42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5" y="34"/>
                    <a:pt x="62" y="25"/>
                    <a:pt x="60" y="14"/>
                  </a:cubicBezTo>
                  <a:cubicBezTo>
                    <a:pt x="58" y="7"/>
                    <a:pt x="49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1"/>
                    <a:pt x="25" y="4"/>
                    <a:pt x="21" y="8"/>
                  </a:cubicBezTo>
                  <a:cubicBezTo>
                    <a:pt x="18" y="10"/>
                    <a:pt x="15" y="13"/>
                    <a:pt x="15" y="16"/>
                  </a:cubicBezTo>
                  <a:cubicBezTo>
                    <a:pt x="15" y="18"/>
                    <a:pt x="15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20" y="22"/>
                    <a:pt x="21" y="22"/>
                  </a:cubicBezTo>
                  <a:cubicBezTo>
                    <a:pt x="22" y="23"/>
                    <a:pt x="23" y="23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3" y="19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3" y="16"/>
                    <a:pt x="23" y="14"/>
                  </a:cubicBezTo>
                  <a:cubicBezTo>
                    <a:pt x="23" y="14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7"/>
                    <a:pt x="34" y="5"/>
                    <a:pt x="39" y="5"/>
                  </a:cubicBezTo>
                  <a:cubicBezTo>
                    <a:pt x="43" y="5"/>
                    <a:pt x="46" y="6"/>
                    <a:pt x="49" y="7"/>
                  </a:cubicBezTo>
                  <a:cubicBezTo>
                    <a:pt x="49" y="8"/>
                    <a:pt x="49" y="9"/>
                    <a:pt x="49" y="9"/>
                  </a:cubicBezTo>
                  <a:cubicBezTo>
                    <a:pt x="50" y="10"/>
                    <a:pt x="50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4"/>
                    <a:pt x="56" y="20"/>
                    <a:pt x="54" y="26"/>
                  </a:cubicBezTo>
                  <a:cubicBezTo>
                    <a:pt x="51" y="33"/>
                    <a:pt x="45" y="40"/>
                    <a:pt x="38" y="41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1" y="41"/>
                    <a:pt x="29" y="41"/>
                    <a:pt x="28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3" y="47"/>
                    <a:pt x="37" y="47"/>
                    <a:pt x="40" y="46"/>
                  </a:cubicBezTo>
                  <a:cubicBezTo>
                    <a:pt x="57" y="57"/>
                    <a:pt x="65" y="71"/>
                    <a:pt x="64" y="89"/>
                  </a:cubicBezTo>
                  <a:cubicBezTo>
                    <a:pt x="63" y="105"/>
                    <a:pt x="48" y="121"/>
                    <a:pt x="33" y="121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22" y="120"/>
                    <a:pt x="14" y="114"/>
                    <a:pt x="8" y="103"/>
                  </a:cubicBezTo>
                  <a:cubicBezTo>
                    <a:pt x="10" y="102"/>
                    <a:pt x="9" y="99"/>
                    <a:pt x="9" y="97"/>
                  </a:cubicBezTo>
                  <a:cubicBezTo>
                    <a:pt x="9" y="96"/>
                    <a:pt x="9" y="95"/>
                    <a:pt x="9" y="94"/>
                  </a:cubicBezTo>
                  <a:cubicBezTo>
                    <a:pt x="9" y="94"/>
                    <a:pt x="9" y="93"/>
                    <a:pt x="10" y="93"/>
                  </a:cubicBezTo>
                  <a:cubicBezTo>
                    <a:pt x="10" y="92"/>
                    <a:pt x="11" y="90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2" y="88"/>
                    <a:pt x="14" y="86"/>
                    <a:pt x="14" y="85"/>
                  </a:cubicBezTo>
                  <a:cubicBezTo>
                    <a:pt x="14" y="85"/>
                    <a:pt x="14" y="84"/>
                    <a:pt x="13" y="84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2"/>
                    <a:pt x="16" y="81"/>
                    <a:pt x="18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0"/>
                    <a:pt x="18" y="79"/>
                    <a:pt x="17" y="78"/>
                  </a:cubicBezTo>
                  <a:cubicBezTo>
                    <a:pt x="17" y="78"/>
                    <a:pt x="16" y="78"/>
                    <a:pt x="16" y="78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6" y="79"/>
                    <a:pt x="3" y="88"/>
                    <a:pt x="2" y="91"/>
                  </a:cubicBezTo>
                  <a:cubicBezTo>
                    <a:pt x="0" y="97"/>
                    <a:pt x="2" y="104"/>
                    <a:pt x="6" y="111"/>
                  </a:cubicBezTo>
                  <a:cubicBezTo>
                    <a:pt x="12" y="119"/>
                    <a:pt x="22" y="125"/>
                    <a:pt x="31" y="12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6766560" y="2560638"/>
            <a:ext cx="804863" cy="515938"/>
            <a:chOff x="6350000" y="2560638"/>
            <a:chExt cx="804863" cy="515938"/>
          </a:xfrm>
          <a:noFill/>
        </p:grpSpPr>
        <p:sp>
          <p:nvSpPr>
            <p:cNvPr id="151" name="Freeform 141"/>
            <p:cNvSpPr>
              <a:spLocks noEditPoints="1"/>
            </p:cNvSpPr>
            <p:nvPr/>
          </p:nvSpPr>
          <p:spPr bwMode="auto">
            <a:xfrm>
              <a:off x="6819900" y="2917826"/>
              <a:ext cx="238125" cy="115888"/>
            </a:xfrm>
            <a:custGeom>
              <a:avLst/>
              <a:gdLst>
                <a:gd name="T0" fmla="*/ 97 w 98"/>
                <a:gd name="T1" fmla="*/ 2 h 48"/>
                <a:gd name="T2" fmla="*/ 97 w 98"/>
                <a:gd name="T3" fmla="*/ 0 h 48"/>
                <a:gd name="T4" fmla="*/ 95 w 98"/>
                <a:gd name="T5" fmla="*/ 1 h 48"/>
                <a:gd name="T6" fmla="*/ 92 w 98"/>
                <a:gd name="T7" fmla="*/ 1 h 48"/>
                <a:gd name="T8" fmla="*/ 87 w 98"/>
                <a:gd name="T9" fmla="*/ 1 h 48"/>
                <a:gd name="T10" fmla="*/ 68 w 98"/>
                <a:gd name="T11" fmla="*/ 2 h 48"/>
                <a:gd name="T12" fmla="*/ 34 w 98"/>
                <a:gd name="T13" fmla="*/ 3 h 48"/>
                <a:gd name="T14" fmla="*/ 34 w 98"/>
                <a:gd name="T15" fmla="*/ 3 h 48"/>
                <a:gd name="T16" fmla="*/ 21 w 98"/>
                <a:gd name="T17" fmla="*/ 2 h 48"/>
                <a:gd name="T18" fmla="*/ 16 w 98"/>
                <a:gd name="T19" fmla="*/ 2 h 48"/>
                <a:gd name="T20" fmla="*/ 1 w 98"/>
                <a:gd name="T21" fmla="*/ 2 h 48"/>
                <a:gd name="T22" fmla="*/ 0 w 98"/>
                <a:gd name="T23" fmla="*/ 3 h 48"/>
                <a:gd name="T24" fmla="*/ 1 w 98"/>
                <a:gd name="T25" fmla="*/ 3 h 48"/>
                <a:gd name="T26" fmla="*/ 2 w 98"/>
                <a:gd name="T27" fmla="*/ 6 h 48"/>
                <a:gd name="T28" fmla="*/ 3 w 98"/>
                <a:gd name="T29" fmla="*/ 9 h 48"/>
                <a:gd name="T30" fmla="*/ 4 w 98"/>
                <a:gd name="T31" fmla="*/ 15 h 48"/>
                <a:gd name="T32" fmla="*/ 4 w 98"/>
                <a:gd name="T33" fmla="*/ 20 h 48"/>
                <a:gd name="T34" fmla="*/ 5 w 98"/>
                <a:gd name="T35" fmla="*/ 24 h 48"/>
                <a:gd name="T36" fmla="*/ 7 w 98"/>
                <a:gd name="T37" fmla="*/ 39 h 48"/>
                <a:gd name="T38" fmla="*/ 7 w 98"/>
                <a:gd name="T39" fmla="*/ 40 h 48"/>
                <a:gd name="T40" fmla="*/ 10 w 98"/>
                <a:gd name="T41" fmla="*/ 47 h 48"/>
                <a:gd name="T42" fmla="*/ 13 w 98"/>
                <a:gd name="T43" fmla="*/ 45 h 48"/>
                <a:gd name="T44" fmla="*/ 14 w 98"/>
                <a:gd name="T45" fmla="*/ 44 h 48"/>
                <a:gd name="T46" fmla="*/ 57 w 98"/>
                <a:gd name="T47" fmla="*/ 43 h 48"/>
                <a:gd name="T48" fmla="*/ 64 w 98"/>
                <a:gd name="T49" fmla="*/ 43 h 48"/>
                <a:gd name="T50" fmla="*/ 77 w 98"/>
                <a:gd name="T51" fmla="*/ 44 h 48"/>
                <a:gd name="T52" fmla="*/ 80 w 98"/>
                <a:gd name="T53" fmla="*/ 45 h 48"/>
                <a:gd name="T54" fmla="*/ 84 w 98"/>
                <a:gd name="T55" fmla="*/ 45 h 48"/>
                <a:gd name="T56" fmla="*/ 86 w 98"/>
                <a:gd name="T57" fmla="*/ 45 h 48"/>
                <a:gd name="T58" fmla="*/ 90 w 98"/>
                <a:gd name="T59" fmla="*/ 45 h 48"/>
                <a:gd name="T60" fmla="*/ 92 w 98"/>
                <a:gd name="T61" fmla="*/ 46 h 48"/>
                <a:gd name="T62" fmla="*/ 97 w 98"/>
                <a:gd name="T63" fmla="*/ 48 h 48"/>
                <a:gd name="T64" fmla="*/ 97 w 98"/>
                <a:gd name="T65" fmla="*/ 48 h 48"/>
                <a:gd name="T66" fmla="*/ 98 w 98"/>
                <a:gd name="T67" fmla="*/ 48 h 48"/>
                <a:gd name="T68" fmla="*/ 98 w 98"/>
                <a:gd name="T69" fmla="*/ 47 h 48"/>
                <a:gd name="T70" fmla="*/ 97 w 98"/>
                <a:gd name="T71" fmla="*/ 2 h 48"/>
                <a:gd name="T72" fmla="*/ 31 w 98"/>
                <a:gd name="T73" fmla="*/ 6 h 48"/>
                <a:gd name="T74" fmla="*/ 55 w 98"/>
                <a:gd name="T75" fmla="*/ 6 h 48"/>
                <a:gd name="T76" fmla="*/ 76 w 98"/>
                <a:gd name="T77" fmla="*/ 6 h 48"/>
                <a:gd name="T78" fmla="*/ 90 w 98"/>
                <a:gd name="T79" fmla="*/ 6 h 48"/>
                <a:gd name="T80" fmla="*/ 90 w 98"/>
                <a:gd name="T81" fmla="*/ 16 h 48"/>
                <a:gd name="T82" fmla="*/ 91 w 98"/>
                <a:gd name="T83" fmla="*/ 41 h 48"/>
                <a:gd name="T84" fmla="*/ 46 w 98"/>
                <a:gd name="T85" fmla="*/ 39 h 48"/>
                <a:gd name="T86" fmla="*/ 12 w 98"/>
                <a:gd name="T87" fmla="*/ 40 h 48"/>
                <a:gd name="T88" fmla="*/ 9 w 98"/>
                <a:gd name="T89" fmla="*/ 19 h 48"/>
                <a:gd name="T90" fmla="*/ 7 w 98"/>
                <a:gd name="T91" fmla="*/ 6 h 48"/>
                <a:gd name="T92" fmla="*/ 31 w 98"/>
                <a:gd name="T93" fmla="*/ 6 h 48"/>
                <a:gd name="T94" fmla="*/ 11 w 98"/>
                <a:gd name="T95" fmla="*/ 47 h 48"/>
                <a:gd name="T96" fmla="*/ 11 w 98"/>
                <a:gd name="T97" fmla="*/ 47 h 48"/>
                <a:gd name="T98" fmla="*/ 11 w 98"/>
                <a:gd name="T9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48">
                  <a:moveTo>
                    <a:pt x="97" y="2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2"/>
                    <a:pt x="93" y="1"/>
                    <a:pt x="92" y="1"/>
                  </a:cubicBezTo>
                  <a:cubicBezTo>
                    <a:pt x="90" y="0"/>
                    <a:pt x="88" y="0"/>
                    <a:pt x="87" y="1"/>
                  </a:cubicBezTo>
                  <a:cubicBezTo>
                    <a:pt x="81" y="1"/>
                    <a:pt x="75" y="2"/>
                    <a:pt x="68" y="2"/>
                  </a:cubicBezTo>
                  <a:cubicBezTo>
                    <a:pt x="57" y="2"/>
                    <a:pt x="46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3"/>
                    <a:pt x="26" y="2"/>
                    <a:pt x="21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0" y="1"/>
                    <a:pt x="5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11"/>
                    <a:pt x="3" y="13"/>
                    <a:pt x="4" y="15"/>
                  </a:cubicBezTo>
                  <a:cubicBezTo>
                    <a:pt x="4" y="16"/>
                    <a:pt x="4" y="18"/>
                    <a:pt x="4" y="20"/>
                  </a:cubicBezTo>
                  <a:cubicBezTo>
                    <a:pt x="4" y="21"/>
                    <a:pt x="5" y="23"/>
                    <a:pt x="5" y="24"/>
                  </a:cubicBezTo>
                  <a:cubicBezTo>
                    <a:pt x="6" y="29"/>
                    <a:pt x="7" y="34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3"/>
                    <a:pt x="7" y="46"/>
                    <a:pt x="10" y="47"/>
                  </a:cubicBezTo>
                  <a:cubicBezTo>
                    <a:pt x="11" y="48"/>
                    <a:pt x="12" y="47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28" y="43"/>
                    <a:pt x="42" y="43"/>
                    <a:pt x="57" y="43"/>
                  </a:cubicBezTo>
                  <a:cubicBezTo>
                    <a:pt x="59" y="43"/>
                    <a:pt x="62" y="43"/>
                    <a:pt x="64" y="43"/>
                  </a:cubicBezTo>
                  <a:cubicBezTo>
                    <a:pt x="70" y="43"/>
                    <a:pt x="73" y="44"/>
                    <a:pt x="77" y="44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5"/>
                    <a:pt x="82" y="45"/>
                    <a:pt x="84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7" y="45"/>
                    <a:pt x="89" y="45"/>
                    <a:pt x="90" y="45"/>
                  </a:cubicBezTo>
                  <a:cubicBezTo>
                    <a:pt x="91" y="45"/>
                    <a:pt x="92" y="46"/>
                    <a:pt x="92" y="46"/>
                  </a:cubicBezTo>
                  <a:cubicBezTo>
                    <a:pt x="94" y="47"/>
                    <a:pt x="95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4" y="34"/>
                    <a:pt x="92" y="14"/>
                    <a:pt x="97" y="2"/>
                  </a:cubicBezTo>
                  <a:close/>
                  <a:moveTo>
                    <a:pt x="31" y="6"/>
                  </a:moveTo>
                  <a:cubicBezTo>
                    <a:pt x="39" y="6"/>
                    <a:pt x="47" y="6"/>
                    <a:pt x="55" y="6"/>
                  </a:cubicBezTo>
                  <a:cubicBezTo>
                    <a:pt x="63" y="6"/>
                    <a:pt x="70" y="6"/>
                    <a:pt x="76" y="6"/>
                  </a:cubicBezTo>
                  <a:cubicBezTo>
                    <a:pt x="82" y="6"/>
                    <a:pt x="86" y="6"/>
                    <a:pt x="90" y="6"/>
                  </a:cubicBezTo>
                  <a:cubicBezTo>
                    <a:pt x="90" y="9"/>
                    <a:pt x="90" y="13"/>
                    <a:pt x="90" y="16"/>
                  </a:cubicBezTo>
                  <a:cubicBezTo>
                    <a:pt x="90" y="25"/>
                    <a:pt x="89" y="33"/>
                    <a:pt x="91" y="41"/>
                  </a:cubicBezTo>
                  <a:cubicBezTo>
                    <a:pt x="78" y="39"/>
                    <a:pt x="62" y="39"/>
                    <a:pt x="46" y="39"/>
                  </a:cubicBezTo>
                  <a:cubicBezTo>
                    <a:pt x="35" y="39"/>
                    <a:pt x="23" y="39"/>
                    <a:pt x="12" y="40"/>
                  </a:cubicBezTo>
                  <a:cubicBezTo>
                    <a:pt x="11" y="33"/>
                    <a:pt x="10" y="26"/>
                    <a:pt x="9" y="19"/>
                  </a:cubicBezTo>
                  <a:cubicBezTo>
                    <a:pt x="8" y="15"/>
                    <a:pt x="7" y="10"/>
                    <a:pt x="7" y="6"/>
                  </a:cubicBezTo>
                  <a:cubicBezTo>
                    <a:pt x="13" y="6"/>
                    <a:pt x="20" y="6"/>
                    <a:pt x="31" y="6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42"/>
            <p:cNvSpPr>
              <a:spLocks noEditPoints="1"/>
            </p:cNvSpPr>
            <p:nvPr/>
          </p:nvSpPr>
          <p:spPr bwMode="auto">
            <a:xfrm>
              <a:off x="6508750" y="2927351"/>
              <a:ext cx="80963" cy="71438"/>
            </a:xfrm>
            <a:custGeom>
              <a:avLst/>
              <a:gdLst>
                <a:gd name="T0" fmla="*/ 12 w 33"/>
                <a:gd name="T1" fmla="*/ 1 h 30"/>
                <a:gd name="T2" fmla="*/ 3 w 33"/>
                <a:gd name="T3" fmla="*/ 5 h 30"/>
                <a:gd name="T4" fmla="*/ 2 w 33"/>
                <a:gd name="T5" fmla="*/ 20 h 30"/>
                <a:gd name="T6" fmla="*/ 1 w 33"/>
                <a:gd name="T7" fmla="*/ 20 h 30"/>
                <a:gd name="T8" fmla="*/ 3 w 33"/>
                <a:gd name="T9" fmla="*/ 25 h 30"/>
                <a:gd name="T10" fmla="*/ 4 w 33"/>
                <a:gd name="T11" fmla="*/ 26 h 30"/>
                <a:gd name="T12" fmla="*/ 5 w 33"/>
                <a:gd name="T13" fmla="*/ 28 h 30"/>
                <a:gd name="T14" fmla="*/ 5 w 33"/>
                <a:gd name="T15" fmla="*/ 26 h 30"/>
                <a:gd name="T16" fmla="*/ 5 w 33"/>
                <a:gd name="T17" fmla="*/ 25 h 30"/>
                <a:gd name="T18" fmla="*/ 6 w 33"/>
                <a:gd name="T19" fmla="*/ 26 h 30"/>
                <a:gd name="T20" fmla="*/ 5 w 33"/>
                <a:gd name="T21" fmla="*/ 26 h 30"/>
                <a:gd name="T22" fmla="*/ 6 w 33"/>
                <a:gd name="T23" fmla="*/ 28 h 30"/>
                <a:gd name="T24" fmla="*/ 9 w 33"/>
                <a:gd name="T25" fmla="*/ 28 h 30"/>
                <a:gd name="T26" fmla="*/ 12 w 33"/>
                <a:gd name="T27" fmla="*/ 29 h 30"/>
                <a:gd name="T28" fmla="*/ 15 w 33"/>
                <a:gd name="T29" fmla="*/ 30 h 30"/>
                <a:gd name="T30" fmla="*/ 31 w 33"/>
                <a:gd name="T31" fmla="*/ 21 h 30"/>
                <a:gd name="T32" fmla="*/ 29 w 33"/>
                <a:gd name="T33" fmla="*/ 8 h 30"/>
                <a:gd name="T34" fmla="*/ 12 w 33"/>
                <a:gd name="T35" fmla="*/ 1 h 30"/>
                <a:gd name="T36" fmla="*/ 19 w 33"/>
                <a:gd name="T37" fmla="*/ 5 h 30"/>
                <a:gd name="T38" fmla="*/ 26 w 33"/>
                <a:gd name="T39" fmla="*/ 17 h 30"/>
                <a:gd name="T40" fmla="*/ 16 w 33"/>
                <a:gd name="T41" fmla="*/ 25 h 30"/>
                <a:gd name="T42" fmla="*/ 11 w 33"/>
                <a:gd name="T43" fmla="*/ 25 h 30"/>
                <a:gd name="T44" fmla="*/ 7 w 33"/>
                <a:gd name="T45" fmla="*/ 8 h 30"/>
                <a:gd name="T46" fmla="*/ 19 w 33"/>
                <a:gd name="T47" fmla="*/ 8 h 30"/>
                <a:gd name="T48" fmla="*/ 20 w 33"/>
                <a:gd name="T49" fmla="*/ 8 h 30"/>
                <a:gd name="T50" fmla="*/ 20 w 33"/>
                <a:gd name="T51" fmla="*/ 7 h 30"/>
                <a:gd name="T52" fmla="*/ 19 w 33"/>
                <a:gd name="T5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0">
                  <a:moveTo>
                    <a:pt x="12" y="1"/>
                  </a:moveTo>
                  <a:cubicBezTo>
                    <a:pt x="10" y="1"/>
                    <a:pt x="5" y="3"/>
                    <a:pt x="3" y="5"/>
                  </a:cubicBezTo>
                  <a:cubicBezTo>
                    <a:pt x="0" y="9"/>
                    <a:pt x="0" y="15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3"/>
                    <a:pt x="2" y="24"/>
                    <a:pt x="3" y="25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7"/>
                    <a:pt x="8" y="28"/>
                    <a:pt x="9" y="28"/>
                  </a:cubicBezTo>
                  <a:cubicBezTo>
                    <a:pt x="10" y="29"/>
                    <a:pt x="11" y="29"/>
                    <a:pt x="12" y="29"/>
                  </a:cubicBezTo>
                  <a:cubicBezTo>
                    <a:pt x="13" y="29"/>
                    <a:pt x="14" y="30"/>
                    <a:pt x="15" y="30"/>
                  </a:cubicBezTo>
                  <a:cubicBezTo>
                    <a:pt x="23" y="30"/>
                    <a:pt x="29" y="26"/>
                    <a:pt x="31" y="21"/>
                  </a:cubicBezTo>
                  <a:cubicBezTo>
                    <a:pt x="33" y="17"/>
                    <a:pt x="32" y="12"/>
                    <a:pt x="29" y="8"/>
                  </a:cubicBezTo>
                  <a:cubicBezTo>
                    <a:pt x="25" y="3"/>
                    <a:pt x="18" y="0"/>
                    <a:pt x="12" y="1"/>
                  </a:cubicBezTo>
                  <a:close/>
                  <a:moveTo>
                    <a:pt x="19" y="5"/>
                  </a:moveTo>
                  <a:cubicBezTo>
                    <a:pt x="24" y="7"/>
                    <a:pt x="27" y="12"/>
                    <a:pt x="26" y="17"/>
                  </a:cubicBezTo>
                  <a:cubicBezTo>
                    <a:pt x="26" y="21"/>
                    <a:pt x="23" y="25"/>
                    <a:pt x="16" y="25"/>
                  </a:cubicBezTo>
                  <a:cubicBezTo>
                    <a:pt x="14" y="25"/>
                    <a:pt x="13" y="25"/>
                    <a:pt x="11" y="25"/>
                  </a:cubicBezTo>
                  <a:cubicBezTo>
                    <a:pt x="7" y="23"/>
                    <a:pt x="4" y="15"/>
                    <a:pt x="7" y="8"/>
                  </a:cubicBezTo>
                  <a:cubicBezTo>
                    <a:pt x="10" y="6"/>
                    <a:pt x="15" y="6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43"/>
            <p:cNvSpPr>
              <a:spLocks noEditPoints="1"/>
            </p:cNvSpPr>
            <p:nvPr/>
          </p:nvSpPr>
          <p:spPr bwMode="auto">
            <a:xfrm>
              <a:off x="6586538" y="2924176"/>
              <a:ext cx="77788" cy="68263"/>
            </a:xfrm>
            <a:custGeom>
              <a:avLst/>
              <a:gdLst>
                <a:gd name="T0" fmla="*/ 14 w 32"/>
                <a:gd name="T1" fmla="*/ 0 h 28"/>
                <a:gd name="T2" fmla="*/ 7 w 32"/>
                <a:gd name="T3" fmla="*/ 1 h 28"/>
                <a:gd name="T4" fmla="*/ 6 w 32"/>
                <a:gd name="T5" fmla="*/ 1 h 28"/>
                <a:gd name="T6" fmla="*/ 2 w 32"/>
                <a:gd name="T7" fmla="*/ 17 h 28"/>
                <a:gd name="T8" fmla="*/ 19 w 32"/>
                <a:gd name="T9" fmla="*/ 28 h 28"/>
                <a:gd name="T10" fmla="*/ 24 w 32"/>
                <a:gd name="T11" fmla="*/ 27 h 28"/>
                <a:gd name="T12" fmla="*/ 32 w 32"/>
                <a:gd name="T13" fmla="*/ 12 h 28"/>
                <a:gd name="T14" fmla="*/ 14 w 32"/>
                <a:gd name="T15" fmla="*/ 0 h 28"/>
                <a:gd name="T16" fmla="*/ 10 w 32"/>
                <a:gd name="T17" fmla="*/ 9 h 28"/>
                <a:gd name="T18" fmla="*/ 9 w 32"/>
                <a:gd name="T19" fmla="*/ 11 h 28"/>
                <a:gd name="T20" fmla="*/ 11 w 32"/>
                <a:gd name="T21" fmla="*/ 9 h 28"/>
                <a:gd name="T22" fmla="*/ 13 w 32"/>
                <a:gd name="T23" fmla="*/ 7 h 28"/>
                <a:gd name="T24" fmla="*/ 16 w 32"/>
                <a:gd name="T25" fmla="*/ 4 h 28"/>
                <a:gd name="T26" fmla="*/ 25 w 32"/>
                <a:gd name="T27" fmla="*/ 8 h 28"/>
                <a:gd name="T28" fmla="*/ 27 w 32"/>
                <a:gd name="T29" fmla="*/ 14 h 28"/>
                <a:gd name="T30" fmla="*/ 24 w 32"/>
                <a:gd name="T31" fmla="*/ 20 h 28"/>
                <a:gd name="T32" fmla="*/ 22 w 32"/>
                <a:gd name="T33" fmla="*/ 22 h 28"/>
                <a:gd name="T34" fmla="*/ 7 w 32"/>
                <a:gd name="T35" fmla="*/ 16 h 28"/>
                <a:gd name="T36" fmla="*/ 9 w 32"/>
                <a:gd name="T37" fmla="*/ 6 h 28"/>
                <a:gd name="T38" fmla="*/ 9 w 32"/>
                <a:gd name="T39" fmla="*/ 7 h 28"/>
                <a:gd name="T40" fmla="*/ 10 w 32"/>
                <a:gd name="T4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28">
                  <a:moveTo>
                    <a:pt x="14" y="0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5"/>
                    <a:pt x="0" y="10"/>
                    <a:pt x="2" y="17"/>
                  </a:cubicBezTo>
                  <a:cubicBezTo>
                    <a:pt x="6" y="22"/>
                    <a:pt x="12" y="28"/>
                    <a:pt x="19" y="28"/>
                  </a:cubicBezTo>
                  <a:cubicBezTo>
                    <a:pt x="21" y="28"/>
                    <a:pt x="23" y="27"/>
                    <a:pt x="24" y="27"/>
                  </a:cubicBezTo>
                  <a:cubicBezTo>
                    <a:pt x="28" y="25"/>
                    <a:pt x="32" y="18"/>
                    <a:pt x="32" y="12"/>
                  </a:cubicBezTo>
                  <a:cubicBezTo>
                    <a:pt x="31" y="4"/>
                    <a:pt x="22" y="0"/>
                    <a:pt x="14" y="0"/>
                  </a:cubicBezTo>
                  <a:close/>
                  <a:moveTo>
                    <a:pt x="10" y="9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9" y="4"/>
                    <a:pt x="22" y="5"/>
                    <a:pt x="25" y="8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7" y="16"/>
                    <a:pt x="26" y="18"/>
                    <a:pt x="24" y="20"/>
                  </a:cubicBezTo>
                  <a:cubicBezTo>
                    <a:pt x="24" y="21"/>
                    <a:pt x="23" y="22"/>
                    <a:pt x="22" y="22"/>
                  </a:cubicBezTo>
                  <a:cubicBezTo>
                    <a:pt x="16" y="24"/>
                    <a:pt x="9" y="21"/>
                    <a:pt x="7" y="16"/>
                  </a:cubicBezTo>
                  <a:cubicBezTo>
                    <a:pt x="6" y="12"/>
                    <a:pt x="6" y="9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7"/>
                    <a:pt x="10" y="8"/>
                    <a:pt x="10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44"/>
            <p:cNvSpPr>
              <a:spLocks noEditPoints="1"/>
            </p:cNvSpPr>
            <p:nvPr/>
          </p:nvSpPr>
          <p:spPr bwMode="auto">
            <a:xfrm>
              <a:off x="6350000" y="2560638"/>
              <a:ext cx="804863" cy="515938"/>
            </a:xfrm>
            <a:custGeom>
              <a:avLst/>
              <a:gdLst>
                <a:gd name="T0" fmla="*/ 327 w 332"/>
                <a:gd name="T1" fmla="*/ 138 h 213"/>
                <a:gd name="T2" fmla="*/ 320 w 332"/>
                <a:gd name="T3" fmla="*/ 139 h 213"/>
                <a:gd name="T4" fmla="*/ 314 w 332"/>
                <a:gd name="T5" fmla="*/ 139 h 213"/>
                <a:gd name="T6" fmla="*/ 180 w 332"/>
                <a:gd name="T7" fmla="*/ 135 h 213"/>
                <a:gd name="T8" fmla="*/ 134 w 332"/>
                <a:gd name="T9" fmla="*/ 137 h 213"/>
                <a:gd name="T10" fmla="*/ 64 w 332"/>
                <a:gd name="T11" fmla="*/ 137 h 213"/>
                <a:gd name="T12" fmla="*/ 28 w 332"/>
                <a:gd name="T13" fmla="*/ 135 h 213"/>
                <a:gd name="T14" fmla="*/ 77 w 332"/>
                <a:gd name="T15" fmla="*/ 108 h 213"/>
                <a:gd name="T16" fmla="*/ 144 w 332"/>
                <a:gd name="T17" fmla="*/ 80 h 213"/>
                <a:gd name="T18" fmla="*/ 171 w 332"/>
                <a:gd name="T19" fmla="*/ 68 h 213"/>
                <a:gd name="T20" fmla="*/ 202 w 332"/>
                <a:gd name="T21" fmla="*/ 54 h 213"/>
                <a:gd name="T22" fmla="*/ 252 w 332"/>
                <a:gd name="T23" fmla="*/ 35 h 213"/>
                <a:gd name="T24" fmla="*/ 286 w 332"/>
                <a:gd name="T25" fmla="*/ 19 h 213"/>
                <a:gd name="T26" fmla="*/ 293 w 332"/>
                <a:gd name="T27" fmla="*/ 14 h 213"/>
                <a:gd name="T28" fmla="*/ 275 w 332"/>
                <a:gd name="T29" fmla="*/ 2 h 213"/>
                <a:gd name="T30" fmla="*/ 223 w 332"/>
                <a:gd name="T31" fmla="*/ 19 h 213"/>
                <a:gd name="T32" fmla="*/ 140 w 332"/>
                <a:gd name="T33" fmla="*/ 54 h 213"/>
                <a:gd name="T34" fmla="*/ 79 w 332"/>
                <a:gd name="T35" fmla="*/ 80 h 213"/>
                <a:gd name="T36" fmla="*/ 20 w 332"/>
                <a:gd name="T37" fmla="*/ 106 h 213"/>
                <a:gd name="T38" fmla="*/ 1 w 332"/>
                <a:gd name="T39" fmla="*/ 146 h 213"/>
                <a:gd name="T40" fmla="*/ 2 w 332"/>
                <a:gd name="T41" fmla="*/ 190 h 213"/>
                <a:gd name="T42" fmla="*/ 19 w 332"/>
                <a:gd name="T43" fmla="*/ 211 h 213"/>
                <a:gd name="T44" fmla="*/ 39 w 332"/>
                <a:gd name="T45" fmla="*/ 212 h 213"/>
                <a:gd name="T46" fmla="*/ 103 w 332"/>
                <a:gd name="T47" fmla="*/ 212 h 213"/>
                <a:gd name="T48" fmla="*/ 124 w 332"/>
                <a:gd name="T49" fmla="*/ 213 h 213"/>
                <a:gd name="T50" fmla="*/ 135 w 332"/>
                <a:gd name="T51" fmla="*/ 212 h 213"/>
                <a:gd name="T52" fmla="*/ 211 w 332"/>
                <a:gd name="T53" fmla="*/ 209 h 213"/>
                <a:gd name="T54" fmla="*/ 255 w 332"/>
                <a:gd name="T55" fmla="*/ 206 h 213"/>
                <a:gd name="T56" fmla="*/ 265 w 332"/>
                <a:gd name="T57" fmla="*/ 207 h 213"/>
                <a:gd name="T58" fmla="*/ 296 w 332"/>
                <a:gd name="T59" fmla="*/ 206 h 213"/>
                <a:gd name="T60" fmla="*/ 326 w 332"/>
                <a:gd name="T61" fmla="*/ 177 h 213"/>
                <a:gd name="T62" fmla="*/ 279 w 332"/>
                <a:gd name="T63" fmla="*/ 203 h 213"/>
                <a:gd name="T64" fmla="*/ 240 w 332"/>
                <a:gd name="T65" fmla="*/ 203 h 213"/>
                <a:gd name="T66" fmla="*/ 152 w 332"/>
                <a:gd name="T67" fmla="*/ 207 h 213"/>
                <a:gd name="T68" fmla="*/ 109 w 332"/>
                <a:gd name="T69" fmla="*/ 207 h 213"/>
                <a:gd name="T70" fmla="*/ 106 w 332"/>
                <a:gd name="T71" fmla="*/ 208 h 213"/>
                <a:gd name="T72" fmla="*/ 33 w 332"/>
                <a:gd name="T73" fmla="*/ 209 h 213"/>
                <a:gd name="T74" fmla="*/ 10 w 332"/>
                <a:gd name="T75" fmla="*/ 198 h 213"/>
                <a:gd name="T76" fmla="*/ 11 w 332"/>
                <a:gd name="T77" fmla="*/ 145 h 213"/>
                <a:gd name="T78" fmla="*/ 10 w 332"/>
                <a:gd name="T79" fmla="*/ 141 h 213"/>
                <a:gd name="T80" fmla="*/ 148 w 332"/>
                <a:gd name="T81" fmla="*/ 140 h 213"/>
                <a:gd name="T82" fmla="*/ 240 w 332"/>
                <a:gd name="T83" fmla="*/ 140 h 213"/>
                <a:gd name="T84" fmla="*/ 322 w 332"/>
                <a:gd name="T85" fmla="*/ 142 h 213"/>
                <a:gd name="T86" fmla="*/ 326 w 332"/>
                <a:gd name="T87" fmla="*/ 173 h 213"/>
                <a:gd name="T88" fmla="*/ 23 w 332"/>
                <a:gd name="T89" fmla="*/ 109 h 213"/>
                <a:gd name="T90" fmla="*/ 120 w 332"/>
                <a:gd name="T91" fmla="*/ 67 h 213"/>
                <a:gd name="T92" fmla="*/ 203 w 332"/>
                <a:gd name="T93" fmla="*/ 31 h 213"/>
                <a:gd name="T94" fmla="*/ 247 w 332"/>
                <a:gd name="T95" fmla="*/ 14 h 213"/>
                <a:gd name="T96" fmla="*/ 271 w 332"/>
                <a:gd name="T97" fmla="*/ 5 h 213"/>
                <a:gd name="T98" fmla="*/ 281 w 332"/>
                <a:gd name="T99" fmla="*/ 9 h 213"/>
                <a:gd name="T100" fmla="*/ 282 w 332"/>
                <a:gd name="T101" fmla="*/ 17 h 213"/>
                <a:gd name="T102" fmla="*/ 244 w 332"/>
                <a:gd name="T103" fmla="*/ 34 h 213"/>
                <a:gd name="T104" fmla="*/ 207 w 332"/>
                <a:gd name="T105" fmla="*/ 47 h 213"/>
                <a:gd name="T106" fmla="*/ 159 w 332"/>
                <a:gd name="T107" fmla="*/ 69 h 213"/>
                <a:gd name="T108" fmla="*/ 95 w 332"/>
                <a:gd name="T109" fmla="*/ 96 h 213"/>
                <a:gd name="T110" fmla="*/ 37 w 332"/>
                <a:gd name="T111" fmla="*/ 121 h 213"/>
                <a:gd name="T112" fmla="*/ 18 w 332"/>
                <a:gd name="T113" fmla="*/ 11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213">
                  <a:moveTo>
                    <a:pt x="329" y="161"/>
                  </a:moveTo>
                  <a:cubicBezTo>
                    <a:pt x="328" y="154"/>
                    <a:pt x="327" y="146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4" y="137"/>
                    <a:pt x="323" y="138"/>
                    <a:pt x="323" y="139"/>
                  </a:cubicBezTo>
                  <a:cubicBezTo>
                    <a:pt x="322" y="139"/>
                    <a:pt x="321" y="139"/>
                    <a:pt x="320" y="139"/>
                  </a:cubicBezTo>
                  <a:cubicBezTo>
                    <a:pt x="320" y="140"/>
                    <a:pt x="320" y="140"/>
                    <a:pt x="319" y="140"/>
                  </a:cubicBezTo>
                  <a:cubicBezTo>
                    <a:pt x="319" y="140"/>
                    <a:pt x="318" y="140"/>
                    <a:pt x="317" y="139"/>
                  </a:cubicBezTo>
                  <a:cubicBezTo>
                    <a:pt x="316" y="139"/>
                    <a:pt x="315" y="139"/>
                    <a:pt x="314" y="139"/>
                  </a:cubicBezTo>
                  <a:cubicBezTo>
                    <a:pt x="303" y="137"/>
                    <a:pt x="285" y="136"/>
                    <a:pt x="272" y="136"/>
                  </a:cubicBezTo>
                  <a:cubicBezTo>
                    <a:pt x="250" y="135"/>
                    <a:pt x="228" y="135"/>
                    <a:pt x="199" y="135"/>
                  </a:cubicBezTo>
                  <a:cubicBezTo>
                    <a:pt x="193" y="135"/>
                    <a:pt x="186" y="135"/>
                    <a:pt x="180" y="135"/>
                  </a:cubicBezTo>
                  <a:cubicBezTo>
                    <a:pt x="175" y="135"/>
                    <a:pt x="170" y="135"/>
                    <a:pt x="165" y="135"/>
                  </a:cubicBezTo>
                  <a:cubicBezTo>
                    <a:pt x="159" y="135"/>
                    <a:pt x="153" y="136"/>
                    <a:pt x="147" y="136"/>
                  </a:cubicBezTo>
                  <a:cubicBezTo>
                    <a:pt x="143" y="136"/>
                    <a:pt x="138" y="137"/>
                    <a:pt x="134" y="137"/>
                  </a:cubicBezTo>
                  <a:cubicBezTo>
                    <a:pt x="123" y="137"/>
                    <a:pt x="112" y="138"/>
                    <a:pt x="97" y="138"/>
                  </a:cubicBezTo>
                  <a:cubicBezTo>
                    <a:pt x="92" y="138"/>
                    <a:pt x="86" y="138"/>
                    <a:pt x="80" y="138"/>
                  </a:cubicBezTo>
                  <a:cubicBezTo>
                    <a:pt x="75" y="138"/>
                    <a:pt x="69" y="137"/>
                    <a:pt x="64" y="137"/>
                  </a:cubicBezTo>
                  <a:cubicBezTo>
                    <a:pt x="51" y="137"/>
                    <a:pt x="41" y="138"/>
                    <a:pt x="33" y="138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1" y="136"/>
                    <a:pt x="30" y="135"/>
                    <a:pt x="28" y="135"/>
                  </a:cubicBezTo>
                  <a:cubicBezTo>
                    <a:pt x="26" y="136"/>
                    <a:pt x="19" y="137"/>
                    <a:pt x="14" y="137"/>
                  </a:cubicBezTo>
                  <a:cubicBezTo>
                    <a:pt x="28" y="129"/>
                    <a:pt x="43" y="122"/>
                    <a:pt x="59" y="116"/>
                  </a:cubicBezTo>
                  <a:cubicBezTo>
                    <a:pt x="66" y="114"/>
                    <a:pt x="72" y="111"/>
                    <a:pt x="77" y="108"/>
                  </a:cubicBezTo>
                  <a:cubicBezTo>
                    <a:pt x="84" y="105"/>
                    <a:pt x="90" y="102"/>
                    <a:pt x="96" y="100"/>
                  </a:cubicBezTo>
                  <a:cubicBezTo>
                    <a:pt x="110" y="95"/>
                    <a:pt x="122" y="90"/>
                    <a:pt x="134" y="85"/>
                  </a:cubicBezTo>
                  <a:cubicBezTo>
                    <a:pt x="138" y="83"/>
                    <a:pt x="141" y="82"/>
                    <a:pt x="144" y="80"/>
                  </a:cubicBezTo>
                  <a:cubicBezTo>
                    <a:pt x="149" y="77"/>
                    <a:pt x="153" y="75"/>
                    <a:pt x="158" y="73"/>
                  </a:cubicBezTo>
                  <a:cubicBezTo>
                    <a:pt x="160" y="72"/>
                    <a:pt x="162" y="72"/>
                    <a:pt x="163" y="71"/>
                  </a:cubicBezTo>
                  <a:cubicBezTo>
                    <a:pt x="166" y="70"/>
                    <a:pt x="168" y="70"/>
                    <a:pt x="171" y="68"/>
                  </a:cubicBezTo>
                  <a:cubicBezTo>
                    <a:pt x="175" y="67"/>
                    <a:pt x="179" y="65"/>
                    <a:pt x="183" y="63"/>
                  </a:cubicBezTo>
                  <a:cubicBezTo>
                    <a:pt x="187" y="61"/>
                    <a:pt x="191" y="59"/>
                    <a:pt x="195" y="57"/>
                  </a:cubicBezTo>
                  <a:cubicBezTo>
                    <a:pt x="197" y="56"/>
                    <a:pt x="199" y="55"/>
                    <a:pt x="202" y="54"/>
                  </a:cubicBezTo>
                  <a:cubicBezTo>
                    <a:pt x="203" y="53"/>
                    <a:pt x="205" y="52"/>
                    <a:pt x="207" y="51"/>
                  </a:cubicBezTo>
                  <a:cubicBezTo>
                    <a:pt x="216" y="47"/>
                    <a:pt x="226" y="44"/>
                    <a:pt x="235" y="41"/>
                  </a:cubicBezTo>
                  <a:cubicBezTo>
                    <a:pt x="241" y="39"/>
                    <a:pt x="247" y="37"/>
                    <a:pt x="252" y="35"/>
                  </a:cubicBezTo>
                  <a:cubicBezTo>
                    <a:pt x="257" y="33"/>
                    <a:pt x="261" y="31"/>
                    <a:pt x="265" y="29"/>
                  </a:cubicBezTo>
                  <a:cubicBezTo>
                    <a:pt x="268" y="28"/>
                    <a:pt x="271" y="27"/>
                    <a:pt x="274" y="26"/>
                  </a:cubicBezTo>
                  <a:cubicBezTo>
                    <a:pt x="279" y="24"/>
                    <a:pt x="283" y="21"/>
                    <a:pt x="286" y="19"/>
                  </a:cubicBezTo>
                  <a:cubicBezTo>
                    <a:pt x="287" y="19"/>
                    <a:pt x="288" y="18"/>
                    <a:pt x="289" y="18"/>
                  </a:cubicBezTo>
                  <a:cubicBezTo>
                    <a:pt x="290" y="17"/>
                    <a:pt x="291" y="16"/>
                    <a:pt x="293" y="15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1" y="12"/>
                    <a:pt x="290" y="11"/>
                    <a:pt x="289" y="10"/>
                  </a:cubicBezTo>
                  <a:cubicBezTo>
                    <a:pt x="285" y="6"/>
                    <a:pt x="281" y="2"/>
                    <a:pt x="275" y="2"/>
                  </a:cubicBezTo>
                  <a:cubicBezTo>
                    <a:pt x="266" y="0"/>
                    <a:pt x="258" y="4"/>
                    <a:pt x="252" y="8"/>
                  </a:cubicBezTo>
                  <a:cubicBezTo>
                    <a:pt x="250" y="9"/>
                    <a:pt x="248" y="10"/>
                    <a:pt x="246" y="10"/>
                  </a:cubicBezTo>
                  <a:cubicBezTo>
                    <a:pt x="239" y="14"/>
                    <a:pt x="231" y="17"/>
                    <a:pt x="223" y="19"/>
                  </a:cubicBezTo>
                  <a:cubicBezTo>
                    <a:pt x="215" y="22"/>
                    <a:pt x="208" y="25"/>
                    <a:pt x="200" y="28"/>
                  </a:cubicBezTo>
                  <a:cubicBezTo>
                    <a:pt x="191" y="33"/>
                    <a:pt x="181" y="37"/>
                    <a:pt x="171" y="40"/>
                  </a:cubicBezTo>
                  <a:cubicBezTo>
                    <a:pt x="161" y="45"/>
                    <a:pt x="150" y="49"/>
                    <a:pt x="140" y="54"/>
                  </a:cubicBezTo>
                  <a:cubicBezTo>
                    <a:pt x="135" y="56"/>
                    <a:pt x="130" y="58"/>
                    <a:pt x="125" y="60"/>
                  </a:cubicBezTo>
                  <a:cubicBezTo>
                    <a:pt x="120" y="62"/>
                    <a:pt x="115" y="64"/>
                    <a:pt x="110" y="67"/>
                  </a:cubicBezTo>
                  <a:cubicBezTo>
                    <a:pt x="100" y="71"/>
                    <a:pt x="90" y="76"/>
                    <a:pt x="79" y="80"/>
                  </a:cubicBezTo>
                  <a:cubicBezTo>
                    <a:pt x="70" y="84"/>
                    <a:pt x="60" y="88"/>
                    <a:pt x="51" y="93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38" y="99"/>
                    <a:pt x="29" y="102"/>
                    <a:pt x="20" y="106"/>
                  </a:cubicBezTo>
                  <a:cubicBezTo>
                    <a:pt x="19" y="107"/>
                    <a:pt x="17" y="109"/>
                    <a:pt x="15" y="111"/>
                  </a:cubicBezTo>
                  <a:cubicBezTo>
                    <a:pt x="9" y="116"/>
                    <a:pt x="2" y="122"/>
                    <a:pt x="3" y="134"/>
                  </a:cubicBezTo>
                  <a:cubicBezTo>
                    <a:pt x="0" y="138"/>
                    <a:pt x="1" y="142"/>
                    <a:pt x="1" y="146"/>
                  </a:cubicBezTo>
                  <a:cubicBezTo>
                    <a:pt x="2" y="149"/>
                    <a:pt x="2" y="151"/>
                    <a:pt x="2" y="154"/>
                  </a:cubicBezTo>
                  <a:cubicBezTo>
                    <a:pt x="2" y="158"/>
                    <a:pt x="2" y="163"/>
                    <a:pt x="2" y="169"/>
                  </a:cubicBezTo>
                  <a:cubicBezTo>
                    <a:pt x="2" y="177"/>
                    <a:pt x="1" y="186"/>
                    <a:pt x="2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3"/>
                    <a:pt x="3" y="193"/>
                    <a:pt x="4" y="194"/>
                  </a:cubicBezTo>
                  <a:cubicBezTo>
                    <a:pt x="7" y="202"/>
                    <a:pt x="13" y="209"/>
                    <a:pt x="19" y="211"/>
                  </a:cubicBezTo>
                  <a:cubicBezTo>
                    <a:pt x="23" y="212"/>
                    <a:pt x="27" y="212"/>
                    <a:pt x="31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9" y="212"/>
                    <a:pt x="39" y="212"/>
                    <a:pt x="39" y="212"/>
                  </a:cubicBezTo>
                  <a:cubicBezTo>
                    <a:pt x="46" y="212"/>
                    <a:pt x="53" y="212"/>
                    <a:pt x="60" y="212"/>
                  </a:cubicBezTo>
                  <a:cubicBezTo>
                    <a:pt x="69" y="212"/>
                    <a:pt x="79" y="212"/>
                    <a:pt x="88" y="212"/>
                  </a:cubicBezTo>
                  <a:cubicBezTo>
                    <a:pt x="93" y="212"/>
                    <a:pt x="98" y="212"/>
                    <a:pt x="103" y="212"/>
                  </a:cubicBezTo>
                  <a:cubicBezTo>
                    <a:pt x="106" y="212"/>
                    <a:pt x="110" y="212"/>
                    <a:pt x="112" y="212"/>
                  </a:cubicBezTo>
                  <a:cubicBezTo>
                    <a:pt x="114" y="212"/>
                    <a:pt x="116" y="212"/>
                    <a:pt x="118" y="213"/>
                  </a:cubicBezTo>
                  <a:cubicBezTo>
                    <a:pt x="120" y="213"/>
                    <a:pt x="122" y="213"/>
                    <a:pt x="124" y="213"/>
                  </a:cubicBezTo>
                  <a:cubicBezTo>
                    <a:pt x="124" y="213"/>
                    <a:pt x="124" y="213"/>
                    <a:pt x="124" y="213"/>
                  </a:cubicBezTo>
                  <a:cubicBezTo>
                    <a:pt x="126" y="213"/>
                    <a:pt x="128" y="213"/>
                    <a:pt x="130" y="212"/>
                  </a:cubicBezTo>
                  <a:cubicBezTo>
                    <a:pt x="132" y="212"/>
                    <a:pt x="133" y="212"/>
                    <a:pt x="135" y="212"/>
                  </a:cubicBezTo>
                  <a:cubicBezTo>
                    <a:pt x="141" y="211"/>
                    <a:pt x="147" y="211"/>
                    <a:pt x="153" y="211"/>
                  </a:cubicBezTo>
                  <a:cubicBezTo>
                    <a:pt x="164" y="211"/>
                    <a:pt x="176" y="210"/>
                    <a:pt x="187" y="210"/>
                  </a:cubicBezTo>
                  <a:cubicBezTo>
                    <a:pt x="195" y="209"/>
                    <a:pt x="203" y="209"/>
                    <a:pt x="211" y="209"/>
                  </a:cubicBezTo>
                  <a:cubicBezTo>
                    <a:pt x="214" y="209"/>
                    <a:pt x="217" y="209"/>
                    <a:pt x="220" y="208"/>
                  </a:cubicBezTo>
                  <a:cubicBezTo>
                    <a:pt x="232" y="208"/>
                    <a:pt x="244" y="208"/>
                    <a:pt x="254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8" y="207"/>
                    <a:pt x="261" y="207"/>
                    <a:pt x="265" y="207"/>
                  </a:cubicBezTo>
                  <a:cubicBezTo>
                    <a:pt x="268" y="207"/>
                    <a:pt x="271" y="207"/>
                    <a:pt x="274" y="207"/>
                  </a:cubicBezTo>
                  <a:cubicBezTo>
                    <a:pt x="277" y="207"/>
                    <a:pt x="279" y="207"/>
                    <a:pt x="282" y="207"/>
                  </a:cubicBezTo>
                  <a:cubicBezTo>
                    <a:pt x="288" y="207"/>
                    <a:pt x="292" y="207"/>
                    <a:pt x="296" y="206"/>
                  </a:cubicBezTo>
                  <a:cubicBezTo>
                    <a:pt x="310" y="205"/>
                    <a:pt x="319" y="202"/>
                    <a:pt x="324" y="197"/>
                  </a:cubicBezTo>
                  <a:cubicBezTo>
                    <a:pt x="332" y="188"/>
                    <a:pt x="331" y="175"/>
                    <a:pt x="329" y="161"/>
                  </a:cubicBezTo>
                  <a:close/>
                  <a:moveTo>
                    <a:pt x="326" y="177"/>
                  </a:moveTo>
                  <a:cubicBezTo>
                    <a:pt x="326" y="182"/>
                    <a:pt x="324" y="189"/>
                    <a:pt x="322" y="192"/>
                  </a:cubicBezTo>
                  <a:cubicBezTo>
                    <a:pt x="315" y="201"/>
                    <a:pt x="299" y="202"/>
                    <a:pt x="284" y="202"/>
                  </a:cubicBezTo>
                  <a:cubicBezTo>
                    <a:pt x="282" y="202"/>
                    <a:pt x="280" y="202"/>
                    <a:pt x="279" y="203"/>
                  </a:cubicBezTo>
                  <a:cubicBezTo>
                    <a:pt x="277" y="203"/>
                    <a:pt x="276" y="203"/>
                    <a:pt x="274" y="203"/>
                  </a:cubicBezTo>
                  <a:cubicBezTo>
                    <a:pt x="270" y="203"/>
                    <a:pt x="265" y="203"/>
                    <a:pt x="260" y="203"/>
                  </a:cubicBezTo>
                  <a:cubicBezTo>
                    <a:pt x="253" y="203"/>
                    <a:pt x="246" y="203"/>
                    <a:pt x="240" y="203"/>
                  </a:cubicBezTo>
                  <a:cubicBezTo>
                    <a:pt x="237" y="203"/>
                    <a:pt x="235" y="204"/>
                    <a:pt x="232" y="204"/>
                  </a:cubicBezTo>
                  <a:cubicBezTo>
                    <a:pt x="229" y="204"/>
                    <a:pt x="227" y="204"/>
                    <a:pt x="224" y="204"/>
                  </a:cubicBezTo>
                  <a:cubicBezTo>
                    <a:pt x="200" y="206"/>
                    <a:pt x="175" y="206"/>
                    <a:pt x="152" y="207"/>
                  </a:cubicBezTo>
                  <a:cubicBezTo>
                    <a:pt x="137" y="208"/>
                    <a:pt x="123" y="208"/>
                    <a:pt x="110" y="209"/>
                  </a:cubicBezTo>
                  <a:cubicBezTo>
                    <a:pt x="110" y="209"/>
                    <a:pt x="109" y="209"/>
                    <a:pt x="109" y="209"/>
                  </a:cubicBezTo>
                  <a:cubicBezTo>
                    <a:pt x="109" y="209"/>
                    <a:pt x="109" y="208"/>
                    <a:pt x="109" y="207"/>
                  </a:cubicBezTo>
                  <a:cubicBezTo>
                    <a:pt x="109" y="207"/>
                    <a:pt x="109" y="206"/>
                    <a:pt x="108" y="206"/>
                  </a:cubicBezTo>
                  <a:cubicBezTo>
                    <a:pt x="107" y="206"/>
                    <a:pt x="107" y="207"/>
                    <a:pt x="107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92" y="208"/>
                    <a:pt x="77" y="208"/>
                    <a:pt x="61" y="208"/>
                  </a:cubicBezTo>
                  <a:cubicBezTo>
                    <a:pt x="53" y="208"/>
                    <a:pt x="45" y="208"/>
                    <a:pt x="37" y="208"/>
                  </a:cubicBezTo>
                  <a:cubicBezTo>
                    <a:pt x="36" y="208"/>
                    <a:pt x="35" y="209"/>
                    <a:pt x="33" y="209"/>
                  </a:cubicBezTo>
                  <a:cubicBezTo>
                    <a:pt x="30" y="209"/>
                    <a:pt x="28" y="209"/>
                    <a:pt x="26" y="208"/>
                  </a:cubicBezTo>
                  <a:cubicBezTo>
                    <a:pt x="20" y="208"/>
                    <a:pt x="17" y="205"/>
                    <a:pt x="14" y="202"/>
                  </a:cubicBezTo>
                  <a:cubicBezTo>
                    <a:pt x="13" y="200"/>
                    <a:pt x="11" y="199"/>
                    <a:pt x="10" y="198"/>
                  </a:cubicBezTo>
                  <a:cubicBezTo>
                    <a:pt x="5" y="189"/>
                    <a:pt x="6" y="178"/>
                    <a:pt x="7" y="167"/>
                  </a:cubicBezTo>
                  <a:cubicBezTo>
                    <a:pt x="7" y="160"/>
                    <a:pt x="8" y="152"/>
                    <a:pt x="6" y="144"/>
                  </a:cubicBezTo>
                  <a:cubicBezTo>
                    <a:pt x="8" y="144"/>
                    <a:pt x="9" y="145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28" y="142"/>
                    <a:pt x="45" y="142"/>
                    <a:pt x="62" y="142"/>
                  </a:cubicBezTo>
                  <a:cubicBezTo>
                    <a:pt x="89" y="142"/>
                    <a:pt x="113" y="141"/>
                    <a:pt x="133" y="141"/>
                  </a:cubicBezTo>
                  <a:cubicBezTo>
                    <a:pt x="138" y="141"/>
                    <a:pt x="143" y="140"/>
                    <a:pt x="148" y="140"/>
                  </a:cubicBezTo>
                  <a:cubicBezTo>
                    <a:pt x="154" y="139"/>
                    <a:pt x="160" y="139"/>
                    <a:pt x="166" y="139"/>
                  </a:cubicBezTo>
                  <a:cubicBezTo>
                    <a:pt x="184" y="139"/>
                    <a:pt x="202" y="139"/>
                    <a:pt x="220" y="139"/>
                  </a:cubicBezTo>
                  <a:cubicBezTo>
                    <a:pt x="227" y="139"/>
                    <a:pt x="233" y="139"/>
                    <a:pt x="240" y="140"/>
                  </a:cubicBezTo>
                  <a:cubicBezTo>
                    <a:pt x="244" y="140"/>
                    <a:pt x="248" y="140"/>
                    <a:pt x="251" y="140"/>
                  </a:cubicBezTo>
                  <a:cubicBezTo>
                    <a:pt x="260" y="140"/>
                    <a:pt x="268" y="140"/>
                    <a:pt x="276" y="140"/>
                  </a:cubicBezTo>
                  <a:cubicBezTo>
                    <a:pt x="294" y="141"/>
                    <a:pt x="308" y="142"/>
                    <a:pt x="322" y="142"/>
                  </a:cubicBezTo>
                  <a:cubicBezTo>
                    <a:pt x="324" y="148"/>
                    <a:pt x="324" y="155"/>
                    <a:pt x="324" y="162"/>
                  </a:cubicBezTo>
                  <a:cubicBezTo>
                    <a:pt x="324" y="164"/>
                    <a:pt x="324" y="167"/>
                    <a:pt x="325" y="169"/>
                  </a:cubicBezTo>
                  <a:cubicBezTo>
                    <a:pt x="325" y="170"/>
                    <a:pt x="325" y="172"/>
                    <a:pt x="326" y="173"/>
                  </a:cubicBezTo>
                  <a:cubicBezTo>
                    <a:pt x="326" y="175"/>
                    <a:pt x="326" y="176"/>
                    <a:pt x="326" y="177"/>
                  </a:cubicBezTo>
                  <a:close/>
                  <a:moveTo>
                    <a:pt x="18" y="114"/>
                  </a:moveTo>
                  <a:cubicBezTo>
                    <a:pt x="20" y="112"/>
                    <a:pt x="21" y="111"/>
                    <a:pt x="23" y="109"/>
                  </a:cubicBezTo>
                  <a:cubicBezTo>
                    <a:pt x="42" y="101"/>
                    <a:pt x="62" y="92"/>
                    <a:pt x="81" y="84"/>
                  </a:cubicBezTo>
                  <a:cubicBezTo>
                    <a:pt x="91" y="79"/>
                    <a:pt x="102" y="74"/>
                    <a:pt x="113" y="70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7" y="64"/>
                    <a:pt x="135" y="60"/>
                    <a:pt x="142" y="57"/>
                  </a:cubicBezTo>
                  <a:cubicBezTo>
                    <a:pt x="152" y="52"/>
                    <a:pt x="163" y="47"/>
                    <a:pt x="174" y="43"/>
                  </a:cubicBezTo>
                  <a:cubicBezTo>
                    <a:pt x="183" y="40"/>
                    <a:pt x="193" y="36"/>
                    <a:pt x="203" y="31"/>
                  </a:cubicBezTo>
                  <a:cubicBezTo>
                    <a:pt x="209" y="29"/>
                    <a:pt x="215" y="26"/>
                    <a:pt x="222" y="24"/>
                  </a:cubicBezTo>
                  <a:cubicBezTo>
                    <a:pt x="226" y="22"/>
                    <a:pt x="230" y="21"/>
                    <a:pt x="234" y="19"/>
                  </a:cubicBezTo>
                  <a:cubicBezTo>
                    <a:pt x="238" y="18"/>
                    <a:pt x="243" y="16"/>
                    <a:pt x="247" y="14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50" y="12"/>
                    <a:pt x="251" y="12"/>
                    <a:pt x="252" y="11"/>
                  </a:cubicBezTo>
                  <a:cubicBezTo>
                    <a:pt x="258" y="8"/>
                    <a:pt x="264" y="5"/>
                    <a:pt x="271" y="5"/>
                  </a:cubicBezTo>
                  <a:cubicBezTo>
                    <a:pt x="272" y="5"/>
                    <a:pt x="272" y="5"/>
                    <a:pt x="272" y="5"/>
                  </a:cubicBezTo>
                  <a:cubicBezTo>
                    <a:pt x="275" y="5"/>
                    <a:pt x="278" y="7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3" y="10"/>
                    <a:pt x="286" y="12"/>
                    <a:pt x="286" y="14"/>
                  </a:cubicBezTo>
                  <a:cubicBezTo>
                    <a:pt x="286" y="15"/>
                    <a:pt x="285" y="16"/>
                    <a:pt x="283" y="16"/>
                  </a:cubicBezTo>
                  <a:cubicBezTo>
                    <a:pt x="283" y="17"/>
                    <a:pt x="283" y="17"/>
                    <a:pt x="282" y="17"/>
                  </a:cubicBezTo>
                  <a:cubicBezTo>
                    <a:pt x="275" y="22"/>
                    <a:pt x="265" y="26"/>
                    <a:pt x="255" y="29"/>
                  </a:cubicBezTo>
                  <a:cubicBezTo>
                    <a:pt x="253" y="30"/>
                    <a:pt x="251" y="31"/>
                    <a:pt x="248" y="32"/>
                  </a:cubicBezTo>
                  <a:cubicBezTo>
                    <a:pt x="247" y="32"/>
                    <a:pt x="245" y="33"/>
                    <a:pt x="244" y="34"/>
                  </a:cubicBezTo>
                  <a:cubicBezTo>
                    <a:pt x="242" y="34"/>
                    <a:pt x="240" y="35"/>
                    <a:pt x="238" y="36"/>
                  </a:cubicBezTo>
                  <a:cubicBezTo>
                    <a:pt x="235" y="37"/>
                    <a:pt x="232" y="38"/>
                    <a:pt x="230" y="39"/>
                  </a:cubicBezTo>
                  <a:cubicBezTo>
                    <a:pt x="222" y="41"/>
                    <a:pt x="215" y="44"/>
                    <a:pt x="207" y="47"/>
                  </a:cubicBezTo>
                  <a:cubicBezTo>
                    <a:pt x="201" y="50"/>
                    <a:pt x="194" y="53"/>
                    <a:pt x="187" y="56"/>
                  </a:cubicBezTo>
                  <a:cubicBezTo>
                    <a:pt x="181" y="59"/>
                    <a:pt x="175" y="62"/>
                    <a:pt x="169" y="65"/>
                  </a:cubicBezTo>
                  <a:cubicBezTo>
                    <a:pt x="166" y="66"/>
                    <a:pt x="162" y="68"/>
                    <a:pt x="159" y="69"/>
                  </a:cubicBezTo>
                  <a:cubicBezTo>
                    <a:pt x="149" y="73"/>
                    <a:pt x="140" y="77"/>
                    <a:pt x="132" y="83"/>
                  </a:cubicBezTo>
                  <a:cubicBezTo>
                    <a:pt x="125" y="85"/>
                    <a:pt x="118" y="87"/>
                    <a:pt x="111" y="90"/>
                  </a:cubicBezTo>
                  <a:cubicBezTo>
                    <a:pt x="106" y="92"/>
                    <a:pt x="100" y="94"/>
                    <a:pt x="95" y="96"/>
                  </a:cubicBezTo>
                  <a:cubicBezTo>
                    <a:pt x="90" y="98"/>
                    <a:pt x="86" y="99"/>
                    <a:pt x="83" y="101"/>
                  </a:cubicBezTo>
                  <a:cubicBezTo>
                    <a:pt x="74" y="105"/>
                    <a:pt x="65" y="109"/>
                    <a:pt x="56" y="113"/>
                  </a:cubicBezTo>
                  <a:cubicBezTo>
                    <a:pt x="49" y="115"/>
                    <a:pt x="43" y="118"/>
                    <a:pt x="37" y="121"/>
                  </a:cubicBezTo>
                  <a:cubicBezTo>
                    <a:pt x="32" y="123"/>
                    <a:pt x="27" y="125"/>
                    <a:pt x="23" y="127"/>
                  </a:cubicBezTo>
                  <a:cubicBezTo>
                    <a:pt x="18" y="130"/>
                    <a:pt x="13" y="133"/>
                    <a:pt x="8" y="134"/>
                  </a:cubicBezTo>
                  <a:cubicBezTo>
                    <a:pt x="7" y="124"/>
                    <a:pt x="12" y="119"/>
                    <a:pt x="18" y="1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8" name="组合 217"/>
          <p:cNvGrpSpPr/>
          <p:nvPr/>
        </p:nvGrpSpPr>
        <p:grpSpPr>
          <a:xfrm>
            <a:off x="8123873" y="2466976"/>
            <a:ext cx="712788" cy="709613"/>
            <a:chOff x="7707313" y="2466976"/>
            <a:chExt cx="712788" cy="709613"/>
          </a:xfrm>
          <a:noFill/>
        </p:grpSpPr>
        <p:sp>
          <p:nvSpPr>
            <p:cNvPr id="155" name="Freeform 145"/>
            <p:cNvSpPr/>
            <p:nvPr/>
          </p:nvSpPr>
          <p:spPr bwMode="auto">
            <a:xfrm>
              <a:off x="8056563" y="2481263"/>
              <a:ext cx="952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46"/>
            <p:cNvSpPr/>
            <p:nvPr/>
          </p:nvSpPr>
          <p:spPr bwMode="auto">
            <a:xfrm>
              <a:off x="8053388" y="2479676"/>
              <a:ext cx="15875" cy="6350"/>
            </a:xfrm>
            <a:custGeom>
              <a:avLst/>
              <a:gdLst>
                <a:gd name="T0" fmla="*/ 2 w 6"/>
                <a:gd name="T1" fmla="*/ 3 h 3"/>
                <a:gd name="T2" fmla="*/ 1 w 6"/>
                <a:gd name="T3" fmla="*/ 3 h 3"/>
                <a:gd name="T4" fmla="*/ 0 w 6"/>
                <a:gd name="T5" fmla="*/ 3 h 3"/>
                <a:gd name="T6" fmla="*/ 1 w 6"/>
                <a:gd name="T7" fmla="*/ 2 h 3"/>
                <a:gd name="T8" fmla="*/ 5 w 6"/>
                <a:gd name="T9" fmla="*/ 0 h 3"/>
                <a:gd name="T10" fmla="*/ 6 w 6"/>
                <a:gd name="T11" fmla="*/ 0 h 3"/>
                <a:gd name="T12" fmla="*/ 6 w 6"/>
                <a:gd name="T13" fmla="*/ 1 h 3"/>
                <a:gd name="T14" fmla="*/ 2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47"/>
            <p:cNvSpPr/>
            <p:nvPr/>
          </p:nvSpPr>
          <p:spPr bwMode="auto">
            <a:xfrm>
              <a:off x="8042275" y="2481263"/>
              <a:ext cx="9525" cy="7938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1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3" y="0"/>
                    <a:pt x="3" y="1"/>
                  </a:cubicBezTo>
                  <a:cubicBezTo>
                    <a:pt x="4" y="1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48"/>
            <p:cNvSpPr/>
            <p:nvPr/>
          </p:nvSpPr>
          <p:spPr bwMode="auto">
            <a:xfrm>
              <a:off x="8042275" y="2481263"/>
              <a:ext cx="11113" cy="7938"/>
            </a:xfrm>
            <a:custGeom>
              <a:avLst/>
              <a:gdLst>
                <a:gd name="T0" fmla="*/ 1 w 5"/>
                <a:gd name="T1" fmla="*/ 3 h 3"/>
                <a:gd name="T2" fmla="*/ 0 w 5"/>
                <a:gd name="T3" fmla="*/ 2 h 3"/>
                <a:gd name="T4" fmla="*/ 0 w 5"/>
                <a:gd name="T5" fmla="*/ 1 h 3"/>
                <a:gd name="T6" fmla="*/ 3 w 5"/>
                <a:gd name="T7" fmla="*/ 0 h 3"/>
                <a:gd name="T8" fmla="*/ 4 w 5"/>
                <a:gd name="T9" fmla="*/ 0 h 3"/>
                <a:gd name="T10" fmla="*/ 4 w 5"/>
                <a:gd name="T11" fmla="*/ 1 h 3"/>
                <a:gd name="T12" fmla="*/ 1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49"/>
            <p:cNvSpPr/>
            <p:nvPr/>
          </p:nvSpPr>
          <p:spPr bwMode="auto">
            <a:xfrm>
              <a:off x="8193088" y="250348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1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50"/>
            <p:cNvSpPr/>
            <p:nvPr/>
          </p:nvSpPr>
          <p:spPr bwMode="auto">
            <a:xfrm>
              <a:off x="8189913" y="2500313"/>
              <a:ext cx="12700" cy="9525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2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1"/>
            <p:cNvSpPr>
              <a:spLocks noEditPoints="1"/>
            </p:cNvSpPr>
            <p:nvPr/>
          </p:nvSpPr>
          <p:spPr bwMode="auto">
            <a:xfrm>
              <a:off x="7918450" y="2647951"/>
              <a:ext cx="314325" cy="331788"/>
            </a:xfrm>
            <a:custGeom>
              <a:avLst/>
              <a:gdLst>
                <a:gd name="T0" fmla="*/ 57 w 130"/>
                <a:gd name="T1" fmla="*/ 6 h 137"/>
                <a:gd name="T2" fmla="*/ 84 w 130"/>
                <a:gd name="T3" fmla="*/ 8 h 137"/>
                <a:gd name="T4" fmla="*/ 105 w 130"/>
                <a:gd name="T5" fmla="*/ 19 h 137"/>
                <a:gd name="T6" fmla="*/ 112 w 130"/>
                <a:gd name="T7" fmla="*/ 25 h 137"/>
                <a:gd name="T8" fmla="*/ 129 w 130"/>
                <a:gd name="T9" fmla="*/ 72 h 137"/>
                <a:gd name="T10" fmla="*/ 124 w 130"/>
                <a:gd name="T11" fmla="*/ 93 h 137"/>
                <a:gd name="T12" fmla="*/ 113 w 130"/>
                <a:gd name="T13" fmla="*/ 114 h 137"/>
                <a:gd name="T14" fmla="*/ 76 w 130"/>
                <a:gd name="T15" fmla="*/ 133 h 137"/>
                <a:gd name="T16" fmla="*/ 32 w 130"/>
                <a:gd name="T17" fmla="*/ 123 h 137"/>
                <a:gd name="T18" fmla="*/ 16 w 130"/>
                <a:gd name="T19" fmla="*/ 109 h 137"/>
                <a:gd name="T20" fmla="*/ 2 w 130"/>
                <a:gd name="T21" fmla="*/ 69 h 137"/>
                <a:gd name="T22" fmla="*/ 24 w 130"/>
                <a:gd name="T23" fmla="*/ 16 h 137"/>
                <a:gd name="T24" fmla="*/ 42 w 130"/>
                <a:gd name="T25" fmla="*/ 5 h 137"/>
                <a:gd name="T26" fmla="*/ 45 w 130"/>
                <a:gd name="T27" fmla="*/ 5 h 137"/>
                <a:gd name="T28" fmla="*/ 57 w 130"/>
                <a:gd name="T29" fmla="*/ 6 h 137"/>
                <a:gd name="T30" fmla="*/ 57 w 130"/>
                <a:gd name="T31" fmla="*/ 9 h 137"/>
                <a:gd name="T32" fmla="*/ 38 w 130"/>
                <a:gd name="T33" fmla="*/ 10 h 137"/>
                <a:gd name="T34" fmla="*/ 5 w 130"/>
                <a:gd name="T35" fmla="*/ 66 h 137"/>
                <a:gd name="T36" fmla="*/ 8 w 130"/>
                <a:gd name="T37" fmla="*/ 77 h 137"/>
                <a:gd name="T38" fmla="*/ 15 w 130"/>
                <a:gd name="T39" fmla="*/ 99 h 137"/>
                <a:gd name="T40" fmla="*/ 33 w 130"/>
                <a:gd name="T41" fmla="*/ 119 h 137"/>
                <a:gd name="T42" fmla="*/ 75 w 130"/>
                <a:gd name="T43" fmla="*/ 129 h 137"/>
                <a:gd name="T44" fmla="*/ 109 w 130"/>
                <a:gd name="T45" fmla="*/ 113 h 137"/>
                <a:gd name="T46" fmla="*/ 123 w 130"/>
                <a:gd name="T47" fmla="*/ 83 h 137"/>
                <a:gd name="T48" fmla="*/ 98 w 130"/>
                <a:gd name="T49" fmla="*/ 18 h 137"/>
                <a:gd name="T50" fmla="*/ 92 w 130"/>
                <a:gd name="T51" fmla="*/ 17 h 137"/>
                <a:gd name="T52" fmla="*/ 83 w 130"/>
                <a:gd name="T53" fmla="*/ 10 h 137"/>
                <a:gd name="T54" fmla="*/ 75 w 130"/>
                <a:gd name="T55" fmla="*/ 7 h 137"/>
                <a:gd name="T56" fmla="*/ 63 w 130"/>
                <a:gd name="T57" fmla="*/ 6 h 137"/>
                <a:gd name="T58" fmla="*/ 62 w 130"/>
                <a:gd name="T59" fmla="*/ 8 h 137"/>
                <a:gd name="T60" fmla="*/ 74 w 130"/>
                <a:gd name="T61" fmla="*/ 12 h 137"/>
                <a:gd name="T62" fmla="*/ 57 w 130"/>
                <a:gd name="T63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7">
                  <a:moveTo>
                    <a:pt x="57" y="6"/>
                  </a:moveTo>
                  <a:cubicBezTo>
                    <a:pt x="67" y="0"/>
                    <a:pt x="75" y="5"/>
                    <a:pt x="84" y="8"/>
                  </a:cubicBezTo>
                  <a:cubicBezTo>
                    <a:pt x="93" y="11"/>
                    <a:pt x="99" y="14"/>
                    <a:pt x="105" y="19"/>
                  </a:cubicBezTo>
                  <a:cubicBezTo>
                    <a:pt x="107" y="21"/>
                    <a:pt x="108" y="24"/>
                    <a:pt x="112" y="25"/>
                  </a:cubicBezTo>
                  <a:cubicBezTo>
                    <a:pt x="121" y="38"/>
                    <a:pt x="129" y="53"/>
                    <a:pt x="129" y="72"/>
                  </a:cubicBezTo>
                  <a:cubicBezTo>
                    <a:pt x="128" y="78"/>
                    <a:pt x="126" y="86"/>
                    <a:pt x="124" y="93"/>
                  </a:cubicBezTo>
                  <a:cubicBezTo>
                    <a:pt x="121" y="100"/>
                    <a:pt x="117" y="110"/>
                    <a:pt x="113" y="114"/>
                  </a:cubicBezTo>
                  <a:cubicBezTo>
                    <a:pt x="106" y="121"/>
                    <a:pt x="90" y="130"/>
                    <a:pt x="76" y="133"/>
                  </a:cubicBezTo>
                  <a:cubicBezTo>
                    <a:pt x="57" y="137"/>
                    <a:pt x="43" y="132"/>
                    <a:pt x="32" y="123"/>
                  </a:cubicBezTo>
                  <a:cubicBezTo>
                    <a:pt x="26" y="118"/>
                    <a:pt x="20" y="114"/>
                    <a:pt x="16" y="109"/>
                  </a:cubicBezTo>
                  <a:cubicBezTo>
                    <a:pt x="9" y="100"/>
                    <a:pt x="4" y="83"/>
                    <a:pt x="2" y="69"/>
                  </a:cubicBezTo>
                  <a:cubicBezTo>
                    <a:pt x="0" y="50"/>
                    <a:pt x="11" y="28"/>
                    <a:pt x="24" y="16"/>
                  </a:cubicBezTo>
                  <a:cubicBezTo>
                    <a:pt x="30" y="10"/>
                    <a:pt x="35" y="6"/>
                    <a:pt x="42" y="5"/>
                  </a:cubicBezTo>
                  <a:cubicBezTo>
                    <a:pt x="44" y="4"/>
                    <a:pt x="46" y="4"/>
                    <a:pt x="45" y="5"/>
                  </a:cubicBezTo>
                  <a:cubicBezTo>
                    <a:pt x="46" y="4"/>
                    <a:pt x="53" y="4"/>
                    <a:pt x="57" y="6"/>
                  </a:cubicBezTo>
                  <a:close/>
                  <a:moveTo>
                    <a:pt x="57" y="9"/>
                  </a:moveTo>
                  <a:cubicBezTo>
                    <a:pt x="50" y="9"/>
                    <a:pt x="44" y="13"/>
                    <a:pt x="38" y="10"/>
                  </a:cubicBezTo>
                  <a:cubicBezTo>
                    <a:pt x="20" y="22"/>
                    <a:pt x="4" y="41"/>
                    <a:pt x="5" y="66"/>
                  </a:cubicBezTo>
                  <a:cubicBezTo>
                    <a:pt x="5" y="69"/>
                    <a:pt x="7" y="73"/>
                    <a:pt x="8" y="77"/>
                  </a:cubicBezTo>
                  <a:cubicBezTo>
                    <a:pt x="10" y="86"/>
                    <a:pt x="11" y="92"/>
                    <a:pt x="15" y="99"/>
                  </a:cubicBezTo>
                  <a:cubicBezTo>
                    <a:pt x="20" y="109"/>
                    <a:pt x="25" y="112"/>
                    <a:pt x="33" y="119"/>
                  </a:cubicBezTo>
                  <a:cubicBezTo>
                    <a:pt x="43" y="127"/>
                    <a:pt x="55" y="133"/>
                    <a:pt x="75" y="129"/>
                  </a:cubicBezTo>
                  <a:cubicBezTo>
                    <a:pt x="85" y="127"/>
                    <a:pt x="101" y="120"/>
                    <a:pt x="109" y="113"/>
                  </a:cubicBezTo>
                  <a:cubicBezTo>
                    <a:pt x="115" y="108"/>
                    <a:pt x="122" y="91"/>
                    <a:pt x="123" y="83"/>
                  </a:cubicBezTo>
                  <a:cubicBezTo>
                    <a:pt x="130" y="50"/>
                    <a:pt x="114" y="31"/>
                    <a:pt x="98" y="18"/>
                  </a:cubicBezTo>
                  <a:cubicBezTo>
                    <a:pt x="96" y="18"/>
                    <a:pt x="95" y="16"/>
                    <a:pt x="92" y="17"/>
                  </a:cubicBezTo>
                  <a:cubicBezTo>
                    <a:pt x="93" y="13"/>
                    <a:pt x="85" y="13"/>
                    <a:pt x="83" y="10"/>
                  </a:cubicBezTo>
                  <a:cubicBezTo>
                    <a:pt x="79" y="10"/>
                    <a:pt x="76" y="9"/>
                    <a:pt x="75" y="7"/>
                  </a:cubicBezTo>
                  <a:cubicBezTo>
                    <a:pt x="71" y="7"/>
                    <a:pt x="66" y="5"/>
                    <a:pt x="63" y="6"/>
                  </a:cubicBezTo>
                  <a:cubicBezTo>
                    <a:pt x="63" y="7"/>
                    <a:pt x="62" y="7"/>
                    <a:pt x="62" y="8"/>
                  </a:cubicBezTo>
                  <a:cubicBezTo>
                    <a:pt x="66" y="9"/>
                    <a:pt x="71" y="8"/>
                    <a:pt x="74" y="12"/>
                  </a:cubicBezTo>
                  <a:cubicBezTo>
                    <a:pt x="68" y="12"/>
                    <a:pt x="63" y="9"/>
                    <a:pt x="57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52"/>
            <p:cNvSpPr>
              <a:spLocks noEditPoints="1"/>
            </p:cNvSpPr>
            <p:nvPr/>
          </p:nvSpPr>
          <p:spPr bwMode="auto">
            <a:xfrm>
              <a:off x="7915275" y="2652713"/>
              <a:ext cx="320675" cy="322263"/>
            </a:xfrm>
            <a:custGeom>
              <a:avLst/>
              <a:gdLst>
                <a:gd name="T0" fmla="*/ 32 w 132"/>
                <a:gd name="T1" fmla="*/ 122 h 133"/>
                <a:gd name="T2" fmla="*/ 17 w 132"/>
                <a:gd name="T3" fmla="*/ 108 h 133"/>
                <a:gd name="T4" fmla="*/ 24 w 132"/>
                <a:gd name="T5" fmla="*/ 13 h 133"/>
                <a:gd name="T6" fmla="*/ 46 w 132"/>
                <a:gd name="T7" fmla="*/ 1 h 133"/>
                <a:gd name="T8" fmla="*/ 49 w 132"/>
                <a:gd name="T9" fmla="*/ 1 h 133"/>
                <a:gd name="T10" fmla="*/ 68 w 132"/>
                <a:gd name="T11" fmla="*/ 0 h 133"/>
                <a:gd name="T12" fmla="*/ 85 w 132"/>
                <a:gd name="T13" fmla="*/ 5 h 133"/>
                <a:gd name="T14" fmla="*/ 108 w 132"/>
                <a:gd name="T15" fmla="*/ 18 h 133"/>
                <a:gd name="T16" fmla="*/ 114 w 132"/>
                <a:gd name="T17" fmla="*/ 22 h 133"/>
                <a:gd name="T18" fmla="*/ 126 w 132"/>
                <a:gd name="T19" fmla="*/ 91 h 133"/>
                <a:gd name="T20" fmla="*/ 78 w 132"/>
                <a:gd name="T21" fmla="*/ 132 h 133"/>
                <a:gd name="T22" fmla="*/ 45 w 132"/>
                <a:gd name="T23" fmla="*/ 3 h 133"/>
                <a:gd name="T24" fmla="*/ 26 w 132"/>
                <a:gd name="T25" fmla="*/ 14 h 133"/>
                <a:gd name="T26" fmla="*/ 18 w 132"/>
                <a:gd name="T27" fmla="*/ 107 h 133"/>
                <a:gd name="T28" fmla="*/ 34 w 132"/>
                <a:gd name="T29" fmla="*/ 120 h 133"/>
                <a:gd name="T30" fmla="*/ 113 w 132"/>
                <a:gd name="T31" fmla="*/ 111 h 133"/>
                <a:gd name="T32" fmla="*/ 129 w 132"/>
                <a:gd name="T33" fmla="*/ 70 h 133"/>
                <a:gd name="T34" fmla="*/ 107 w 132"/>
                <a:gd name="T35" fmla="*/ 20 h 133"/>
                <a:gd name="T36" fmla="*/ 85 w 132"/>
                <a:gd name="T37" fmla="*/ 7 h 133"/>
                <a:gd name="T38" fmla="*/ 94 w 132"/>
                <a:gd name="T39" fmla="*/ 13 h 133"/>
                <a:gd name="T40" fmla="*/ 100 w 132"/>
                <a:gd name="T41" fmla="*/ 15 h 133"/>
                <a:gd name="T42" fmla="*/ 125 w 132"/>
                <a:gd name="T43" fmla="*/ 81 h 133"/>
                <a:gd name="T44" fmla="*/ 76 w 132"/>
                <a:gd name="T45" fmla="*/ 128 h 133"/>
                <a:gd name="T46" fmla="*/ 33 w 132"/>
                <a:gd name="T47" fmla="*/ 117 h 133"/>
                <a:gd name="T48" fmla="*/ 15 w 132"/>
                <a:gd name="T49" fmla="*/ 97 h 133"/>
                <a:gd name="T50" fmla="*/ 8 w 132"/>
                <a:gd name="T51" fmla="*/ 75 h 133"/>
                <a:gd name="T52" fmla="*/ 5 w 132"/>
                <a:gd name="T53" fmla="*/ 65 h 133"/>
                <a:gd name="T54" fmla="*/ 40 w 132"/>
                <a:gd name="T55" fmla="*/ 7 h 133"/>
                <a:gd name="T56" fmla="*/ 58 w 132"/>
                <a:gd name="T57" fmla="*/ 6 h 133"/>
                <a:gd name="T58" fmla="*/ 72 w 132"/>
                <a:gd name="T59" fmla="*/ 9 h 133"/>
                <a:gd name="T60" fmla="*/ 63 w 132"/>
                <a:gd name="T61" fmla="*/ 7 h 133"/>
                <a:gd name="T62" fmla="*/ 64 w 132"/>
                <a:gd name="T63" fmla="*/ 3 h 133"/>
                <a:gd name="T64" fmla="*/ 76 w 132"/>
                <a:gd name="T65" fmla="*/ 4 h 133"/>
                <a:gd name="T66" fmla="*/ 58 w 132"/>
                <a:gd name="T67" fmla="*/ 5 h 133"/>
                <a:gd name="T68" fmla="*/ 49 w 132"/>
                <a:gd name="T69" fmla="*/ 3 h 133"/>
                <a:gd name="T70" fmla="*/ 46 w 132"/>
                <a:gd name="T71" fmla="*/ 4 h 133"/>
                <a:gd name="T72" fmla="*/ 45 w 132"/>
                <a:gd name="T73" fmla="*/ 3 h 133"/>
                <a:gd name="T74" fmla="*/ 7 w 132"/>
                <a:gd name="T75" fmla="*/ 64 h 133"/>
                <a:gd name="T76" fmla="*/ 10 w 132"/>
                <a:gd name="T77" fmla="*/ 74 h 133"/>
                <a:gd name="T78" fmla="*/ 17 w 132"/>
                <a:gd name="T79" fmla="*/ 96 h 133"/>
                <a:gd name="T80" fmla="*/ 34 w 132"/>
                <a:gd name="T81" fmla="*/ 116 h 133"/>
                <a:gd name="T82" fmla="*/ 110 w 132"/>
                <a:gd name="T83" fmla="*/ 110 h 133"/>
                <a:gd name="T84" fmla="*/ 99 w 132"/>
                <a:gd name="T85" fmla="*/ 17 h 133"/>
                <a:gd name="T86" fmla="*/ 93 w 132"/>
                <a:gd name="T87" fmla="*/ 16 h 133"/>
                <a:gd name="T88" fmla="*/ 92 w 132"/>
                <a:gd name="T89" fmla="*/ 14 h 133"/>
                <a:gd name="T90" fmla="*/ 84 w 132"/>
                <a:gd name="T91" fmla="*/ 9 h 133"/>
                <a:gd name="T92" fmla="*/ 70 w 132"/>
                <a:gd name="T93" fmla="*/ 5 h 133"/>
                <a:gd name="T94" fmla="*/ 67 w 132"/>
                <a:gd name="T95" fmla="*/ 5 h 133"/>
                <a:gd name="T96" fmla="*/ 76 w 132"/>
                <a:gd name="T97" fmla="*/ 10 h 133"/>
                <a:gd name="T98" fmla="*/ 75 w 132"/>
                <a:gd name="T99" fmla="*/ 11 h 133"/>
                <a:gd name="T100" fmla="*/ 58 w 132"/>
                <a:gd name="T101" fmla="*/ 8 h 133"/>
                <a:gd name="T102" fmla="*/ 51 w 132"/>
                <a:gd name="T103" fmla="*/ 9 h 133"/>
                <a:gd name="T104" fmla="*/ 77 w 132"/>
                <a:gd name="T105" fmla="*/ 4 h 133"/>
                <a:gd name="T106" fmla="*/ 84 w 132"/>
                <a:gd name="T107" fmla="*/ 7 h 133"/>
                <a:gd name="T108" fmla="*/ 77 w 132"/>
                <a:gd name="T109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133">
                  <a:moveTo>
                    <a:pt x="65" y="133"/>
                  </a:moveTo>
                  <a:cubicBezTo>
                    <a:pt x="53" y="133"/>
                    <a:pt x="42" y="129"/>
                    <a:pt x="32" y="122"/>
                  </a:cubicBezTo>
                  <a:cubicBezTo>
                    <a:pt x="31" y="121"/>
                    <a:pt x="30" y="120"/>
                    <a:pt x="29" y="119"/>
                  </a:cubicBezTo>
                  <a:cubicBezTo>
                    <a:pt x="25" y="116"/>
                    <a:pt x="20" y="112"/>
                    <a:pt x="17" y="108"/>
                  </a:cubicBezTo>
                  <a:cubicBezTo>
                    <a:pt x="10" y="99"/>
                    <a:pt x="4" y="83"/>
                    <a:pt x="2" y="67"/>
                  </a:cubicBezTo>
                  <a:cubicBezTo>
                    <a:pt x="0" y="46"/>
                    <a:pt x="12" y="25"/>
                    <a:pt x="24" y="13"/>
                  </a:cubicBezTo>
                  <a:cubicBezTo>
                    <a:pt x="30" y="8"/>
                    <a:pt x="36" y="3"/>
                    <a:pt x="43" y="2"/>
                  </a:cubicBezTo>
                  <a:cubicBezTo>
                    <a:pt x="44" y="1"/>
                    <a:pt x="45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1"/>
                    <a:pt x="55" y="1"/>
                    <a:pt x="58" y="3"/>
                  </a:cubicBezTo>
                  <a:cubicBezTo>
                    <a:pt x="61" y="1"/>
                    <a:pt x="64" y="0"/>
                    <a:pt x="68" y="0"/>
                  </a:cubicBezTo>
                  <a:cubicBezTo>
                    <a:pt x="73" y="0"/>
                    <a:pt x="77" y="2"/>
                    <a:pt x="82" y="4"/>
                  </a:cubicBezTo>
                  <a:cubicBezTo>
                    <a:pt x="83" y="4"/>
                    <a:pt x="84" y="5"/>
                    <a:pt x="85" y="5"/>
                  </a:cubicBezTo>
                  <a:cubicBezTo>
                    <a:pt x="95" y="9"/>
                    <a:pt x="100" y="11"/>
                    <a:pt x="107" y="16"/>
                  </a:cubicBezTo>
                  <a:cubicBezTo>
                    <a:pt x="107" y="17"/>
                    <a:pt x="108" y="18"/>
                    <a:pt x="108" y="18"/>
                  </a:cubicBezTo>
                  <a:cubicBezTo>
                    <a:pt x="110" y="20"/>
                    <a:pt x="111" y="21"/>
                    <a:pt x="113" y="22"/>
                  </a:cubicBezTo>
                  <a:cubicBezTo>
                    <a:pt x="113" y="22"/>
                    <a:pt x="114" y="22"/>
                    <a:pt x="114" y="22"/>
                  </a:cubicBezTo>
                  <a:cubicBezTo>
                    <a:pt x="123" y="36"/>
                    <a:pt x="131" y="51"/>
                    <a:pt x="131" y="70"/>
                  </a:cubicBezTo>
                  <a:cubicBezTo>
                    <a:pt x="130" y="76"/>
                    <a:pt x="128" y="85"/>
                    <a:pt x="126" y="91"/>
                  </a:cubicBezTo>
                  <a:cubicBezTo>
                    <a:pt x="123" y="99"/>
                    <a:pt x="119" y="108"/>
                    <a:pt x="115" y="113"/>
                  </a:cubicBezTo>
                  <a:cubicBezTo>
                    <a:pt x="108" y="120"/>
                    <a:pt x="91" y="129"/>
                    <a:pt x="78" y="132"/>
                  </a:cubicBezTo>
                  <a:cubicBezTo>
                    <a:pt x="73" y="133"/>
                    <a:pt x="69" y="133"/>
                    <a:pt x="65" y="133"/>
                  </a:cubicBezTo>
                  <a:close/>
                  <a:moveTo>
                    <a:pt x="45" y="3"/>
                  </a:moveTo>
                  <a:cubicBezTo>
                    <a:pt x="45" y="3"/>
                    <a:pt x="44" y="3"/>
                    <a:pt x="43" y="4"/>
                  </a:cubicBezTo>
                  <a:cubicBezTo>
                    <a:pt x="36" y="5"/>
                    <a:pt x="32" y="9"/>
                    <a:pt x="26" y="14"/>
                  </a:cubicBezTo>
                  <a:cubicBezTo>
                    <a:pt x="13" y="26"/>
                    <a:pt x="2" y="47"/>
                    <a:pt x="4" y="67"/>
                  </a:cubicBezTo>
                  <a:cubicBezTo>
                    <a:pt x="6" y="82"/>
                    <a:pt x="11" y="98"/>
                    <a:pt x="18" y="107"/>
                  </a:cubicBezTo>
                  <a:cubicBezTo>
                    <a:pt x="21" y="111"/>
                    <a:pt x="26" y="114"/>
                    <a:pt x="30" y="118"/>
                  </a:cubicBezTo>
                  <a:cubicBezTo>
                    <a:pt x="31" y="118"/>
                    <a:pt x="33" y="119"/>
                    <a:pt x="34" y="120"/>
                  </a:cubicBezTo>
                  <a:cubicBezTo>
                    <a:pt x="47" y="130"/>
                    <a:pt x="60" y="133"/>
                    <a:pt x="77" y="130"/>
                  </a:cubicBezTo>
                  <a:cubicBezTo>
                    <a:pt x="90" y="127"/>
                    <a:pt x="107" y="118"/>
                    <a:pt x="113" y="111"/>
                  </a:cubicBezTo>
                  <a:cubicBezTo>
                    <a:pt x="118" y="107"/>
                    <a:pt x="121" y="98"/>
                    <a:pt x="124" y="91"/>
                  </a:cubicBezTo>
                  <a:cubicBezTo>
                    <a:pt x="126" y="85"/>
                    <a:pt x="128" y="76"/>
                    <a:pt x="129" y="70"/>
                  </a:cubicBezTo>
                  <a:cubicBezTo>
                    <a:pt x="129" y="52"/>
                    <a:pt x="121" y="37"/>
                    <a:pt x="112" y="24"/>
                  </a:cubicBezTo>
                  <a:cubicBezTo>
                    <a:pt x="110" y="23"/>
                    <a:pt x="108" y="21"/>
                    <a:pt x="107" y="20"/>
                  </a:cubicBezTo>
                  <a:cubicBezTo>
                    <a:pt x="106" y="19"/>
                    <a:pt x="106" y="18"/>
                    <a:pt x="105" y="18"/>
                  </a:cubicBezTo>
                  <a:cubicBezTo>
                    <a:pt x="99" y="13"/>
                    <a:pt x="94" y="11"/>
                    <a:pt x="85" y="7"/>
                  </a:cubicBezTo>
                  <a:cubicBezTo>
                    <a:pt x="86" y="8"/>
                    <a:pt x="87" y="9"/>
                    <a:pt x="89" y="10"/>
                  </a:cubicBezTo>
                  <a:cubicBezTo>
                    <a:pt x="91" y="10"/>
                    <a:pt x="94" y="11"/>
                    <a:pt x="94" y="13"/>
                  </a:cubicBezTo>
                  <a:cubicBezTo>
                    <a:pt x="96" y="13"/>
                    <a:pt x="97" y="14"/>
                    <a:pt x="98" y="14"/>
                  </a:cubicBezTo>
                  <a:cubicBezTo>
                    <a:pt x="98" y="15"/>
                    <a:pt x="99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14" y="27"/>
                    <a:pt x="132" y="47"/>
                    <a:pt x="125" y="81"/>
                  </a:cubicBezTo>
                  <a:cubicBezTo>
                    <a:pt x="124" y="89"/>
                    <a:pt x="117" y="106"/>
                    <a:pt x="111" y="111"/>
                  </a:cubicBezTo>
                  <a:cubicBezTo>
                    <a:pt x="103" y="119"/>
                    <a:pt x="87" y="126"/>
                    <a:pt x="76" y="128"/>
                  </a:cubicBezTo>
                  <a:cubicBezTo>
                    <a:pt x="72" y="129"/>
                    <a:pt x="68" y="129"/>
                    <a:pt x="64" y="129"/>
                  </a:cubicBezTo>
                  <a:cubicBezTo>
                    <a:pt x="52" y="129"/>
                    <a:pt x="43" y="126"/>
                    <a:pt x="33" y="117"/>
                  </a:cubicBezTo>
                  <a:cubicBezTo>
                    <a:pt x="32" y="116"/>
                    <a:pt x="31" y="115"/>
                    <a:pt x="30" y="115"/>
                  </a:cubicBezTo>
                  <a:cubicBezTo>
                    <a:pt x="24" y="110"/>
                    <a:pt x="19" y="106"/>
                    <a:pt x="15" y="97"/>
                  </a:cubicBezTo>
                  <a:cubicBezTo>
                    <a:pt x="12" y="91"/>
                    <a:pt x="10" y="85"/>
                    <a:pt x="8" y="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6" y="69"/>
                    <a:pt x="5" y="66"/>
                    <a:pt x="5" y="65"/>
                  </a:cubicBezTo>
                  <a:cubicBezTo>
                    <a:pt x="4" y="35"/>
                    <a:pt x="25" y="16"/>
                    <a:pt x="39" y="7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2" y="8"/>
                    <a:pt x="46" y="8"/>
                    <a:pt x="51" y="7"/>
                  </a:cubicBezTo>
                  <a:cubicBezTo>
                    <a:pt x="53" y="7"/>
                    <a:pt x="55" y="6"/>
                    <a:pt x="58" y="6"/>
                  </a:cubicBezTo>
                  <a:cubicBezTo>
                    <a:pt x="61" y="6"/>
                    <a:pt x="64" y="7"/>
                    <a:pt x="67" y="8"/>
                  </a:cubicBezTo>
                  <a:cubicBezTo>
                    <a:pt x="68" y="8"/>
                    <a:pt x="70" y="9"/>
                    <a:pt x="72" y="9"/>
                  </a:cubicBezTo>
                  <a:cubicBezTo>
                    <a:pt x="70" y="8"/>
                    <a:pt x="68" y="8"/>
                    <a:pt x="66" y="7"/>
                  </a:cubicBezTo>
                  <a:cubicBezTo>
                    <a:pt x="65" y="7"/>
                    <a:pt x="64" y="7"/>
                    <a:pt x="63" y="7"/>
                  </a:cubicBezTo>
                  <a:cubicBezTo>
                    <a:pt x="63" y="7"/>
                    <a:pt x="62" y="6"/>
                    <a:pt x="62" y="6"/>
                  </a:cubicBezTo>
                  <a:cubicBezTo>
                    <a:pt x="62" y="5"/>
                    <a:pt x="63" y="4"/>
                    <a:pt x="64" y="3"/>
                  </a:cubicBezTo>
                  <a:cubicBezTo>
                    <a:pt x="65" y="3"/>
                    <a:pt x="68" y="3"/>
                    <a:pt x="70" y="3"/>
                  </a:cubicBezTo>
                  <a:cubicBezTo>
                    <a:pt x="72" y="4"/>
                    <a:pt x="74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0" y="2"/>
                    <a:pt x="64" y="1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8" y="3"/>
                    <a:pt x="47" y="3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5" y="4"/>
                    <a:pt x="45" y="3"/>
                  </a:cubicBezTo>
                  <a:close/>
                  <a:moveTo>
                    <a:pt x="39" y="9"/>
                  </a:moveTo>
                  <a:cubicBezTo>
                    <a:pt x="26" y="18"/>
                    <a:pt x="6" y="36"/>
                    <a:pt x="7" y="64"/>
                  </a:cubicBezTo>
                  <a:cubicBezTo>
                    <a:pt x="7" y="66"/>
                    <a:pt x="8" y="68"/>
                    <a:pt x="9" y="70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2" y="85"/>
                    <a:pt x="13" y="90"/>
                    <a:pt x="17" y="96"/>
                  </a:cubicBezTo>
                  <a:cubicBezTo>
                    <a:pt x="21" y="105"/>
                    <a:pt x="25" y="108"/>
                    <a:pt x="31" y="113"/>
                  </a:cubicBezTo>
                  <a:cubicBezTo>
                    <a:pt x="32" y="114"/>
                    <a:pt x="33" y="115"/>
                    <a:pt x="34" y="116"/>
                  </a:cubicBezTo>
                  <a:cubicBezTo>
                    <a:pt x="46" y="126"/>
                    <a:pt x="59" y="129"/>
                    <a:pt x="75" y="126"/>
                  </a:cubicBezTo>
                  <a:cubicBezTo>
                    <a:pt x="86" y="124"/>
                    <a:pt x="102" y="117"/>
                    <a:pt x="110" y="110"/>
                  </a:cubicBezTo>
                  <a:cubicBezTo>
                    <a:pt x="116" y="105"/>
                    <a:pt x="122" y="88"/>
                    <a:pt x="123" y="81"/>
                  </a:cubicBezTo>
                  <a:cubicBezTo>
                    <a:pt x="130" y="47"/>
                    <a:pt x="113" y="28"/>
                    <a:pt x="99" y="17"/>
                  </a:cubicBezTo>
                  <a:cubicBezTo>
                    <a:pt x="98" y="17"/>
                    <a:pt x="97" y="16"/>
                    <a:pt x="97" y="16"/>
                  </a:cubicBezTo>
                  <a:cubicBezTo>
                    <a:pt x="96" y="16"/>
                    <a:pt x="95" y="15"/>
                    <a:pt x="93" y="16"/>
                  </a:cubicBezTo>
                  <a:cubicBezTo>
                    <a:pt x="93" y="16"/>
                    <a:pt x="92" y="16"/>
                    <a:pt x="92" y="15"/>
                  </a:cubicBezTo>
                  <a:cubicBezTo>
                    <a:pt x="92" y="15"/>
                    <a:pt x="92" y="15"/>
                    <a:pt x="92" y="14"/>
                  </a:cubicBezTo>
                  <a:cubicBezTo>
                    <a:pt x="92" y="13"/>
                    <a:pt x="91" y="13"/>
                    <a:pt x="88" y="12"/>
                  </a:cubicBezTo>
                  <a:cubicBezTo>
                    <a:pt x="87" y="11"/>
                    <a:pt x="85" y="10"/>
                    <a:pt x="84" y="9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4" y="6"/>
                    <a:pt x="72" y="6"/>
                    <a:pt x="70" y="5"/>
                  </a:cubicBezTo>
                  <a:cubicBezTo>
                    <a:pt x="68" y="5"/>
                    <a:pt x="66" y="5"/>
                    <a:pt x="65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70" y="6"/>
                    <a:pt x="73" y="6"/>
                    <a:pt x="76" y="9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2" y="11"/>
                    <a:pt x="69" y="10"/>
                    <a:pt x="66" y="10"/>
                  </a:cubicBezTo>
                  <a:cubicBezTo>
                    <a:pt x="64" y="9"/>
                    <a:pt x="61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8"/>
                    <a:pt x="53" y="9"/>
                    <a:pt x="51" y="9"/>
                  </a:cubicBezTo>
                  <a:cubicBezTo>
                    <a:pt x="47" y="10"/>
                    <a:pt x="42" y="10"/>
                    <a:pt x="39" y="9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8" y="6"/>
                    <a:pt x="80" y="7"/>
                    <a:pt x="84" y="7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5"/>
                    <a:pt x="78" y="5"/>
                    <a:pt x="7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53"/>
            <p:cNvSpPr/>
            <p:nvPr/>
          </p:nvSpPr>
          <p:spPr bwMode="auto">
            <a:xfrm>
              <a:off x="8320088" y="3033713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3" y="1"/>
                    <a:pt x="1" y="1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54"/>
            <p:cNvSpPr/>
            <p:nvPr/>
          </p:nvSpPr>
          <p:spPr bwMode="auto">
            <a:xfrm>
              <a:off x="8318500" y="3030538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1 w 4"/>
                <a:gd name="T9" fmla="*/ 1 h 4"/>
                <a:gd name="T10" fmla="*/ 2 w 4"/>
                <a:gd name="T11" fmla="*/ 0 h 4"/>
                <a:gd name="T12" fmla="*/ 3 w 4"/>
                <a:gd name="T13" fmla="*/ 0 h 4"/>
                <a:gd name="T14" fmla="*/ 4 w 4"/>
                <a:gd name="T15" fmla="*/ 1 h 4"/>
                <a:gd name="T16" fmla="*/ 3 w 4"/>
                <a:gd name="T17" fmla="*/ 3 h 4"/>
                <a:gd name="T18" fmla="*/ 3 w 4"/>
                <a:gd name="T19" fmla="*/ 4 h 4"/>
                <a:gd name="T20" fmla="*/ 2 w 4"/>
                <a:gd name="T21" fmla="*/ 4 h 4"/>
                <a:gd name="T22" fmla="*/ 2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55"/>
            <p:cNvSpPr/>
            <p:nvPr/>
          </p:nvSpPr>
          <p:spPr bwMode="auto">
            <a:xfrm>
              <a:off x="7853363" y="2527301"/>
              <a:ext cx="31750" cy="22225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9 h 9"/>
                <a:gd name="T4" fmla="*/ 13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0" y="4"/>
                    <a:pt x="4" y="6"/>
                    <a:pt x="0" y="9"/>
                  </a:cubicBezTo>
                  <a:cubicBezTo>
                    <a:pt x="3" y="5"/>
                    <a:pt x="8" y="2"/>
                    <a:pt x="1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56"/>
            <p:cNvSpPr/>
            <p:nvPr/>
          </p:nvSpPr>
          <p:spPr bwMode="auto">
            <a:xfrm>
              <a:off x="7850188" y="2525713"/>
              <a:ext cx="39688" cy="25400"/>
            </a:xfrm>
            <a:custGeom>
              <a:avLst/>
              <a:gdLst>
                <a:gd name="T0" fmla="*/ 1 w 16"/>
                <a:gd name="T1" fmla="*/ 11 h 11"/>
                <a:gd name="T2" fmla="*/ 1 w 16"/>
                <a:gd name="T3" fmla="*/ 11 h 11"/>
                <a:gd name="T4" fmla="*/ 1 w 16"/>
                <a:gd name="T5" fmla="*/ 10 h 11"/>
                <a:gd name="T6" fmla="*/ 14 w 16"/>
                <a:gd name="T7" fmla="*/ 0 h 11"/>
                <a:gd name="T8" fmla="*/ 15 w 16"/>
                <a:gd name="T9" fmla="*/ 1 h 11"/>
                <a:gd name="T10" fmla="*/ 15 w 16"/>
                <a:gd name="T11" fmla="*/ 2 h 11"/>
                <a:gd name="T12" fmla="*/ 8 w 16"/>
                <a:gd name="T13" fmla="*/ 7 h 11"/>
                <a:gd name="T14" fmla="*/ 2 w 16"/>
                <a:gd name="T15" fmla="*/ 11 h 11"/>
                <a:gd name="T16" fmla="*/ 1 w 1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4" y="5"/>
                    <a:pt x="9" y="2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3" y="4"/>
                    <a:pt x="11" y="6"/>
                    <a:pt x="8" y="7"/>
                  </a:cubicBezTo>
                  <a:cubicBezTo>
                    <a:pt x="6" y="8"/>
                    <a:pt x="4" y="9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7"/>
            <p:cNvSpPr/>
            <p:nvPr/>
          </p:nvSpPr>
          <p:spPr bwMode="auto">
            <a:xfrm>
              <a:off x="7839075" y="2554288"/>
              <a:ext cx="11113" cy="63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3" y="3"/>
                    <a:pt x="0" y="3"/>
                  </a:cubicBezTo>
                  <a:cubicBezTo>
                    <a:pt x="1" y="2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58"/>
            <p:cNvSpPr/>
            <p:nvPr/>
          </p:nvSpPr>
          <p:spPr bwMode="auto">
            <a:xfrm>
              <a:off x="7835900" y="2551113"/>
              <a:ext cx="17463" cy="1270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5 h 5"/>
                <a:gd name="T4" fmla="*/ 0 w 7"/>
                <a:gd name="T5" fmla="*/ 4 h 5"/>
                <a:gd name="T6" fmla="*/ 1 w 7"/>
                <a:gd name="T7" fmla="*/ 3 h 5"/>
                <a:gd name="T8" fmla="*/ 6 w 7"/>
                <a:gd name="T9" fmla="*/ 0 h 5"/>
                <a:gd name="T10" fmla="*/ 7 w 7"/>
                <a:gd name="T11" fmla="*/ 0 h 5"/>
                <a:gd name="T12" fmla="*/ 6 w 7"/>
                <a:gd name="T13" fmla="*/ 2 h 5"/>
                <a:gd name="T14" fmla="*/ 5 w 7"/>
                <a:gd name="T15" fmla="*/ 3 h 5"/>
                <a:gd name="T16" fmla="*/ 1 w 7"/>
                <a:gd name="T17" fmla="*/ 5 h 5"/>
                <a:gd name="T18" fmla="*/ 1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9"/>
            <p:cNvSpPr/>
            <p:nvPr/>
          </p:nvSpPr>
          <p:spPr bwMode="auto">
            <a:xfrm>
              <a:off x="8094663" y="2673351"/>
              <a:ext cx="15875" cy="4763"/>
            </a:xfrm>
            <a:custGeom>
              <a:avLst/>
              <a:gdLst>
                <a:gd name="T0" fmla="*/ 2 w 6"/>
                <a:gd name="T1" fmla="*/ 1 h 2"/>
                <a:gd name="T2" fmla="*/ 2 w 6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6" y="0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0"/>
            <p:cNvSpPr/>
            <p:nvPr/>
          </p:nvSpPr>
          <p:spPr bwMode="auto">
            <a:xfrm>
              <a:off x="8097838" y="2673351"/>
              <a:ext cx="9525" cy="4763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1 h 2"/>
                <a:gd name="T6" fmla="*/ 3 w 4"/>
                <a:gd name="T7" fmla="*/ 0 h 2"/>
                <a:gd name="T8" fmla="*/ 4 w 4"/>
                <a:gd name="T9" fmla="*/ 1 h 2"/>
                <a:gd name="T10" fmla="*/ 4 w 4"/>
                <a:gd name="T11" fmla="*/ 1 h 2"/>
                <a:gd name="T12" fmla="*/ 3 w 4"/>
                <a:gd name="T13" fmla="*/ 2 h 2"/>
                <a:gd name="T14" fmla="*/ 1 w 4"/>
                <a:gd name="T15" fmla="*/ 2 h 2"/>
                <a:gd name="T16" fmla="*/ 1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1"/>
            <p:cNvSpPr>
              <a:spLocks noEditPoints="1"/>
            </p:cNvSpPr>
            <p:nvPr/>
          </p:nvSpPr>
          <p:spPr bwMode="auto">
            <a:xfrm>
              <a:off x="8023225" y="2728913"/>
              <a:ext cx="128588" cy="144463"/>
            </a:xfrm>
            <a:custGeom>
              <a:avLst/>
              <a:gdLst>
                <a:gd name="T0" fmla="*/ 38 w 53"/>
                <a:gd name="T1" fmla="*/ 60 h 60"/>
                <a:gd name="T2" fmla="*/ 37 w 53"/>
                <a:gd name="T3" fmla="*/ 54 h 60"/>
                <a:gd name="T4" fmla="*/ 26 w 53"/>
                <a:gd name="T5" fmla="*/ 57 h 60"/>
                <a:gd name="T6" fmla="*/ 1 w 53"/>
                <a:gd name="T7" fmla="*/ 31 h 60"/>
                <a:gd name="T8" fmla="*/ 14 w 53"/>
                <a:gd name="T9" fmla="*/ 7 h 60"/>
                <a:gd name="T10" fmla="*/ 47 w 53"/>
                <a:gd name="T11" fmla="*/ 17 h 60"/>
                <a:gd name="T12" fmla="*/ 40 w 53"/>
                <a:gd name="T13" fmla="*/ 52 h 60"/>
                <a:gd name="T14" fmla="*/ 38 w 53"/>
                <a:gd name="T15" fmla="*/ 60 h 60"/>
                <a:gd name="T16" fmla="*/ 8 w 53"/>
                <a:gd name="T17" fmla="*/ 23 h 60"/>
                <a:gd name="T18" fmla="*/ 5 w 53"/>
                <a:gd name="T19" fmla="*/ 27 h 60"/>
                <a:gd name="T20" fmla="*/ 26 w 53"/>
                <a:gd name="T21" fmla="*/ 53 h 60"/>
                <a:gd name="T22" fmla="*/ 41 w 53"/>
                <a:gd name="T23" fmla="*/ 46 h 60"/>
                <a:gd name="T24" fmla="*/ 43 w 53"/>
                <a:gd name="T25" fmla="*/ 41 h 60"/>
                <a:gd name="T26" fmla="*/ 44 w 53"/>
                <a:gd name="T27" fmla="*/ 39 h 60"/>
                <a:gd name="T28" fmla="*/ 42 w 53"/>
                <a:gd name="T29" fmla="*/ 22 h 60"/>
                <a:gd name="T30" fmla="*/ 37 w 53"/>
                <a:gd name="T31" fmla="*/ 20 h 60"/>
                <a:gd name="T32" fmla="*/ 39 w 53"/>
                <a:gd name="T33" fmla="*/ 18 h 60"/>
                <a:gd name="T34" fmla="*/ 26 w 53"/>
                <a:gd name="T35" fmla="*/ 11 h 60"/>
                <a:gd name="T36" fmla="*/ 17 w 53"/>
                <a:gd name="T37" fmla="*/ 9 h 60"/>
                <a:gd name="T38" fmla="*/ 8 w 53"/>
                <a:gd name="T39" fmla="*/ 23 h 60"/>
                <a:gd name="T40" fmla="*/ 34 w 53"/>
                <a:gd name="T41" fmla="*/ 14 h 60"/>
                <a:gd name="T42" fmla="*/ 33 w 53"/>
                <a:gd name="T43" fmla="*/ 14 h 60"/>
                <a:gd name="T44" fmla="*/ 34 w 53"/>
                <a:gd name="T4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0">
                  <a:moveTo>
                    <a:pt x="38" y="60"/>
                  </a:moveTo>
                  <a:cubicBezTo>
                    <a:pt x="37" y="59"/>
                    <a:pt x="37" y="57"/>
                    <a:pt x="37" y="54"/>
                  </a:cubicBezTo>
                  <a:cubicBezTo>
                    <a:pt x="33" y="55"/>
                    <a:pt x="29" y="57"/>
                    <a:pt x="26" y="57"/>
                  </a:cubicBezTo>
                  <a:cubicBezTo>
                    <a:pt x="14" y="57"/>
                    <a:pt x="1" y="43"/>
                    <a:pt x="1" y="31"/>
                  </a:cubicBezTo>
                  <a:cubicBezTo>
                    <a:pt x="0" y="22"/>
                    <a:pt x="8" y="14"/>
                    <a:pt x="14" y="7"/>
                  </a:cubicBezTo>
                  <a:cubicBezTo>
                    <a:pt x="30" y="0"/>
                    <a:pt x="40" y="6"/>
                    <a:pt x="47" y="17"/>
                  </a:cubicBezTo>
                  <a:cubicBezTo>
                    <a:pt x="53" y="26"/>
                    <a:pt x="53" y="43"/>
                    <a:pt x="40" y="52"/>
                  </a:cubicBezTo>
                  <a:cubicBezTo>
                    <a:pt x="40" y="56"/>
                    <a:pt x="38" y="57"/>
                    <a:pt x="38" y="60"/>
                  </a:cubicBezTo>
                  <a:close/>
                  <a:moveTo>
                    <a:pt x="8" y="23"/>
                  </a:moveTo>
                  <a:cubicBezTo>
                    <a:pt x="7" y="25"/>
                    <a:pt x="5" y="25"/>
                    <a:pt x="5" y="27"/>
                  </a:cubicBezTo>
                  <a:cubicBezTo>
                    <a:pt x="2" y="38"/>
                    <a:pt x="14" y="53"/>
                    <a:pt x="26" y="53"/>
                  </a:cubicBezTo>
                  <a:cubicBezTo>
                    <a:pt x="30" y="53"/>
                    <a:pt x="39" y="48"/>
                    <a:pt x="41" y="46"/>
                  </a:cubicBezTo>
                  <a:cubicBezTo>
                    <a:pt x="43" y="43"/>
                    <a:pt x="42" y="43"/>
                    <a:pt x="43" y="41"/>
                  </a:cubicBezTo>
                  <a:cubicBezTo>
                    <a:pt x="43" y="41"/>
                    <a:pt x="44" y="40"/>
                    <a:pt x="44" y="39"/>
                  </a:cubicBezTo>
                  <a:cubicBezTo>
                    <a:pt x="46" y="34"/>
                    <a:pt x="45" y="26"/>
                    <a:pt x="42" y="22"/>
                  </a:cubicBezTo>
                  <a:cubicBezTo>
                    <a:pt x="40" y="21"/>
                    <a:pt x="39" y="23"/>
                    <a:pt x="37" y="20"/>
                  </a:cubicBezTo>
                  <a:cubicBezTo>
                    <a:pt x="38" y="20"/>
                    <a:pt x="40" y="20"/>
                    <a:pt x="39" y="18"/>
                  </a:cubicBezTo>
                  <a:cubicBezTo>
                    <a:pt x="34" y="16"/>
                    <a:pt x="30" y="15"/>
                    <a:pt x="26" y="11"/>
                  </a:cubicBezTo>
                  <a:cubicBezTo>
                    <a:pt x="22" y="13"/>
                    <a:pt x="20" y="10"/>
                    <a:pt x="17" y="9"/>
                  </a:cubicBezTo>
                  <a:cubicBezTo>
                    <a:pt x="12" y="13"/>
                    <a:pt x="10" y="19"/>
                    <a:pt x="8" y="23"/>
                  </a:cubicBezTo>
                  <a:close/>
                  <a:moveTo>
                    <a:pt x="34" y="14"/>
                  </a:moveTo>
                  <a:cubicBezTo>
                    <a:pt x="35" y="12"/>
                    <a:pt x="30" y="14"/>
                    <a:pt x="33" y="14"/>
                  </a:cubicBezTo>
                  <a:cubicBezTo>
                    <a:pt x="34" y="14"/>
                    <a:pt x="36" y="15"/>
                    <a:pt x="34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62"/>
            <p:cNvSpPr>
              <a:spLocks noEditPoints="1"/>
            </p:cNvSpPr>
            <p:nvPr/>
          </p:nvSpPr>
          <p:spPr bwMode="auto">
            <a:xfrm>
              <a:off x="8020050" y="2728913"/>
              <a:ext cx="136525" cy="147638"/>
            </a:xfrm>
            <a:custGeom>
              <a:avLst/>
              <a:gdLst>
                <a:gd name="T0" fmla="*/ 38 w 56"/>
                <a:gd name="T1" fmla="*/ 61 h 61"/>
                <a:gd name="T2" fmla="*/ 27 w 56"/>
                <a:gd name="T3" fmla="*/ 58 h 61"/>
                <a:gd name="T4" fmla="*/ 12 w 56"/>
                <a:gd name="T5" fmla="*/ 9 h 61"/>
                <a:gd name="T6" fmla="*/ 15 w 56"/>
                <a:gd name="T7" fmla="*/ 6 h 61"/>
                <a:gd name="T8" fmla="*/ 42 w 56"/>
                <a:gd name="T9" fmla="*/ 53 h 61"/>
                <a:gd name="T10" fmla="*/ 40 w 56"/>
                <a:gd name="T11" fmla="*/ 60 h 61"/>
                <a:gd name="T12" fmla="*/ 39 w 56"/>
                <a:gd name="T13" fmla="*/ 61 h 61"/>
                <a:gd name="T14" fmla="*/ 38 w 56"/>
                <a:gd name="T15" fmla="*/ 54 h 61"/>
                <a:gd name="T16" fmla="*/ 39 w 56"/>
                <a:gd name="T17" fmla="*/ 57 h 61"/>
                <a:gd name="T18" fmla="*/ 40 w 56"/>
                <a:gd name="T19" fmla="*/ 52 h 61"/>
                <a:gd name="T20" fmla="*/ 47 w 56"/>
                <a:gd name="T21" fmla="*/ 17 h 61"/>
                <a:gd name="T22" fmla="*/ 14 w 56"/>
                <a:gd name="T23" fmla="*/ 10 h 61"/>
                <a:gd name="T24" fmla="*/ 27 w 56"/>
                <a:gd name="T25" fmla="*/ 56 h 61"/>
                <a:gd name="T26" fmla="*/ 36 w 56"/>
                <a:gd name="T27" fmla="*/ 54 h 61"/>
                <a:gd name="T28" fmla="*/ 38 w 56"/>
                <a:gd name="T29" fmla="*/ 53 h 61"/>
                <a:gd name="T30" fmla="*/ 10 w 56"/>
                <a:gd name="T31" fmla="*/ 45 h 61"/>
                <a:gd name="T32" fmla="*/ 7 w 56"/>
                <a:gd name="T33" fmla="*/ 24 h 61"/>
                <a:gd name="T34" fmla="*/ 9 w 56"/>
                <a:gd name="T35" fmla="*/ 19 h 61"/>
                <a:gd name="T36" fmla="*/ 19 w 56"/>
                <a:gd name="T37" fmla="*/ 8 h 61"/>
                <a:gd name="T38" fmla="*/ 27 w 56"/>
                <a:gd name="T39" fmla="*/ 10 h 61"/>
                <a:gd name="T40" fmla="*/ 32 w 56"/>
                <a:gd name="T41" fmla="*/ 13 h 61"/>
                <a:gd name="T42" fmla="*/ 36 w 56"/>
                <a:gd name="T43" fmla="*/ 13 h 61"/>
                <a:gd name="T44" fmla="*/ 37 w 56"/>
                <a:gd name="T45" fmla="*/ 15 h 61"/>
                <a:gd name="T46" fmla="*/ 41 w 56"/>
                <a:gd name="T47" fmla="*/ 17 h 61"/>
                <a:gd name="T48" fmla="*/ 41 w 56"/>
                <a:gd name="T49" fmla="*/ 20 h 61"/>
                <a:gd name="T50" fmla="*/ 41 w 56"/>
                <a:gd name="T51" fmla="*/ 21 h 61"/>
                <a:gd name="T52" fmla="*/ 43 w 56"/>
                <a:gd name="T53" fmla="*/ 21 h 61"/>
                <a:gd name="T54" fmla="*/ 46 w 56"/>
                <a:gd name="T55" fmla="*/ 39 h 61"/>
                <a:gd name="T56" fmla="*/ 45 w 56"/>
                <a:gd name="T57" fmla="*/ 43 h 61"/>
                <a:gd name="T58" fmla="*/ 27 w 56"/>
                <a:gd name="T59" fmla="*/ 54 h 61"/>
                <a:gd name="T60" fmla="*/ 11 w 56"/>
                <a:gd name="T61" fmla="*/ 20 h 61"/>
                <a:gd name="T62" fmla="*/ 8 w 56"/>
                <a:gd name="T63" fmla="*/ 25 h 61"/>
                <a:gd name="T64" fmla="*/ 12 w 56"/>
                <a:gd name="T65" fmla="*/ 44 h 61"/>
                <a:gd name="T66" fmla="*/ 42 w 56"/>
                <a:gd name="T67" fmla="*/ 45 h 61"/>
                <a:gd name="T68" fmla="*/ 43 w 56"/>
                <a:gd name="T69" fmla="*/ 41 h 61"/>
                <a:gd name="T70" fmla="*/ 44 w 56"/>
                <a:gd name="T71" fmla="*/ 39 h 61"/>
                <a:gd name="T72" fmla="*/ 41 w 56"/>
                <a:gd name="T73" fmla="*/ 23 h 61"/>
                <a:gd name="T74" fmla="*/ 41 w 56"/>
                <a:gd name="T75" fmla="*/ 23 h 61"/>
                <a:gd name="T76" fmla="*/ 37 w 56"/>
                <a:gd name="T77" fmla="*/ 19 h 61"/>
                <a:gd name="T78" fmla="*/ 38 w 56"/>
                <a:gd name="T79" fmla="*/ 19 h 61"/>
                <a:gd name="T80" fmla="*/ 36 w 56"/>
                <a:gd name="T81" fmla="*/ 17 h 61"/>
                <a:gd name="T82" fmla="*/ 21 w 56"/>
                <a:gd name="T83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61">
                  <a:moveTo>
                    <a:pt x="39" y="61"/>
                  </a:moveTo>
                  <a:cubicBezTo>
                    <a:pt x="39" y="61"/>
                    <a:pt x="39" y="61"/>
                    <a:pt x="38" y="61"/>
                  </a:cubicBezTo>
                  <a:cubicBezTo>
                    <a:pt x="37" y="60"/>
                    <a:pt x="37" y="58"/>
                    <a:pt x="37" y="56"/>
                  </a:cubicBezTo>
                  <a:cubicBezTo>
                    <a:pt x="33" y="57"/>
                    <a:pt x="30" y="58"/>
                    <a:pt x="27" y="58"/>
                  </a:cubicBezTo>
                  <a:cubicBezTo>
                    <a:pt x="15" y="58"/>
                    <a:pt x="1" y="44"/>
                    <a:pt x="1" y="31"/>
                  </a:cubicBezTo>
                  <a:cubicBezTo>
                    <a:pt x="0" y="22"/>
                    <a:pt x="6" y="15"/>
                    <a:pt x="12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29" y="0"/>
                    <a:pt x="41" y="4"/>
                    <a:pt x="49" y="16"/>
                  </a:cubicBezTo>
                  <a:cubicBezTo>
                    <a:pt x="56" y="26"/>
                    <a:pt x="55" y="43"/>
                    <a:pt x="42" y="53"/>
                  </a:cubicBezTo>
                  <a:cubicBezTo>
                    <a:pt x="42" y="55"/>
                    <a:pt x="41" y="56"/>
                    <a:pt x="41" y="57"/>
                  </a:cubicBezTo>
                  <a:cubicBezTo>
                    <a:pt x="41" y="58"/>
                    <a:pt x="40" y="59"/>
                    <a:pt x="40" y="6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39" y="61"/>
                    <a:pt x="39" y="61"/>
                    <a:pt x="39" y="61"/>
                  </a:cubicBezTo>
                  <a:close/>
                  <a:moveTo>
                    <a:pt x="38" y="53"/>
                  </a:moveTo>
                  <a:cubicBezTo>
                    <a:pt x="38" y="53"/>
                    <a:pt x="38" y="53"/>
                    <a:pt x="38" y="54"/>
                  </a:cubicBezTo>
                  <a:cubicBezTo>
                    <a:pt x="38" y="54"/>
                    <a:pt x="39" y="54"/>
                    <a:pt x="39" y="54"/>
                  </a:cubicBezTo>
                  <a:cubicBezTo>
                    <a:pt x="39" y="56"/>
                    <a:pt x="39" y="56"/>
                    <a:pt x="39" y="57"/>
                  </a:cubicBezTo>
                  <a:cubicBezTo>
                    <a:pt x="39" y="57"/>
                    <a:pt x="39" y="57"/>
                    <a:pt x="39" y="56"/>
                  </a:cubicBezTo>
                  <a:cubicBezTo>
                    <a:pt x="40" y="55"/>
                    <a:pt x="40" y="54"/>
                    <a:pt x="40" y="52"/>
                  </a:cubicBezTo>
                  <a:cubicBezTo>
                    <a:pt x="40" y="52"/>
                    <a:pt x="40" y="52"/>
                    <a:pt x="40" y="51"/>
                  </a:cubicBezTo>
                  <a:cubicBezTo>
                    <a:pt x="52" y="42"/>
                    <a:pt x="53" y="27"/>
                    <a:pt x="47" y="17"/>
                  </a:cubicBezTo>
                  <a:cubicBezTo>
                    <a:pt x="40" y="6"/>
                    <a:pt x="29" y="2"/>
                    <a:pt x="16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8" y="17"/>
                    <a:pt x="2" y="23"/>
                    <a:pt x="3" y="31"/>
                  </a:cubicBezTo>
                  <a:cubicBezTo>
                    <a:pt x="3" y="43"/>
                    <a:pt x="16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0" y="56"/>
                    <a:pt x="33" y="55"/>
                    <a:pt x="36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8" y="53"/>
                  </a:cubicBezTo>
                  <a:close/>
                  <a:moveTo>
                    <a:pt x="27" y="54"/>
                  </a:moveTo>
                  <a:cubicBezTo>
                    <a:pt x="21" y="54"/>
                    <a:pt x="15" y="51"/>
                    <a:pt x="10" y="45"/>
                  </a:cubicBezTo>
                  <a:cubicBezTo>
                    <a:pt x="6" y="39"/>
                    <a:pt x="4" y="32"/>
                    <a:pt x="5" y="27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8" y="22"/>
                    <a:pt x="9" y="21"/>
                    <a:pt x="9" y="19"/>
                  </a:cubicBezTo>
                  <a:cubicBezTo>
                    <a:pt x="11" y="16"/>
                    <a:pt x="13" y="11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3" y="10"/>
                    <a:pt x="25" y="11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9" y="12"/>
                    <a:pt x="30" y="13"/>
                    <a:pt x="32" y="13"/>
                  </a:cubicBezTo>
                  <a:cubicBezTo>
                    <a:pt x="32" y="12"/>
                    <a:pt x="34" y="12"/>
                    <a:pt x="34" y="12"/>
                  </a:cubicBezTo>
                  <a:cubicBezTo>
                    <a:pt x="35" y="12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8" y="16"/>
                    <a:pt x="39" y="17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9"/>
                    <a:pt x="41" y="20"/>
                    <a:pt x="41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7" y="26"/>
                    <a:pt x="48" y="34"/>
                    <a:pt x="46" y="39"/>
                  </a:cubicBezTo>
                  <a:cubicBezTo>
                    <a:pt x="46" y="41"/>
                    <a:pt x="45" y="41"/>
                    <a:pt x="45" y="42"/>
                  </a:cubicBezTo>
                  <a:cubicBezTo>
                    <a:pt x="45" y="42"/>
                    <a:pt x="45" y="42"/>
                    <a:pt x="45" y="43"/>
                  </a:cubicBezTo>
                  <a:cubicBezTo>
                    <a:pt x="45" y="43"/>
                    <a:pt x="45" y="45"/>
                    <a:pt x="43" y="46"/>
                  </a:cubicBezTo>
                  <a:cubicBezTo>
                    <a:pt x="41" y="49"/>
                    <a:pt x="31" y="54"/>
                    <a:pt x="27" y="54"/>
                  </a:cubicBezTo>
                  <a:close/>
                  <a:moveTo>
                    <a:pt x="19" y="10"/>
                  </a:moveTo>
                  <a:cubicBezTo>
                    <a:pt x="15" y="13"/>
                    <a:pt x="13" y="17"/>
                    <a:pt x="11" y="20"/>
                  </a:cubicBezTo>
                  <a:cubicBezTo>
                    <a:pt x="11" y="21"/>
                    <a:pt x="10" y="23"/>
                    <a:pt x="9" y="24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6" y="32"/>
                    <a:pt x="8" y="38"/>
                    <a:pt x="12" y="44"/>
                  </a:cubicBezTo>
                  <a:cubicBezTo>
                    <a:pt x="16" y="49"/>
                    <a:pt x="22" y="52"/>
                    <a:pt x="27" y="52"/>
                  </a:cubicBezTo>
                  <a:cubicBezTo>
                    <a:pt x="31" y="52"/>
                    <a:pt x="40" y="48"/>
                    <a:pt x="42" y="45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3" y="42"/>
                    <a:pt x="43" y="42"/>
                    <a:pt x="43" y="41"/>
                  </a:cubicBezTo>
                  <a:cubicBezTo>
                    <a:pt x="43" y="41"/>
                    <a:pt x="43" y="40"/>
                    <a:pt x="44" y="40"/>
                  </a:cubicBezTo>
                  <a:cubicBezTo>
                    <a:pt x="44" y="40"/>
                    <a:pt x="44" y="39"/>
                    <a:pt x="44" y="39"/>
                  </a:cubicBezTo>
                  <a:cubicBezTo>
                    <a:pt x="46" y="34"/>
                    <a:pt x="45" y="26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3"/>
                    <a:pt x="38" y="22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8"/>
                    <a:pt x="37" y="18"/>
                    <a:pt x="36" y="17"/>
                  </a:cubicBezTo>
                  <a:cubicBezTo>
                    <a:pt x="32" y="16"/>
                    <a:pt x="30" y="15"/>
                    <a:pt x="27" y="12"/>
                  </a:cubicBezTo>
                  <a:cubicBezTo>
                    <a:pt x="25" y="13"/>
                    <a:pt x="22" y="12"/>
                    <a:pt x="21" y="11"/>
                  </a:cubicBezTo>
                  <a:cubicBezTo>
                    <a:pt x="20" y="11"/>
                    <a:pt x="19" y="11"/>
                    <a:pt x="19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63"/>
            <p:cNvSpPr>
              <a:spLocks noEditPoints="1"/>
            </p:cNvSpPr>
            <p:nvPr/>
          </p:nvSpPr>
          <p:spPr bwMode="auto">
            <a:xfrm>
              <a:off x="7710488" y="2470151"/>
              <a:ext cx="708025" cy="703263"/>
            </a:xfrm>
            <a:custGeom>
              <a:avLst/>
              <a:gdLst>
                <a:gd name="T0" fmla="*/ 167 w 292"/>
                <a:gd name="T1" fmla="*/ 1 h 291"/>
                <a:gd name="T2" fmla="*/ 206 w 292"/>
                <a:gd name="T3" fmla="*/ 12 h 291"/>
                <a:gd name="T4" fmla="*/ 281 w 292"/>
                <a:gd name="T5" fmla="*/ 81 h 291"/>
                <a:gd name="T6" fmla="*/ 289 w 292"/>
                <a:gd name="T7" fmla="*/ 115 h 291"/>
                <a:gd name="T8" fmla="*/ 277 w 292"/>
                <a:gd name="T9" fmla="*/ 212 h 291"/>
                <a:gd name="T10" fmla="*/ 233 w 292"/>
                <a:gd name="T11" fmla="*/ 262 h 291"/>
                <a:gd name="T12" fmla="*/ 84 w 292"/>
                <a:gd name="T13" fmla="*/ 283 h 291"/>
                <a:gd name="T14" fmla="*/ 55 w 292"/>
                <a:gd name="T15" fmla="*/ 264 h 291"/>
                <a:gd name="T16" fmla="*/ 1 w 292"/>
                <a:gd name="T17" fmla="*/ 173 h 291"/>
                <a:gd name="T18" fmla="*/ 0 w 292"/>
                <a:gd name="T19" fmla="*/ 150 h 291"/>
                <a:gd name="T20" fmla="*/ 12 w 292"/>
                <a:gd name="T21" fmla="*/ 87 h 291"/>
                <a:gd name="T22" fmla="*/ 73 w 292"/>
                <a:gd name="T23" fmla="*/ 18 h 291"/>
                <a:gd name="T24" fmla="*/ 147 w 292"/>
                <a:gd name="T25" fmla="*/ 1 h 291"/>
                <a:gd name="T26" fmla="*/ 72 w 292"/>
                <a:gd name="T27" fmla="*/ 22 h 291"/>
                <a:gd name="T28" fmla="*/ 25 w 292"/>
                <a:gd name="T29" fmla="*/ 71 h 291"/>
                <a:gd name="T30" fmla="*/ 11 w 292"/>
                <a:gd name="T31" fmla="*/ 110 h 291"/>
                <a:gd name="T32" fmla="*/ 5 w 292"/>
                <a:gd name="T33" fmla="*/ 169 h 291"/>
                <a:gd name="T34" fmla="*/ 13 w 292"/>
                <a:gd name="T35" fmla="*/ 199 h 291"/>
                <a:gd name="T36" fmla="*/ 105 w 292"/>
                <a:gd name="T37" fmla="*/ 285 h 291"/>
                <a:gd name="T38" fmla="*/ 185 w 292"/>
                <a:gd name="T39" fmla="*/ 283 h 291"/>
                <a:gd name="T40" fmla="*/ 200 w 292"/>
                <a:gd name="T41" fmla="*/ 277 h 291"/>
                <a:gd name="T42" fmla="*/ 245 w 292"/>
                <a:gd name="T43" fmla="*/ 248 h 291"/>
                <a:gd name="T44" fmla="*/ 264 w 292"/>
                <a:gd name="T45" fmla="*/ 226 h 291"/>
                <a:gd name="T46" fmla="*/ 287 w 292"/>
                <a:gd name="T47" fmla="*/ 162 h 291"/>
                <a:gd name="T48" fmla="*/ 277 w 292"/>
                <a:gd name="T49" fmla="*/ 82 h 291"/>
                <a:gd name="T50" fmla="*/ 228 w 292"/>
                <a:gd name="T51" fmla="*/ 26 h 291"/>
                <a:gd name="T52" fmla="*/ 212 w 292"/>
                <a:gd name="T53" fmla="*/ 16 h 291"/>
                <a:gd name="T54" fmla="*/ 199 w 292"/>
                <a:gd name="T55" fmla="*/ 13 h 291"/>
                <a:gd name="T56" fmla="*/ 197 w 292"/>
                <a:gd name="T57" fmla="*/ 14 h 291"/>
                <a:gd name="T58" fmla="*/ 174 w 292"/>
                <a:gd name="T59" fmla="*/ 9 h 291"/>
                <a:gd name="T60" fmla="*/ 169 w 292"/>
                <a:gd name="T61" fmla="*/ 8 h 291"/>
                <a:gd name="T62" fmla="*/ 159 w 292"/>
                <a:gd name="T63" fmla="*/ 13 h 291"/>
                <a:gd name="T64" fmla="*/ 173 w 292"/>
                <a:gd name="T65" fmla="*/ 5 h 291"/>
                <a:gd name="T66" fmla="*/ 142 w 292"/>
                <a:gd name="T67" fmla="*/ 4 h 291"/>
                <a:gd name="T68" fmla="*/ 118 w 292"/>
                <a:gd name="T69" fmla="*/ 8 h 291"/>
                <a:gd name="T70" fmla="*/ 109 w 292"/>
                <a:gd name="T71" fmla="*/ 9 h 291"/>
                <a:gd name="T72" fmla="*/ 87 w 292"/>
                <a:gd name="T73" fmla="*/ 18 h 291"/>
                <a:gd name="T74" fmla="*/ 80 w 292"/>
                <a:gd name="T75" fmla="*/ 21 h 291"/>
                <a:gd name="T76" fmla="*/ 79 w 292"/>
                <a:gd name="T77" fmla="*/ 1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291">
                  <a:moveTo>
                    <a:pt x="147" y="1"/>
                  </a:moveTo>
                  <a:cubicBezTo>
                    <a:pt x="151" y="0"/>
                    <a:pt x="163" y="0"/>
                    <a:pt x="167" y="1"/>
                  </a:cubicBezTo>
                  <a:cubicBezTo>
                    <a:pt x="176" y="2"/>
                    <a:pt x="184" y="6"/>
                    <a:pt x="193" y="8"/>
                  </a:cubicBezTo>
                  <a:cubicBezTo>
                    <a:pt x="198" y="9"/>
                    <a:pt x="202" y="10"/>
                    <a:pt x="206" y="12"/>
                  </a:cubicBezTo>
                  <a:cubicBezTo>
                    <a:pt x="220" y="17"/>
                    <a:pt x="234" y="25"/>
                    <a:pt x="245" y="35"/>
                  </a:cubicBezTo>
                  <a:cubicBezTo>
                    <a:pt x="259" y="48"/>
                    <a:pt x="271" y="63"/>
                    <a:pt x="281" y="81"/>
                  </a:cubicBezTo>
                  <a:cubicBezTo>
                    <a:pt x="283" y="85"/>
                    <a:pt x="286" y="91"/>
                    <a:pt x="287" y="95"/>
                  </a:cubicBezTo>
                  <a:cubicBezTo>
                    <a:pt x="289" y="102"/>
                    <a:pt x="288" y="109"/>
                    <a:pt x="289" y="115"/>
                  </a:cubicBezTo>
                  <a:cubicBezTo>
                    <a:pt x="291" y="128"/>
                    <a:pt x="292" y="138"/>
                    <a:pt x="291" y="154"/>
                  </a:cubicBezTo>
                  <a:cubicBezTo>
                    <a:pt x="290" y="174"/>
                    <a:pt x="287" y="195"/>
                    <a:pt x="277" y="212"/>
                  </a:cubicBezTo>
                  <a:cubicBezTo>
                    <a:pt x="273" y="221"/>
                    <a:pt x="267" y="226"/>
                    <a:pt x="260" y="234"/>
                  </a:cubicBezTo>
                  <a:cubicBezTo>
                    <a:pt x="251" y="244"/>
                    <a:pt x="243" y="253"/>
                    <a:pt x="233" y="262"/>
                  </a:cubicBezTo>
                  <a:cubicBezTo>
                    <a:pt x="212" y="278"/>
                    <a:pt x="186" y="289"/>
                    <a:pt x="154" y="290"/>
                  </a:cubicBezTo>
                  <a:cubicBezTo>
                    <a:pt x="131" y="291"/>
                    <a:pt x="103" y="291"/>
                    <a:pt x="84" y="283"/>
                  </a:cubicBezTo>
                  <a:cubicBezTo>
                    <a:pt x="79" y="281"/>
                    <a:pt x="74" y="277"/>
                    <a:pt x="69" y="273"/>
                  </a:cubicBezTo>
                  <a:cubicBezTo>
                    <a:pt x="64" y="270"/>
                    <a:pt x="59" y="267"/>
                    <a:pt x="55" y="264"/>
                  </a:cubicBezTo>
                  <a:cubicBezTo>
                    <a:pt x="37" y="249"/>
                    <a:pt x="24" y="231"/>
                    <a:pt x="14" y="208"/>
                  </a:cubicBezTo>
                  <a:cubicBezTo>
                    <a:pt x="9" y="197"/>
                    <a:pt x="3" y="184"/>
                    <a:pt x="1" y="173"/>
                  </a:cubicBezTo>
                  <a:cubicBezTo>
                    <a:pt x="1" y="170"/>
                    <a:pt x="2" y="165"/>
                    <a:pt x="1" y="161"/>
                  </a:cubicBezTo>
                  <a:cubicBezTo>
                    <a:pt x="1" y="157"/>
                    <a:pt x="0" y="154"/>
                    <a:pt x="0" y="150"/>
                  </a:cubicBezTo>
                  <a:cubicBezTo>
                    <a:pt x="0" y="143"/>
                    <a:pt x="2" y="131"/>
                    <a:pt x="5" y="119"/>
                  </a:cubicBezTo>
                  <a:cubicBezTo>
                    <a:pt x="8" y="108"/>
                    <a:pt x="9" y="96"/>
                    <a:pt x="12" y="87"/>
                  </a:cubicBezTo>
                  <a:cubicBezTo>
                    <a:pt x="14" y="79"/>
                    <a:pt x="22" y="69"/>
                    <a:pt x="28" y="60"/>
                  </a:cubicBezTo>
                  <a:cubicBezTo>
                    <a:pt x="39" y="45"/>
                    <a:pt x="55" y="26"/>
                    <a:pt x="73" y="18"/>
                  </a:cubicBezTo>
                  <a:cubicBezTo>
                    <a:pt x="79" y="15"/>
                    <a:pt x="87" y="13"/>
                    <a:pt x="95" y="10"/>
                  </a:cubicBezTo>
                  <a:cubicBezTo>
                    <a:pt x="112" y="5"/>
                    <a:pt x="126" y="2"/>
                    <a:pt x="147" y="1"/>
                  </a:cubicBezTo>
                  <a:close/>
                  <a:moveTo>
                    <a:pt x="80" y="21"/>
                  </a:moveTo>
                  <a:cubicBezTo>
                    <a:pt x="76" y="22"/>
                    <a:pt x="76" y="23"/>
                    <a:pt x="72" y="22"/>
                  </a:cubicBezTo>
                  <a:cubicBezTo>
                    <a:pt x="57" y="31"/>
                    <a:pt x="46" y="42"/>
                    <a:pt x="35" y="57"/>
                  </a:cubicBezTo>
                  <a:cubicBezTo>
                    <a:pt x="32" y="61"/>
                    <a:pt x="28" y="66"/>
                    <a:pt x="25" y="71"/>
                  </a:cubicBezTo>
                  <a:cubicBezTo>
                    <a:pt x="21" y="77"/>
                    <a:pt x="17" y="82"/>
                    <a:pt x="16" y="87"/>
                  </a:cubicBezTo>
                  <a:cubicBezTo>
                    <a:pt x="13" y="94"/>
                    <a:pt x="13" y="102"/>
                    <a:pt x="11" y="110"/>
                  </a:cubicBezTo>
                  <a:cubicBezTo>
                    <a:pt x="8" y="126"/>
                    <a:pt x="3" y="144"/>
                    <a:pt x="5" y="159"/>
                  </a:cubicBezTo>
                  <a:cubicBezTo>
                    <a:pt x="5" y="162"/>
                    <a:pt x="4" y="166"/>
                    <a:pt x="5" y="169"/>
                  </a:cubicBezTo>
                  <a:cubicBezTo>
                    <a:pt x="6" y="176"/>
                    <a:pt x="9" y="182"/>
                    <a:pt x="11" y="189"/>
                  </a:cubicBezTo>
                  <a:cubicBezTo>
                    <a:pt x="12" y="192"/>
                    <a:pt x="12" y="195"/>
                    <a:pt x="13" y="199"/>
                  </a:cubicBezTo>
                  <a:cubicBezTo>
                    <a:pt x="25" y="226"/>
                    <a:pt x="41" y="248"/>
                    <a:pt x="64" y="265"/>
                  </a:cubicBezTo>
                  <a:cubicBezTo>
                    <a:pt x="76" y="274"/>
                    <a:pt x="88" y="282"/>
                    <a:pt x="105" y="285"/>
                  </a:cubicBezTo>
                  <a:cubicBezTo>
                    <a:pt x="120" y="287"/>
                    <a:pt x="138" y="288"/>
                    <a:pt x="154" y="287"/>
                  </a:cubicBezTo>
                  <a:cubicBezTo>
                    <a:pt x="164" y="286"/>
                    <a:pt x="175" y="286"/>
                    <a:pt x="185" y="283"/>
                  </a:cubicBezTo>
                  <a:cubicBezTo>
                    <a:pt x="187" y="282"/>
                    <a:pt x="190" y="279"/>
                    <a:pt x="193" y="278"/>
                  </a:cubicBezTo>
                  <a:cubicBezTo>
                    <a:pt x="196" y="277"/>
                    <a:pt x="198" y="277"/>
                    <a:pt x="200" y="277"/>
                  </a:cubicBezTo>
                  <a:cubicBezTo>
                    <a:pt x="214" y="272"/>
                    <a:pt x="222" y="264"/>
                    <a:pt x="232" y="257"/>
                  </a:cubicBezTo>
                  <a:cubicBezTo>
                    <a:pt x="236" y="253"/>
                    <a:pt x="241" y="251"/>
                    <a:pt x="245" y="248"/>
                  </a:cubicBezTo>
                  <a:cubicBezTo>
                    <a:pt x="250" y="243"/>
                    <a:pt x="253" y="237"/>
                    <a:pt x="258" y="232"/>
                  </a:cubicBezTo>
                  <a:cubicBezTo>
                    <a:pt x="260" y="230"/>
                    <a:pt x="262" y="228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8" y="173"/>
                    <a:pt x="287" y="168"/>
                    <a:pt x="287" y="162"/>
                  </a:cubicBezTo>
                  <a:cubicBezTo>
                    <a:pt x="289" y="137"/>
                    <a:pt x="287" y="120"/>
                    <a:pt x="284" y="99"/>
                  </a:cubicBezTo>
                  <a:cubicBezTo>
                    <a:pt x="283" y="93"/>
                    <a:pt x="280" y="87"/>
                    <a:pt x="277" y="82"/>
                  </a:cubicBezTo>
                  <a:cubicBezTo>
                    <a:pt x="274" y="76"/>
                    <a:pt x="271" y="70"/>
                    <a:pt x="268" y="65"/>
                  </a:cubicBezTo>
                  <a:cubicBezTo>
                    <a:pt x="257" y="50"/>
                    <a:pt x="244" y="37"/>
                    <a:pt x="228" y="26"/>
                  </a:cubicBezTo>
                  <a:cubicBezTo>
                    <a:pt x="224" y="23"/>
                    <a:pt x="218" y="19"/>
                    <a:pt x="213" y="17"/>
                  </a:cubicBezTo>
                  <a:cubicBezTo>
                    <a:pt x="212" y="17"/>
                    <a:pt x="213" y="16"/>
                    <a:pt x="212" y="16"/>
                  </a:cubicBezTo>
                  <a:cubicBezTo>
                    <a:pt x="211" y="15"/>
                    <a:pt x="206" y="15"/>
                    <a:pt x="204" y="14"/>
                  </a:cubicBezTo>
                  <a:cubicBezTo>
                    <a:pt x="201" y="13"/>
                    <a:pt x="196" y="12"/>
                    <a:pt x="199" y="13"/>
                  </a:cubicBezTo>
                  <a:cubicBezTo>
                    <a:pt x="199" y="14"/>
                    <a:pt x="199" y="14"/>
                    <a:pt x="198" y="15"/>
                  </a:cubicBezTo>
                  <a:cubicBezTo>
                    <a:pt x="198" y="15"/>
                    <a:pt x="197" y="14"/>
                    <a:pt x="197" y="14"/>
                  </a:cubicBezTo>
                  <a:cubicBezTo>
                    <a:pt x="192" y="13"/>
                    <a:pt x="188" y="12"/>
                    <a:pt x="185" y="9"/>
                  </a:cubicBezTo>
                  <a:cubicBezTo>
                    <a:pt x="181" y="9"/>
                    <a:pt x="178" y="10"/>
                    <a:pt x="174" y="9"/>
                  </a:cubicBezTo>
                  <a:cubicBezTo>
                    <a:pt x="171" y="8"/>
                    <a:pt x="172" y="11"/>
                    <a:pt x="170" y="11"/>
                  </a:cubicBezTo>
                  <a:cubicBezTo>
                    <a:pt x="169" y="10"/>
                    <a:pt x="171" y="8"/>
                    <a:pt x="169" y="8"/>
                  </a:cubicBezTo>
                  <a:cubicBezTo>
                    <a:pt x="168" y="12"/>
                    <a:pt x="166" y="14"/>
                    <a:pt x="161" y="15"/>
                  </a:cubicBezTo>
                  <a:cubicBezTo>
                    <a:pt x="161" y="13"/>
                    <a:pt x="159" y="14"/>
                    <a:pt x="159" y="13"/>
                  </a:cubicBezTo>
                  <a:cubicBezTo>
                    <a:pt x="159" y="10"/>
                    <a:pt x="161" y="10"/>
                    <a:pt x="160" y="8"/>
                  </a:cubicBezTo>
                  <a:cubicBezTo>
                    <a:pt x="166" y="7"/>
                    <a:pt x="169" y="9"/>
                    <a:pt x="173" y="5"/>
                  </a:cubicBezTo>
                  <a:cubicBezTo>
                    <a:pt x="164" y="4"/>
                    <a:pt x="147" y="0"/>
                    <a:pt x="141" y="6"/>
                  </a:cubicBezTo>
                  <a:cubicBezTo>
                    <a:pt x="141" y="5"/>
                    <a:pt x="142" y="5"/>
                    <a:pt x="142" y="4"/>
                  </a:cubicBezTo>
                  <a:cubicBezTo>
                    <a:pt x="137" y="5"/>
                    <a:pt x="129" y="6"/>
                    <a:pt x="124" y="7"/>
                  </a:cubicBezTo>
                  <a:cubicBezTo>
                    <a:pt x="122" y="7"/>
                    <a:pt x="119" y="6"/>
                    <a:pt x="118" y="8"/>
                  </a:cubicBezTo>
                  <a:cubicBezTo>
                    <a:pt x="119" y="8"/>
                    <a:pt x="121" y="8"/>
                    <a:pt x="121" y="9"/>
                  </a:cubicBezTo>
                  <a:cubicBezTo>
                    <a:pt x="114" y="8"/>
                    <a:pt x="114" y="11"/>
                    <a:pt x="109" y="9"/>
                  </a:cubicBezTo>
                  <a:cubicBezTo>
                    <a:pt x="106" y="11"/>
                    <a:pt x="101" y="12"/>
                    <a:pt x="97" y="15"/>
                  </a:cubicBezTo>
                  <a:cubicBezTo>
                    <a:pt x="93" y="17"/>
                    <a:pt x="92" y="15"/>
                    <a:pt x="87" y="18"/>
                  </a:cubicBezTo>
                  <a:cubicBezTo>
                    <a:pt x="84" y="18"/>
                    <a:pt x="84" y="18"/>
                    <a:pt x="81" y="18"/>
                  </a:cubicBezTo>
                  <a:cubicBezTo>
                    <a:pt x="79" y="19"/>
                    <a:pt x="81" y="21"/>
                    <a:pt x="80" y="21"/>
                  </a:cubicBezTo>
                  <a:close/>
                  <a:moveTo>
                    <a:pt x="77" y="21"/>
                  </a:moveTo>
                  <a:cubicBezTo>
                    <a:pt x="78" y="21"/>
                    <a:pt x="79" y="20"/>
                    <a:pt x="79" y="19"/>
                  </a:cubicBezTo>
                  <a:cubicBezTo>
                    <a:pt x="78" y="19"/>
                    <a:pt x="77" y="20"/>
                    <a:pt x="77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64"/>
            <p:cNvSpPr>
              <a:spLocks noEditPoints="1"/>
            </p:cNvSpPr>
            <p:nvPr/>
          </p:nvSpPr>
          <p:spPr bwMode="auto">
            <a:xfrm>
              <a:off x="7707313" y="2466976"/>
              <a:ext cx="712788" cy="709613"/>
            </a:xfrm>
            <a:custGeom>
              <a:avLst/>
              <a:gdLst>
                <a:gd name="T0" fmla="*/ 64 w 294"/>
                <a:gd name="T1" fmla="*/ 271 h 293"/>
                <a:gd name="T2" fmla="*/ 1 w 294"/>
                <a:gd name="T3" fmla="*/ 162 h 293"/>
                <a:gd name="T4" fmla="*/ 12 w 294"/>
                <a:gd name="T5" fmla="*/ 88 h 293"/>
                <a:gd name="T6" fmla="*/ 148 w 294"/>
                <a:gd name="T7" fmla="*/ 1 h 293"/>
                <a:gd name="T8" fmla="*/ 199 w 294"/>
                <a:gd name="T9" fmla="*/ 9 h 293"/>
                <a:gd name="T10" fmla="*/ 289 w 294"/>
                <a:gd name="T11" fmla="*/ 96 h 293"/>
                <a:gd name="T12" fmla="*/ 264 w 294"/>
                <a:gd name="T13" fmla="*/ 233 h 293"/>
                <a:gd name="T14" fmla="*/ 157 w 294"/>
                <a:gd name="T15" fmla="*/ 2 h 293"/>
                <a:gd name="T16" fmla="*/ 30 w 294"/>
                <a:gd name="T17" fmla="*/ 62 h 293"/>
                <a:gd name="T18" fmla="*/ 2 w 294"/>
                <a:gd name="T19" fmla="*/ 157 h 293"/>
                <a:gd name="T20" fmla="*/ 56 w 294"/>
                <a:gd name="T21" fmla="*/ 264 h 293"/>
                <a:gd name="T22" fmla="*/ 138 w 294"/>
                <a:gd name="T23" fmla="*/ 291 h 293"/>
                <a:gd name="T24" fmla="*/ 278 w 294"/>
                <a:gd name="T25" fmla="*/ 212 h 293"/>
                <a:gd name="T26" fmla="*/ 281 w 294"/>
                <a:gd name="T27" fmla="*/ 83 h 293"/>
                <a:gd name="T28" fmla="*/ 227 w 294"/>
                <a:gd name="T29" fmla="*/ 24 h 293"/>
                <a:gd name="T30" fmla="*/ 279 w 294"/>
                <a:gd name="T31" fmla="*/ 83 h 293"/>
                <a:gd name="T32" fmla="*/ 266 w 294"/>
                <a:gd name="T33" fmla="*/ 227 h 293"/>
                <a:gd name="T34" fmla="*/ 239 w 294"/>
                <a:gd name="T35" fmla="*/ 255 h 293"/>
                <a:gd name="T36" fmla="*/ 195 w 294"/>
                <a:gd name="T37" fmla="*/ 280 h 293"/>
                <a:gd name="T38" fmla="*/ 106 w 294"/>
                <a:gd name="T39" fmla="*/ 287 h 293"/>
                <a:gd name="T40" fmla="*/ 8 w 294"/>
                <a:gd name="T41" fmla="*/ 183 h 293"/>
                <a:gd name="T42" fmla="*/ 11 w 294"/>
                <a:gd name="T43" fmla="*/ 111 h 293"/>
                <a:gd name="T44" fmla="*/ 28 w 294"/>
                <a:gd name="T45" fmla="*/ 68 h 293"/>
                <a:gd name="T46" fmla="*/ 77 w 294"/>
                <a:gd name="T47" fmla="*/ 22 h 293"/>
                <a:gd name="T48" fmla="*/ 84 w 294"/>
                <a:gd name="T49" fmla="*/ 18 h 293"/>
                <a:gd name="T50" fmla="*/ 105 w 294"/>
                <a:gd name="T51" fmla="*/ 12 h 293"/>
                <a:gd name="T52" fmla="*/ 122 w 294"/>
                <a:gd name="T53" fmla="*/ 7 h 293"/>
                <a:gd name="T54" fmla="*/ 144 w 294"/>
                <a:gd name="T55" fmla="*/ 5 h 293"/>
                <a:gd name="T56" fmla="*/ 174 w 294"/>
                <a:gd name="T57" fmla="*/ 7 h 293"/>
                <a:gd name="T58" fmla="*/ 186 w 294"/>
                <a:gd name="T59" fmla="*/ 9 h 293"/>
                <a:gd name="T60" fmla="*/ 198 w 294"/>
                <a:gd name="T61" fmla="*/ 13 h 293"/>
                <a:gd name="T62" fmla="*/ 211 w 294"/>
                <a:gd name="T63" fmla="*/ 15 h 293"/>
                <a:gd name="T64" fmla="*/ 168 w 294"/>
                <a:gd name="T65" fmla="*/ 3 h 293"/>
                <a:gd name="T66" fmla="*/ 27 w 294"/>
                <a:gd name="T67" fmla="*/ 73 h 293"/>
                <a:gd name="T68" fmla="*/ 11 w 294"/>
                <a:gd name="T69" fmla="*/ 121 h 293"/>
                <a:gd name="T70" fmla="*/ 13 w 294"/>
                <a:gd name="T71" fmla="*/ 190 h 293"/>
                <a:gd name="T72" fmla="*/ 155 w 294"/>
                <a:gd name="T73" fmla="*/ 287 h 293"/>
                <a:gd name="T74" fmla="*/ 198 w 294"/>
                <a:gd name="T75" fmla="*/ 277 h 293"/>
                <a:gd name="T76" fmla="*/ 245 w 294"/>
                <a:gd name="T77" fmla="*/ 248 h 293"/>
                <a:gd name="T78" fmla="*/ 286 w 294"/>
                <a:gd name="T79" fmla="*/ 179 h 293"/>
                <a:gd name="T80" fmla="*/ 277 w 294"/>
                <a:gd name="T81" fmla="*/ 83 h 293"/>
                <a:gd name="T82" fmla="*/ 214 w 294"/>
                <a:gd name="T83" fmla="*/ 19 h 293"/>
                <a:gd name="T84" fmla="*/ 201 w 294"/>
                <a:gd name="T85" fmla="*/ 15 h 293"/>
                <a:gd name="T86" fmla="*/ 196 w 294"/>
                <a:gd name="T87" fmla="*/ 16 h 293"/>
                <a:gd name="T88" fmla="*/ 173 w 294"/>
                <a:gd name="T89" fmla="*/ 11 h 293"/>
                <a:gd name="T90" fmla="*/ 161 w 294"/>
                <a:gd name="T91" fmla="*/ 16 h 293"/>
                <a:gd name="T92" fmla="*/ 160 w 294"/>
                <a:gd name="T93" fmla="*/ 9 h 293"/>
                <a:gd name="T94" fmla="*/ 155 w 294"/>
                <a:gd name="T95" fmla="*/ 5 h 293"/>
                <a:gd name="T96" fmla="*/ 125 w 294"/>
                <a:gd name="T97" fmla="*/ 9 h 293"/>
                <a:gd name="T98" fmla="*/ 121 w 294"/>
                <a:gd name="T99" fmla="*/ 11 h 293"/>
                <a:gd name="T100" fmla="*/ 99 w 294"/>
                <a:gd name="T101" fmla="*/ 17 h 293"/>
                <a:gd name="T102" fmla="*/ 82 w 294"/>
                <a:gd name="T103" fmla="*/ 21 h 293"/>
                <a:gd name="T104" fmla="*/ 161 w 294"/>
                <a:gd name="T105" fmla="*/ 14 h 293"/>
                <a:gd name="T106" fmla="*/ 161 w 294"/>
                <a:gd name="T107" fmla="*/ 1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4" h="293">
                  <a:moveTo>
                    <a:pt x="138" y="293"/>
                  </a:moveTo>
                  <a:cubicBezTo>
                    <a:pt x="115" y="293"/>
                    <a:pt x="97" y="290"/>
                    <a:pt x="85" y="285"/>
                  </a:cubicBezTo>
                  <a:cubicBezTo>
                    <a:pt x="81" y="283"/>
                    <a:pt x="76" y="280"/>
                    <a:pt x="72" y="277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68" y="274"/>
                    <a:pt x="66" y="272"/>
                    <a:pt x="64" y="271"/>
                  </a:cubicBezTo>
                  <a:cubicBezTo>
                    <a:pt x="61" y="269"/>
                    <a:pt x="58" y="267"/>
                    <a:pt x="55" y="265"/>
                  </a:cubicBezTo>
                  <a:cubicBezTo>
                    <a:pt x="37" y="250"/>
                    <a:pt x="24" y="233"/>
                    <a:pt x="14" y="210"/>
                  </a:cubicBezTo>
                  <a:cubicBezTo>
                    <a:pt x="9" y="198"/>
                    <a:pt x="3" y="186"/>
                    <a:pt x="1" y="174"/>
                  </a:cubicBezTo>
                  <a:cubicBezTo>
                    <a:pt x="1" y="172"/>
                    <a:pt x="1" y="170"/>
                    <a:pt x="1" y="168"/>
                  </a:cubicBezTo>
                  <a:cubicBezTo>
                    <a:pt x="1" y="166"/>
                    <a:pt x="2" y="164"/>
                    <a:pt x="1" y="162"/>
                  </a:cubicBezTo>
                  <a:cubicBezTo>
                    <a:pt x="1" y="160"/>
                    <a:pt x="1" y="159"/>
                    <a:pt x="1" y="157"/>
                  </a:cubicBezTo>
                  <a:cubicBezTo>
                    <a:pt x="0" y="155"/>
                    <a:pt x="0" y="153"/>
                    <a:pt x="0" y="151"/>
                  </a:cubicBezTo>
                  <a:cubicBezTo>
                    <a:pt x="0" y="144"/>
                    <a:pt x="2" y="134"/>
                    <a:pt x="5" y="120"/>
                  </a:cubicBezTo>
                  <a:cubicBezTo>
                    <a:pt x="6" y="116"/>
                    <a:pt x="7" y="111"/>
                    <a:pt x="8" y="107"/>
                  </a:cubicBezTo>
                  <a:cubicBezTo>
                    <a:pt x="9" y="100"/>
                    <a:pt x="10" y="93"/>
                    <a:pt x="12" y="88"/>
                  </a:cubicBezTo>
                  <a:cubicBezTo>
                    <a:pt x="14" y="80"/>
                    <a:pt x="21" y="70"/>
                    <a:pt x="28" y="61"/>
                  </a:cubicBezTo>
                  <a:cubicBezTo>
                    <a:pt x="44" y="39"/>
                    <a:pt x="59" y="25"/>
                    <a:pt x="73" y="18"/>
                  </a:cubicBezTo>
                  <a:cubicBezTo>
                    <a:pt x="78" y="16"/>
                    <a:pt x="83" y="14"/>
                    <a:pt x="90" y="12"/>
                  </a:cubicBezTo>
                  <a:cubicBezTo>
                    <a:pt x="92" y="11"/>
                    <a:pt x="94" y="11"/>
                    <a:pt x="96" y="10"/>
                  </a:cubicBezTo>
                  <a:cubicBezTo>
                    <a:pt x="112" y="5"/>
                    <a:pt x="126" y="2"/>
                    <a:pt x="148" y="1"/>
                  </a:cubicBezTo>
                  <a:cubicBezTo>
                    <a:pt x="150" y="0"/>
                    <a:pt x="153" y="0"/>
                    <a:pt x="157" y="0"/>
                  </a:cubicBezTo>
                  <a:cubicBezTo>
                    <a:pt x="160" y="0"/>
                    <a:pt x="165" y="0"/>
                    <a:pt x="168" y="1"/>
                  </a:cubicBezTo>
                  <a:cubicBezTo>
                    <a:pt x="173" y="2"/>
                    <a:pt x="178" y="3"/>
                    <a:pt x="183" y="5"/>
                  </a:cubicBezTo>
                  <a:cubicBezTo>
                    <a:pt x="187" y="6"/>
                    <a:pt x="191" y="7"/>
                    <a:pt x="194" y="8"/>
                  </a:cubicBezTo>
                  <a:cubicBezTo>
                    <a:pt x="196" y="9"/>
                    <a:pt x="197" y="9"/>
                    <a:pt x="199" y="9"/>
                  </a:cubicBezTo>
                  <a:cubicBezTo>
                    <a:pt x="202" y="10"/>
                    <a:pt x="205" y="11"/>
                    <a:pt x="207" y="12"/>
                  </a:cubicBezTo>
                  <a:cubicBezTo>
                    <a:pt x="221" y="16"/>
                    <a:pt x="235" y="25"/>
                    <a:pt x="247" y="36"/>
                  </a:cubicBezTo>
                  <a:cubicBezTo>
                    <a:pt x="261" y="48"/>
                    <a:pt x="273" y="64"/>
                    <a:pt x="283" y="81"/>
                  </a:cubicBezTo>
                  <a:cubicBezTo>
                    <a:pt x="283" y="82"/>
                    <a:pt x="283" y="82"/>
                    <a:pt x="283" y="82"/>
                  </a:cubicBezTo>
                  <a:cubicBezTo>
                    <a:pt x="285" y="86"/>
                    <a:pt x="288" y="92"/>
                    <a:pt x="289" y="96"/>
                  </a:cubicBezTo>
                  <a:cubicBezTo>
                    <a:pt x="290" y="100"/>
                    <a:pt x="290" y="104"/>
                    <a:pt x="291" y="108"/>
                  </a:cubicBezTo>
                  <a:cubicBezTo>
                    <a:pt x="291" y="111"/>
                    <a:pt x="291" y="114"/>
                    <a:pt x="291" y="116"/>
                  </a:cubicBezTo>
                  <a:cubicBezTo>
                    <a:pt x="293" y="129"/>
                    <a:pt x="294" y="139"/>
                    <a:pt x="293" y="155"/>
                  </a:cubicBezTo>
                  <a:cubicBezTo>
                    <a:pt x="292" y="179"/>
                    <a:pt x="287" y="198"/>
                    <a:pt x="279" y="213"/>
                  </a:cubicBezTo>
                  <a:cubicBezTo>
                    <a:pt x="275" y="221"/>
                    <a:pt x="270" y="227"/>
                    <a:pt x="264" y="233"/>
                  </a:cubicBezTo>
                  <a:cubicBezTo>
                    <a:pt x="258" y="240"/>
                    <a:pt x="258" y="240"/>
                    <a:pt x="258" y="240"/>
                  </a:cubicBezTo>
                  <a:cubicBezTo>
                    <a:pt x="251" y="248"/>
                    <a:pt x="244" y="256"/>
                    <a:pt x="234" y="263"/>
                  </a:cubicBezTo>
                  <a:cubicBezTo>
                    <a:pt x="212" y="281"/>
                    <a:pt x="185" y="291"/>
                    <a:pt x="156" y="292"/>
                  </a:cubicBezTo>
                  <a:cubicBezTo>
                    <a:pt x="149" y="293"/>
                    <a:pt x="144" y="293"/>
                    <a:pt x="138" y="293"/>
                  </a:cubicBezTo>
                  <a:close/>
                  <a:moveTo>
                    <a:pt x="157" y="2"/>
                  </a:moveTo>
                  <a:cubicBezTo>
                    <a:pt x="153" y="2"/>
                    <a:pt x="150" y="2"/>
                    <a:pt x="148" y="3"/>
                  </a:cubicBezTo>
                  <a:cubicBezTo>
                    <a:pt x="127" y="4"/>
                    <a:pt x="113" y="7"/>
                    <a:pt x="96" y="12"/>
                  </a:cubicBezTo>
                  <a:cubicBezTo>
                    <a:pt x="94" y="13"/>
                    <a:pt x="92" y="13"/>
                    <a:pt x="90" y="14"/>
                  </a:cubicBezTo>
                  <a:cubicBezTo>
                    <a:pt x="84" y="16"/>
                    <a:pt x="78" y="18"/>
                    <a:pt x="74" y="20"/>
                  </a:cubicBezTo>
                  <a:cubicBezTo>
                    <a:pt x="60" y="26"/>
                    <a:pt x="45" y="40"/>
                    <a:pt x="30" y="62"/>
                  </a:cubicBezTo>
                  <a:cubicBezTo>
                    <a:pt x="23" y="71"/>
                    <a:pt x="16" y="81"/>
                    <a:pt x="14" y="89"/>
                  </a:cubicBezTo>
                  <a:cubicBezTo>
                    <a:pt x="12" y="94"/>
                    <a:pt x="11" y="100"/>
                    <a:pt x="10" y="107"/>
                  </a:cubicBezTo>
                  <a:cubicBezTo>
                    <a:pt x="9" y="112"/>
                    <a:pt x="8" y="116"/>
                    <a:pt x="7" y="120"/>
                  </a:cubicBezTo>
                  <a:cubicBezTo>
                    <a:pt x="4" y="134"/>
                    <a:pt x="2" y="144"/>
                    <a:pt x="2" y="151"/>
                  </a:cubicBezTo>
                  <a:cubicBezTo>
                    <a:pt x="2" y="153"/>
                    <a:pt x="2" y="155"/>
                    <a:pt x="2" y="157"/>
                  </a:cubicBezTo>
                  <a:cubicBezTo>
                    <a:pt x="3" y="158"/>
                    <a:pt x="3" y="160"/>
                    <a:pt x="3" y="162"/>
                  </a:cubicBezTo>
                  <a:cubicBezTo>
                    <a:pt x="4" y="164"/>
                    <a:pt x="3" y="166"/>
                    <a:pt x="3" y="168"/>
                  </a:cubicBezTo>
                  <a:cubicBezTo>
                    <a:pt x="3" y="170"/>
                    <a:pt x="3" y="172"/>
                    <a:pt x="3" y="174"/>
                  </a:cubicBezTo>
                  <a:cubicBezTo>
                    <a:pt x="5" y="185"/>
                    <a:pt x="11" y="198"/>
                    <a:pt x="16" y="209"/>
                  </a:cubicBezTo>
                  <a:cubicBezTo>
                    <a:pt x="26" y="232"/>
                    <a:pt x="39" y="249"/>
                    <a:pt x="56" y="264"/>
                  </a:cubicBezTo>
                  <a:cubicBezTo>
                    <a:pt x="59" y="266"/>
                    <a:pt x="62" y="268"/>
                    <a:pt x="65" y="269"/>
                  </a:cubicBezTo>
                  <a:cubicBezTo>
                    <a:pt x="67" y="271"/>
                    <a:pt x="69" y="272"/>
                    <a:pt x="71" y="274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8" y="278"/>
                    <a:pt x="82" y="281"/>
                    <a:pt x="86" y="283"/>
                  </a:cubicBezTo>
                  <a:cubicBezTo>
                    <a:pt x="98" y="288"/>
                    <a:pt x="115" y="291"/>
                    <a:pt x="138" y="291"/>
                  </a:cubicBezTo>
                  <a:cubicBezTo>
                    <a:pt x="144" y="291"/>
                    <a:pt x="149" y="291"/>
                    <a:pt x="155" y="290"/>
                  </a:cubicBezTo>
                  <a:cubicBezTo>
                    <a:pt x="184" y="289"/>
                    <a:pt x="211" y="279"/>
                    <a:pt x="233" y="262"/>
                  </a:cubicBezTo>
                  <a:cubicBezTo>
                    <a:pt x="242" y="254"/>
                    <a:pt x="249" y="247"/>
                    <a:pt x="257" y="238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9" y="225"/>
                    <a:pt x="273" y="220"/>
                    <a:pt x="278" y="212"/>
                  </a:cubicBezTo>
                  <a:cubicBezTo>
                    <a:pt x="285" y="198"/>
                    <a:pt x="290" y="178"/>
                    <a:pt x="291" y="155"/>
                  </a:cubicBezTo>
                  <a:cubicBezTo>
                    <a:pt x="292" y="139"/>
                    <a:pt x="291" y="130"/>
                    <a:pt x="289" y="116"/>
                  </a:cubicBezTo>
                  <a:cubicBezTo>
                    <a:pt x="289" y="114"/>
                    <a:pt x="289" y="111"/>
                    <a:pt x="289" y="109"/>
                  </a:cubicBezTo>
                  <a:cubicBezTo>
                    <a:pt x="288" y="104"/>
                    <a:pt x="288" y="100"/>
                    <a:pt x="287" y="96"/>
                  </a:cubicBezTo>
                  <a:cubicBezTo>
                    <a:pt x="286" y="92"/>
                    <a:pt x="284" y="87"/>
                    <a:pt x="281" y="83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71" y="65"/>
                    <a:pt x="259" y="50"/>
                    <a:pt x="245" y="37"/>
                  </a:cubicBezTo>
                  <a:cubicBezTo>
                    <a:pt x="236" y="29"/>
                    <a:pt x="225" y="21"/>
                    <a:pt x="214" y="17"/>
                  </a:cubicBezTo>
                  <a:cubicBezTo>
                    <a:pt x="215" y="17"/>
                    <a:pt x="214" y="17"/>
                    <a:pt x="214" y="17"/>
                  </a:cubicBezTo>
                  <a:cubicBezTo>
                    <a:pt x="219" y="19"/>
                    <a:pt x="223" y="22"/>
                    <a:pt x="227" y="24"/>
                  </a:cubicBezTo>
                  <a:cubicBezTo>
                    <a:pt x="228" y="25"/>
                    <a:pt x="229" y="26"/>
                    <a:pt x="230" y="27"/>
                  </a:cubicBezTo>
                  <a:cubicBezTo>
                    <a:pt x="247" y="38"/>
                    <a:pt x="260" y="51"/>
                    <a:pt x="269" y="66"/>
                  </a:cubicBezTo>
                  <a:cubicBezTo>
                    <a:pt x="271" y="69"/>
                    <a:pt x="273" y="72"/>
                    <a:pt x="275" y="76"/>
                  </a:cubicBezTo>
                  <a:cubicBezTo>
                    <a:pt x="276" y="78"/>
                    <a:pt x="277" y="80"/>
                    <a:pt x="279" y="82"/>
                  </a:cubicBezTo>
                  <a:cubicBezTo>
                    <a:pt x="279" y="83"/>
                    <a:pt x="279" y="83"/>
                    <a:pt x="279" y="83"/>
                  </a:cubicBezTo>
                  <a:cubicBezTo>
                    <a:pt x="282" y="88"/>
                    <a:pt x="285" y="94"/>
                    <a:pt x="286" y="100"/>
                  </a:cubicBezTo>
                  <a:cubicBezTo>
                    <a:pt x="289" y="121"/>
                    <a:pt x="291" y="139"/>
                    <a:pt x="289" y="163"/>
                  </a:cubicBezTo>
                  <a:cubicBezTo>
                    <a:pt x="289" y="165"/>
                    <a:pt x="289" y="167"/>
                    <a:pt x="289" y="169"/>
                  </a:cubicBezTo>
                  <a:cubicBezTo>
                    <a:pt x="289" y="172"/>
                    <a:pt x="289" y="176"/>
                    <a:pt x="288" y="180"/>
                  </a:cubicBezTo>
                  <a:cubicBezTo>
                    <a:pt x="283" y="197"/>
                    <a:pt x="277" y="215"/>
                    <a:pt x="266" y="227"/>
                  </a:cubicBezTo>
                  <a:cubicBezTo>
                    <a:pt x="265" y="228"/>
                    <a:pt x="264" y="229"/>
                    <a:pt x="263" y="230"/>
                  </a:cubicBezTo>
                  <a:cubicBezTo>
                    <a:pt x="262" y="231"/>
                    <a:pt x="261" y="232"/>
                    <a:pt x="260" y="233"/>
                  </a:cubicBezTo>
                  <a:cubicBezTo>
                    <a:pt x="258" y="236"/>
                    <a:pt x="256" y="238"/>
                    <a:pt x="254" y="240"/>
                  </a:cubicBezTo>
                  <a:cubicBezTo>
                    <a:pt x="252" y="244"/>
                    <a:pt x="249" y="247"/>
                    <a:pt x="246" y="249"/>
                  </a:cubicBezTo>
                  <a:cubicBezTo>
                    <a:pt x="244" y="251"/>
                    <a:pt x="242" y="253"/>
                    <a:pt x="239" y="255"/>
                  </a:cubicBezTo>
                  <a:cubicBezTo>
                    <a:pt x="237" y="256"/>
                    <a:pt x="236" y="257"/>
                    <a:pt x="234" y="258"/>
                  </a:cubicBezTo>
                  <a:cubicBezTo>
                    <a:pt x="232" y="260"/>
                    <a:pt x="232" y="260"/>
                    <a:pt x="232" y="260"/>
                  </a:cubicBezTo>
                  <a:cubicBezTo>
                    <a:pt x="223" y="267"/>
                    <a:pt x="214" y="274"/>
                    <a:pt x="202" y="279"/>
                  </a:cubicBezTo>
                  <a:cubicBezTo>
                    <a:pt x="200" y="279"/>
                    <a:pt x="199" y="279"/>
                    <a:pt x="198" y="279"/>
                  </a:cubicBezTo>
                  <a:cubicBezTo>
                    <a:pt x="197" y="280"/>
                    <a:pt x="196" y="280"/>
                    <a:pt x="195" y="280"/>
                  </a:cubicBezTo>
                  <a:cubicBezTo>
                    <a:pt x="193" y="281"/>
                    <a:pt x="192" y="282"/>
                    <a:pt x="190" y="282"/>
                  </a:cubicBezTo>
                  <a:cubicBezTo>
                    <a:pt x="189" y="283"/>
                    <a:pt x="187" y="284"/>
                    <a:pt x="186" y="285"/>
                  </a:cubicBezTo>
                  <a:cubicBezTo>
                    <a:pt x="176" y="288"/>
                    <a:pt x="166" y="288"/>
                    <a:pt x="157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38" y="290"/>
                    <a:pt x="120" y="289"/>
                    <a:pt x="106" y="287"/>
                  </a:cubicBezTo>
                  <a:cubicBezTo>
                    <a:pt x="89" y="284"/>
                    <a:pt x="77" y="276"/>
                    <a:pt x="64" y="267"/>
                  </a:cubicBezTo>
                  <a:cubicBezTo>
                    <a:pt x="42" y="251"/>
                    <a:pt x="26" y="230"/>
                    <a:pt x="13" y="200"/>
                  </a:cubicBezTo>
                  <a:cubicBezTo>
                    <a:pt x="12" y="198"/>
                    <a:pt x="12" y="196"/>
                    <a:pt x="12" y="194"/>
                  </a:cubicBezTo>
                  <a:cubicBezTo>
                    <a:pt x="11" y="193"/>
                    <a:pt x="11" y="191"/>
                    <a:pt x="11" y="190"/>
                  </a:cubicBezTo>
                  <a:cubicBezTo>
                    <a:pt x="10" y="188"/>
                    <a:pt x="9" y="185"/>
                    <a:pt x="8" y="183"/>
                  </a:cubicBezTo>
                  <a:cubicBezTo>
                    <a:pt x="7" y="179"/>
                    <a:pt x="5" y="175"/>
                    <a:pt x="5" y="171"/>
                  </a:cubicBezTo>
                  <a:cubicBezTo>
                    <a:pt x="5" y="169"/>
                    <a:pt x="5" y="167"/>
                    <a:pt x="5" y="165"/>
                  </a:cubicBezTo>
                  <a:cubicBezTo>
                    <a:pt x="5" y="163"/>
                    <a:pt x="5" y="162"/>
                    <a:pt x="5" y="160"/>
                  </a:cubicBezTo>
                  <a:cubicBezTo>
                    <a:pt x="3" y="148"/>
                    <a:pt x="7" y="133"/>
                    <a:pt x="9" y="120"/>
                  </a:cubicBezTo>
                  <a:cubicBezTo>
                    <a:pt x="10" y="117"/>
                    <a:pt x="11" y="114"/>
                    <a:pt x="11" y="111"/>
                  </a:cubicBezTo>
                  <a:cubicBezTo>
                    <a:pt x="12" y="108"/>
                    <a:pt x="12" y="105"/>
                    <a:pt x="13" y="102"/>
                  </a:cubicBezTo>
                  <a:cubicBezTo>
                    <a:pt x="13" y="97"/>
                    <a:pt x="14" y="93"/>
                    <a:pt x="16" y="88"/>
                  </a:cubicBezTo>
                  <a:cubicBezTo>
                    <a:pt x="17" y="83"/>
                    <a:pt x="21" y="78"/>
                    <a:pt x="24" y="73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0"/>
                    <a:pt x="27" y="69"/>
                    <a:pt x="28" y="68"/>
                  </a:cubicBezTo>
                  <a:cubicBezTo>
                    <a:pt x="30" y="64"/>
                    <a:pt x="33" y="60"/>
                    <a:pt x="35" y="57"/>
                  </a:cubicBezTo>
                  <a:cubicBezTo>
                    <a:pt x="45" y="45"/>
                    <a:pt x="56" y="32"/>
                    <a:pt x="72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5" y="22"/>
                    <a:pt x="76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1"/>
                    <a:pt x="77" y="21"/>
                  </a:cubicBezTo>
                  <a:cubicBezTo>
                    <a:pt x="77" y="20"/>
                    <a:pt x="79" y="19"/>
                    <a:pt x="80" y="19"/>
                  </a:cubicBezTo>
                  <a:cubicBezTo>
                    <a:pt x="80" y="19"/>
                    <a:pt x="80" y="19"/>
                    <a:pt x="81" y="19"/>
                  </a:cubicBezTo>
                  <a:cubicBezTo>
                    <a:pt x="81" y="19"/>
                    <a:pt x="81" y="19"/>
                    <a:pt x="82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8"/>
                    <a:pt x="86" y="18"/>
                    <a:pt x="88" y="18"/>
                  </a:cubicBezTo>
                  <a:cubicBezTo>
                    <a:pt x="91" y="17"/>
                    <a:pt x="92" y="16"/>
                    <a:pt x="94" y="16"/>
                  </a:cubicBezTo>
                  <a:cubicBezTo>
                    <a:pt x="95" y="16"/>
                    <a:pt x="96" y="16"/>
                    <a:pt x="98" y="15"/>
                  </a:cubicBezTo>
                  <a:cubicBezTo>
                    <a:pt x="100" y="14"/>
                    <a:pt x="102" y="13"/>
                    <a:pt x="105" y="12"/>
                  </a:cubicBezTo>
                  <a:cubicBezTo>
                    <a:pt x="107" y="11"/>
                    <a:pt x="108" y="10"/>
                    <a:pt x="110" y="9"/>
                  </a:cubicBezTo>
                  <a:cubicBezTo>
                    <a:pt x="110" y="9"/>
                    <a:pt x="111" y="9"/>
                    <a:pt x="111" y="9"/>
                  </a:cubicBezTo>
                  <a:cubicBezTo>
                    <a:pt x="112" y="10"/>
                    <a:pt x="113" y="10"/>
                    <a:pt x="115" y="9"/>
                  </a:cubicBezTo>
                  <a:cubicBezTo>
                    <a:pt x="116" y="9"/>
                    <a:pt x="117" y="9"/>
                    <a:pt x="119" y="9"/>
                  </a:cubicBezTo>
                  <a:cubicBezTo>
                    <a:pt x="119" y="8"/>
                    <a:pt x="120" y="7"/>
                    <a:pt x="122" y="7"/>
                  </a:cubicBezTo>
                  <a:cubicBezTo>
                    <a:pt x="122" y="7"/>
                    <a:pt x="122" y="7"/>
                    <a:pt x="123" y="7"/>
                  </a:cubicBezTo>
                  <a:cubicBezTo>
                    <a:pt x="124" y="7"/>
                    <a:pt x="124" y="7"/>
                    <a:pt x="125" y="7"/>
                  </a:cubicBezTo>
                  <a:cubicBezTo>
                    <a:pt x="129" y="6"/>
                    <a:pt x="138" y="5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4"/>
                    <a:pt x="150" y="3"/>
                    <a:pt x="155" y="3"/>
                  </a:cubicBezTo>
                  <a:cubicBezTo>
                    <a:pt x="160" y="3"/>
                    <a:pt x="166" y="4"/>
                    <a:pt x="171" y="5"/>
                  </a:cubicBezTo>
                  <a:cubicBezTo>
                    <a:pt x="172" y="5"/>
                    <a:pt x="173" y="5"/>
                    <a:pt x="174" y="5"/>
                  </a:cubicBezTo>
                  <a:cubicBezTo>
                    <a:pt x="174" y="5"/>
                    <a:pt x="174" y="5"/>
                    <a:pt x="175" y="6"/>
                  </a:cubicBezTo>
                  <a:cubicBezTo>
                    <a:pt x="175" y="6"/>
                    <a:pt x="175" y="7"/>
                    <a:pt x="174" y="7"/>
                  </a:cubicBezTo>
                  <a:cubicBezTo>
                    <a:pt x="173" y="8"/>
                    <a:pt x="173" y="8"/>
                    <a:pt x="172" y="9"/>
                  </a:cubicBezTo>
                  <a:cubicBezTo>
                    <a:pt x="172" y="9"/>
                    <a:pt x="172" y="9"/>
                    <a:pt x="172" y="10"/>
                  </a:cubicBezTo>
                  <a:cubicBezTo>
                    <a:pt x="172" y="9"/>
                    <a:pt x="173" y="8"/>
                    <a:pt x="175" y="9"/>
                  </a:cubicBezTo>
                  <a:cubicBezTo>
                    <a:pt x="178" y="10"/>
                    <a:pt x="180" y="10"/>
                    <a:pt x="183" y="9"/>
                  </a:cubicBezTo>
                  <a:cubicBezTo>
                    <a:pt x="184" y="9"/>
                    <a:pt x="185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9" y="11"/>
                    <a:pt x="193" y="13"/>
                    <a:pt x="197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3"/>
                  </a:cubicBezTo>
                  <a:cubicBezTo>
                    <a:pt x="198" y="13"/>
                    <a:pt x="199" y="12"/>
                    <a:pt x="199" y="12"/>
                  </a:cubicBezTo>
                  <a:cubicBezTo>
                    <a:pt x="200" y="12"/>
                    <a:pt x="201" y="13"/>
                    <a:pt x="203" y="13"/>
                  </a:cubicBezTo>
                  <a:cubicBezTo>
                    <a:pt x="204" y="14"/>
                    <a:pt x="204" y="14"/>
                    <a:pt x="205" y="14"/>
                  </a:cubicBezTo>
                  <a:cubicBezTo>
                    <a:pt x="206" y="14"/>
                    <a:pt x="208" y="15"/>
                    <a:pt x="209" y="15"/>
                  </a:cubicBezTo>
                  <a:cubicBezTo>
                    <a:pt x="210" y="15"/>
                    <a:pt x="211" y="15"/>
                    <a:pt x="211" y="15"/>
                  </a:cubicBezTo>
                  <a:cubicBezTo>
                    <a:pt x="210" y="15"/>
                    <a:pt x="208" y="14"/>
                    <a:pt x="207" y="14"/>
                  </a:cubicBezTo>
                  <a:cubicBezTo>
                    <a:pt x="204" y="13"/>
                    <a:pt x="201" y="12"/>
                    <a:pt x="198" y="11"/>
                  </a:cubicBezTo>
                  <a:cubicBezTo>
                    <a:pt x="197" y="11"/>
                    <a:pt x="195" y="11"/>
                    <a:pt x="194" y="10"/>
                  </a:cubicBezTo>
                  <a:cubicBezTo>
                    <a:pt x="190" y="9"/>
                    <a:pt x="186" y="8"/>
                    <a:pt x="183" y="7"/>
                  </a:cubicBezTo>
                  <a:cubicBezTo>
                    <a:pt x="178" y="5"/>
                    <a:pt x="173" y="4"/>
                    <a:pt x="168" y="3"/>
                  </a:cubicBezTo>
                  <a:cubicBezTo>
                    <a:pt x="166" y="3"/>
                    <a:pt x="162" y="2"/>
                    <a:pt x="157" y="2"/>
                  </a:cubicBezTo>
                  <a:close/>
                  <a:moveTo>
                    <a:pt x="73" y="24"/>
                  </a:moveTo>
                  <a:cubicBezTo>
                    <a:pt x="58" y="33"/>
                    <a:pt x="48" y="44"/>
                    <a:pt x="37" y="58"/>
                  </a:cubicBezTo>
                  <a:cubicBezTo>
                    <a:pt x="34" y="61"/>
                    <a:pt x="32" y="65"/>
                    <a:pt x="30" y="69"/>
                  </a:cubicBezTo>
                  <a:cubicBezTo>
                    <a:pt x="29" y="70"/>
                    <a:pt x="28" y="71"/>
                    <a:pt x="27" y="73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2" y="79"/>
                    <a:pt x="19" y="84"/>
                    <a:pt x="18" y="89"/>
                  </a:cubicBezTo>
                  <a:cubicBezTo>
                    <a:pt x="16" y="93"/>
                    <a:pt x="15" y="98"/>
                    <a:pt x="15" y="103"/>
                  </a:cubicBezTo>
                  <a:cubicBezTo>
                    <a:pt x="14" y="106"/>
                    <a:pt x="14" y="109"/>
                    <a:pt x="13" y="112"/>
                  </a:cubicBezTo>
                  <a:cubicBezTo>
                    <a:pt x="13" y="114"/>
                    <a:pt x="12" y="118"/>
                    <a:pt x="11" y="121"/>
                  </a:cubicBezTo>
                  <a:cubicBezTo>
                    <a:pt x="9" y="133"/>
                    <a:pt x="5" y="148"/>
                    <a:pt x="7" y="160"/>
                  </a:cubicBezTo>
                  <a:cubicBezTo>
                    <a:pt x="7" y="162"/>
                    <a:pt x="7" y="163"/>
                    <a:pt x="7" y="165"/>
                  </a:cubicBezTo>
                  <a:cubicBezTo>
                    <a:pt x="7" y="167"/>
                    <a:pt x="7" y="168"/>
                    <a:pt x="7" y="170"/>
                  </a:cubicBezTo>
                  <a:cubicBezTo>
                    <a:pt x="7" y="174"/>
                    <a:pt x="9" y="178"/>
                    <a:pt x="10" y="182"/>
                  </a:cubicBezTo>
                  <a:cubicBezTo>
                    <a:pt x="11" y="184"/>
                    <a:pt x="12" y="187"/>
                    <a:pt x="13" y="190"/>
                  </a:cubicBezTo>
                  <a:cubicBezTo>
                    <a:pt x="13" y="191"/>
                    <a:pt x="13" y="192"/>
                    <a:pt x="14" y="194"/>
                  </a:cubicBezTo>
                  <a:cubicBezTo>
                    <a:pt x="14" y="196"/>
                    <a:pt x="14" y="197"/>
                    <a:pt x="15" y="199"/>
                  </a:cubicBezTo>
                  <a:cubicBezTo>
                    <a:pt x="28" y="229"/>
                    <a:pt x="44" y="250"/>
                    <a:pt x="65" y="265"/>
                  </a:cubicBezTo>
                  <a:cubicBezTo>
                    <a:pt x="78" y="275"/>
                    <a:pt x="90" y="282"/>
                    <a:pt x="106" y="285"/>
                  </a:cubicBezTo>
                  <a:cubicBezTo>
                    <a:pt x="120" y="287"/>
                    <a:pt x="138" y="288"/>
                    <a:pt x="155" y="287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66" y="286"/>
                    <a:pt x="176" y="286"/>
                    <a:pt x="185" y="283"/>
                  </a:cubicBezTo>
                  <a:cubicBezTo>
                    <a:pt x="187" y="282"/>
                    <a:pt x="188" y="281"/>
                    <a:pt x="189" y="281"/>
                  </a:cubicBezTo>
                  <a:cubicBezTo>
                    <a:pt x="191" y="280"/>
                    <a:pt x="192" y="279"/>
                    <a:pt x="194" y="278"/>
                  </a:cubicBezTo>
                  <a:cubicBezTo>
                    <a:pt x="195" y="278"/>
                    <a:pt x="196" y="278"/>
                    <a:pt x="198" y="277"/>
                  </a:cubicBezTo>
                  <a:cubicBezTo>
                    <a:pt x="199" y="277"/>
                    <a:pt x="200" y="277"/>
                    <a:pt x="201" y="277"/>
                  </a:cubicBezTo>
                  <a:cubicBezTo>
                    <a:pt x="213" y="272"/>
                    <a:pt x="222" y="265"/>
                    <a:pt x="231" y="258"/>
                  </a:cubicBezTo>
                  <a:cubicBezTo>
                    <a:pt x="233" y="257"/>
                    <a:pt x="233" y="257"/>
                    <a:pt x="233" y="257"/>
                  </a:cubicBezTo>
                  <a:cubicBezTo>
                    <a:pt x="234" y="256"/>
                    <a:pt x="236" y="254"/>
                    <a:pt x="238" y="253"/>
                  </a:cubicBezTo>
                  <a:cubicBezTo>
                    <a:pt x="241" y="252"/>
                    <a:pt x="243" y="250"/>
                    <a:pt x="245" y="248"/>
                  </a:cubicBezTo>
                  <a:cubicBezTo>
                    <a:pt x="248" y="245"/>
                    <a:pt x="250" y="242"/>
                    <a:pt x="252" y="239"/>
                  </a:cubicBezTo>
                  <a:cubicBezTo>
                    <a:pt x="254" y="237"/>
                    <a:pt x="256" y="234"/>
                    <a:pt x="258" y="232"/>
                  </a:cubicBezTo>
                  <a:cubicBezTo>
                    <a:pt x="259" y="231"/>
                    <a:pt x="260" y="230"/>
                    <a:pt x="261" y="229"/>
                  </a:cubicBezTo>
                  <a:cubicBezTo>
                    <a:pt x="262" y="228"/>
                    <a:pt x="263" y="227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7" y="176"/>
                    <a:pt x="287" y="172"/>
                    <a:pt x="287" y="169"/>
                  </a:cubicBezTo>
                  <a:cubicBezTo>
                    <a:pt x="287" y="167"/>
                    <a:pt x="287" y="165"/>
                    <a:pt x="287" y="163"/>
                  </a:cubicBezTo>
                  <a:cubicBezTo>
                    <a:pt x="289" y="139"/>
                    <a:pt x="287" y="122"/>
                    <a:pt x="284" y="101"/>
                  </a:cubicBezTo>
                  <a:cubicBezTo>
                    <a:pt x="283" y="94"/>
                    <a:pt x="281" y="90"/>
                    <a:pt x="277" y="84"/>
                  </a:cubicBezTo>
                  <a:cubicBezTo>
                    <a:pt x="277" y="83"/>
                    <a:pt x="277" y="83"/>
                    <a:pt x="277" y="83"/>
                  </a:cubicBezTo>
                  <a:cubicBezTo>
                    <a:pt x="276" y="81"/>
                    <a:pt x="275" y="79"/>
                    <a:pt x="273" y="77"/>
                  </a:cubicBezTo>
                  <a:cubicBezTo>
                    <a:pt x="272" y="73"/>
                    <a:pt x="270" y="70"/>
                    <a:pt x="268" y="67"/>
                  </a:cubicBezTo>
                  <a:cubicBezTo>
                    <a:pt x="258" y="52"/>
                    <a:pt x="245" y="39"/>
                    <a:pt x="229" y="28"/>
                  </a:cubicBezTo>
                  <a:cubicBezTo>
                    <a:pt x="228" y="27"/>
                    <a:pt x="227" y="27"/>
                    <a:pt x="226" y="26"/>
                  </a:cubicBezTo>
                  <a:cubicBezTo>
                    <a:pt x="222" y="23"/>
                    <a:pt x="218" y="20"/>
                    <a:pt x="214" y="19"/>
                  </a:cubicBezTo>
                  <a:cubicBezTo>
                    <a:pt x="213" y="19"/>
                    <a:pt x="213" y="19"/>
                    <a:pt x="212" y="18"/>
                  </a:cubicBezTo>
                  <a:cubicBezTo>
                    <a:pt x="212" y="17"/>
                    <a:pt x="210" y="17"/>
                    <a:pt x="209" y="17"/>
                  </a:cubicBezTo>
                  <a:cubicBezTo>
                    <a:pt x="207" y="16"/>
                    <a:pt x="206" y="16"/>
                    <a:pt x="204" y="16"/>
                  </a:cubicBezTo>
                  <a:cubicBezTo>
                    <a:pt x="204" y="16"/>
                    <a:pt x="203" y="16"/>
                    <a:pt x="203" y="15"/>
                  </a:cubicBezTo>
                  <a:cubicBezTo>
                    <a:pt x="202" y="15"/>
                    <a:pt x="202" y="15"/>
                    <a:pt x="201" y="15"/>
                  </a:cubicBezTo>
                  <a:cubicBezTo>
                    <a:pt x="201" y="15"/>
                    <a:pt x="201" y="16"/>
                    <a:pt x="200" y="16"/>
                  </a:cubicBezTo>
                  <a:cubicBezTo>
                    <a:pt x="200" y="16"/>
                    <a:pt x="200" y="17"/>
                    <a:pt x="199" y="17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17"/>
                    <a:pt x="198" y="16"/>
                    <a:pt x="198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2" y="14"/>
                    <a:pt x="188" y="13"/>
                    <a:pt x="185" y="11"/>
                  </a:cubicBezTo>
                  <a:cubicBezTo>
                    <a:pt x="185" y="11"/>
                    <a:pt x="184" y="11"/>
                    <a:pt x="183" y="11"/>
                  </a:cubicBezTo>
                  <a:cubicBezTo>
                    <a:pt x="180" y="12"/>
                    <a:pt x="177" y="12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3" y="11"/>
                  </a:cubicBezTo>
                  <a:cubicBezTo>
                    <a:pt x="173" y="12"/>
                    <a:pt x="173" y="13"/>
                    <a:pt x="172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0" y="13"/>
                    <a:pt x="170" y="12"/>
                    <a:pt x="170" y="12"/>
                  </a:cubicBezTo>
                  <a:cubicBezTo>
                    <a:pt x="168" y="15"/>
                    <a:pt x="166" y="16"/>
                    <a:pt x="162" y="17"/>
                  </a:cubicBezTo>
                  <a:cubicBezTo>
                    <a:pt x="162" y="17"/>
                    <a:pt x="161" y="17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59" y="15"/>
                    <a:pt x="159" y="15"/>
                    <a:pt x="159" y="13"/>
                  </a:cubicBezTo>
                  <a:cubicBezTo>
                    <a:pt x="159" y="12"/>
                    <a:pt x="159" y="11"/>
                    <a:pt x="160" y="11"/>
                  </a:cubicBezTo>
                  <a:cubicBezTo>
                    <a:pt x="160" y="10"/>
                    <a:pt x="160" y="10"/>
                    <a:pt x="160" y="9"/>
                  </a:cubicBezTo>
                  <a:cubicBezTo>
                    <a:pt x="160" y="9"/>
                    <a:pt x="161" y="8"/>
                    <a:pt x="161" y="8"/>
                  </a:cubicBezTo>
                  <a:cubicBezTo>
                    <a:pt x="163" y="8"/>
                    <a:pt x="165" y="8"/>
                    <a:pt x="166" y="8"/>
                  </a:cubicBezTo>
                  <a:cubicBezTo>
                    <a:pt x="168" y="8"/>
                    <a:pt x="170" y="7"/>
                    <a:pt x="171" y="7"/>
                  </a:cubicBezTo>
                  <a:cubicBezTo>
                    <a:pt x="171" y="7"/>
                    <a:pt x="171" y="7"/>
                    <a:pt x="170" y="7"/>
                  </a:cubicBezTo>
                  <a:cubicBezTo>
                    <a:pt x="166" y="6"/>
                    <a:pt x="160" y="5"/>
                    <a:pt x="155" y="5"/>
                  </a:cubicBezTo>
                  <a:cubicBezTo>
                    <a:pt x="149" y="5"/>
                    <a:pt x="145" y="6"/>
                    <a:pt x="143" y="8"/>
                  </a:cubicBezTo>
                  <a:cubicBezTo>
                    <a:pt x="142" y="8"/>
                    <a:pt x="142" y="9"/>
                    <a:pt x="142" y="8"/>
                  </a:cubicBezTo>
                  <a:cubicBezTo>
                    <a:pt x="141" y="8"/>
                    <a:pt x="141" y="8"/>
                    <a:pt x="141" y="7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36" y="7"/>
                    <a:pt x="129" y="8"/>
                    <a:pt x="125" y="9"/>
                  </a:cubicBezTo>
                  <a:cubicBezTo>
                    <a:pt x="124" y="9"/>
                    <a:pt x="124" y="9"/>
                    <a:pt x="123" y="9"/>
                  </a:cubicBezTo>
                  <a:cubicBezTo>
                    <a:pt x="123" y="9"/>
                    <a:pt x="122" y="9"/>
                    <a:pt x="122" y="9"/>
                  </a:cubicBezTo>
                  <a:cubicBezTo>
                    <a:pt x="122" y="9"/>
                    <a:pt x="123" y="9"/>
                    <a:pt x="123" y="10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22" y="11"/>
                    <a:pt x="122" y="11"/>
                    <a:pt x="121" y="11"/>
                  </a:cubicBezTo>
                  <a:cubicBezTo>
                    <a:pt x="119" y="10"/>
                    <a:pt x="117" y="11"/>
                    <a:pt x="115" y="11"/>
                  </a:cubicBezTo>
                  <a:cubicBezTo>
                    <a:pt x="114" y="12"/>
                    <a:pt x="112" y="12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3" y="14"/>
                    <a:pt x="101" y="15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7" y="18"/>
                    <a:pt x="96" y="18"/>
                    <a:pt x="94" y="18"/>
                  </a:cubicBezTo>
                  <a:cubicBezTo>
                    <a:pt x="93" y="18"/>
                    <a:pt x="91" y="18"/>
                    <a:pt x="88" y="20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80" y="23"/>
                    <a:pt x="79" y="24"/>
                    <a:pt x="79" y="24"/>
                  </a:cubicBezTo>
                  <a:cubicBezTo>
                    <a:pt x="77" y="24"/>
                    <a:pt x="76" y="24"/>
                    <a:pt x="73" y="24"/>
                  </a:cubicBezTo>
                  <a:close/>
                  <a:moveTo>
                    <a:pt x="161" y="14"/>
                  </a:moveTo>
                  <a:cubicBezTo>
                    <a:pt x="161" y="14"/>
                    <a:pt x="161" y="14"/>
                    <a:pt x="161" y="14"/>
                  </a:cubicBezTo>
                  <a:cubicBezTo>
                    <a:pt x="162" y="14"/>
                    <a:pt x="162" y="14"/>
                    <a:pt x="163" y="15"/>
                  </a:cubicBezTo>
                  <a:cubicBezTo>
                    <a:pt x="166" y="14"/>
                    <a:pt x="168" y="12"/>
                    <a:pt x="169" y="9"/>
                  </a:cubicBezTo>
                  <a:cubicBezTo>
                    <a:pt x="168" y="10"/>
                    <a:pt x="167" y="10"/>
                    <a:pt x="166" y="10"/>
                  </a:cubicBezTo>
                  <a:cubicBezTo>
                    <a:pt x="165" y="10"/>
                    <a:pt x="164" y="10"/>
                    <a:pt x="162" y="10"/>
                  </a:cubicBezTo>
                  <a:cubicBezTo>
                    <a:pt x="162" y="11"/>
                    <a:pt x="162" y="12"/>
                    <a:pt x="161" y="12"/>
                  </a:cubicBezTo>
                  <a:cubicBezTo>
                    <a:pt x="161" y="12"/>
                    <a:pt x="161" y="13"/>
                    <a:pt x="161" y="13"/>
                  </a:cubicBezTo>
                  <a:cubicBezTo>
                    <a:pt x="161" y="13"/>
                    <a:pt x="161" y="14"/>
                    <a:pt x="161" y="14"/>
                  </a:cubicBezTo>
                  <a:cubicBezTo>
                    <a:pt x="161" y="14"/>
                    <a:pt x="161" y="14"/>
                    <a:pt x="161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4174173" y="3727451"/>
            <a:ext cx="700088" cy="690563"/>
            <a:chOff x="3757613" y="3727451"/>
            <a:chExt cx="700088" cy="690563"/>
          </a:xfrm>
          <a:noFill/>
        </p:grpSpPr>
        <p:sp>
          <p:nvSpPr>
            <p:cNvPr id="175" name="Freeform 165"/>
            <p:cNvSpPr/>
            <p:nvPr/>
          </p:nvSpPr>
          <p:spPr bwMode="auto">
            <a:xfrm>
              <a:off x="4108450" y="3787776"/>
              <a:ext cx="23813" cy="90488"/>
            </a:xfrm>
            <a:custGeom>
              <a:avLst/>
              <a:gdLst>
                <a:gd name="T0" fmla="*/ 1 w 10"/>
                <a:gd name="T1" fmla="*/ 18 h 37"/>
                <a:gd name="T2" fmla="*/ 8 w 10"/>
                <a:gd name="T3" fmla="*/ 37 h 37"/>
                <a:gd name="T4" fmla="*/ 9 w 10"/>
                <a:gd name="T5" fmla="*/ 37 h 37"/>
                <a:gd name="T6" fmla="*/ 9 w 10"/>
                <a:gd name="T7" fmla="*/ 37 h 37"/>
                <a:gd name="T8" fmla="*/ 9 w 10"/>
                <a:gd name="T9" fmla="*/ 36 h 37"/>
                <a:gd name="T10" fmla="*/ 7 w 10"/>
                <a:gd name="T11" fmla="*/ 0 h 37"/>
                <a:gd name="T12" fmla="*/ 6 w 10"/>
                <a:gd name="T13" fmla="*/ 0 h 37"/>
                <a:gd name="T14" fmla="*/ 2 w 10"/>
                <a:gd name="T15" fmla="*/ 0 h 37"/>
                <a:gd name="T16" fmla="*/ 1 w 10"/>
                <a:gd name="T17" fmla="*/ 1 h 37"/>
                <a:gd name="T18" fmla="*/ 1 w 10"/>
                <a:gd name="T19" fmla="*/ 2 h 37"/>
                <a:gd name="T20" fmla="*/ 0 w 10"/>
                <a:gd name="T21" fmla="*/ 4 h 37"/>
                <a:gd name="T22" fmla="*/ 0 w 10"/>
                <a:gd name="T23" fmla="*/ 4 h 37"/>
                <a:gd name="T24" fmla="*/ 1 w 10"/>
                <a:gd name="T2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7">
                  <a:moveTo>
                    <a:pt x="1" y="18"/>
                  </a:moveTo>
                  <a:cubicBezTo>
                    <a:pt x="0" y="26"/>
                    <a:pt x="0" y="35"/>
                    <a:pt x="8" y="37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9" y="36"/>
                  </a:cubicBezTo>
                  <a:cubicBezTo>
                    <a:pt x="10" y="26"/>
                    <a:pt x="10" y="1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1" y="13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66"/>
            <p:cNvSpPr/>
            <p:nvPr/>
          </p:nvSpPr>
          <p:spPr bwMode="auto">
            <a:xfrm>
              <a:off x="3994150" y="3906838"/>
              <a:ext cx="158750" cy="207963"/>
            </a:xfrm>
            <a:custGeom>
              <a:avLst/>
              <a:gdLst>
                <a:gd name="T0" fmla="*/ 1 w 65"/>
                <a:gd name="T1" fmla="*/ 76 h 86"/>
                <a:gd name="T2" fmla="*/ 2 w 65"/>
                <a:gd name="T3" fmla="*/ 76 h 86"/>
                <a:gd name="T4" fmla="*/ 2 w 65"/>
                <a:gd name="T5" fmla="*/ 77 h 86"/>
                <a:gd name="T6" fmla="*/ 2 w 65"/>
                <a:gd name="T7" fmla="*/ 78 h 86"/>
                <a:gd name="T8" fmla="*/ 9 w 65"/>
                <a:gd name="T9" fmla="*/ 77 h 86"/>
                <a:gd name="T10" fmla="*/ 13 w 65"/>
                <a:gd name="T11" fmla="*/ 76 h 86"/>
                <a:gd name="T12" fmla="*/ 33 w 65"/>
                <a:gd name="T13" fmla="*/ 77 h 86"/>
                <a:gd name="T14" fmla="*/ 48 w 65"/>
                <a:gd name="T15" fmla="*/ 79 h 86"/>
                <a:gd name="T16" fmla="*/ 57 w 65"/>
                <a:gd name="T17" fmla="*/ 86 h 86"/>
                <a:gd name="T18" fmla="*/ 58 w 65"/>
                <a:gd name="T19" fmla="*/ 86 h 86"/>
                <a:gd name="T20" fmla="*/ 58 w 65"/>
                <a:gd name="T21" fmla="*/ 86 h 86"/>
                <a:gd name="T22" fmla="*/ 61 w 65"/>
                <a:gd name="T23" fmla="*/ 73 h 86"/>
                <a:gd name="T24" fmla="*/ 60 w 65"/>
                <a:gd name="T25" fmla="*/ 67 h 86"/>
                <a:gd name="T26" fmla="*/ 59 w 65"/>
                <a:gd name="T27" fmla="*/ 66 h 86"/>
                <a:gd name="T28" fmla="*/ 59 w 65"/>
                <a:gd name="T29" fmla="*/ 66 h 86"/>
                <a:gd name="T30" fmla="*/ 56 w 65"/>
                <a:gd name="T31" fmla="*/ 64 h 86"/>
                <a:gd name="T32" fmla="*/ 54 w 65"/>
                <a:gd name="T33" fmla="*/ 35 h 86"/>
                <a:gd name="T34" fmla="*/ 53 w 65"/>
                <a:gd name="T35" fmla="*/ 8 h 86"/>
                <a:gd name="T36" fmla="*/ 55 w 65"/>
                <a:gd name="T37" fmla="*/ 2 h 86"/>
                <a:gd name="T38" fmla="*/ 53 w 65"/>
                <a:gd name="T39" fmla="*/ 0 h 86"/>
                <a:gd name="T40" fmla="*/ 51 w 65"/>
                <a:gd name="T41" fmla="*/ 0 h 86"/>
                <a:gd name="T42" fmla="*/ 50 w 65"/>
                <a:gd name="T43" fmla="*/ 0 h 86"/>
                <a:gd name="T44" fmla="*/ 48 w 65"/>
                <a:gd name="T45" fmla="*/ 34 h 86"/>
                <a:gd name="T46" fmla="*/ 48 w 65"/>
                <a:gd name="T47" fmla="*/ 49 h 86"/>
                <a:gd name="T48" fmla="*/ 49 w 65"/>
                <a:gd name="T49" fmla="*/ 60 h 86"/>
                <a:gd name="T50" fmla="*/ 49 w 65"/>
                <a:gd name="T51" fmla="*/ 73 h 86"/>
                <a:gd name="T52" fmla="*/ 14 w 65"/>
                <a:gd name="T53" fmla="*/ 70 h 86"/>
                <a:gd name="T54" fmla="*/ 10 w 65"/>
                <a:gd name="T55" fmla="*/ 70 h 86"/>
                <a:gd name="T56" fmla="*/ 9 w 65"/>
                <a:gd name="T57" fmla="*/ 69 h 86"/>
                <a:gd name="T58" fmla="*/ 7 w 65"/>
                <a:gd name="T59" fmla="*/ 66 h 86"/>
                <a:gd name="T60" fmla="*/ 5 w 65"/>
                <a:gd name="T61" fmla="*/ 66 h 86"/>
                <a:gd name="T62" fmla="*/ 1 w 65"/>
                <a:gd name="T63" fmla="*/ 73 h 86"/>
                <a:gd name="T64" fmla="*/ 0 w 65"/>
                <a:gd name="T65" fmla="*/ 75 h 86"/>
                <a:gd name="T66" fmla="*/ 0 w 65"/>
                <a:gd name="T67" fmla="*/ 76 h 86"/>
                <a:gd name="T68" fmla="*/ 1 w 65"/>
                <a:gd name="T69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86">
                  <a:moveTo>
                    <a:pt x="1" y="76"/>
                  </a:moveTo>
                  <a:cubicBezTo>
                    <a:pt x="1" y="76"/>
                    <a:pt x="2" y="76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4" y="79"/>
                    <a:pt x="7" y="78"/>
                    <a:pt x="9" y="77"/>
                  </a:cubicBezTo>
                  <a:cubicBezTo>
                    <a:pt x="10" y="77"/>
                    <a:pt x="12" y="76"/>
                    <a:pt x="13" y="76"/>
                  </a:cubicBezTo>
                  <a:cubicBezTo>
                    <a:pt x="19" y="76"/>
                    <a:pt x="27" y="76"/>
                    <a:pt x="33" y="77"/>
                  </a:cubicBezTo>
                  <a:cubicBezTo>
                    <a:pt x="38" y="78"/>
                    <a:pt x="43" y="79"/>
                    <a:pt x="48" y="79"/>
                  </a:cubicBezTo>
                  <a:cubicBezTo>
                    <a:pt x="51" y="82"/>
                    <a:pt x="53" y="85"/>
                    <a:pt x="57" y="86"/>
                  </a:cubicBezTo>
                  <a:cubicBezTo>
                    <a:pt x="57" y="86"/>
                    <a:pt x="58" y="86"/>
                    <a:pt x="58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5" y="82"/>
                    <a:pt x="63" y="77"/>
                    <a:pt x="61" y="73"/>
                  </a:cubicBezTo>
                  <a:cubicBezTo>
                    <a:pt x="61" y="71"/>
                    <a:pt x="60" y="69"/>
                    <a:pt x="60" y="67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7" y="66"/>
                    <a:pt x="56" y="66"/>
                    <a:pt x="56" y="64"/>
                  </a:cubicBezTo>
                  <a:cubicBezTo>
                    <a:pt x="55" y="55"/>
                    <a:pt x="55" y="45"/>
                    <a:pt x="54" y="35"/>
                  </a:cubicBezTo>
                  <a:cubicBezTo>
                    <a:pt x="54" y="27"/>
                    <a:pt x="54" y="18"/>
                    <a:pt x="53" y="8"/>
                  </a:cubicBezTo>
                  <a:cubicBezTo>
                    <a:pt x="54" y="7"/>
                    <a:pt x="55" y="4"/>
                    <a:pt x="55" y="2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47" y="11"/>
                    <a:pt x="47" y="23"/>
                    <a:pt x="48" y="34"/>
                  </a:cubicBezTo>
                  <a:cubicBezTo>
                    <a:pt x="48" y="39"/>
                    <a:pt x="48" y="44"/>
                    <a:pt x="48" y="49"/>
                  </a:cubicBezTo>
                  <a:cubicBezTo>
                    <a:pt x="48" y="53"/>
                    <a:pt x="48" y="57"/>
                    <a:pt x="49" y="60"/>
                  </a:cubicBezTo>
                  <a:cubicBezTo>
                    <a:pt x="50" y="65"/>
                    <a:pt x="50" y="69"/>
                    <a:pt x="49" y="73"/>
                  </a:cubicBezTo>
                  <a:cubicBezTo>
                    <a:pt x="40" y="71"/>
                    <a:pt x="28" y="70"/>
                    <a:pt x="14" y="70"/>
                  </a:cubicBezTo>
                  <a:cubicBezTo>
                    <a:pt x="13" y="70"/>
                    <a:pt x="11" y="70"/>
                    <a:pt x="10" y="70"/>
                  </a:cubicBezTo>
                  <a:cubicBezTo>
                    <a:pt x="9" y="70"/>
                    <a:pt x="9" y="69"/>
                    <a:pt x="9" y="69"/>
                  </a:cubicBezTo>
                  <a:cubicBezTo>
                    <a:pt x="9" y="68"/>
                    <a:pt x="9" y="66"/>
                    <a:pt x="7" y="66"/>
                  </a:cubicBezTo>
                  <a:cubicBezTo>
                    <a:pt x="6" y="66"/>
                    <a:pt x="6" y="66"/>
                    <a:pt x="5" y="66"/>
                  </a:cubicBezTo>
                  <a:cubicBezTo>
                    <a:pt x="3" y="67"/>
                    <a:pt x="2" y="70"/>
                    <a:pt x="1" y="73"/>
                  </a:cubicBezTo>
                  <a:cubicBezTo>
                    <a:pt x="1" y="74"/>
                    <a:pt x="0" y="74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67"/>
            <p:cNvSpPr/>
            <p:nvPr/>
          </p:nvSpPr>
          <p:spPr bwMode="auto">
            <a:xfrm>
              <a:off x="3813175" y="4064001"/>
              <a:ext cx="93663" cy="25400"/>
            </a:xfrm>
            <a:custGeom>
              <a:avLst/>
              <a:gdLst>
                <a:gd name="T0" fmla="*/ 39 w 39"/>
                <a:gd name="T1" fmla="*/ 3 h 10"/>
                <a:gd name="T2" fmla="*/ 22 w 39"/>
                <a:gd name="T3" fmla="*/ 0 h 10"/>
                <a:gd name="T4" fmla="*/ 11 w 39"/>
                <a:gd name="T5" fmla="*/ 1 h 10"/>
                <a:gd name="T6" fmla="*/ 2 w 39"/>
                <a:gd name="T7" fmla="*/ 1 h 10"/>
                <a:gd name="T8" fmla="*/ 1 w 39"/>
                <a:gd name="T9" fmla="*/ 2 h 10"/>
                <a:gd name="T10" fmla="*/ 1 w 39"/>
                <a:gd name="T11" fmla="*/ 2 h 10"/>
                <a:gd name="T12" fmla="*/ 1 w 39"/>
                <a:gd name="T13" fmla="*/ 3 h 10"/>
                <a:gd name="T14" fmla="*/ 0 w 39"/>
                <a:gd name="T15" fmla="*/ 3 h 10"/>
                <a:gd name="T16" fmla="*/ 0 w 39"/>
                <a:gd name="T17" fmla="*/ 4 h 10"/>
                <a:gd name="T18" fmla="*/ 11 w 39"/>
                <a:gd name="T19" fmla="*/ 10 h 10"/>
                <a:gd name="T20" fmla="*/ 17 w 39"/>
                <a:gd name="T21" fmla="*/ 10 h 10"/>
                <a:gd name="T22" fmla="*/ 19 w 39"/>
                <a:gd name="T23" fmla="*/ 10 h 10"/>
                <a:gd name="T24" fmla="*/ 27 w 39"/>
                <a:gd name="T25" fmla="*/ 9 h 10"/>
                <a:gd name="T26" fmla="*/ 30 w 39"/>
                <a:gd name="T27" fmla="*/ 8 h 10"/>
                <a:gd name="T28" fmla="*/ 39 w 39"/>
                <a:gd name="T29" fmla="*/ 4 h 10"/>
                <a:gd name="T30" fmla="*/ 39 w 39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0">
                  <a:moveTo>
                    <a:pt x="39" y="3"/>
                  </a:moveTo>
                  <a:cubicBezTo>
                    <a:pt x="34" y="1"/>
                    <a:pt x="29" y="0"/>
                    <a:pt x="22" y="0"/>
                  </a:cubicBezTo>
                  <a:cubicBezTo>
                    <a:pt x="18" y="0"/>
                    <a:pt x="15" y="0"/>
                    <a:pt x="11" y="1"/>
                  </a:cubicBezTo>
                  <a:cubicBezTo>
                    <a:pt x="8" y="1"/>
                    <a:pt x="5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9"/>
                    <a:pt x="7" y="10"/>
                    <a:pt x="11" y="10"/>
                  </a:cubicBezTo>
                  <a:cubicBezTo>
                    <a:pt x="13" y="10"/>
                    <a:pt x="15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9"/>
                    <a:pt x="27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4" y="8"/>
                    <a:pt x="38" y="8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68"/>
            <p:cNvSpPr/>
            <p:nvPr/>
          </p:nvSpPr>
          <p:spPr bwMode="auto">
            <a:xfrm>
              <a:off x="4318000" y="4076701"/>
              <a:ext cx="92075" cy="23813"/>
            </a:xfrm>
            <a:custGeom>
              <a:avLst/>
              <a:gdLst>
                <a:gd name="T0" fmla="*/ 10 w 38"/>
                <a:gd name="T1" fmla="*/ 7 h 10"/>
                <a:gd name="T2" fmla="*/ 13 w 38"/>
                <a:gd name="T3" fmla="*/ 7 h 10"/>
                <a:gd name="T4" fmla="*/ 22 w 38"/>
                <a:gd name="T5" fmla="*/ 9 h 10"/>
                <a:gd name="T6" fmla="*/ 31 w 38"/>
                <a:gd name="T7" fmla="*/ 10 h 10"/>
                <a:gd name="T8" fmla="*/ 38 w 38"/>
                <a:gd name="T9" fmla="*/ 7 h 10"/>
                <a:gd name="T10" fmla="*/ 38 w 38"/>
                <a:gd name="T11" fmla="*/ 6 h 10"/>
                <a:gd name="T12" fmla="*/ 37 w 38"/>
                <a:gd name="T13" fmla="*/ 5 h 10"/>
                <a:gd name="T14" fmla="*/ 32 w 38"/>
                <a:gd name="T15" fmla="*/ 4 h 10"/>
                <a:gd name="T16" fmla="*/ 7 w 38"/>
                <a:gd name="T17" fmla="*/ 0 h 10"/>
                <a:gd name="T18" fmla="*/ 1 w 38"/>
                <a:gd name="T19" fmla="*/ 0 h 10"/>
                <a:gd name="T20" fmla="*/ 0 w 38"/>
                <a:gd name="T21" fmla="*/ 1 h 10"/>
                <a:gd name="T22" fmla="*/ 0 w 38"/>
                <a:gd name="T23" fmla="*/ 4 h 10"/>
                <a:gd name="T24" fmla="*/ 0 w 38"/>
                <a:gd name="T25" fmla="*/ 4 h 10"/>
                <a:gd name="T26" fmla="*/ 10 w 38"/>
                <a:gd name="T2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0">
                  <a:moveTo>
                    <a:pt x="10" y="7"/>
                  </a:moveTo>
                  <a:cubicBezTo>
                    <a:pt x="11" y="7"/>
                    <a:pt x="12" y="7"/>
                    <a:pt x="13" y="7"/>
                  </a:cubicBezTo>
                  <a:cubicBezTo>
                    <a:pt x="16" y="7"/>
                    <a:pt x="19" y="8"/>
                    <a:pt x="22" y="9"/>
                  </a:cubicBezTo>
                  <a:cubicBezTo>
                    <a:pt x="25" y="9"/>
                    <a:pt x="28" y="10"/>
                    <a:pt x="31" y="10"/>
                  </a:cubicBezTo>
                  <a:cubicBezTo>
                    <a:pt x="34" y="10"/>
                    <a:pt x="37" y="9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7" y="5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24" y="2"/>
                    <a:pt x="1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6" y="7"/>
                    <a:pt x="10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69"/>
            <p:cNvSpPr>
              <a:spLocks noEditPoints="1"/>
            </p:cNvSpPr>
            <p:nvPr/>
          </p:nvSpPr>
          <p:spPr bwMode="auto">
            <a:xfrm>
              <a:off x="3757613" y="3727451"/>
              <a:ext cx="700088" cy="690563"/>
            </a:xfrm>
            <a:custGeom>
              <a:avLst/>
              <a:gdLst>
                <a:gd name="T0" fmla="*/ 285 w 289"/>
                <a:gd name="T1" fmla="*/ 105 h 285"/>
                <a:gd name="T2" fmla="*/ 278 w 289"/>
                <a:gd name="T3" fmla="*/ 84 h 285"/>
                <a:gd name="T4" fmla="*/ 235 w 289"/>
                <a:gd name="T5" fmla="*/ 31 h 285"/>
                <a:gd name="T6" fmla="*/ 184 w 289"/>
                <a:gd name="T7" fmla="*/ 3 h 285"/>
                <a:gd name="T8" fmla="*/ 163 w 289"/>
                <a:gd name="T9" fmla="*/ 5 h 285"/>
                <a:gd name="T10" fmla="*/ 130 w 289"/>
                <a:gd name="T11" fmla="*/ 0 h 285"/>
                <a:gd name="T12" fmla="*/ 62 w 289"/>
                <a:gd name="T13" fmla="*/ 27 h 285"/>
                <a:gd name="T14" fmla="*/ 43 w 289"/>
                <a:gd name="T15" fmla="*/ 42 h 285"/>
                <a:gd name="T16" fmla="*/ 16 w 289"/>
                <a:gd name="T17" fmla="*/ 77 h 285"/>
                <a:gd name="T18" fmla="*/ 2 w 289"/>
                <a:gd name="T19" fmla="*/ 138 h 285"/>
                <a:gd name="T20" fmla="*/ 6 w 289"/>
                <a:gd name="T21" fmla="*/ 164 h 285"/>
                <a:gd name="T22" fmla="*/ 15 w 289"/>
                <a:gd name="T23" fmla="*/ 197 h 285"/>
                <a:gd name="T24" fmla="*/ 36 w 289"/>
                <a:gd name="T25" fmla="*/ 231 h 285"/>
                <a:gd name="T26" fmla="*/ 53 w 289"/>
                <a:gd name="T27" fmla="*/ 249 h 285"/>
                <a:gd name="T28" fmla="*/ 146 w 289"/>
                <a:gd name="T29" fmla="*/ 285 h 285"/>
                <a:gd name="T30" fmla="*/ 250 w 289"/>
                <a:gd name="T31" fmla="*/ 246 h 285"/>
                <a:gd name="T32" fmla="*/ 266 w 289"/>
                <a:gd name="T33" fmla="*/ 226 h 285"/>
                <a:gd name="T34" fmla="*/ 289 w 289"/>
                <a:gd name="T35" fmla="*/ 144 h 285"/>
                <a:gd name="T36" fmla="*/ 87 w 289"/>
                <a:gd name="T37" fmla="*/ 18 h 285"/>
                <a:gd name="T38" fmla="*/ 96 w 289"/>
                <a:gd name="T39" fmla="*/ 16 h 285"/>
                <a:gd name="T40" fmla="*/ 99 w 289"/>
                <a:gd name="T41" fmla="*/ 13 h 285"/>
                <a:gd name="T42" fmla="*/ 107 w 289"/>
                <a:gd name="T43" fmla="*/ 12 h 285"/>
                <a:gd name="T44" fmla="*/ 118 w 289"/>
                <a:gd name="T45" fmla="*/ 7 h 285"/>
                <a:gd name="T46" fmla="*/ 128 w 289"/>
                <a:gd name="T47" fmla="*/ 9 h 285"/>
                <a:gd name="T48" fmla="*/ 140 w 289"/>
                <a:gd name="T49" fmla="*/ 6 h 285"/>
                <a:gd name="T50" fmla="*/ 138 w 289"/>
                <a:gd name="T51" fmla="*/ 14 h 285"/>
                <a:gd name="T52" fmla="*/ 151 w 289"/>
                <a:gd name="T53" fmla="*/ 14 h 285"/>
                <a:gd name="T54" fmla="*/ 181 w 289"/>
                <a:gd name="T55" fmla="*/ 15 h 285"/>
                <a:gd name="T56" fmla="*/ 189 w 289"/>
                <a:gd name="T57" fmla="*/ 16 h 285"/>
                <a:gd name="T58" fmla="*/ 191 w 289"/>
                <a:gd name="T59" fmla="*/ 18 h 285"/>
                <a:gd name="T60" fmla="*/ 194 w 289"/>
                <a:gd name="T61" fmla="*/ 16 h 285"/>
                <a:gd name="T62" fmla="*/ 191 w 289"/>
                <a:gd name="T63" fmla="*/ 15 h 285"/>
                <a:gd name="T64" fmla="*/ 188 w 289"/>
                <a:gd name="T65" fmla="*/ 15 h 285"/>
                <a:gd name="T66" fmla="*/ 178 w 289"/>
                <a:gd name="T67" fmla="*/ 10 h 285"/>
                <a:gd name="T68" fmla="*/ 223 w 289"/>
                <a:gd name="T69" fmla="*/ 29 h 285"/>
                <a:gd name="T70" fmla="*/ 253 w 289"/>
                <a:gd name="T71" fmla="*/ 55 h 285"/>
                <a:gd name="T72" fmla="*/ 262 w 289"/>
                <a:gd name="T73" fmla="*/ 64 h 285"/>
                <a:gd name="T74" fmla="*/ 281 w 289"/>
                <a:gd name="T75" fmla="*/ 123 h 285"/>
                <a:gd name="T76" fmla="*/ 277 w 289"/>
                <a:gd name="T77" fmla="*/ 181 h 285"/>
                <a:gd name="T78" fmla="*/ 226 w 289"/>
                <a:gd name="T79" fmla="*/ 259 h 285"/>
                <a:gd name="T80" fmla="*/ 128 w 289"/>
                <a:gd name="T81" fmla="*/ 276 h 285"/>
                <a:gd name="T82" fmla="*/ 46 w 289"/>
                <a:gd name="T83" fmla="*/ 235 h 285"/>
                <a:gd name="T84" fmla="*/ 16 w 289"/>
                <a:gd name="T85" fmla="*/ 177 h 285"/>
                <a:gd name="T86" fmla="*/ 9 w 289"/>
                <a:gd name="T87" fmla="*/ 149 h 285"/>
                <a:gd name="T88" fmla="*/ 47 w 289"/>
                <a:gd name="T89" fmla="*/ 48 h 285"/>
                <a:gd name="T90" fmla="*/ 58 w 289"/>
                <a:gd name="T91" fmla="*/ 37 h 285"/>
                <a:gd name="T92" fmla="*/ 77 w 289"/>
                <a:gd name="T93" fmla="*/ 2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285">
                  <a:moveTo>
                    <a:pt x="286" y="117"/>
                  </a:moveTo>
                  <a:cubicBezTo>
                    <a:pt x="286" y="114"/>
                    <a:pt x="285" y="112"/>
                    <a:pt x="285" y="111"/>
                  </a:cubicBezTo>
                  <a:cubicBezTo>
                    <a:pt x="285" y="109"/>
                    <a:pt x="285" y="107"/>
                    <a:pt x="285" y="105"/>
                  </a:cubicBezTo>
                  <a:cubicBezTo>
                    <a:pt x="285" y="103"/>
                    <a:pt x="285" y="100"/>
                    <a:pt x="284" y="99"/>
                  </a:cubicBezTo>
                  <a:cubicBezTo>
                    <a:pt x="284" y="96"/>
                    <a:pt x="282" y="93"/>
                    <a:pt x="280" y="89"/>
                  </a:cubicBezTo>
                  <a:cubicBezTo>
                    <a:pt x="279" y="88"/>
                    <a:pt x="279" y="86"/>
                    <a:pt x="278" y="84"/>
                  </a:cubicBezTo>
                  <a:cubicBezTo>
                    <a:pt x="277" y="82"/>
                    <a:pt x="276" y="79"/>
                    <a:pt x="275" y="77"/>
                  </a:cubicBezTo>
                  <a:cubicBezTo>
                    <a:pt x="274" y="74"/>
                    <a:pt x="273" y="71"/>
                    <a:pt x="272" y="69"/>
                  </a:cubicBezTo>
                  <a:cubicBezTo>
                    <a:pt x="263" y="54"/>
                    <a:pt x="249" y="42"/>
                    <a:pt x="235" y="31"/>
                  </a:cubicBezTo>
                  <a:cubicBezTo>
                    <a:pt x="228" y="26"/>
                    <a:pt x="221" y="21"/>
                    <a:pt x="211" y="16"/>
                  </a:cubicBezTo>
                  <a:cubicBezTo>
                    <a:pt x="209" y="14"/>
                    <a:pt x="207" y="13"/>
                    <a:pt x="205" y="12"/>
                  </a:cubicBezTo>
                  <a:cubicBezTo>
                    <a:pt x="198" y="8"/>
                    <a:pt x="190" y="4"/>
                    <a:pt x="184" y="3"/>
                  </a:cubicBezTo>
                  <a:cubicBezTo>
                    <a:pt x="180" y="3"/>
                    <a:pt x="176" y="3"/>
                    <a:pt x="172" y="4"/>
                  </a:cubicBezTo>
                  <a:cubicBezTo>
                    <a:pt x="169" y="5"/>
                    <a:pt x="167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8" y="4"/>
                    <a:pt x="155" y="3"/>
                  </a:cubicBezTo>
                  <a:cubicBezTo>
                    <a:pt x="153" y="3"/>
                    <a:pt x="151" y="2"/>
                    <a:pt x="148" y="1"/>
                  </a:cubicBezTo>
                  <a:cubicBezTo>
                    <a:pt x="144" y="1"/>
                    <a:pt x="136" y="0"/>
                    <a:pt x="130" y="0"/>
                  </a:cubicBezTo>
                  <a:cubicBezTo>
                    <a:pt x="112" y="1"/>
                    <a:pt x="96" y="7"/>
                    <a:pt x="76" y="16"/>
                  </a:cubicBezTo>
                  <a:cubicBezTo>
                    <a:pt x="76" y="16"/>
                    <a:pt x="75" y="16"/>
                    <a:pt x="75" y="16"/>
                  </a:cubicBezTo>
                  <a:cubicBezTo>
                    <a:pt x="72" y="20"/>
                    <a:pt x="67" y="24"/>
                    <a:pt x="62" y="27"/>
                  </a:cubicBezTo>
                  <a:cubicBezTo>
                    <a:pt x="56" y="30"/>
                    <a:pt x="52" y="33"/>
                    <a:pt x="49" y="38"/>
                  </a:cubicBezTo>
                  <a:cubicBezTo>
                    <a:pt x="48" y="38"/>
                    <a:pt x="48" y="39"/>
                    <a:pt x="47" y="39"/>
                  </a:cubicBezTo>
                  <a:cubicBezTo>
                    <a:pt x="46" y="40"/>
                    <a:pt x="44" y="41"/>
                    <a:pt x="43" y="42"/>
                  </a:cubicBezTo>
                  <a:cubicBezTo>
                    <a:pt x="35" y="49"/>
                    <a:pt x="24" y="62"/>
                    <a:pt x="19" y="73"/>
                  </a:cubicBezTo>
                  <a:cubicBezTo>
                    <a:pt x="19" y="74"/>
                    <a:pt x="18" y="74"/>
                    <a:pt x="18" y="75"/>
                  </a:cubicBezTo>
                  <a:cubicBezTo>
                    <a:pt x="17" y="75"/>
                    <a:pt x="16" y="76"/>
                    <a:pt x="16" y="77"/>
                  </a:cubicBezTo>
                  <a:cubicBezTo>
                    <a:pt x="13" y="82"/>
                    <a:pt x="6" y="94"/>
                    <a:pt x="3" y="104"/>
                  </a:cubicBezTo>
                  <a:cubicBezTo>
                    <a:pt x="0" y="115"/>
                    <a:pt x="1" y="124"/>
                    <a:pt x="2" y="133"/>
                  </a:cubicBezTo>
                  <a:cubicBezTo>
                    <a:pt x="2" y="135"/>
                    <a:pt x="2" y="136"/>
                    <a:pt x="2" y="138"/>
                  </a:cubicBezTo>
                  <a:cubicBezTo>
                    <a:pt x="3" y="140"/>
                    <a:pt x="3" y="142"/>
                    <a:pt x="3" y="145"/>
                  </a:cubicBezTo>
                  <a:cubicBezTo>
                    <a:pt x="3" y="148"/>
                    <a:pt x="3" y="152"/>
                    <a:pt x="3" y="155"/>
                  </a:cubicBezTo>
                  <a:cubicBezTo>
                    <a:pt x="4" y="158"/>
                    <a:pt x="5" y="161"/>
                    <a:pt x="6" y="164"/>
                  </a:cubicBezTo>
                  <a:cubicBezTo>
                    <a:pt x="8" y="167"/>
                    <a:pt x="9" y="170"/>
                    <a:pt x="10" y="174"/>
                  </a:cubicBezTo>
                  <a:cubicBezTo>
                    <a:pt x="10" y="176"/>
                    <a:pt x="10" y="179"/>
                    <a:pt x="11" y="181"/>
                  </a:cubicBezTo>
                  <a:cubicBezTo>
                    <a:pt x="12" y="187"/>
                    <a:pt x="13" y="191"/>
                    <a:pt x="15" y="197"/>
                  </a:cubicBezTo>
                  <a:cubicBezTo>
                    <a:pt x="18" y="206"/>
                    <a:pt x="22" y="211"/>
                    <a:pt x="27" y="218"/>
                  </a:cubicBezTo>
                  <a:cubicBezTo>
                    <a:pt x="28" y="219"/>
                    <a:pt x="30" y="221"/>
                    <a:pt x="31" y="223"/>
                  </a:cubicBezTo>
                  <a:cubicBezTo>
                    <a:pt x="33" y="225"/>
                    <a:pt x="34" y="228"/>
                    <a:pt x="36" y="231"/>
                  </a:cubicBezTo>
                  <a:cubicBezTo>
                    <a:pt x="38" y="234"/>
                    <a:pt x="39" y="237"/>
                    <a:pt x="41" y="239"/>
                  </a:cubicBezTo>
                  <a:cubicBezTo>
                    <a:pt x="43" y="241"/>
                    <a:pt x="46" y="243"/>
                    <a:pt x="48" y="245"/>
                  </a:cubicBezTo>
                  <a:cubicBezTo>
                    <a:pt x="50" y="247"/>
                    <a:pt x="52" y="248"/>
                    <a:pt x="53" y="249"/>
                  </a:cubicBezTo>
                  <a:cubicBezTo>
                    <a:pt x="62" y="257"/>
                    <a:pt x="70" y="262"/>
                    <a:pt x="80" y="266"/>
                  </a:cubicBezTo>
                  <a:cubicBezTo>
                    <a:pt x="99" y="275"/>
                    <a:pt x="116" y="280"/>
                    <a:pt x="129" y="283"/>
                  </a:cubicBezTo>
                  <a:cubicBezTo>
                    <a:pt x="135" y="284"/>
                    <a:pt x="140" y="285"/>
                    <a:pt x="146" y="285"/>
                  </a:cubicBezTo>
                  <a:cubicBezTo>
                    <a:pt x="171" y="285"/>
                    <a:pt x="198" y="276"/>
                    <a:pt x="216" y="269"/>
                  </a:cubicBezTo>
                  <a:cubicBezTo>
                    <a:pt x="229" y="264"/>
                    <a:pt x="234" y="260"/>
                    <a:pt x="244" y="251"/>
                  </a:cubicBezTo>
                  <a:cubicBezTo>
                    <a:pt x="246" y="249"/>
                    <a:pt x="248" y="248"/>
                    <a:pt x="250" y="246"/>
                  </a:cubicBezTo>
                  <a:cubicBezTo>
                    <a:pt x="253" y="243"/>
                    <a:pt x="257" y="240"/>
                    <a:pt x="259" y="237"/>
                  </a:cubicBezTo>
                  <a:cubicBezTo>
                    <a:pt x="261" y="235"/>
                    <a:pt x="262" y="232"/>
                    <a:pt x="264" y="229"/>
                  </a:cubicBezTo>
                  <a:cubicBezTo>
                    <a:pt x="265" y="228"/>
                    <a:pt x="265" y="227"/>
                    <a:pt x="266" y="226"/>
                  </a:cubicBezTo>
                  <a:cubicBezTo>
                    <a:pt x="274" y="212"/>
                    <a:pt x="279" y="198"/>
                    <a:pt x="283" y="182"/>
                  </a:cubicBezTo>
                  <a:cubicBezTo>
                    <a:pt x="283" y="179"/>
                    <a:pt x="284" y="176"/>
                    <a:pt x="285" y="173"/>
                  </a:cubicBezTo>
                  <a:cubicBezTo>
                    <a:pt x="287" y="163"/>
                    <a:pt x="289" y="153"/>
                    <a:pt x="289" y="144"/>
                  </a:cubicBezTo>
                  <a:cubicBezTo>
                    <a:pt x="289" y="136"/>
                    <a:pt x="287" y="125"/>
                    <a:pt x="286" y="117"/>
                  </a:cubicBezTo>
                  <a:close/>
                  <a:moveTo>
                    <a:pt x="76" y="24"/>
                  </a:moveTo>
                  <a:cubicBezTo>
                    <a:pt x="78" y="22"/>
                    <a:pt x="83" y="20"/>
                    <a:pt x="87" y="18"/>
                  </a:cubicBezTo>
                  <a:cubicBezTo>
                    <a:pt x="89" y="17"/>
                    <a:pt x="92" y="16"/>
                    <a:pt x="94" y="15"/>
                  </a:cubicBezTo>
                  <a:cubicBezTo>
                    <a:pt x="94" y="15"/>
                    <a:pt x="94" y="16"/>
                    <a:pt x="94" y="16"/>
                  </a:cubicBezTo>
                  <a:cubicBezTo>
                    <a:pt x="94" y="16"/>
                    <a:pt x="95" y="17"/>
                    <a:pt x="96" y="16"/>
                  </a:cubicBezTo>
                  <a:cubicBezTo>
                    <a:pt x="98" y="16"/>
                    <a:pt x="98" y="16"/>
                    <a:pt x="99" y="16"/>
                  </a:cubicBezTo>
                  <a:cubicBezTo>
                    <a:pt x="99" y="15"/>
                    <a:pt x="99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1" y="13"/>
                    <a:pt x="102" y="13"/>
                    <a:pt x="103" y="12"/>
                  </a:cubicBezTo>
                  <a:cubicBezTo>
                    <a:pt x="104" y="12"/>
                    <a:pt x="106" y="11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0"/>
                    <a:pt x="113" y="8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1" y="7"/>
                    <a:pt x="123" y="7"/>
                  </a:cubicBezTo>
                  <a:cubicBezTo>
                    <a:pt x="125" y="7"/>
                    <a:pt x="127" y="7"/>
                    <a:pt x="127" y="8"/>
                  </a:cubicBezTo>
                  <a:cubicBezTo>
                    <a:pt x="127" y="9"/>
                    <a:pt x="127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0" y="7"/>
                    <a:pt x="133" y="6"/>
                    <a:pt x="136" y="6"/>
                  </a:cubicBezTo>
                  <a:cubicBezTo>
                    <a:pt x="137" y="6"/>
                    <a:pt x="138" y="6"/>
                    <a:pt x="140" y="6"/>
                  </a:cubicBezTo>
                  <a:cubicBezTo>
                    <a:pt x="141" y="7"/>
                    <a:pt x="143" y="7"/>
                    <a:pt x="144" y="6"/>
                  </a:cubicBezTo>
                  <a:cubicBezTo>
                    <a:pt x="144" y="7"/>
                    <a:pt x="143" y="9"/>
                    <a:pt x="141" y="10"/>
                  </a:cubicBezTo>
                  <a:cubicBezTo>
                    <a:pt x="140" y="11"/>
                    <a:pt x="139" y="12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5"/>
                    <a:pt x="138" y="15"/>
                    <a:pt x="139" y="15"/>
                  </a:cubicBezTo>
                  <a:cubicBezTo>
                    <a:pt x="143" y="15"/>
                    <a:pt x="147" y="14"/>
                    <a:pt x="151" y="14"/>
                  </a:cubicBezTo>
                  <a:cubicBezTo>
                    <a:pt x="156" y="13"/>
                    <a:pt x="161" y="12"/>
                    <a:pt x="165" y="12"/>
                  </a:cubicBezTo>
                  <a:cubicBezTo>
                    <a:pt x="170" y="12"/>
                    <a:pt x="174" y="13"/>
                    <a:pt x="177" y="14"/>
                  </a:cubicBezTo>
                  <a:cubicBezTo>
                    <a:pt x="179" y="14"/>
                    <a:pt x="180" y="15"/>
                    <a:pt x="181" y="15"/>
                  </a:cubicBezTo>
                  <a:cubicBezTo>
                    <a:pt x="183" y="16"/>
                    <a:pt x="185" y="17"/>
                    <a:pt x="188" y="17"/>
                  </a:cubicBezTo>
                  <a:cubicBezTo>
                    <a:pt x="188" y="17"/>
                    <a:pt x="189" y="17"/>
                    <a:pt x="189" y="17"/>
                  </a:cubicBezTo>
                  <a:cubicBezTo>
                    <a:pt x="189" y="17"/>
                    <a:pt x="189" y="16"/>
                    <a:pt x="189" y="16"/>
                  </a:cubicBezTo>
                  <a:cubicBezTo>
                    <a:pt x="189" y="16"/>
                    <a:pt x="189" y="16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0" y="17"/>
                    <a:pt x="190" y="18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17"/>
                    <a:pt x="193" y="17"/>
                    <a:pt x="194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4" y="15"/>
                    <a:pt x="194" y="15"/>
                  </a:cubicBezTo>
                  <a:cubicBezTo>
                    <a:pt x="193" y="14"/>
                    <a:pt x="192" y="15"/>
                    <a:pt x="191" y="15"/>
                  </a:cubicBezTo>
                  <a:cubicBezTo>
                    <a:pt x="191" y="15"/>
                    <a:pt x="190" y="15"/>
                    <a:pt x="190" y="15"/>
                  </a:cubicBezTo>
                  <a:cubicBezTo>
                    <a:pt x="190" y="15"/>
                    <a:pt x="189" y="14"/>
                    <a:pt x="189" y="14"/>
                  </a:cubicBezTo>
                  <a:cubicBezTo>
                    <a:pt x="189" y="14"/>
                    <a:pt x="188" y="15"/>
                    <a:pt x="188" y="15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6" y="13"/>
                    <a:pt x="184" y="12"/>
                    <a:pt x="181" y="11"/>
                  </a:cubicBezTo>
                  <a:cubicBezTo>
                    <a:pt x="180" y="11"/>
                    <a:pt x="179" y="10"/>
                    <a:pt x="178" y="10"/>
                  </a:cubicBezTo>
                  <a:cubicBezTo>
                    <a:pt x="179" y="10"/>
                    <a:pt x="180" y="10"/>
                    <a:pt x="180" y="9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97" y="13"/>
                    <a:pt x="211" y="21"/>
                    <a:pt x="223" y="29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33" y="36"/>
                    <a:pt x="243" y="43"/>
                    <a:pt x="250" y="51"/>
                  </a:cubicBezTo>
                  <a:cubicBezTo>
                    <a:pt x="251" y="52"/>
                    <a:pt x="252" y="53"/>
                    <a:pt x="253" y="55"/>
                  </a:cubicBezTo>
                  <a:cubicBezTo>
                    <a:pt x="254" y="56"/>
                    <a:pt x="254" y="57"/>
                    <a:pt x="255" y="58"/>
                  </a:cubicBezTo>
                  <a:cubicBezTo>
                    <a:pt x="256" y="60"/>
                    <a:pt x="258" y="61"/>
                    <a:pt x="259" y="61"/>
                  </a:cubicBezTo>
                  <a:cubicBezTo>
                    <a:pt x="260" y="62"/>
                    <a:pt x="261" y="63"/>
                    <a:pt x="262" y="64"/>
                  </a:cubicBezTo>
                  <a:cubicBezTo>
                    <a:pt x="265" y="68"/>
                    <a:pt x="268" y="75"/>
                    <a:pt x="270" y="81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7" y="95"/>
                    <a:pt x="279" y="105"/>
                    <a:pt x="281" y="123"/>
                  </a:cubicBezTo>
                  <a:cubicBezTo>
                    <a:pt x="282" y="125"/>
                    <a:pt x="282" y="128"/>
                    <a:pt x="282" y="130"/>
                  </a:cubicBezTo>
                  <a:cubicBezTo>
                    <a:pt x="283" y="134"/>
                    <a:pt x="283" y="139"/>
                    <a:pt x="283" y="143"/>
                  </a:cubicBezTo>
                  <a:cubicBezTo>
                    <a:pt x="283" y="156"/>
                    <a:pt x="280" y="168"/>
                    <a:pt x="277" y="181"/>
                  </a:cubicBezTo>
                  <a:cubicBezTo>
                    <a:pt x="276" y="187"/>
                    <a:pt x="276" y="187"/>
                    <a:pt x="276" y="187"/>
                  </a:cubicBezTo>
                  <a:cubicBezTo>
                    <a:pt x="274" y="194"/>
                    <a:pt x="271" y="203"/>
                    <a:pt x="267" y="210"/>
                  </a:cubicBezTo>
                  <a:cubicBezTo>
                    <a:pt x="257" y="233"/>
                    <a:pt x="244" y="245"/>
                    <a:pt x="226" y="259"/>
                  </a:cubicBezTo>
                  <a:cubicBezTo>
                    <a:pt x="221" y="261"/>
                    <a:pt x="215" y="263"/>
                    <a:pt x="210" y="265"/>
                  </a:cubicBezTo>
                  <a:cubicBezTo>
                    <a:pt x="191" y="271"/>
                    <a:pt x="172" y="279"/>
                    <a:pt x="150" y="279"/>
                  </a:cubicBezTo>
                  <a:cubicBezTo>
                    <a:pt x="142" y="279"/>
                    <a:pt x="135" y="278"/>
                    <a:pt x="128" y="276"/>
                  </a:cubicBezTo>
                  <a:cubicBezTo>
                    <a:pt x="114" y="273"/>
                    <a:pt x="99" y="268"/>
                    <a:pt x="82" y="260"/>
                  </a:cubicBezTo>
                  <a:cubicBezTo>
                    <a:pt x="72" y="256"/>
                    <a:pt x="65" y="250"/>
                    <a:pt x="58" y="244"/>
                  </a:cubicBezTo>
                  <a:cubicBezTo>
                    <a:pt x="54" y="241"/>
                    <a:pt x="50" y="238"/>
                    <a:pt x="46" y="235"/>
                  </a:cubicBezTo>
                  <a:cubicBezTo>
                    <a:pt x="43" y="230"/>
                    <a:pt x="39" y="224"/>
                    <a:pt x="35" y="219"/>
                  </a:cubicBezTo>
                  <a:cubicBezTo>
                    <a:pt x="28" y="208"/>
                    <a:pt x="20" y="197"/>
                    <a:pt x="17" y="183"/>
                  </a:cubicBezTo>
                  <a:cubicBezTo>
                    <a:pt x="16" y="181"/>
                    <a:pt x="16" y="179"/>
                    <a:pt x="16" y="177"/>
                  </a:cubicBezTo>
                  <a:cubicBezTo>
                    <a:pt x="16" y="176"/>
                    <a:pt x="16" y="174"/>
                    <a:pt x="16" y="172"/>
                  </a:cubicBezTo>
                  <a:cubicBezTo>
                    <a:pt x="15" y="168"/>
                    <a:pt x="14" y="165"/>
                    <a:pt x="13" y="162"/>
                  </a:cubicBezTo>
                  <a:cubicBezTo>
                    <a:pt x="11" y="158"/>
                    <a:pt x="10" y="154"/>
                    <a:pt x="9" y="149"/>
                  </a:cubicBezTo>
                  <a:cubicBezTo>
                    <a:pt x="9" y="146"/>
                    <a:pt x="9" y="143"/>
                    <a:pt x="9" y="140"/>
                  </a:cubicBezTo>
                  <a:cubicBezTo>
                    <a:pt x="8" y="135"/>
                    <a:pt x="8" y="129"/>
                    <a:pt x="6" y="123"/>
                  </a:cubicBezTo>
                  <a:cubicBezTo>
                    <a:pt x="11" y="87"/>
                    <a:pt x="28" y="67"/>
                    <a:pt x="47" y="48"/>
                  </a:cubicBezTo>
                  <a:cubicBezTo>
                    <a:pt x="48" y="47"/>
                    <a:pt x="48" y="46"/>
                    <a:pt x="49" y="45"/>
                  </a:cubicBezTo>
                  <a:cubicBezTo>
                    <a:pt x="49" y="44"/>
                    <a:pt x="50" y="43"/>
                    <a:pt x="50" y="43"/>
                  </a:cubicBezTo>
                  <a:cubicBezTo>
                    <a:pt x="53" y="41"/>
                    <a:pt x="55" y="39"/>
                    <a:pt x="58" y="37"/>
                  </a:cubicBezTo>
                  <a:cubicBezTo>
                    <a:pt x="62" y="35"/>
                    <a:pt x="67" y="32"/>
                    <a:pt x="70" y="28"/>
                  </a:cubicBezTo>
                  <a:cubicBezTo>
                    <a:pt x="73" y="29"/>
                    <a:pt x="75" y="28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4"/>
                    <a:pt x="76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70"/>
            <p:cNvSpPr/>
            <p:nvPr/>
          </p:nvSpPr>
          <p:spPr bwMode="auto">
            <a:xfrm>
              <a:off x="4089400" y="4284663"/>
              <a:ext cx="23813" cy="87313"/>
            </a:xfrm>
            <a:custGeom>
              <a:avLst/>
              <a:gdLst>
                <a:gd name="T0" fmla="*/ 5 w 10"/>
                <a:gd name="T1" fmla="*/ 0 h 36"/>
                <a:gd name="T2" fmla="*/ 4 w 10"/>
                <a:gd name="T3" fmla="*/ 0 h 36"/>
                <a:gd name="T4" fmla="*/ 1 w 10"/>
                <a:gd name="T5" fmla="*/ 2 h 36"/>
                <a:gd name="T6" fmla="*/ 1 w 10"/>
                <a:gd name="T7" fmla="*/ 3 h 36"/>
                <a:gd name="T8" fmla="*/ 0 w 10"/>
                <a:gd name="T9" fmla="*/ 3 h 36"/>
                <a:gd name="T10" fmla="*/ 1 w 10"/>
                <a:gd name="T11" fmla="*/ 4 h 36"/>
                <a:gd name="T12" fmla="*/ 1 w 10"/>
                <a:gd name="T13" fmla="*/ 5 h 36"/>
                <a:gd name="T14" fmla="*/ 2 w 10"/>
                <a:gd name="T15" fmla="*/ 8 h 36"/>
                <a:gd name="T16" fmla="*/ 1 w 10"/>
                <a:gd name="T17" fmla="*/ 20 h 36"/>
                <a:gd name="T18" fmla="*/ 1 w 10"/>
                <a:gd name="T19" fmla="*/ 22 h 36"/>
                <a:gd name="T20" fmla="*/ 1 w 10"/>
                <a:gd name="T21" fmla="*/ 25 h 36"/>
                <a:gd name="T22" fmla="*/ 3 w 10"/>
                <a:gd name="T23" fmla="*/ 35 h 36"/>
                <a:gd name="T24" fmla="*/ 7 w 10"/>
                <a:gd name="T25" fmla="*/ 36 h 36"/>
                <a:gd name="T26" fmla="*/ 7 w 10"/>
                <a:gd name="T27" fmla="*/ 36 h 36"/>
                <a:gd name="T28" fmla="*/ 8 w 10"/>
                <a:gd name="T29" fmla="*/ 35 h 36"/>
                <a:gd name="T30" fmla="*/ 8 w 10"/>
                <a:gd name="T31" fmla="*/ 26 h 36"/>
                <a:gd name="T32" fmla="*/ 9 w 10"/>
                <a:gd name="T33" fmla="*/ 10 h 36"/>
                <a:gd name="T34" fmla="*/ 5 w 1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3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1" y="11"/>
                    <a:pt x="1" y="15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9"/>
                    <a:pt x="1" y="33"/>
                    <a:pt x="3" y="35"/>
                  </a:cubicBezTo>
                  <a:cubicBezTo>
                    <a:pt x="4" y="36"/>
                    <a:pt x="5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6"/>
                    <a:pt x="8" y="35"/>
                  </a:cubicBezTo>
                  <a:cubicBezTo>
                    <a:pt x="8" y="33"/>
                    <a:pt x="8" y="29"/>
                    <a:pt x="8" y="26"/>
                  </a:cubicBezTo>
                  <a:cubicBezTo>
                    <a:pt x="9" y="21"/>
                    <a:pt x="10" y="15"/>
                    <a:pt x="9" y="10"/>
                  </a:cubicBezTo>
                  <a:cubicBezTo>
                    <a:pt x="9" y="8"/>
                    <a:pt x="8" y="2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5467985" y="3800476"/>
            <a:ext cx="752475" cy="552450"/>
            <a:chOff x="5051425" y="3800476"/>
            <a:chExt cx="752475" cy="552450"/>
          </a:xfrm>
          <a:noFill/>
        </p:grpSpPr>
        <p:sp>
          <p:nvSpPr>
            <p:cNvPr id="181" name="Freeform 171"/>
            <p:cNvSpPr/>
            <p:nvPr/>
          </p:nvSpPr>
          <p:spPr bwMode="auto">
            <a:xfrm>
              <a:off x="5472113" y="3951288"/>
              <a:ext cx="204788" cy="11113"/>
            </a:xfrm>
            <a:custGeom>
              <a:avLst/>
              <a:gdLst>
                <a:gd name="T0" fmla="*/ 6 w 85"/>
                <a:gd name="T1" fmla="*/ 4 h 5"/>
                <a:gd name="T2" fmla="*/ 50 w 85"/>
                <a:gd name="T3" fmla="*/ 5 h 5"/>
                <a:gd name="T4" fmla="*/ 75 w 85"/>
                <a:gd name="T5" fmla="*/ 5 h 5"/>
                <a:gd name="T6" fmla="*/ 84 w 85"/>
                <a:gd name="T7" fmla="*/ 3 h 5"/>
                <a:gd name="T8" fmla="*/ 83 w 85"/>
                <a:gd name="T9" fmla="*/ 0 h 5"/>
                <a:gd name="T10" fmla="*/ 65 w 85"/>
                <a:gd name="T11" fmla="*/ 2 h 5"/>
                <a:gd name="T12" fmla="*/ 43 w 85"/>
                <a:gd name="T13" fmla="*/ 1 h 5"/>
                <a:gd name="T14" fmla="*/ 15 w 85"/>
                <a:gd name="T15" fmla="*/ 1 h 5"/>
                <a:gd name="T16" fmla="*/ 2 w 85"/>
                <a:gd name="T17" fmla="*/ 2 h 5"/>
                <a:gd name="T18" fmla="*/ 6 w 8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">
                  <a:moveTo>
                    <a:pt x="6" y="4"/>
                  </a:moveTo>
                  <a:cubicBezTo>
                    <a:pt x="21" y="4"/>
                    <a:pt x="36" y="4"/>
                    <a:pt x="50" y="5"/>
                  </a:cubicBezTo>
                  <a:cubicBezTo>
                    <a:pt x="58" y="5"/>
                    <a:pt x="67" y="5"/>
                    <a:pt x="75" y="5"/>
                  </a:cubicBezTo>
                  <a:cubicBezTo>
                    <a:pt x="78" y="5"/>
                    <a:pt x="82" y="5"/>
                    <a:pt x="84" y="3"/>
                  </a:cubicBezTo>
                  <a:cubicBezTo>
                    <a:pt x="85" y="1"/>
                    <a:pt x="85" y="0"/>
                    <a:pt x="83" y="0"/>
                  </a:cubicBezTo>
                  <a:cubicBezTo>
                    <a:pt x="77" y="0"/>
                    <a:pt x="71" y="2"/>
                    <a:pt x="65" y="2"/>
                  </a:cubicBezTo>
                  <a:cubicBezTo>
                    <a:pt x="58" y="1"/>
                    <a:pt x="50" y="1"/>
                    <a:pt x="43" y="1"/>
                  </a:cubicBezTo>
                  <a:cubicBezTo>
                    <a:pt x="34" y="2"/>
                    <a:pt x="25" y="1"/>
                    <a:pt x="15" y="1"/>
                  </a:cubicBezTo>
                  <a:cubicBezTo>
                    <a:pt x="11" y="1"/>
                    <a:pt x="7" y="1"/>
                    <a:pt x="2" y="2"/>
                  </a:cubicBezTo>
                  <a:cubicBezTo>
                    <a:pt x="0" y="2"/>
                    <a:pt x="5" y="4"/>
                    <a:pt x="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2"/>
            <p:cNvSpPr/>
            <p:nvPr/>
          </p:nvSpPr>
          <p:spPr bwMode="auto">
            <a:xfrm>
              <a:off x="5216525" y="3952876"/>
              <a:ext cx="209550" cy="9525"/>
            </a:xfrm>
            <a:custGeom>
              <a:avLst/>
              <a:gdLst>
                <a:gd name="T0" fmla="*/ 7 w 86"/>
                <a:gd name="T1" fmla="*/ 4 h 4"/>
                <a:gd name="T2" fmla="*/ 59 w 86"/>
                <a:gd name="T3" fmla="*/ 4 h 4"/>
                <a:gd name="T4" fmla="*/ 77 w 86"/>
                <a:gd name="T5" fmla="*/ 4 h 4"/>
                <a:gd name="T6" fmla="*/ 74 w 86"/>
                <a:gd name="T7" fmla="*/ 1 h 4"/>
                <a:gd name="T8" fmla="*/ 27 w 86"/>
                <a:gd name="T9" fmla="*/ 1 h 4"/>
                <a:gd name="T10" fmla="*/ 4 w 86"/>
                <a:gd name="T11" fmla="*/ 1 h 4"/>
                <a:gd name="T12" fmla="*/ 7 w 8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4">
                  <a:moveTo>
                    <a:pt x="7" y="4"/>
                  </a:moveTo>
                  <a:cubicBezTo>
                    <a:pt x="24" y="4"/>
                    <a:pt x="42" y="4"/>
                    <a:pt x="59" y="4"/>
                  </a:cubicBezTo>
                  <a:cubicBezTo>
                    <a:pt x="65" y="4"/>
                    <a:pt x="71" y="4"/>
                    <a:pt x="77" y="4"/>
                  </a:cubicBezTo>
                  <a:cubicBezTo>
                    <a:pt x="86" y="4"/>
                    <a:pt x="80" y="0"/>
                    <a:pt x="74" y="1"/>
                  </a:cubicBezTo>
                  <a:cubicBezTo>
                    <a:pt x="58" y="2"/>
                    <a:pt x="42" y="1"/>
                    <a:pt x="27" y="1"/>
                  </a:cubicBezTo>
                  <a:cubicBezTo>
                    <a:pt x="19" y="1"/>
                    <a:pt x="11" y="1"/>
                    <a:pt x="4" y="1"/>
                  </a:cubicBezTo>
                  <a:cubicBezTo>
                    <a:pt x="0" y="1"/>
                    <a:pt x="4" y="4"/>
                    <a:pt x="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3"/>
            <p:cNvSpPr/>
            <p:nvPr/>
          </p:nvSpPr>
          <p:spPr bwMode="auto">
            <a:xfrm>
              <a:off x="5221288" y="3989388"/>
              <a:ext cx="201613" cy="17463"/>
            </a:xfrm>
            <a:custGeom>
              <a:avLst/>
              <a:gdLst>
                <a:gd name="T0" fmla="*/ 0 w 83"/>
                <a:gd name="T1" fmla="*/ 2 h 7"/>
                <a:gd name="T2" fmla="*/ 36 w 83"/>
                <a:gd name="T3" fmla="*/ 3 h 7"/>
                <a:gd name="T4" fmla="*/ 81 w 83"/>
                <a:gd name="T5" fmla="*/ 5 h 7"/>
                <a:gd name="T6" fmla="*/ 41 w 83"/>
                <a:gd name="T7" fmla="*/ 0 h 7"/>
                <a:gd name="T8" fmla="*/ 0 w 8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">
                  <a:moveTo>
                    <a:pt x="0" y="2"/>
                  </a:moveTo>
                  <a:cubicBezTo>
                    <a:pt x="0" y="6"/>
                    <a:pt x="32" y="3"/>
                    <a:pt x="36" y="3"/>
                  </a:cubicBezTo>
                  <a:cubicBezTo>
                    <a:pt x="41" y="3"/>
                    <a:pt x="80" y="7"/>
                    <a:pt x="81" y="5"/>
                  </a:cubicBezTo>
                  <a:cubicBezTo>
                    <a:pt x="83" y="1"/>
                    <a:pt x="43" y="0"/>
                    <a:pt x="41" y="0"/>
                  </a:cubicBezTo>
                  <a:cubicBezTo>
                    <a:pt x="37" y="0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4"/>
            <p:cNvSpPr/>
            <p:nvPr/>
          </p:nvSpPr>
          <p:spPr bwMode="auto">
            <a:xfrm>
              <a:off x="5476875" y="4002088"/>
              <a:ext cx="217488" cy="41275"/>
            </a:xfrm>
            <a:custGeom>
              <a:avLst/>
              <a:gdLst>
                <a:gd name="T0" fmla="*/ 82 w 90"/>
                <a:gd name="T1" fmla="*/ 8 h 17"/>
                <a:gd name="T2" fmla="*/ 64 w 90"/>
                <a:gd name="T3" fmla="*/ 7 h 17"/>
                <a:gd name="T4" fmla="*/ 32 w 90"/>
                <a:gd name="T5" fmla="*/ 8 h 17"/>
                <a:gd name="T6" fmla="*/ 2 w 90"/>
                <a:gd name="T7" fmla="*/ 7 h 17"/>
                <a:gd name="T8" fmla="*/ 4 w 90"/>
                <a:gd name="T9" fmla="*/ 10 h 17"/>
                <a:gd name="T10" fmla="*/ 12 w 90"/>
                <a:gd name="T11" fmla="*/ 11 h 17"/>
                <a:gd name="T12" fmla="*/ 57 w 90"/>
                <a:gd name="T13" fmla="*/ 10 h 17"/>
                <a:gd name="T14" fmla="*/ 83 w 90"/>
                <a:gd name="T15" fmla="*/ 9 h 17"/>
                <a:gd name="T16" fmla="*/ 82 w 90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7">
                  <a:moveTo>
                    <a:pt x="82" y="8"/>
                  </a:moveTo>
                  <a:cubicBezTo>
                    <a:pt x="79" y="5"/>
                    <a:pt x="68" y="7"/>
                    <a:pt x="64" y="7"/>
                  </a:cubicBezTo>
                  <a:cubicBezTo>
                    <a:pt x="53" y="7"/>
                    <a:pt x="43" y="8"/>
                    <a:pt x="32" y="8"/>
                  </a:cubicBezTo>
                  <a:cubicBezTo>
                    <a:pt x="22" y="8"/>
                    <a:pt x="12" y="8"/>
                    <a:pt x="2" y="7"/>
                  </a:cubicBezTo>
                  <a:cubicBezTo>
                    <a:pt x="0" y="7"/>
                    <a:pt x="3" y="10"/>
                    <a:pt x="4" y="10"/>
                  </a:cubicBezTo>
                  <a:cubicBezTo>
                    <a:pt x="6" y="11"/>
                    <a:pt x="9" y="11"/>
                    <a:pt x="12" y="11"/>
                  </a:cubicBezTo>
                  <a:cubicBezTo>
                    <a:pt x="27" y="12"/>
                    <a:pt x="42" y="10"/>
                    <a:pt x="57" y="10"/>
                  </a:cubicBezTo>
                  <a:cubicBezTo>
                    <a:pt x="60" y="10"/>
                    <a:pt x="81" y="12"/>
                    <a:pt x="83" y="9"/>
                  </a:cubicBezTo>
                  <a:cubicBezTo>
                    <a:pt x="90" y="17"/>
                    <a:pt x="86" y="0"/>
                    <a:pt x="82" y="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5"/>
            <p:cNvSpPr/>
            <p:nvPr/>
          </p:nvSpPr>
          <p:spPr bwMode="auto">
            <a:xfrm>
              <a:off x="5219700" y="4022726"/>
              <a:ext cx="206375" cy="17463"/>
            </a:xfrm>
            <a:custGeom>
              <a:avLst/>
              <a:gdLst>
                <a:gd name="T0" fmla="*/ 79 w 85"/>
                <a:gd name="T1" fmla="*/ 3 h 7"/>
                <a:gd name="T2" fmla="*/ 29 w 85"/>
                <a:gd name="T3" fmla="*/ 1 h 7"/>
                <a:gd name="T4" fmla="*/ 2 w 85"/>
                <a:gd name="T5" fmla="*/ 1 h 7"/>
                <a:gd name="T6" fmla="*/ 4 w 85"/>
                <a:gd name="T7" fmla="*/ 3 h 7"/>
                <a:gd name="T8" fmla="*/ 12 w 85"/>
                <a:gd name="T9" fmla="*/ 4 h 7"/>
                <a:gd name="T10" fmla="*/ 55 w 85"/>
                <a:gd name="T11" fmla="*/ 3 h 7"/>
                <a:gd name="T12" fmla="*/ 72 w 85"/>
                <a:gd name="T13" fmla="*/ 4 h 7"/>
                <a:gd name="T14" fmla="*/ 83 w 85"/>
                <a:gd name="T15" fmla="*/ 5 h 7"/>
                <a:gd name="T16" fmla="*/ 79 w 85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7">
                  <a:moveTo>
                    <a:pt x="79" y="3"/>
                  </a:moveTo>
                  <a:cubicBezTo>
                    <a:pt x="62" y="2"/>
                    <a:pt x="46" y="0"/>
                    <a:pt x="29" y="1"/>
                  </a:cubicBezTo>
                  <a:cubicBezTo>
                    <a:pt x="20" y="1"/>
                    <a:pt x="11" y="1"/>
                    <a:pt x="2" y="1"/>
                  </a:cubicBezTo>
                  <a:cubicBezTo>
                    <a:pt x="0" y="1"/>
                    <a:pt x="3" y="3"/>
                    <a:pt x="4" y="3"/>
                  </a:cubicBezTo>
                  <a:cubicBezTo>
                    <a:pt x="7" y="3"/>
                    <a:pt x="9" y="4"/>
                    <a:pt x="12" y="4"/>
                  </a:cubicBezTo>
                  <a:cubicBezTo>
                    <a:pt x="26" y="4"/>
                    <a:pt x="41" y="3"/>
                    <a:pt x="55" y="3"/>
                  </a:cubicBezTo>
                  <a:cubicBezTo>
                    <a:pt x="61" y="4"/>
                    <a:pt x="67" y="3"/>
                    <a:pt x="72" y="4"/>
                  </a:cubicBezTo>
                  <a:cubicBezTo>
                    <a:pt x="76" y="4"/>
                    <a:pt x="80" y="7"/>
                    <a:pt x="83" y="5"/>
                  </a:cubicBezTo>
                  <a:cubicBezTo>
                    <a:pt x="85" y="5"/>
                    <a:pt x="79" y="3"/>
                    <a:pt x="7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6"/>
            <p:cNvSpPr/>
            <p:nvPr/>
          </p:nvSpPr>
          <p:spPr bwMode="auto">
            <a:xfrm>
              <a:off x="5472113" y="4052888"/>
              <a:ext cx="227013" cy="9525"/>
            </a:xfrm>
            <a:custGeom>
              <a:avLst/>
              <a:gdLst>
                <a:gd name="T0" fmla="*/ 89 w 94"/>
                <a:gd name="T1" fmla="*/ 1 h 4"/>
                <a:gd name="T2" fmla="*/ 4 w 94"/>
                <a:gd name="T3" fmla="*/ 0 h 4"/>
                <a:gd name="T4" fmla="*/ 5 w 94"/>
                <a:gd name="T5" fmla="*/ 3 h 4"/>
                <a:gd name="T6" fmla="*/ 13 w 94"/>
                <a:gd name="T7" fmla="*/ 4 h 4"/>
                <a:gd name="T8" fmla="*/ 45 w 94"/>
                <a:gd name="T9" fmla="*/ 4 h 4"/>
                <a:gd name="T10" fmla="*/ 74 w 94"/>
                <a:gd name="T11" fmla="*/ 3 h 4"/>
                <a:gd name="T12" fmla="*/ 88 w 94"/>
                <a:gd name="T13" fmla="*/ 4 h 4"/>
                <a:gd name="T14" fmla="*/ 89 w 9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">
                  <a:moveTo>
                    <a:pt x="89" y="1"/>
                  </a:moveTo>
                  <a:cubicBezTo>
                    <a:pt x="61" y="1"/>
                    <a:pt x="32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ubicBezTo>
                    <a:pt x="8" y="4"/>
                    <a:pt x="10" y="4"/>
                    <a:pt x="13" y="4"/>
                  </a:cubicBezTo>
                  <a:cubicBezTo>
                    <a:pt x="24" y="4"/>
                    <a:pt x="35" y="4"/>
                    <a:pt x="45" y="4"/>
                  </a:cubicBezTo>
                  <a:cubicBezTo>
                    <a:pt x="55" y="3"/>
                    <a:pt x="65" y="3"/>
                    <a:pt x="74" y="3"/>
                  </a:cubicBezTo>
                  <a:cubicBezTo>
                    <a:pt x="79" y="3"/>
                    <a:pt x="84" y="4"/>
                    <a:pt x="88" y="4"/>
                  </a:cubicBezTo>
                  <a:cubicBezTo>
                    <a:pt x="94" y="3"/>
                    <a:pt x="92" y="1"/>
                    <a:pt x="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77"/>
            <p:cNvSpPr/>
            <p:nvPr/>
          </p:nvSpPr>
          <p:spPr bwMode="auto">
            <a:xfrm>
              <a:off x="5214938" y="4052888"/>
              <a:ext cx="211138" cy="23813"/>
            </a:xfrm>
            <a:custGeom>
              <a:avLst/>
              <a:gdLst>
                <a:gd name="T0" fmla="*/ 85 w 87"/>
                <a:gd name="T1" fmla="*/ 7 h 10"/>
                <a:gd name="T2" fmla="*/ 57 w 87"/>
                <a:gd name="T3" fmla="*/ 2 h 10"/>
                <a:gd name="T4" fmla="*/ 12 w 87"/>
                <a:gd name="T5" fmla="*/ 0 h 10"/>
                <a:gd name="T6" fmla="*/ 7 w 87"/>
                <a:gd name="T7" fmla="*/ 4 h 10"/>
                <a:gd name="T8" fmla="*/ 31 w 87"/>
                <a:gd name="T9" fmla="*/ 4 h 10"/>
                <a:gd name="T10" fmla="*/ 82 w 87"/>
                <a:gd name="T11" fmla="*/ 7 h 10"/>
                <a:gd name="T12" fmla="*/ 81 w 87"/>
                <a:gd name="T13" fmla="*/ 9 h 10"/>
                <a:gd name="T14" fmla="*/ 87 w 87"/>
                <a:gd name="T15" fmla="*/ 8 h 10"/>
                <a:gd name="T16" fmla="*/ 85 w 8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">
                  <a:moveTo>
                    <a:pt x="85" y="7"/>
                  </a:moveTo>
                  <a:cubicBezTo>
                    <a:pt x="84" y="1"/>
                    <a:pt x="61" y="3"/>
                    <a:pt x="57" y="2"/>
                  </a:cubicBezTo>
                  <a:cubicBezTo>
                    <a:pt x="42" y="2"/>
                    <a:pt x="27" y="0"/>
                    <a:pt x="12" y="0"/>
                  </a:cubicBezTo>
                  <a:cubicBezTo>
                    <a:pt x="9" y="0"/>
                    <a:pt x="0" y="4"/>
                    <a:pt x="7" y="4"/>
                  </a:cubicBezTo>
                  <a:cubicBezTo>
                    <a:pt x="15" y="4"/>
                    <a:pt x="23" y="3"/>
                    <a:pt x="31" y="4"/>
                  </a:cubicBezTo>
                  <a:cubicBezTo>
                    <a:pt x="48" y="5"/>
                    <a:pt x="65" y="5"/>
                    <a:pt x="82" y="7"/>
                  </a:cubicBezTo>
                  <a:cubicBezTo>
                    <a:pt x="81" y="7"/>
                    <a:pt x="81" y="8"/>
                    <a:pt x="81" y="9"/>
                  </a:cubicBezTo>
                  <a:cubicBezTo>
                    <a:pt x="81" y="9"/>
                    <a:pt x="87" y="10"/>
                    <a:pt x="87" y="8"/>
                  </a:cubicBezTo>
                  <a:cubicBezTo>
                    <a:pt x="86" y="8"/>
                    <a:pt x="86" y="7"/>
                    <a:pt x="85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78"/>
            <p:cNvSpPr/>
            <p:nvPr/>
          </p:nvSpPr>
          <p:spPr bwMode="auto">
            <a:xfrm>
              <a:off x="5124450" y="4068763"/>
              <a:ext cx="14288" cy="12700"/>
            </a:xfrm>
            <a:custGeom>
              <a:avLst/>
              <a:gdLst>
                <a:gd name="T0" fmla="*/ 6 w 6"/>
                <a:gd name="T1" fmla="*/ 1 h 5"/>
                <a:gd name="T2" fmla="*/ 2 w 6"/>
                <a:gd name="T3" fmla="*/ 1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6" y="5"/>
                    <a:pt x="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79"/>
            <p:cNvSpPr/>
            <p:nvPr/>
          </p:nvSpPr>
          <p:spPr bwMode="auto">
            <a:xfrm>
              <a:off x="5478463" y="4086226"/>
              <a:ext cx="211138" cy="14288"/>
            </a:xfrm>
            <a:custGeom>
              <a:avLst/>
              <a:gdLst>
                <a:gd name="T0" fmla="*/ 8 w 87"/>
                <a:gd name="T1" fmla="*/ 3 h 6"/>
                <a:gd name="T2" fmla="*/ 42 w 87"/>
                <a:gd name="T3" fmla="*/ 3 h 6"/>
                <a:gd name="T4" fmla="*/ 74 w 87"/>
                <a:gd name="T5" fmla="*/ 4 h 6"/>
                <a:gd name="T6" fmla="*/ 84 w 87"/>
                <a:gd name="T7" fmla="*/ 6 h 6"/>
                <a:gd name="T8" fmla="*/ 82 w 87"/>
                <a:gd name="T9" fmla="*/ 2 h 6"/>
                <a:gd name="T10" fmla="*/ 69 w 87"/>
                <a:gd name="T11" fmla="*/ 1 h 6"/>
                <a:gd name="T12" fmla="*/ 36 w 87"/>
                <a:gd name="T13" fmla="*/ 0 h 6"/>
                <a:gd name="T14" fmla="*/ 2 w 87"/>
                <a:gd name="T15" fmla="*/ 0 h 6"/>
                <a:gd name="T16" fmla="*/ 1 w 87"/>
                <a:gd name="T17" fmla="*/ 1 h 6"/>
                <a:gd name="T18" fmla="*/ 8 w 87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6">
                  <a:moveTo>
                    <a:pt x="8" y="3"/>
                  </a:moveTo>
                  <a:cubicBezTo>
                    <a:pt x="20" y="2"/>
                    <a:pt x="31" y="3"/>
                    <a:pt x="42" y="3"/>
                  </a:cubicBezTo>
                  <a:cubicBezTo>
                    <a:pt x="53" y="3"/>
                    <a:pt x="64" y="3"/>
                    <a:pt x="74" y="4"/>
                  </a:cubicBezTo>
                  <a:cubicBezTo>
                    <a:pt x="77" y="4"/>
                    <a:pt x="81" y="6"/>
                    <a:pt x="84" y="6"/>
                  </a:cubicBezTo>
                  <a:cubicBezTo>
                    <a:pt x="87" y="6"/>
                    <a:pt x="83" y="2"/>
                    <a:pt x="82" y="2"/>
                  </a:cubicBezTo>
                  <a:cubicBezTo>
                    <a:pt x="79" y="0"/>
                    <a:pt x="72" y="1"/>
                    <a:pt x="69" y="1"/>
                  </a:cubicBezTo>
                  <a:cubicBezTo>
                    <a:pt x="58" y="1"/>
                    <a:pt x="47" y="0"/>
                    <a:pt x="36" y="0"/>
                  </a:cubicBezTo>
                  <a:cubicBezTo>
                    <a:pt x="24" y="0"/>
                    <a:pt x="13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0" y="4"/>
                    <a:pt x="7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80"/>
            <p:cNvSpPr/>
            <p:nvPr/>
          </p:nvSpPr>
          <p:spPr bwMode="auto">
            <a:xfrm>
              <a:off x="5214938" y="4083051"/>
              <a:ext cx="211138" cy="20638"/>
            </a:xfrm>
            <a:custGeom>
              <a:avLst/>
              <a:gdLst>
                <a:gd name="T0" fmla="*/ 3 w 87"/>
                <a:gd name="T1" fmla="*/ 5 h 8"/>
                <a:gd name="T2" fmla="*/ 24 w 87"/>
                <a:gd name="T3" fmla="*/ 6 h 8"/>
                <a:gd name="T4" fmla="*/ 53 w 87"/>
                <a:gd name="T5" fmla="*/ 7 h 8"/>
                <a:gd name="T6" fmla="*/ 79 w 87"/>
                <a:gd name="T7" fmla="*/ 8 h 8"/>
                <a:gd name="T8" fmla="*/ 86 w 87"/>
                <a:gd name="T9" fmla="*/ 8 h 8"/>
                <a:gd name="T10" fmla="*/ 85 w 87"/>
                <a:gd name="T11" fmla="*/ 6 h 8"/>
                <a:gd name="T12" fmla="*/ 66 w 87"/>
                <a:gd name="T13" fmla="*/ 4 h 8"/>
                <a:gd name="T14" fmla="*/ 42 w 87"/>
                <a:gd name="T15" fmla="*/ 3 h 8"/>
                <a:gd name="T16" fmla="*/ 16 w 87"/>
                <a:gd name="T17" fmla="*/ 3 h 8"/>
                <a:gd name="T18" fmla="*/ 3 w 87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">
                  <a:moveTo>
                    <a:pt x="3" y="5"/>
                  </a:moveTo>
                  <a:cubicBezTo>
                    <a:pt x="5" y="7"/>
                    <a:pt x="21" y="6"/>
                    <a:pt x="24" y="6"/>
                  </a:cubicBezTo>
                  <a:cubicBezTo>
                    <a:pt x="33" y="6"/>
                    <a:pt x="43" y="6"/>
                    <a:pt x="53" y="7"/>
                  </a:cubicBezTo>
                  <a:cubicBezTo>
                    <a:pt x="61" y="7"/>
                    <a:pt x="70" y="7"/>
                    <a:pt x="79" y="8"/>
                  </a:cubicBezTo>
                  <a:cubicBezTo>
                    <a:pt x="80" y="8"/>
                    <a:pt x="86" y="8"/>
                    <a:pt x="86" y="8"/>
                  </a:cubicBezTo>
                  <a:cubicBezTo>
                    <a:pt x="87" y="8"/>
                    <a:pt x="86" y="6"/>
                    <a:pt x="85" y="6"/>
                  </a:cubicBezTo>
                  <a:cubicBezTo>
                    <a:pt x="79" y="7"/>
                    <a:pt x="72" y="4"/>
                    <a:pt x="66" y="4"/>
                  </a:cubicBezTo>
                  <a:cubicBezTo>
                    <a:pt x="58" y="4"/>
                    <a:pt x="50" y="4"/>
                    <a:pt x="42" y="3"/>
                  </a:cubicBezTo>
                  <a:cubicBezTo>
                    <a:pt x="33" y="3"/>
                    <a:pt x="24" y="3"/>
                    <a:pt x="16" y="3"/>
                  </a:cubicBezTo>
                  <a:cubicBezTo>
                    <a:pt x="14" y="3"/>
                    <a:pt x="0" y="0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1"/>
            <p:cNvSpPr/>
            <p:nvPr/>
          </p:nvSpPr>
          <p:spPr bwMode="auto">
            <a:xfrm>
              <a:off x="5478463" y="4113213"/>
              <a:ext cx="211138" cy="19050"/>
            </a:xfrm>
            <a:custGeom>
              <a:avLst/>
              <a:gdLst>
                <a:gd name="T0" fmla="*/ 8 w 87"/>
                <a:gd name="T1" fmla="*/ 5 h 8"/>
                <a:gd name="T2" fmla="*/ 86 w 87"/>
                <a:gd name="T3" fmla="*/ 4 h 8"/>
                <a:gd name="T4" fmla="*/ 40 w 87"/>
                <a:gd name="T5" fmla="*/ 2 h 8"/>
                <a:gd name="T6" fmla="*/ 13 w 87"/>
                <a:gd name="T7" fmla="*/ 2 h 8"/>
                <a:gd name="T8" fmla="*/ 2 w 87"/>
                <a:gd name="T9" fmla="*/ 2 h 8"/>
                <a:gd name="T10" fmla="*/ 8 w 87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8">
                  <a:moveTo>
                    <a:pt x="8" y="5"/>
                  </a:moveTo>
                  <a:cubicBezTo>
                    <a:pt x="16" y="4"/>
                    <a:pt x="85" y="8"/>
                    <a:pt x="86" y="4"/>
                  </a:cubicBezTo>
                  <a:cubicBezTo>
                    <a:pt x="87" y="0"/>
                    <a:pt x="45" y="2"/>
                    <a:pt x="40" y="2"/>
                  </a:cubicBezTo>
                  <a:cubicBezTo>
                    <a:pt x="31" y="2"/>
                    <a:pt x="22" y="2"/>
                    <a:pt x="13" y="2"/>
                  </a:cubicBezTo>
                  <a:cubicBezTo>
                    <a:pt x="11" y="2"/>
                    <a:pt x="3" y="1"/>
                    <a:pt x="2" y="2"/>
                  </a:cubicBezTo>
                  <a:cubicBezTo>
                    <a:pt x="0" y="5"/>
                    <a:pt x="8" y="5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2"/>
            <p:cNvSpPr/>
            <p:nvPr/>
          </p:nvSpPr>
          <p:spPr bwMode="auto">
            <a:xfrm>
              <a:off x="5226050" y="4122738"/>
              <a:ext cx="204788" cy="17463"/>
            </a:xfrm>
            <a:custGeom>
              <a:avLst/>
              <a:gdLst>
                <a:gd name="T0" fmla="*/ 83 w 84"/>
                <a:gd name="T1" fmla="*/ 4 h 7"/>
                <a:gd name="T2" fmla="*/ 44 w 84"/>
                <a:gd name="T3" fmla="*/ 2 h 7"/>
                <a:gd name="T4" fmla="*/ 21 w 84"/>
                <a:gd name="T5" fmla="*/ 2 h 7"/>
                <a:gd name="T6" fmla="*/ 1 w 84"/>
                <a:gd name="T7" fmla="*/ 3 h 7"/>
                <a:gd name="T8" fmla="*/ 83 w 8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">
                  <a:moveTo>
                    <a:pt x="83" y="4"/>
                  </a:moveTo>
                  <a:cubicBezTo>
                    <a:pt x="84" y="1"/>
                    <a:pt x="48" y="2"/>
                    <a:pt x="44" y="2"/>
                  </a:cubicBezTo>
                  <a:cubicBezTo>
                    <a:pt x="37" y="2"/>
                    <a:pt x="29" y="2"/>
                    <a:pt x="21" y="2"/>
                  </a:cubicBezTo>
                  <a:cubicBezTo>
                    <a:pt x="20" y="2"/>
                    <a:pt x="0" y="0"/>
                    <a:pt x="1" y="3"/>
                  </a:cubicBezTo>
                  <a:cubicBezTo>
                    <a:pt x="3" y="7"/>
                    <a:pt x="83" y="6"/>
                    <a:pt x="8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3"/>
            <p:cNvSpPr/>
            <p:nvPr/>
          </p:nvSpPr>
          <p:spPr bwMode="auto">
            <a:xfrm>
              <a:off x="5219700" y="4159251"/>
              <a:ext cx="206375" cy="14288"/>
            </a:xfrm>
            <a:custGeom>
              <a:avLst/>
              <a:gdLst>
                <a:gd name="T0" fmla="*/ 85 w 85"/>
                <a:gd name="T1" fmla="*/ 2 h 6"/>
                <a:gd name="T2" fmla="*/ 81 w 85"/>
                <a:gd name="T3" fmla="*/ 2 h 6"/>
                <a:gd name="T4" fmla="*/ 68 w 85"/>
                <a:gd name="T5" fmla="*/ 0 h 6"/>
                <a:gd name="T6" fmla="*/ 37 w 85"/>
                <a:gd name="T7" fmla="*/ 0 h 6"/>
                <a:gd name="T8" fmla="*/ 6 w 85"/>
                <a:gd name="T9" fmla="*/ 1 h 6"/>
                <a:gd name="T10" fmla="*/ 3 w 85"/>
                <a:gd name="T11" fmla="*/ 3 h 6"/>
                <a:gd name="T12" fmla="*/ 15 w 85"/>
                <a:gd name="T13" fmla="*/ 4 h 6"/>
                <a:gd name="T14" fmla="*/ 85 w 8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6">
                  <a:moveTo>
                    <a:pt x="85" y="2"/>
                  </a:moveTo>
                  <a:cubicBezTo>
                    <a:pt x="85" y="1"/>
                    <a:pt x="81" y="0"/>
                    <a:pt x="81" y="2"/>
                  </a:cubicBezTo>
                  <a:cubicBezTo>
                    <a:pt x="77" y="0"/>
                    <a:pt x="73" y="0"/>
                    <a:pt x="68" y="0"/>
                  </a:cubicBezTo>
                  <a:cubicBezTo>
                    <a:pt x="57" y="1"/>
                    <a:pt x="47" y="0"/>
                    <a:pt x="37" y="0"/>
                  </a:cubicBezTo>
                  <a:cubicBezTo>
                    <a:pt x="27" y="1"/>
                    <a:pt x="17" y="1"/>
                    <a:pt x="6" y="1"/>
                  </a:cubicBezTo>
                  <a:cubicBezTo>
                    <a:pt x="5" y="1"/>
                    <a:pt x="0" y="0"/>
                    <a:pt x="3" y="3"/>
                  </a:cubicBezTo>
                  <a:cubicBezTo>
                    <a:pt x="6" y="6"/>
                    <a:pt x="11" y="4"/>
                    <a:pt x="15" y="4"/>
                  </a:cubicBezTo>
                  <a:cubicBezTo>
                    <a:pt x="21" y="4"/>
                    <a:pt x="84" y="6"/>
                    <a:pt x="85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4"/>
            <p:cNvSpPr/>
            <p:nvPr/>
          </p:nvSpPr>
          <p:spPr bwMode="auto">
            <a:xfrm>
              <a:off x="5122863" y="4175126"/>
              <a:ext cx="11113" cy="7938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0" y="0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5"/>
            <p:cNvSpPr/>
            <p:nvPr/>
          </p:nvSpPr>
          <p:spPr bwMode="auto">
            <a:xfrm>
              <a:off x="5219700" y="4192588"/>
              <a:ext cx="11113" cy="12700"/>
            </a:xfrm>
            <a:custGeom>
              <a:avLst/>
              <a:gdLst>
                <a:gd name="T0" fmla="*/ 2 w 5"/>
                <a:gd name="T1" fmla="*/ 0 h 5"/>
                <a:gd name="T2" fmla="*/ 3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2" y="5"/>
                    <a:pt x="3" y="5"/>
                  </a:cubicBezTo>
                  <a:cubicBezTo>
                    <a:pt x="5" y="5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6"/>
            <p:cNvSpPr>
              <a:spLocks noEditPoints="1"/>
            </p:cNvSpPr>
            <p:nvPr/>
          </p:nvSpPr>
          <p:spPr bwMode="auto">
            <a:xfrm>
              <a:off x="5114925" y="3836988"/>
              <a:ext cx="642938" cy="476250"/>
            </a:xfrm>
            <a:custGeom>
              <a:avLst/>
              <a:gdLst>
                <a:gd name="T0" fmla="*/ 2 w 265"/>
                <a:gd name="T1" fmla="*/ 162 h 197"/>
                <a:gd name="T2" fmla="*/ 5 w 265"/>
                <a:gd name="T3" fmla="*/ 163 h 197"/>
                <a:gd name="T4" fmla="*/ 14 w 265"/>
                <a:gd name="T5" fmla="*/ 148 h 197"/>
                <a:gd name="T6" fmla="*/ 5 w 265"/>
                <a:gd name="T7" fmla="*/ 130 h 197"/>
                <a:gd name="T8" fmla="*/ 16 w 265"/>
                <a:gd name="T9" fmla="*/ 106 h 197"/>
                <a:gd name="T10" fmla="*/ 6 w 265"/>
                <a:gd name="T11" fmla="*/ 85 h 197"/>
                <a:gd name="T12" fmla="*/ 17 w 265"/>
                <a:gd name="T13" fmla="*/ 64 h 197"/>
                <a:gd name="T14" fmla="*/ 17 w 265"/>
                <a:gd name="T15" fmla="*/ 49 h 197"/>
                <a:gd name="T16" fmla="*/ 6 w 265"/>
                <a:gd name="T17" fmla="*/ 50 h 197"/>
                <a:gd name="T18" fmla="*/ 16 w 265"/>
                <a:gd name="T19" fmla="*/ 24 h 197"/>
                <a:gd name="T20" fmla="*/ 62 w 265"/>
                <a:gd name="T21" fmla="*/ 9 h 197"/>
                <a:gd name="T22" fmla="*/ 122 w 265"/>
                <a:gd name="T23" fmla="*/ 8 h 197"/>
                <a:gd name="T24" fmla="*/ 136 w 265"/>
                <a:gd name="T25" fmla="*/ 86 h 197"/>
                <a:gd name="T26" fmla="*/ 139 w 265"/>
                <a:gd name="T27" fmla="*/ 169 h 197"/>
                <a:gd name="T28" fmla="*/ 134 w 265"/>
                <a:gd name="T29" fmla="*/ 183 h 197"/>
                <a:gd name="T30" fmla="*/ 21 w 265"/>
                <a:gd name="T31" fmla="*/ 187 h 197"/>
                <a:gd name="T32" fmla="*/ 16 w 265"/>
                <a:gd name="T33" fmla="*/ 174 h 197"/>
                <a:gd name="T34" fmla="*/ 10 w 265"/>
                <a:gd name="T35" fmla="*/ 177 h 197"/>
                <a:gd name="T36" fmla="*/ 16 w 265"/>
                <a:gd name="T37" fmla="*/ 193 h 197"/>
                <a:gd name="T38" fmla="*/ 27 w 265"/>
                <a:gd name="T39" fmla="*/ 189 h 197"/>
                <a:gd name="T40" fmla="*/ 141 w 265"/>
                <a:gd name="T41" fmla="*/ 187 h 197"/>
                <a:gd name="T42" fmla="*/ 231 w 265"/>
                <a:gd name="T43" fmla="*/ 184 h 197"/>
                <a:gd name="T44" fmla="*/ 264 w 265"/>
                <a:gd name="T45" fmla="*/ 180 h 197"/>
                <a:gd name="T46" fmla="*/ 258 w 265"/>
                <a:gd name="T47" fmla="*/ 77 h 197"/>
                <a:gd name="T48" fmla="*/ 253 w 265"/>
                <a:gd name="T49" fmla="*/ 4 h 197"/>
                <a:gd name="T50" fmla="*/ 224 w 265"/>
                <a:gd name="T51" fmla="*/ 6 h 197"/>
                <a:gd name="T52" fmla="*/ 40 w 265"/>
                <a:gd name="T53" fmla="*/ 7 h 197"/>
                <a:gd name="T54" fmla="*/ 10 w 265"/>
                <a:gd name="T55" fmla="*/ 11 h 197"/>
                <a:gd name="T56" fmla="*/ 13 w 265"/>
                <a:gd name="T57" fmla="*/ 20 h 197"/>
                <a:gd name="T58" fmla="*/ 3 w 265"/>
                <a:gd name="T59" fmla="*/ 39 h 197"/>
                <a:gd name="T60" fmla="*/ 14 w 265"/>
                <a:gd name="T61" fmla="*/ 54 h 197"/>
                <a:gd name="T62" fmla="*/ 2 w 265"/>
                <a:gd name="T63" fmla="*/ 62 h 197"/>
                <a:gd name="T64" fmla="*/ 13 w 265"/>
                <a:gd name="T65" fmla="*/ 95 h 197"/>
                <a:gd name="T66" fmla="*/ 1 w 265"/>
                <a:gd name="T67" fmla="*/ 102 h 197"/>
                <a:gd name="T68" fmla="*/ 2 w 265"/>
                <a:gd name="T69" fmla="*/ 137 h 197"/>
                <a:gd name="T70" fmla="*/ 1 w 265"/>
                <a:gd name="T71" fmla="*/ 145 h 197"/>
                <a:gd name="T72" fmla="*/ 255 w 265"/>
                <a:gd name="T73" fmla="*/ 26 h 197"/>
                <a:gd name="T74" fmla="*/ 254 w 265"/>
                <a:gd name="T75" fmla="*/ 28 h 197"/>
                <a:gd name="T76" fmla="*/ 255 w 265"/>
                <a:gd name="T77" fmla="*/ 58 h 197"/>
                <a:gd name="T78" fmla="*/ 259 w 265"/>
                <a:gd name="T79" fmla="*/ 141 h 197"/>
                <a:gd name="T80" fmla="*/ 261 w 265"/>
                <a:gd name="T81" fmla="*/ 180 h 197"/>
                <a:gd name="T82" fmla="*/ 141 w 265"/>
                <a:gd name="T83" fmla="*/ 162 h 197"/>
                <a:gd name="T84" fmla="*/ 140 w 265"/>
                <a:gd name="T85" fmla="*/ 107 h 197"/>
                <a:gd name="T86" fmla="*/ 202 w 265"/>
                <a:gd name="T87" fmla="*/ 9 h 197"/>
                <a:gd name="T88" fmla="*/ 252 w 265"/>
                <a:gd name="T89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197">
                  <a:moveTo>
                    <a:pt x="1" y="145"/>
                  </a:moveTo>
                  <a:cubicBezTo>
                    <a:pt x="1" y="151"/>
                    <a:pt x="2" y="157"/>
                    <a:pt x="2" y="162"/>
                  </a:cubicBezTo>
                  <a:cubicBezTo>
                    <a:pt x="2" y="167"/>
                    <a:pt x="0" y="170"/>
                    <a:pt x="3" y="173"/>
                  </a:cubicBezTo>
                  <a:cubicBezTo>
                    <a:pt x="5" y="177"/>
                    <a:pt x="5" y="164"/>
                    <a:pt x="5" y="163"/>
                  </a:cubicBezTo>
                  <a:cubicBezTo>
                    <a:pt x="5" y="158"/>
                    <a:pt x="5" y="152"/>
                    <a:pt x="4" y="147"/>
                  </a:cubicBezTo>
                  <a:cubicBezTo>
                    <a:pt x="7" y="147"/>
                    <a:pt x="12" y="149"/>
                    <a:pt x="14" y="148"/>
                  </a:cubicBezTo>
                  <a:cubicBezTo>
                    <a:pt x="17" y="147"/>
                    <a:pt x="16" y="132"/>
                    <a:pt x="14" y="134"/>
                  </a:cubicBezTo>
                  <a:cubicBezTo>
                    <a:pt x="11" y="137"/>
                    <a:pt x="5" y="135"/>
                    <a:pt x="5" y="130"/>
                  </a:cubicBezTo>
                  <a:cubicBezTo>
                    <a:pt x="5" y="122"/>
                    <a:pt x="4" y="114"/>
                    <a:pt x="5" y="106"/>
                  </a:cubicBezTo>
                  <a:cubicBezTo>
                    <a:pt x="7" y="107"/>
                    <a:pt x="16" y="109"/>
                    <a:pt x="16" y="106"/>
                  </a:cubicBezTo>
                  <a:cubicBezTo>
                    <a:pt x="16" y="101"/>
                    <a:pt x="19" y="92"/>
                    <a:pt x="13" y="91"/>
                  </a:cubicBezTo>
                  <a:cubicBezTo>
                    <a:pt x="7" y="90"/>
                    <a:pt x="6" y="91"/>
                    <a:pt x="6" y="85"/>
                  </a:cubicBezTo>
                  <a:cubicBezTo>
                    <a:pt x="6" y="78"/>
                    <a:pt x="6" y="71"/>
                    <a:pt x="5" y="64"/>
                  </a:cubicBezTo>
                  <a:cubicBezTo>
                    <a:pt x="9" y="64"/>
                    <a:pt x="13" y="65"/>
                    <a:pt x="17" y="64"/>
                  </a:cubicBezTo>
                  <a:cubicBezTo>
                    <a:pt x="18" y="64"/>
                    <a:pt x="17" y="56"/>
                    <a:pt x="17" y="55"/>
                  </a:cubicBezTo>
                  <a:cubicBezTo>
                    <a:pt x="17" y="55"/>
                    <a:pt x="18" y="49"/>
                    <a:pt x="17" y="49"/>
                  </a:cubicBezTo>
                  <a:cubicBezTo>
                    <a:pt x="16" y="49"/>
                    <a:pt x="16" y="50"/>
                    <a:pt x="15" y="50"/>
                  </a:cubicBezTo>
                  <a:cubicBezTo>
                    <a:pt x="14" y="52"/>
                    <a:pt x="9" y="50"/>
                    <a:pt x="6" y="50"/>
                  </a:cubicBezTo>
                  <a:cubicBezTo>
                    <a:pt x="5" y="41"/>
                    <a:pt x="5" y="32"/>
                    <a:pt x="5" y="24"/>
                  </a:cubicBezTo>
                  <a:cubicBezTo>
                    <a:pt x="6" y="24"/>
                    <a:pt x="16" y="25"/>
                    <a:pt x="16" y="24"/>
                  </a:cubicBezTo>
                  <a:cubicBezTo>
                    <a:pt x="18" y="18"/>
                    <a:pt x="13" y="11"/>
                    <a:pt x="20" y="10"/>
                  </a:cubicBezTo>
                  <a:cubicBezTo>
                    <a:pt x="34" y="10"/>
                    <a:pt x="48" y="9"/>
                    <a:pt x="62" y="9"/>
                  </a:cubicBezTo>
                  <a:cubicBezTo>
                    <a:pt x="75" y="8"/>
                    <a:pt x="88" y="8"/>
                    <a:pt x="101" y="8"/>
                  </a:cubicBezTo>
                  <a:cubicBezTo>
                    <a:pt x="108" y="8"/>
                    <a:pt x="115" y="8"/>
                    <a:pt x="122" y="8"/>
                  </a:cubicBezTo>
                  <a:cubicBezTo>
                    <a:pt x="129" y="8"/>
                    <a:pt x="133" y="6"/>
                    <a:pt x="133" y="14"/>
                  </a:cubicBezTo>
                  <a:cubicBezTo>
                    <a:pt x="134" y="38"/>
                    <a:pt x="134" y="62"/>
                    <a:pt x="136" y="86"/>
                  </a:cubicBezTo>
                  <a:cubicBezTo>
                    <a:pt x="137" y="108"/>
                    <a:pt x="141" y="132"/>
                    <a:pt x="139" y="154"/>
                  </a:cubicBezTo>
                  <a:cubicBezTo>
                    <a:pt x="138" y="159"/>
                    <a:pt x="138" y="164"/>
                    <a:pt x="139" y="169"/>
                  </a:cubicBezTo>
                  <a:cubicBezTo>
                    <a:pt x="139" y="171"/>
                    <a:pt x="139" y="173"/>
                    <a:pt x="139" y="176"/>
                  </a:cubicBezTo>
                  <a:cubicBezTo>
                    <a:pt x="139" y="181"/>
                    <a:pt x="140" y="183"/>
                    <a:pt x="134" y="183"/>
                  </a:cubicBezTo>
                  <a:cubicBezTo>
                    <a:pt x="121" y="184"/>
                    <a:pt x="107" y="185"/>
                    <a:pt x="94" y="185"/>
                  </a:cubicBezTo>
                  <a:cubicBezTo>
                    <a:pt x="70" y="184"/>
                    <a:pt x="45" y="185"/>
                    <a:pt x="21" y="187"/>
                  </a:cubicBezTo>
                  <a:cubicBezTo>
                    <a:pt x="14" y="187"/>
                    <a:pt x="17" y="183"/>
                    <a:pt x="17" y="177"/>
                  </a:cubicBezTo>
                  <a:cubicBezTo>
                    <a:pt x="17" y="176"/>
                    <a:pt x="22" y="176"/>
                    <a:pt x="16" y="174"/>
                  </a:cubicBezTo>
                  <a:cubicBezTo>
                    <a:pt x="13" y="174"/>
                    <a:pt x="6" y="172"/>
                    <a:pt x="3" y="176"/>
                  </a:cubicBezTo>
                  <a:cubicBezTo>
                    <a:pt x="1" y="178"/>
                    <a:pt x="10" y="177"/>
                    <a:pt x="10" y="177"/>
                  </a:cubicBezTo>
                  <a:cubicBezTo>
                    <a:pt x="15" y="177"/>
                    <a:pt x="13" y="184"/>
                    <a:pt x="13" y="187"/>
                  </a:cubicBezTo>
                  <a:cubicBezTo>
                    <a:pt x="13" y="188"/>
                    <a:pt x="13" y="197"/>
                    <a:pt x="16" y="193"/>
                  </a:cubicBezTo>
                  <a:cubicBezTo>
                    <a:pt x="19" y="190"/>
                    <a:pt x="20" y="190"/>
                    <a:pt x="25" y="190"/>
                  </a:cubicBezTo>
                  <a:cubicBezTo>
                    <a:pt x="23" y="190"/>
                    <a:pt x="29" y="190"/>
                    <a:pt x="27" y="189"/>
                  </a:cubicBezTo>
                  <a:cubicBezTo>
                    <a:pt x="44" y="189"/>
                    <a:pt x="62" y="188"/>
                    <a:pt x="79" y="188"/>
                  </a:cubicBezTo>
                  <a:cubicBezTo>
                    <a:pt x="99" y="188"/>
                    <a:pt x="120" y="186"/>
                    <a:pt x="141" y="187"/>
                  </a:cubicBezTo>
                  <a:cubicBezTo>
                    <a:pt x="159" y="188"/>
                    <a:pt x="179" y="183"/>
                    <a:pt x="198" y="184"/>
                  </a:cubicBezTo>
                  <a:cubicBezTo>
                    <a:pt x="209" y="185"/>
                    <a:pt x="220" y="184"/>
                    <a:pt x="231" y="184"/>
                  </a:cubicBezTo>
                  <a:cubicBezTo>
                    <a:pt x="234" y="184"/>
                    <a:pt x="256" y="183"/>
                    <a:pt x="256" y="183"/>
                  </a:cubicBezTo>
                  <a:cubicBezTo>
                    <a:pt x="262" y="182"/>
                    <a:pt x="265" y="190"/>
                    <a:pt x="264" y="180"/>
                  </a:cubicBezTo>
                  <a:cubicBezTo>
                    <a:pt x="262" y="169"/>
                    <a:pt x="264" y="157"/>
                    <a:pt x="263" y="146"/>
                  </a:cubicBezTo>
                  <a:cubicBezTo>
                    <a:pt x="261" y="123"/>
                    <a:pt x="259" y="100"/>
                    <a:pt x="258" y="77"/>
                  </a:cubicBezTo>
                  <a:cubicBezTo>
                    <a:pt x="257" y="56"/>
                    <a:pt x="260" y="34"/>
                    <a:pt x="256" y="15"/>
                  </a:cubicBezTo>
                  <a:cubicBezTo>
                    <a:pt x="256" y="12"/>
                    <a:pt x="258" y="0"/>
                    <a:pt x="253" y="4"/>
                  </a:cubicBezTo>
                  <a:cubicBezTo>
                    <a:pt x="251" y="6"/>
                    <a:pt x="244" y="5"/>
                    <a:pt x="242" y="5"/>
                  </a:cubicBezTo>
                  <a:cubicBezTo>
                    <a:pt x="236" y="5"/>
                    <a:pt x="230" y="5"/>
                    <a:pt x="224" y="6"/>
                  </a:cubicBezTo>
                  <a:cubicBezTo>
                    <a:pt x="184" y="8"/>
                    <a:pt x="143" y="5"/>
                    <a:pt x="103" y="5"/>
                  </a:cubicBezTo>
                  <a:cubicBezTo>
                    <a:pt x="82" y="5"/>
                    <a:pt x="61" y="6"/>
                    <a:pt x="40" y="7"/>
                  </a:cubicBezTo>
                  <a:cubicBezTo>
                    <a:pt x="31" y="8"/>
                    <a:pt x="22" y="7"/>
                    <a:pt x="13" y="7"/>
                  </a:cubicBezTo>
                  <a:cubicBezTo>
                    <a:pt x="11" y="7"/>
                    <a:pt x="8" y="11"/>
                    <a:pt x="10" y="11"/>
                  </a:cubicBezTo>
                  <a:cubicBezTo>
                    <a:pt x="12" y="11"/>
                    <a:pt x="11" y="9"/>
                    <a:pt x="12" y="9"/>
                  </a:cubicBezTo>
                  <a:cubicBezTo>
                    <a:pt x="13" y="12"/>
                    <a:pt x="14" y="17"/>
                    <a:pt x="13" y="20"/>
                  </a:cubicBezTo>
                  <a:cubicBezTo>
                    <a:pt x="11" y="20"/>
                    <a:pt x="3" y="19"/>
                    <a:pt x="2" y="20"/>
                  </a:cubicBezTo>
                  <a:cubicBezTo>
                    <a:pt x="0" y="23"/>
                    <a:pt x="3" y="36"/>
                    <a:pt x="3" y="39"/>
                  </a:cubicBezTo>
                  <a:cubicBezTo>
                    <a:pt x="3" y="40"/>
                    <a:pt x="2" y="57"/>
                    <a:pt x="6" y="55"/>
                  </a:cubicBezTo>
                  <a:cubicBezTo>
                    <a:pt x="9" y="53"/>
                    <a:pt x="9" y="53"/>
                    <a:pt x="14" y="54"/>
                  </a:cubicBezTo>
                  <a:cubicBezTo>
                    <a:pt x="13" y="58"/>
                    <a:pt x="16" y="62"/>
                    <a:pt x="11" y="61"/>
                  </a:cubicBezTo>
                  <a:cubicBezTo>
                    <a:pt x="10" y="61"/>
                    <a:pt x="3" y="60"/>
                    <a:pt x="2" y="62"/>
                  </a:cubicBezTo>
                  <a:cubicBezTo>
                    <a:pt x="2" y="70"/>
                    <a:pt x="3" y="79"/>
                    <a:pt x="3" y="87"/>
                  </a:cubicBezTo>
                  <a:cubicBezTo>
                    <a:pt x="3" y="97"/>
                    <a:pt x="5" y="93"/>
                    <a:pt x="13" y="95"/>
                  </a:cubicBezTo>
                  <a:cubicBezTo>
                    <a:pt x="14" y="96"/>
                    <a:pt x="13" y="103"/>
                    <a:pt x="13" y="104"/>
                  </a:cubicBezTo>
                  <a:cubicBezTo>
                    <a:pt x="11" y="104"/>
                    <a:pt x="2" y="101"/>
                    <a:pt x="1" y="102"/>
                  </a:cubicBezTo>
                  <a:cubicBezTo>
                    <a:pt x="0" y="103"/>
                    <a:pt x="2" y="116"/>
                    <a:pt x="2" y="118"/>
                  </a:cubicBezTo>
                  <a:cubicBezTo>
                    <a:pt x="2" y="124"/>
                    <a:pt x="2" y="131"/>
                    <a:pt x="2" y="137"/>
                  </a:cubicBezTo>
                  <a:cubicBezTo>
                    <a:pt x="3" y="141"/>
                    <a:pt x="17" y="134"/>
                    <a:pt x="13" y="144"/>
                  </a:cubicBezTo>
                  <a:cubicBezTo>
                    <a:pt x="11" y="144"/>
                    <a:pt x="1" y="142"/>
                    <a:pt x="1" y="145"/>
                  </a:cubicBezTo>
                  <a:close/>
                  <a:moveTo>
                    <a:pt x="253" y="20"/>
                  </a:moveTo>
                  <a:cubicBezTo>
                    <a:pt x="253" y="20"/>
                    <a:pt x="255" y="25"/>
                    <a:pt x="255" y="26"/>
                  </a:cubicBezTo>
                  <a:cubicBezTo>
                    <a:pt x="255" y="26"/>
                    <a:pt x="253" y="25"/>
                    <a:pt x="253" y="26"/>
                  </a:cubicBezTo>
                  <a:cubicBezTo>
                    <a:pt x="253" y="26"/>
                    <a:pt x="253" y="27"/>
                    <a:pt x="254" y="28"/>
                  </a:cubicBezTo>
                  <a:cubicBezTo>
                    <a:pt x="255" y="29"/>
                    <a:pt x="255" y="34"/>
                    <a:pt x="255" y="35"/>
                  </a:cubicBezTo>
                  <a:cubicBezTo>
                    <a:pt x="255" y="43"/>
                    <a:pt x="255" y="51"/>
                    <a:pt x="255" y="58"/>
                  </a:cubicBezTo>
                  <a:cubicBezTo>
                    <a:pt x="255" y="72"/>
                    <a:pt x="255" y="86"/>
                    <a:pt x="256" y="99"/>
                  </a:cubicBezTo>
                  <a:cubicBezTo>
                    <a:pt x="257" y="113"/>
                    <a:pt x="259" y="127"/>
                    <a:pt x="259" y="141"/>
                  </a:cubicBezTo>
                  <a:cubicBezTo>
                    <a:pt x="259" y="148"/>
                    <a:pt x="260" y="154"/>
                    <a:pt x="260" y="161"/>
                  </a:cubicBezTo>
                  <a:cubicBezTo>
                    <a:pt x="259" y="167"/>
                    <a:pt x="262" y="174"/>
                    <a:pt x="261" y="180"/>
                  </a:cubicBezTo>
                  <a:cubicBezTo>
                    <a:pt x="221" y="180"/>
                    <a:pt x="181" y="181"/>
                    <a:pt x="142" y="183"/>
                  </a:cubicBezTo>
                  <a:cubicBezTo>
                    <a:pt x="143" y="176"/>
                    <a:pt x="141" y="169"/>
                    <a:pt x="141" y="162"/>
                  </a:cubicBezTo>
                  <a:cubicBezTo>
                    <a:pt x="141" y="155"/>
                    <a:pt x="142" y="149"/>
                    <a:pt x="142" y="142"/>
                  </a:cubicBezTo>
                  <a:cubicBezTo>
                    <a:pt x="142" y="130"/>
                    <a:pt x="141" y="118"/>
                    <a:pt x="140" y="107"/>
                  </a:cubicBezTo>
                  <a:cubicBezTo>
                    <a:pt x="138" y="74"/>
                    <a:pt x="135" y="41"/>
                    <a:pt x="136" y="8"/>
                  </a:cubicBezTo>
                  <a:cubicBezTo>
                    <a:pt x="158" y="9"/>
                    <a:pt x="180" y="9"/>
                    <a:pt x="202" y="9"/>
                  </a:cubicBezTo>
                  <a:cubicBezTo>
                    <a:pt x="213" y="9"/>
                    <a:pt x="224" y="8"/>
                    <a:pt x="235" y="8"/>
                  </a:cubicBezTo>
                  <a:cubicBezTo>
                    <a:pt x="240" y="8"/>
                    <a:pt x="246" y="7"/>
                    <a:pt x="252" y="7"/>
                  </a:cubicBezTo>
                  <a:cubicBezTo>
                    <a:pt x="253" y="11"/>
                    <a:pt x="255" y="16"/>
                    <a:pt x="253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87"/>
            <p:cNvSpPr/>
            <p:nvPr/>
          </p:nvSpPr>
          <p:spPr bwMode="auto">
            <a:xfrm>
              <a:off x="5478463" y="4144963"/>
              <a:ext cx="204788" cy="20638"/>
            </a:xfrm>
            <a:custGeom>
              <a:avLst/>
              <a:gdLst>
                <a:gd name="T0" fmla="*/ 84 w 84"/>
                <a:gd name="T1" fmla="*/ 2 h 9"/>
                <a:gd name="T2" fmla="*/ 42 w 84"/>
                <a:gd name="T3" fmla="*/ 3 h 9"/>
                <a:gd name="T4" fmla="*/ 18 w 84"/>
                <a:gd name="T5" fmla="*/ 3 h 9"/>
                <a:gd name="T6" fmla="*/ 6 w 84"/>
                <a:gd name="T7" fmla="*/ 5 h 9"/>
                <a:gd name="T8" fmla="*/ 84 w 8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">
                  <a:moveTo>
                    <a:pt x="84" y="2"/>
                  </a:moveTo>
                  <a:cubicBezTo>
                    <a:pt x="84" y="0"/>
                    <a:pt x="46" y="3"/>
                    <a:pt x="42" y="3"/>
                  </a:cubicBezTo>
                  <a:cubicBezTo>
                    <a:pt x="34" y="3"/>
                    <a:pt x="26" y="3"/>
                    <a:pt x="18" y="3"/>
                  </a:cubicBezTo>
                  <a:cubicBezTo>
                    <a:pt x="18" y="3"/>
                    <a:pt x="0" y="2"/>
                    <a:pt x="6" y="5"/>
                  </a:cubicBezTo>
                  <a:cubicBezTo>
                    <a:pt x="12" y="9"/>
                    <a:pt x="83" y="7"/>
                    <a:pt x="84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8"/>
            <p:cNvSpPr/>
            <p:nvPr/>
          </p:nvSpPr>
          <p:spPr bwMode="auto">
            <a:xfrm>
              <a:off x="5680075" y="4146551"/>
              <a:ext cx="14288" cy="14288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6" y="0"/>
                    <a:pt x="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89"/>
            <p:cNvSpPr/>
            <p:nvPr/>
          </p:nvSpPr>
          <p:spPr bwMode="auto">
            <a:xfrm>
              <a:off x="5478463" y="3984626"/>
              <a:ext cx="206375" cy="12700"/>
            </a:xfrm>
            <a:custGeom>
              <a:avLst/>
              <a:gdLst>
                <a:gd name="T0" fmla="*/ 74 w 85"/>
                <a:gd name="T1" fmla="*/ 0 h 5"/>
                <a:gd name="T2" fmla="*/ 0 w 85"/>
                <a:gd name="T3" fmla="*/ 2 h 5"/>
                <a:gd name="T4" fmla="*/ 48 w 85"/>
                <a:gd name="T5" fmla="*/ 3 h 5"/>
                <a:gd name="T6" fmla="*/ 79 w 85"/>
                <a:gd name="T7" fmla="*/ 4 h 5"/>
                <a:gd name="T8" fmla="*/ 84 w 85"/>
                <a:gd name="T9" fmla="*/ 3 h 5"/>
                <a:gd name="T10" fmla="*/ 74 w 8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5">
                  <a:moveTo>
                    <a:pt x="74" y="0"/>
                  </a:moveTo>
                  <a:cubicBezTo>
                    <a:pt x="69" y="0"/>
                    <a:pt x="0" y="0"/>
                    <a:pt x="0" y="2"/>
                  </a:cubicBezTo>
                  <a:cubicBezTo>
                    <a:pt x="1" y="5"/>
                    <a:pt x="44" y="3"/>
                    <a:pt x="48" y="3"/>
                  </a:cubicBezTo>
                  <a:cubicBezTo>
                    <a:pt x="58" y="3"/>
                    <a:pt x="69" y="3"/>
                    <a:pt x="79" y="4"/>
                  </a:cubicBezTo>
                  <a:cubicBezTo>
                    <a:pt x="81" y="3"/>
                    <a:pt x="83" y="5"/>
                    <a:pt x="84" y="3"/>
                  </a:cubicBezTo>
                  <a:cubicBezTo>
                    <a:pt x="85" y="1"/>
                    <a:pt x="75" y="0"/>
                    <a:pt x="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5051425" y="3800476"/>
              <a:ext cx="752475" cy="552450"/>
            </a:xfrm>
            <a:custGeom>
              <a:avLst/>
              <a:gdLst>
                <a:gd name="T0" fmla="*/ 309 w 310"/>
                <a:gd name="T1" fmla="*/ 179 h 228"/>
                <a:gd name="T2" fmla="*/ 307 w 310"/>
                <a:gd name="T3" fmla="*/ 131 h 228"/>
                <a:gd name="T4" fmla="*/ 303 w 310"/>
                <a:gd name="T5" fmla="*/ 79 h 228"/>
                <a:gd name="T6" fmla="*/ 300 w 310"/>
                <a:gd name="T7" fmla="*/ 38 h 228"/>
                <a:gd name="T8" fmla="*/ 287 w 310"/>
                <a:gd name="T9" fmla="*/ 4 h 228"/>
                <a:gd name="T10" fmla="*/ 257 w 310"/>
                <a:gd name="T11" fmla="*/ 2 h 228"/>
                <a:gd name="T12" fmla="*/ 206 w 310"/>
                <a:gd name="T13" fmla="*/ 2 h 228"/>
                <a:gd name="T14" fmla="*/ 111 w 310"/>
                <a:gd name="T15" fmla="*/ 3 h 228"/>
                <a:gd name="T16" fmla="*/ 60 w 310"/>
                <a:gd name="T17" fmla="*/ 4 h 228"/>
                <a:gd name="T18" fmla="*/ 38 w 310"/>
                <a:gd name="T19" fmla="*/ 6 h 228"/>
                <a:gd name="T20" fmla="*/ 23 w 310"/>
                <a:gd name="T21" fmla="*/ 8 h 228"/>
                <a:gd name="T22" fmla="*/ 10 w 310"/>
                <a:gd name="T23" fmla="*/ 85 h 228"/>
                <a:gd name="T24" fmla="*/ 13 w 310"/>
                <a:gd name="T25" fmla="*/ 182 h 228"/>
                <a:gd name="T26" fmla="*/ 22 w 310"/>
                <a:gd name="T27" fmla="*/ 219 h 228"/>
                <a:gd name="T28" fmla="*/ 60 w 310"/>
                <a:gd name="T29" fmla="*/ 222 h 228"/>
                <a:gd name="T30" fmla="*/ 221 w 310"/>
                <a:gd name="T31" fmla="*/ 217 h 228"/>
                <a:gd name="T32" fmla="*/ 282 w 310"/>
                <a:gd name="T33" fmla="*/ 216 h 228"/>
                <a:gd name="T34" fmla="*/ 305 w 310"/>
                <a:gd name="T35" fmla="*/ 206 h 228"/>
                <a:gd name="T36" fmla="*/ 307 w 310"/>
                <a:gd name="T37" fmla="*/ 195 h 228"/>
                <a:gd name="T38" fmla="*/ 309 w 310"/>
                <a:gd name="T39" fmla="*/ 179 h 228"/>
                <a:gd name="T40" fmla="*/ 16 w 310"/>
                <a:gd name="T41" fmla="*/ 152 h 228"/>
                <a:gd name="T42" fmla="*/ 13 w 310"/>
                <a:gd name="T43" fmla="*/ 64 h 228"/>
                <a:gd name="T44" fmla="*/ 15 w 310"/>
                <a:gd name="T45" fmla="*/ 24 h 228"/>
                <a:gd name="T46" fmla="*/ 36 w 310"/>
                <a:gd name="T47" fmla="*/ 6 h 228"/>
                <a:gd name="T48" fmla="*/ 46 w 310"/>
                <a:gd name="T49" fmla="*/ 8 h 228"/>
                <a:gd name="T50" fmla="*/ 70 w 310"/>
                <a:gd name="T51" fmla="*/ 7 h 228"/>
                <a:gd name="T52" fmla="*/ 121 w 310"/>
                <a:gd name="T53" fmla="*/ 6 h 228"/>
                <a:gd name="T54" fmla="*/ 222 w 310"/>
                <a:gd name="T55" fmla="*/ 5 h 228"/>
                <a:gd name="T56" fmla="*/ 265 w 310"/>
                <a:gd name="T57" fmla="*/ 5 h 228"/>
                <a:gd name="T58" fmla="*/ 295 w 310"/>
                <a:gd name="T59" fmla="*/ 16 h 228"/>
                <a:gd name="T60" fmla="*/ 298 w 310"/>
                <a:gd name="T61" fmla="*/ 59 h 228"/>
                <a:gd name="T62" fmla="*/ 301 w 310"/>
                <a:gd name="T63" fmla="*/ 93 h 228"/>
                <a:gd name="T64" fmla="*/ 303 w 310"/>
                <a:gd name="T65" fmla="*/ 137 h 228"/>
                <a:gd name="T66" fmla="*/ 305 w 310"/>
                <a:gd name="T67" fmla="*/ 180 h 228"/>
                <a:gd name="T68" fmla="*/ 298 w 310"/>
                <a:gd name="T69" fmla="*/ 210 h 228"/>
                <a:gd name="T70" fmla="*/ 283 w 310"/>
                <a:gd name="T71" fmla="*/ 212 h 228"/>
                <a:gd name="T72" fmla="*/ 260 w 310"/>
                <a:gd name="T73" fmla="*/ 213 h 228"/>
                <a:gd name="T74" fmla="*/ 176 w 310"/>
                <a:gd name="T75" fmla="*/ 214 h 228"/>
                <a:gd name="T76" fmla="*/ 80 w 310"/>
                <a:gd name="T77" fmla="*/ 219 h 228"/>
                <a:gd name="T78" fmla="*/ 48 w 310"/>
                <a:gd name="T79" fmla="*/ 220 h 228"/>
                <a:gd name="T80" fmla="*/ 22 w 310"/>
                <a:gd name="T81" fmla="*/ 213 h 228"/>
                <a:gd name="T82" fmla="*/ 16 w 310"/>
                <a:gd name="T83" fmla="*/ 15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0" h="228">
                  <a:moveTo>
                    <a:pt x="309" y="179"/>
                  </a:moveTo>
                  <a:cubicBezTo>
                    <a:pt x="306" y="164"/>
                    <a:pt x="307" y="147"/>
                    <a:pt x="307" y="131"/>
                  </a:cubicBezTo>
                  <a:cubicBezTo>
                    <a:pt x="306" y="113"/>
                    <a:pt x="305" y="96"/>
                    <a:pt x="303" y="79"/>
                  </a:cubicBezTo>
                  <a:cubicBezTo>
                    <a:pt x="302" y="65"/>
                    <a:pt x="300" y="51"/>
                    <a:pt x="300" y="38"/>
                  </a:cubicBezTo>
                  <a:cubicBezTo>
                    <a:pt x="300" y="26"/>
                    <a:pt x="301" y="9"/>
                    <a:pt x="287" y="4"/>
                  </a:cubicBezTo>
                  <a:cubicBezTo>
                    <a:pt x="278" y="1"/>
                    <a:pt x="267" y="3"/>
                    <a:pt x="257" y="2"/>
                  </a:cubicBezTo>
                  <a:cubicBezTo>
                    <a:pt x="240" y="2"/>
                    <a:pt x="223" y="2"/>
                    <a:pt x="206" y="2"/>
                  </a:cubicBezTo>
                  <a:cubicBezTo>
                    <a:pt x="175" y="2"/>
                    <a:pt x="143" y="2"/>
                    <a:pt x="111" y="3"/>
                  </a:cubicBezTo>
                  <a:cubicBezTo>
                    <a:pt x="94" y="3"/>
                    <a:pt x="77" y="4"/>
                    <a:pt x="60" y="4"/>
                  </a:cubicBezTo>
                  <a:cubicBezTo>
                    <a:pt x="53" y="5"/>
                    <a:pt x="44" y="4"/>
                    <a:pt x="38" y="6"/>
                  </a:cubicBezTo>
                  <a:cubicBezTo>
                    <a:pt x="36" y="0"/>
                    <a:pt x="26" y="6"/>
                    <a:pt x="23" y="8"/>
                  </a:cubicBezTo>
                  <a:cubicBezTo>
                    <a:pt x="0" y="23"/>
                    <a:pt x="9" y="62"/>
                    <a:pt x="10" y="85"/>
                  </a:cubicBezTo>
                  <a:cubicBezTo>
                    <a:pt x="11" y="117"/>
                    <a:pt x="13" y="149"/>
                    <a:pt x="13" y="182"/>
                  </a:cubicBezTo>
                  <a:cubicBezTo>
                    <a:pt x="13" y="194"/>
                    <a:pt x="13" y="209"/>
                    <a:pt x="22" y="219"/>
                  </a:cubicBezTo>
                  <a:cubicBezTo>
                    <a:pt x="30" y="228"/>
                    <a:pt x="50" y="223"/>
                    <a:pt x="60" y="222"/>
                  </a:cubicBezTo>
                  <a:cubicBezTo>
                    <a:pt x="114" y="221"/>
                    <a:pt x="167" y="217"/>
                    <a:pt x="221" y="217"/>
                  </a:cubicBezTo>
                  <a:cubicBezTo>
                    <a:pt x="241" y="217"/>
                    <a:pt x="261" y="216"/>
                    <a:pt x="282" y="216"/>
                  </a:cubicBezTo>
                  <a:cubicBezTo>
                    <a:pt x="293" y="216"/>
                    <a:pt x="298" y="215"/>
                    <a:pt x="305" y="206"/>
                  </a:cubicBezTo>
                  <a:cubicBezTo>
                    <a:pt x="306" y="205"/>
                    <a:pt x="307" y="198"/>
                    <a:pt x="307" y="195"/>
                  </a:cubicBezTo>
                  <a:cubicBezTo>
                    <a:pt x="307" y="190"/>
                    <a:pt x="310" y="186"/>
                    <a:pt x="309" y="179"/>
                  </a:cubicBezTo>
                  <a:close/>
                  <a:moveTo>
                    <a:pt x="16" y="152"/>
                  </a:moveTo>
                  <a:cubicBezTo>
                    <a:pt x="14" y="122"/>
                    <a:pt x="13" y="93"/>
                    <a:pt x="13" y="64"/>
                  </a:cubicBezTo>
                  <a:cubicBezTo>
                    <a:pt x="13" y="51"/>
                    <a:pt x="10" y="35"/>
                    <a:pt x="15" y="24"/>
                  </a:cubicBezTo>
                  <a:cubicBezTo>
                    <a:pt x="19" y="13"/>
                    <a:pt x="25" y="9"/>
                    <a:pt x="36" y="6"/>
                  </a:cubicBezTo>
                  <a:cubicBezTo>
                    <a:pt x="36" y="11"/>
                    <a:pt x="42" y="9"/>
                    <a:pt x="46" y="8"/>
                  </a:cubicBezTo>
                  <a:cubicBezTo>
                    <a:pt x="54" y="8"/>
                    <a:pt x="62" y="7"/>
                    <a:pt x="70" y="7"/>
                  </a:cubicBezTo>
                  <a:cubicBezTo>
                    <a:pt x="87" y="6"/>
                    <a:pt x="104" y="6"/>
                    <a:pt x="121" y="6"/>
                  </a:cubicBezTo>
                  <a:cubicBezTo>
                    <a:pt x="155" y="6"/>
                    <a:pt x="188" y="5"/>
                    <a:pt x="222" y="5"/>
                  </a:cubicBezTo>
                  <a:cubicBezTo>
                    <a:pt x="236" y="5"/>
                    <a:pt x="250" y="5"/>
                    <a:pt x="265" y="5"/>
                  </a:cubicBezTo>
                  <a:cubicBezTo>
                    <a:pt x="275" y="5"/>
                    <a:pt x="290" y="5"/>
                    <a:pt x="295" y="16"/>
                  </a:cubicBezTo>
                  <a:cubicBezTo>
                    <a:pt x="299" y="29"/>
                    <a:pt x="297" y="46"/>
                    <a:pt x="298" y="59"/>
                  </a:cubicBezTo>
                  <a:cubicBezTo>
                    <a:pt x="299" y="70"/>
                    <a:pt x="300" y="82"/>
                    <a:pt x="301" y="93"/>
                  </a:cubicBezTo>
                  <a:cubicBezTo>
                    <a:pt x="302" y="108"/>
                    <a:pt x="303" y="122"/>
                    <a:pt x="303" y="137"/>
                  </a:cubicBezTo>
                  <a:cubicBezTo>
                    <a:pt x="304" y="151"/>
                    <a:pt x="306" y="166"/>
                    <a:pt x="305" y="180"/>
                  </a:cubicBezTo>
                  <a:cubicBezTo>
                    <a:pt x="303" y="190"/>
                    <a:pt x="307" y="202"/>
                    <a:pt x="298" y="210"/>
                  </a:cubicBezTo>
                  <a:cubicBezTo>
                    <a:pt x="295" y="213"/>
                    <a:pt x="287" y="212"/>
                    <a:pt x="283" y="212"/>
                  </a:cubicBezTo>
                  <a:cubicBezTo>
                    <a:pt x="275" y="213"/>
                    <a:pt x="267" y="212"/>
                    <a:pt x="260" y="213"/>
                  </a:cubicBezTo>
                  <a:cubicBezTo>
                    <a:pt x="232" y="213"/>
                    <a:pt x="204" y="213"/>
                    <a:pt x="176" y="214"/>
                  </a:cubicBezTo>
                  <a:cubicBezTo>
                    <a:pt x="144" y="215"/>
                    <a:pt x="112" y="217"/>
                    <a:pt x="80" y="219"/>
                  </a:cubicBezTo>
                  <a:cubicBezTo>
                    <a:pt x="69" y="219"/>
                    <a:pt x="58" y="219"/>
                    <a:pt x="48" y="220"/>
                  </a:cubicBezTo>
                  <a:cubicBezTo>
                    <a:pt x="38" y="220"/>
                    <a:pt x="28" y="223"/>
                    <a:pt x="22" y="213"/>
                  </a:cubicBezTo>
                  <a:cubicBezTo>
                    <a:pt x="11" y="196"/>
                    <a:pt x="17" y="171"/>
                    <a:pt x="16" y="15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782435" y="3684588"/>
            <a:ext cx="798513" cy="784225"/>
            <a:chOff x="6365875" y="3684588"/>
            <a:chExt cx="798513" cy="784225"/>
          </a:xfrm>
          <a:noFill/>
        </p:grpSpPr>
        <p:sp>
          <p:nvSpPr>
            <p:cNvPr id="201" name="Freeform 191"/>
            <p:cNvSpPr>
              <a:spLocks noEditPoints="1"/>
            </p:cNvSpPr>
            <p:nvPr/>
          </p:nvSpPr>
          <p:spPr bwMode="auto">
            <a:xfrm>
              <a:off x="6453188" y="3776663"/>
              <a:ext cx="657225" cy="442913"/>
            </a:xfrm>
            <a:custGeom>
              <a:avLst/>
              <a:gdLst>
                <a:gd name="T0" fmla="*/ 266 w 271"/>
                <a:gd name="T1" fmla="*/ 172 h 183"/>
                <a:gd name="T2" fmla="*/ 263 w 271"/>
                <a:gd name="T3" fmla="*/ 171 h 183"/>
                <a:gd name="T4" fmla="*/ 259 w 271"/>
                <a:gd name="T5" fmla="*/ 170 h 183"/>
                <a:gd name="T6" fmla="*/ 246 w 271"/>
                <a:gd name="T7" fmla="*/ 166 h 183"/>
                <a:gd name="T8" fmla="*/ 235 w 271"/>
                <a:gd name="T9" fmla="*/ 163 h 183"/>
                <a:gd name="T10" fmla="*/ 243 w 271"/>
                <a:gd name="T11" fmla="*/ 170 h 183"/>
                <a:gd name="T12" fmla="*/ 221 w 271"/>
                <a:gd name="T13" fmla="*/ 169 h 183"/>
                <a:gd name="T14" fmla="*/ 131 w 271"/>
                <a:gd name="T15" fmla="*/ 174 h 183"/>
                <a:gd name="T16" fmla="*/ 110 w 271"/>
                <a:gd name="T17" fmla="*/ 175 h 183"/>
                <a:gd name="T18" fmla="*/ 85 w 271"/>
                <a:gd name="T19" fmla="*/ 176 h 183"/>
                <a:gd name="T20" fmla="*/ 65 w 271"/>
                <a:gd name="T21" fmla="*/ 177 h 183"/>
                <a:gd name="T22" fmla="*/ 24 w 271"/>
                <a:gd name="T23" fmla="*/ 178 h 183"/>
                <a:gd name="T24" fmla="*/ 27 w 271"/>
                <a:gd name="T25" fmla="*/ 176 h 183"/>
                <a:gd name="T26" fmla="*/ 26 w 271"/>
                <a:gd name="T27" fmla="*/ 174 h 183"/>
                <a:gd name="T28" fmla="*/ 24 w 271"/>
                <a:gd name="T29" fmla="*/ 174 h 183"/>
                <a:gd name="T30" fmla="*/ 23 w 271"/>
                <a:gd name="T31" fmla="*/ 162 h 183"/>
                <a:gd name="T32" fmla="*/ 19 w 271"/>
                <a:gd name="T33" fmla="*/ 40 h 183"/>
                <a:gd name="T34" fmla="*/ 25 w 271"/>
                <a:gd name="T35" fmla="*/ 45 h 183"/>
                <a:gd name="T36" fmla="*/ 24 w 271"/>
                <a:gd name="T37" fmla="*/ 37 h 183"/>
                <a:gd name="T38" fmla="*/ 22 w 271"/>
                <a:gd name="T39" fmla="*/ 28 h 183"/>
                <a:gd name="T40" fmla="*/ 16 w 271"/>
                <a:gd name="T41" fmla="*/ 11 h 183"/>
                <a:gd name="T42" fmla="*/ 13 w 271"/>
                <a:gd name="T43" fmla="*/ 1 h 183"/>
                <a:gd name="T44" fmla="*/ 11 w 271"/>
                <a:gd name="T45" fmla="*/ 0 h 183"/>
                <a:gd name="T46" fmla="*/ 9 w 271"/>
                <a:gd name="T47" fmla="*/ 6 h 183"/>
                <a:gd name="T48" fmla="*/ 1 w 271"/>
                <a:gd name="T49" fmla="*/ 40 h 183"/>
                <a:gd name="T50" fmla="*/ 2 w 271"/>
                <a:gd name="T51" fmla="*/ 45 h 183"/>
                <a:gd name="T52" fmla="*/ 6 w 271"/>
                <a:gd name="T53" fmla="*/ 44 h 183"/>
                <a:gd name="T54" fmla="*/ 10 w 271"/>
                <a:gd name="T55" fmla="*/ 27 h 183"/>
                <a:gd name="T56" fmla="*/ 13 w 271"/>
                <a:gd name="T57" fmla="*/ 58 h 183"/>
                <a:gd name="T58" fmla="*/ 16 w 271"/>
                <a:gd name="T59" fmla="*/ 115 h 183"/>
                <a:gd name="T60" fmla="*/ 16 w 271"/>
                <a:gd name="T61" fmla="*/ 173 h 183"/>
                <a:gd name="T62" fmla="*/ 15 w 271"/>
                <a:gd name="T63" fmla="*/ 175 h 183"/>
                <a:gd name="T64" fmla="*/ 16 w 271"/>
                <a:gd name="T65" fmla="*/ 178 h 183"/>
                <a:gd name="T66" fmla="*/ 23 w 271"/>
                <a:gd name="T67" fmla="*/ 183 h 183"/>
                <a:gd name="T68" fmla="*/ 31 w 271"/>
                <a:gd name="T69" fmla="*/ 183 h 183"/>
                <a:gd name="T70" fmla="*/ 102 w 271"/>
                <a:gd name="T71" fmla="*/ 180 h 183"/>
                <a:gd name="T72" fmla="*/ 106 w 271"/>
                <a:gd name="T73" fmla="*/ 180 h 183"/>
                <a:gd name="T74" fmla="*/ 111 w 271"/>
                <a:gd name="T75" fmla="*/ 180 h 183"/>
                <a:gd name="T76" fmla="*/ 170 w 271"/>
                <a:gd name="T77" fmla="*/ 176 h 183"/>
                <a:gd name="T78" fmla="*/ 240 w 271"/>
                <a:gd name="T79" fmla="*/ 175 h 183"/>
                <a:gd name="T80" fmla="*/ 231 w 271"/>
                <a:gd name="T81" fmla="*/ 182 h 183"/>
                <a:gd name="T82" fmla="*/ 244 w 271"/>
                <a:gd name="T83" fmla="*/ 180 h 183"/>
                <a:gd name="T84" fmla="*/ 257 w 271"/>
                <a:gd name="T85" fmla="*/ 178 h 183"/>
                <a:gd name="T86" fmla="*/ 263 w 271"/>
                <a:gd name="T87" fmla="*/ 178 h 183"/>
                <a:gd name="T88" fmla="*/ 271 w 271"/>
                <a:gd name="T89" fmla="*/ 176 h 183"/>
                <a:gd name="T90" fmla="*/ 267 w 271"/>
                <a:gd name="T91" fmla="*/ 172 h 183"/>
                <a:gd name="T92" fmla="*/ 23 w 271"/>
                <a:gd name="T93" fmla="*/ 178 h 183"/>
                <a:gd name="T94" fmla="*/ 24 w 271"/>
                <a:gd name="T95" fmla="*/ 17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1" h="183">
                  <a:moveTo>
                    <a:pt x="267" y="172"/>
                  </a:moveTo>
                  <a:cubicBezTo>
                    <a:pt x="266" y="172"/>
                    <a:pt x="266" y="172"/>
                    <a:pt x="266" y="172"/>
                  </a:cubicBezTo>
                  <a:cubicBezTo>
                    <a:pt x="265" y="172"/>
                    <a:pt x="265" y="172"/>
                    <a:pt x="264" y="172"/>
                  </a:cubicBezTo>
                  <a:cubicBezTo>
                    <a:pt x="264" y="172"/>
                    <a:pt x="263" y="171"/>
                    <a:pt x="263" y="171"/>
                  </a:cubicBezTo>
                  <a:cubicBezTo>
                    <a:pt x="262" y="170"/>
                    <a:pt x="262" y="170"/>
                    <a:pt x="261" y="170"/>
                  </a:cubicBezTo>
                  <a:cubicBezTo>
                    <a:pt x="260" y="170"/>
                    <a:pt x="260" y="170"/>
                    <a:pt x="259" y="170"/>
                  </a:cubicBezTo>
                  <a:cubicBezTo>
                    <a:pt x="259" y="170"/>
                    <a:pt x="258" y="170"/>
                    <a:pt x="257" y="170"/>
                  </a:cubicBezTo>
                  <a:cubicBezTo>
                    <a:pt x="254" y="170"/>
                    <a:pt x="249" y="168"/>
                    <a:pt x="246" y="166"/>
                  </a:cubicBezTo>
                  <a:cubicBezTo>
                    <a:pt x="242" y="164"/>
                    <a:pt x="238" y="162"/>
                    <a:pt x="236" y="162"/>
                  </a:cubicBezTo>
                  <a:cubicBezTo>
                    <a:pt x="236" y="162"/>
                    <a:pt x="235" y="163"/>
                    <a:pt x="235" y="163"/>
                  </a:cubicBezTo>
                  <a:cubicBezTo>
                    <a:pt x="235" y="163"/>
                    <a:pt x="235" y="164"/>
                    <a:pt x="235" y="164"/>
                  </a:cubicBezTo>
                  <a:cubicBezTo>
                    <a:pt x="236" y="167"/>
                    <a:pt x="239" y="168"/>
                    <a:pt x="243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36" y="170"/>
                    <a:pt x="229" y="169"/>
                    <a:pt x="221" y="169"/>
                  </a:cubicBezTo>
                  <a:cubicBezTo>
                    <a:pt x="201" y="169"/>
                    <a:pt x="182" y="171"/>
                    <a:pt x="163" y="172"/>
                  </a:cubicBezTo>
                  <a:cubicBezTo>
                    <a:pt x="152" y="173"/>
                    <a:pt x="142" y="173"/>
                    <a:pt x="131" y="174"/>
                  </a:cubicBezTo>
                  <a:cubicBezTo>
                    <a:pt x="126" y="174"/>
                    <a:pt x="121" y="174"/>
                    <a:pt x="116" y="175"/>
                  </a:cubicBezTo>
                  <a:cubicBezTo>
                    <a:pt x="114" y="175"/>
                    <a:pt x="112" y="175"/>
                    <a:pt x="110" y="175"/>
                  </a:cubicBezTo>
                  <a:cubicBezTo>
                    <a:pt x="105" y="176"/>
                    <a:pt x="99" y="176"/>
                    <a:pt x="9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0" y="176"/>
                    <a:pt x="78" y="176"/>
                  </a:cubicBezTo>
                  <a:cubicBezTo>
                    <a:pt x="74" y="176"/>
                    <a:pt x="69" y="176"/>
                    <a:pt x="65" y="177"/>
                  </a:cubicBezTo>
                  <a:cubicBezTo>
                    <a:pt x="60" y="178"/>
                    <a:pt x="54" y="178"/>
                    <a:pt x="49" y="178"/>
                  </a:cubicBezTo>
                  <a:cubicBezTo>
                    <a:pt x="39" y="178"/>
                    <a:pt x="33" y="178"/>
                    <a:pt x="24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7" y="178"/>
                    <a:pt x="27" y="177"/>
                    <a:pt x="27" y="176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4"/>
                    <a:pt x="26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1"/>
                    <a:pt x="23" y="169"/>
                  </a:cubicBezTo>
                  <a:cubicBezTo>
                    <a:pt x="23" y="167"/>
                    <a:pt x="23" y="165"/>
                    <a:pt x="23" y="162"/>
                  </a:cubicBezTo>
                  <a:cubicBezTo>
                    <a:pt x="23" y="144"/>
                    <a:pt x="22" y="126"/>
                    <a:pt x="21" y="109"/>
                  </a:cubicBezTo>
                  <a:cubicBezTo>
                    <a:pt x="19" y="85"/>
                    <a:pt x="17" y="63"/>
                    <a:pt x="19" y="40"/>
                  </a:cubicBezTo>
                  <a:cubicBezTo>
                    <a:pt x="20" y="43"/>
                    <a:pt x="21" y="45"/>
                    <a:pt x="24" y="46"/>
                  </a:cubicBezTo>
                  <a:cubicBezTo>
                    <a:pt x="25" y="46"/>
                    <a:pt x="25" y="46"/>
                    <a:pt x="25" y="45"/>
                  </a:cubicBezTo>
                  <a:cubicBezTo>
                    <a:pt x="26" y="43"/>
                    <a:pt x="25" y="41"/>
                    <a:pt x="24" y="39"/>
                  </a:cubicBezTo>
                  <a:cubicBezTo>
                    <a:pt x="24" y="38"/>
                    <a:pt x="24" y="38"/>
                    <a:pt x="24" y="37"/>
                  </a:cubicBezTo>
                  <a:cubicBezTo>
                    <a:pt x="23" y="36"/>
                    <a:pt x="23" y="34"/>
                    <a:pt x="23" y="32"/>
                  </a:cubicBezTo>
                  <a:cubicBezTo>
                    <a:pt x="22" y="31"/>
                    <a:pt x="22" y="30"/>
                    <a:pt x="22" y="28"/>
                  </a:cubicBezTo>
                  <a:cubicBezTo>
                    <a:pt x="21" y="26"/>
                    <a:pt x="20" y="23"/>
                    <a:pt x="19" y="21"/>
                  </a:cubicBezTo>
                  <a:cubicBezTo>
                    <a:pt x="18" y="18"/>
                    <a:pt x="17" y="14"/>
                    <a:pt x="16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6" y="6"/>
                    <a:pt x="16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6"/>
                    <a:pt x="4" y="30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5" y="46"/>
                    <a:pt x="5" y="44"/>
                    <a:pt x="6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8" y="39"/>
                    <a:pt x="9" y="33"/>
                    <a:pt x="10" y="27"/>
                  </a:cubicBezTo>
                  <a:cubicBezTo>
                    <a:pt x="11" y="23"/>
                    <a:pt x="11" y="20"/>
                    <a:pt x="12" y="17"/>
                  </a:cubicBezTo>
                  <a:cubicBezTo>
                    <a:pt x="14" y="29"/>
                    <a:pt x="14" y="44"/>
                    <a:pt x="13" y="58"/>
                  </a:cubicBezTo>
                  <a:cubicBezTo>
                    <a:pt x="13" y="68"/>
                    <a:pt x="13" y="78"/>
                    <a:pt x="14" y="87"/>
                  </a:cubicBezTo>
                  <a:cubicBezTo>
                    <a:pt x="14" y="96"/>
                    <a:pt x="15" y="105"/>
                    <a:pt x="16" y="115"/>
                  </a:cubicBezTo>
                  <a:cubicBezTo>
                    <a:pt x="17" y="134"/>
                    <a:pt x="19" y="155"/>
                    <a:pt x="18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5" y="173"/>
                    <a:pt x="15" y="174"/>
                  </a:cubicBezTo>
                  <a:cubicBezTo>
                    <a:pt x="15" y="174"/>
                    <a:pt x="15" y="174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6"/>
                    <a:pt x="15" y="177"/>
                    <a:pt x="16" y="178"/>
                  </a:cubicBezTo>
                  <a:cubicBezTo>
                    <a:pt x="15" y="179"/>
                    <a:pt x="15" y="180"/>
                    <a:pt x="16" y="181"/>
                  </a:cubicBezTo>
                  <a:cubicBezTo>
                    <a:pt x="18" y="183"/>
                    <a:pt x="21" y="183"/>
                    <a:pt x="23" y="183"/>
                  </a:cubicBezTo>
                  <a:cubicBezTo>
                    <a:pt x="24" y="183"/>
                    <a:pt x="26" y="183"/>
                    <a:pt x="27" y="183"/>
                  </a:cubicBezTo>
                  <a:cubicBezTo>
                    <a:pt x="29" y="183"/>
                    <a:pt x="30" y="183"/>
                    <a:pt x="31" y="183"/>
                  </a:cubicBezTo>
                  <a:cubicBezTo>
                    <a:pt x="43" y="182"/>
                    <a:pt x="55" y="182"/>
                    <a:pt x="67" y="182"/>
                  </a:cubicBezTo>
                  <a:cubicBezTo>
                    <a:pt x="79" y="181"/>
                    <a:pt x="91" y="181"/>
                    <a:pt x="102" y="180"/>
                  </a:cubicBezTo>
                  <a:cubicBezTo>
                    <a:pt x="102" y="180"/>
                    <a:pt x="103" y="180"/>
                    <a:pt x="103" y="180"/>
                  </a:cubicBezTo>
                  <a:cubicBezTo>
                    <a:pt x="103" y="180"/>
                    <a:pt x="104" y="180"/>
                    <a:pt x="106" y="180"/>
                  </a:cubicBezTo>
                  <a:cubicBezTo>
                    <a:pt x="106" y="180"/>
                    <a:pt x="107" y="180"/>
                    <a:pt x="108" y="180"/>
                  </a:cubicBezTo>
                  <a:cubicBezTo>
                    <a:pt x="109" y="180"/>
                    <a:pt x="110" y="180"/>
                    <a:pt x="111" y="180"/>
                  </a:cubicBezTo>
                  <a:cubicBezTo>
                    <a:pt x="121" y="179"/>
                    <a:pt x="130" y="179"/>
                    <a:pt x="139" y="178"/>
                  </a:cubicBezTo>
                  <a:cubicBezTo>
                    <a:pt x="150" y="178"/>
                    <a:pt x="160" y="177"/>
                    <a:pt x="170" y="176"/>
                  </a:cubicBezTo>
                  <a:cubicBezTo>
                    <a:pt x="186" y="175"/>
                    <a:pt x="201" y="174"/>
                    <a:pt x="216" y="174"/>
                  </a:cubicBezTo>
                  <a:cubicBezTo>
                    <a:pt x="225" y="174"/>
                    <a:pt x="232" y="175"/>
                    <a:pt x="240" y="175"/>
                  </a:cubicBezTo>
                  <a:cubicBezTo>
                    <a:pt x="236" y="176"/>
                    <a:pt x="233" y="177"/>
                    <a:pt x="231" y="180"/>
                  </a:cubicBezTo>
                  <a:cubicBezTo>
                    <a:pt x="231" y="181"/>
                    <a:pt x="231" y="181"/>
                    <a:pt x="231" y="182"/>
                  </a:cubicBezTo>
                  <a:cubicBezTo>
                    <a:pt x="231" y="182"/>
                    <a:pt x="232" y="182"/>
                    <a:pt x="232" y="182"/>
                  </a:cubicBezTo>
                  <a:cubicBezTo>
                    <a:pt x="236" y="183"/>
                    <a:pt x="240" y="181"/>
                    <a:pt x="244" y="180"/>
                  </a:cubicBezTo>
                  <a:cubicBezTo>
                    <a:pt x="246" y="179"/>
                    <a:pt x="248" y="178"/>
                    <a:pt x="251" y="178"/>
                  </a:cubicBezTo>
                  <a:cubicBezTo>
                    <a:pt x="253" y="177"/>
                    <a:pt x="255" y="177"/>
                    <a:pt x="257" y="178"/>
                  </a:cubicBezTo>
                  <a:cubicBezTo>
                    <a:pt x="259" y="178"/>
                    <a:pt x="260" y="178"/>
                    <a:pt x="261" y="178"/>
                  </a:cubicBezTo>
                  <a:cubicBezTo>
                    <a:pt x="261" y="178"/>
                    <a:pt x="262" y="178"/>
                    <a:pt x="263" y="178"/>
                  </a:cubicBezTo>
                  <a:cubicBezTo>
                    <a:pt x="263" y="178"/>
                    <a:pt x="264" y="178"/>
                    <a:pt x="265" y="178"/>
                  </a:cubicBezTo>
                  <a:cubicBezTo>
                    <a:pt x="267" y="178"/>
                    <a:pt x="269" y="178"/>
                    <a:pt x="271" y="176"/>
                  </a:cubicBezTo>
                  <a:cubicBezTo>
                    <a:pt x="271" y="175"/>
                    <a:pt x="271" y="175"/>
                    <a:pt x="271" y="174"/>
                  </a:cubicBezTo>
                  <a:cubicBezTo>
                    <a:pt x="270" y="173"/>
                    <a:pt x="268" y="172"/>
                    <a:pt x="267" y="172"/>
                  </a:cubicBezTo>
                  <a:close/>
                  <a:moveTo>
                    <a:pt x="24" y="178"/>
                  </a:moveTo>
                  <a:cubicBezTo>
                    <a:pt x="24" y="178"/>
                    <a:pt x="24" y="178"/>
                    <a:pt x="23" y="178"/>
                  </a:cubicBezTo>
                  <a:cubicBezTo>
                    <a:pt x="23" y="178"/>
                    <a:pt x="23" y="177"/>
                    <a:pt x="24" y="177"/>
                  </a:cubicBezTo>
                  <a:cubicBezTo>
                    <a:pt x="24" y="178"/>
                    <a:pt x="24" y="178"/>
                    <a:pt x="24" y="17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2"/>
            <p:cNvSpPr/>
            <p:nvPr/>
          </p:nvSpPr>
          <p:spPr bwMode="auto">
            <a:xfrm>
              <a:off x="6516688" y="3878263"/>
              <a:ext cx="515938" cy="271463"/>
            </a:xfrm>
            <a:custGeom>
              <a:avLst/>
              <a:gdLst>
                <a:gd name="T0" fmla="*/ 3 w 213"/>
                <a:gd name="T1" fmla="*/ 110 h 112"/>
                <a:gd name="T2" fmla="*/ 6 w 213"/>
                <a:gd name="T3" fmla="*/ 108 h 112"/>
                <a:gd name="T4" fmla="*/ 8 w 213"/>
                <a:gd name="T5" fmla="*/ 107 h 112"/>
                <a:gd name="T6" fmla="*/ 40 w 213"/>
                <a:gd name="T7" fmla="*/ 76 h 112"/>
                <a:gd name="T8" fmla="*/ 48 w 213"/>
                <a:gd name="T9" fmla="*/ 111 h 112"/>
                <a:gd name="T10" fmla="*/ 49 w 213"/>
                <a:gd name="T11" fmla="*/ 112 h 112"/>
                <a:gd name="T12" fmla="*/ 62 w 213"/>
                <a:gd name="T13" fmla="*/ 98 h 112"/>
                <a:gd name="T14" fmla="*/ 96 w 213"/>
                <a:gd name="T15" fmla="*/ 45 h 112"/>
                <a:gd name="T16" fmla="*/ 101 w 213"/>
                <a:gd name="T17" fmla="*/ 37 h 112"/>
                <a:gd name="T18" fmla="*/ 112 w 213"/>
                <a:gd name="T19" fmla="*/ 54 h 112"/>
                <a:gd name="T20" fmla="*/ 113 w 213"/>
                <a:gd name="T21" fmla="*/ 57 h 112"/>
                <a:gd name="T22" fmla="*/ 118 w 213"/>
                <a:gd name="T23" fmla="*/ 62 h 112"/>
                <a:gd name="T24" fmla="*/ 122 w 213"/>
                <a:gd name="T25" fmla="*/ 67 h 112"/>
                <a:gd name="T26" fmla="*/ 126 w 213"/>
                <a:gd name="T27" fmla="*/ 72 h 112"/>
                <a:gd name="T28" fmla="*/ 130 w 213"/>
                <a:gd name="T29" fmla="*/ 78 h 112"/>
                <a:gd name="T30" fmla="*/ 139 w 213"/>
                <a:gd name="T31" fmla="*/ 75 h 112"/>
                <a:gd name="T32" fmla="*/ 139 w 213"/>
                <a:gd name="T33" fmla="*/ 73 h 112"/>
                <a:gd name="T34" fmla="*/ 200 w 213"/>
                <a:gd name="T35" fmla="*/ 16 h 112"/>
                <a:gd name="T36" fmla="*/ 197 w 213"/>
                <a:gd name="T37" fmla="*/ 24 h 112"/>
                <a:gd name="T38" fmla="*/ 193 w 213"/>
                <a:gd name="T39" fmla="*/ 35 h 112"/>
                <a:gd name="T40" fmla="*/ 199 w 213"/>
                <a:gd name="T41" fmla="*/ 30 h 112"/>
                <a:gd name="T42" fmla="*/ 201 w 213"/>
                <a:gd name="T43" fmla="*/ 26 h 112"/>
                <a:gd name="T44" fmla="*/ 210 w 213"/>
                <a:gd name="T45" fmla="*/ 8 h 112"/>
                <a:gd name="T46" fmla="*/ 212 w 213"/>
                <a:gd name="T47" fmla="*/ 1 h 112"/>
                <a:gd name="T48" fmla="*/ 203 w 213"/>
                <a:gd name="T49" fmla="*/ 5 h 112"/>
                <a:gd name="T50" fmla="*/ 185 w 213"/>
                <a:gd name="T51" fmla="*/ 13 h 112"/>
                <a:gd name="T52" fmla="*/ 179 w 213"/>
                <a:gd name="T53" fmla="*/ 19 h 112"/>
                <a:gd name="T54" fmla="*/ 187 w 213"/>
                <a:gd name="T55" fmla="*/ 18 h 112"/>
                <a:gd name="T56" fmla="*/ 192 w 213"/>
                <a:gd name="T57" fmla="*/ 16 h 112"/>
                <a:gd name="T58" fmla="*/ 182 w 213"/>
                <a:gd name="T59" fmla="*/ 26 h 112"/>
                <a:gd name="T60" fmla="*/ 133 w 213"/>
                <a:gd name="T61" fmla="*/ 71 h 112"/>
                <a:gd name="T62" fmla="*/ 126 w 213"/>
                <a:gd name="T63" fmla="*/ 63 h 112"/>
                <a:gd name="T64" fmla="*/ 106 w 213"/>
                <a:gd name="T65" fmla="*/ 34 h 112"/>
                <a:gd name="T66" fmla="*/ 101 w 213"/>
                <a:gd name="T67" fmla="*/ 28 h 112"/>
                <a:gd name="T68" fmla="*/ 76 w 213"/>
                <a:gd name="T69" fmla="*/ 68 h 112"/>
                <a:gd name="T70" fmla="*/ 64 w 213"/>
                <a:gd name="T71" fmla="*/ 87 h 112"/>
                <a:gd name="T72" fmla="*/ 52 w 213"/>
                <a:gd name="T73" fmla="*/ 103 h 112"/>
                <a:gd name="T74" fmla="*/ 45 w 213"/>
                <a:gd name="T75" fmla="*/ 68 h 112"/>
                <a:gd name="T76" fmla="*/ 39 w 213"/>
                <a:gd name="T77" fmla="*/ 70 h 112"/>
                <a:gd name="T78" fmla="*/ 24 w 213"/>
                <a:gd name="T79" fmla="*/ 84 h 112"/>
                <a:gd name="T80" fmla="*/ 0 w 213"/>
                <a:gd name="T81" fmla="*/ 107 h 112"/>
                <a:gd name="T82" fmla="*/ 1 w 213"/>
                <a:gd name="T83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3" h="112">
                  <a:moveTo>
                    <a:pt x="1" y="110"/>
                  </a:moveTo>
                  <a:cubicBezTo>
                    <a:pt x="2" y="111"/>
                    <a:pt x="3" y="110"/>
                    <a:pt x="3" y="110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8"/>
                    <a:pt x="5" y="108"/>
                    <a:pt x="6" y="108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16" y="99"/>
                    <a:pt x="25" y="91"/>
                    <a:pt x="32" y="83"/>
                  </a:cubicBezTo>
                  <a:cubicBezTo>
                    <a:pt x="35" y="81"/>
                    <a:pt x="38" y="79"/>
                    <a:pt x="40" y="76"/>
                  </a:cubicBezTo>
                  <a:cubicBezTo>
                    <a:pt x="41" y="80"/>
                    <a:pt x="42" y="84"/>
                    <a:pt x="43" y="88"/>
                  </a:cubicBezTo>
                  <a:cubicBezTo>
                    <a:pt x="45" y="96"/>
                    <a:pt x="46" y="104"/>
                    <a:pt x="48" y="111"/>
                  </a:cubicBezTo>
                  <a:cubicBezTo>
                    <a:pt x="48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6" y="109"/>
                    <a:pt x="59" y="103"/>
                    <a:pt x="62" y="98"/>
                  </a:cubicBezTo>
                  <a:cubicBezTo>
                    <a:pt x="63" y="97"/>
                    <a:pt x="64" y="95"/>
                    <a:pt x="65" y="94"/>
                  </a:cubicBezTo>
                  <a:cubicBezTo>
                    <a:pt x="75" y="79"/>
                    <a:pt x="86" y="62"/>
                    <a:pt x="96" y="45"/>
                  </a:cubicBezTo>
                  <a:cubicBezTo>
                    <a:pt x="96" y="45"/>
                    <a:pt x="96" y="44"/>
                    <a:pt x="97" y="43"/>
                  </a:cubicBezTo>
                  <a:cubicBezTo>
                    <a:pt x="98" y="41"/>
                    <a:pt x="99" y="39"/>
                    <a:pt x="101" y="37"/>
                  </a:cubicBezTo>
                  <a:cubicBezTo>
                    <a:pt x="103" y="41"/>
                    <a:pt x="106" y="45"/>
                    <a:pt x="109" y="49"/>
                  </a:cubicBezTo>
                  <a:cubicBezTo>
                    <a:pt x="110" y="51"/>
                    <a:pt x="111" y="52"/>
                    <a:pt x="112" y="54"/>
                  </a:cubicBezTo>
                  <a:cubicBezTo>
                    <a:pt x="112" y="54"/>
                    <a:pt x="113" y="55"/>
                    <a:pt x="113" y="55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8"/>
                    <a:pt x="115" y="59"/>
                    <a:pt x="116" y="60"/>
                  </a:cubicBezTo>
                  <a:cubicBezTo>
                    <a:pt x="117" y="61"/>
                    <a:pt x="117" y="61"/>
                    <a:pt x="118" y="62"/>
                  </a:cubicBezTo>
                  <a:cubicBezTo>
                    <a:pt x="119" y="63"/>
                    <a:pt x="119" y="64"/>
                    <a:pt x="120" y="64"/>
                  </a:cubicBezTo>
                  <a:cubicBezTo>
                    <a:pt x="120" y="65"/>
                    <a:pt x="121" y="66"/>
                    <a:pt x="122" y="67"/>
                  </a:cubicBezTo>
                  <a:cubicBezTo>
                    <a:pt x="123" y="68"/>
                    <a:pt x="123" y="69"/>
                    <a:pt x="124" y="69"/>
                  </a:cubicBezTo>
                  <a:cubicBezTo>
                    <a:pt x="125" y="70"/>
                    <a:pt x="126" y="71"/>
                    <a:pt x="126" y="72"/>
                  </a:cubicBezTo>
                  <a:cubicBezTo>
                    <a:pt x="127" y="73"/>
                    <a:pt x="127" y="74"/>
                    <a:pt x="127" y="74"/>
                  </a:cubicBezTo>
                  <a:cubicBezTo>
                    <a:pt x="128" y="76"/>
                    <a:pt x="129" y="77"/>
                    <a:pt x="130" y="78"/>
                  </a:cubicBezTo>
                  <a:cubicBezTo>
                    <a:pt x="131" y="78"/>
                    <a:pt x="131" y="79"/>
                    <a:pt x="131" y="78"/>
                  </a:cubicBezTo>
                  <a:cubicBezTo>
                    <a:pt x="134" y="78"/>
                    <a:pt x="137" y="78"/>
                    <a:pt x="139" y="75"/>
                  </a:cubicBezTo>
                  <a:cubicBezTo>
                    <a:pt x="139" y="75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3"/>
                  </a:cubicBezTo>
                  <a:cubicBezTo>
                    <a:pt x="147" y="66"/>
                    <a:pt x="156" y="57"/>
                    <a:pt x="164" y="49"/>
                  </a:cubicBezTo>
                  <a:cubicBezTo>
                    <a:pt x="176" y="38"/>
                    <a:pt x="188" y="27"/>
                    <a:pt x="200" y="16"/>
                  </a:cubicBezTo>
                  <a:cubicBezTo>
                    <a:pt x="199" y="19"/>
                    <a:pt x="198" y="21"/>
                    <a:pt x="197" y="23"/>
                  </a:cubicBezTo>
                  <a:cubicBezTo>
                    <a:pt x="197" y="24"/>
                    <a:pt x="197" y="24"/>
                    <a:pt x="197" y="24"/>
                  </a:cubicBezTo>
                  <a:cubicBezTo>
                    <a:pt x="196" y="24"/>
                    <a:pt x="196" y="25"/>
                    <a:pt x="195" y="26"/>
                  </a:cubicBezTo>
                  <a:cubicBezTo>
                    <a:pt x="194" y="29"/>
                    <a:pt x="192" y="32"/>
                    <a:pt x="193" y="35"/>
                  </a:cubicBezTo>
                  <a:cubicBezTo>
                    <a:pt x="193" y="36"/>
                    <a:pt x="193" y="36"/>
                    <a:pt x="194" y="36"/>
                  </a:cubicBezTo>
                  <a:cubicBezTo>
                    <a:pt x="198" y="35"/>
                    <a:pt x="199" y="32"/>
                    <a:pt x="199" y="30"/>
                  </a:cubicBezTo>
                  <a:cubicBezTo>
                    <a:pt x="200" y="29"/>
                    <a:pt x="200" y="28"/>
                    <a:pt x="200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3" y="20"/>
                    <a:pt x="206" y="15"/>
                    <a:pt x="208" y="10"/>
                  </a:cubicBezTo>
                  <a:cubicBezTo>
                    <a:pt x="209" y="9"/>
                    <a:pt x="209" y="9"/>
                    <a:pt x="210" y="8"/>
                  </a:cubicBezTo>
                  <a:cubicBezTo>
                    <a:pt x="212" y="6"/>
                    <a:pt x="213" y="4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1"/>
                  </a:cubicBezTo>
                  <a:cubicBezTo>
                    <a:pt x="208" y="2"/>
                    <a:pt x="205" y="3"/>
                    <a:pt x="203" y="5"/>
                  </a:cubicBezTo>
                  <a:cubicBezTo>
                    <a:pt x="197" y="8"/>
                    <a:pt x="192" y="10"/>
                    <a:pt x="187" y="12"/>
                  </a:cubicBezTo>
                  <a:cubicBezTo>
                    <a:pt x="186" y="13"/>
                    <a:pt x="185" y="13"/>
                    <a:pt x="185" y="13"/>
                  </a:cubicBezTo>
                  <a:cubicBezTo>
                    <a:pt x="182" y="14"/>
                    <a:pt x="179" y="14"/>
                    <a:pt x="178" y="18"/>
                  </a:cubicBezTo>
                  <a:cubicBezTo>
                    <a:pt x="178" y="18"/>
                    <a:pt x="178" y="19"/>
                    <a:pt x="179" y="19"/>
                  </a:cubicBezTo>
                  <a:cubicBezTo>
                    <a:pt x="179" y="20"/>
                    <a:pt x="181" y="20"/>
                    <a:pt x="182" y="20"/>
                  </a:cubicBezTo>
                  <a:cubicBezTo>
                    <a:pt x="183" y="20"/>
                    <a:pt x="185" y="19"/>
                    <a:pt x="187" y="18"/>
                  </a:cubicBezTo>
                  <a:cubicBezTo>
                    <a:pt x="188" y="18"/>
                    <a:pt x="188" y="18"/>
                    <a:pt x="189" y="17"/>
                  </a:cubicBezTo>
                  <a:cubicBezTo>
                    <a:pt x="190" y="17"/>
                    <a:pt x="191" y="16"/>
                    <a:pt x="192" y="16"/>
                  </a:cubicBezTo>
                  <a:cubicBezTo>
                    <a:pt x="192" y="16"/>
                    <a:pt x="192" y="16"/>
                    <a:pt x="193" y="16"/>
                  </a:cubicBezTo>
                  <a:cubicBezTo>
                    <a:pt x="189" y="19"/>
                    <a:pt x="186" y="22"/>
                    <a:pt x="182" y="26"/>
                  </a:cubicBezTo>
                  <a:cubicBezTo>
                    <a:pt x="167" y="40"/>
                    <a:pt x="151" y="55"/>
                    <a:pt x="136" y="70"/>
                  </a:cubicBezTo>
                  <a:cubicBezTo>
                    <a:pt x="135" y="70"/>
                    <a:pt x="134" y="71"/>
                    <a:pt x="133" y="71"/>
                  </a:cubicBezTo>
                  <a:cubicBezTo>
                    <a:pt x="133" y="72"/>
                    <a:pt x="133" y="72"/>
                    <a:pt x="133" y="72"/>
                  </a:cubicBezTo>
                  <a:cubicBezTo>
                    <a:pt x="132" y="71"/>
                    <a:pt x="130" y="69"/>
                    <a:pt x="126" y="63"/>
                  </a:cubicBezTo>
                  <a:cubicBezTo>
                    <a:pt x="126" y="62"/>
                    <a:pt x="125" y="62"/>
                    <a:pt x="125" y="62"/>
                  </a:cubicBezTo>
                  <a:cubicBezTo>
                    <a:pt x="118" y="53"/>
                    <a:pt x="111" y="43"/>
                    <a:pt x="106" y="34"/>
                  </a:cubicBezTo>
                  <a:cubicBezTo>
                    <a:pt x="106" y="34"/>
                    <a:pt x="105" y="33"/>
                    <a:pt x="105" y="32"/>
                  </a:cubicBezTo>
                  <a:cubicBezTo>
                    <a:pt x="104" y="31"/>
                    <a:pt x="104" y="29"/>
                    <a:pt x="101" y="28"/>
                  </a:cubicBezTo>
                  <a:cubicBezTo>
                    <a:pt x="101" y="28"/>
                    <a:pt x="100" y="28"/>
                    <a:pt x="100" y="29"/>
                  </a:cubicBezTo>
                  <a:cubicBezTo>
                    <a:pt x="92" y="42"/>
                    <a:pt x="83" y="56"/>
                    <a:pt x="76" y="68"/>
                  </a:cubicBezTo>
                  <a:cubicBezTo>
                    <a:pt x="74" y="70"/>
                    <a:pt x="73" y="73"/>
                    <a:pt x="71" y="76"/>
                  </a:cubicBezTo>
                  <a:cubicBezTo>
                    <a:pt x="68" y="80"/>
                    <a:pt x="66" y="84"/>
                    <a:pt x="64" y="87"/>
                  </a:cubicBezTo>
                  <a:cubicBezTo>
                    <a:pt x="63" y="89"/>
                    <a:pt x="62" y="90"/>
                    <a:pt x="61" y="91"/>
                  </a:cubicBezTo>
                  <a:cubicBezTo>
                    <a:pt x="58" y="95"/>
                    <a:pt x="55" y="100"/>
                    <a:pt x="52" y="103"/>
                  </a:cubicBezTo>
                  <a:cubicBezTo>
                    <a:pt x="51" y="98"/>
                    <a:pt x="50" y="93"/>
                    <a:pt x="49" y="88"/>
                  </a:cubicBezTo>
                  <a:cubicBezTo>
                    <a:pt x="47" y="81"/>
                    <a:pt x="45" y="74"/>
                    <a:pt x="45" y="68"/>
                  </a:cubicBezTo>
                  <a:cubicBezTo>
                    <a:pt x="45" y="67"/>
                    <a:pt x="44" y="67"/>
                    <a:pt x="44" y="67"/>
                  </a:cubicBezTo>
                  <a:cubicBezTo>
                    <a:pt x="41" y="67"/>
                    <a:pt x="40" y="68"/>
                    <a:pt x="39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33" y="76"/>
                    <a:pt x="29" y="80"/>
                    <a:pt x="24" y="84"/>
                  </a:cubicBezTo>
                  <a:cubicBezTo>
                    <a:pt x="18" y="90"/>
                    <a:pt x="12" y="96"/>
                    <a:pt x="6" y="102"/>
                  </a:cubicBezTo>
                  <a:cubicBezTo>
                    <a:pt x="5" y="103"/>
                    <a:pt x="1" y="105"/>
                    <a:pt x="0" y="107"/>
                  </a:cubicBezTo>
                  <a:cubicBezTo>
                    <a:pt x="0" y="108"/>
                    <a:pt x="0" y="109"/>
                    <a:pt x="0" y="110"/>
                  </a:cubicBezTo>
                  <a:cubicBezTo>
                    <a:pt x="0" y="110"/>
                    <a:pt x="1" y="110"/>
                    <a:pt x="1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3"/>
            <p:cNvSpPr>
              <a:spLocks noEditPoints="1"/>
            </p:cNvSpPr>
            <p:nvPr/>
          </p:nvSpPr>
          <p:spPr bwMode="auto">
            <a:xfrm>
              <a:off x="6365875" y="3684588"/>
              <a:ext cx="798513" cy="784225"/>
            </a:xfrm>
            <a:custGeom>
              <a:avLst/>
              <a:gdLst>
                <a:gd name="T0" fmla="*/ 327 w 329"/>
                <a:gd name="T1" fmla="*/ 181 h 324"/>
                <a:gd name="T2" fmla="*/ 321 w 329"/>
                <a:gd name="T3" fmla="*/ 92 h 324"/>
                <a:gd name="T4" fmla="*/ 321 w 329"/>
                <a:gd name="T5" fmla="*/ 68 h 324"/>
                <a:gd name="T6" fmla="*/ 293 w 329"/>
                <a:gd name="T7" fmla="*/ 3 h 324"/>
                <a:gd name="T8" fmla="*/ 249 w 329"/>
                <a:gd name="T9" fmla="*/ 1 h 324"/>
                <a:gd name="T10" fmla="*/ 127 w 329"/>
                <a:gd name="T11" fmla="*/ 3 h 324"/>
                <a:gd name="T12" fmla="*/ 42 w 329"/>
                <a:gd name="T13" fmla="*/ 6 h 324"/>
                <a:gd name="T14" fmla="*/ 2 w 329"/>
                <a:gd name="T15" fmla="*/ 47 h 324"/>
                <a:gd name="T16" fmla="*/ 6 w 329"/>
                <a:gd name="T17" fmla="*/ 101 h 324"/>
                <a:gd name="T18" fmla="*/ 8 w 329"/>
                <a:gd name="T19" fmla="*/ 141 h 324"/>
                <a:gd name="T20" fmla="*/ 14 w 329"/>
                <a:gd name="T21" fmla="*/ 244 h 324"/>
                <a:gd name="T22" fmla="*/ 52 w 329"/>
                <a:gd name="T23" fmla="*/ 259 h 324"/>
                <a:gd name="T24" fmla="*/ 60 w 329"/>
                <a:gd name="T25" fmla="*/ 259 h 324"/>
                <a:gd name="T26" fmla="*/ 65 w 329"/>
                <a:gd name="T27" fmla="*/ 259 h 324"/>
                <a:gd name="T28" fmla="*/ 43 w 329"/>
                <a:gd name="T29" fmla="*/ 321 h 324"/>
                <a:gd name="T30" fmla="*/ 54 w 329"/>
                <a:gd name="T31" fmla="*/ 323 h 324"/>
                <a:gd name="T32" fmla="*/ 73 w 329"/>
                <a:gd name="T33" fmla="*/ 320 h 324"/>
                <a:gd name="T34" fmla="*/ 88 w 329"/>
                <a:gd name="T35" fmla="*/ 318 h 324"/>
                <a:gd name="T36" fmla="*/ 79 w 329"/>
                <a:gd name="T37" fmla="*/ 316 h 324"/>
                <a:gd name="T38" fmla="*/ 70 w 329"/>
                <a:gd name="T39" fmla="*/ 316 h 324"/>
                <a:gd name="T40" fmla="*/ 71 w 329"/>
                <a:gd name="T41" fmla="*/ 258 h 324"/>
                <a:gd name="T42" fmla="*/ 132 w 329"/>
                <a:gd name="T43" fmla="*/ 257 h 324"/>
                <a:gd name="T44" fmla="*/ 268 w 329"/>
                <a:gd name="T45" fmla="*/ 252 h 324"/>
                <a:gd name="T46" fmla="*/ 260 w 329"/>
                <a:gd name="T47" fmla="*/ 313 h 324"/>
                <a:gd name="T48" fmla="*/ 249 w 329"/>
                <a:gd name="T49" fmla="*/ 316 h 324"/>
                <a:gd name="T50" fmla="*/ 268 w 329"/>
                <a:gd name="T51" fmla="*/ 317 h 324"/>
                <a:gd name="T52" fmla="*/ 275 w 329"/>
                <a:gd name="T53" fmla="*/ 318 h 324"/>
                <a:gd name="T54" fmla="*/ 294 w 329"/>
                <a:gd name="T55" fmla="*/ 316 h 324"/>
                <a:gd name="T56" fmla="*/ 289 w 329"/>
                <a:gd name="T57" fmla="*/ 314 h 324"/>
                <a:gd name="T58" fmla="*/ 279 w 329"/>
                <a:gd name="T59" fmla="*/ 252 h 324"/>
                <a:gd name="T60" fmla="*/ 310 w 329"/>
                <a:gd name="T61" fmla="*/ 253 h 324"/>
                <a:gd name="T62" fmla="*/ 329 w 329"/>
                <a:gd name="T63" fmla="*/ 229 h 324"/>
                <a:gd name="T64" fmla="*/ 209 w 329"/>
                <a:gd name="T65" fmla="*/ 248 h 324"/>
                <a:gd name="T66" fmla="*/ 149 w 329"/>
                <a:gd name="T67" fmla="*/ 251 h 324"/>
                <a:gd name="T68" fmla="*/ 97 w 329"/>
                <a:gd name="T69" fmla="*/ 253 h 324"/>
                <a:gd name="T70" fmla="*/ 63 w 329"/>
                <a:gd name="T71" fmla="*/ 253 h 324"/>
                <a:gd name="T72" fmla="*/ 17 w 329"/>
                <a:gd name="T73" fmla="*/ 223 h 324"/>
                <a:gd name="T74" fmla="*/ 15 w 329"/>
                <a:gd name="T75" fmla="*/ 175 h 324"/>
                <a:gd name="T76" fmla="*/ 11 w 329"/>
                <a:gd name="T77" fmla="*/ 116 h 324"/>
                <a:gd name="T78" fmla="*/ 7 w 329"/>
                <a:gd name="T79" fmla="*/ 45 h 324"/>
                <a:gd name="T80" fmla="*/ 9 w 329"/>
                <a:gd name="T81" fmla="*/ 33 h 324"/>
                <a:gd name="T82" fmla="*/ 59 w 329"/>
                <a:gd name="T83" fmla="*/ 9 h 324"/>
                <a:gd name="T84" fmla="*/ 187 w 329"/>
                <a:gd name="T85" fmla="*/ 6 h 324"/>
                <a:gd name="T86" fmla="*/ 311 w 329"/>
                <a:gd name="T87" fmla="*/ 19 h 324"/>
                <a:gd name="T88" fmla="*/ 314 w 329"/>
                <a:gd name="T89" fmla="*/ 31 h 324"/>
                <a:gd name="T90" fmla="*/ 314 w 329"/>
                <a:gd name="T91" fmla="*/ 39 h 324"/>
                <a:gd name="T92" fmla="*/ 320 w 329"/>
                <a:gd name="T93" fmla="*/ 154 h 324"/>
                <a:gd name="T94" fmla="*/ 324 w 329"/>
                <a:gd name="T95" fmla="*/ 211 h 324"/>
                <a:gd name="T96" fmla="*/ 309 w 329"/>
                <a:gd name="T97" fmla="*/ 25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9" h="324">
                  <a:moveTo>
                    <a:pt x="329" y="229"/>
                  </a:moveTo>
                  <a:cubicBezTo>
                    <a:pt x="329" y="221"/>
                    <a:pt x="329" y="212"/>
                    <a:pt x="328" y="201"/>
                  </a:cubicBezTo>
                  <a:cubicBezTo>
                    <a:pt x="328" y="197"/>
                    <a:pt x="328" y="193"/>
                    <a:pt x="328" y="189"/>
                  </a:cubicBezTo>
                  <a:cubicBezTo>
                    <a:pt x="327" y="186"/>
                    <a:pt x="327" y="184"/>
                    <a:pt x="327" y="181"/>
                  </a:cubicBezTo>
                  <a:cubicBezTo>
                    <a:pt x="327" y="174"/>
                    <a:pt x="326" y="166"/>
                    <a:pt x="325" y="159"/>
                  </a:cubicBezTo>
                  <a:cubicBezTo>
                    <a:pt x="324" y="153"/>
                    <a:pt x="323" y="147"/>
                    <a:pt x="323" y="140"/>
                  </a:cubicBezTo>
                  <a:cubicBezTo>
                    <a:pt x="322" y="132"/>
                    <a:pt x="322" y="123"/>
                    <a:pt x="322" y="115"/>
                  </a:cubicBezTo>
                  <a:cubicBezTo>
                    <a:pt x="322" y="107"/>
                    <a:pt x="322" y="99"/>
                    <a:pt x="321" y="92"/>
                  </a:cubicBezTo>
                  <a:cubicBezTo>
                    <a:pt x="321" y="90"/>
                    <a:pt x="321" y="89"/>
                    <a:pt x="321" y="87"/>
                  </a:cubicBezTo>
                  <a:cubicBezTo>
                    <a:pt x="320" y="84"/>
                    <a:pt x="320" y="80"/>
                    <a:pt x="320" y="77"/>
                  </a:cubicBezTo>
                  <a:cubicBezTo>
                    <a:pt x="320" y="75"/>
                    <a:pt x="320" y="74"/>
                    <a:pt x="320" y="73"/>
                  </a:cubicBezTo>
                  <a:cubicBezTo>
                    <a:pt x="321" y="71"/>
                    <a:pt x="321" y="70"/>
                    <a:pt x="321" y="68"/>
                  </a:cubicBezTo>
                  <a:cubicBezTo>
                    <a:pt x="321" y="61"/>
                    <a:pt x="320" y="53"/>
                    <a:pt x="320" y="46"/>
                  </a:cubicBezTo>
                  <a:cubicBezTo>
                    <a:pt x="319" y="38"/>
                    <a:pt x="318" y="29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3" y="10"/>
                    <a:pt x="306" y="4"/>
                    <a:pt x="293" y="3"/>
                  </a:cubicBezTo>
                  <a:cubicBezTo>
                    <a:pt x="288" y="2"/>
                    <a:pt x="283" y="2"/>
                    <a:pt x="279" y="2"/>
                  </a:cubicBezTo>
                  <a:cubicBezTo>
                    <a:pt x="277" y="2"/>
                    <a:pt x="275" y="2"/>
                    <a:pt x="273" y="2"/>
                  </a:cubicBezTo>
                  <a:cubicBezTo>
                    <a:pt x="270" y="2"/>
                    <a:pt x="266" y="2"/>
                    <a:pt x="263" y="2"/>
                  </a:cubicBezTo>
                  <a:cubicBezTo>
                    <a:pt x="258" y="2"/>
                    <a:pt x="253" y="2"/>
                    <a:pt x="249" y="1"/>
                  </a:cubicBezTo>
                  <a:cubicBezTo>
                    <a:pt x="244" y="1"/>
                    <a:pt x="241" y="0"/>
                    <a:pt x="236" y="0"/>
                  </a:cubicBezTo>
                  <a:cubicBezTo>
                    <a:pt x="221" y="0"/>
                    <a:pt x="202" y="1"/>
                    <a:pt x="184" y="1"/>
                  </a:cubicBezTo>
                  <a:cubicBezTo>
                    <a:pt x="174" y="1"/>
                    <a:pt x="164" y="2"/>
                    <a:pt x="155" y="2"/>
                  </a:cubicBezTo>
                  <a:cubicBezTo>
                    <a:pt x="145" y="3"/>
                    <a:pt x="136" y="3"/>
                    <a:pt x="127" y="3"/>
                  </a:cubicBezTo>
                  <a:cubicBezTo>
                    <a:pt x="124" y="3"/>
                    <a:pt x="120" y="3"/>
                    <a:pt x="117" y="3"/>
                  </a:cubicBezTo>
                  <a:cubicBezTo>
                    <a:pt x="112" y="3"/>
                    <a:pt x="107" y="3"/>
                    <a:pt x="102" y="3"/>
                  </a:cubicBezTo>
                  <a:cubicBezTo>
                    <a:pt x="84" y="4"/>
                    <a:pt x="68" y="4"/>
                    <a:pt x="50" y="5"/>
                  </a:cubicBezTo>
                  <a:cubicBezTo>
                    <a:pt x="47" y="6"/>
                    <a:pt x="45" y="6"/>
                    <a:pt x="42" y="6"/>
                  </a:cubicBezTo>
                  <a:cubicBezTo>
                    <a:pt x="32" y="6"/>
                    <a:pt x="22" y="7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0" y="15"/>
                    <a:pt x="6" y="17"/>
                    <a:pt x="5" y="19"/>
                  </a:cubicBezTo>
                  <a:cubicBezTo>
                    <a:pt x="0" y="26"/>
                    <a:pt x="1" y="37"/>
                    <a:pt x="2" y="47"/>
                  </a:cubicBezTo>
                  <a:cubicBezTo>
                    <a:pt x="3" y="49"/>
                    <a:pt x="3" y="52"/>
                    <a:pt x="3" y="54"/>
                  </a:cubicBezTo>
                  <a:cubicBezTo>
                    <a:pt x="4" y="65"/>
                    <a:pt x="4" y="74"/>
                    <a:pt x="5" y="83"/>
                  </a:cubicBezTo>
                  <a:cubicBezTo>
                    <a:pt x="5" y="87"/>
                    <a:pt x="5" y="91"/>
                    <a:pt x="5" y="95"/>
                  </a:cubicBezTo>
                  <a:cubicBezTo>
                    <a:pt x="5" y="97"/>
                    <a:pt x="6" y="99"/>
                    <a:pt x="6" y="101"/>
                  </a:cubicBezTo>
                  <a:cubicBezTo>
                    <a:pt x="6" y="104"/>
                    <a:pt x="6" y="107"/>
                    <a:pt x="6" y="110"/>
                  </a:cubicBezTo>
                  <a:cubicBezTo>
                    <a:pt x="7" y="112"/>
                    <a:pt x="6" y="114"/>
                    <a:pt x="6" y="117"/>
                  </a:cubicBezTo>
                  <a:cubicBezTo>
                    <a:pt x="6" y="119"/>
                    <a:pt x="6" y="122"/>
                    <a:pt x="6" y="125"/>
                  </a:cubicBezTo>
                  <a:cubicBezTo>
                    <a:pt x="6" y="130"/>
                    <a:pt x="7" y="136"/>
                    <a:pt x="8" y="141"/>
                  </a:cubicBezTo>
                  <a:cubicBezTo>
                    <a:pt x="8" y="146"/>
                    <a:pt x="9" y="151"/>
                    <a:pt x="9" y="155"/>
                  </a:cubicBezTo>
                  <a:cubicBezTo>
                    <a:pt x="10" y="168"/>
                    <a:pt x="11" y="182"/>
                    <a:pt x="11" y="195"/>
                  </a:cubicBezTo>
                  <a:cubicBezTo>
                    <a:pt x="11" y="211"/>
                    <a:pt x="12" y="228"/>
                    <a:pt x="13" y="244"/>
                  </a:cubicBezTo>
                  <a:cubicBezTo>
                    <a:pt x="13" y="244"/>
                    <a:pt x="13" y="244"/>
                    <a:pt x="14" y="244"/>
                  </a:cubicBezTo>
                  <a:cubicBezTo>
                    <a:pt x="15" y="246"/>
                    <a:pt x="16" y="247"/>
                    <a:pt x="16" y="248"/>
                  </a:cubicBezTo>
                  <a:cubicBezTo>
                    <a:pt x="17" y="250"/>
                    <a:pt x="18" y="252"/>
                    <a:pt x="20" y="253"/>
                  </a:cubicBezTo>
                  <a:cubicBezTo>
                    <a:pt x="26" y="258"/>
                    <a:pt x="36" y="259"/>
                    <a:pt x="45" y="259"/>
                  </a:cubicBezTo>
                  <a:cubicBezTo>
                    <a:pt x="47" y="259"/>
                    <a:pt x="50" y="259"/>
                    <a:pt x="52" y="259"/>
                  </a:cubicBezTo>
                  <a:cubicBezTo>
                    <a:pt x="54" y="259"/>
                    <a:pt x="56" y="259"/>
                    <a:pt x="58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1" y="259"/>
                  </a:cubicBezTo>
                  <a:cubicBezTo>
                    <a:pt x="61" y="260"/>
                    <a:pt x="62" y="261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59"/>
                    <a:pt x="65" y="259"/>
                    <a:pt x="65" y="259"/>
                  </a:cubicBezTo>
                  <a:cubicBezTo>
                    <a:pt x="67" y="274"/>
                    <a:pt x="66" y="288"/>
                    <a:pt x="65" y="302"/>
                  </a:cubicBezTo>
                  <a:cubicBezTo>
                    <a:pt x="65" y="307"/>
                    <a:pt x="65" y="312"/>
                    <a:pt x="65" y="317"/>
                  </a:cubicBezTo>
                  <a:cubicBezTo>
                    <a:pt x="63" y="317"/>
                    <a:pt x="61" y="317"/>
                    <a:pt x="59" y="317"/>
                  </a:cubicBezTo>
                  <a:cubicBezTo>
                    <a:pt x="53" y="317"/>
                    <a:pt x="45" y="317"/>
                    <a:pt x="43" y="321"/>
                  </a:cubicBezTo>
                  <a:cubicBezTo>
                    <a:pt x="42" y="322"/>
                    <a:pt x="42" y="322"/>
                    <a:pt x="42" y="323"/>
                  </a:cubicBezTo>
                  <a:cubicBezTo>
                    <a:pt x="43" y="323"/>
                    <a:pt x="43" y="323"/>
                    <a:pt x="43" y="323"/>
                  </a:cubicBezTo>
                  <a:cubicBezTo>
                    <a:pt x="44" y="323"/>
                    <a:pt x="45" y="324"/>
                    <a:pt x="46" y="324"/>
                  </a:cubicBezTo>
                  <a:cubicBezTo>
                    <a:pt x="49" y="324"/>
                    <a:pt x="51" y="323"/>
                    <a:pt x="54" y="323"/>
                  </a:cubicBezTo>
                  <a:cubicBezTo>
                    <a:pt x="56" y="322"/>
                    <a:pt x="59" y="322"/>
                    <a:pt x="62" y="322"/>
                  </a:cubicBezTo>
                  <a:cubicBezTo>
                    <a:pt x="64" y="322"/>
                    <a:pt x="66" y="322"/>
                    <a:pt x="67" y="323"/>
                  </a:cubicBezTo>
                  <a:cubicBezTo>
                    <a:pt x="68" y="323"/>
                    <a:pt x="68" y="323"/>
                    <a:pt x="68" y="322"/>
                  </a:cubicBezTo>
                  <a:cubicBezTo>
                    <a:pt x="70" y="321"/>
                    <a:pt x="71" y="321"/>
                    <a:pt x="73" y="320"/>
                  </a:cubicBezTo>
                  <a:cubicBezTo>
                    <a:pt x="75" y="320"/>
                    <a:pt x="77" y="321"/>
                    <a:pt x="79" y="321"/>
                  </a:cubicBezTo>
                  <a:cubicBezTo>
                    <a:pt x="81" y="321"/>
                    <a:pt x="82" y="321"/>
                    <a:pt x="84" y="321"/>
                  </a:cubicBezTo>
                  <a:cubicBezTo>
                    <a:pt x="85" y="321"/>
                    <a:pt x="87" y="321"/>
                    <a:pt x="88" y="319"/>
                  </a:cubicBezTo>
                  <a:cubicBezTo>
                    <a:pt x="88" y="319"/>
                    <a:pt x="88" y="319"/>
                    <a:pt x="88" y="318"/>
                  </a:cubicBezTo>
                  <a:cubicBezTo>
                    <a:pt x="88" y="316"/>
                    <a:pt x="85" y="316"/>
                    <a:pt x="84" y="316"/>
                  </a:cubicBezTo>
                  <a:cubicBezTo>
                    <a:pt x="83" y="316"/>
                    <a:pt x="82" y="316"/>
                    <a:pt x="81" y="316"/>
                  </a:cubicBezTo>
                  <a:cubicBezTo>
                    <a:pt x="80" y="316"/>
                    <a:pt x="80" y="316"/>
                    <a:pt x="79" y="316"/>
                  </a:cubicBezTo>
                  <a:cubicBezTo>
                    <a:pt x="79" y="316"/>
                    <a:pt x="79" y="316"/>
                    <a:pt x="79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78" y="316"/>
                    <a:pt x="77" y="316"/>
                    <a:pt x="76" y="316"/>
                  </a:cubicBezTo>
                  <a:cubicBezTo>
                    <a:pt x="75" y="316"/>
                    <a:pt x="74" y="316"/>
                    <a:pt x="73" y="316"/>
                  </a:cubicBezTo>
                  <a:cubicBezTo>
                    <a:pt x="72" y="316"/>
                    <a:pt x="71" y="316"/>
                    <a:pt x="70" y="316"/>
                  </a:cubicBezTo>
                  <a:cubicBezTo>
                    <a:pt x="70" y="311"/>
                    <a:pt x="70" y="306"/>
                    <a:pt x="71" y="301"/>
                  </a:cubicBezTo>
                  <a:cubicBezTo>
                    <a:pt x="71" y="292"/>
                    <a:pt x="72" y="282"/>
                    <a:pt x="71" y="273"/>
                  </a:cubicBezTo>
                  <a:cubicBezTo>
                    <a:pt x="71" y="272"/>
                    <a:pt x="71" y="270"/>
                    <a:pt x="71" y="269"/>
                  </a:cubicBezTo>
                  <a:cubicBezTo>
                    <a:pt x="70" y="265"/>
                    <a:pt x="70" y="261"/>
                    <a:pt x="71" y="258"/>
                  </a:cubicBezTo>
                  <a:cubicBezTo>
                    <a:pt x="77" y="258"/>
                    <a:pt x="84" y="258"/>
                    <a:pt x="90" y="258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109" y="258"/>
                    <a:pt x="116" y="258"/>
                    <a:pt x="122" y="258"/>
                  </a:cubicBezTo>
                  <a:cubicBezTo>
                    <a:pt x="125" y="258"/>
                    <a:pt x="129" y="257"/>
                    <a:pt x="132" y="257"/>
                  </a:cubicBezTo>
                  <a:cubicBezTo>
                    <a:pt x="135" y="257"/>
                    <a:pt x="138" y="256"/>
                    <a:pt x="141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84" y="253"/>
                    <a:pt x="216" y="252"/>
                    <a:pt x="246" y="252"/>
                  </a:cubicBezTo>
                  <a:cubicBezTo>
                    <a:pt x="254" y="252"/>
                    <a:pt x="261" y="252"/>
                    <a:pt x="268" y="252"/>
                  </a:cubicBezTo>
                  <a:cubicBezTo>
                    <a:pt x="268" y="263"/>
                    <a:pt x="268" y="273"/>
                    <a:pt x="268" y="283"/>
                  </a:cubicBezTo>
                  <a:cubicBezTo>
                    <a:pt x="269" y="292"/>
                    <a:pt x="269" y="302"/>
                    <a:pt x="269" y="312"/>
                  </a:cubicBezTo>
                  <a:cubicBezTo>
                    <a:pt x="267" y="312"/>
                    <a:pt x="265" y="312"/>
                    <a:pt x="264" y="312"/>
                  </a:cubicBezTo>
                  <a:cubicBezTo>
                    <a:pt x="262" y="312"/>
                    <a:pt x="261" y="312"/>
                    <a:pt x="260" y="313"/>
                  </a:cubicBezTo>
                  <a:cubicBezTo>
                    <a:pt x="259" y="313"/>
                    <a:pt x="259" y="313"/>
                    <a:pt x="259" y="313"/>
                  </a:cubicBezTo>
                  <a:cubicBezTo>
                    <a:pt x="259" y="313"/>
                    <a:pt x="258" y="312"/>
                    <a:pt x="257" y="312"/>
                  </a:cubicBezTo>
                  <a:cubicBezTo>
                    <a:pt x="256" y="312"/>
                    <a:pt x="256" y="312"/>
                    <a:pt x="255" y="312"/>
                  </a:cubicBezTo>
                  <a:cubicBezTo>
                    <a:pt x="254" y="312"/>
                    <a:pt x="250" y="312"/>
                    <a:pt x="249" y="316"/>
                  </a:cubicBezTo>
                  <a:cubicBezTo>
                    <a:pt x="249" y="316"/>
                    <a:pt x="249" y="317"/>
                    <a:pt x="250" y="317"/>
                  </a:cubicBezTo>
                  <a:cubicBezTo>
                    <a:pt x="251" y="318"/>
                    <a:pt x="253" y="318"/>
                    <a:pt x="256" y="318"/>
                  </a:cubicBezTo>
                  <a:cubicBezTo>
                    <a:pt x="258" y="318"/>
                    <a:pt x="260" y="318"/>
                    <a:pt x="263" y="317"/>
                  </a:cubicBezTo>
                  <a:cubicBezTo>
                    <a:pt x="264" y="317"/>
                    <a:pt x="266" y="317"/>
                    <a:pt x="268" y="317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8" y="318"/>
                    <a:pt x="269" y="318"/>
                    <a:pt x="270" y="318"/>
                  </a:cubicBezTo>
                  <a:cubicBezTo>
                    <a:pt x="270" y="318"/>
                    <a:pt x="270" y="318"/>
                    <a:pt x="270" y="318"/>
                  </a:cubicBezTo>
                  <a:cubicBezTo>
                    <a:pt x="272" y="318"/>
                    <a:pt x="273" y="318"/>
                    <a:pt x="275" y="318"/>
                  </a:cubicBezTo>
                  <a:cubicBezTo>
                    <a:pt x="279" y="318"/>
                    <a:pt x="283" y="318"/>
                    <a:pt x="286" y="319"/>
                  </a:cubicBezTo>
                  <a:cubicBezTo>
                    <a:pt x="287" y="320"/>
                    <a:pt x="288" y="320"/>
                    <a:pt x="289" y="320"/>
                  </a:cubicBezTo>
                  <a:cubicBezTo>
                    <a:pt x="291" y="320"/>
                    <a:pt x="293" y="320"/>
                    <a:pt x="294" y="318"/>
                  </a:cubicBezTo>
                  <a:cubicBezTo>
                    <a:pt x="294" y="318"/>
                    <a:pt x="295" y="317"/>
                    <a:pt x="294" y="316"/>
                  </a:cubicBezTo>
                  <a:cubicBezTo>
                    <a:pt x="294" y="315"/>
                    <a:pt x="294" y="314"/>
                    <a:pt x="294" y="314"/>
                  </a:cubicBezTo>
                  <a:cubicBezTo>
                    <a:pt x="293" y="314"/>
                    <a:pt x="293" y="313"/>
                    <a:pt x="292" y="313"/>
                  </a:cubicBezTo>
                  <a:cubicBezTo>
                    <a:pt x="291" y="313"/>
                    <a:pt x="291" y="313"/>
                    <a:pt x="290" y="313"/>
                  </a:cubicBezTo>
                  <a:cubicBezTo>
                    <a:pt x="290" y="314"/>
                    <a:pt x="289" y="314"/>
                    <a:pt x="289" y="314"/>
                  </a:cubicBezTo>
                  <a:cubicBezTo>
                    <a:pt x="284" y="314"/>
                    <a:pt x="278" y="313"/>
                    <a:pt x="274" y="312"/>
                  </a:cubicBezTo>
                  <a:cubicBezTo>
                    <a:pt x="274" y="305"/>
                    <a:pt x="274" y="298"/>
                    <a:pt x="274" y="291"/>
                  </a:cubicBezTo>
                  <a:cubicBezTo>
                    <a:pt x="274" y="278"/>
                    <a:pt x="273" y="264"/>
                    <a:pt x="272" y="252"/>
                  </a:cubicBezTo>
                  <a:cubicBezTo>
                    <a:pt x="274" y="252"/>
                    <a:pt x="277" y="252"/>
                    <a:pt x="279" y="252"/>
                  </a:cubicBezTo>
                  <a:cubicBezTo>
                    <a:pt x="286" y="252"/>
                    <a:pt x="294" y="252"/>
                    <a:pt x="300" y="252"/>
                  </a:cubicBezTo>
                  <a:cubicBezTo>
                    <a:pt x="300" y="252"/>
                    <a:pt x="301" y="252"/>
                    <a:pt x="302" y="253"/>
                  </a:cubicBezTo>
                  <a:cubicBezTo>
                    <a:pt x="304" y="253"/>
                    <a:pt x="307" y="253"/>
                    <a:pt x="308" y="253"/>
                  </a:cubicBezTo>
                  <a:cubicBezTo>
                    <a:pt x="309" y="253"/>
                    <a:pt x="309" y="253"/>
                    <a:pt x="310" y="253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20" y="253"/>
                    <a:pt x="327" y="247"/>
                    <a:pt x="329" y="237"/>
                  </a:cubicBezTo>
                  <a:cubicBezTo>
                    <a:pt x="329" y="236"/>
                    <a:pt x="329" y="234"/>
                    <a:pt x="329" y="233"/>
                  </a:cubicBezTo>
                  <a:cubicBezTo>
                    <a:pt x="329" y="231"/>
                    <a:pt x="329" y="230"/>
                    <a:pt x="329" y="229"/>
                  </a:cubicBezTo>
                  <a:close/>
                  <a:moveTo>
                    <a:pt x="298" y="248"/>
                  </a:moveTo>
                  <a:cubicBezTo>
                    <a:pt x="297" y="248"/>
                    <a:pt x="296" y="248"/>
                    <a:pt x="295" y="248"/>
                  </a:cubicBezTo>
                  <a:cubicBezTo>
                    <a:pt x="279" y="247"/>
                    <a:pt x="263" y="246"/>
                    <a:pt x="248" y="246"/>
                  </a:cubicBezTo>
                  <a:cubicBezTo>
                    <a:pt x="235" y="246"/>
                    <a:pt x="222" y="247"/>
                    <a:pt x="209" y="248"/>
                  </a:cubicBezTo>
                  <a:cubicBezTo>
                    <a:pt x="201" y="248"/>
                    <a:pt x="192" y="248"/>
                    <a:pt x="184" y="249"/>
                  </a:cubicBezTo>
                  <a:cubicBezTo>
                    <a:pt x="178" y="249"/>
                    <a:pt x="173" y="249"/>
                    <a:pt x="167" y="250"/>
                  </a:cubicBezTo>
                  <a:cubicBezTo>
                    <a:pt x="165" y="250"/>
                    <a:pt x="162" y="250"/>
                    <a:pt x="160" y="250"/>
                  </a:cubicBezTo>
                  <a:cubicBezTo>
                    <a:pt x="156" y="251"/>
                    <a:pt x="152" y="251"/>
                    <a:pt x="149" y="251"/>
                  </a:cubicBezTo>
                  <a:cubicBezTo>
                    <a:pt x="146" y="251"/>
                    <a:pt x="143" y="251"/>
                    <a:pt x="140" y="251"/>
                  </a:cubicBezTo>
                  <a:cubicBezTo>
                    <a:pt x="137" y="251"/>
                    <a:pt x="134" y="251"/>
                    <a:pt x="131" y="252"/>
                  </a:cubicBezTo>
                  <a:cubicBezTo>
                    <a:pt x="126" y="252"/>
                    <a:pt x="122" y="253"/>
                    <a:pt x="117" y="253"/>
                  </a:cubicBezTo>
                  <a:cubicBezTo>
                    <a:pt x="110" y="252"/>
                    <a:pt x="104" y="253"/>
                    <a:pt x="97" y="253"/>
                  </a:cubicBezTo>
                  <a:cubicBezTo>
                    <a:pt x="94" y="253"/>
                    <a:pt x="94" y="253"/>
                    <a:pt x="94" y="253"/>
                  </a:cubicBezTo>
                  <a:cubicBezTo>
                    <a:pt x="90" y="253"/>
                    <a:pt x="85" y="253"/>
                    <a:pt x="81" y="253"/>
                  </a:cubicBezTo>
                  <a:cubicBezTo>
                    <a:pt x="76" y="253"/>
                    <a:pt x="71" y="252"/>
                    <a:pt x="66" y="253"/>
                  </a:cubicBezTo>
                  <a:cubicBezTo>
                    <a:pt x="65" y="253"/>
                    <a:pt x="64" y="253"/>
                    <a:pt x="63" y="253"/>
                  </a:cubicBezTo>
                  <a:cubicBezTo>
                    <a:pt x="62" y="253"/>
                    <a:pt x="61" y="254"/>
                    <a:pt x="61" y="254"/>
                  </a:cubicBezTo>
                  <a:cubicBezTo>
                    <a:pt x="57" y="254"/>
                    <a:pt x="52" y="254"/>
                    <a:pt x="48" y="254"/>
                  </a:cubicBezTo>
                  <a:cubicBezTo>
                    <a:pt x="35" y="254"/>
                    <a:pt x="25" y="252"/>
                    <a:pt x="21" y="247"/>
                  </a:cubicBezTo>
                  <a:cubicBezTo>
                    <a:pt x="17" y="242"/>
                    <a:pt x="17" y="232"/>
                    <a:pt x="17" y="223"/>
                  </a:cubicBezTo>
                  <a:cubicBezTo>
                    <a:pt x="17" y="222"/>
                    <a:pt x="17" y="221"/>
                    <a:pt x="17" y="220"/>
                  </a:cubicBezTo>
                  <a:cubicBezTo>
                    <a:pt x="16" y="214"/>
                    <a:pt x="16" y="208"/>
                    <a:pt x="16" y="203"/>
                  </a:cubicBezTo>
                  <a:cubicBezTo>
                    <a:pt x="16" y="196"/>
                    <a:pt x="16" y="189"/>
                    <a:pt x="16" y="182"/>
                  </a:cubicBezTo>
                  <a:cubicBezTo>
                    <a:pt x="15" y="180"/>
                    <a:pt x="15" y="177"/>
                    <a:pt x="15" y="175"/>
                  </a:cubicBezTo>
                  <a:cubicBezTo>
                    <a:pt x="15" y="171"/>
                    <a:pt x="15" y="166"/>
                    <a:pt x="15" y="162"/>
                  </a:cubicBezTo>
                  <a:cubicBezTo>
                    <a:pt x="15" y="156"/>
                    <a:pt x="14" y="150"/>
                    <a:pt x="13" y="145"/>
                  </a:cubicBezTo>
                  <a:cubicBezTo>
                    <a:pt x="12" y="138"/>
                    <a:pt x="11" y="131"/>
                    <a:pt x="11" y="125"/>
                  </a:cubicBezTo>
                  <a:cubicBezTo>
                    <a:pt x="11" y="122"/>
                    <a:pt x="11" y="119"/>
                    <a:pt x="11" y="116"/>
                  </a:cubicBezTo>
                  <a:cubicBezTo>
                    <a:pt x="12" y="113"/>
                    <a:pt x="12" y="110"/>
                    <a:pt x="12" y="107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79"/>
                    <a:pt x="9" y="66"/>
                    <a:pt x="8" y="52"/>
                  </a:cubicBezTo>
                  <a:cubicBezTo>
                    <a:pt x="8" y="50"/>
                    <a:pt x="7" y="47"/>
                    <a:pt x="7" y="45"/>
                  </a:cubicBezTo>
                  <a:cubicBezTo>
                    <a:pt x="6" y="41"/>
                    <a:pt x="6" y="38"/>
                    <a:pt x="6" y="34"/>
                  </a:cubicBezTo>
                  <a:cubicBezTo>
                    <a:pt x="6" y="33"/>
                    <a:pt x="6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8" y="33"/>
                    <a:pt x="9" y="33"/>
                  </a:cubicBezTo>
                  <a:cubicBezTo>
                    <a:pt x="9" y="33"/>
                    <a:pt x="9" y="32"/>
                    <a:pt x="9" y="32"/>
                  </a:cubicBezTo>
                  <a:cubicBezTo>
                    <a:pt x="7" y="29"/>
                    <a:pt x="8" y="25"/>
                    <a:pt x="9" y="22"/>
                  </a:cubicBezTo>
                  <a:cubicBezTo>
                    <a:pt x="11" y="19"/>
                    <a:pt x="21" y="13"/>
                    <a:pt x="25" y="12"/>
                  </a:cubicBezTo>
                  <a:cubicBezTo>
                    <a:pt x="34" y="10"/>
                    <a:pt x="46" y="10"/>
                    <a:pt x="59" y="9"/>
                  </a:cubicBezTo>
                  <a:cubicBezTo>
                    <a:pt x="63" y="9"/>
                    <a:pt x="67" y="9"/>
                    <a:pt x="71" y="9"/>
                  </a:cubicBezTo>
                  <a:cubicBezTo>
                    <a:pt x="103" y="7"/>
                    <a:pt x="135" y="7"/>
                    <a:pt x="166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9" y="6"/>
                    <a:pt x="183" y="6"/>
                    <a:pt x="187" y="6"/>
                  </a:cubicBezTo>
                  <a:cubicBezTo>
                    <a:pt x="200" y="5"/>
                    <a:pt x="214" y="5"/>
                    <a:pt x="227" y="5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49" y="6"/>
                    <a:pt x="262" y="6"/>
                    <a:pt x="274" y="7"/>
                  </a:cubicBezTo>
                  <a:cubicBezTo>
                    <a:pt x="293" y="7"/>
                    <a:pt x="307" y="7"/>
                    <a:pt x="311" y="19"/>
                  </a:cubicBezTo>
                  <a:cubicBezTo>
                    <a:pt x="312" y="20"/>
                    <a:pt x="312" y="22"/>
                    <a:pt x="312" y="24"/>
                  </a:cubicBezTo>
                  <a:cubicBezTo>
                    <a:pt x="312" y="26"/>
                    <a:pt x="312" y="28"/>
                    <a:pt x="313" y="29"/>
                  </a:cubicBezTo>
                  <a:cubicBezTo>
                    <a:pt x="313" y="29"/>
                    <a:pt x="313" y="30"/>
                    <a:pt x="313" y="30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2"/>
                    <a:pt x="314" y="33"/>
                    <a:pt x="314" y="33"/>
                  </a:cubicBezTo>
                  <a:cubicBezTo>
                    <a:pt x="314" y="34"/>
                    <a:pt x="314" y="34"/>
                    <a:pt x="314" y="35"/>
                  </a:cubicBezTo>
                  <a:cubicBezTo>
                    <a:pt x="314" y="36"/>
                    <a:pt x="314" y="38"/>
                    <a:pt x="314" y="39"/>
                  </a:cubicBezTo>
                  <a:cubicBezTo>
                    <a:pt x="315" y="54"/>
                    <a:pt x="316" y="75"/>
                    <a:pt x="316" y="95"/>
                  </a:cubicBezTo>
                  <a:cubicBezTo>
                    <a:pt x="316" y="103"/>
                    <a:pt x="316" y="110"/>
                    <a:pt x="316" y="117"/>
                  </a:cubicBezTo>
                  <a:cubicBezTo>
                    <a:pt x="317" y="126"/>
                    <a:pt x="318" y="136"/>
                    <a:pt x="319" y="145"/>
                  </a:cubicBezTo>
                  <a:cubicBezTo>
                    <a:pt x="319" y="148"/>
                    <a:pt x="320" y="151"/>
                    <a:pt x="320" y="154"/>
                  </a:cubicBezTo>
                  <a:cubicBezTo>
                    <a:pt x="320" y="156"/>
                    <a:pt x="320" y="159"/>
                    <a:pt x="320" y="161"/>
                  </a:cubicBezTo>
                  <a:cubicBezTo>
                    <a:pt x="320" y="164"/>
                    <a:pt x="320" y="167"/>
                    <a:pt x="320" y="169"/>
                  </a:cubicBezTo>
                  <a:cubicBezTo>
                    <a:pt x="322" y="182"/>
                    <a:pt x="323" y="197"/>
                    <a:pt x="324" y="210"/>
                  </a:cubicBezTo>
                  <a:cubicBezTo>
                    <a:pt x="324" y="211"/>
                    <a:pt x="324" y="211"/>
                    <a:pt x="324" y="211"/>
                  </a:cubicBezTo>
                  <a:cubicBezTo>
                    <a:pt x="324" y="220"/>
                    <a:pt x="325" y="234"/>
                    <a:pt x="323" y="240"/>
                  </a:cubicBezTo>
                  <a:cubicBezTo>
                    <a:pt x="322" y="242"/>
                    <a:pt x="319" y="246"/>
                    <a:pt x="318" y="247"/>
                  </a:cubicBezTo>
                  <a:cubicBezTo>
                    <a:pt x="317" y="247"/>
                    <a:pt x="316" y="247"/>
                    <a:pt x="315" y="247"/>
                  </a:cubicBezTo>
                  <a:cubicBezTo>
                    <a:pt x="313" y="247"/>
                    <a:pt x="310" y="248"/>
                    <a:pt x="309" y="250"/>
                  </a:cubicBezTo>
                  <a:cubicBezTo>
                    <a:pt x="306" y="248"/>
                    <a:pt x="302" y="248"/>
                    <a:pt x="298" y="24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4" name="Freeform 194"/>
          <p:cNvSpPr>
            <a:spLocks noEditPoints="1"/>
          </p:cNvSpPr>
          <p:nvPr/>
        </p:nvSpPr>
        <p:spPr bwMode="auto">
          <a:xfrm>
            <a:off x="8165148" y="3794126"/>
            <a:ext cx="638175" cy="584200"/>
          </a:xfrm>
          <a:custGeom>
            <a:avLst/>
            <a:gdLst>
              <a:gd name="T0" fmla="*/ 122 w 263"/>
              <a:gd name="T1" fmla="*/ 240 h 242"/>
              <a:gd name="T2" fmla="*/ 113 w 263"/>
              <a:gd name="T3" fmla="*/ 239 h 242"/>
              <a:gd name="T4" fmla="*/ 113 w 263"/>
              <a:gd name="T5" fmla="*/ 239 h 242"/>
              <a:gd name="T6" fmla="*/ 110 w 263"/>
              <a:gd name="T7" fmla="*/ 239 h 242"/>
              <a:gd name="T8" fmla="*/ 110 w 263"/>
              <a:gd name="T9" fmla="*/ 234 h 242"/>
              <a:gd name="T10" fmla="*/ 77 w 263"/>
              <a:gd name="T11" fmla="*/ 175 h 242"/>
              <a:gd name="T12" fmla="*/ 45 w 263"/>
              <a:gd name="T13" fmla="*/ 141 h 242"/>
              <a:gd name="T14" fmla="*/ 0 w 263"/>
              <a:gd name="T15" fmla="*/ 55 h 242"/>
              <a:gd name="T16" fmla="*/ 23 w 263"/>
              <a:gd name="T17" fmla="*/ 28 h 242"/>
              <a:gd name="T18" fmla="*/ 51 w 263"/>
              <a:gd name="T19" fmla="*/ 29 h 242"/>
              <a:gd name="T20" fmla="*/ 72 w 263"/>
              <a:gd name="T21" fmla="*/ 26 h 242"/>
              <a:gd name="T22" fmla="*/ 72 w 263"/>
              <a:gd name="T23" fmla="*/ 14 h 242"/>
              <a:gd name="T24" fmla="*/ 70 w 263"/>
              <a:gd name="T25" fmla="*/ 5 h 242"/>
              <a:gd name="T26" fmla="*/ 93 w 263"/>
              <a:gd name="T27" fmla="*/ 6 h 242"/>
              <a:gd name="T28" fmla="*/ 110 w 263"/>
              <a:gd name="T29" fmla="*/ 6 h 242"/>
              <a:gd name="T30" fmla="*/ 180 w 263"/>
              <a:gd name="T31" fmla="*/ 4 h 242"/>
              <a:gd name="T32" fmla="*/ 185 w 263"/>
              <a:gd name="T33" fmla="*/ 4 h 242"/>
              <a:gd name="T34" fmla="*/ 214 w 263"/>
              <a:gd name="T35" fmla="*/ 4 h 242"/>
              <a:gd name="T36" fmla="*/ 243 w 263"/>
              <a:gd name="T37" fmla="*/ 1 h 242"/>
              <a:gd name="T38" fmla="*/ 257 w 263"/>
              <a:gd name="T39" fmla="*/ 0 h 242"/>
              <a:gd name="T40" fmla="*/ 259 w 263"/>
              <a:gd name="T41" fmla="*/ 55 h 242"/>
              <a:gd name="T42" fmla="*/ 260 w 263"/>
              <a:gd name="T43" fmla="*/ 154 h 242"/>
              <a:gd name="T44" fmla="*/ 177 w 263"/>
              <a:gd name="T45" fmla="*/ 239 h 242"/>
              <a:gd name="T46" fmla="*/ 145 w 263"/>
              <a:gd name="T47" fmla="*/ 234 h 242"/>
              <a:gd name="T48" fmla="*/ 167 w 263"/>
              <a:gd name="T49" fmla="*/ 235 h 242"/>
              <a:gd name="T50" fmla="*/ 238 w 263"/>
              <a:gd name="T51" fmla="*/ 218 h 242"/>
              <a:gd name="T52" fmla="*/ 257 w 263"/>
              <a:gd name="T53" fmla="*/ 152 h 242"/>
              <a:gd name="T54" fmla="*/ 258 w 263"/>
              <a:gd name="T55" fmla="*/ 82 h 242"/>
              <a:gd name="T56" fmla="*/ 253 w 263"/>
              <a:gd name="T57" fmla="*/ 24 h 242"/>
              <a:gd name="T58" fmla="*/ 220 w 263"/>
              <a:gd name="T59" fmla="*/ 7 h 242"/>
              <a:gd name="T60" fmla="*/ 211 w 263"/>
              <a:gd name="T61" fmla="*/ 8 h 242"/>
              <a:gd name="T62" fmla="*/ 218 w 263"/>
              <a:gd name="T63" fmla="*/ 69 h 242"/>
              <a:gd name="T64" fmla="*/ 220 w 263"/>
              <a:gd name="T65" fmla="*/ 129 h 242"/>
              <a:gd name="T66" fmla="*/ 199 w 263"/>
              <a:gd name="T67" fmla="*/ 189 h 242"/>
              <a:gd name="T68" fmla="*/ 195 w 263"/>
              <a:gd name="T69" fmla="*/ 194 h 242"/>
              <a:gd name="T70" fmla="*/ 189 w 263"/>
              <a:gd name="T71" fmla="*/ 150 h 242"/>
              <a:gd name="T72" fmla="*/ 185 w 263"/>
              <a:gd name="T73" fmla="*/ 40 h 242"/>
              <a:gd name="T74" fmla="*/ 181 w 263"/>
              <a:gd name="T75" fmla="*/ 8 h 242"/>
              <a:gd name="T76" fmla="*/ 121 w 263"/>
              <a:gd name="T77" fmla="*/ 9 h 242"/>
              <a:gd name="T78" fmla="*/ 100 w 263"/>
              <a:gd name="T79" fmla="*/ 8 h 242"/>
              <a:gd name="T80" fmla="*/ 97 w 263"/>
              <a:gd name="T81" fmla="*/ 11 h 242"/>
              <a:gd name="T82" fmla="*/ 75 w 263"/>
              <a:gd name="T83" fmla="*/ 10 h 242"/>
              <a:gd name="T84" fmla="*/ 81 w 263"/>
              <a:gd name="T85" fmla="*/ 130 h 242"/>
              <a:gd name="T86" fmla="*/ 88 w 263"/>
              <a:gd name="T87" fmla="*/ 187 h 242"/>
              <a:gd name="T88" fmla="*/ 111 w 263"/>
              <a:gd name="T89" fmla="*/ 231 h 242"/>
              <a:gd name="T90" fmla="*/ 134 w 263"/>
              <a:gd name="T91" fmla="*/ 236 h 242"/>
              <a:gd name="T92" fmla="*/ 197 w 263"/>
              <a:gd name="T93" fmla="*/ 8 h 242"/>
              <a:gd name="T94" fmla="*/ 185 w 263"/>
              <a:gd name="T95" fmla="*/ 12 h 242"/>
              <a:gd name="T96" fmla="*/ 191 w 263"/>
              <a:gd name="T97" fmla="*/ 52 h 242"/>
              <a:gd name="T98" fmla="*/ 194 w 263"/>
              <a:gd name="T99" fmla="*/ 186 h 242"/>
              <a:gd name="T100" fmla="*/ 216 w 263"/>
              <a:gd name="T101" fmla="*/ 113 h 242"/>
              <a:gd name="T102" fmla="*/ 209 w 263"/>
              <a:gd name="T103" fmla="*/ 8 h 242"/>
              <a:gd name="T104" fmla="*/ 14 w 263"/>
              <a:gd name="T105" fmla="*/ 33 h 242"/>
              <a:gd name="T106" fmla="*/ 5 w 263"/>
              <a:gd name="T107" fmla="*/ 52 h 242"/>
              <a:gd name="T108" fmla="*/ 5 w 263"/>
              <a:gd name="T109" fmla="*/ 71 h 242"/>
              <a:gd name="T110" fmla="*/ 22 w 263"/>
              <a:gd name="T111" fmla="*/ 115 h 242"/>
              <a:gd name="T112" fmla="*/ 76 w 263"/>
              <a:gd name="T113" fmla="*/ 159 h 242"/>
              <a:gd name="T114" fmla="*/ 74 w 263"/>
              <a:gd name="T115" fmla="*/ 95 h 242"/>
              <a:gd name="T116" fmla="*/ 72 w 263"/>
              <a:gd name="T117" fmla="*/ 33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3" h="242">
                <a:moveTo>
                  <a:pt x="137" y="242"/>
                </a:moveTo>
                <a:cubicBezTo>
                  <a:pt x="137" y="242"/>
                  <a:pt x="136" y="242"/>
                  <a:pt x="135" y="242"/>
                </a:cubicBezTo>
                <a:cubicBezTo>
                  <a:pt x="133" y="241"/>
                  <a:pt x="131" y="241"/>
                  <a:pt x="129" y="241"/>
                </a:cubicBezTo>
                <a:cubicBezTo>
                  <a:pt x="126" y="241"/>
                  <a:pt x="124" y="240"/>
                  <a:pt x="122" y="240"/>
                </a:cubicBezTo>
                <a:cubicBezTo>
                  <a:pt x="120" y="240"/>
                  <a:pt x="118" y="240"/>
                  <a:pt x="117" y="241"/>
                </a:cubicBezTo>
                <a:cubicBezTo>
                  <a:pt x="117" y="241"/>
                  <a:pt x="117" y="241"/>
                  <a:pt x="117" y="241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15" y="239"/>
                  <a:pt x="114" y="239"/>
                  <a:pt x="113" y="239"/>
                </a:cubicBezTo>
                <a:cubicBezTo>
                  <a:pt x="113" y="239"/>
                  <a:pt x="112" y="239"/>
                  <a:pt x="112" y="239"/>
                </a:cubicBezTo>
                <a:cubicBezTo>
                  <a:pt x="111" y="239"/>
                  <a:pt x="111" y="239"/>
                  <a:pt x="111" y="239"/>
                </a:cubicBezTo>
                <a:cubicBezTo>
                  <a:pt x="111" y="239"/>
                  <a:pt x="111" y="239"/>
                  <a:pt x="110" y="239"/>
                </a:cubicBezTo>
                <a:cubicBezTo>
                  <a:pt x="113" y="239"/>
                  <a:pt x="113" y="239"/>
                  <a:pt x="113" y="239"/>
                </a:cubicBezTo>
                <a:cubicBezTo>
                  <a:pt x="113" y="237"/>
                  <a:pt x="113" y="237"/>
                  <a:pt x="113" y="237"/>
                </a:cubicBezTo>
                <a:cubicBezTo>
                  <a:pt x="111" y="237"/>
                  <a:pt x="111" y="237"/>
                  <a:pt x="111" y="237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9"/>
                  <a:pt x="110" y="239"/>
                  <a:pt x="110" y="239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0" y="238"/>
                  <a:pt x="110" y="237"/>
                  <a:pt x="110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98" y="229"/>
                  <a:pt x="93" y="218"/>
                  <a:pt x="87" y="205"/>
                </a:cubicBezTo>
                <a:cubicBezTo>
                  <a:pt x="86" y="203"/>
                  <a:pt x="86" y="203"/>
                  <a:pt x="86" y="203"/>
                </a:cubicBezTo>
                <a:cubicBezTo>
                  <a:pt x="83" y="195"/>
                  <a:pt x="78" y="187"/>
                  <a:pt x="77" y="178"/>
                </a:cubicBezTo>
                <a:cubicBezTo>
                  <a:pt x="77" y="177"/>
                  <a:pt x="77" y="176"/>
                  <a:pt x="77" y="175"/>
                </a:cubicBezTo>
                <a:cubicBezTo>
                  <a:pt x="78" y="173"/>
                  <a:pt x="78" y="171"/>
                  <a:pt x="77" y="170"/>
                </a:cubicBezTo>
                <a:cubicBezTo>
                  <a:pt x="76" y="166"/>
                  <a:pt x="69" y="160"/>
                  <a:pt x="62" y="154"/>
                </a:cubicBezTo>
                <a:cubicBezTo>
                  <a:pt x="60" y="153"/>
                  <a:pt x="59" y="152"/>
                  <a:pt x="58" y="151"/>
                </a:cubicBezTo>
                <a:cubicBezTo>
                  <a:pt x="53" y="147"/>
                  <a:pt x="49" y="144"/>
                  <a:pt x="45" y="141"/>
                </a:cubicBezTo>
                <a:cubicBezTo>
                  <a:pt x="29" y="128"/>
                  <a:pt x="14" y="117"/>
                  <a:pt x="5" y="95"/>
                </a:cubicBezTo>
                <a:cubicBezTo>
                  <a:pt x="3" y="90"/>
                  <a:pt x="2" y="86"/>
                  <a:pt x="1" y="77"/>
                </a:cubicBezTo>
                <a:cubicBezTo>
                  <a:pt x="1" y="75"/>
                  <a:pt x="1" y="74"/>
                  <a:pt x="1" y="73"/>
                </a:cubicBezTo>
                <a:cubicBezTo>
                  <a:pt x="0" y="67"/>
                  <a:pt x="0" y="63"/>
                  <a:pt x="0" y="55"/>
                </a:cubicBezTo>
                <a:cubicBezTo>
                  <a:pt x="0" y="54"/>
                  <a:pt x="0" y="53"/>
                  <a:pt x="0" y="52"/>
                </a:cubicBezTo>
                <a:cubicBezTo>
                  <a:pt x="0" y="49"/>
                  <a:pt x="0" y="46"/>
                  <a:pt x="1" y="44"/>
                </a:cubicBezTo>
                <a:cubicBezTo>
                  <a:pt x="2" y="39"/>
                  <a:pt x="9" y="30"/>
                  <a:pt x="14" y="29"/>
                </a:cubicBezTo>
                <a:cubicBezTo>
                  <a:pt x="17" y="28"/>
                  <a:pt x="20" y="28"/>
                  <a:pt x="23" y="28"/>
                </a:cubicBezTo>
                <a:cubicBezTo>
                  <a:pt x="25" y="28"/>
                  <a:pt x="27" y="28"/>
                  <a:pt x="29" y="28"/>
                </a:cubicBezTo>
                <a:cubicBezTo>
                  <a:pt x="30" y="28"/>
                  <a:pt x="32" y="28"/>
                  <a:pt x="33" y="28"/>
                </a:cubicBezTo>
                <a:cubicBezTo>
                  <a:pt x="37" y="28"/>
                  <a:pt x="40" y="28"/>
                  <a:pt x="43" y="28"/>
                </a:cubicBezTo>
                <a:cubicBezTo>
                  <a:pt x="46" y="28"/>
                  <a:pt x="48" y="28"/>
                  <a:pt x="51" y="29"/>
                </a:cubicBezTo>
                <a:cubicBezTo>
                  <a:pt x="54" y="29"/>
                  <a:pt x="56" y="29"/>
                  <a:pt x="58" y="29"/>
                </a:cubicBezTo>
                <a:cubicBezTo>
                  <a:pt x="59" y="29"/>
                  <a:pt x="59" y="29"/>
                  <a:pt x="60" y="29"/>
                </a:cubicBezTo>
                <a:cubicBezTo>
                  <a:pt x="62" y="29"/>
                  <a:pt x="64" y="28"/>
                  <a:pt x="66" y="27"/>
                </a:cubicBezTo>
                <a:cubicBezTo>
                  <a:pt x="68" y="27"/>
                  <a:pt x="70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3"/>
                  <a:pt x="73" y="21"/>
                  <a:pt x="73" y="20"/>
                </a:cubicBezTo>
                <a:cubicBezTo>
                  <a:pt x="73" y="18"/>
                  <a:pt x="73" y="16"/>
                  <a:pt x="72" y="14"/>
                </a:cubicBezTo>
                <a:cubicBezTo>
                  <a:pt x="72" y="13"/>
                  <a:pt x="71" y="12"/>
                  <a:pt x="71" y="11"/>
                </a:cubicBezTo>
                <a:cubicBezTo>
                  <a:pt x="70" y="9"/>
                  <a:pt x="70" y="7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3" y="5"/>
                  <a:pt x="76" y="5"/>
                  <a:pt x="78" y="5"/>
                </a:cubicBezTo>
                <a:cubicBezTo>
                  <a:pt x="81" y="4"/>
                  <a:pt x="83" y="4"/>
                  <a:pt x="85" y="4"/>
                </a:cubicBezTo>
                <a:cubicBezTo>
                  <a:pt x="88" y="4"/>
                  <a:pt x="91" y="4"/>
                  <a:pt x="93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7" y="5"/>
                  <a:pt x="100" y="4"/>
                  <a:pt x="102" y="4"/>
                </a:cubicBezTo>
                <a:cubicBezTo>
                  <a:pt x="105" y="4"/>
                  <a:pt x="107" y="5"/>
                  <a:pt x="109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25" y="4"/>
                  <a:pt x="140" y="4"/>
                  <a:pt x="156" y="4"/>
                </a:cubicBezTo>
                <a:cubicBezTo>
                  <a:pt x="164" y="4"/>
                  <a:pt x="171" y="4"/>
                  <a:pt x="178" y="4"/>
                </a:cubicBezTo>
                <a:cubicBezTo>
                  <a:pt x="179" y="4"/>
                  <a:pt x="179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4" y="4"/>
                  <a:pt x="185" y="4"/>
                </a:cubicBezTo>
                <a:cubicBezTo>
                  <a:pt x="186" y="5"/>
                  <a:pt x="188" y="5"/>
                  <a:pt x="191" y="5"/>
                </a:cubicBezTo>
                <a:cubicBezTo>
                  <a:pt x="194" y="5"/>
                  <a:pt x="198" y="4"/>
                  <a:pt x="200" y="4"/>
                </a:cubicBezTo>
                <a:cubicBezTo>
                  <a:pt x="203" y="4"/>
                  <a:pt x="205" y="4"/>
                  <a:pt x="207" y="4"/>
                </a:cubicBezTo>
                <a:cubicBezTo>
                  <a:pt x="209" y="4"/>
                  <a:pt x="212" y="4"/>
                  <a:pt x="214" y="4"/>
                </a:cubicBezTo>
                <a:cubicBezTo>
                  <a:pt x="224" y="4"/>
                  <a:pt x="234" y="3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41" y="1"/>
                  <a:pt x="242" y="1"/>
                  <a:pt x="243" y="1"/>
                </a:cubicBezTo>
                <a:cubicBezTo>
                  <a:pt x="245" y="1"/>
                  <a:pt x="247" y="1"/>
                  <a:pt x="248" y="0"/>
                </a:cubicBezTo>
                <a:cubicBezTo>
                  <a:pt x="250" y="0"/>
                  <a:pt x="252" y="0"/>
                  <a:pt x="255" y="0"/>
                </a:cubicBezTo>
                <a:cubicBezTo>
                  <a:pt x="256" y="0"/>
                  <a:pt x="256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8" y="2"/>
                  <a:pt x="257" y="3"/>
                  <a:pt x="257" y="4"/>
                </a:cubicBezTo>
                <a:cubicBezTo>
                  <a:pt x="256" y="5"/>
                  <a:pt x="256" y="5"/>
                  <a:pt x="256" y="7"/>
                </a:cubicBezTo>
                <a:cubicBezTo>
                  <a:pt x="257" y="23"/>
                  <a:pt x="258" y="38"/>
                  <a:pt x="259" y="55"/>
                </a:cubicBezTo>
                <a:cubicBezTo>
                  <a:pt x="261" y="86"/>
                  <a:pt x="263" y="117"/>
                  <a:pt x="263" y="150"/>
                </a:cubicBezTo>
                <a:cubicBezTo>
                  <a:pt x="262" y="150"/>
                  <a:pt x="262" y="151"/>
                  <a:pt x="261" y="152"/>
                </a:cubicBezTo>
                <a:cubicBezTo>
                  <a:pt x="261" y="153"/>
                  <a:pt x="261" y="153"/>
                  <a:pt x="260" y="154"/>
                </a:cubicBezTo>
                <a:cubicBezTo>
                  <a:pt x="260" y="154"/>
                  <a:pt x="260" y="154"/>
                  <a:pt x="260" y="154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58" y="178"/>
                  <a:pt x="256" y="195"/>
                  <a:pt x="250" y="208"/>
                </a:cubicBezTo>
                <a:cubicBezTo>
                  <a:pt x="244" y="221"/>
                  <a:pt x="231" y="231"/>
                  <a:pt x="215" y="236"/>
                </a:cubicBezTo>
                <a:cubicBezTo>
                  <a:pt x="204" y="239"/>
                  <a:pt x="190" y="239"/>
                  <a:pt x="177" y="239"/>
                </a:cubicBezTo>
                <a:cubicBezTo>
                  <a:pt x="171" y="239"/>
                  <a:pt x="171" y="239"/>
                  <a:pt x="171" y="239"/>
                </a:cubicBezTo>
                <a:cubicBezTo>
                  <a:pt x="165" y="239"/>
                  <a:pt x="159" y="240"/>
                  <a:pt x="154" y="240"/>
                </a:cubicBezTo>
                <a:cubicBezTo>
                  <a:pt x="148" y="241"/>
                  <a:pt x="142" y="242"/>
                  <a:pt x="137" y="242"/>
                </a:cubicBezTo>
                <a:close/>
                <a:moveTo>
                  <a:pt x="145" y="234"/>
                </a:moveTo>
                <a:cubicBezTo>
                  <a:pt x="144" y="235"/>
                  <a:pt x="144" y="235"/>
                  <a:pt x="144" y="235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6" y="237"/>
                  <a:pt x="146" y="237"/>
                  <a:pt x="146" y="237"/>
                </a:cubicBezTo>
                <a:cubicBezTo>
                  <a:pt x="152" y="236"/>
                  <a:pt x="158" y="235"/>
                  <a:pt x="167" y="235"/>
                </a:cubicBezTo>
                <a:cubicBezTo>
                  <a:pt x="170" y="235"/>
                  <a:pt x="174" y="235"/>
                  <a:pt x="177" y="235"/>
                </a:cubicBezTo>
                <a:cubicBezTo>
                  <a:pt x="181" y="235"/>
                  <a:pt x="184" y="235"/>
                  <a:pt x="187" y="235"/>
                </a:cubicBezTo>
                <a:cubicBezTo>
                  <a:pt x="195" y="235"/>
                  <a:pt x="201" y="235"/>
                  <a:pt x="206" y="234"/>
                </a:cubicBezTo>
                <a:cubicBezTo>
                  <a:pt x="218" y="232"/>
                  <a:pt x="232" y="225"/>
                  <a:pt x="238" y="218"/>
                </a:cubicBezTo>
                <a:cubicBezTo>
                  <a:pt x="248" y="207"/>
                  <a:pt x="252" y="189"/>
                  <a:pt x="255" y="171"/>
                </a:cubicBezTo>
                <a:cubicBezTo>
                  <a:pt x="255" y="168"/>
                  <a:pt x="256" y="164"/>
                  <a:pt x="257" y="161"/>
                </a:cubicBezTo>
                <a:cubicBezTo>
                  <a:pt x="257" y="159"/>
                  <a:pt x="257" y="157"/>
                  <a:pt x="257" y="156"/>
                </a:cubicBezTo>
                <a:cubicBezTo>
                  <a:pt x="257" y="154"/>
                  <a:pt x="257" y="153"/>
                  <a:pt x="257" y="152"/>
                </a:cubicBezTo>
                <a:cubicBezTo>
                  <a:pt x="258" y="146"/>
                  <a:pt x="258" y="140"/>
                  <a:pt x="258" y="134"/>
                </a:cubicBezTo>
                <a:cubicBezTo>
                  <a:pt x="258" y="130"/>
                  <a:pt x="258" y="125"/>
                  <a:pt x="258" y="121"/>
                </a:cubicBezTo>
                <a:cubicBezTo>
                  <a:pt x="258" y="109"/>
                  <a:pt x="258" y="97"/>
                  <a:pt x="258" y="90"/>
                </a:cubicBezTo>
                <a:cubicBezTo>
                  <a:pt x="258" y="82"/>
                  <a:pt x="258" y="82"/>
                  <a:pt x="258" y="82"/>
                </a:cubicBezTo>
                <a:cubicBezTo>
                  <a:pt x="257" y="76"/>
                  <a:pt x="257" y="70"/>
                  <a:pt x="257" y="65"/>
                </a:cubicBezTo>
                <a:cubicBezTo>
                  <a:pt x="256" y="62"/>
                  <a:pt x="256" y="59"/>
                  <a:pt x="255" y="57"/>
                </a:cubicBezTo>
                <a:cubicBezTo>
                  <a:pt x="254" y="54"/>
                  <a:pt x="254" y="52"/>
                  <a:pt x="254" y="50"/>
                </a:cubicBezTo>
                <a:cubicBezTo>
                  <a:pt x="253" y="42"/>
                  <a:pt x="253" y="33"/>
                  <a:pt x="253" y="24"/>
                </a:cubicBezTo>
                <a:cubicBezTo>
                  <a:pt x="253" y="18"/>
                  <a:pt x="253" y="12"/>
                  <a:pt x="253" y="6"/>
                </a:cubicBezTo>
                <a:cubicBezTo>
                  <a:pt x="253" y="5"/>
                  <a:pt x="253" y="5"/>
                  <a:pt x="253" y="5"/>
                </a:cubicBezTo>
                <a:cubicBezTo>
                  <a:pt x="242" y="6"/>
                  <a:pt x="242" y="6"/>
                  <a:pt x="242" y="6"/>
                </a:cubicBezTo>
                <a:cubicBezTo>
                  <a:pt x="233" y="6"/>
                  <a:pt x="226" y="7"/>
                  <a:pt x="220" y="7"/>
                </a:cubicBezTo>
                <a:cubicBezTo>
                  <a:pt x="220" y="7"/>
                  <a:pt x="219" y="7"/>
                  <a:pt x="218" y="7"/>
                </a:cubicBezTo>
                <a:cubicBezTo>
                  <a:pt x="217" y="7"/>
                  <a:pt x="217" y="7"/>
                  <a:pt x="217" y="7"/>
                </a:cubicBezTo>
                <a:cubicBezTo>
                  <a:pt x="215" y="7"/>
                  <a:pt x="214" y="7"/>
                  <a:pt x="212" y="8"/>
                </a:cubicBezTo>
                <a:cubicBezTo>
                  <a:pt x="211" y="8"/>
                  <a:pt x="211" y="8"/>
                  <a:pt x="211" y="8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3" y="11"/>
                  <a:pt x="213" y="12"/>
                  <a:pt x="214" y="14"/>
                </a:cubicBezTo>
                <a:cubicBezTo>
                  <a:pt x="216" y="24"/>
                  <a:pt x="216" y="35"/>
                  <a:pt x="217" y="46"/>
                </a:cubicBezTo>
                <a:cubicBezTo>
                  <a:pt x="217" y="54"/>
                  <a:pt x="217" y="61"/>
                  <a:pt x="218" y="69"/>
                </a:cubicBezTo>
                <a:cubicBezTo>
                  <a:pt x="218" y="72"/>
                  <a:pt x="218" y="76"/>
                  <a:pt x="219" y="79"/>
                </a:cubicBezTo>
                <a:cubicBezTo>
                  <a:pt x="219" y="85"/>
                  <a:pt x="220" y="91"/>
                  <a:pt x="220" y="97"/>
                </a:cubicBezTo>
                <a:cubicBezTo>
                  <a:pt x="221" y="103"/>
                  <a:pt x="221" y="109"/>
                  <a:pt x="221" y="115"/>
                </a:cubicBezTo>
                <a:cubicBezTo>
                  <a:pt x="220" y="120"/>
                  <a:pt x="220" y="125"/>
                  <a:pt x="220" y="129"/>
                </a:cubicBezTo>
                <a:cubicBezTo>
                  <a:pt x="221" y="132"/>
                  <a:pt x="221" y="136"/>
                  <a:pt x="221" y="139"/>
                </a:cubicBezTo>
                <a:cubicBezTo>
                  <a:pt x="221" y="146"/>
                  <a:pt x="222" y="154"/>
                  <a:pt x="220" y="160"/>
                </a:cubicBezTo>
                <a:cubicBezTo>
                  <a:pt x="218" y="174"/>
                  <a:pt x="204" y="185"/>
                  <a:pt x="200" y="188"/>
                </a:cubicBezTo>
                <a:cubicBezTo>
                  <a:pt x="199" y="188"/>
                  <a:pt x="199" y="188"/>
                  <a:pt x="199" y="189"/>
                </a:cubicBezTo>
                <a:cubicBezTo>
                  <a:pt x="198" y="189"/>
                  <a:pt x="197" y="190"/>
                  <a:pt x="196" y="190"/>
                </a:cubicBezTo>
                <a:cubicBezTo>
                  <a:pt x="195" y="190"/>
                  <a:pt x="195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2"/>
                  <a:pt x="195" y="193"/>
                  <a:pt x="195" y="194"/>
                </a:cubicBezTo>
                <a:cubicBezTo>
                  <a:pt x="194" y="194"/>
                  <a:pt x="193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88" y="180"/>
                  <a:pt x="189" y="165"/>
                  <a:pt x="189" y="150"/>
                </a:cubicBezTo>
                <a:cubicBezTo>
                  <a:pt x="190" y="146"/>
                  <a:pt x="190" y="140"/>
                  <a:pt x="190" y="136"/>
                </a:cubicBezTo>
                <a:cubicBezTo>
                  <a:pt x="190" y="122"/>
                  <a:pt x="189" y="108"/>
                  <a:pt x="188" y="95"/>
                </a:cubicBezTo>
                <a:cubicBezTo>
                  <a:pt x="187" y="82"/>
                  <a:pt x="186" y="69"/>
                  <a:pt x="186" y="58"/>
                </a:cubicBezTo>
                <a:cubicBezTo>
                  <a:pt x="187" y="52"/>
                  <a:pt x="186" y="46"/>
                  <a:pt x="185" y="40"/>
                </a:cubicBezTo>
                <a:cubicBezTo>
                  <a:pt x="184" y="37"/>
                  <a:pt x="184" y="34"/>
                  <a:pt x="184" y="3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2" y="19"/>
                  <a:pt x="182" y="14"/>
                  <a:pt x="181" y="9"/>
                </a:cubicBezTo>
                <a:cubicBezTo>
                  <a:pt x="181" y="8"/>
                  <a:pt x="181" y="8"/>
                  <a:pt x="181" y="8"/>
                </a:cubicBezTo>
                <a:cubicBezTo>
                  <a:pt x="180" y="8"/>
                  <a:pt x="180" y="8"/>
                  <a:pt x="180" y="8"/>
                </a:cubicBezTo>
                <a:cubicBezTo>
                  <a:pt x="176" y="8"/>
                  <a:pt x="173" y="8"/>
                  <a:pt x="169" y="8"/>
                </a:cubicBezTo>
                <a:cubicBezTo>
                  <a:pt x="160" y="8"/>
                  <a:pt x="151" y="8"/>
                  <a:pt x="143" y="8"/>
                </a:cubicBezTo>
                <a:cubicBezTo>
                  <a:pt x="136" y="9"/>
                  <a:pt x="128" y="9"/>
                  <a:pt x="121" y="9"/>
                </a:cubicBezTo>
                <a:cubicBezTo>
                  <a:pt x="114" y="9"/>
                  <a:pt x="108" y="9"/>
                  <a:pt x="101" y="8"/>
                </a:cubicBezTo>
                <a:cubicBezTo>
                  <a:pt x="101" y="8"/>
                  <a:pt x="101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10"/>
                  <a:pt x="98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3" y="9"/>
                  <a:pt x="90" y="8"/>
                  <a:pt x="85" y="8"/>
                </a:cubicBezTo>
                <a:cubicBezTo>
                  <a:pt x="83" y="8"/>
                  <a:pt x="80" y="8"/>
                  <a:pt x="76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10"/>
                  <a:pt x="75" y="10"/>
                  <a:pt x="75" y="10"/>
                </a:cubicBezTo>
                <a:cubicBezTo>
                  <a:pt x="78" y="21"/>
                  <a:pt x="77" y="34"/>
                  <a:pt x="77" y="47"/>
                </a:cubicBezTo>
                <a:cubicBezTo>
                  <a:pt x="77" y="57"/>
                  <a:pt x="76" y="66"/>
                  <a:pt x="77" y="75"/>
                </a:cubicBezTo>
                <a:cubicBezTo>
                  <a:pt x="77" y="84"/>
                  <a:pt x="78" y="93"/>
                  <a:pt x="79" y="102"/>
                </a:cubicBezTo>
                <a:cubicBezTo>
                  <a:pt x="80" y="112"/>
                  <a:pt x="81" y="121"/>
                  <a:pt x="81" y="130"/>
                </a:cubicBezTo>
                <a:cubicBezTo>
                  <a:pt x="81" y="135"/>
                  <a:pt x="81" y="141"/>
                  <a:pt x="81" y="146"/>
                </a:cubicBezTo>
                <a:cubicBezTo>
                  <a:pt x="81" y="153"/>
                  <a:pt x="80" y="159"/>
                  <a:pt x="81" y="164"/>
                </a:cubicBezTo>
                <a:cubicBezTo>
                  <a:pt x="82" y="169"/>
                  <a:pt x="84" y="173"/>
                  <a:pt x="85" y="178"/>
                </a:cubicBezTo>
                <a:cubicBezTo>
                  <a:pt x="87" y="181"/>
                  <a:pt x="88" y="184"/>
                  <a:pt x="88" y="187"/>
                </a:cubicBezTo>
                <a:cubicBezTo>
                  <a:pt x="89" y="189"/>
                  <a:pt x="90" y="192"/>
                  <a:pt x="88" y="194"/>
                </a:cubicBezTo>
                <a:cubicBezTo>
                  <a:pt x="87" y="194"/>
                  <a:pt x="87" y="194"/>
                  <a:pt x="87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4" y="211"/>
                  <a:pt x="101" y="223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3" y="232"/>
                  <a:pt x="116" y="232"/>
                  <a:pt x="118" y="233"/>
                </a:cubicBezTo>
                <a:cubicBezTo>
                  <a:pt x="123" y="234"/>
                  <a:pt x="128" y="236"/>
                  <a:pt x="134" y="236"/>
                </a:cubicBezTo>
                <a:cubicBezTo>
                  <a:pt x="138" y="236"/>
                  <a:pt x="141" y="235"/>
                  <a:pt x="144" y="234"/>
                </a:cubicBezTo>
                <a:cubicBezTo>
                  <a:pt x="145" y="234"/>
                  <a:pt x="145" y="234"/>
                  <a:pt x="145" y="234"/>
                </a:cubicBezTo>
                <a:close/>
                <a:moveTo>
                  <a:pt x="208" y="8"/>
                </a:moveTo>
                <a:cubicBezTo>
                  <a:pt x="204" y="8"/>
                  <a:pt x="200" y="8"/>
                  <a:pt x="197" y="8"/>
                </a:cubicBezTo>
                <a:cubicBezTo>
                  <a:pt x="193" y="8"/>
                  <a:pt x="189" y="8"/>
                  <a:pt x="186" y="9"/>
                </a:cubicBezTo>
                <a:cubicBezTo>
                  <a:pt x="184" y="9"/>
                  <a:pt x="184" y="9"/>
                  <a:pt x="184" y="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5" y="11"/>
                  <a:pt x="185" y="11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9"/>
                  <a:pt x="187" y="27"/>
                  <a:pt x="188" y="34"/>
                </a:cubicBezTo>
                <a:cubicBezTo>
                  <a:pt x="189" y="40"/>
                  <a:pt x="191" y="46"/>
                  <a:pt x="191" y="52"/>
                </a:cubicBezTo>
                <a:cubicBezTo>
                  <a:pt x="191" y="58"/>
                  <a:pt x="191" y="63"/>
                  <a:pt x="191" y="69"/>
                </a:cubicBezTo>
                <a:cubicBezTo>
                  <a:pt x="191" y="74"/>
                  <a:pt x="191" y="80"/>
                  <a:pt x="192" y="85"/>
                </a:cubicBezTo>
                <a:cubicBezTo>
                  <a:pt x="194" y="120"/>
                  <a:pt x="194" y="154"/>
                  <a:pt x="194" y="184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6" y="185"/>
                  <a:pt x="196" y="185"/>
                  <a:pt x="196" y="185"/>
                </a:cubicBezTo>
                <a:cubicBezTo>
                  <a:pt x="208" y="178"/>
                  <a:pt x="216" y="165"/>
                  <a:pt x="217" y="151"/>
                </a:cubicBezTo>
                <a:cubicBezTo>
                  <a:pt x="217" y="144"/>
                  <a:pt x="217" y="138"/>
                  <a:pt x="216" y="132"/>
                </a:cubicBezTo>
                <a:cubicBezTo>
                  <a:pt x="216" y="126"/>
                  <a:pt x="216" y="120"/>
                  <a:pt x="216" y="113"/>
                </a:cubicBezTo>
                <a:cubicBezTo>
                  <a:pt x="216" y="104"/>
                  <a:pt x="217" y="93"/>
                  <a:pt x="215" y="82"/>
                </a:cubicBezTo>
                <a:cubicBezTo>
                  <a:pt x="214" y="72"/>
                  <a:pt x="213" y="61"/>
                  <a:pt x="213" y="50"/>
                </a:cubicBezTo>
                <a:cubicBezTo>
                  <a:pt x="212" y="35"/>
                  <a:pt x="211" y="21"/>
                  <a:pt x="209" y="9"/>
                </a:cubicBezTo>
                <a:cubicBezTo>
                  <a:pt x="209" y="8"/>
                  <a:pt x="209" y="8"/>
                  <a:pt x="209" y="8"/>
                </a:cubicBezTo>
                <a:lnTo>
                  <a:pt x="208" y="8"/>
                </a:lnTo>
                <a:close/>
                <a:moveTo>
                  <a:pt x="47" y="32"/>
                </a:moveTo>
                <a:cubicBezTo>
                  <a:pt x="37" y="32"/>
                  <a:pt x="26" y="33"/>
                  <a:pt x="15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4"/>
                </a:cubicBezTo>
                <a:cubicBezTo>
                  <a:pt x="13" y="35"/>
                  <a:pt x="12" y="36"/>
                  <a:pt x="11" y="37"/>
                </a:cubicBezTo>
                <a:cubicBezTo>
                  <a:pt x="8" y="39"/>
                  <a:pt x="6" y="42"/>
                  <a:pt x="5" y="45"/>
                </a:cubicBezTo>
                <a:cubicBezTo>
                  <a:pt x="5" y="47"/>
                  <a:pt x="5" y="49"/>
                  <a:pt x="5" y="52"/>
                </a:cubicBezTo>
                <a:cubicBezTo>
                  <a:pt x="5" y="54"/>
                  <a:pt x="5" y="56"/>
                  <a:pt x="5" y="58"/>
                </a:cubicBezTo>
                <a:cubicBezTo>
                  <a:pt x="5" y="59"/>
                  <a:pt x="5" y="60"/>
                  <a:pt x="4" y="62"/>
                </a:cubicBezTo>
                <a:cubicBezTo>
                  <a:pt x="4" y="63"/>
                  <a:pt x="4" y="64"/>
                  <a:pt x="4" y="65"/>
                </a:cubicBezTo>
                <a:cubicBezTo>
                  <a:pt x="4" y="67"/>
                  <a:pt x="4" y="69"/>
                  <a:pt x="5" y="71"/>
                </a:cubicBezTo>
                <a:cubicBezTo>
                  <a:pt x="5" y="73"/>
                  <a:pt x="6" y="74"/>
                  <a:pt x="6" y="76"/>
                </a:cubicBezTo>
                <a:cubicBezTo>
                  <a:pt x="6" y="78"/>
                  <a:pt x="6" y="80"/>
                  <a:pt x="6" y="82"/>
                </a:cubicBezTo>
                <a:cubicBezTo>
                  <a:pt x="6" y="85"/>
                  <a:pt x="6" y="87"/>
                  <a:pt x="7" y="89"/>
                </a:cubicBezTo>
                <a:cubicBezTo>
                  <a:pt x="8" y="97"/>
                  <a:pt x="14" y="106"/>
                  <a:pt x="22" y="115"/>
                </a:cubicBezTo>
                <a:cubicBezTo>
                  <a:pt x="31" y="125"/>
                  <a:pt x="43" y="134"/>
                  <a:pt x="54" y="142"/>
                </a:cubicBezTo>
                <a:cubicBezTo>
                  <a:pt x="61" y="148"/>
                  <a:pt x="68" y="153"/>
                  <a:pt x="74" y="159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76" y="159"/>
                  <a:pt x="76" y="158"/>
                  <a:pt x="76" y="158"/>
                </a:cubicBezTo>
                <a:cubicBezTo>
                  <a:pt x="76" y="158"/>
                  <a:pt x="76" y="158"/>
                  <a:pt x="77" y="157"/>
                </a:cubicBezTo>
                <a:cubicBezTo>
                  <a:pt x="78" y="143"/>
                  <a:pt x="76" y="129"/>
                  <a:pt x="75" y="116"/>
                </a:cubicBezTo>
                <a:cubicBezTo>
                  <a:pt x="75" y="109"/>
                  <a:pt x="74" y="102"/>
                  <a:pt x="74" y="95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71"/>
                  <a:pt x="72" y="54"/>
                  <a:pt x="73" y="34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4" y="33"/>
                  <a:pt x="56" y="32"/>
                  <a:pt x="47" y="32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8" name="组合 227"/>
          <p:cNvGrpSpPr/>
          <p:nvPr/>
        </p:nvGrpSpPr>
        <p:grpSpPr>
          <a:xfrm>
            <a:off x="4118610" y="5000626"/>
            <a:ext cx="833438" cy="635000"/>
            <a:chOff x="3702050" y="5000626"/>
            <a:chExt cx="833438" cy="635000"/>
          </a:xfrm>
          <a:noFill/>
        </p:grpSpPr>
        <p:sp>
          <p:nvSpPr>
            <p:cNvPr id="205" name="Freeform 195"/>
            <p:cNvSpPr/>
            <p:nvPr/>
          </p:nvSpPr>
          <p:spPr bwMode="auto">
            <a:xfrm>
              <a:off x="4414838" y="5014913"/>
              <a:ext cx="9525" cy="1111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0 h 4"/>
                <a:gd name="T10" fmla="*/ 1 w 4"/>
                <a:gd name="T11" fmla="*/ 1 h 4"/>
                <a:gd name="T12" fmla="*/ 0 w 4"/>
                <a:gd name="T13" fmla="*/ 2 h 4"/>
                <a:gd name="T14" fmla="*/ 0 w 4"/>
                <a:gd name="T15" fmla="*/ 3 h 4"/>
                <a:gd name="T16" fmla="*/ 1 w 4"/>
                <a:gd name="T17" fmla="*/ 3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6"/>
            <p:cNvSpPr>
              <a:spLocks noEditPoints="1"/>
            </p:cNvSpPr>
            <p:nvPr/>
          </p:nvSpPr>
          <p:spPr bwMode="auto">
            <a:xfrm>
              <a:off x="3702050" y="5000626"/>
              <a:ext cx="833438" cy="635000"/>
            </a:xfrm>
            <a:custGeom>
              <a:avLst/>
              <a:gdLst>
                <a:gd name="T0" fmla="*/ 338 w 344"/>
                <a:gd name="T1" fmla="*/ 109 h 262"/>
                <a:gd name="T2" fmla="*/ 339 w 344"/>
                <a:gd name="T3" fmla="*/ 79 h 262"/>
                <a:gd name="T4" fmla="*/ 308 w 344"/>
                <a:gd name="T5" fmla="*/ 2 h 262"/>
                <a:gd name="T6" fmla="*/ 200 w 344"/>
                <a:gd name="T7" fmla="*/ 1 h 262"/>
                <a:gd name="T8" fmla="*/ 129 w 344"/>
                <a:gd name="T9" fmla="*/ 1 h 262"/>
                <a:gd name="T10" fmla="*/ 87 w 344"/>
                <a:gd name="T11" fmla="*/ 6 h 262"/>
                <a:gd name="T12" fmla="*/ 70 w 344"/>
                <a:gd name="T13" fmla="*/ 77 h 262"/>
                <a:gd name="T14" fmla="*/ 14 w 344"/>
                <a:gd name="T15" fmla="*/ 80 h 262"/>
                <a:gd name="T16" fmla="*/ 5 w 344"/>
                <a:gd name="T17" fmla="*/ 81 h 262"/>
                <a:gd name="T18" fmla="*/ 18 w 344"/>
                <a:gd name="T19" fmla="*/ 98 h 262"/>
                <a:gd name="T20" fmla="*/ 68 w 344"/>
                <a:gd name="T21" fmla="*/ 133 h 262"/>
                <a:gd name="T22" fmla="*/ 64 w 344"/>
                <a:gd name="T23" fmla="*/ 174 h 262"/>
                <a:gd name="T24" fmla="*/ 7 w 344"/>
                <a:gd name="T25" fmla="*/ 136 h 262"/>
                <a:gd name="T26" fmla="*/ 48 w 344"/>
                <a:gd name="T27" fmla="*/ 177 h 262"/>
                <a:gd name="T28" fmla="*/ 153 w 344"/>
                <a:gd name="T29" fmla="*/ 260 h 262"/>
                <a:gd name="T30" fmla="*/ 214 w 344"/>
                <a:gd name="T31" fmla="*/ 259 h 262"/>
                <a:gd name="T32" fmla="*/ 332 w 344"/>
                <a:gd name="T33" fmla="*/ 257 h 262"/>
                <a:gd name="T34" fmla="*/ 258 w 344"/>
                <a:gd name="T35" fmla="*/ 255 h 262"/>
                <a:gd name="T36" fmla="*/ 240 w 344"/>
                <a:gd name="T37" fmla="*/ 204 h 262"/>
                <a:gd name="T38" fmla="*/ 271 w 344"/>
                <a:gd name="T39" fmla="*/ 208 h 262"/>
                <a:gd name="T40" fmla="*/ 303 w 344"/>
                <a:gd name="T41" fmla="*/ 200 h 262"/>
                <a:gd name="T42" fmla="*/ 169 w 344"/>
                <a:gd name="T43" fmla="*/ 255 h 262"/>
                <a:gd name="T44" fmla="*/ 101 w 344"/>
                <a:gd name="T45" fmla="*/ 255 h 262"/>
                <a:gd name="T46" fmla="*/ 128 w 344"/>
                <a:gd name="T47" fmla="*/ 208 h 262"/>
                <a:gd name="T48" fmla="*/ 132 w 344"/>
                <a:gd name="T49" fmla="*/ 217 h 262"/>
                <a:gd name="T50" fmla="*/ 208 w 344"/>
                <a:gd name="T51" fmla="*/ 201 h 262"/>
                <a:gd name="T52" fmla="*/ 209 w 344"/>
                <a:gd name="T53" fmla="*/ 241 h 262"/>
                <a:gd name="T54" fmla="*/ 47 w 344"/>
                <a:gd name="T55" fmla="*/ 167 h 262"/>
                <a:gd name="T56" fmla="*/ 68 w 344"/>
                <a:gd name="T57" fmla="*/ 126 h 262"/>
                <a:gd name="T58" fmla="*/ 61 w 344"/>
                <a:gd name="T59" fmla="*/ 116 h 262"/>
                <a:gd name="T60" fmla="*/ 75 w 344"/>
                <a:gd name="T61" fmla="*/ 168 h 262"/>
                <a:gd name="T62" fmla="*/ 76 w 344"/>
                <a:gd name="T63" fmla="*/ 151 h 262"/>
                <a:gd name="T64" fmla="*/ 76 w 344"/>
                <a:gd name="T65" fmla="*/ 139 h 262"/>
                <a:gd name="T66" fmla="*/ 74 w 344"/>
                <a:gd name="T67" fmla="*/ 105 h 262"/>
                <a:gd name="T68" fmla="*/ 96 w 344"/>
                <a:gd name="T69" fmla="*/ 160 h 262"/>
                <a:gd name="T70" fmla="*/ 75 w 344"/>
                <a:gd name="T71" fmla="*/ 212 h 262"/>
                <a:gd name="T72" fmla="*/ 262 w 344"/>
                <a:gd name="T73" fmla="*/ 5 h 262"/>
                <a:gd name="T74" fmla="*/ 234 w 344"/>
                <a:gd name="T75" fmla="*/ 78 h 262"/>
                <a:gd name="T76" fmla="*/ 109 w 344"/>
                <a:gd name="T77" fmla="*/ 78 h 262"/>
                <a:gd name="T78" fmla="*/ 101 w 344"/>
                <a:gd name="T79" fmla="*/ 7 h 262"/>
                <a:gd name="T80" fmla="*/ 335 w 344"/>
                <a:gd name="T81" fmla="*/ 100 h 262"/>
                <a:gd name="T82" fmla="*/ 338 w 344"/>
                <a:gd name="T83" fmla="*/ 227 h 262"/>
                <a:gd name="T84" fmla="*/ 316 w 344"/>
                <a:gd name="T85" fmla="*/ 234 h 262"/>
                <a:gd name="T86" fmla="*/ 312 w 344"/>
                <a:gd name="T87" fmla="*/ 103 h 262"/>
                <a:gd name="T88" fmla="*/ 284 w 344"/>
                <a:gd name="T89" fmla="*/ 200 h 262"/>
                <a:gd name="T90" fmla="*/ 172 w 344"/>
                <a:gd name="T91" fmla="*/ 208 h 262"/>
                <a:gd name="T92" fmla="*/ 166 w 344"/>
                <a:gd name="T93" fmla="*/ 203 h 262"/>
                <a:gd name="T94" fmla="*/ 145 w 344"/>
                <a:gd name="T95" fmla="*/ 156 h 262"/>
                <a:gd name="T96" fmla="*/ 224 w 344"/>
                <a:gd name="T97" fmla="*/ 161 h 262"/>
                <a:gd name="T98" fmla="*/ 230 w 344"/>
                <a:gd name="T99" fmla="*/ 153 h 262"/>
                <a:gd name="T100" fmla="*/ 310 w 344"/>
                <a:gd name="T101" fmla="*/ 153 h 262"/>
                <a:gd name="T102" fmla="*/ 130 w 344"/>
                <a:gd name="T103" fmla="*/ 177 h 262"/>
                <a:gd name="T104" fmla="*/ 188 w 344"/>
                <a:gd name="T105" fmla="*/ 179 h 262"/>
                <a:gd name="T106" fmla="*/ 192 w 344"/>
                <a:gd name="T107" fmla="*/ 151 h 262"/>
                <a:gd name="T108" fmla="*/ 126 w 344"/>
                <a:gd name="T109" fmla="*/ 82 h 262"/>
                <a:gd name="T110" fmla="*/ 187 w 344"/>
                <a:gd name="T111" fmla="*/ 92 h 262"/>
                <a:gd name="T112" fmla="*/ 307 w 344"/>
                <a:gd name="T113" fmla="*/ 83 h 262"/>
                <a:gd name="T114" fmla="*/ 185 w 344"/>
                <a:gd name="T115" fmla="*/ 88 h 262"/>
                <a:gd name="T116" fmla="*/ 123 w 344"/>
                <a:gd name="T117" fmla="*/ 201 h 262"/>
                <a:gd name="T118" fmla="*/ 101 w 344"/>
                <a:gd name="T119" fmla="*/ 197 h 262"/>
                <a:gd name="T120" fmla="*/ 103 w 344"/>
                <a:gd name="T121" fmla="*/ 181 h 262"/>
                <a:gd name="T122" fmla="*/ 229 w 344"/>
                <a:gd name="T123" fmla="*/ 185 h 262"/>
                <a:gd name="T124" fmla="*/ 296 w 344"/>
                <a:gd name="T125" fmla="*/ 1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262">
                  <a:moveTo>
                    <a:pt x="343" y="198"/>
                  </a:moveTo>
                  <a:cubicBezTo>
                    <a:pt x="343" y="195"/>
                    <a:pt x="343" y="192"/>
                    <a:pt x="343" y="189"/>
                  </a:cubicBezTo>
                  <a:cubicBezTo>
                    <a:pt x="343" y="184"/>
                    <a:pt x="343" y="184"/>
                    <a:pt x="343" y="184"/>
                  </a:cubicBezTo>
                  <a:cubicBezTo>
                    <a:pt x="342" y="176"/>
                    <a:pt x="342" y="168"/>
                    <a:pt x="341" y="160"/>
                  </a:cubicBezTo>
                  <a:cubicBezTo>
                    <a:pt x="341" y="158"/>
                    <a:pt x="340" y="157"/>
                    <a:pt x="340" y="155"/>
                  </a:cubicBezTo>
                  <a:cubicBezTo>
                    <a:pt x="340" y="152"/>
                    <a:pt x="339" y="149"/>
                    <a:pt x="339" y="145"/>
                  </a:cubicBezTo>
                  <a:cubicBezTo>
                    <a:pt x="339" y="142"/>
                    <a:pt x="339" y="139"/>
                    <a:pt x="339" y="136"/>
                  </a:cubicBezTo>
                  <a:cubicBezTo>
                    <a:pt x="339" y="134"/>
                    <a:pt x="339" y="131"/>
                    <a:pt x="339" y="128"/>
                  </a:cubicBezTo>
                  <a:cubicBezTo>
                    <a:pt x="339" y="125"/>
                    <a:pt x="339" y="123"/>
                    <a:pt x="338" y="120"/>
                  </a:cubicBezTo>
                  <a:cubicBezTo>
                    <a:pt x="338" y="116"/>
                    <a:pt x="338" y="113"/>
                    <a:pt x="338" y="109"/>
                  </a:cubicBezTo>
                  <a:cubicBezTo>
                    <a:pt x="338" y="109"/>
                    <a:pt x="338" y="108"/>
                    <a:pt x="338" y="108"/>
                  </a:cubicBezTo>
                  <a:cubicBezTo>
                    <a:pt x="338" y="107"/>
                    <a:pt x="339" y="106"/>
                    <a:pt x="339" y="106"/>
                  </a:cubicBezTo>
                  <a:cubicBezTo>
                    <a:pt x="339" y="105"/>
                    <a:pt x="338" y="104"/>
                    <a:pt x="338" y="103"/>
                  </a:cubicBezTo>
                  <a:cubicBezTo>
                    <a:pt x="338" y="103"/>
                    <a:pt x="338" y="102"/>
                    <a:pt x="338" y="102"/>
                  </a:cubicBezTo>
                  <a:cubicBezTo>
                    <a:pt x="338" y="101"/>
                    <a:pt x="338" y="101"/>
                    <a:pt x="339" y="100"/>
                  </a:cubicBezTo>
                  <a:cubicBezTo>
                    <a:pt x="339" y="99"/>
                    <a:pt x="339" y="99"/>
                    <a:pt x="339" y="98"/>
                  </a:cubicBezTo>
                  <a:cubicBezTo>
                    <a:pt x="340" y="95"/>
                    <a:pt x="339" y="92"/>
                    <a:pt x="339" y="89"/>
                  </a:cubicBezTo>
                  <a:cubicBezTo>
                    <a:pt x="339" y="87"/>
                    <a:pt x="339" y="85"/>
                    <a:pt x="339" y="84"/>
                  </a:cubicBezTo>
                  <a:cubicBezTo>
                    <a:pt x="339" y="83"/>
                    <a:pt x="339" y="82"/>
                    <a:pt x="339" y="81"/>
                  </a:cubicBezTo>
                  <a:cubicBezTo>
                    <a:pt x="339" y="80"/>
                    <a:pt x="339" y="80"/>
                    <a:pt x="339" y="79"/>
                  </a:cubicBezTo>
                  <a:cubicBezTo>
                    <a:pt x="339" y="74"/>
                    <a:pt x="339" y="70"/>
                    <a:pt x="338" y="66"/>
                  </a:cubicBezTo>
                  <a:cubicBezTo>
                    <a:pt x="338" y="62"/>
                    <a:pt x="337" y="59"/>
                    <a:pt x="337" y="55"/>
                  </a:cubicBezTo>
                  <a:cubicBezTo>
                    <a:pt x="337" y="51"/>
                    <a:pt x="337" y="46"/>
                    <a:pt x="337" y="42"/>
                  </a:cubicBezTo>
                  <a:cubicBezTo>
                    <a:pt x="336" y="27"/>
                    <a:pt x="336" y="13"/>
                    <a:pt x="326" y="6"/>
                  </a:cubicBezTo>
                  <a:cubicBezTo>
                    <a:pt x="322" y="4"/>
                    <a:pt x="316" y="3"/>
                    <a:pt x="313" y="2"/>
                  </a:cubicBezTo>
                  <a:cubicBezTo>
                    <a:pt x="312" y="2"/>
                    <a:pt x="312" y="2"/>
                    <a:pt x="311" y="1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09" y="0"/>
                    <a:pt x="308" y="1"/>
                    <a:pt x="308" y="2"/>
                  </a:cubicBezTo>
                  <a:cubicBezTo>
                    <a:pt x="308" y="2"/>
                    <a:pt x="308" y="2"/>
                    <a:pt x="308" y="2"/>
                  </a:cubicBezTo>
                  <a:cubicBezTo>
                    <a:pt x="307" y="1"/>
                    <a:pt x="306" y="2"/>
                    <a:pt x="304" y="2"/>
                  </a:cubicBezTo>
                  <a:cubicBezTo>
                    <a:pt x="304" y="2"/>
                    <a:pt x="304" y="2"/>
                    <a:pt x="303" y="2"/>
                  </a:cubicBezTo>
                  <a:cubicBezTo>
                    <a:pt x="298" y="2"/>
                    <a:pt x="291" y="2"/>
                    <a:pt x="284" y="2"/>
                  </a:cubicBezTo>
                  <a:cubicBezTo>
                    <a:pt x="273" y="1"/>
                    <a:pt x="261" y="1"/>
                    <a:pt x="250" y="1"/>
                  </a:cubicBezTo>
                  <a:cubicBezTo>
                    <a:pt x="250" y="1"/>
                    <a:pt x="250" y="1"/>
                    <a:pt x="249" y="1"/>
                  </a:cubicBezTo>
                  <a:cubicBezTo>
                    <a:pt x="245" y="1"/>
                    <a:pt x="241" y="1"/>
                    <a:pt x="236" y="1"/>
                  </a:cubicBezTo>
                  <a:cubicBezTo>
                    <a:pt x="229" y="1"/>
                    <a:pt x="223" y="1"/>
                    <a:pt x="218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2" y="1"/>
                    <a:pt x="210" y="1"/>
                    <a:pt x="208" y="1"/>
                  </a:cubicBezTo>
                  <a:cubicBezTo>
                    <a:pt x="206" y="1"/>
                    <a:pt x="203" y="0"/>
                    <a:pt x="200" y="1"/>
                  </a:cubicBezTo>
                  <a:cubicBezTo>
                    <a:pt x="199" y="1"/>
                    <a:pt x="198" y="1"/>
                    <a:pt x="198" y="1"/>
                  </a:cubicBezTo>
                  <a:cubicBezTo>
                    <a:pt x="197" y="1"/>
                    <a:pt x="196" y="1"/>
                    <a:pt x="196" y="1"/>
                  </a:cubicBezTo>
                  <a:cubicBezTo>
                    <a:pt x="190" y="2"/>
                    <a:pt x="185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2" y="1"/>
                    <a:pt x="158" y="1"/>
                    <a:pt x="153" y="1"/>
                  </a:cubicBezTo>
                  <a:cubicBezTo>
                    <a:pt x="149" y="2"/>
                    <a:pt x="144" y="2"/>
                    <a:pt x="140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7" y="2"/>
                    <a:pt x="135" y="2"/>
                    <a:pt x="134" y="2"/>
                  </a:cubicBezTo>
                  <a:cubicBezTo>
                    <a:pt x="132" y="1"/>
                    <a:pt x="131" y="1"/>
                    <a:pt x="129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1" y="1"/>
                    <a:pt x="116" y="2"/>
                    <a:pt x="111" y="2"/>
                  </a:cubicBezTo>
                  <a:cubicBezTo>
                    <a:pt x="108" y="2"/>
                    <a:pt x="106" y="2"/>
                    <a:pt x="104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6" y="3"/>
                    <a:pt x="94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89" y="5"/>
                    <a:pt x="88" y="5"/>
                    <a:pt x="87" y="6"/>
                  </a:cubicBezTo>
                  <a:cubicBezTo>
                    <a:pt x="85" y="6"/>
                    <a:pt x="83" y="6"/>
                    <a:pt x="82" y="7"/>
                  </a:cubicBezTo>
                  <a:cubicBezTo>
                    <a:pt x="80" y="8"/>
                    <a:pt x="77" y="10"/>
                    <a:pt x="75" y="12"/>
                  </a:cubicBezTo>
                  <a:cubicBezTo>
                    <a:pt x="71" y="16"/>
                    <a:pt x="69" y="26"/>
                    <a:pt x="69" y="35"/>
                  </a:cubicBezTo>
                  <a:cubicBezTo>
                    <a:pt x="69" y="35"/>
                    <a:pt x="69" y="36"/>
                    <a:pt x="69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0" y="37"/>
                    <a:pt x="70" y="37"/>
                    <a:pt x="69" y="38"/>
                  </a:cubicBezTo>
                  <a:cubicBezTo>
                    <a:pt x="69" y="38"/>
                    <a:pt x="69" y="39"/>
                    <a:pt x="69" y="39"/>
                  </a:cubicBezTo>
                  <a:cubicBezTo>
                    <a:pt x="69" y="44"/>
                    <a:pt x="69" y="48"/>
                    <a:pt x="69" y="51"/>
                  </a:cubicBezTo>
                  <a:cubicBezTo>
                    <a:pt x="69" y="52"/>
                    <a:pt x="69" y="53"/>
                    <a:pt x="69" y="54"/>
                  </a:cubicBezTo>
                  <a:cubicBezTo>
                    <a:pt x="69" y="61"/>
                    <a:pt x="69" y="69"/>
                    <a:pt x="70" y="77"/>
                  </a:cubicBezTo>
                  <a:cubicBezTo>
                    <a:pt x="70" y="83"/>
                    <a:pt x="71" y="89"/>
                    <a:pt x="70" y="94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102"/>
                    <a:pt x="70" y="111"/>
                    <a:pt x="71" y="118"/>
                  </a:cubicBezTo>
                  <a:cubicBezTo>
                    <a:pt x="66" y="115"/>
                    <a:pt x="61" y="112"/>
                    <a:pt x="57" y="109"/>
                  </a:cubicBezTo>
                  <a:cubicBezTo>
                    <a:pt x="51" y="105"/>
                    <a:pt x="46" y="101"/>
                    <a:pt x="41" y="98"/>
                  </a:cubicBezTo>
                  <a:cubicBezTo>
                    <a:pt x="36" y="95"/>
                    <a:pt x="32" y="92"/>
                    <a:pt x="28" y="8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3" y="86"/>
                    <a:pt x="21" y="85"/>
                    <a:pt x="20" y="84"/>
                  </a:cubicBezTo>
                  <a:cubicBezTo>
                    <a:pt x="19" y="83"/>
                    <a:pt x="17" y="82"/>
                    <a:pt x="16" y="82"/>
                  </a:cubicBezTo>
                  <a:cubicBezTo>
                    <a:pt x="16" y="81"/>
                    <a:pt x="15" y="81"/>
                    <a:pt x="14" y="80"/>
                  </a:cubicBezTo>
                  <a:cubicBezTo>
                    <a:pt x="12" y="79"/>
                    <a:pt x="10" y="77"/>
                    <a:pt x="8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5" y="79"/>
                    <a:pt x="5" y="80"/>
                  </a:cubicBezTo>
                  <a:cubicBezTo>
                    <a:pt x="5" y="80"/>
                    <a:pt x="5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2" y="82"/>
                    <a:pt x="1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86"/>
                    <a:pt x="1" y="87"/>
                    <a:pt x="1" y="88"/>
                  </a:cubicBezTo>
                  <a:cubicBezTo>
                    <a:pt x="2" y="88"/>
                    <a:pt x="2" y="88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90"/>
                    <a:pt x="4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0" y="92"/>
                    <a:pt x="14" y="95"/>
                    <a:pt x="18" y="98"/>
                  </a:cubicBezTo>
                  <a:cubicBezTo>
                    <a:pt x="21" y="99"/>
                    <a:pt x="23" y="101"/>
                    <a:pt x="26" y="103"/>
                  </a:cubicBezTo>
                  <a:cubicBezTo>
                    <a:pt x="26" y="103"/>
                    <a:pt x="27" y="103"/>
                    <a:pt x="28" y="104"/>
                  </a:cubicBezTo>
                  <a:cubicBezTo>
                    <a:pt x="29" y="104"/>
                    <a:pt x="29" y="105"/>
                    <a:pt x="30" y="105"/>
                  </a:cubicBezTo>
                  <a:cubicBezTo>
                    <a:pt x="31" y="106"/>
                    <a:pt x="33" y="107"/>
                    <a:pt x="34" y="108"/>
                  </a:cubicBezTo>
                  <a:cubicBezTo>
                    <a:pt x="35" y="109"/>
                    <a:pt x="36" y="110"/>
                    <a:pt x="37" y="111"/>
                  </a:cubicBezTo>
                  <a:cubicBezTo>
                    <a:pt x="41" y="114"/>
                    <a:pt x="45" y="116"/>
                    <a:pt x="48" y="118"/>
                  </a:cubicBezTo>
                  <a:cubicBezTo>
                    <a:pt x="53" y="121"/>
                    <a:pt x="58" y="124"/>
                    <a:pt x="62" y="127"/>
                  </a:cubicBezTo>
                  <a:cubicBezTo>
                    <a:pt x="63" y="128"/>
                    <a:pt x="63" y="128"/>
                    <a:pt x="64" y="129"/>
                  </a:cubicBezTo>
                  <a:cubicBezTo>
                    <a:pt x="64" y="130"/>
                    <a:pt x="65" y="130"/>
                    <a:pt x="65" y="131"/>
                  </a:cubicBezTo>
                  <a:cubicBezTo>
                    <a:pt x="66" y="132"/>
                    <a:pt x="67" y="132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6"/>
                    <a:pt x="70" y="136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47"/>
                    <a:pt x="71" y="162"/>
                    <a:pt x="71" y="169"/>
                  </a:cubicBezTo>
                  <a:cubicBezTo>
                    <a:pt x="71" y="171"/>
                    <a:pt x="71" y="172"/>
                    <a:pt x="71" y="173"/>
                  </a:cubicBezTo>
                  <a:cubicBezTo>
                    <a:pt x="71" y="175"/>
                    <a:pt x="71" y="177"/>
                    <a:pt x="71" y="179"/>
                  </a:cubicBezTo>
                  <a:cubicBezTo>
                    <a:pt x="69" y="178"/>
                    <a:pt x="68" y="177"/>
                    <a:pt x="67" y="176"/>
                  </a:cubicBezTo>
                  <a:cubicBezTo>
                    <a:pt x="66" y="175"/>
                    <a:pt x="65" y="174"/>
                    <a:pt x="64" y="174"/>
                  </a:cubicBezTo>
                  <a:cubicBezTo>
                    <a:pt x="64" y="173"/>
                    <a:pt x="63" y="173"/>
                    <a:pt x="63" y="173"/>
                  </a:cubicBezTo>
                  <a:cubicBezTo>
                    <a:pt x="62" y="172"/>
                    <a:pt x="61" y="172"/>
                    <a:pt x="60" y="171"/>
                  </a:cubicBezTo>
                  <a:cubicBezTo>
                    <a:pt x="59" y="170"/>
                    <a:pt x="57" y="169"/>
                    <a:pt x="56" y="169"/>
                  </a:cubicBezTo>
                  <a:cubicBezTo>
                    <a:pt x="51" y="166"/>
                    <a:pt x="46" y="162"/>
                    <a:pt x="42" y="159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37" y="156"/>
                    <a:pt x="34" y="154"/>
                    <a:pt x="31" y="152"/>
                  </a:cubicBezTo>
                  <a:cubicBezTo>
                    <a:pt x="24" y="148"/>
                    <a:pt x="18" y="143"/>
                    <a:pt x="13" y="139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1" y="137"/>
                    <a:pt x="10" y="136"/>
                    <a:pt x="8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8"/>
                    <a:pt x="7" y="138"/>
                    <a:pt x="7" y="139"/>
                  </a:cubicBezTo>
                  <a:cubicBezTo>
                    <a:pt x="7" y="139"/>
                    <a:pt x="7" y="139"/>
                    <a:pt x="7" y="140"/>
                  </a:cubicBezTo>
                  <a:cubicBezTo>
                    <a:pt x="7" y="140"/>
                    <a:pt x="7" y="140"/>
                    <a:pt x="6" y="140"/>
                  </a:cubicBezTo>
                  <a:cubicBezTo>
                    <a:pt x="6" y="141"/>
                    <a:pt x="4" y="141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3" y="144"/>
                    <a:pt x="2" y="144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17" y="155"/>
                    <a:pt x="28" y="162"/>
                    <a:pt x="38" y="170"/>
                  </a:cubicBezTo>
                  <a:cubicBezTo>
                    <a:pt x="42" y="172"/>
                    <a:pt x="45" y="174"/>
                    <a:pt x="48" y="177"/>
                  </a:cubicBezTo>
                  <a:cubicBezTo>
                    <a:pt x="56" y="182"/>
                    <a:pt x="64" y="187"/>
                    <a:pt x="70" y="194"/>
                  </a:cubicBezTo>
                  <a:cubicBezTo>
                    <a:pt x="70" y="198"/>
                    <a:pt x="70" y="203"/>
                    <a:pt x="71" y="208"/>
                  </a:cubicBezTo>
                  <a:cubicBezTo>
                    <a:pt x="71" y="224"/>
                    <a:pt x="71" y="242"/>
                    <a:pt x="78" y="252"/>
                  </a:cubicBezTo>
                  <a:cubicBezTo>
                    <a:pt x="79" y="254"/>
                    <a:pt x="81" y="255"/>
                    <a:pt x="82" y="256"/>
                  </a:cubicBezTo>
                  <a:cubicBezTo>
                    <a:pt x="83" y="257"/>
                    <a:pt x="84" y="258"/>
                    <a:pt x="85" y="259"/>
                  </a:cubicBezTo>
                  <a:cubicBezTo>
                    <a:pt x="86" y="259"/>
                    <a:pt x="86" y="259"/>
                    <a:pt x="86" y="259"/>
                  </a:cubicBezTo>
                  <a:cubicBezTo>
                    <a:pt x="90" y="261"/>
                    <a:pt x="97" y="262"/>
                    <a:pt x="104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18" y="262"/>
                    <a:pt x="131" y="262"/>
                    <a:pt x="143" y="261"/>
                  </a:cubicBezTo>
                  <a:cubicBezTo>
                    <a:pt x="147" y="261"/>
                    <a:pt x="150" y="261"/>
                    <a:pt x="153" y="260"/>
                  </a:cubicBezTo>
                  <a:cubicBezTo>
                    <a:pt x="160" y="260"/>
                    <a:pt x="167" y="259"/>
                    <a:pt x="173" y="259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2" y="260"/>
                    <a:pt x="187" y="259"/>
                    <a:pt x="191" y="259"/>
                  </a:cubicBezTo>
                  <a:cubicBezTo>
                    <a:pt x="196" y="259"/>
                    <a:pt x="200" y="259"/>
                    <a:pt x="205" y="259"/>
                  </a:cubicBezTo>
                  <a:cubicBezTo>
                    <a:pt x="207" y="259"/>
                    <a:pt x="208" y="259"/>
                    <a:pt x="210" y="259"/>
                  </a:cubicBezTo>
                  <a:cubicBezTo>
                    <a:pt x="210" y="259"/>
                    <a:pt x="210" y="259"/>
                    <a:pt x="210" y="260"/>
                  </a:cubicBezTo>
                  <a:cubicBezTo>
                    <a:pt x="210" y="261"/>
                    <a:pt x="210" y="261"/>
                    <a:pt x="210" y="261"/>
                  </a:cubicBezTo>
                  <a:cubicBezTo>
                    <a:pt x="211" y="261"/>
                    <a:pt x="211" y="261"/>
                    <a:pt x="211" y="261"/>
                  </a:cubicBezTo>
                  <a:cubicBezTo>
                    <a:pt x="212" y="261"/>
                    <a:pt x="213" y="260"/>
                    <a:pt x="213" y="259"/>
                  </a:cubicBezTo>
                  <a:cubicBezTo>
                    <a:pt x="213" y="259"/>
                    <a:pt x="213" y="259"/>
                    <a:pt x="214" y="259"/>
                  </a:cubicBezTo>
                  <a:cubicBezTo>
                    <a:pt x="220" y="259"/>
                    <a:pt x="220" y="259"/>
                    <a:pt x="220" y="259"/>
                  </a:cubicBezTo>
                  <a:cubicBezTo>
                    <a:pt x="235" y="259"/>
                    <a:pt x="248" y="259"/>
                    <a:pt x="261" y="258"/>
                  </a:cubicBezTo>
                  <a:cubicBezTo>
                    <a:pt x="270" y="258"/>
                    <a:pt x="279" y="258"/>
                    <a:pt x="288" y="258"/>
                  </a:cubicBezTo>
                  <a:cubicBezTo>
                    <a:pt x="290" y="258"/>
                    <a:pt x="290" y="258"/>
                    <a:pt x="290" y="258"/>
                  </a:cubicBezTo>
                  <a:cubicBezTo>
                    <a:pt x="291" y="258"/>
                    <a:pt x="293" y="258"/>
                    <a:pt x="295" y="258"/>
                  </a:cubicBezTo>
                  <a:cubicBezTo>
                    <a:pt x="296" y="258"/>
                    <a:pt x="298" y="258"/>
                    <a:pt x="300" y="258"/>
                  </a:cubicBezTo>
                  <a:cubicBezTo>
                    <a:pt x="304" y="258"/>
                    <a:pt x="309" y="258"/>
                    <a:pt x="313" y="257"/>
                  </a:cubicBezTo>
                  <a:cubicBezTo>
                    <a:pt x="315" y="258"/>
                    <a:pt x="317" y="259"/>
                    <a:pt x="320" y="259"/>
                  </a:cubicBezTo>
                  <a:cubicBezTo>
                    <a:pt x="324" y="259"/>
                    <a:pt x="327" y="258"/>
                    <a:pt x="331" y="257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2" y="256"/>
                    <a:pt x="332" y="256"/>
                    <a:pt x="332" y="256"/>
                  </a:cubicBezTo>
                  <a:cubicBezTo>
                    <a:pt x="337" y="252"/>
                    <a:pt x="341" y="246"/>
                    <a:pt x="342" y="238"/>
                  </a:cubicBezTo>
                  <a:cubicBezTo>
                    <a:pt x="342" y="236"/>
                    <a:pt x="342" y="234"/>
                    <a:pt x="342" y="232"/>
                  </a:cubicBezTo>
                  <a:cubicBezTo>
                    <a:pt x="342" y="231"/>
                    <a:pt x="342" y="229"/>
                    <a:pt x="342" y="227"/>
                  </a:cubicBezTo>
                  <a:cubicBezTo>
                    <a:pt x="342" y="226"/>
                    <a:pt x="343" y="225"/>
                    <a:pt x="343" y="224"/>
                  </a:cubicBezTo>
                  <a:cubicBezTo>
                    <a:pt x="343" y="222"/>
                    <a:pt x="343" y="221"/>
                    <a:pt x="343" y="219"/>
                  </a:cubicBezTo>
                  <a:cubicBezTo>
                    <a:pt x="344" y="213"/>
                    <a:pt x="344" y="206"/>
                    <a:pt x="343" y="198"/>
                  </a:cubicBezTo>
                  <a:close/>
                  <a:moveTo>
                    <a:pt x="312" y="253"/>
                  </a:moveTo>
                  <a:cubicBezTo>
                    <a:pt x="298" y="254"/>
                    <a:pt x="285" y="255"/>
                    <a:pt x="273" y="255"/>
                  </a:cubicBezTo>
                  <a:cubicBezTo>
                    <a:pt x="268" y="255"/>
                    <a:pt x="263" y="255"/>
                    <a:pt x="258" y="255"/>
                  </a:cubicBezTo>
                  <a:cubicBezTo>
                    <a:pt x="245" y="255"/>
                    <a:pt x="234" y="255"/>
                    <a:pt x="219" y="255"/>
                  </a:cubicBezTo>
                  <a:cubicBezTo>
                    <a:pt x="214" y="255"/>
                    <a:pt x="214" y="255"/>
                    <a:pt x="214" y="255"/>
                  </a:cubicBezTo>
                  <a:cubicBezTo>
                    <a:pt x="212" y="238"/>
                    <a:pt x="213" y="222"/>
                    <a:pt x="213" y="204"/>
                  </a:cubicBezTo>
                  <a:cubicBezTo>
                    <a:pt x="214" y="200"/>
                    <a:pt x="214" y="200"/>
                    <a:pt x="214" y="200"/>
                  </a:cubicBezTo>
                  <a:cubicBezTo>
                    <a:pt x="218" y="200"/>
                    <a:pt x="222" y="200"/>
                    <a:pt x="225" y="200"/>
                  </a:cubicBezTo>
                  <a:cubicBezTo>
                    <a:pt x="227" y="200"/>
                    <a:pt x="227" y="200"/>
                    <a:pt x="227" y="200"/>
                  </a:cubicBezTo>
                  <a:cubicBezTo>
                    <a:pt x="231" y="200"/>
                    <a:pt x="235" y="200"/>
                    <a:pt x="240" y="199"/>
                  </a:cubicBezTo>
                  <a:cubicBezTo>
                    <a:pt x="240" y="200"/>
                    <a:pt x="240" y="201"/>
                    <a:pt x="241" y="202"/>
                  </a:cubicBezTo>
                  <a:cubicBezTo>
                    <a:pt x="241" y="203"/>
                    <a:pt x="241" y="204"/>
                    <a:pt x="241" y="204"/>
                  </a:cubicBezTo>
                  <a:cubicBezTo>
                    <a:pt x="241" y="204"/>
                    <a:pt x="241" y="204"/>
                    <a:pt x="240" y="204"/>
                  </a:cubicBezTo>
                  <a:cubicBezTo>
                    <a:pt x="239" y="204"/>
                    <a:pt x="238" y="205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8" y="206"/>
                    <a:pt x="238" y="206"/>
                    <a:pt x="238" y="206"/>
                  </a:cubicBezTo>
                  <a:cubicBezTo>
                    <a:pt x="238" y="208"/>
                    <a:pt x="240" y="208"/>
                    <a:pt x="241" y="208"/>
                  </a:cubicBezTo>
                  <a:cubicBezTo>
                    <a:pt x="241" y="210"/>
                    <a:pt x="242" y="211"/>
                    <a:pt x="243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46" y="212"/>
                    <a:pt x="246" y="210"/>
                    <a:pt x="246" y="209"/>
                  </a:cubicBezTo>
                  <a:cubicBezTo>
                    <a:pt x="246" y="209"/>
                    <a:pt x="246" y="208"/>
                    <a:pt x="246" y="208"/>
                  </a:cubicBezTo>
                  <a:cubicBezTo>
                    <a:pt x="249" y="209"/>
                    <a:pt x="253" y="208"/>
                    <a:pt x="257" y="208"/>
                  </a:cubicBezTo>
                  <a:cubicBezTo>
                    <a:pt x="262" y="208"/>
                    <a:pt x="267" y="208"/>
                    <a:pt x="271" y="208"/>
                  </a:cubicBezTo>
                  <a:cubicBezTo>
                    <a:pt x="273" y="209"/>
                    <a:pt x="275" y="208"/>
                    <a:pt x="277" y="208"/>
                  </a:cubicBezTo>
                  <a:cubicBezTo>
                    <a:pt x="280" y="208"/>
                    <a:pt x="283" y="208"/>
                    <a:pt x="284" y="209"/>
                  </a:cubicBezTo>
                  <a:cubicBezTo>
                    <a:pt x="285" y="209"/>
                    <a:pt x="285" y="209"/>
                    <a:pt x="286" y="209"/>
                  </a:cubicBezTo>
                  <a:cubicBezTo>
                    <a:pt x="286" y="210"/>
                    <a:pt x="287" y="210"/>
                    <a:pt x="288" y="210"/>
                  </a:cubicBezTo>
                  <a:cubicBezTo>
                    <a:pt x="288" y="210"/>
                    <a:pt x="288" y="210"/>
                    <a:pt x="288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90" y="208"/>
                    <a:pt x="290" y="206"/>
                    <a:pt x="289" y="204"/>
                  </a:cubicBezTo>
                  <a:cubicBezTo>
                    <a:pt x="289" y="202"/>
                    <a:pt x="289" y="201"/>
                    <a:pt x="289" y="200"/>
                  </a:cubicBezTo>
                  <a:cubicBezTo>
                    <a:pt x="292" y="200"/>
                    <a:pt x="296" y="200"/>
                    <a:pt x="298" y="200"/>
                  </a:cubicBezTo>
                  <a:cubicBezTo>
                    <a:pt x="300" y="200"/>
                    <a:pt x="302" y="200"/>
                    <a:pt x="303" y="200"/>
                  </a:cubicBezTo>
                  <a:cubicBezTo>
                    <a:pt x="307" y="200"/>
                    <a:pt x="310" y="200"/>
                    <a:pt x="312" y="201"/>
                  </a:cubicBezTo>
                  <a:cubicBezTo>
                    <a:pt x="312" y="205"/>
                    <a:pt x="312" y="208"/>
                    <a:pt x="312" y="212"/>
                  </a:cubicBezTo>
                  <a:cubicBezTo>
                    <a:pt x="313" y="219"/>
                    <a:pt x="313" y="225"/>
                    <a:pt x="313" y="232"/>
                  </a:cubicBezTo>
                  <a:cubicBezTo>
                    <a:pt x="313" y="234"/>
                    <a:pt x="312" y="236"/>
                    <a:pt x="312" y="238"/>
                  </a:cubicBezTo>
                  <a:cubicBezTo>
                    <a:pt x="312" y="243"/>
                    <a:pt x="311" y="248"/>
                    <a:pt x="312" y="253"/>
                  </a:cubicBezTo>
                  <a:close/>
                  <a:moveTo>
                    <a:pt x="203" y="256"/>
                  </a:moveTo>
                  <a:cubicBezTo>
                    <a:pt x="200" y="256"/>
                    <a:pt x="197" y="256"/>
                    <a:pt x="194" y="256"/>
                  </a:cubicBezTo>
                  <a:cubicBezTo>
                    <a:pt x="190" y="256"/>
                    <a:pt x="184" y="256"/>
                    <a:pt x="179" y="256"/>
                  </a:cubicBezTo>
                  <a:cubicBezTo>
                    <a:pt x="176" y="256"/>
                    <a:pt x="173" y="255"/>
                    <a:pt x="170" y="255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8" y="255"/>
                    <a:pt x="167" y="256"/>
                    <a:pt x="166" y="256"/>
                  </a:cubicBezTo>
                  <a:cubicBezTo>
                    <a:pt x="165" y="256"/>
                    <a:pt x="164" y="256"/>
                    <a:pt x="163" y="256"/>
                  </a:cubicBezTo>
                  <a:cubicBezTo>
                    <a:pt x="145" y="257"/>
                    <a:pt x="126" y="258"/>
                    <a:pt x="106" y="259"/>
                  </a:cubicBezTo>
                  <a:cubicBezTo>
                    <a:pt x="106" y="258"/>
                    <a:pt x="107" y="257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5"/>
                    <a:pt x="104" y="255"/>
                    <a:pt x="103" y="256"/>
                  </a:cubicBezTo>
                  <a:cubicBezTo>
                    <a:pt x="103" y="256"/>
                    <a:pt x="103" y="257"/>
                    <a:pt x="102" y="257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2" y="256"/>
                    <a:pt x="102" y="256"/>
                    <a:pt x="101" y="255"/>
                  </a:cubicBezTo>
                  <a:cubicBezTo>
                    <a:pt x="100" y="253"/>
                    <a:pt x="100" y="247"/>
                    <a:pt x="101" y="242"/>
                  </a:cubicBezTo>
                  <a:cubicBezTo>
                    <a:pt x="101" y="234"/>
                    <a:pt x="101" y="219"/>
                    <a:pt x="101" y="205"/>
                  </a:cubicBezTo>
                  <a:cubicBezTo>
                    <a:pt x="101" y="205"/>
                    <a:pt x="101" y="206"/>
                    <a:pt x="101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2" y="205"/>
                    <a:pt x="102" y="205"/>
                    <a:pt x="102" y="204"/>
                  </a:cubicBezTo>
                  <a:cubicBezTo>
                    <a:pt x="103" y="204"/>
                    <a:pt x="104" y="204"/>
                    <a:pt x="105" y="205"/>
                  </a:cubicBezTo>
                  <a:cubicBezTo>
                    <a:pt x="106" y="205"/>
                    <a:pt x="107" y="205"/>
                    <a:pt x="108" y="205"/>
                  </a:cubicBezTo>
                  <a:cubicBezTo>
                    <a:pt x="111" y="205"/>
                    <a:pt x="115" y="205"/>
                    <a:pt x="119" y="205"/>
                  </a:cubicBezTo>
                  <a:cubicBezTo>
                    <a:pt x="122" y="205"/>
                    <a:pt x="125" y="205"/>
                    <a:pt x="127" y="205"/>
                  </a:cubicBezTo>
                  <a:cubicBezTo>
                    <a:pt x="127" y="206"/>
                    <a:pt x="127" y="208"/>
                    <a:pt x="128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7" y="209"/>
                    <a:pt x="126" y="209"/>
                    <a:pt x="126" y="210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6" y="212"/>
                    <a:pt x="127" y="212"/>
                    <a:pt x="127" y="212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4"/>
                  </a:cubicBezTo>
                  <a:cubicBezTo>
                    <a:pt x="129" y="214"/>
                    <a:pt x="129" y="216"/>
                    <a:pt x="131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4" y="216"/>
                    <a:pt x="134" y="214"/>
                    <a:pt x="133" y="213"/>
                  </a:cubicBezTo>
                  <a:cubicBezTo>
                    <a:pt x="140" y="213"/>
                    <a:pt x="146" y="213"/>
                    <a:pt x="152" y="212"/>
                  </a:cubicBezTo>
                  <a:cubicBezTo>
                    <a:pt x="160" y="212"/>
                    <a:pt x="168" y="211"/>
                    <a:pt x="175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1"/>
                    <a:pt x="176" y="211"/>
                    <a:pt x="176" y="211"/>
                  </a:cubicBezTo>
                  <a:cubicBezTo>
                    <a:pt x="177" y="209"/>
                    <a:pt x="176" y="207"/>
                    <a:pt x="176" y="206"/>
                  </a:cubicBezTo>
                  <a:cubicBezTo>
                    <a:pt x="176" y="205"/>
                    <a:pt x="176" y="204"/>
                    <a:pt x="176" y="202"/>
                  </a:cubicBezTo>
                  <a:cubicBezTo>
                    <a:pt x="176" y="202"/>
                    <a:pt x="176" y="202"/>
                    <a:pt x="177" y="202"/>
                  </a:cubicBezTo>
                  <a:cubicBezTo>
                    <a:pt x="182" y="201"/>
                    <a:pt x="188" y="201"/>
                    <a:pt x="195" y="201"/>
                  </a:cubicBezTo>
                  <a:cubicBezTo>
                    <a:pt x="200" y="201"/>
                    <a:pt x="204" y="201"/>
                    <a:pt x="208" y="201"/>
                  </a:cubicBezTo>
                  <a:cubicBezTo>
                    <a:pt x="208" y="203"/>
                    <a:pt x="208" y="205"/>
                    <a:pt x="208" y="207"/>
                  </a:cubicBezTo>
                  <a:cubicBezTo>
                    <a:pt x="208" y="210"/>
                    <a:pt x="207" y="213"/>
                    <a:pt x="208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7"/>
                    <a:pt x="209" y="219"/>
                    <a:pt x="209" y="222"/>
                  </a:cubicBezTo>
                  <a:cubicBezTo>
                    <a:pt x="208" y="222"/>
                    <a:pt x="208" y="222"/>
                    <a:pt x="207" y="223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8" y="224"/>
                    <a:pt x="208" y="224"/>
                    <a:pt x="208" y="224"/>
                  </a:cubicBezTo>
                  <a:cubicBezTo>
                    <a:pt x="208" y="224"/>
                    <a:pt x="209" y="225"/>
                    <a:pt x="209" y="225"/>
                  </a:cubicBezTo>
                  <a:cubicBezTo>
                    <a:pt x="209" y="230"/>
                    <a:pt x="209" y="236"/>
                    <a:pt x="209" y="241"/>
                  </a:cubicBezTo>
                  <a:cubicBezTo>
                    <a:pt x="210" y="246"/>
                    <a:pt x="210" y="250"/>
                    <a:pt x="210" y="256"/>
                  </a:cubicBezTo>
                  <a:cubicBezTo>
                    <a:pt x="207" y="256"/>
                    <a:pt x="205" y="256"/>
                    <a:pt x="203" y="256"/>
                  </a:cubicBezTo>
                  <a:close/>
                  <a:moveTo>
                    <a:pt x="34" y="162"/>
                  </a:moveTo>
                  <a:cubicBezTo>
                    <a:pt x="31" y="159"/>
                    <a:pt x="31" y="159"/>
                    <a:pt x="31" y="159"/>
                  </a:cubicBezTo>
                  <a:cubicBezTo>
                    <a:pt x="26" y="156"/>
                    <a:pt x="21" y="153"/>
                    <a:pt x="15" y="150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2" y="148"/>
                    <a:pt x="9" y="146"/>
                    <a:pt x="9" y="145"/>
                  </a:cubicBezTo>
                  <a:cubicBezTo>
                    <a:pt x="9" y="144"/>
                    <a:pt x="9" y="143"/>
                    <a:pt x="10" y="142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25" y="153"/>
                    <a:pt x="36" y="160"/>
                    <a:pt x="47" y="167"/>
                  </a:cubicBezTo>
                  <a:cubicBezTo>
                    <a:pt x="50" y="169"/>
                    <a:pt x="53" y="171"/>
                    <a:pt x="56" y="173"/>
                  </a:cubicBezTo>
                  <a:cubicBezTo>
                    <a:pt x="61" y="176"/>
                    <a:pt x="66" y="179"/>
                    <a:pt x="71" y="183"/>
                  </a:cubicBezTo>
                  <a:cubicBezTo>
                    <a:pt x="71" y="185"/>
                    <a:pt x="70" y="186"/>
                    <a:pt x="70" y="187"/>
                  </a:cubicBezTo>
                  <a:cubicBezTo>
                    <a:pt x="70" y="187"/>
                    <a:pt x="70" y="188"/>
                    <a:pt x="70" y="188"/>
                  </a:cubicBezTo>
                  <a:cubicBezTo>
                    <a:pt x="69" y="187"/>
                    <a:pt x="68" y="187"/>
                    <a:pt x="67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59" y="180"/>
                    <a:pt x="51" y="174"/>
                    <a:pt x="38" y="165"/>
                  </a:cubicBezTo>
                  <a:cubicBezTo>
                    <a:pt x="38" y="164"/>
                    <a:pt x="37" y="164"/>
                    <a:pt x="37" y="164"/>
                  </a:cubicBezTo>
                  <a:cubicBezTo>
                    <a:pt x="36" y="163"/>
                    <a:pt x="35" y="163"/>
                    <a:pt x="34" y="162"/>
                  </a:cubicBezTo>
                  <a:close/>
                  <a:moveTo>
                    <a:pt x="68" y="126"/>
                  </a:moveTo>
                  <a:cubicBezTo>
                    <a:pt x="57" y="119"/>
                    <a:pt x="46" y="112"/>
                    <a:pt x="35" y="104"/>
                  </a:cubicBezTo>
                  <a:cubicBezTo>
                    <a:pt x="26" y="98"/>
                    <a:pt x="16" y="91"/>
                    <a:pt x="7" y="85"/>
                  </a:cubicBezTo>
                  <a:cubicBezTo>
                    <a:pt x="7" y="85"/>
                    <a:pt x="8" y="84"/>
                    <a:pt x="8" y="84"/>
                  </a:cubicBezTo>
                  <a:cubicBezTo>
                    <a:pt x="8" y="83"/>
                    <a:pt x="9" y="82"/>
                    <a:pt x="9" y="82"/>
                  </a:cubicBezTo>
                  <a:cubicBezTo>
                    <a:pt x="15" y="85"/>
                    <a:pt x="21" y="89"/>
                    <a:pt x="27" y="93"/>
                  </a:cubicBezTo>
                  <a:cubicBezTo>
                    <a:pt x="31" y="96"/>
                    <a:pt x="35" y="98"/>
                    <a:pt x="39" y="101"/>
                  </a:cubicBezTo>
                  <a:cubicBezTo>
                    <a:pt x="41" y="103"/>
                    <a:pt x="44" y="104"/>
                    <a:pt x="46" y="106"/>
                  </a:cubicBezTo>
                  <a:cubicBezTo>
                    <a:pt x="49" y="108"/>
                    <a:pt x="51" y="110"/>
                    <a:pt x="54" y="111"/>
                  </a:cubicBezTo>
                  <a:cubicBezTo>
                    <a:pt x="55" y="112"/>
                    <a:pt x="56" y="113"/>
                    <a:pt x="57" y="113"/>
                  </a:cubicBezTo>
                  <a:cubicBezTo>
                    <a:pt x="59" y="114"/>
                    <a:pt x="60" y="115"/>
                    <a:pt x="61" y="116"/>
                  </a:cubicBezTo>
                  <a:cubicBezTo>
                    <a:pt x="64" y="118"/>
                    <a:pt x="66" y="119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3"/>
                    <a:pt x="71" y="126"/>
                    <a:pt x="72" y="127"/>
                  </a:cubicBezTo>
                  <a:cubicBezTo>
                    <a:pt x="72" y="128"/>
                    <a:pt x="72" y="128"/>
                    <a:pt x="72" y="129"/>
                  </a:cubicBezTo>
                  <a:cubicBezTo>
                    <a:pt x="72" y="130"/>
                    <a:pt x="72" y="130"/>
                    <a:pt x="72" y="131"/>
                  </a:cubicBezTo>
                  <a:cubicBezTo>
                    <a:pt x="72" y="131"/>
                    <a:pt x="71" y="130"/>
                    <a:pt x="71" y="130"/>
                  </a:cubicBezTo>
                  <a:cubicBezTo>
                    <a:pt x="70" y="129"/>
                    <a:pt x="69" y="128"/>
                    <a:pt x="68" y="127"/>
                  </a:cubicBezTo>
                  <a:lnTo>
                    <a:pt x="68" y="126"/>
                  </a:lnTo>
                  <a:close/>
                  <a:moveTo>
                    <a:pt x="75" y="169"/>
                  </a:moveTo>
                  <a:cubicBezTo>
                    <a:pt x="75" y="169"/>
                    <a:pt x="75" y="168"/>
                    <a:pt x="75" y="168"/>
                  </a:cubicBezTo>
                  <a:cubicBezTo>
                    <a:pt x="75" y="168"/>
                    <a:pt x="75" y="167"/>
                    <a:pt x="75" y="167"/>
                  </a:cubicBezTo>
                  <a:cubicBezTo>
                    <a:pt x="75" y="167"/>
                    <a:pt x="75" y="165"/>
                    <a:pt x="75" y="164"/>
                  </a:cubicBezTo>
                  <a:cubicBezTo>
                    <a:pt x="75" y="163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1"/>
                    <a:pt x="75" y="160"/>
                    <a:pt x="75" y="158"/>
                  </a:cubicBezTo>
                  <a:cubicBezTo>
                    <a:pt x="75" y="158"/>
                    <a:pt x="75" y="157"/>
                    <a:pt x="75" y="157"/>
                  </a:cubicBezTo>
                  <a:cubicBezTo>
                    <a:pt x="75" y="157"/>
                    <a:pt x="75" y="157"/>
                    <a:pt x="75" y="156"/>
                  </a:cubicBezTo>
                  <a:cubicBezTo>
                    <a:pt x="75" y="156"/>
                    <a:pt x="75" y="155"/>
                    <a:pt x="75" y="155"/>
                  </a:cubicBezTo>
                  <a:cubicBezTo>
                    <a:pt x="75" y="155"/>
                    <a:pt x="75" y="155"/>
                    <a:pt x="75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0"/>
                    <a:pt x="75" y="148"/>
                    <a:pt x="75" y="146"/>
                  </a:cubicBezTo>
                  <a:cubicBezTo>
                    <a:pt x="75" y="145"/>
                    <a:pt x="75" y="145"/>
                    <a:pt x="75" y="144"/>
                  </a:cubicBezTo>
                  <a:cubicBezTo>
                    <a:pt x="75" y="144"/>
                    <a:pt x="76" y="143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1"/>
                  </a:cubicBezTo>
                  <a:cubicBezTo>
                    <a:pt x="75" y="141"/>
                    <a:pt x="76" y="140"/>
                    <a:pt x="76" y="139"/>
                  </a:cubicBezTo>
                  <a:cubicBezTo>
                    <a:pt x="76" y="138"/>
                    <a:pt x="76" y="137"/>
                    <a:pt x="76" y="137"/>
                  </a:cubicBezTo>
                  <a:cubicBezTo>
                    <a:pt x="75" y="136"/>
                    <a:pt x="75" y="135"/>
                    <a:pt x="75" y="135"/>
                  </a:cubicBezTo>
                  <a:cubicBezTo>
                    <a:pt x="75" y="134"/>
                    <a:pt x="76" y="134"/>
                    <a:pt x="76" y="134"/>
                  </a:cubicBezTo>
                  <a:cubicBezTo>
                    <a:pt x="76" y="133"/>
                    <a:pt x="76" y="133"/>
                    <a:pt x="76" y="132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28"/>
                    <a:pt x="76" y="126"/>
                    <a:pt x="76" y="125"/>
                  </a:cubicBezTo>
                  <a:cubicBezTo>
                    <a:pt x="76" y="122"/>
                    <a:pt x="76" y="118"/>
                    <a:pt x="75" y="115"/>
                  </a:cubicBezTo>
                  <a:cubicBezTo>
                    <a:pt x="74" y="111"/>
                    <a:pt x="74" y="108"/>
                    <a:pt x="74" y="105"/>
                  </a:cubicBezTo>
                  <a:cubicBezTo>
                    <a:pt x="74" y="103"/>
                    <a:pt x="74" y="100"/>
                    <a:pt x="74" y="97"/>
                  </a:cubicBezTo>
                  <a:cubicBezTo>
                    <a:pt x="74" y="93"/>
                    <a:pt x="74" y="88"/>
                    <a:pt x="74" y="84"/>
                  </a:cubicBezTo>
                  <a:cubicBezTo>
                    <a:pt x="73" y="72"/>
                    <a:pt x="73" y="58"/>
                    <a:pt x="72" y="46"/>
                  </a:cubicBezTo>
                  <a:cubicBezTo>
                    <a:pt x="72" y="37"/>
                    <a:pt x="72" y="21"/>
                    <a:pt x="78" y="15"/>
                  </a:cubicBezTo>
                  <a:cubicBezTo>
                    <a:pt x="81" y="10"/>
                    <a:pt x="88" y="9"/>
                    <a:pt x="92" y="8"/>
                  </a:cubicBezTo>
                  <a:cubicBezTo>
                    <a:pt x="93" y="23"/>
                    <a:pt x="93" y="36"/>
                    <a:pt x="93" y="51"/>
                  </a:cubicBezTo>
                  <a:cubicBezTo>
                    <a:pt x="94" y="61"/>
                    <a:pt x="94" y="72"/>
                    <a:pt x="94" y="83"/>
                  </a:cubicBezTo>
                  <a:cubicBezTo>
                    <a:pt x="94" y="92"/>
                    <a:pt x="94" y="102"/>
                    <a:pt x="95" y="111"/>
                  </a:cubicBezTo>
                  <a:cubicBezTo>
                    <a:pt x="95" y="122"/>
                    <a:pt x="95" y="133"/>
                    <a:pt x="95" y="144"/>
                  </a:cubicBezTo>
                  <a:cubicBezTo>
                    <a:pt x="95" y="150"/>
                    <a:pt x="96" y="155"/>
                    <a:pt x="96" y="160"/>
                  </a:cubicBezTo>
                  <a:cubicBezTo>
                    <a:pt x="96" y="166"/>
                    <a:pt x="96" y="171"/>
                    <a:pt x="96" y="176"/>
                  </a:cubicBezTo>
                  <a:cubicBezTo>
                    <a:pt x="96" y="181"/>
                    <a:pt x="96" y="186"/>
                    <a:pt x="96" y="192"/>
                  </a:cubicBezTo>
                  <a:cubicBezTo>
                    <a:pt x="96" y="198"/>
                    <a:pt x="97" y="206"/>
                    <a:pt x="97" y="213"/>
                  </a:cubicBezTo>
                  <a:cubicBezTo>
                    <a:pt x="97" y="214"/>
                    <a:pt x="97" y="215"/>
                    <a:pt x="97" y="216"/>
                  </a:cubicBezTo>
                  <a:cubicBezTo>
                    <a:pt x="97" y="217"/>
                    <a:pt x="98" y="218"/>
                    <a:pt x="98" y="219"/>
                  </a:cubicBezTo>
                  <a:cubicBezTo>
                    <a:pt x="98" y="224"/>
                    <a:pt x="98" y="230"/>
                    <a:pt x="97" y="236"/>
                  </a:cubicBezTo>
                  <a:cubicBezTo>
                    <a:pt x="97" y="243"/>
                    <a:pt x="96" y="250"/>
                    <a:pt x="97" y="257"/>
                  </a:cubicBezTo>
                  <a:cubicBezTo>
                    <a:pt x="90" y="257"/>
                    <a:pt x="85" y="253"/>
                    <a:pt x="81" y="251"/>
                  </a:cubicBezTo>
                  <a:cubicBezTo>
                    <a:pt x="76" y="241"/>
                    <a:pt x="75" y="228"/>
                    <a:pt x="75" y="21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4" y="198"/>
                    <a:pt x="74" y="182"/>
                    <a:pt x="75" y="169"/>
                  </a:cubicBezTo>
                  <a:close/>
                  <a:moveTo>
                    <a:pt x="102" y="7"/>
                  </a:moveTo>
                  <a:cubicBezTo>
                    <a:pt x="114" y="5"/>
                    <a:pt x="131" y="5"/>
                    <a:pt x="145" y="5"/>
                  </a:cubicBezTo>
                  <a:cubicBezTo>
                    <a:pt x="149" y="5"/>
                    <a:pt x="152" y="5"/>
                    <a:pt x="155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97" y="4"/>
                    <a:pt x="215" y="4"/>
                    <a:pt x="230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4" y="4"/>
                    <a:pt x="238" y="4"/>
                    <a:pt x="242" y="5"/>
                  </a:cubicBezTo>
                  <a:cubicBezTo>
                    <a:pt x="245" y="5"/>
                    <a:pt x="248" y="5"/>
                    <a:pt x="252" y="5"/>
                  </a:cubicBezTo>
                  <a:cubicBezTo>
                    <a:pt x="255" y="5"/>
                    <a:pt x="259" y="5"/>
                    <a:pt x="262" y="5"/>
                  </a:cubicBezTo>
                  <a:cubicBezTo>
                    <a:pt x="266" y="5"/>
                    <a:pt x="270" y="5"/>
                    <a:pt x="274" y="5"/>
                  </a:cubicBezTo>
                  <a:cubicBezTo>
                    <a:pt x="277" y="5"/>
                    <a:pt x="279" y="5"/>
                    <a:pt x="282" y="5"/>
                  </a:cubicBezTo>
                  <a:cubicBezTo>
                    <a:pt x="286" y="6"/>
                    <a:pt x="290" y="6"/>
                    <a:pt x="294" y="6"/>
                  </a:cubicBezTo>
                  <a:cubicBezTo>
                    <a:pt x="296" y="6"/>
                    <a:pt x="296" y="6"/>
                    <a:pt x="296" y="6"/>
                  </a:cubicBezTo>
                  <a:cubicBezTo>
                    <a:pt x="298" y="6"/>
                    <a:pt x="299" y="6"/>
                    <a:pt x="301" y="6"/>
                  </a:cubicBezTo>
                  <a:cubicBezTo>
                    <a:pt x="303" y="5"/>
                    <a:pt x="305" y="5"/>
                    <a:pt x="308" y="5"/>
                  </a:cubicBezTo>
                  <a:cubicBezTo>
                    <a:pt x="307" y="22"/>
                    <a:pt x="307" y="37"/>
                    <a:pt x="307" y="54"/>
                  </a:cubicBezTo>
                  <a:cubicBezTo>
                    <a:pt x="307" y="62"/>
                    <a:pt x="308" y="71"/>
                    <a:pt x="308" y="79"/>
                  </a:cubicBezTo>
                  <a:cubicBezTo>
                    <a:pt x="301" y="79"/>
                    <a:pt x="294" y="79"/>
                    <a:pt x="288" y="79"/>
                  </a:cubicBezTo>
                  <a:cubicBezTo>
                    <a:pt x="271" y="78"/>
                    <a:pt x="253" y="77"/>
                    <a:pt x="234" y="78"/>
                  </a:cubicBezTo>
                  <a:cubicBezTo>
                    <a:pt x="228" y="78"/>
                    <a:pt x="221" y="78"/>
                    <a:pt x="214" y="78"/>
                  </a:cubicBezTo>
                  <a:cubicBezTo>
                    <a:pt x="205" y="79"/>
                    <a:pt x="195" y="79"/>
                    <a:pt x="185" y="79"/>
                  </a:cubicBezTo>
                  <a:cubicBezTo>
                    <a:pt x="183" y="79"/>
                    <a:pt x="181" y="79"/>
                    <a:pt x="179" y="79"/>
                  </a:cubicBezTo>
                  <a:cubicBezTo>
                    <a:pt x="177" y="79"/>
                    <a:pt x="175" y="78"/>
                    <a:pt x="173" y="78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2" y="78"/>
                    <a:pt x="171" y="79"/>
                    <a:pt x="171" y="79"/>
                  </a:cubicBezTo>
                  <a:cubicBezTo>
                    <a:pt x="171" y="79"/>
                    <a:pt x="170" y="79"/>
                    <a:pt x="170" y="79"/>
                  </a:cubicBezTo>
                  <a:cubicBezTo>
                    <a:pt x="165" y="79"/>
                    <a:pt x="159" y="79"/>
                    <a:pt x="152" y="79"/>
                  </a:cubicBezTo>
                  <a:cubicBezTo>
                    <a:pt x="142" y="79"/>
                    <a:pt x="132" y="79"/>
                    <a:pt x="123" y="78"/>
                  </a:cubicBezTo>
                  <a:cubicBezTo>
                    <a:pt x="119" y="78"/>
                    <a:pt x="114" y="78"/>
                    <a:pt x="109" y="78"/>
                  </a:cubicBezTo>
                  <a:cubicBezTo>
                    <a:pt x="105" y="78"/>
                    <a:pt x="101" y="78"/>
                    <a:pt x="98" y="78"/>
                  </a:cubicBezTo>
                  <a:cubicBezTo>
                    <a:pt x="97" y="59"/>
                    <a:pt x="97" y="44"/>
                    <a:pt x="97" y="31"/>
                  </a:cubicBezTo>
                  <a:cubicBezTo>
                    <a:pt x="97" y="27"/>
                    <a:pt x="97" y="22"/>
                    <a:pt x="97" y="18"/>
                  </a:cubicBezTo>
                  <a:cubicBezTo>
                    <a:pt x="97" y="14"/>
                    <a:pt x="96" y="11"/>
                    <a:pt x="9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lose/>
                  <a:moveTo>
                    <a:pt x="328" y="16"/>
                  </a:moveTo>
                  <a:cubicBezTo>
                    <a:pt x="328" y="17"/>
                    <a:pt x="329" y="17"/>
                    <a:pt x="330" y="17"/>
                  </a:cubicBezTo>
                  <a:cubicBezTo>
                    <a:pt x="331" y="18"/>
                    <a:pt x="332" y="23"/>
                    <a:pt x="333" y="30"/>
                  </a:cubicBezTo>
                  <a:cubicBezTo>
                    <a:pt x="333" y="33"/>
                    <a:pt x="333" y="38"/>
                    <a:pt x="333" y="42"/>
                  </a:cubicBezTo>
                  <a:cubicBezTo>
                    <a:pt x="333" y="46"/>
                    <a:pt x="333" y="50"/>
                    <a:pt x="333" y="54"/>
                  </a:cubicBezTo>
                  <a:cubicBezTo>
                    <a:pt x="333" y="59"/>
                    <a:pt x="334" y="63"/>
                    <a:pt x="335" y="68"/>
                  </a:cubicBezTo>
                  <a:cubicBezTo>
                    <a:pt x="335" y="70"/>
                    <a:pt x="335" y="73"/>
                    <a:pt x="335" y="75"/>
                  </a:cubicBezTo>
                  <a:cubicBezTo>
                    <a:pt x="336" y="80"/>
                    <a:pt x="336" y="90"/>
                    <a:pt x="336" y="97"/>
                  </a:cubicBezTo>
                  <a:cubicBezTo>
                    <a:pt x="336" y="98"/>
                    <a:pt x="335" y="99"/>
                    <a:pt x="335" y="100"/>
                  </a:cubicBezTo>
                  <a:cubicBezTo>
                    <a:pt x="335" y="101"/>
                    <a:pt x="335" y="102"/>
                    <a:pt x="334" y="103"/>
                  </a:cubicBezTo>
                  <a:cubicBezTo>
                    <a:pt x="334" y="107"/>
                    <a:pt x="334" y="112"/>
                    <a:pt x="335" y="117"/>
                  </a:cubicBezTo>
                  <a:cubicBezTo>
                    <a:pt x="335" y="119"/>
                    <a:pt x="335" y="121"/>
                    <a:pt x="335" y="122"/>
                  </a:cubicBezTo>
                  <a:cubicBezTo>
                    <a:pt x="335" y="126"/>
                    <a:pt x="335" y="130"/>
                    <a:pt x="335" y="133"/>
                  </a:cubicBezTo>
                  <a:cubicBezTo>
                    <a:pt x="335" y="139"/>
                    <a:pt x="335" y="144"/>
                    <a:pt x="336" y="150"/>
                  </a:cubicBezTo>
                  <a:cubicBezTo>
                    <a:pt x="336" y="154"/>
                    <a:pt x="337" y="158"/>
                    <a:pt x="337" y="162"/>
                  </a:cubicBezTo>
                  <a:cubicBezTo>
                    <a:pt x="338" y="167"/>
                    <a:pt x="338" y="171"/>
                    <a:pt x="339" y="176"/>
                  </a:cubicBezTo>
                  <a:cubicBezTo>
                    <a:pt x="339" y="188"/>
                    <a:pt x="340" y="201"/>
                    <a:pt x="339" y="217"/>
                  </a:cubicBezTo>
                  <a:cubicBezTo>
                    <a:pt x="339" y="219"/>
                    <a:pt x="339" y="221"/>
                    <a:pt x="339" y="223"/>
                  </a:cubicBezTo>
                  <a:cubicBezTo>
                    <a:pt x="339" y="224"/>
                    <a:pt x="338" y="226"/>
                    <a:pt x="338" y="227"/>
                  </a:cubicBezTo>
                  <a:cubicBezTo>
                    <a:pt x="338" y="229"/>
                    <a:pt x="338" y="231"/>
                    <a:pt x="338" y="233"/>
                  </a:cubicBezTo>
                  <a:cubicBezTo>
                    <a:pt x="338" y="235"/>
                    <a:pt x="338" y="237"/>
                    <a:pt x="338" y="239"/>
                  </a:cubicBezTo>
                  <a:cubicBezTo>
                    <a:pt x="337" y="244"/>
                    <a:pt x="333" y="251"/>
                    <a:pt x="329" y="253"/>
                  </a:cubicBezTo>
                  <a:cubicBezTo>
                    <a:pt x="327" y="254"/>
                    <a:pt x="324" y="255"/>
                    <a:pt x="321" y="255"/>
                  </a:cubicBezTo>
                  <a:cubicBezTo>
                    <a:pt x="320" y="255"/>
                    <a:pt x="318" y="255"/>
                    <a:pt x="317" y="255"/>
                  </a:cubicBezTo>
                  <a:cubicBezTo>
                    <a:pt x="316" y="254"/>
                    <a:pt x="316" y="252"/>
                    <a:pt x="316" y="250"/>
                  </a:cubicBezTo>
                  <a:cubicBezTo>
                    <a:pt x="316" y="250"/>
                    <a:pt x="316" y="250"/>
                    <a:pt x="316" y="250"/>
                  </a:cubicBezTo>
                  <a:cubicBezTo>
                    <a:pt x="316" y="248"/>
                    <a:pt x="316" y="245"/>
                    <a:pt x="316" y="243"/>
                  </a:cubicBezTo>
                  <a:cubicBezTo>
                    <a:pt x="316" y="243"/>
                    <a:pt x="316" y="243"/>
                    <a:pt x="316" y="243"/>
                  </a:cubicBezTo>
                  <a:cubicBezTo>
                    <a:pt x="316" y="240"/>
                    <a:pt x="316" y="237"/>
                    <a:pt x="316" y="234"/>
                  </a:cubicBezTo>
                  <a:cubicBezTo>
                    <a:pt x="316" y="232"/>
                    <a:pt x="316" y="230"/>
                    <a:pt x="316" y="229"/>
                  </a:cubicBezTo>
                  <a:cubicBezTo>
                    <a:pt x="316" y="225"/>
                    <a:pt x="316" y="221"/>
                    <a:pt x="316" y="217"/>
                  </a:cubicBezTo>
                  <a:cubicBezTo>
                    <a:pt x="316" y="209"/>
                    <a:pt x="317" y="201"/>
                    <a:pt x="316" y="194"/>
                  </a:cubicBezTo>
                  <a:cubicBezTo>
                    <a:pt x="315" y="185"/>
                    <a:pt x="314" y="178"/>
                    <a:pt x="315" y="174"/>
                  </a:cubicBezTo>
                  <a:cubicBezTo>
                    <a:pt x="315" y="173"/>
                    <a:pt x="315" y="172"/>
                    <a:pt x="314" y="171"/>
                  </a:cubicBezTo>
                  <a:cubicBezTo>
                    <a:pt x="314" y="170"/>
                    <a:pt x="314" y="168"/>
                    <a:pt x="314" y="167"/>
                  </a:cubicBezTo>
                  <a:cubicBezTo>
                    <a:pt x="314" y="165"/>
                    <a:pt x="314" y="162"/>
                    <a:pt x="314" y="159"/>
                  </a:cubicBezTo>
                  <a:cubicBezTo>
                    <a:pt x="314" y="156"/>
                    <a:pt x="314" y="154"/>
                    <a:pt x="314" y="152"/>
                  </a:cubicBezTo>
                  <a:cubicBezTo>
                    <a:pt x="314" y="145"/>
                    <a:pt x="313" y="138"/>
                    <a:pt x="313" y="131"/>
                  </a:cubicBezTo>
                  <a:cubicBezTo>
                    <a:pt x="312" y="121"/>
                    <a:pt x="312" y="112"/>
                    <a:pt x="312" y="103"/>
                  </a:cubicBezTo>
                  <a:cubicBezTo>
                    <a:pt x="312" y="96"/>
                    <a:pt x="312" y="90"/>
                    <a:pt x="312" y="83"/>
                  </a:cubicBezTo>
                  <a:cubicBezTo>
                    <a:pt x="311" y="78"/>
                    <a:pt x="311" y="73"/>
                    <a:pt x="311" y="68"/>
                  </a:cubicBezTo>
                  <a:cubicBezTo>
                    <a:pt x="311" y="61"/>
                    <a:pt x="311" y="54"/>
                    <a:pt x="311" y="47"/>
                  </a:cubicBezTo>
                  <a:cubicBezTo>
                    <a:pt x="311" y="32"/>
                    <a:pt x="310" y="17"/>
                    <a:pt x="312" y="5"/>
                  </a:cubicBezTo>
                  <a:cubicBezTo>
                    <a:pt x="320" y="7"/>
                    <a:pt x="326" y="9"/>
                    <a:pt x="328" y="15"/>
                  </a:cubicBezTo>
                  <a:cubicBezTo>
                    <a:pt x="328" y="16"/>
                    <a:pt x="328" y="16"/>
                    <a:pt x="328" y="16"/>
                  </a:cubicBezTo>
                  <a:close/>
                  <a:moveTo>
                    <a:pt x="245" y="203"/>
                  </a:moveTo>
                  <a:cubicBezTo>
                    <a:pt x="245" y="202"/>
                    <a:pt x="244" y="200"/>
                    <a:pt x="244" y="199"/>
                  </a:cubicBezTo>
                  <a:cubicBezTo>
                    <a:pt x="252" y="199"/>
                    <a:pt x="252" y="199"/>
                    <a:pt x="252" y="199"/>
                  </a:cubicBezTo>
                  <a:cubicBezTo>
                    <a:pt x="264" y="199"/>
                    <a:pt x="276" y="199"/>
                    <a:pt x="284" y="200"/>
                  </a:cubicBezTo>
                  <a:cubicBezTo>
                    <a:pt x="285" y="201"/>
                    <a:pt x="285" y="203"/>
                    <a:pt x="285" y="205"/>
                  </a:cubicBezTo>
                  <a:cubicBezTo>
                    <a:pt x="281" y="204"/>
                    <a:pt x="274" y="204"/>
                    <a:pt x="268" y="204"/>
                  </a:cubicBezTo>
                  <a:cubicBezTo>
                    <a:pt x="265" y="204"/>
                    <a:pt x="262" y="204"/>
                    <a:pt x="260" y="204"/>
                  </a:cubicBezTo>
                  <a:cubicBezTo>
                    <a:pt x="254" y="204"/>
                    <a:pt x="249" y="204"/>
                    <a:pt x="246" y="204"/>
                  </a:cubicBezTo>
                  <a:cubicBezTo>
                    <a:pt x="245" y="204"/>
                    <a:pt x="245" y="204"/>
                    <a:pt x="245" y="203"/>
                  </a:cubicBezTo>
                  <a:close/>
                  <a:moveTo>
                    <a:pt x="166" y="203"/>
                  </a:moveTo>
                  <a:cubicBezTo>
                    <a:pt x="167" y="204"/>
                    <a:pt x="168" y="204"/>
                    <a:pt x="169" y="204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0" y="204"/>
                    <a:pt x="171" y="204"/>
                    <a:pt x="171" y="204"/>
                  </a:cubicBezTo>
                  <a:cubicBezTo>
                    <a:pt x="172" y="205"/>
                    <a:pt x="172" y="206"/>
                    <a:pt x="172" y="208"/>
                  </a:cubicBezTo>
                  <a:cubicBezTo>
                    <a:pt x="172" y="207"/>
                    <a:pt x="171" y="207"/>
                    <a:pt x="170" y="207"/>
                  </a:cubicBezTo>
                  <a:cubicBezTo>
                    <a:pt x="166" y="207"/>
                    <a:pt x="163" y="208"/>
                    <a:pt x="159" y="208"/>
                  </a:cubicBezTo>
                  <a:cubicBezTo>
                    <a:pt x="151" y="208"/>
                    <a:pt x="144" y="209"/>
                    <a:pt x="134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8"/>
                    <a:pt x="132" y="208"/>
                    <a:pt x="132" y="207"/>
                  </a:cubicBezTo>
                  <a:cubicBezTo>
                    <a:pt x="132" y="206"/>
                    <a:pt x="132" y="206"/>
                    <a:pt x="131" y="205"/>
                  </a:cubicBezTo>
                  <a:cubicBezTo>
                    <a:pt x="138" y="205"/>
                    <a:pt x="145" y="204"/>
                    <a:pt x="152" y="204"/>
                  </a:cubicBezTo>
                  <a:cubicBezTo>
                    <a:pt x="156" y="203"/>
                    <a:pt x="160" y="203"/>
                    <a:pt x="165" y="203"/>
                  </a:cubicBezTo>
                  <a:cubicBezTo>
                    <a:pt x="165" y="203"/>
                    <a:pt x="165" y="203"/>
                    <a:pt x="165" y="203"/>
                  </a:cubicBezTo>
                  <a:lnTo>
                    <a:pt x="166" y="203"/>
                  </a:lnTo>
                  <a:close/>
                  <a:moveTo>
                    <a:pt x="223" y="158"/>
                  </a:moveTo>
                  <a:cubicBezTo>
                    <a:pt x="212" y="158"/>
                    <a:pt x="202" y="158"/>
                    <a:pt x="189" y="158"/>
                  </a:cubicBezTo>
                  <a:cubicBezTo>
                    <a:pt x="189" y="158"/>
                    <a:pt x="189" y="157"/>
                    <a:pt x="189" y="157"/>
                  </a:cubicBezTo>
                  <a:cubicBezTo>
                    <a:pt x="189" y="156"/>
                    <a:pt x="189" y="156"/>
                    <a:pt x="189" y="155"/>
                  </a:cubicBezTo>
                  <a:cubicBezTo>
                    <a:pt x="201" y="154"/>
                    <a:pt x="211" y="154"/>
                    <a:pt x="224" y="154"/>
                  </a:cubicBezTo>
                  <a:cubicBezTo>
                    <a:pt x="224" y="155"/>
                    <a:pt x="224" y="156"/>
                    <a:pt x="224" y="158"/>
                  </a:cubicBezTo>
                  <a:lnTo>
                    <a:pt x="223" y="158"/>
                  </a:lnTo>
                  <a:close/>
                  <a:moveTo>
                    <a:pt x="100" y="158"/>
                  </a:moveTo>
                  <a:cubicBezTo>
                    <a:pt x="101" y="158"/>
                    <a:pt x="101" y="157"/>
                    <a:pt x="101" y="157"/>
                  </a:cubicBezTo>
                  <a:cubicBezTo>
                    <a:pt x="114" y="157"/>
                    <a:pt x="129" y="156"/>
                    <a:pt x="145" y="156"/>
                  </a:cubicBezTo>
                  <a:cubicBezTo>
                    <a:pt x="158" y="155"/>
                    <a:pt x="172" y="155"/>
                    <a:pt x="185" y="155"/>
                  </a:cubicBezTo>
                  <a:cubicBezTo>
                    <a:pt x="185" y="156"/>
                    <a:pt x="185" y="157"/>
                    <a:pt x="185" y="158"/>
                  </a:cubicBezTo>
                  <a:cubicBezTo>
                    <a:pt x="185" y="158"/>
                    <a:pt x="185" y="159"/>
                    <a:pt x="185" y="159"/>
                  </a:cubicBezTo>
                  <a:cubicBezTo>
                    <a:pt x="185" y="160"/>
                    <a:pt x="185" y="160"/>
                    <a:pt x="185" y="161"/>
                  </a:cubicBezTo>
                  <a:cubicBezTo>
                    <a:pt x="185" y="162"/>
                    <a:pt x="185" y="164"/>
                    <a:pt x="187" y="164"/>
                  </a:cubicBezTo>
                  <a:cubicBezTo>
                    <a:pt x="190" y="165"/>
                    <a:pt x="190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9" y="162"/>
                    <a:pt x="203" y="162"/>
                    <a:pt x="208" y="162"/>
                  </a:cubicBezTo>
                  <a:cubicBezTo>
                    <a:pt x="214" y="162"/>
                    <a:pt x="219" y="162"/>
                    <a:pt x="224" y="161"/>
                  </a:cubicBezTo>
                  <a:cubicBezTo>
                    <a:pt x="224" y="162"/>
                    <a:pt x="224" y="162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6" y="163"/>
                    <a:pt x="226" y="163"/>
                    <a:pt x="226" y="163"/>
                  </a:cubicBezTo>
                  <a:cubicBezTo>
                    <a:pt x="228" y="163"/>
                    <a:pt x="228" y="162"/>
                    <a:pt x="228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9" y="159"/>
                    <a:pt x="229" y="158"/>
                    <a:pt x="229" y="158"/>
                  </a:cubicBezTo>
                  <a:cubicBezTo>
                    <a:pt x="228" y="156"/>
                    <a:pt x="228" y="155"/>
                    <a:pt x="228" y="153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43" y="153"/>
                    <a:pt x="255" y="152"/>
                    <a:pt x="267" y="152"/>
                  </a:cubicBezTo>
                  <a:cubicBezTo>
                    <a:pt x="272" y="152"/>
                    <a:pt x="277" y="152"/>
                    <a:pt x="282" y="152"/>
                  </a:cubicBezTo>
                  <a:cubicBezTo>
                    <a:pt x="291" y="152"/>
                    <a:pt x="301" y="152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2"/>
                    <a:pt x="309" y="152"/>
                    <a:pt x="309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5"/>
                    <a:pt x="310" y="157"/>
                    <a:pt x="310" y="159"/>
                  </a:cubicBezTo>
                  <a:cubicBezTo>
                    <a:pt x="310" y="160"/>
                    <a:pt x="310" y="162"/>
                    <a:pt x="310" y="164"/>
                  </a:cubicBezTo>
                  <a:cubicBezTo>
                    <a:pt x="310" y="168"/>
                    <a:pt x="310" y="171"/>
                    <a:pt x="310" y="173"/>
                  </a:cubicBezTo>
                  <a:cubicBezTo>
                    <a:pt x="309" y="173"/>
                    <a:pt x="306" y="173"/>
                    <a:pt x="304" y="173"/>
                  </a:cubicBezTo>
                  <a:cubicBezTo>
                    <a:pt x="302" y="173"/>
                    <a:pt x="300" y="174"/>
                    <a:pt x="298" y="173"/>
                  </a:cubicBezTo>
                  <a:cubicBezTo>
                    <a:pt x="292" y="173"/>
                    <a:pt x="284" y="173"/>
                    <a:pt x="276" y="173"/>
                  </a:cubicBezTo>
                  <a:cubicBezTo>
                    <a:pt x="271" y="173"/>
                    <a:pt x="266" y="173"/>
                    <a:pt x="262" y="173"/>
                  </a:cubicBezTo>
                  <a:cubicBezTo>
                    <a:pt x="251" y="173"/>
                    <a:pt x="241" y="174"/>
                    <a:pt x="231" y="174"/>
                  </a:cubicBezTo>
                  <a:cubicBezTo>
                    <a:pt x="221" y="174"/>
                    <a:pt x="211" y="174"/>
                    <a:pt x="202" y="175"/>
                  </a:cubicBezTo>
                  <a:cubicBezTo>
                    <a:pt x="177" y="176"/>
                    <a:pt x="155" y="176"/>
                    <a:pt x="130" y="177"/>
                  </a:cubicBezTo>
                  <a:cubicBezTo>
                    <a:pt x="120" y="177"/>
                    <a:pt x="111" y="177"/>
                    <a:pt x="100" y="177"/>
                  </a:cubicBezTo>
                  <a:cubicBezTo>
                    <a:pt x="100" y="174"/>
                    <a:pt x="100" y="171"/>
                    <a:pt x="100" y="167"/>
                  </a:cubicBezTo>
                  <a:cubicBezTo>
                    <a:pt x="99" y="164"/>
                    <a:pt x="99" y="161"/>
                    <a:pt x="99" y="158"/>
                  </a:cubicBezTo>
                  <a:cubicBezTo>
                    <a:pt x="100" y="158"/>
                    <a:pt x="100" y="158"/>
                    <a:pt x="100" y="158"/>
                  </a:cubicBezTo>
                  <a:close/>
                  <a:moveTo>
                    <a:pt x="225" y="180"/>
                  </a:moveTo>
                  <a:cubicBezTo>
                    <a:pt x="226" y="180"/>
                    <a:pt x="226" y="181"/>
                    <a:pt x="226" y="181"/>
                  </a:cubicBezTo>
                  <a:cubicBezTo>
                    <a:pt x="215" y="181"/>
                    <a:pt x="207" y="182"/>
                    <a:pt x="198" y="182"/>
                  </a:cubicBezTo>
                  <a:cubicBezTo>
                    <a:pt x="195" y="182"/>
                    <a:pt x="192" y="183"/>
                    <a:pt x="189" y="183"/>
                  </a:cubicBezTo>
                  <a:cubicBezTo>
                    <a:pt x="189" y="183"/>
                    <a:pt x="189" y="183"/>
                    <a:pt x="189" y="183"/>
                  </a:cubicBezTo>
                  <a:cubicBezTo>
                    <a:pt x="189" y="181"/>
                    <a:pt x="189" y="180"/>
                    <a:pt x="188" y="179"/>
                  </a:cubicBezTo>
                  <a:cubicBezTo>
                    <a:pt x="196" y="178"/>
                    <a:pt x="203" y="178"/>
                    <a:pt x="211" y="178"/>
                  </a:cubicBezTo>
                  <a:cubicBezTo>
                    <a:pt x="215" y="178"/>
                    <a:pt x="220" y="178"/>
                    <a:pt x="225" y="178"/>
                  </a:cubicBezTo>
                  <a:cubicBezTo>
                    <a:pt x="225" y="179"/>
                    <a:pt x="225" y="179"/>
                    <a:pt x="225" y="180"/>
                  </a:cubicBezTo>
                  <a:close/>
                  <a:moveTo>
                    <a:pt x="297" y="148"/>
                  </a:moveTo>
                  <a:cubicBezTo>
                    <a:pt x="295" y="148"/>
                    <a:pt x="293" y="148"/>
                    <a:pt x="291" y="148"/>
                  </a:cubicBezTo>
                  <a:cubicBezTo>
                    <a:pt x="283" y="148"/>
                    <a:pt x="276" y="148"/>
                    <a:pt x="269" y="148"/>
                  </a:cubicBezTo>
                  <a:cubicBezTo>
                    <a:pt x="259" y="149"/>
                    <a:pt x="249" y="149"/>
                    <a:pt x="239" y="149"/>
                  </a:cubicBezTo>
                  <a:cubicBezTo>
                    <a:pt x="227" y="149"/>
                    <a:pt x="216" y="150"/>
                    <a:pt x="205" y="150"/>
                  </a:cubicBezTo>
                  <a:cubicBezTo>
                    <a:pt x="203" y="150"/>
                    <a:pt x="201" y="150"/>
                    <a:pt x="199" y="151"/>
                  </a:cubicBezTo>
                  <a:cubicBezTo>
                    <a:pt x="197" y="151"/>
                    <a:pt x="195" y="151"/>
                    <a:pt x="192" y="151"/>
                  </a:cubicBezTo>
                  <a:cubicBezTo>
                    <a:pt x="186" y="151"/>
                    <a:pt x="180" y="151"/>
                    <a:pt x="174" y="151"/>
                  </a:cubicBezTo>
                  <a:cubicBezTo>
                    <a:pt x="163" y="152"/>
                    <a:pt x="154" y="152"/>
                    <a:pt x="143" y="152"/>
                  </a:cubicBezTo>
                  <a:cubicBezTo>
                    <a:pt x="135" y="153"/>
                    <a:pt x="126" y="153"/>
                    <a:pt x="116" y="153"/>
                  </a:cubicBezTo>
                  <a:cubicBezTo>
                    <a:pt x="111" y="153"/>
                    <a:pt x="105" y="153"/>
                    <a:pt x="99" y="153"/>
                  </a:cubicBezTo>
                  <a:cubicBezTo>
                    <a:pt x="98" y="141"/>
                    <a:pt x="98" y="127"/>
                    <a:pt x="98" y="113"/>
                  </a:cubicBezTo>
                  <a:cubicBezTo>
                    <a:pt x="98" y="103"/>
                    <a:pt x="98" y="93"/>
                    <a:pt x="98" y="84"/>
                  </a:cubicBezTo>
                  <a:cubicBezTo>
                    <a:pt x="99" y="84"/>
                    <a:pt x="99" y="83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3" y="82"/>
                    <a:pt x="108" y="82"/>
                    <a:pt x="113" y="82"/>
                  </a:cubicBezTo>
                  <a:cubicBezTo>
                    <a:pt x="117" y="82"/>
                    <a:pt x="121" y="82"/>
                    <a:pt x="126" y="82"/>
                  </a:cubicBezTo>
                  <a:cubicBezTo>
                    <a:pt x="131" y="82"/>
                    <a:pt x="136" y="83"/>
                    <a:pt x="142" y="83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80" y="84"/>
                    <a:pt x="180" y="86"/>
                    <a:pt x="180" y="87"/>
                  </a:cubicBezTo>
                  <a:cubicBezTo>
                    <a:pt x="180" y="90"/>
                    <a:pt x="180" y="93"/>
                    <a:pt x="182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5"/>
                    <a:pt x="185" y="93"/>
                    <a:pt x="185" y="92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96" y="92"/>
                    <a:pt x="207" y="92"/>
                    <a:pt x="220" y="91"/>
                  </a:cubicBezTo>
                  <a:cubicBezTo>
                    <a:pt x="220" y="91"/>
                    <a:pt x="220" y="92"/>
                    <a:pt x="220" y="92"/>
                  </a:cubicBezTo>
                  <a:cubicBezTo>
                    <a:pt x="220" y="92"/>
                    <a:pt x="220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5" y="91"/>
                    <a:pt x="225" y="88"/>
                    <a:pt x="224" y="84"/>
                  </a:cubicBezTo>
                  <a:cubicBezTo>
                    <a:pt x="224" y="83"/>
                    <a:pt x="224" y="82"/>
                    <a:pt x="224" y="82"/>
                  </a:cubicBezTo>
                  <a:cubicBezTo>
                    <a:pt x="231" y="82"/>
                    <a:pt x="238" y="82"/>
                    <a:pt x="245" y="82"/>
                  </a:cubicBezTo>
                  <a:cubicBezTo>
                    <a:pt x="270" y="82"/>
                    <a:pt x="292" y="82"/>
                    <a:pt x="307" y="83"/>
                  </a:cubicBezTo>
                  <a:cubicBezTo>
                    <a:pt x="307" y="94"/>
                    <a:pt x="308" y="106"/>
                    <a:pt x="309" y="118"/>
                  </a:cubicBezTo>
                  <a:cubicBezTo>
                    <a:pt x="309" y="127"/>
                    <a:pt x="309" y="137"/>
                    <a:pt x="310" y="146"/>
                  </a:cubicBezTo>
                  <a:cubicBezTo>
                    <a:pt x="306" y="148"/>
                    <a:pt x="301" y="148"/>
                    <a:pt x="297" y="148"/>
                  </a:cubicBezTo>
                  <a:close/>
                  <a:moveTo>
                    <a:pt x="219" y="85"/>
                  </a:moveTo>
                  <a:cubicBezTo>
                    <a:pt x="219" y="85"/>
                    <a:pt x="219" y="85"/>
                    <a:pt x="219" y="85"/>
                  </a:cubicBezTo>
                  <a:cubicBezTo>
                    <a:pt x="218" y="85"/>
                    <a:pt x="218" y="85"/>
                    <a:pt x="218" y="85"/>
                  </a:cubicBezTo>
                  <a:cubicBezTo>
                    <a:pt x="218" y="85"/>
                    <a:pt x="217" y="86"/>
                    <a:pt x="217" y="86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3" y="88"/>
                    <a:pt x="206" y="88"/>
                    <a:pt x="200" y="88"/>
                  </a:cubicBezTo>
                  <a:cubicBezTo>
                    <a:pt x="195" y="88"/>
                    <a:pt x="189" y="88"/>
                    <a:pt x="185" y="88"/>
                  </a:cubicBezTo>
                  <a:cubicBezTo>
                    <a:pt x="184" y="86"/>
                    <a:pt x="184" y="84"/>
                    <a:pt x="183" y="83"/>
                  </a:cubicBezTo>
                  <a:cubicBezTo>
                    <a:pt x="187" y="82"/>
                    <a:pt x="190" y="82"/>
                    <a:pt x="193" y="82"/>
                  </a:cubicBezTo>
                  <a:cubicBezTo>
                    <a:pt x="196" y="82"/>
                    <a:pt x="196" y="82"/>
                    <a:pt x="196" y="82"/>
                  </a:cubicBezTo>
                  <a:cubicBezTo>
                    <a:pt x="205" y="82"/>
                    <a:pt x="212" y="82"/>
                    <a:pt x="220" y="82"/>
                  </a:cubicBezTo>
                  <a:cubicBezTo>
                    <a:pt x="220" y="83"/>
                    <a:pt x="220" y="84"/>
                    <a:pt x="220" y="85"/>
                  </a:cubicBezTo>
                  <a:cubicBezTo>
                    <a:pt x="220" y="85"/>
                    <a:pt x="220" y="85"/>
                    <a:pt x="219" y="85"/>
                  </a:cubicBezTo>
                  <a:close/>
                  <a:moveTo>
                    <a:pt x="188" y="198"/>
                  </a:moveTo>
                  <a:cubicBezTo>
                    <a:pt x="178" y="198"/>
                    <a:pt x="167" y="199"/>
                    <a:pt x="156" y="200"/>
                  </a:cubicBezTo>
                  <a:cubicBezTo>
                    <a:pt x="148" y="200"/>
                    <a:pt x="138" y="201"/>
                    <a:pt x="131" y="201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0" y="201"/>
                    <a:pt x="116" y="201"/>
                    <a:pt x="113" y="201"/>
                  </a:cubicBezTo>
                  <a:cubicBezTo>
                    <a:pt x="108" y="201"/>
                    <a:pt x="104" y="201"/>
                    <a:pt x="101" y="201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1" y="201"/>
                    <a:pt x="101" y="200"/>
                    <a:pt x="101" y="200"/>
                  </a:cubicBezTo>
                  <a:cubicBezTo>
                    <a:pt x="101" y="200"/>
                    <a:pt x="102" y="200"/>
                    <a:pt x="102" y="199"/>
                  </a:cubicBezTo>
                  <a:cubicBezTo>
                    <a:pt x="102" y="197"/>
                    <a:pt x="101" y="197"/>
                    <a:pt x="100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6"/>
                    <a:pt x="101" y="196"/>
                    <a:pt x="101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3" y="197"/>
                    <a:pt x="103" y="197"/>
                    <a:pt x="103" y="197"/>
                  </a:cubicBezTo>
                  <a:cubicBezTo>
                    <a:pt x="104" y="196"/>
                    <a:pt x="103" y="194"/>
                    <a:pt x="103" y="194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1" y="192"/>
                    <a:pt x="101" y="192"/>
                    <a:pt x="101" y="192"/>
                  </a:cubicBezTo>
                  <a:cubicBezTo>
                    <a:pt x="101" y="192"/>
                    <a:pt x="101" y="192"/>
                    <a:pt x="100" y="192"/>
                  </a:cubicBezTo>
                  <a:cubicBezTo>
                    <a:pt x="100" y="191"/>
                    <a:pt x="100" y="190"/>
                    <a:pt x="100" y="189"/>
                  </a:cubicBezTo>
                  <a:cubicBezTo>
                    <a:pt x="100" y="187"/>
                    <a:pt x="100" y="185"/>
                    <a:pt x="100" y="182"/>
                  </a:cubicBezTo>
                  <a:cubicBezTo>
                    <a:pt x="101" y="182"/>
                    <a:pt x="102" y="182"/>
                    <a:pt x="103" y="181"/>
                  </a:cubicBezTo>
                  <a:cubicBezTo>
                    <a:pt x="126" y="180"/>
                    <a:pt x="153" y="180"/>
                    <a:pt x="173" y="179"/>
                  </a:cubicBezTo>
                  <a:cubicBezTo>
                    <a:pt x="174" y="179"/>
                    <a:pt x="176" y="179"/>
                    <a:pt x="177" y="179"/>
                  </a:cubicBezTo>
                  <a:cubicBezTo>
                    <a:pt x="180" y="179"/>
                    <a:pt x="182" y="179"/>
                    <a:pt x="184" y="179"/>
                  </a:cubicBezTo>
                  <a:cubicBezTo>
                    <a:pt x="184" y="180"/>
                    <a:pt x="184" y="181"/>
                    <a:pt x="184" y="181"/>
                  </a:cubicBezTo>
                  <a:cubicBezTo>
                    <a:pt x="184" y="184"/>
                    <a:pt x="184" y="187"/>
                    <a:pt x="186" y="18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8" y="190"/>
                    <a:pt x="188" y="189"/>
                    <a:pt x="189" y="189"/>
                  </a:cubicBezTo>
                  <a:cubicBezTo>
                    <a:pt x="189" y="188"/>
                    <a:pt x="189" y="187"/>
                    <a:pt x="189" y="187"/>
                  </a:cubicBezTo>
                  <a:cubicBezTo>
                    <a:pt x="189" y="187"/>
                    <a:pt x="189" y="187"/>
                    <a:pt x="189" y="187"/>
                  </a:cubicBezTo>
                  <a:cubicBezTo>
                    <a:pt x="202" y="185"/>
                    <a:pt x="219" y="185"/>
                    <a:pt x="229" y="185"/>
                  </a:cubicBezTo>
                  <a:cubicBezTo>
                    <a:pt x="229" y="185"/>
                    <a:pt x="229" y="185"/>
                    <a:pt x="229" y="185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30" y="183"/>
                    <a:pt x="230" y="182"/>
                    <a:pt x="230" y="181"/>
                  </a:cubicBezTo>
                  <a:cubicBezTo>
                    <a:pt x="230" y="180"/>
                    <a:pt x="230" y="178"/>
                    <a:pt x="230" y="177"/>
                  </a:cubicBezTo>
                  <a:cubicBezTo>
                    <a:pt x="246" y="177"/>
                    <a:pt x="261" y="176"/>
                    <a:pt x="276" y="176"/>
                  </a:cubicBezTo>
                  <a:cubicBezTo>
                    <a:pt x="288" y="176"/>
                    <a:pt x="299" y="177"/>
                    <a:pt x="311" y="177"/>
                  </a:cubicBezTo>
                  <a:cubicBezTo>
                    <a:pt x="311" y="184"/>
                    <a:pt x="312" y="191"/>
                    <a:pt x="312" y="196"/>
                  </a:cubicBezTo>
                  <a:cubicBezTo>
                    <a:pt x="310" y="196"/>
                    <a:pt x="308" y="196"/>
                    <a:pt x="306" y="196"/>
                  </a:cubicBezTo>
                  <a:cubicBezTo>
                    <a:pt x="304" y="196"/>
                    <a:pt x="303" y="196"/>
                    <a:pt x="301" y="196"/>
                  </a:cubicBezTo>
                  <a:cubicBezTo>
                    <a:pt x="299" y="196"/>
                    <a:pt x="298" y="196"/>
                    <a:pt x="296" y="196"/>
                  </a:cubicBezTo>
                  <a:cubicBezTo>
                    <a:pt x="295" y="196"/>
                    <a:pt x="295" y="196"/>
                    <a:pt x="295" y="196"/>
                  </a:cubicBezTo>
                  <a:cubicBezTo>
                    <a:pt x="286" y="196"/>
                    <a:pt x="277" y="196"/>
                    <a:pt x="268" y="196"/>
                  </a:cubicBezTo>
                  <a:cubicBezTo>
                    <a:pt x="243" y="196"/>
                    <a:pt x="223" y="196"/>
                    <a:pt x="205" y="197"/>
                  </a:cubicBezTo>
                  <a:cubicBezTo>
                    <a:pt x="199" y="198"/>
                    <a:pt x="194" y="198"/>
                    <a:pt x="188" y="19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7"/>
            <p:cNvSpPr>
              <a:spLocks noEditPoints="1"/>
            </p:cNvSpPr>
            <p:nvPr/>
          </p:nvSpPr>
          <p:spPr bwMode="auto">
            <a:xfrm>
              <a:off x="4186238" y="5041901"/>
              <a:ext cx="242888" cy="114300"/>
            </a:xfrm>
            <a:custGeom>
              <a:avLst/>
              <a:gdLst>
                <a:gd name="T0" fmla="*/ 4 w 100"/>
                <a:gd name="T1" fmla="*/ 28 h 47"/>
                <a:gd name="T2" fmla="*/ 23 w 100"/>
                <a:gd name="T3" fmla="*/ 45 h 47"/>
                <a:gd name="T4" fmla="*/ 30 w 100"/>
                <a:gd name="T5" fmla="*/ 44 h 47"/>
                <a:gd name="T6" fmla="*/ 56 w 100"/>
                <a:gd name="T7" fmla="*/ 45 h 47"/>
                <a:gd name="T8" fmla="*/ 89 w 100"/>
                <a:gd name="T9" fmla="*/ 47 h 47"/>
                <a:gd name="T10" fmla="*/ 93 w 100"/>
                <a:gd name="T11" fmla="*/ 46 h 47"/>
                <a:gd name="T12" fmla="*/ 98 w 100"/>
                <a:gd name="T13" fmla="*/ 44 h 47"/>
                <a:gd name="T14" fmla="*/ 100 w 100"/>
                <a:gd name="T15" fmla="*/ 37 h 47"/>
                <a:gd name="T16" fmla="*/ 100 w 100"/>
                <a:gd name="T17" fmla="*/ 37 h 47"/>
                <a:gd name="T18" fmla="*/ 99 w 100"/>
                <a:gd name="T19" fmla="*/ 12 h 47"/>
                <a:gd name="T20" fmla="*/ 95 w 100"/>
                <a:gd name="T21" fmla="*/ 5 h 47"/>
                <a:gd name="T22" fmla="*/ 53 w 100"/>
                <a:gd name="T23" fmla="*/ 1 h 47"/>
                <a:gd name="T24" fmla="*/ 10 w 100"/>
                <a:gd name="T25" fmla="*/ 0 h 47"/>
                <a:gd name="T26" fmla="*/ 8 w 100"/>
                <a:gd name="T27" fmla="*/ 1 h 47"/>
                <a:gd name="T28" fmla="*/ 1 w 100"/>
                <a:gd name="T29" fmla="*/ 8 h 47"/>
                <a:gd name="T30" fmla="*/ 2 w 100"/>
                <a:gd name="T31" fmla="*/ 15 h 47"/>
                <a:gd name="T32" fmla="*/ 14 w 100"/>
                <a:gd name="T33" fmla="*/ 3 h 47"/>
                <a:gd name="T34" fmla="*/ 17 w 100"/>
                <a:gd name="T35" fmla="*/ 4 h 47"/>
                <a:gd name="T36" fmla="*/ 23 w 100"/>
                <a:gd name="T37" fmla="*/ 3 h 47"/>
                <a:gd name="T38" fmla="*/ 79 w 100"/>
                <a:gd name="T39" fmla="*/ 6 h 47"/>
                <a:gd name="T40" fmla="*/ 82 w 100"/>
                <a:gd name="T41" fmla="*/ 7 h 47"/>
                <a:gd name="T42" fmla="*/ 86 w 100"/>
                <a:gd name="T43" fmla="*/ 8 h 47"/>
                <a:gd name="T44" fmla="*/ 92 w 100"/>
                <a:gd name="T45" fmla="*/ 10 h 47"/>
                <a:gd name="T46" fmla="*/ 94 w 100"/>
                <a:gd name="T47" fmla="*/ 13 h 47"/>
                <a:gd name="T48" fmla="*/ 95 w 100"/>
                <a:gd name="T49" fmla="*/ 24 h 47"/>
                <a:gd name="T50" fmla="*/ 92 w 100"/>
                <a:gd name="T51" fmla="*/ 42 h 47"/>
                <a:gd name="T52" fmla="*/ 87 w 100"/>
                <a:gd name="T53" fmla="*/ 42 h 47"/>
                <a:gd name="T54" fmla="*/ 18 w 100"/>
                <a:gd name="T55" fmla="*/ 40 h 47"/>
                <a:gd name="T56" fmla="*/ 15 w 100"/>
                <a:gd name="T57" fmla="*/ 42 h 47"/>
                <a:gd name="T58" fmla="*/ 10 w 100"/>
                <a:gd name="T59" fmla="*/ 40 h 47"/>
                <a:gd name="T60" fmla="*/ 6 w 100"/>
                <a:gd name="T61" fmla="*/ 9 h 47"/>
                <a:gd name="T62" fmla="*/ 7 w 100"/>
                <a:gd name="T63" fmla="*/ 7 h 47"/>
                <a:gd name="T64" fmla="*/ 12 w 100"/>
                <a:gd name="T6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7">
                  <a:moveTo>
                    <a:pt x="3" y="19"/>
                  </a:moveTo>
                  <a:cubicBezTo>
                    <a:pt x="4" y="21"/>
                    <a:pt x="4" y="25"/>
                    <a:pt x="4" y="28"/>
                  </a:cubicBezTo>
                  <a:cubicBezTo>
                    <a:pt x="4" y="36"/>
                    <a:pt x="5" y="45"/>
                    <a:pt x="15" y="46"/>
                  </a:cubicBezTo>
                  <a:cubicBezTo>
                    <a:pt x="18" y="46"/>
                    <a:pt x="20" y="45"/>
                    <a:pt x="23" y="45"/>
                  </a:cubicBezTo>
                  <a:cubicBezTo>
                    <a:pt x="24" y="44"/>
                    <a:pt x="24" y="44"/>
                    <a:pt x="25" y="44"/>
                  </a:cubicBezTo>
                  <a:cubicBezTo>
                    <a:pt x="27" y="44"/>
                    <a:pt x="28" y="44"/>
                    <a:pt x="30" y="44"/>
                  </a:cubicBezTo>
                  <a:cubicBezTo>
                    <a:pt x="31" y="44"/>
                    <a:pt x="32" y="44"/>
                    <a:pt x="33" y="45"/>
                  </a:cubicBezTo>
                  <a:cubicBezTo>
                    <a:pt x="41" y="45"/>
                    <a:pt x="49" y="45"/>
                    <a:pt x="56" y="45"/>
                  </a:cubicBezTo>
                  <a:cubicBezTo>
                    <a:pt x="68" y="45"/>
                    <a:pt x="80" y="45"/>
                    <a:pt x="88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5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9" y="43"/>
                    <a:pt x="99" y="42"/>
                    <a:pt x="99" y="40"/>
                  </a:cubicBezTo>
                  <a:cubicBezTo>
                    <a:pt x="99" y="39"/>
                    <a:pt x="100" y="38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2"/>
                    <a:pt x="99" y="27"/>
                    <a:pt x="99" y="22"/>
                  </a:cubicBezTo>
                  <a:cubicBezTo>
                    <a:pt x="100" y="18"/>
                    <a:pt x="100" y="15"/>
                    <a:pt x="99" y="12"/>
                  </a:cubicBezTo>
                  <a:cubicBezTo>
                    <a:pt x="99" y="9"/>
                    <a:pt x="97" y="8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3"/>
                    <a:pt x="94" y="2"/>
                    <a:pt x="93" y="2"/>
                  </a:cubicBezTo>
                  <a:cubicBezTo>
                    <a:pt x="78" y="2"/>
                    <a:pt x="65" y="1"/>
                    <a:pt x="53" y="1"/>
                  </a:cubicBezTo>
                  <a:cubicBezTo>
                    <a:pt x="39" y="0"/>
                    <a:pt x="27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5" y="3"/>
                    <a:pt x="2" y="5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6"/>
                    <a:pt x="3" y="17"/>
                    <a:pt x="3" y="19"/>
                  </a:cubicBezTo>
                  <a:close/>
                  <a:moveTo>
                    <a:pt x="14" y="3"/>
                  </a:moveTo>
                  <a:cubicBezTo>
                    <a:pt x="15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32" y="4"/>
                    <a:pt x="43" y="4"/>
                    <a:pt x="53" y="4"/>
                  </a:cubicBezTo>
                  <a:cubicBezTo>
                    <a:pt x="62" y="5"/>
                    <a:pt x="71" y="5"/>
                    <a:pt x="79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4" y="8"/>
                    <a:pt x="85" y="8"/>
                    <a:pt x="86" y="8"/>
                  </a:cubicBezTo>
                  <a:cubicBezTo>
                    <a:pt x="87" y="8"/>
                    <a:pt x="88" y="8"/>
                    <a:pt x="89" y="8"/>
                  </a:cubicBezTo>
                  <a:cubicBezTo>
                    <a:pt x="90" y="8"/>
                    <a:pt x="91" y="9"/>
                    <a:pt x="92" y="10"/>
                  </a:cubicBezTo>
                  <a:cubicBezTo>
                    <a:pt x="92" y="10"/>
                    <a:pt x="93" y="11"/>
                    <a:pt x="94" y="12"/>
                  </a:cubicBezTo>
                  <a:cubicBezTo>
                    <a:pt x="94" y="12"/>
                    <a:pt x="94" y="13"/>
                    <a:pt x="94" y="13"/>
                  </a:cubicBezTo>
                  <a:cubicBezTo>
                    <a:pt x="94" y="13"/>
                    <a:pt x="94" y="15"/>
                    <a:pt x="95" y="16"/>
                  </a:cubicBezTo>
                  <a:cubicBezTo>
                    <a:pt x="95" y="18"/>
                    <a:pt x="95" y="21"/>
                    <a:pt x="95" y="24"/>
                  </a:cubicBezTo>
                  <a:cubicBezTo>
                    <a:pt x="95" y="27"/>
                    <a:pt x="95" y="31"/>
                    <a:pt x="95" y="33"/>
                  </a:cubicBezTo>
                  <a:cubicBezTo>
                    <a:pt x="96" y="38"/>
                    <a:pt x="95" y="41"/>
                    <a:pt x="92" y="42"/>
                  </a:cubicBezTo>
                  <a:cubicBezTo>
                    <a:pt x="91" y="42"/>
                    <a:pt x="90" y="42"/>
                    <a:pt x="89" y="42"/>
                  </a:cubicBezTo>
                  <a:cubicBezTo>
                    <a:pt x="88" y="42"/>
                    <a:pt x="88" y="42"/>
                    <a:pt x="87" y="42"/>
                  </a:cubicBezTo>
                  <a:cubicBezTo>
                    <a:pt x="72" y="41"/>
                    <a:pt x="56" y="41"/>
                    <a:pt x="42" y="41"/>
                  </a:cubicBezTo>
                  <a:cubicBezTo>
                    <a:pt x="34" y="41"/>
                    <a:pt x="26" y="41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6" y="40"/>
                    <a:pt x="16" y="41"/>
                    <a:pt x="15" y="42"/>
                  </a:cubicBezTo>
                  <a:cubicBezTo>
                    <a:pt x="14" y="42"/>
                    <a:pt x="13" y="41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33"/>
                    <a:pt x="8" y="27"/>
                    <a:pt x="7" y="20"/>
                  </a:cubicBezTo>
                  <a:cubicBezTo>
                    <a:pt x="7" y="16"/>
                    <a:pt x="6" y="13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10" y="4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98"/>
            <p:cNvSpPr>
              <a:spLocks noEditPoints="1"/>
            </p:cNvSpPr>
            <p:nvPr/>
          </p:nvSpPr>
          <p:spPr bwMode="auto">
            <a:xfrm>
              <a:off x="3998913" y="5045076"/>
              <a:ext cx="155575" cy="117475"/>
            </a:xfrm>
            <a:custGeom>
              <a:avLst/>
              <a:gdLst>
                <a:gd name="T0" fmla="*/ 2 w 64"/>
                <a:gd name="T1" fmla="*/ 48 h 49"/>
                <a:gd name="T2" fmla="*/ 15 w 64"/>
                <a:gd name="T3" fmla="*/ 47 h 49"/>
                <a:gd name="T4" fmla="*/ 20 w 64"/>
                <a:gd name="T5" fmla="*/ 47 h 49"/>
                <a:gd name="T6" fmla="*/ 25 w 64"/>
                <a:gd name="T7" fmla="*/ 47 h 49"/>
                <a:gd name="T8" fmla="*/ 33 w 64"/>
                <a:gd name="T9" fmla="*/ 47 h 49"/>
                <a:gd name="T10" fmla="*/ 46 w 64"/>
                <a:gd name="T11" fmla="*/ 48 h 49"/>
                <a:gd name="T12" fmla="*/ 55 w 64"/>
                <a:gd name="T13" fmla="*/ 48 h 49"/>
                <a:gd name="T14" fmla="*/ 63 w 64"/>
                <a:gd name="T15" fmla="*/ 48 h 49"/>
                <a:gd name="T16" fmla="*/ 63 w 64"/>
                <a:gd name="T17" fmla="*/ 4 h 49"/>
                <a:gd name="T18" fmla="*/ 58 w 64"/>
                <a:gd name="T19" fmla="*/ 1 h 49"/>
                <a:gd name="T20" fmla="*/ 33 w 64"/>
                <a:gd name="T21" fmla="*/ 1 h 49"/>
                <a:gd name="T22" fmla="*/ 1 w 64"/>
                <a:gd name="T23" fmla="*/ 1 h 49"/>
                <a:gd name="T24" fmla="*/ 1 w 64"/>
                <a:gd name="T25" fmla="*/ 47 h 49"/>
                <a:gd name="T26" fmla="*/ 12 w 64"/>
                <a:gd name="T27" fmla="*/ 6 h 49"/>
                <a:gd name="T28" fmla="*/ 14 w 64"/>
                <a:gd name="T29" fmla="*/ 6 h 49"/>
                <a:gd name="T30" fmla="*/ 14 w 64"/>
                <a:gd name="T31" fmla="*/ 9 h 49"/>
                <a:gd name="T32" fmla="*/ 11 w 64"/>
                <a:gd name="T33" fmla="*/ 14 h 49"/>
                <a:gd name="T34" fmla="*/ 4 w 64"/>
                <a:gd name="T35" fmla="*/ 5 h 49"/>
                <a:gd name="T36" fmla="*/ 48 w 64"/>
                <a:gd name="T37" fmla="*/ 19 h 49"/>
                <a:gd name="T38" fmla="*/ 59 w 64"/>
                <a:gd name="T39" fmla="*/ 24 h 49"/>
                <a:gd name="T40" fmla="*/ 48 w 64"/>
                <a:gd name="T41" fmla="*/ 30 h 49"/>
                <a:gd name="T42" fmla="*/ 48 w 64"/>
                <a:gd name="T43" fmla="*/ 33 h 49"/>
                <a:gd name="T44" fmla="*/ 60 w 64"/>
                <a:gd name="T45" fmla="*/ 45 h 49"/>
                <a:gd name="T46" fmla="*/ 48 w 64"/>
                <a:gd name="T47" fmla="*/ 33 h 49"/>
                <a:gd name="T48" fmla="*/ 57 w 64"/>
                <a:gd name="T49" fmla="*/ 16 h 49"/>
                <a:gd name="T50" fmla="*/ 48 w 64"/>
                <a:gd name="T51" fmla="*/ 15 h 49"/>
                <a:gd name="T52" fmla="*/ 58 w 64"/>
                <a:gd name="T53" fmla="*/ 5 h 49"/>
                <a:gd name="T54" fmla="*/ 28 w 64"/>
                <a:gd name="T55" fmla="*/ 5 h 49"/>
                <a:gd name="T56" fmla="*/ 19 w 64"/>
                <a:gd name="T57" fmla="*/ 14 h 49"/>
                <a:gd name="T58" fmla="*/ 10 w 64"/>
                <a:gd name="T59" fmla="*/ 28 h 49"/>
                <a:gd name="T60" fmla="*/ 5 w 64"/>
                <a:gd name="T61" fmla="*/ 17 h 49"/>
                <a:gd name="T62" fmla="*/ 11 w 64"/>
                <a:gd name="T63" fmla="*/ 18 h 49"/>
                <a:gd name="T64" fmla="*/ 14 w 64"/>
                <a:gd name="T65" fmla="*/ 29 h 49"/>
                <a:gd name="T66" fmla="*/ 28 w 64"/>
                <a:gd name="T67" fmla="*/ 28 h 49"/>
                <a:gd name="T68" fmla="*/ 19 w 64"/>
                <a:gd name="T69" fmla="*/ 18 h 49"/>
                <a:gd name="T70" fmla="*/ 44 w 64"/>
                <a:gd name="T71" fmla="*/ 29 h 49"/>
                <a:gd name="T72" fmla="*/ 32 w 64"/>
                <a:gd name="T73" fmla="*/ 24 h 49"/>
                <a:gd name="T74" fmla="*/ 44 w 64"/>
                <a:gd name="T75" fmla="*/ 19 h 49"/>
                <a:gd name="T76" fmla="*/ 44 w 64"/>
                <a:gd name="T77" fmla="*/ 15 h 49"/>
                <a:gd name="T78" fmla="*/ 33 w 64"/>
                <a:gd name="T79" fmla="*/ 15 h 49"/>
                <a:gd name="T80" fmla="*/ 37 w 64"/>
                <a:gd name="T81" fmla="*/ 5 h 49"/>
                <a:gd name="T82" fmla="*/ 5 w 64"/>
                <a:gd name="T83" fmla="*/ 32 h 49"/>
                <a:gd name="T84" fmla="*/ 14 w 64"/>
                <a:gd name="T85" fmla="*/ 38 h 49"/>
                <a:gd name="T86" fmla="*/ 7 w 64"/>
                <a:gd name="T87" fmla="*/ 44 h 49"/>
                <a:gd name="T88" fmla="*/ 5 w 64"/>
                <a:gd name="T89" fmla="*/ 32 h 49"/>
                <a:gd name="T90" fmla="*/ 20 w 64"/>
                <a:gd name="T91" fmla="*/ 33 h 49"/>
                <a:gd name="T92" fmla="*/ 18 w 64"/>
                <a:gd name="T93" fmla="*/ 43 h 49"/>
                <a:gd name="T94" fmla="*/ 44 w 64"/>
                <a:gd name="T95" fmla="*/ 39 h 49"/>
                <a:gd name="T96" fmla="*/ 32 w 64"/>
                <a:gd name="T9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49">
                  <a:moveTo>
                    <a:pt x="1" y="47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5" y="48"/>
                    <a:pt x="6" y="48"/>
                  </a:cubicBezTo>
                  <a:cubicBezTo>
                    <a:pt x="8" y="48"/>
                    <a:pt x="10" y="48"/>
                    <a:pt x="13" y="48"/>
                  </a:cubicBezTo>
                  <a:cubicBezTo>
                    <a:pt x="13" y="48"/>
                    <a:pt x="14" y="48"/>
                    <a:pt x="15" y="47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5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6"/>
                    <a:pt x="31" y="46"/>
                    <a:pt x="33" y="47"/>
                  </a:cubicBezTo>
                  <a:cubicBezTo>
                    <a:pt x="34" y="47"/>
                    <a:pt x="36" y="47"/>
                    <a:pt x="37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1" y="47"/>
                    <a:pt x="44" y="47"/>
                    <a:pt x="46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7"/>
                    <a:pt x="51" y="47"/>
                    <a:pt x="55" y="48"/>
                  </a:cubicBezTo>
                  <a:cubicBezTo>
                    <a:pt x="57" y="48"/>
                    <a:pt x="59" y="48"/>
                    <a:pt x="61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0"/>
                    <a:pt x="64" y="33"/>
                    <a:pt x="63" y="25"/>
                  </a:cubicBezTo>
                  <a:cubicBezTo>
                    <a:pt x="62" y="18"/>
                    <a:pt x="62" y="11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7" y="1"/>
                    <a:pt x="55" y="1"/>
                    <a:pt x="54" y="1"/>
                  </a:cubicBezTo>
                  <a:cubicBezTo>
                    <a:pt x="53" y="1"/>
                    <a:pt x="52" y="1"/>
                    <a:pt x="51" y="1"/>
                  </a:cubicBezTo>
                  <a:cubicBezTo>
                    <a:pt x="45" y="2"/>
                    <a:pt x="39" y="1"/>
                    <a:pt x="33" y="1"/>
                  </a:cubicBezTo>
                  <a:cubicBezTo>
                    <a:pt x="26" y="1"/>
                    <a:pt x="18" y="0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6" y="1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5"/>
                    <a:pt x="1" y="32"/>
                    <a:pt x="1" y="47"/>
                  </a:cubicBezTo>
                  <a:close/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7" y="14"/>
                    <a:pt x="5" y="14"/>
                  </a:cubicBezTo>
                  <a:cubicBezTo>
                    <a:pt x="4" y="10"/>
                    <a:pt x="4" y="8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7" y="5"/>
                    <a:pt x="9" y="5"/>
                  </a:cubicBezTo>
                  <a:cubicBezTo>
                    <a:pt x="9" y="5"/>
                    <a:pt x="9" y="6"/>
                    <a:pt x="11" y="6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50" y="19"/>
                  </a:cubicBezTo>
                  <a:cubicBezTo>
                    <a:pt x="53" y="19"/>
                    <a:pt x="56" y="19"/>
                    <a:pt x="58" y="20"/>
                  </a:cubicBezTo>
                  <a:cubicBezTo>
                    <a:pt x="59" y="22"/>
                    <a:pt x="59" y="23"/>
                    <a:pt x="59" y="24"/>
                  </a:cubicBezTo>
                  <a:cubicBezTo>
                    <a:pt x="59" y="26"/>
                    <a:pt x="59" y="27"/>
                    <a:pt x="59" y="29"/>
                  </a:cubicBezTo>
                  <a:cubicBezTo>
                    <a:pt x="57" y="29"/>
                    <a:pt x="54" y="29"/>
                    <a:pt x="52" y="29"/>
                  </a:cubicBezTo>
                  <a:cubicBezTo>
                    <a:pt x="51" y="29"/>
                    <a:pt x="49" y="29"/>
                    <a:pt x="48" y="30"/>
                  </a:cubicBezTo>
                  <a:cubicBezTo>
                    <a:pt x="47" y="28"/>
                    <a:pt x="48" y="26"/>
                    <a:pt x="48" y="24"/>
                  </a:cubicBezTo>
                  <a:cubicBezTo>
                    <a:pt x="48" y="23"/>
                    <a:pt x="48" y="21"/>
                    <a:pt x="48" y="19"/>
                  </a:cubicBezTo>
                  <a:close/>
                  <a:moveTo>
                    <a:pt x="48" y="33"/>
                  </a:moveTo>
                  <a:cubicBezTo>
                    <a:pt x="50" y="33"/>
                    <a:pt x="52" y="33"/>
                    <a:pt x="53" y="33"/>
                  </a:cubicBezTo>
                  <a:cubicBezTo>
                    <a:pt x="55" y="33"/>
                    <a:pt x="57" y="33"/>
                    <a:pt x="59" y="33"/>
                  </a:cubicBezTo>
                  <a:cubicBezTo>
                    <a:pt x="60" y="37"/>
                    <a:pt x="60" y="41"/>
                    <a:pt x="60" y="45"/>
                  </a:cubicBezTo>
                  <a:cubicBezTo>
                    <a:pt x="56" y="44"/>
                    <a:pt x="52" y="44"/>
                    <a:pt x="48" y="44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39"/>
                    <a:pt x="48" y="36"/>
                    <a:pt x="48" y="33"/>
                  </a:cubicBezTo>
                  <a:close/>
                  <a:moveTo>
                    <a:pt x="58" y="5"/>
                  </a:moveTo>
                  <a:cubicBezTo>
                    <a:pt x="57" y="7"/>
                    <a:pt x="58" y="9"/>
                    <a:pt x="58" y="11"/>
                  </a:cubicBezTo>
                  <a:cubicBezTo>
                    <a:pt x="58" y="13"/>
                    <a:pt x="58" y="14"/>
                    <a:pt x="57" y="16"/>
                  </a:cubicBezTo>
                  <a:cubicBezTo>
                    <a:pt x="56" y="16"/>
                    <a:pt x="54" y="16"/>
                    <a:pt x="52" y="15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4"/>
                    <a:pt x="48" y="12"/>
                    <a:pt x="48" y="10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50" y="5"/>
                    <a:pt x="55" y="5"/>
                    <a:pt x="58" y="5"/>
                  </a:cubicBezTo>
                  <a:close/>
                  <a:moveTo>
                    <a:pt x="18" y="4"/>
                  </a:moveTo>
                  <a:cubicBezTo>
                    <a:pt x="21" y="4"/>
                    <a:pt x="25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8" y="9"/>
                    <a:pt x="29" y="10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26" y="14"/>
                    <a:pt x="22" y="14"/>
                    <a:pt x="19" y="14"/>
                  </a:cubicBezTo>
                  <a:cubicBezTo>
                    <a:pt x="19" y="11"/>
                    <a:pt x="18" y="7"/>
                    <a:pt x="18" y="4"/>
                  </a:cubicBezTo>
                  <a:close/>
                  <a:moveTo>
                    <a:pt x="14" y="29"/>
                  </a:moveTo>
                  <a:cubicBezTo>
                    <a:pt x="13" y="28"/>
                    <a:pt x="11" y="28"/>
                    <a:pt x="10" y="28"/>
                  </a:cubicBezTo>
                  <a:cubicBezTo>
                    <a:pt x="8" y="28"/>
                    <a:pt x="7" y="28"/>
                    <a:pt x="4" y="28"/>
                  </a:cubicBezTo>
                  <a:cubicBezTo>
                    <a:pt x="4" y="27"/>
                    <a:pt x="4" y="26"/>
                    <a:pt x="5" y="24"/>
                  </a:cubicBezTo>
                  <a:cubicBezTo>
                    <a:pt x="5" y="22"/>
                    <a:pt x="5" y="20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21"/>
                    <a:pt x="15" y="25"/>
                    <a:pt x="14" y="29"/>
                  </a:cubicBezTo>
                  <a:close/>
                  <a:moveTo>
                    <a:pt x="29" y="18"/>
                  </a:moveTo>
                  <a:cubicBezTo>
                    <a:pt x="29" y="21"/>
                    <a:pt x="28" y="24"/>
                    <a:pt x="28" y="26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3" y="29"/>
                    <a:pt x="21" y="29"/>
                    <a:pt x="18" y="28"/>
                  </a:cubicBezTo>
                  <a:cubicBezTo>
                    <a:pt x="18" y="24"/>
                    <a:pt x="19" y="20"/>
                    <a:pt x="19" y="18"/>
                  </a:cubicBezTo>
                  <a:cubicBezTo>
                    <a:pt x="22" y="18"/>
                    <a:pt x="26" y="18"/>
                    <a:pt x="29" y="18"/>
                  </a:cubicBezTo>
                  <a:close/>
                  <a:moveTo>
                    <a:pt x="44" y="24"/>
                  </a:moveTo>
                  <a:cubicBezTo>
                    <a:pt x="44" y="26"/>
                    <a:pt x="43" y="27"/>
                    <a:pt x="44" y="29"/>
                  </a:cubicBezTo>
                  <a:cubicBezTo>
                    <a:pt x="42" y="29"/>
                    <a:pt x="40" y="29"/>
                    <a:pt x="38" y="29"/>
                  </a:cubicBezTo>
                  <a:cubicBezTo>
                    <a:pt x="36" y="29"/>
                    <a:pt x="34" y="29"/>
                    <a:pt x="32" y="29"/>
                  </a:cubicBezTo>
                  <a:cubicBezTo>
                    <a:pt x="32" y="27"/>
                    <a:pt x="32" y="25"/>
                    <a:pt x="32" y="24"/>
                  </a:cubicBezTo>
                  <a:cubicBezTo>
                    <a:pt x="33" y="22"/>
                    <a:pt x="33" y="20"/>
                    <a:pt x="33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41" y="19"/>
                    <a:pt x="44" y="19"/>
                  </a:cubicBezTo>
                  <a:cubicBezTo>
                    <a:pt x="44" y="21"/>
                    <a:pt x="44" y="22"/>
                    <a:pt x="44" y="24"/>
                  </a:cubicBezTo>
                  <a:close/>
                  <a:moveTo>
                    <a:pt x="44" y="14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2" y="15"/>
                    <a:pt x="40" y="15"/>
                    <a:pt x="39" y="15"/>
                  </a:cubicBezTo>
                  <a:cubicBezTo>
                    <a:pt x="37" y="15"/>
                    <a:pt x="36" y="15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3"/>
                    <a:pt x="33" y="11"/>
                    <a:pt x="32" y="9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4" y="5"/>
                    <a:pt x="35" y="5"/>
                    <a:pt x="37" y="5"/>
                  </a:cubicBezTo>
                  <a:cubicBezTo>
                    <a:pt x="39" y="5"/>
                    <a:pt x="41" y="5"/>
                    <a:pt x="44" y="5"/>
                  </a:cubicBezTo>
                  <a:cubicBezTo>
                    <a:pt x="44" y="8"/>
                    <a:pt x="44" y="11"/>
                    <a:pt x="44" y="14"/>
                  </a:cubicBezTo>
                  <a:close/>
                  <a:moveTo>
                    <a:pt x="5" y="32"/>
                  </a:moveTo>
                  <a:cubicBezTo>
                    <a:pt x="7" y="32"/>
                    <a:pt x="9" y="33"/>
                    <a:pt x="11" y="33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4" y="35"/>
                    <a:pt x="14" y="36"/>
                    <a:pt x="14" y="38"/>
                  </a:cubicBezTo>
                  <a:cubicBezTo>
                    <a:pt x="14" y="39"/>
                    <a:pt x="14" y="41"/>
                    <a:pt x="14" y="43"/>
                  </a:cubicBezTo>
                  <a:cubicBezTo>
                    <a:pt x="13" y="43"/>
                    <a:pt x="12" y="43"/>
                    <a:pt x="11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6" y="44"/>
                    <a:pt x="6" y="44"/>
                    <a:pt x="5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38"/>
                    <a:pt x="5" y="35"/>
                    <a:pt x="5" y="32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4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3" y="32"/>
                    <a:pt x="26" y="32"/>
                    <a:pt x="28" y="33"/>
                  </a:cubicBezTo>
                  <a:cubicBezTo>
                    <a:pt x="28" y="37"/>
                    <a:pt x="28" y="40"/>
                    <a:pt x="2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1"/>
                    <a:pt x="18" y="39"/>
                    <a:pt x="18" y="37"/>
                  </a:cubicBezTo>
                  <a:close/>
                  <a:moveTo>
                    <a:pt x="44" y="33"/>
                  </a:moveTo>
                  <a:cubicBezTo>
                    <a:pt x="43" y="35"/>
                    <a:pt x="44" y="37"/>
                    <a:pt x="44" y="39"/>
                  </a:cubicBezTo>
                  <a:cubicBezTo>
                    <a:pt x="44" y="41"/>
                    <a:pt x="44" y="42"/>
                    <a:pt x="44" y="43"/>
                  </a:cubicBezTo>
                  <a:cubicBezTo>
                    <a:pt x="40" y="43"/>
                    <a:pt x="35" y="43"/>
                    <a:pt x="32" y="43"/>
                  </a:cubicBezTo>
                  <a:cubicBezTo>
                    <a:pt x="32" y="41"/>
                    <a:pt x="32" y="39"/>
                    <a:pt x="32" y="36"/>
                  </a:cubicBezTo>
                  <a:cubicBezTo>
                    <a:pt x="32" y="35"/>
                    <a:pt x="32" y="34"/>
                    <a:pt x="32" y="33"/>
                  </a:cubicBezTo>
                  <a:cubicBezTo>
                    <a:pt x="35" y="33"/>
                    <a:pt x="40" y="33"/>
                    <a:pt x="44" y="3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5617210" y="4926013"/>
            <a:ext cx="452438" cy="788988"/>
            <a:chOff x="5200650" y="4926013"/>
            <a:chExt cx="452438" cy="788988"/>
          </a:xfrm>
          <a:noFill/>
        </p:grpSpPr>
        <p:sp>
          <p:nvSpPr>
            <p:cNvPr id="209" name="Freeform 199"/>
            <p:cNvSpPr/>
            <p:nvPr/>
          </p:nvSpPr>
          <p:spPr bwMode="auto">
            <a:xfrm>
              <a:off x="5541963" y="5310188"/>
              <a:ext cx="14288" cy="793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4 w 6"/>
                <a:gd name="T5" fmla="*/ 0 h 3"/>
                <a:gd name="T6" fmla="*/ 2 w 6"/>
                <a:gd name="T7" fmla="*/ 0 h 3"/>
                <a:gd name="T8" fmla="*/ 0 w 6"/>
                <a:gd name="T9" fmla="*/ 1 h 3"/>
                <a:gd name="T10" fmla="*/ 0 w 6"/>
                <a:gd name="T11" fmla="*/ 2 h 3"/>
                <a:gd name="T12" fmla="*/ 1 w 6"/>
                <a:gd name="T13" fmla="*/ 2 h 3"/>
                <a:gd name="T14" fmla="*/ 3 w 6"/>
                <a:gd name="T15" fmla="*/ 2 h 3"/>
                <a:gd name="T16" fmla="*/ 5 w 6"/>
                <a:gd name="T17" fmla="*/ 3 h 3"/>
                <a:gd name="T18" fmla="*/ 6 w 6"/>
                <a:gd name="T19" fmla="*/ 1 h 3"/>
                <a:gd name="T20" fmla="*/ 6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5214938" y="5637213"/>
              <a:ext cx="69850" cy="58738"/>
            </a:xfrm>
            <a:custGeom>
              <a:avLst/>
              <a:gdLst>
                <a:gd name="T0" fmla="*/ 13 w 29"/>
                <a:gd name="T1" fmla="*/ 1 h 24"/>
                <a:gd name="T2" fmla="*/ 9 w 29"/>
                <a:gd name="T3" fmla="*/ 2 h 24"/>
                <a:gd name="T4" fmla="*/ 5 w 29"/>
                <a:gd name="T5" fmla="*/ 3 h 24"/>
                <a:gd name="T6" fmla="*/ 5 w 29"/>
                <a:gd name="T7" fmla="*/ 3 h 24"/>
                <a:gd name="T8" fmla="*/ 1 w 29"/>
                <a:gd name="T9" fmla="*/ 13 h 24"/>
                <a:gd name="T10" fmla="*/ 7 w 29"/>
                <a:gd name="T11" fmla="*/ 23 h 24"/>
                <a:gd name="T12" fmla="*/ 14 w 29"/>
                <a:gd name="T13" fmla="*/ 24 h 24"/>
                <a:gd name="T14" fmla="*/ 27 w 29"/>
                <a:gd name="T15" fmla="*/ 19 h 24"/>
                <a:gd name="T16" fmla="*/ 24 w 29"/>
                <a:gd name="T17" fmla="*/ 5 h 24"/>
                <a:gd name="T18" fmla="*/ 13 w 29"/>
                <a:gd name="T19" fmla="*/ 1 h 24"/>
                <a:gd name="T20" fmla="*/ 12 w 29"/>
                <a:gd name="T21" fmla="*/ 5 h 24"/>
                <a:gd name="T22" fmla="*/ 15 w 29"/>
                <a:gd name="T23" fmla="*/ 5 h 24"/>
                <a:gd name="T24" fmla="*/ 18 w 29"/>
                <a:gd name="T25" fmla="*/ 6 h 24"/>
                <a:gd name="T26" fmla="*/ 19 w 29"/>
                <a:gd name="T27" fmla="*/ 6 h 24"/>
                <a:gd name="T28" fmla="*/ 20 w 29"/>
                <a:gd name="T29" fmla="*/ 5 h 24"/>
                <a:gd name="T30" fmla="*/ 20 w 29"/>
                <a:gd name="T31" fmla="*/ 6 h 24"/>
                <a:gd name="T32" fmla="*/ 20 w 29"/>
                <a:gd name="T33" fmla="*/ 6 h 24"/>
                <a:gd name="T34" fmla="*/ 20 w 29"/>
                <a:gd name="T35" fmla="*/ 7 h 24"/>
                <a:gd name="T36" fmla="*/ 21 w 29"/>
                <a:gd name="T37" fmla="*/ 7 h 24"/>
                <a:gd name="T38" fmla="*/ 23 w 29"/>
                <a:gd name="T39" fmla="*/ 9 h 24"/>
                <a:gd name="T40" fmla="*/ 24 w 29"/>
                <a:gd name="T41" fmla="*/ 16 h 24"/>
                <a:gd name="T42" fmla="*/ 14 w 29"/>
                <a:gd name="T43" fmla="*/ 21 h 24"/>
                <a:gd name="T44" fmla="*/ 11 w 29"/>
                <a:gd name="T45" fmla="*/ 21 h 24"/>
                <a:gd name="T46" fmla="*/ 5 w 29"/>
                <a:gd name="T47" fmla="*/ 14 h 24"/>
                <a:gd name="T48" fmla="*/ 7 w 29"/>
                <a:gd name="T49" fmla="*/ 6 h 24"/>
                <a:gd name="T50" fmla="*/ 12 w 29"/>
                <a:gd name="T5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24">
                  <a:moveTo>
                    <a:pt x="13" y="1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5"/>
                    <a:pt x="0" y="9"/>
                    <a:pt x="1" y="13"/>
                  </a:cubicBezTo>
                  <a:cubicBezTo>
                    <a:pt x="1" y="17"/>
                    <a:pt x="4" y="21"/>
                    <a:pt x="7" y="23"/>
                  </a:cubicBezTo>
                  <a:cubicBezTo>
                    <a:pt x="9" y="24"/>
                    <a:pt x="11" y="24"/>
                    <a:pt x="14" y="24"/>
                  </a:cubicBezTo>
                  <a:cubicBezTo>
                    <a:pt x="18" y="24"/>
                    <a:pt x="24" y="23"/>
                    <a:pt x="27" y="19"/>
                  </a:cubicBezTo>
                  <a:cubicBezTo>
                    <a:pt x="29" y="14"/>
                    <a:pt x="27" y="8"/>
                    <a:pt x="24" y="5"/>
                  </a:cubicBezTo>
                  <a:cubicBezTo>
                    <a:pt x="21" y="2"/>
                    <a:pt x="17" y="0"/>
                    <a:pt x="13" y="1"/>
                  </a:cubicBezTo>
                  <a:close/>
                  <a:moveTo>
                    <a:pt x="12" y="5"/>
                  </a:moveTo>
                  <a:cubicBezTo>
                    <a:pt x="13" y="5"/>
                    <a:pt x="14" y="5"/>
                    <a:pt x="15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7"/>
                    <a:pt x="23" y="8"/>
                    <a:pt x="23" y="9"/>
                  </a:cubicBezTo>
                  <a:cubicBezTo>
                    <a:pt x="24" y="11"/>
                    <a:pt x="25" y="14"/>
                    <a:pt x="24" y="16"/>
                  </a:cubicBezTo>
                  <a:cubicBezTo>
                    <a:pt x="23" y="19"/>
                    <a:pt x="18" y="21"/>
                    <a:pt x="14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8" y="20"/>
                    <a:pt x="6" y="18"/>
                    <a:pt x="5" y="14"/>
                  </a:cubicBezTo>
                  <a:cubicBezTo>
                    <a:pt x="4" y="11"/>
                    <a:pt x="5" y="8"/>
                    <a:pt x="7" y="6"/>
                  </a:cubicBezTo>
                  <a:cubicBezTo>
                    <a:pt x="8" y="6"/>
                    <a:pt x="10" y="6"/>
                    <a:pt x="1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1"/>
            <p:cNvSpPr>
              <a:spLocks noEditPoints="1"/>
            </p:cNvSpPr>
            <p:nvPr/>
          </p:nvSpPr>
          <p:spPr bwMode="auto">
            <a:xfrm>
              <a:off x="5384800" y="5646738"/>
              <a:ext cx="41275" cy="68263"/>
            </a:xfrm>
            <a:custGeom>
              <a:avLst/>
              <a:gdLst>
                <a:gd name="T0" fmla="*/ 10 w 17"/>
                <a:gd name="T1" fmla="*/ 1 h 28"/>
                <a:gd name="T2" fmla="*/ 9 w 17"/>
                <a:gd name="T3" fmla="*/ 1 h 28"/>
                <a:gd name="T4" fmla="*/ 2 w 17"/>
                <a:gd name="T5" fmla="*/ 6 h 28"/>
                <a:gd name="T6" fmla="*/ 1 w 17"/>
                <a:gd name="T7" fmla="*/ 23 h 28"/>
                <a:gd name="T8" fmla="*/ 9 w 17"/>
                <a:gd name="T9" fmla="*/ 28 h 28"/>
                <a:gd name="T10" fmla="*/ 10 w 17"/>
                <a:gd name="T11" fmla="*/ 27 h 28"/>
                <a:gd name="T12" fmla="*/ 16 w 17"/>
                <a:gd name="T13" fmla="*/ 22 h 28"/>
                <a:gd name="T14" fmla="*/ 16 w 17"/>
                <a:gd name="T15" fmla="*/ 19 h 28"/>
                <a:gd name="T16" fmla="*/ 16 w 17"/>
                <a:gd name="T17" fmla="*/ 18 h 28"/>
                <a:gd name="T18" fmla="*/ 17 w 17"/>
                <a:gd name="T19" fmla="*/ 6 h 28"/>
                <a:gd name="T20" fmla="*/ 17 w 17"/>
                <a:gd name="T21" fmla="*/ 3 h 28"/>
                <a:gd name="T22" fmla="*/ 17 w 17"/>
                <a:gd name="T23" fmla="*/ 3 h 28"/>
                <a:gd name="T24" fmla="*/ 10 w 17"/>
                <a:gd name="T25" fmla="*/ 1 h 28"/>
                <a:gd name="T26" fmla="*/ 12 w 17"/>
                <a:gd name="T27" fmla="*/ 23 h 28"/>
                <a:gd name="T28" fmla="*/ 5 w 17"/>
                <a:gd name="T29" fmla="*/ 22 h 28"/>
                <a:gd name="T30" fmla="*/ 8 w 17"/>
                <a:gd name="T31" fmla="*/ 4 h 28"/>
                <a:gd name="T32" fmla="*/ 9 w 17"/>
                <a:gd name="T33" fmla="*/ 4 h 28"/>
                <a:gd name="T34" fmla="*/ 12 w 17"/>
                <a:gd name="T35" fmla="*/ 5 h 28"/>
                <a:gd name="T36" fmla="*/ 12 w 17"/>
                <a:gd name="T3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8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6" y="0"/>
                    <a:pt x="3" y="3"/>
                    <a:pt x="2" y="6"/>
                  </a:cubicBezTo>
                  <a:cubicBezTo>
                    <a:pt x="0" y="11"/>
                    <a:pt x="0" y="21"/>
                    <a:pt x="1" y="23"/>
                  </a:cubicBezTo>
                  <a:cubicBezTo>
                    <a:pt x="3" y="25"/>
                    <a:pt x="6" y="28"/>
                    <a:pt x="9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3" y="27"/>
                    <a:pt x="16" y="24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4"/>
                    <a:pt x="16" y="10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1"/>
                    <a:pt x="12" y="1"/>
                    <a:pt x="10" y="1"/>
                  </a:cubicBezTo>
                  <a:close/>
                  <a:moveTo>
                    <a:pt x="12" y="23"/>
                  </a:moveTo>
                  <a:cubicBezTo>
                    <a:pt x="10" y="25"/>
                    <a:pt x="6" y="25"/>
                    <a:pt x="5" y="22"/>
                  </a:cubicBezTo>
                  <a:cubicBezTo>
                    <a:pt x="4" y="15"/>
                    <a:pt x="4" y="8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7"/>
                    <a:pt x="14" y="20"/>
                    <a:pt x="12" y="2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2"/>
            <p:cNvSpPr>
              <a:spLocks noEditPoints="1"/>
            </p:cNvSpPr>
            <p:nvPr/>
          </p:nvSpPr>
          <p:spPr bwMode="auto">
            <a:xfrm>
              <a:off x="5200650" y="4926013"/>
              <a:ext cx="452438" cy="711200"/>
            </a:xfrm>
            <a:custGeom>
              <a:avLst/>
              <a:gdLst>
                <a:gd name="T0" fmla="*/ 158 w 187"/>
                <a:gd name="T1" fmla="*/ 97 h 294"/>
                <a:gd name="T2" fmla="*/ 137 w 187"/>
                <a:gd name="T3" fmla="*/ 82 h 294"/>
                <a:gd name="T4" fmla="*/ 139 w 187"/>
                <a:gd name="T5" fmla="*/ 23 h 294"/>
                <a:gd name="T6" fmla="*/ 134 w 187"/>
                <a:gd name="T7" fmla="*/ 4 h 294"/>
                <a:gd name="T8" fmla="*/ 88 w 187"/>
                <a:gd name="T9" fmla="*/ 0 h 294"/>
                <a:gd name="T10" fmla="*/ 48 w 187"/>
                <a:gd name="T11" fmla="*/ 11 h 294"/>
                <a:gd name="T12" fmla="*/ 50 w 187"/>
                <a:gd name="T13" fmla="*/ 47 h 294"/>
                <a:gd name="T14" fmla="*/ 47 w 187"/>
                <a:gd name="T15" fmla="*/ 122 h 294"/>
                <a:gd name="T16" fmla="*/ 17 w 187"/>
                <a:gd name="T17" fmla="*/ 102 h 294"/>
                <a:gd name="T18" fmla="*/ 10 w 187"/>
                <a:gd name="T19" fmla="*/ 166 h 294"/>
                <a:gd name="T20" fmla="*/ 19 w 187"/>
                <a:gd name="T21" fmla="*/ 187 h 294"/>
                <a:gd name="T22" fmla="*/ 25 w 187"/>
                <a:gd name="T23" fmla="*/ 191 h 294"/>
                <a:gd name="T24" fmla="*/ 28 w 187"/>
                <a:gd name="T25" fmla="*/ 194 h 294"/>
                <a:gd name="T26" fmla="*/ 65 w 187"/>
                <a:gd name="T27" fmla="*/ 205 h 294"/>
                <a:gd name="T28" fmla="*/ 64 w 187"/>
                <a:gd name="T29" fmla="*/ 264 h 294"/>
                <a:gd name="T30" fmla="*/ 25 w 187"/>
                <a:gd name="T31" fmla="*/ 288 h 294"/>
                <a:gd name="T32" fmla="*/ 33 w 187"/>
                <a:gd name="T33" fmla="*/ 290 h 294"/>
                <a:gd name="T34" fmla="*/ 78 w 187"/>
                <a:gd name="T35" fmla="*/ 277 h 294"/>
                <a:gd name="T36" fmla="*/ 94 w 187"/>
                <a:gd name="T37" fmla="*/ 285 h 294"/>
                <a:gd name="T38" fmla="*/ 134 w 187"/>
                <a:gd name="T39" fmla="*/ 283 h 294"/>
                <a:gd name="T40" fmla="*/ 147 w 187"/>
                <a:gd name="T41" fmla="*/ 278 h 294"/>
                <a:gd name="T42" fmla="*/ 99 w 187"/>
                <a:gd name="T43" fmla="*/ 236 h 294"/>
                <a:gd name="T44" fmla="*/ 108 w 187"/>
                <a:gd name="T45" fmla="*/ 207 h 294"/>
                <a:gd name="T46" fmla="*/ 158 w 187"/>
                <a:gd name="T47" fmla="*/ 185 h 294"/>
                <a:gd name="T48" fmla="*/ 187 w 187"/>
                <a:gd name="T49" fmla="*/ 104 h 294"/>
                <a:gd name="T50" fmla="*/ 42 w 187"/>
                <a:gd name="T51" fmla="*/ 165 h 294"/>
                <a:gd name="T52" fmla="*/ 44 w 187"/>
                <a:gd name="T53" fmla="*/ 163 h 294"/>
                <a:gd name="T54" fmla="*/ 48 w 187"/>
                <a:gd name="T55" fmla="*/ 162 h 294"/>
                <a:gd name="T56" fmla="*/ 151 w 187"/>
                <a:gd name="T57" fmla="*/ 187 h 294"/>
                <a:gd name="T58" fmla="*/ 150 w 187"/>
                <a:gd name="T59" fmla="*/ 190 h 294"/>
                <a:gd name="T60" fmla="*/ 129 w 187"/>
                <a:gd name="T61" fmla="*/ 203 h 294"/>
                <a:gd name="T62" fmla="*/ 71 w 187"/>
                <a:gd name="T63" fmla="*/ 202 h 294"/>
                <a:gd name="T64" fmla="*/ 53 w 187"/>
                <a:gd name="T65" fmla="*/ 45 h 294"/>
                <a:gd name="T66" fmla="*/ 50 w 187"/>
                <a:gd name="T67" fmla="*/ 26 h 294"/>
                <a:gd name="T68" fmla="*/ 80 w 187"/>
                <a:gd name="T69" fmla="*/ 4 h 294"/>
                <a:gd name="T70" fmla="*/ 135 w 187"/>
                <a:gd name="T71" fmla="*/ 10 h 294"/>
                <a:gd name="T72" fmla="*/ 135 w 187"/>
                <a:gd name="T73" fmla="*/ 28 h 294"/>
                <a:gd name="T74" fmla="*/ 144 w 187"/>
                <a:gd name="T75" fmla="*/ 137 h 294"/>
                <a:gd name="T76" fmla="*/ 134 w 187"/>
                <a:gd name="T77" fmla="*/ 159 h 294"/>
                <a:gd name="T78" fmla="*/ 96 w 187"/>
                <a:gd name="T79" fmla="*/ 160 h 294"/>
                <a:gd name="T80" fmla="*/ 47 w 187"/>
                <a:gd name="T81" fmla="*/ 159 h 294"/>
                <a:gd name="T82" fmla="*/ 135 w 187"/>
                <a:gd name="T83" fmla="*/ 163 h 294"/>
                <a:gd name="T84" fmla="*/ 153 w 187"/>
                <a:gd name="T85" fmla="*/ 138 h 294"/>
                <a:gd name="T86" fmla="*/ 167 w 187"/>
                <a:gd name="T87" fmla="*/ 99 h 294"/>
                <a:gd name="T88" fmla="*/ 172 w 187"/>
                <a:gd name="T89" fmla="*/ 159 h 294"/>
                <a:gd name="T90" fmla="*/ 147 w 187"/>
                <a:gd name="T91" fmla="*/ 165 h 294"/>
                <a:gd name="T92" fmla="*/ 96 w 187"/>
                <a:gd name="T93" fmla="*/ 261 h 294"/>
                <a:gd name="T94" fmla="*/ 104 w 187"/>
                <a:gd name="T95" fmla="*/ 267 h 294"/>
                <a:gd name="T96" fmla="*/ 146 w 187"/>
                <a:gd name="T97" fmla="*/ 281 h 294"/>
                <a:gd name="T98" fmla="*/ 97 w 187"/>
                <a:gd name="T99" fmla="*/ 274 h 294"/>
                <a:gd name="T100" fmla="*/ 81 w 187"/>
                <a:gd name="T101" fmla="*/ 276 h 294"/>
                <a:gd name="T102" fmla="*/ 48 w 187"/>
                <a:gd name="T103" fmla="*/ 279 h 294"/>
                <a:gd name="T104" fmla="*/ 29 w 187"/>
                <a:gd name="T105" fmla="*/ 287 h 294"/>
                <a:gd name="T106" fmla="*/ 52 w 187"/>
                <a:gd name="T107" fmla="*/ 271 h 294"/>
                <a:gd name="T108" fmla="*/ 83 w 187"/>
                <a:gd name="T109" fmla="*/ 261 h 294"/>
                <a:gd name="T110" fmla="*/ 81 w 187"/>
                <a:gd name="T111" fmla="*/ 206 h 294"/>
                <a:gd name="T112" fmla="*/ 95 w 187"/>
                <a:gd name="T113" fmla="*/ 260 h 294"/>
                <a:gd name="T114" fmla="*/ 19 w 187"/>
                <a:gd name="T115" fmla="*/ 178 h 294"/>
                <a:gd name="T116" fmla="*/ 31 w 187"/>
                <a:gd name="T117" fmla="*/ 110 h 294"/>
                <a:gd name="T118" fmla="*/ 34 w 187"/>
                <a:gd name="T119" fmla="*/ 139 h 294"/>
                <a:gd name="T120" fmla="*/ 42 w 187"/>
                <a:gd name="T121" fmla="*/ 15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7" h="294">
                  <a:moveTo>
                    <a:pt x="187" y="104"/>
                  </a:moveTo>
                  <a:cubicBezTo>
                    <a:pt x="184" y="99"/>
                    <a:pt x="177" y="98"/>
                    <a:pt x="171" y="97"/>
                  </a:cubicBezTo>
                  <a:cubicBezTo>
                    <a:pt x="168" y="97"/>
                    <a:pt x="164" y="96"/>
                    <a:pt x="162" y="96"/>
                  </a:cubicBezTo>
                  <a:cubicBezTo>
                    <a:pt x="162" y="95"/>
                    <a:pt x="161" y="96"/>
                    <a:pt x="161" y="96"/>
                  </a:cubicBezTo>
                  <a:cubicBezTo>
                    <a:pt x="160" y="97"/>
                    <a:pt x="159" y="97"/>
                    <a:pt x="158" y="97"/>
                  </a:cubicBezTo>
                  <a:cubicBezTo>
                    <a:pt x="158" y="97"/>
                    <a:pt x="158" y="97"/>
                    <a:pt x="157" y="97"/>
                  </a:cubicBezTo>
                  <a:cubicBezTo>
                    <a:pt x="156" y="102"/>
                    <a:pt x="155" y="108"/>
                    <a:pt x="155" y="114"/>
                  </a:cubicBezTo>
                  <a:cubicBezTo>
                    <a:pt x="154" y="118"/>
                    <a:pt x="154" y="121"/>
                    <a:pt x="153" y="125"/>
                  </a:cubicBezTo>
                  <a:cubicBezTo>
                    <a:pt x="153" y="129"/>
                    <a:pt x="151" y="134"/>
                    <a:pt x="148" y="138"/>
                  </a:cubicBezTo>
                  <a:cubicBezTo>
                    <a:pt x="143" y="121"/>
                    <a:pt x="139" y="101"/>
                    <a:pt x="137" y="82"/>
                  </a:cubicBezTo>
                  <a:cubicBezTo>
                    <a:pt x="136" y="80"/>
                    <a:pt x="136" y="79"/>
                    <a:pt x="136" y="77"/>
                  </a:cubicBezTo>
                  <a:cubicBezTo>
                    <a:pt x="135" y="68"/>
                    <a:pt x="134" y="60"/>
                    <a:pt x="134" y="51"/>
                  </a:cubicBezTo>
                  <a:cubicBezTo>
                    <a:pt x="134" y="44"/>
                    <a:pt x="136" y="37"/>
                    <a:pt x="137" y="29"/>
                  </a:cubicBezTo>
                  <a:cubicBezTo>
                    <a:pt x="138" y="28"/>
                    <a:pt x="138" y="27"/>
                    <a:pt x="138" y="26"/>
                  </a:cubicBezTo>
                  <a:cubicBezTo>
                    <a:pt x="138" y="25"/>
                    <a:pt x="138" y="24"/>
                    <a:pt x="139" y="23"/>
                  </a:cubicBezTo>
                  <a:cubicBezTo>
                    <a:pt x="139" y="22"/>
                    <a:pt x="139" y="21"/>
                    <a:pt x="140" y="21"/>
                  </a:cubicBezTo>
                  <a:cubicBezTo>
                    <a:pt x="140" y="20"/>
                    <a:pt x="141" y="19"/>
                    <a:pt x="141" y="18"/>
                  </a:cubicBezTo>
                  <a:cubicBezTo>
                    <a:pt x="141" y="15"/>
                    <a:pt x="139" y="9"/>
                    <a:pt x="137" y="7"/>
                  </a:cubicBezTo>
                  <a:cubicBezTo>
                    <a:pt x="137" y="6"/>
                    <a:pt x="136" y="6"/>
                    <a:pt x="135" y="5"/>
                  </a:cubicBezTo>
                  <a:cubicBezTo>
                    <a:pt x="135" y="5"/>
                    <a:pt x="134" y="5"/>
                    <a:pt x="134" y="4"/>
                  </a:cubicBezTo>
                  <a:cubicBezTo>
                    <a:pt x="134" y="4"/>
                    <a:pt x="133" y="4"/>
                    <a:pt x="133" y="3"/>
                  </a:cubicBezTo>
                  <a:cubicBezTo>
                    <a:pt x="132" y="3"/>
                    <a:pt x="131" y="2"/>
                    <a:pt x="131" y="2"/>
                  </a:cubicBezTo>
                  <a:cubicBezTo>
                    <a:pt x="126" y="0"/>
                    <a:pt x="118" y="0"/>
                    <a:pt x="112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94" y="0"/>
                    <a:pt x="88" y="0"/>
                  </a:cubicBezTo>
                  <a:cubicBezTo>
                    <a:pt x="84" y="1"/>
                    <a:pt x="80" y="0"/>
                    <a:pt x="76" y="0"/>
                  </a:cubicBezTo>
                  <a:cubicBezTo>
                    <a:pt x="72" y="0"/>
                    <a:pt x="69" y="0"/>
                    <a:pt x="66" y="0"/>
                  </a:cubicBezTo>
                  <a:cubicBezTo>
                    <a:pt x="57" y="1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8"/>
                    <a:pt x="48" y="10"/>
                    <a:pt x="48" y="11"/>
                  </a:cubicBezTo>
                  <a:cubicBezTo>
                    <a:pt x="47" y="12"/>
                    <a:pt x="46" y="14"/>
                    <a:pt x="46" y="16"/>
                  </a:cubicBezTo>
                  <a:cubicBezTo>
                    <a:pt x="46" y="19"/>
                    <a:pt x="46" y="22"/>
                    <a:pt x="47" y="24"/>
                  </a:cubicBezTo>
                  <a:cubicBezTo>
                    <a:pt x="47" y="25"/>
                    <a:pt x="47" y="26"/>
                    <a:pt x="47" y="27"/>
                  </a:cubicBezTo>
                  <a:cubicBezTo>
                    <a:pt x="47" y="31"/>
                    <a:pt x="48" y="34"/>
                    <a:pt x="49" y="37"/>
                  </a:cubicBezTo>
                  <a:cubicBezTo>
                    <a:pt x="49" y="40"/>
                    <a:pt x="50" y="44"/>
                    <a:pt x="50" y="47"/>
                  </a:cubicBezTo>
                  <a:cubicBezTo>
                    <a:pt x="51" y="53"/>
                    <a:pt x="51" y="60"/>
                    <a:pt x="51" y="66"/>
                  </a:cubicBezTo>
                  <a:cubicBezTo>
                    <a:pt x="51" y="71"/>
                    <a:pt x="51" y="77"/>
                    <a:pt x="51" y="82"/>
                  </a:cubicBezTo>
                  <a:cubicBezTo>
                    <a:pt x="51" y="84"/>
                    <a:pt x="51" y="86"/>
                    <a:pt x="51" y="87"/>
                  </a:cubicBezTo>
                  <a:cubicBezTo>
                    <a:pt x="52" y="91"/>
                    <a:pt x="52" y="93"/>
                    <a:pt x="52" y="96"/>
                  </a:cubicBezTo>
                  <a:cubicBezTo>
                    <a:pt x="51" y="106"/>
                    <a:pt x="49" y="114"/>
                    <a:pt x="47" y="122"/>
                  </a:cubicBezTo>
                  <a:cubicBezTo>
                    <a:pt x="45" y="130"/>
                    <a:pt x="42" y="137"/>
                    <a:pt x="38" y="144"/>
                  </a:cubicBezTo>
                  <a:cubicBezTo>
                    <a:pt x="36" y="137"/>
                    <a:pt x="35" y="128"/>
                    <a:pt x="35" y="119"/>
                  </a:cubicBezTo>
                  <a:cubicBezTo>
                    <a:pt x="35" y="116"/>
                    <a:pt x="34" y="113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1" y="104"/>
                    <a:pt x="23" y="102"/>
                    <a:pt x="17" y="102"/>
                  </a:cubicBezTo>
                  <a:cubicBezTo>
                    <a:pt x="13" y="102"/>
                    <a:pt x="10" y="103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0" y="115"/>
                    <a:pt x="2" y="131"/>
                    <a:pt x="3" y="142"/>
                  </a:cubicBezTo>
                  <a:cubicBezTo>
                    <a:pt x="4" y="149"/>
                    <a:pt x="6" y="156"/>
                    <a:pt x="7" y="161"/>
                  </a:cubicBezTo>
                  <a:cubicBezTo>
                    <a:pt x="8" y="162"/>
                    <a:pt x="9" y="164"/>
                    <a:pt x="10" y="166"/>
                  </a:cubicBezTo>
                  <a:cubicBezTo>
                    <a:pt x="10" y="167"/>
                    <a:pt x="11" y="168"/>
                    <a:pt x="11" y="169"/>
                  </a:cubicBezTo>
                  <a:cubicBezTo>
                    <a:pt x="12" y="170"/>
                    <a:pt x="12" y="171"/>
                    <a:pt x="12" y="173"/>
                  </a:cubicBezTo>
                  <a:cubicBezTo>
                    <a:pt x="13" y="174"/>
                    <a:pt x="14" y="176"/>
                    <a:pt x="14" y="177"/>
                  </a:cubicBezTo>
                  <a:cubicBezTo>
                    <a:pt x="15" y="178"/>
                    <a:pt x="16" y="179"/>
                    <a:pt x="17" y="181"/>
                  </a:cubicBezTo>
                  <a:cubicBezTo>
                    <a:pt x="18" y="183"/>
                    <a:pt x="20" y="185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9" y="187"/>
                    <a:pt x="20" y="188"/>
                    <a:pt x="20" y="187"/>
                  </a:cubicBezTo>
                  <a:cubicBezTo>
                    <a:pt x="21" y="187"/>
                    <a:pt x="22" y="187"/>
                    <a:pt x="23" y="190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4" y="190"/>
                    <a:pt x="25" y="190"/>
                    <a:pt x="25" y="191"/>
                  </a:cubicBezTo>
                  <a:cubicBezTo>
                    <a:pt x="26" y="192"/>
                    <a:pt x="26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3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28" y="193"/>
                    <a:pt x="27" y="194"/>
                    <a:pt x="27" y="194"/>
                  </a:cubicBezTo>
                  <a:cubicBezTo>
                    <a:pt x="27" y="194"/>
                    <a:pt x="27" y="195"/>
                    <a:pt x="27" y="195"/>
                  </a:cubicBezTo>
                  <a:cubicBezTo>
                    <a:pt x="28" y="197"/>
                    <a:pt x="30" y="198"/>
                    <a:pt x="32" y="198"/>
                  </a:cubicBezTo>
                  <a:cubicBezTo>
                    <a:pt x="32" y="198"/>
                    <a:pt x="33" y="199"/>
                    <a:pt x="33" y="199"/>
                  </a:cubicBezTo>
                  <a:cubicBezTo>
                    <a:pt x="42" y="202"/>
                    <a:pt x="54" y="203"/>
                    <a:pt x="65" y="205"/>
                  </a:cubicBezTo>
                  <a:cubicBezTo>
                    <a:pt x="69" y="205"/>
                    <a:pt x="74" y="206"/>
                    <a:pt x="78" y="206"/>
                  </a:cubicBezTo>
                  <a:cubicBezTo>
                    <a:pt x="78" y="217"/>
                    <a:pt x="78" y="226"/>
                    <a:pt x="79" y="236"/>
                  </a:cubicBezTo>
                  <a:cubicBezTo>
                    <a:pt x="79" y="243"/>
                    <a:pt x="80" y="251"/>
                    <a:pt x="80" y="258"/>
                  </a:cubicBezTo>
                  <a:cubicBezTo>
                    <a:pt x="77" y="262"/>
                    <a:pt x="72" y="263"/>
                    <a:pt x="68" y="263"/>
                  </a:cubicBezTo>
                  <a:cubicBezTo>
                    <a:pt x="67" y="264"/>
                    <a:pt x="65" y="264"/>
                    <a:pt x="64" y="264"/>
                  </a:cubicBezTo>
                  <a:cubicBezTo>
                    <a:pt x="55" y="267"/>
                    <a:pt x="48" y="269"/>
                    <a:pt x="42" y="272"/>
                  </a:cubicBezTo>
                  <a:cubicBezTo>
                    <a:pt x="39" y="273"/>
                    <a:pt x="37" y="274"/>
                    <a:pt x="36" y="27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5"/>
                    <a:pt x="35" y="275"/>
                    <a:pt x="34" y="275"/>
                  </a:cubicBezTo>
                  <a:cubicBezTo>
                    <a:pt x="31" y="277"/>
                    <a:pt x="25" y="282"/>
                    <a:pt x="25" y="288"/>
                  </a:cubicBezTo>
                  <a:cubicBezTo>
                    <a:pt x="25" y="288"/>
                    <a:pt x="25" y="288"/>
                    <a:pt x="25" y="288"/>
                  </a:cubicBezTo>
                  <a:cubicBezTo>
                    <a:pt x="26" y="290"/>
                    <a:pt x="29" y="291"/>
                    <a:pt x="32" y="292"/>
                  </a:cubicBezTo>
                  <a:cubicBezTo>
                    <a:pt x="32" y="292"/>
                    <a:pt x="32" y="292"/>
                    <a:pt x="32" y="292"/>
                  </a:cubicBezTo>
                  <a:cubicBezTo>
                    <a:pt x="32" y="292"/>
                    <a:pt x="33" y="292"/>
                    <a:pt x="33" y="292"/>
                  </a:cubicBezTo>
                  <a:cubicBezTo>
                    <a:pt x="33" y="292"/>
                    <a:pt x="33" y="291"/>
                    <a:pt x="33" y="290"/>
                  </a:cubicBezTo>
                  <a:cubicBezTo>
                    <a:pt x="33" y="290"/>
                    <a:pt x="33" y="290"/>
                    <a:pt x="32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41" y="283"/>
                    <a:pt x="53" y="281"/>
                    <a:pt x="65" y="278"/>
                  </a:cubicBezTo>
                  <a:cubicBezTo>
                    <a:pt x="66" y="278"/>
                    <a:pt x="66" y="278"/>
                    <a:pt x="67" y="278"/>
                  </a:cubicBezTo>
                  <a:cubicBezTo>
                    <a:pt x="71" y="277"/>
                    <a:pt x="75" y="276"/>
                    <a:pt x="78" y="277"/>
                  </a:cubicBezTo>
                  <a:cubicBezTo>
                    <a:pt x="79" y="279"/>
                    <a:pt x="79" y="281"/>
                    <a:pt x="79" y="283"/>
                  </a:cubicBezTo>
                  <a:cubicBezTo>
                    <a:pt x="79" y="286"/>
                    <a:pt x="78" y="289"/>
                    <a:pt x="80" y="291"/>
                  </a:cubicBezTo>
                  <a:cubicBezTo>
                    <a:pt x="81" y="293"/>
                    <a:pt x="84" y="294"/>
                    <a:pt x="86" y="294"/>
                  </a:cubicBezTo>
                  <a:cubicBezTo>
                    <a:pt x="87" y="294"/>
                    <a:pt x="88" y="294"/>
                    <a:pt x="89" y="293"/>
                  </a:cubicBezTo>
                  <a:cubicBezTo>
                    <a:pt x="92" y="292"/>
                    <a:pt x="93" y="288"/>
                    <a:pt x="94" y="285"/>
                  </a:cubicBezTo>
                  <a:cubicBezTo>
                    <a:pt x="94" y="282"/>
                    <a:pt x="95" y="279"/>
                    <a:pt x="97" y="277"/>
                  </a:cubicBezTo>
                  <a:cubicBezTo>
                    <a:pt x="97" y="277"/>
                    <a:pt x="98" y="277"/>
                    <a:pt x="99" y="277"/>
                  </a:cubicBezTo>
                  <a:cubicBezTo>
                    <a:pt x="100" y="277"/>
                    <a:pt x="101" y="277"/>
                    <a:pt x="103" y="277"/>
                  </a:cubicBezTo>
                  <a:cubicBezTo>
                    <a:pt x="103" y="277"/>
                    <a:pt x="103" y="277"/>
                    <a:pt x="103" y="277"/>
                  </a:cubicBezTo>
                  <a:cubicBezTo>
                    <a:pt x="114" y="278"/>
                    <a:pt x="124" y="280"/>
                    <a:pt x="134" y="283"/>
                  </a:cubicBezTo>
                  <a:cubicBezTo>
                    <a:pt x="136" y="284"/>
                    <a:pt x="138" y="285"/>
                    <a:pt x="141" y="286"/>
                  </a:cubicBezTo>
                  <a:cubicBezTo>
                    <a:pt x="146" y="288"/>
                    <a:pt x="151" y="290"/>
                    <a:pt x="156" y="289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58" y="283"/>
                    <a:pt x="152" y="281"/>
                    <a:pt x="148" y="278"/>
                  </a:cubicBezTo>
                  <a:cubicBezTo>
                    <a:pt x="148" y="278"/>
                    <a:pt x="147" y="278"/>
                    <a:pt x="147" y="278"/>
                  </a:cubicBezTo>
                  <a:cubicBezTo>
                    <a:pt x="136" y="272"/>
                    <a:pt x="126" y="269"/>
                    <a:pt x="115" y="266"/>
                  </a:cubicBezTo>
                  <a:cubicBezTo>
                    <a:pt x="114" y="266"/>
                    <a:pt x="114" y="266"/>
                    <a:pt x="113" y="266"/>
                  </a:cubicBezTo>
                  <a:cubicBezTo>
                    <a:pt x="108" y="265"/>
                    <a:pt x="101" y="263"/>
                    <a:pt x="100" y="260"/>
                  </a:cubicBezTo>
                  <a:cubicBezTo>
                    <a:pt x="98" y="257"/>
                    <a:pt x="98" y="251"/>
                    <a:pt x="99" y="246"/>
                  </a:cubicBezTo>
                  <a:cubicBezTo>
                    <a:pt x="99" y="242"/>
                    <a:pt x="99" y="239"/>
                    <a:pt x="99" y="236"/>
                  </a:cubicBezTo>
                  <a:cubicBezTo>
                    <a:pt x="99" y="233"/>
                    <a:pt x="98" y="230"/>
                    <a:pt x="98" y="227"/>
                  </a:cubicBezTo>
                  <a:cubicBezTo>
                    <a:pt x="97" y="224"/>
                    <a:pt x="97" y="221"/>
                    <a:pt x="97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6" y="214"/>
                    <a:pt x="96" y="210"/>
                    <a:pt x="98" y="207"/>
                  </a:cubicBezTo>
                  <a:cubicBezTo>
                    <a:pt x="101" y="207"/>
                    <a:pt x="105" y="207"/>
                    <a:pt x="108" y="207"/>
                  </a:cubicBezTo>
                  <a:cubicBezTo>
                    <a:pt x="117" y="207"/>
                    <a:pt x="125" y="207"/>
                    <a:pt x="132" y="206"/>
                  </a:cubicBezTo>
                  <a:cubicBezTo>
                    <a:pt x="133" y="206"/>
                    <a:pt x="135" y="206"/>
                    <a:pt x="136" y="206"/>
                  </a:cubicBezTo>
                  <a:cubicBezTo>
                    <a:pt x="137" y="206"/>
                    <a:pt x="138" y="206"/>
                    <a:pt x="139" y="205"/>
                  </a:cubicBezTo>
                  <a:cubicBezTo>
                    <a:pt x="148" y="204"/>
                    <a:pt x="153" y="198"/>
                    <a:pt x="154" y="190"/>
                  </a:cubicBezTo>
                  <a:cubicBezTo>
                    <a:pt x="155" y="188"/>
                    <a:pt x="157" y="186"/>
                    <a:pt x="158" y="185"/>
                  </a:cubicBezTo>
                  <a:cubicBezTo>
                    <a:pt x="159" y="183"/>
                    <a:pt x="161" y="181"/>
                    <a:pt x="162" y="179"/>
                  </a:cubicBezTo>
                  <a:cubicBezTo>
                    <a:pt x="165" y="177"/>
                    <a:pt x="166" y="176"/>
                    <a:pt x="168" y="173"/>
                  </a:cubicBezTo>
                  <a:cubicBezTo>
                    <a:pt x="172" y="165"/>
                    <a:pt x="177" y="157"/>
                    <a:pt x="179" y="149"/>
                  </a:cubicBezTo>
                  <a:cubicBezTo>
                    <a:pt x="183" y="135"/>
                    <a:pt x="186" y="120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lose/>
                  <a:moveTo>
                    <a:pt x="50" y="200"/>
                  </a:moveTo>
                  <a:cubicBezTo>
                    <a:pt x="42" y="199"/>
                    <a:pt x="33" y="196"/>
                    <a:pt x="32" y="194"/>
                  </a:cubicBezTo>
                  <a:cubicBezTo>
                    <a:pt x="30" y="191"/>
                    <a:pt x="30" y="183"/>
                    <a:pt x="31" y="178"/>
                  </a:cubicBezTo>
                  <a:cubicBezTo>
                    <a:pt x="33" y="170"/>
                    <a:pt x="37" y="164"/>
                    <a:pt x="40" y="164"/>
                  </a:cubicBezTo>
                  <a:cubicBezTo>
                    <a:pt x="40" y="164"/>
                    <a:pt x="41" y="165"/>
                    <a:pt x="42" y="165"/>
                  </a:cubicBezTo>
                  <a:cubicBezTo>
                    <a:pt x="42" y="165"/>
                    <a:pt x="42" y="166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4" y="164"/>
                    <a:pt x="43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5" y="163"/>
                    <a:pt x="46" y="163"/>
                    <a:pt x="46" y="164"/>
                  </a:cubicBezTo>
                  <a:cubicBezTo>
                    <a:pt x="46" y="164"/>
                    <a:pt x="47" y="164"/>
                    <a:pt x="47" y="164"/>
                  </a:cubicBezTo>
                  <a:cubicBezTo>
                    <a:pt x="47" y="164"/>
                    <a:pt x="48" y="164"/>
                    <a:pt x="48" y="164"/>
                  </a:cubicBezTo>
                  <a:cubicBezTo>
                    <a:pt x="48" y="163"/>
                    <a:pt x="48" y="163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4" y="162"/>
                    <a:pt x="61" y="161"/>
                    <a:pt x="68" y="161"/>
                  </a:cubicBezTo>
                  <a:cubicBezTo>
                    <a:pt x="83" y="161"/>
                    <a:pt x="99" y="163"/>
                    <a:pt x="114" y="164"/>
                  </a:cubicBezTo>
                  <a:cubicBezTo>
                    <a:pt x="123" y="165"/>
                    <a:pt x="132" y="165"/>
                    <a:pt x="141" y="166"/>
                  </a:cubicBezTo>
                  <a:cubicBezTo>
                    <a:pt x="142" y="167"/>
                    <a:pt x="142" y="168"/>
                    <a:pt x="145" y="168"/>
                  </a:cubicBezTo>
                  <a:cubicBezTo>
                    <a:pt x="148" y="173"/>
                    <a:pt x="151" y="180"/>
                    <a:pt x="151" y="187"/>
                  </a:cubicBezTo>
                  <a:cubicBezTo>
                    <a:pt x="151" y="187"/>
                    <a:pt x="151" y="188"/>
                    <a:pt x="150" y="188"/>
                  </a:cubicBezTo>
                  <a:cubicBezTo>
                    <a:pt x="150" y="188"/>
                    <a:pt x="149" y="188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90"/>
                    <a:pt x="149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7"/>
                    <a:pt x="144" y="201"/>
                    <a:pt x="139" y="202"/>
                  </a:cubicBezTo>
                  <a:cubicBezTo>
                    <a:pt x="138" y="202"/>
                    <a:pt x="137" y="203"/>
                    <a:pt x="136" y="203"/>
                  </a:cubicBezTo>
                  <a:cubicBezTo>
                    <a:pt x="134" y="203"/>
                    <a:pt x="133" y="203"/>
                    <a:pt x="132" y="203"/>
                  </a:cubicBezTo>
                  <a:cubicBezTo>
                    <a:pt x="131" y="203"/>
                    <a:pt x="130" y="203"/>
                    <a:pt x="129" y="203"/>
                  </a:cubicBezTo>
                  <a:cubicBezTo>
                    <a:pt x="128" y="204"/>
                    <a:pt x="127" y="204"/>
                    <a:pt x="126" y="204"/>
                  </a:cubicBezTo>
                  <a:cubicBezTo>
                    <a:pt x="121" y="204"/>
                    <a:pt x="117" y="204"/>
                    <a:pt x="111" y="204"/>
                  </a:cubicBezTo>
                  <a:cubicBezTo>
                    <a:pt x="108" y="204"/>
                    <a:pt x="104" y="204"/>
                    <a:pt x="101" y="204"/>
                  </a:cubicBezTo>
                  <a:cubicBezTo>
                    <a:pt x="94" y="204"/>
                    <a:pt x="86" y="203"/>
                    <a:pt x="79" y="202"/>
                  </a:cubicBezTo>
                  <a:cubicBezTo>
                    <a:pt x="76" y="202"/>
                    <a:pt x="73" y="202"/>
                    <a:pt x="71" y="202"/>
                  </a:cubicBezTo>
                  <a:cubicBezTo>
                    <a:pt x="68" y="201"/>
                    <a:pt x="65" y="201"/>
                    <a:pt x="62" y="201"/>
                  </a:cubicBezTo>
                  <a:cubicBezTo>
                    <a:pt x="58" y="201"/>
                    <a:pt x="54" y="201"/>
                    <a:pt x="50" y="200"/>
                  </a:cubicBezTo>
                  <a:close/>
                  <a:moveTo>
                    <a:pt x="54" y="80"/>
                  </a:moveTo>
                  <a:cubicBezTo>
                    <a:pt x="54" y="77"/>
                    <a:pt x="54" y="75"/>
                    <a:pt x="54" y="72"/>
                  </a:cubicBezTo>
                  <a:cubicBezTo>
                    <a:pt x="54" y="63"/>
                    <a:pt x="54" y="53"/>
                    <a:pt x="53" y="45"/>
                  </a:cubicBezTo>
                  <a:cubicBezTo>
                    <a:pt x="53" y="43"/>
                    <a:pt x="52" y="40"/>
                    <a:pt x="52" y="38"/>
                  </a:cubicBezTo>
                  <a:cubicBezTo>
                    <a:pt x="51" y="36"/>
                    <a:pt x="51" y="35"/>
                    <a:pt x="51" y="33"/>
                  </a:cubicBezTo>
                  <a:cubicBezTo>
                    <a:pt x="50" y="32"/>
                    <a:pt x="50" y="31"/>
                    <a:pt x="50" y="30"/>
                  </a:cubicBezTo>
                  <a:cubicBezTo>
                    <a:pt x="50" y="29"/>
                    <a:pt x="50" y="28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3"/>
                    <a:pt x="49" y="14"/>
                    <a:pt x="52" y="9"/>
                  </a:cubicBezTo>
                  <a:cubicBezTo>
                    <a:pt x="56" y="4"/>
                    <a:pt x="63" y="3"/>
                    <a:pt x="69" y="3"/>
                  </a:cubicBezTo>
                  <a:cubicBezTo>
                    <a:pt x="71" y="3"/>
                    <a:pt x="74" y="3"/>
                    <a:pt x="76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4"/>
                    <a:pt x="87" y="3"/>
                    <a:pt x="91" y="3"/>
                  </a:cubicBezTo>
                  <a:cubicBezTo>
                    <a:pt x="93" y="3"/>
                    <a:pt x="95" y="3"/>
                    <a:pt x="96" y="3"/>
                  </a:cubicBezTo>
                  <a:cubicBezTo>
                    <a:pt x="98" y="3"/>
                    <a:pt x="99" y="3"/>
                    <a:pt x="100" y="3"/>
                  </a:cubicBezTo>
                  <a:cubicBezTo>
                    <a:pt x="103" y="2"/>
                    <a:pt x="107" y="2"/>
                    <a:pt x="111" y="2"/>
                  </a:cubicBezTo>
                  <a:cubicBezTo>
                    <a:pt x="124" y="2"/>
                    <a:pt x="132" y="5"/>
                    <a:pt x="135" y="10"/>
                  </a:cubicBezTo>
                  <a:cubicBezTo>
                    <a:pt x="136" y="11"/>
                    <a:pt x="137" y="15"/>
                    <a:pt x="137" y="16"/>
                  </a:cubicBezTo>
                  <a:cubicBezTo>
                    <a:pt x="137" y="17"/>
                    <a:pt x="137" y="18"/>
                    <a:pt x="137" y="20"/>
                  </a:cubicBezTo>
                  <a:cubicBezTo>
                    <a:pt x="136" y="20"/>
                    <a:pt x="136" y="21"/>
                    <a:pt x="136" y="22"/>
                  </a:cubicBezTo>
                  <a:cubicBezTo>
                    <a:pt x="136" y="23"/>
                    <a:pt x="135" y="24"/>
                    <a:pt x="135" y="25"/>
                  </a:cubicBezTo>
                  <a:cubicBezTo>
                    <a:pt x="135" y="26"/>
                    <a:pt x="135" y="27"/>
                    <a:pt x="135" y="28"/>
                  </a:cubicBezTo>
                  <a:cubicBezTo>
                    <a:pt x="133" y="36"/>
                    <a:pt x="131" y="44"/>
                    <a:pt x="131" y="53"/>
                  </a:cubicBezTo>
                  <a:cubicBezTo>
                    <a:pt x="131" y="58"/>
                    <a:pt x="131" y="62"/>
                    <a:pt x="132" y="67"/>
                  </a:cubicBezTo>
                  <a:cubicBezTo>
                    <a:pt x="132" y="69"/>
                    <a:pt x="132" y="71"/>
                    <a:pt x="133" y="73"/>
                  </a:cubicBezTo>
                  <a:cubicBezTo>
                    <a:pt x="134" y="93"/>
                    <a:pt x="138" y="114"/>
                    <a:pt x="143" y="134"/>
                  </a:cubicBezTo>
                  <a:cubicBezTo>
                    <a:pt x="144" y="135"/>
                    <a:pt x="144" y="136"/>
                    <a:pt x="144" y="137"/>
                  </a:cubicBezTo>
                  <a:cubicBezTo>
                    <a:pt x="145" y="139"/>
                    <a:pt x="146" y="141"/>
                    <a:pt x="146" y="142"/>
                  </a:cubicBezTo>
                  <a:cubicBezTo>
                    <a:pt x="146" y="144"/>
                    <a:pt x="142" y="150"/>
                    <a:pt x="141" y="152"/>
                  </a:cubicBezTo>
                  <a:cubicBezTo>
                    <a:pt x="140" y="153"/>
                    <a:pt x="139" y="154"/>
                    <a:pt x="138" y="155"/>
                  </a:cubicBezTo>
                  <a:cubicBezTo>
                    <a:pt x="137" y="156"/>
                    <a:pt x="136" y="157"/>
                    <a:pt x="136" y="157"/>
                  </a:cubicBezTo>
                  <a:cubicBezTo>
                    <a:pt x="135" y="158"/>
                    <a:pt x="135" y="158"/>
                    <a:pt x="134" y="159"/>
                  </a:cubicBezTo>
                  <a:cubicBezTo>
                    <a:pt x="133" y="160"/>
                    <a:pt x="132" y="162"/>
                    <a:pt x="131" y="162"/>
                  </a:cubicBezTo>
                  <a:cubicBezTo>
                    <a:pt x="130" y="162"/>
                    <a:pt x="128" y="162"/>
                    <a:pt x="126" y="162"/>
                  </a:cubicBezTo>
                  <a:cubicBezTo>
                    <a:pt x="125" y="162"/>
                    <a:pt x="124" y="162"/>
                    <a:pt x="123" y="162"/>
                  </a:cubicBezTo>
                  <a:cubicBezTo>
                    <a:pt x="119" y="161"/>
                    <a:pt x="115" y="161"/>
                    <a:pt x="111" y="161"/>
                  </a:cubicBezTo>
                  <a:cubicBezTo>
                    <a:pt x="106" y="160"/>
                    <a:pt x="100" y="160"/>
                    <a:pt x="96" y="160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83" y="159"/>
                    <a:pt x="75" y="158"/>
                    <a:pt x="67" y="158"/>
                  </a:cubicBezTo>
                  <a:cubicBezTo>
                    <a:pt x="62" y="158"/>
                    <a:pt x="58" y="158"/>
                    <a:pt x="53" y="159"/>
                  </a:cubicBezTo>
                  <a:cubicBezTo>
                    <a:pt x="52" y="159"/>
                    <a:pt x="52" y="159"/>
                    <a:pt x="51" y="159"/>
                  </a:cubicBezTo>
                  <a:cubicBezTo>
                    <a:pt x="49" y="159"/>
                    <a:pt x="48" y="159"/>
                    <a:pt x="47" y="159"/>
                  </a:cubicBezTo>
                  <a:cubicBezTo>
                    <a:pt x="45" y="158"/>
                    <a:pt x="44" y="156"/>
                    <a:pt x="43" y="154"/>
                  </a:cubicBezTo>
                  <a:cubicBezTo>
                    <a:pt x="42" y="152"/>
                    <a:pt x="42" y="150"/>
                    <a:pt x="40" y="148"/>
                  </a:cubicBezTo>
                  <a:cubicBezTo>
                    <a:pt x="46" y="134"/>
                    <a:pt x="53" y="118"/>
                    <a:pt x="54" y="100"/>
                  </a:cubicBezTo>
                  <a:cubicBezTo>
                    <a:pt x="55" y="94"/>
                    <a:pt x="55" y="87"/>
                    <a:pt x="54" y="80"/>
                  </a:cubicBezTo>
                  <a:close/>
                  <a:moveTo>
                    <a:pt x="135" y="163"/>
                  </a:moveTo>
                  <a:cubicBezTo>
                    <a:pt x="137" y="161"/>
                    <a:pt x="138" y="160"/>
                    <a:pt x="139" y="158"/>
                  </a:cubicBezTo>
                  <a:cubicBezTo>
                    <a:pt x="141" y="156"/>
                    <a:pt x="143" y="154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6" y="148"/>
                    <a:pt x="149" y="144"/>
                    <a:pt x="151" y="140"/>
                  </a:cubicBezTo>
                  <a:cubicBezTo>
                    <a:pt x="151" y="139"/>
                    <a:pt x="152" y="139"/>
                    <a:pt x="153" y="138"/>
                  </a:cubicBezTo>
                  <a:cubicBezTo>
                    <a:pt x="156" y="129"/>
                    <a:pt x="158" y="119"/>
                    <a:pt x="159" y="104"/>
                  </a:cubicBezTo>
                  <a:cubicBezTo>
                    <a:pt x="159" y="103"/>
                    <a:pt x="160" y="102"/>
                    <a:pt x="160" y="101"/>
                  </a:cubicBezTo>
                  <a:cubicBezTo>
                    <a:pt x="160" y="101"/>
                    <a:pt x="160" y="100"/>
                    <a:pt x="160" y="100"/>
                  </a:cubicBezTo>
                  <a:cubicBezTo>
                    <a:pt x="161" y="100"/>
                    <a:pt x="163" y="100"/>
                    <a:pt x="164" y="100"/>
                  </a:cubicBezTo>
                  <a:cubicBezTo>
                    <a:pt x="165" y="100"/>
                    <a:pt x="166" y="100"/>
                    <a:pt x="167" y="99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73" y="100"/>
                    <a:pt x="179" y="101"/>
                    <a:pt x="183" y="104"/>
                  </a:cubicBezTo>
                  <a:cubicBezTo>
                    <a:pt x="184" y="122"/>
                    <a:pt x="179" y="143"/>
                    <a:pt x="172" y="159"/>
                  </a:cubicBezTo>
                  <a:cubicBezTo>
                    <a:pt x="169" y="165"/>
                    <a:pt x="165" y="172"/>
                    <a:pt x="161" y="177"/>
                  </a:cubicBezTo>
                  <a:cubicBezTo>
                    <a:pt x="160" y="178"/>
                    <a:pt x="158" y="179"/>
                    <a:pt x="157" y="181"/>
                  </a:cubicBezTo>
                  <a:cubicBezTo>
                    <a:pt x="156" y="182"/>
                    <a:pt x="155" y="183"/>
                    <a:pt x="154" y="184"/>
                  </a:cubicBezTo>
                  <a:cubicBezTo>
                    <a:pt x="153" y="177"/>
                    <a:pt x="151" y="172"/>
                    <a:pt x="148" y="167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4"/>
                    <a:pt x="147" y="164"/>
                    <a:pt x="147" y="164"/>
                  </a:cubicBezTo>
                  <a:cubicBezTo>
                    <a:pt x="145" y="164"/>
                    <a:pt x="142" y="163"/>
                    <a:pt x="140" y="163"/>
                  </a:cubicBezTo>
                  <a:cubicBezTo>
                    <a:pt x="138" y="163"/>
                    <a:pt x="137" y="163"/>
                    <a:pt x="135" y="163"/>
                  </a:cubicBezTo>
                  <a:close/>
                  <a:moveTo>
                    <a:pt x="96" y="261"/>
                  </a:moveTo>
                  <a:cubicBezTo>
                    <a:pt x="96" y="261"/>
                    <a:pt x="96" y="261"/>
                    <a:pt x="96" y="261"/>
                  </a:cubicBezTo>
                  <a:cubicBezTo>
                    <a:pt x="98" y="263"/>
                    <a:pt x="99" y="264"/>
                    <a:pt x="101" y="265"/>
                  </a:cubicBezTo>
                  <a:cubicBezTo>
                    <a:pt x="101" y="266"/>
                    <a:pt x="102" y="266"/>
                    <a:pt x="102" y="266"/>
                  </a:cubicBezTo>
                  <a:cubicBezTo>
                    <a:pt x="103" y="266"/>
                    <a:pt x="103" y="266"/>
                    <a:pt x="104" y="266"/>
                  </a:cubicBezTo>
                  <a:cubicBezTo>
                    <a:pt x="104" y="266"/>
                    <a:pt x="104" y="266"/>
                    <a:pt x="103" y="266"/>
                  </a:cubicBezTo>
                  <a:cubicBezTo>
                    <a:pt x="103" y="266"/>
                    <a:pt x="103" y="267"/>
                    <a:pt x="104" y="267"/>
                  </a:cubicBezTo>
                  <a:cubicBezTo>
                    <a:pt x="104" y="267"/>
                    <a:pt x="104" y="267"/>
                    <a:pt x="104" y="267"/>
                  </a:cubicBezTo>
                  <a:cubicBezTo>
                    <a:pt x="108" y="267"/>
                    <a:pt x="112" y="268"/>
                    <a:pt x="116" y="269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27" y="272"/>
                    <a:pt x="135" y="275"/>
                    <a:pt x="144" y="280"/>
                  </a:cubicBezTo>
                  <a:cubicBezTo>
                    <a:pt x="145" y="280"/>
                    <a:pt x="146" y="281"/>
                    <a:pt x="146" y="281"/>
                  </a:cubicBezTo>
                  <a:cubicBezTo>
                    <a:pt x="149" y="282"/>
                    <a:pt x="152" y="284"/>
                    <a:pt x="153" y="286"/>
                  </a:cubicBezTo>
                  <a:cubicBezTo>
                    <a:pt x="150" y="286"/>
                    <a:pt x="146" y="284"/>
                    <a:pt x="142" y="283"/>
                  </a:cubicBezTo>
                  <a:cubicBezTo>
                    <a:pt x="133" y="280"/>
                    <a:pt x="122" y="277"/>
                    <a:pt x="112" y="275"/>
                  </a:cubicBezTo>
                  <a:cubicBezTo>
                    <a:pt x="111" y="275"/>
                    <a:pt x="110" y="275"/>
                    <a:pt x="109" y="275"/>
                  </a:cubicBezTo>
                  <a:cubicBezTo>
                    <a:pt x="105" y="274"/>
                    <a:pt x="99" y="273"/>
                    <a:pt x="97" y="274"/>
                  </a:cubicBezTo>
                  <a:cubicBezTo>
                    <a:pt x="93" y="275"/>
                    <a:pt x="92" y="279"/>
                    <a:pt x="91" y="283"/>
                  </a:cubicBezTo>
                  <a:cubicBezTo>
                    <a:pt x="90" y="286"/>
                    <a:pt x="89" y="289"/>
                    <a:pt x="87" y="291"/>
                  </a:cubicBezTo>
                  <a:cubicBezTo>
                    <a:pt x="86" y="291"/>
                    <a:pt x="84" y="291"/>
                    <a:pt x="83" y="289"/>
                  </a:cubicBezTo>
                  <a:cubicBezTo>
                    <a:pt x="84" y="284"/>
                    <a:pt x="83" y="281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79" y="274"/>
                    <a:pt x="76" y="274"/>
                    <a:pt x="73" y="274"/>
                  </a:cubicBezTo>
                  <a:cubicBezTo>
                    <a:pt x="71" y="274"/>
                    <a:pt x="68" y="274"/>
                    <a:pt x="65" y="275"/>
                  </a:cubicBezTo>
                  <a:cubicBezTo>
                    <a:pt x="61" y="276"/>
                    <a:pt x="61" y="276"/>
                    <a:pt x="61" y="276"/>
                  </a:cubicBezTo>
                  <a:cubicBezTo>
                    <a:pt x="57" y="276"/>
                    <a:pt x="53" y="277"/>
                    <a:pt x="50" y="278"/>
                  </a:cubicBezTo>
                  <a:cubicBezTo>
                    <a:pt x="49" y="279"/>
                    <a:pt x="48" y="279"/>
                    <a:pt x="48" y="279"/>
                  </a:cubicBezTo>
                  <a:cubicBezTo>
                    <a:pt x="47" y="280"/>
                    <a:pt x="46" y="280"/>
                    <a:pt x="45" y="280"/>
                  </a:cubicBezTo>
                  <a:cubicBezTo>
                    <a:pt x="45" y="280"/>
                    <a:pt x="45" y="280"/>
                    <a:pt x="45" y="280"/>
                  </a:cubicBezTo>
                  <a:cubicBezTo>
                    <a:pt x="44" y="280"/>
                    <a:pt x="43" y="280"/>
                    <a:pt x="43" y="280"/>
                  </a:cubicBezTo>
                  <a:cubicBezTo>
                    <a:pt x="38" y="282"/>
                    <a:pt x="33" y="284"/>
                    <a:pt x="29" y="287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0" y="281"/>
                    <a:pt x="37" y="278"/>
                    <a:pt x="43" y="275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45" y="274"/>
                    <a:pt x="46" y="273"/>
                    <a:pt x="47" y="273"/>
                  </a:cubicBezTo>
                  <a:cubicBezTo>
                    <a:pt x="47" y="273"/>
                    <a:pt x="48" y="272"/>
                    <a:pt x="49" y="272"/>
                  </a:cubicBezTo>
                  <a:cubicBezTo>
                    <a:pt x="50" y="271"/>
                    <a:pt x="51" y="271"/>
                    <a:pt x="52" y="271"/>
                  </a:cubicBezTo>
                  <a:cubicBezTo>
                    <a:pt x="53" y="271"/>
                    <a:pt x="54" y="271"/>
                    <a:pt x="55" y="270"/>
                  </a:cubicBezTo>
                  <a:cubicBezTo>
                    <a:pt x="55" y="270"/>
                    <a:pt x="56" y="270"/>
                    <a:pt x="57" y="269"/>
                  </a:cubicBezTo>
                  <a:cubicBezTo>
                    <a:pt x="58" y="269"/>
                    <a:pt x="59" y="269"/>
                    <a:pt x="60" y="268"/>
                  </a:cubicBezTo>
                  <a:cubicBezTo>
                    <a:pt x="63" y="267"/>
                    <a:pt x="65" y="267"/>
                    <a:pt x="68" y="266"/>
                  </a:cubicBezTo>
                  <a:cubicBezTo>
                    <a:pt x="73" y="265"/>
                    <a:pt x="79" y="264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84" y="253"/>
                    <a:pt x="83" y="246"/>
                    <a:pt x="82" y="238"/>
                  </a:cubicBezTo>
                  <a:cubicBezTo>
                    <a:pt x="82" y="232"/>
                    <a:pt x="81" y="226"/>
                    <a:pt x="81" y="219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4"/>
                    <a:pt x="82" y="210"/>
                    <a:pt x="81" y="206"/>
                  </a:cubicBezTo>
                  <a:cubicBezTo>
                    <a:pt x="81" y="206"/>
                    <a:pt x="81" y="206"/>
                    <a:pt x="81" y="206"/>
                  </a:cubicBezTo>
                  <a:cubicBezTo>
                    <a:pt x="83" y="206"/>
                    <a:pt x="85" y="206"/>
                    <a:pt x="87" y="207"/>
                  </a:cubicBezTo>
                  <a:cubicBezTo>
                    <a:pt x="89" y="207"/>
                    <a:pt x="91" y="207"/>
                    <a:pt x="93" y="207"/>
                  </a:cubicBezTo>
                  <a:cubicBezTo>
                    <a:pt x="94" y="214"/>
                    <a:pt x="94" y="221"/>
                    <a:pt x="95" y="227"/>
                  </a:cubicBezTo>
                  <a:cubicBezTo>
                    <a:pt x="95" y="237"/>
                    <a:pt x="96" y="248"/>
                    <a:pt x="95" y="260"/>
                  </a:cubicBezTo>
                  <a:cubicBezTo>
                    <a:pt x="95" y="260"/>
                    <a:pt x="95" y="260"/>
                    <a:pt x="96" y="261"/>
                  </a:cubicBezTo>
                  <a:close/>
                  <a:moveTo>
                    <a:pt x="27" y="189"/>
                  </a:moveTo>
                  <a:cubicBezTo>
                    <a:pt x="26" y="187"/>
                    <a:pt x="26" y="187"/>
                    <a:pt x="25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2" y="183"/>
                    <a:pt x="21" y="181"/>
                    <a:pt x="19" y="178"/>
                  </a:cubicBezTo>
                  <a:cubicBezTo>
                    <a:pt x="11" y="165"/>
                    <a:pt x="7" y="150"/>
                    <a:pt x="6" y="134"/>
                  </a:cubicBezTo>
                  <a:cubicBezTo>
                    <a:pt x="6" y="134"/>
                    <a:pt x="6" y="133"/>
                    <a:pt x="6" y="132"/>
                  </a:cubicBezTo>
                  <a:cubicBezTo>
                    <a:pt x="5" y="124"/>
                    <a:pt x="4" y="109"/>
                    <a:pt x="11" y="106"/>
                  </a:cubicBezTo>
                  <a:cubicBezTo>
                    <a:pt x="13" y="105"/>
                    <a:pt x="15" y="105"/>
                    <a:pt x="17" y="105"/>
                  </a:cubicBezTo>
                  <a:cubicBezTo>
                    <a:pt x="23" y="105"/>
                    <a:pt x="29" y="107"/>
                    <a:pt x="31" y="110"/>
                  </a:cubicBezTo>
                  <a:cubicBezTo>
                    <a:pt x="31" y="112"/>
                    <a:pt x="32" y="115"/>
                    <a:pt x="32" y="117"/>
                  </a:cubicBezTo>
                  <a:cubicBezTo>
                    <a:pt x="32" y="119"/>
                    <a:pt x="32" y="120"/>
                    <a:pt x="32" y="121"/>
                  </a:cubicBezTo>
                  <a:cubicBezTo>
                    <a:pt x="32" y="123"/>
                    <a:pt x="32" y="125"/>
                    <a:pt x="32" y="126"/>
                  </a:cubicBezTo>
                  <a:cubicBezTo>
                    <a:pt x="32" y="129"/>
                    <a:pt x="32" y="132"/>
                    <a:pt x="33" y="134"/>
                  </a:cubicBezTo>
                  <a:cubicBezTo>
                    <a:pt x="33" y="136"/>
                    <a:pt x="33" y="137"/>
                    <a:pt x="34" y="139"/>
                  </a:cubicBezTo>
                  <a:cubicBezTo>
                    <a:pt x="34" y="140"/>
                    <a:pt x="34" y="140"/>
                    <a:pt x="35" y="141"/>
                  </a:cubicBezTo>
                  <a:cubicBezTo>
                    <a:pt x="35" y="142"/>
                    <a:pt x="35" y="143"/>
                    <a:pt x="35" y="144"/>
                  </a:cubicBezTo>
                  <a:cubicBezTo>
                    <a:pt x="36" y="146"/>
                    <a:pt x="36" y="147"/>
                    <a:pt x="37" y="148"/>
                  </a:cubicBezTo>
                  <a:cubicBezTo>
                    <a:pt x="37" y="150"/>
                    <a:pt x="38" y="152"/>
                    <a:pt x="39" y="154"/>
                  </a:cubicBezTo>
                  <a:cubicBezTo>
                    <a:pt x="41" y="156"/>
                    <a:pt x="42" y="158"/>
                    <a:pt x="42" y="159"/>
                  </a:cubicBezTo>
                  <a:cubicBezTo>
                    <a:pt x="41" y="160"/>
                    <a:pt x="40" y="160"/>
                    <a:pt x="39" y="161"/>
                  </a:cubicBezTo>
                  <a:cubicBezTo>
                    <a:pt x="37" y="161"/>
                    <a:pt x="35" y="162"/>
                    <a:pt x="33" y="164"/>
                  </a:cubicBezTo>
                  <a:cubicBezTo>
                    <a:pt x="32" y="165"/>
                    <a:pt x="31" y="169"/>
                    <a:pt x="30" y="171"/>
                  </a:cubicBezTo>
                  <a:cubicBezTo>
                    <a:pt x="27" y="178"/>
                    <a:pt x="27" y="184"/>
                    <a:pt x="27" y="1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3"/>
            <p:cNvSpPr>
              <a:spLocks noEditPoints="1"/>
            </p:cNvSpPr>
            <p:nvPr/>
          </p:nvSpPr>
          <p:spPr bwMode="auto">
            <a:xfrm>
              <a:off x="5548313" y="5641976"/>
              <a:ext cx="71438" cy="63500"/>
            </a:xfrm>
            <a:custGeom>
              <a:avLst/>
              <a:gdLst>
                <a:gd name="T0" fmla="*/ 13 w 29"/>
                <a:gd name="T1" fmla="*/ 0 h 26"/>
                <a:gd name="T2" fmla="*/ 12 w 29"/>
                <a:gd name="T3" fmla="*/ 0 h 26"/>
                <a:gd name="T4" fmla="*/ 12 w 29"/>
                <a:gd name="T5" fmla="*/ 0 h 26"/>
                <a:gd name="T6" fmla="*/ 11 w 29"/>
                <a:gd name="T7" fmla="*/ 2 h 26"/>
                <a:gd name="T8" fmla="*/ 10 w 29"/>
                <a:gd name="T9" fmla="*/ 2 h 26"/>
                <a:gd name="T10" fmla="*/ 5 w 29"/>
                <a:gd name="T11" fmla="*/ 5 h 26"/>
                <a:gd name="T12" fmla="*/ 4 w 29"/>
                <a:gd name="T13" fmla="*/ 5 h 26"/>
                <a:gd name="T14" fmla="*/ 3 w 29"/>
                <a:gd name="T15" fmla="*/ 6 h 26"/>
                <a:gd name="T16" fmla="*/ 1 w 29"/>
                <a:gd name="T17" fmla="*/ 7 h 26"/>
                <a:gd name="T18" fmla="*/ 1 w 29"/>
                <a:gd name="T19" fmla="*/ 16 h 26"/>
                <a:gd name="T20" fmla="*/ 9 w 29"/>
                <a:gd name="T21" fmla="*/ 25 h 26"/>
                <a:gd name="T22" fmla="*/ 15 w 29"/>
                <a:gd name="T23" fmla="*/ 26 h 26"/>
                <a:gd name="T24" fmla="*/ 27 w 29"/>
                <a:gd name="T25" fmla="*/ 21 h 26"/>
                <a:gd name="T26" fmla="*/ 28 w 29"/>
                <a:gd name="T27" fmla="*/ 10 h 26"/>
                <a:gd name="T28" fmla="*/ 13 w 29"/>
                <a:gd name="T29" fmla="*/ 0 h 26"/>
                <a:gd name="T30" fmla="*/ 15 w 29"/>
                <a:gd name="T31" fmla="*/ 3 h 26"/>
                <a:gd name="T32" fmla="*/ 16 w 29"/>
                <a:gd name="T33" fmla="*/ 4 h 26"/>
                <a:gd name="T34" fmla="*/ 25 w 29"/>
                <a:gd name="T35" fmla="*/ 15 h 26"/>
                <a:gd name="T36" fmla="*/ 25 w 29"/>
                <a:gd name="T37" fmla="*/ 17 h 26"/>
                <a:gd name="T38" fmla="*/ 24 w 29"/>
                <a:gd name="T39" fmla="*/ 18 h 26"/>
                <a:gd name="T40" fmla="*/ 14 w 29"/>
                <a:gd name="T41" fmla="*/ 23 h 26"/>
                <a:gd name="T42" fmla="*/ 6 w 29"/>
                <a:gd name="T43" fmla="*/ 18 h 26"/>
                <a:gd name="T44" fmla="*/ 4 w 29"/>
                <a:gd name="T45" fmla="*/ 9 h 26"/>
                <a:gd name="T46" fmla="*/ 9 w 29"/>
                <a:gd name="T47" fmla="*/ 7 h 26"/>
                <a:gd name="T48" fmla="*/ 15 w 29"/>
                <a:gd name="T49" fmla="*/ 3 h 26"/>
                <a:gd name="T50" fmla="*/ 15 w 29"/>
                <a:gd name="T51" fmla="*/ 3 h 26"/>
                <a:gd name="T52" fmla="*/ 15 w 29"/>
                <a:gd name="T5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10"/>
                    <a:pt x="0" y="13"/>
                    <a:pt x="1" y="16"/>
                  </a:cubicBezTo>
                  <a:cubicBezTo>
                    <a:pt x="2" y="20"/>
                    <a:pt x="6" y="23"/>
                    <a:pt x="9" y="25"/>
                  </a:cubicBezTo>
                  <a:cubicBezTo>
                    <a:pt x="11" y="26"/>
                    <a:pt x="13" y="26"/>
                    <a:pt x="15" y="26"/>
                  </a:cubicBezTo>
                  <a:cubicBezTo>
                    <a:pt x="20" y="26"/>
                    <a:pt x="24" y="24"/>
                    <a:pt x="27" y="21"/>
                  </a:cubicBezTo>
                  <a:cubicBezTo>
                    <a:pt x="29" y="17"/>
                    <a:pt x="29" y="13"/>
                    <a:pt x="28" y="10"/>
                  </a:cubicBezTo>
                  <a:cubicBezTo>
                    <a:pt x="26" y="4"/>
                    <a:pt x="17" y="1"/>
                    <a:pt x="13" y="0"/>
                  </a:cubicBezTo>
                  <a:close/>
                  <a:moveTo>
                    <a:pt x="15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21" y="6"/>
                    <a:pt x="26" y="9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2" y="21"/>
                    <a:pt x="18" y="23"/>
                    <a:pt x="14" y="23"/>
                  </a:cubicBezTo>
                  <a:cubicBezTo>
                    <a:pt x="11" y="23"/>
                    <a:pt x="8" y="21"/>
                    <a:pt x="6" y="18"/>
                  </a:cubicBezTo>
                  <a:cubicBezTo>
                    <a:pt x="5" y="16"/>
                    <a:pt x="3" y="13"/>
                    <a:pt x="4" y="9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081010" y="4926013"/>
            <a:ext cx="754063" cy="792163"/>
            <a:chOff x="7664450" y="4926013"/>
            <a:chExt cx="754063" cy="792163"/>
          </a:xfrm>
          <a:noFill/>
        </p:grpSpPr>
        <p:sp>
          <p:nvSpPr>
            <p:cNvPr id="214" name="Freeform 204"/>
            <p:cNvSpPr/>
            <p:nvPr/>
          </p:nvSpPr>
          <p:spPr bwMode="auto">
            <a:xfrm>
              <a:off x="7983538" y="5056188"/>
              <a:ext cx="4763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/>
            <p:nvPr/>
          </p:nvSpPr>
          <p:spPr bwMode="auto">
            <a:xfrm>
              <a:off x="8010525" y="56213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8126413" y="5715001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7664450" y="4926013"/>
              <a:ext cx="754063" cy="788988"/>
            </a:xfrm>
            <a:custGeom>
              <a:avLst/>
              <a:gdLst>
                <a:gd name="T0" fmla="*/ 280 w 311"/>
                <a:gd name="T1" fmla="*/ 223 h 326"/>
                <a:gd name="T2" fmla="*/ 247 w 311"/>
                <a:gd name="T3" fmla="*/ 214 h 326"/>
                <a:gd name="T4" fmla="*/ 223 w 311"/>
                <a:gd name="T5" fmla="*/ 267 h 326"/>
                <a:gd name="T6" fmla="*/ 177 w 311"/>
                <a:gd name="T7" fmla="*/ 291 h 326"/>
                <a:gd name="T8" fmla="*/ 142 w 311"/>
                <a:gd name="T9" fmla="*/ 289 h 326"/>
                <a:gd name="T10" fmla="*/ 88 w 311"/>
                <a:gd name="T11" fmla="*/ 231 h 326"/>
                <a:gd name="T12" fmla="*/ 113 w 311"/>
                <a:gd name="T13" fmla="*/ 231 h 326"/>
                <a:gd name="T14" fmla="*/ 105 w 311"/>
                <a:gd name="T15" fmla="*/ 184 h 326"/>
                <a:gd name="T16" fmla="*/ 99 w 311"/>
                <a:gd name="T17" fmla="*/ 151 h 326"/>
                <a:gd name="T18" fmla="*/ 125 w 311"/>
                <a:gd name="T19" fmla="*/ 144 h 326"/>
                <a:gd name="T20" fmla="*/ 159 w 311"/>
                <a:gd name="T21" fmla="*/ 92 h 326"/>
                <a:gd name="T22" fmla="*/ 112 w 311"/>
                <a:gd name="T23" fmla="*/ 65 h 326"/>
                <a:gd name="T24" fmla="*/ 144 w 311"/>
                <a:gd name="T25" fmla="*/ 80 h 326"/>
                <a:gd name="T26" fmla="*/ 171 w 311"/>
                <a:gd name="T27" fmla="*/ 105 h 326"/>
                <a:gd name="T28" fmla="*/ 192 w 311"/>
                <a:gd name="T29" fmla="*/ 72 h 326"/>
                <a:gd name="T30" fmla="*/ 176 w 311"/>
                <a:gd name="T31" fmla="*/ 97 h 326"/>
                <a:gd name="T32" fmla="*/ 186 w 311"/>
                <a:gd name="T33" fmla="*/ 61 h 326"/>
                <a:gd name="T34" fmla="*/ 256 w 311"/>
                <a:gd name="T35" fmla="*/ 73 h 326"/>
                <a:gd name="T36" fmla="*/ 247 w 311"/>
                <a:gd name="T37" fmla="*/ 107 h 326"/>
                <a:gd name="T38" fmla="*/ 229 w 311"/>
                <a:gd name="T39" fmla="*/ 117 h 326"/>
                <a:gd name="T40" fmla="*/ 204 w 311"/>
                <a:gd name="T41" fmla="*/ 122 h 326"/>
                <a:gd name="T42" fmla="*/ 249 w 311"/>
                <a:gd name="T43" fmla="*/ 76 h 326"/>
                <a:gd name="T44" fmla="*/ 244 w 311"/>
                <a:gd name="T45" fmla="*/ 83 h 326"/>
                <a:gd name="T46" fmla="*/ 217 w 311"/>
                <a:gd name="T47" fmla="*/ 108 h 326"/>
                <a:gd name="T48" fmla="*/ 216 w 311"/>
                <a:gd name="T49" fmla="*/ 112 h 326"/>
                <a:gd name="T50" fmla="*/ 222 w 311"/>
                <a:gd name="T51" fmla="*/ 134 h 326"/>
                <a:gd name="T52" fmla="*/ 239 w 311"/>
                <a:gd name="T53" fmla="*/ 133 h 326"/>
                <a:gd name="T54" fmla="*/ 259 w 311"/>
                <a:gd name="T55" fmla="*/ 106 h 326"/>
                <a:gd name="T56" fmla="*/ 289 w 311"/>
                <a:gd name="T57" fmla="*/ 230 h 326"/>
                <a:gd name="T58" fmla="*/ 265 w 311"/>
                <a:gd name="T59" fmla="*/ 80 h 326"/>
                <a:gd name="T60" fmla="*/ 222 w 311"/>
                <a:gd name="T61" fmla="*/ 32 h 326"/>
                <a:gd name="T62" fmla="*/ 234 w 311"/>
                <a:gd name="T63" fmla="*/ 1 h 326"/>
                <a:gd name="T64" fmla="*/ 116 w 311"/>
                <a:gd name="T65" fmla="*/ 59 h 326"/>
                <a:gd name="T66" fmla="*/ 59 w 311"/>
                <a:gd name="T67" fmla="*/ 158 h 326"/>
                <a:gd name="T68" fmla="*/ 34 w 311"/>
                <a:gd name="T69" fmla="*/ 156 h 326"/>
                <a:gd name="T70" fmla="*/ 39 w 311"/>
                <a:gd name="T71" fmla="*/ 216 h 326"/>
                <a:gd name="T72" fmla="*/ 59 w 311"/>
                <a:gd name="T73" fmla="*/ 236 h 326"/>
                <a:gd name="T74" fmla="*/ 215 w 311"/>
                <a:gd name="T75" fmla="*/ 285 h 326"/>
                <a:gd name="T76" fmla="*/ 153 w 311"/>
                <a:gd name="T77" fmla="*/ 318 h 326"/>
                <a:gd name="T78" fmla="*/ 220 w 311"/>
                <a:gd name="T79" fmla="*/ 316 h 326"/>
                <a:gd name="T80" fmla="*/ 302 w 311"/>
                <a:gd name="T81" fmla="*/ 270 h 326"/>
                <a:gd name="T82" fmla="*/ 284 w 311"/>
                <a:gd name="T83" fmla="*/ 272 h 326"/>
                <a:gd name="T84" fmla="*/ 162 w 311"/>
                <a:gd name="T85" fmla="*/ 322 h 326"/>
                <a:gd name="T86" fmla="*/ 228 w 311"/>
                <a:gd name="T87" fmla="*/ 270 h 326"/>
                <a:gd name="T88" fmla="*/ 303 w 311"/>
                <a:gd name="T89" fmla="*/ 255 h 326"/>
                <a:gd name="T90" fmla="*/ 4 w 311"/>
                <a:gd name="T91" fmla="*/ 131 h 326"/>
                <a:gd name="T92" fmla="*/ 39 w 311"/>
                <a:gd name="T93" fmla="*/ 165 h 326"/>
                <a:gd name="T94" fmla="*/ 73 w 311"/>
                <a:gd name="T95" fmla="*/ 189 h 326"/>
                <a:gd name="T96" fmla="*/ 82 w 311"/>
                <a:gd name="T97" fmla="*/ 169 h 326"/>
                <a:gd name="T98" fmla="*/ 87 w 311"/>
                <a:gd name="T99" fmla="*/ 93 h 326"/>
                <a:gd name="T100" fmla="*/ 141 w 311"/>
                <a:gd name="T101" fmla="*/ 95 h 326"/>
                <a:gd name="T102" fmla="*/ 155 w 311"/>
                <a:gd name="T103" fmla="*/ 103 h 326"/>
                <a:gd name="T104" fmla="*/ 104 w 311"/>
                <a:gd name="T105" fmla="*/ 148 h 326"/>
                <a:gd name="T106" fmla="*/ 107 w 311"/>
                <a:gd name="T107" fmla="*/ 188 h 326"/>
                <a:gd name="T108" fmla="*/ 110 w 311"/>
                <a:gd name="T109" fmla="*/ 258 h 326"/>
                <a:gd name="T110" fmla="*/ 99 w 311"/>
                <a:gd name="T111" fmla="*/ 210 h 326"/>
                <a:gd name="T112" fmla="*/ 88 w 311"/>
                <a:gd name="T113" fmla="*/ 105 h 326"/>
                <a:gd name="T114" fmla="*/ 79 w 311"/>
                <a:gd name="T115" fmla="*/ 163 h 326"/>
                <a:gd name="T116" fmla="*/ 79 w 311"/>
                <a:gd name="T117" fmla="*/ 103 h 326"/>
                <a:gd name="T118" fmla="*/ 197 w 311"/>
                <a:gd name="T119" fmla="*/ 42 h 326"/>
                <a:gd name="T120" fmla="*/ 144 w 311"/>
                <a:gd name="T121" fmla="*/ 7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1" h="326">
                  <a:moveTo>
                    <a:pt x="309" y="263"/>
                  </a:moveTo>
                  <a:cubicBezTo>
                    <a:pt x="309" y="262"/>
                    <a:pt x="309" y="262"/>
                    <a:pt x="309" y="262"/>
                  </a:cubicBezTo>
                  <a:cubicBezTo>
                    <a:pt x="305" y="252"/>
                    <a:pt x="301" y="245"/>
                    <a:pt x="295" y="237"/>
                  </a:cubicBezTo>
                  <a:cubicBezTo>
                    <a:pt x="295" y="237"/>
                    <a:pt x="295" y="237"/>
                    <a:pt x="295" y="237"/>
                  </a:cubicBezTo>
                  <a:cubicBezTo>
                    <a:pt x="295" y="237"/>
                    <a:pt x="295" y="237"/>
                    <a:pt x="295" y="236"/>
                  </a:cubicBezTo>
                  <a:cubicBezTo>
                    <a:pt x="294" y="236"/>
                    <a:pt x="293" y="235"/>
                    <a:pt x="293" y="235"/>
                  </a:cubicBezTo>
                  <a:cubicBezTo>
                    <a:pt x="292" y="235"/>
                    <a:pt x="292" y="235"/>
                    <a:pt x="292" y="235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2" y="233"/>
                    <a:pt x="291" y="233"/>
                    <a:pt x="291" y="232"/>
                  </a:cubicBezTo>
                  <a:cubicBezTo>
                    <a:pt x="291" y="232"/>
                    <a:pt x="290" y="231"/>
                    <a:pt x="290" y="231"/>
                  </a:cubicBezTo>
                  <a:cubicBezTo>
                    <a:pt x="289" y="231"/>
                    <a:pt x="289" y="231"/>
                    <a:pt x="288" y="231"/>
                  </a:cubicBezTo>
                  <a:cubicBezTo>
                    <a:pt x="288" y="230"/>
                    <a:pt x="287" y="229"/>
                    <a:pt x="286" y="229"/>
                  </a:cubicBezTo>
                  <a:cubicBezTo>
                    <a:pt x="286" y="228"/>
                    <a:pt x="285" y="228"/>
                    <a:pt x="285" y="226"/>
                  </a:cubicBezTo>
                  <a:cubicBezTo>
                    <a:pt x="283" y="226"/>
                    <a:pt x="282" y="224"/>
                    <a:pt x="280" y="223"/>
                  </a:cubicBezTo>
                  <a:cubicBezTo>
                    <a:pt x="278" y="221"/>
                    <a:pt x="276" y="220"/>
                    <a:pt x="274" y="220"/>
                  </a:cubicBezTo>
                  <a:cubicBezTo>
                    <a:pt x="271" y="217"/>
                    <a:pt x="268" y="214"/>
                    <a:pt x="263" y="211"/>
                  </a:cubicBezTo>
                  <a:cubicBezTo>
                    <a:pt x="260" y="209"/>
                    <a:pt x="254" y="206"/>
                    <a:pt x="249" y="204"/>
                  </a:cubicBezTo>
                  <a:cubicBezTo>
                    <a:pt x="248" y="204"/>
                    <a:pt x="248" y="204"/>
                    <a:pt x="248" y="205"/>
                  </a:cubicBezTo>
                  <a:cubicBezTo>
                    <a:pt x="248" y="206"/>
                    <a:pt x="248" y="207"/>
                    <a:pt x="248" y="209"/>
                  </a:cubicBezTo>
                  <a:cubicBezTo>
                    <a:pt x="249" y="210"/>
                    <a:pt x="249" y="210"/>
                    <a:pt x="249" y="211"/>
                  </a:cubicBezTo>
                  <a:cubicBezTo>
                    <a:pt x="248" y="211"/>
                    <a:pt x="248" y="211"/>
                    <a:pt x="248" y="210"/>
                  </a:cubicBezTo>
                  <a:cubicBezTo>
                    <a:pt x="248" y="210"/>
                    <a:pt x="248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1"/>
                    <a:pt x="246" y="212"/>
                    <a:pt x="246" y="214"/>
                  </a:cubicBezTo>
                  <a:cubicBezTo>
                    <a:pt x="246" y="214"/>
                    <a:pt x="246" y="214"/>
                    <a:pt x="246" y="214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50" y="215"/>
                    <a:pt x="250" y="218"/>
                    <a:pt x="249" y="220"/>
                  </a:cubicBezTo>
                  <a:cubicBezTo>
                    <a:pt x="249" y="220"/>
                    <a:pt x="249" y="219"/>
                    <a:pt x="249" y="218"/>
                  </a:cubicBezTo>
                  <a:cubicBezTo>
                    <a:pt x="249" y="217"/>
                    <a:pt x="249" y="216"/>
                    <a:pt x="248" y="216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8" y="218"/>
                    <a:pt x="248" y="221"/>
                    <a:pt x="249" y="222"/>
                  </a:cubicBezTo>
                  <a:cubicBezTo>
                    <a:pt x="245" y="237"/>
                    <a:pt x="239" y="254"/>
                    <a:pt x="227" y="264"/>
                  </a:cubicBezTo>
                  <a:cubicBezTo>
                    <a:pt x="227" y="265"/>
                    <a:pt x="227" y="266"/>
                    <a:pt x="226" y="266"/>
                  </a:cubicBezTo>
                  <a:cubicBezTo>
                    <a:pt x="226" y="266"/>
                    <a:pt x="226" y="267"/>
                    <a:pt x="226" y="268"/>
                  </a:cubicBezTo>
                  <a:cubicBezTo>
                    <a:pt x="225" y="268"/>
                    <a:pt x="225" y="267"/>
                    <a:pt x="225" y="267"/>
                  </a:cubicBezTo>
                  <a:cubicBezTo>
                    <a:pt x="225" y="267"/>
                    <a:pt x="224" y="267"/>
                    <a:pt x="223" y="267"/>
                  </a:cubicBezTo>
                  <a:cubicBezTo>
                    <a:pt x="223" y="267"/>
                    <a:pt x="223" y="267"/>
                    <a:pt x="223" y="267"/>
                  </a:cubicBezTo>
                  <a:cubicBezTo>
                    <a:pt x="223" y="268"/>
                    <a:pt x="223" y="268"/>
                    <a:pt x="222" y="269"/>
                  </a:cubicBezTo>
                  <a:cubicBezTo>
                    <a:pt x="222" y="270"/>
                    <a:pt x="222" y="271"/>
                    <a:pt x="222" y="272"/>
                  </a:cubicBezTo>
                  <a:cubicBezTo>
                    <a:pt x="224" y="272"/>
                    <a:pt x="225" y="272"/>
                    <a:pt x="227" y="272"/>
                  </a:cubicBezTo>
                  <a:cubicBezTo>
                    <a:pt x="231" y="272"/>
                    <a:pt x="234" y="272"/>
                    <a:pt x="238" y="271"/>
                  </a:cubicBezTo>
                  <a:cubicBezTo>
                    <a:pt x="239" y="271"/>
                    <a:pt x="239" y="271"/>
                    <a:pt x="240" y="270"/>
                  </a:cubicBezTo>
                  <a:cubicBezTo>
                    <a:pt x="240" y="272"/>
                    <a:pt x="238" y="273"/>
                    <a:pt x="237" y="274"/>
                  </a:cubicBezTo>
                  <a:cubicBezTo>
                    <a:pt x="237" y="274"/>
                    <a:pt x="237" y="274"/>
                    <a:pt x="236" y="275"/>
                  </a:cubicBezTo>
                  <a:cubicBezTo>
                    <a:pt x="236" y="274"/>
                    <a:pt x="236" y="274"/>
                    <a:pt x="236" y="273"/>
                  </a:cubicBezTo>
                  <a:cubicBezTo>
                    <a:pt x="236" y="273"/>
                    <a:pt x="235" y="273"/>
                    <a:pt x="235" y="273"/>
                  </a:cubicBezTo>
                  <a:cubicBezTo>
                    <a:pt x="235" y="273"/>
                    <a:pt x="235" y="273"/>
                    <a:pt x="235" y="273"/>
                  </a:cubicBezTo>
                  <a:cubicBezTo>
                    <a:pt x="234" y="273"/>
                    <a:pt x="234" y="274"/>
                    <a:pt x="233" y="274"/>
                  </a:cubicBezTo>
                  <a:cubicBezTo>
                    <a:pt x="233" y="275"/>
                    <a:pt x="233" y="275"/>
                    <a:pt x="232" y="275"/>
                  </a:cubicBezTo>
                  <a:cubicBezTo>
                    <a:pt x="222" y="280"/>
                    <a:pt x="211" y="284"/>
                    <a:pt x="200" y="287"/>
                  </a:cubicBezTo>
                  <a:cubicBezTo>
                    <a:pt x="192" y="289"/>
                    <a:pt x="184" y="291"/>
                    <a:pt x="177" y="291"/>
                  </a:cubicBezTo>
                  <a:cubicBezTo>
                    <a:pt x="177" y="291"/>
                    <a:pt x="176" y="291"/>
                    <a:pt x="175" y="291"/>
                  </a:cubicBezTo>
                  <a:cubicBezTo>
                    <a:pt x="175" y="291"/>
                    <a:pt x="174" y="291"/>
                    <a:pt x="174" y="291"/>
                  </a:cubicBezTo>
                  <a:cubicBezTo>
                    <a:pt x="174" y="291"/>
                    <a:pt x="174" y="291"/>
                    <a:pt x="174" y="291"/>
                  </a:cubicBezTo>
                  <a:cubicBezTo>
                    <a:pt x="174" y="291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1"/>
                    <a:pt x="172" y="291"/>
                  </a:cubicBezTo>
                  <a:cubicBezTo>
                    <a:pt x="171" y="291"/>
                    <a:pt x="170" y="291"/>
                    <a:pt x="169" y="291"/>
                  </a:cubicBezTo>
                  <a:cubicBezTo>
                    <a:pt x="167" y="291"/>
                    <a:pt x="166" y="291"/>
                    <a:pt x="164" y="291"/>
                  </a:cubicBezTo>
                  <a:cubicBezTo>
                    <a:pt x="163" y="291"/>
                    <a:pt x="162" y="291"/>
                    <a:pt x="161" y="291"/>
                  </a:cubicBezTo>
                  <a:cubicBezTo>
                    <a:pt x="153" y="291"/>
                    <a:pt x="148" y="291"/>
                    <a:pt x="142" y="289"/>
                  </a:cubicBezTo>
                  <a:cubicBezTo>
                    <a:pt x="136" y="288"/>
                    <a:pt x="133" y="287"/>
                    <a:pt x="127" y="284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19" y="281"/>
                    <a:pt x="114" y="278"/>
                    <a:pt x="109" y="275"/>
                  </a:cubicBezTo>
                  <a:cubicBezTo>
                    <a:pt x="108" y="275"/>
                    <a:pt x="108" y="275"/>
                    <a:pt x="108" y="275"/>
                  </a:cubicBezTo>
                  <a:cubicBezTo>
                    <a:pt x="107" y="274"/>
                    <a:pt x="105" y="273"/>
                    <a:pt x="103" y="272"/>
                  </a:cubicBezTo>
                  <a:cubicBezTo>
                    <a:pt x="102" y="272"/>
                    <a:pt x="100" y="271"/>
                    <a:pt x="99" y="270"/>
                  </a:cubicBezTo>
                  <a:cubicBezTo>
                    <a:pt x="98" y="269"/>
                    <a:pt x="96" y="268"/>
                    <a:pt x="95" y="266"/>
                  </a:cubicBezTo>
                  <a:cubicBezTo>
                    <a:pt x="94" y="266"/>
                    <a:pt x="93" y="265"/>
                    <a:pt x="92" y="264"/>
                  </a:cubicBezTo>
                  <a:cubicBezTo>
                    <a:pt x="89" y="261"/>
                    <a:pt x="87" y="259"/>
                    <a:pt x="84" y="256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78" y="248"/>
                    <a:pt x="71" y="241"/>
                    <a:pt x="68" y="233"/>
                  </a:cubicBezTo>
                  <a:cubicBezTo>
                    <a:pt x="72" y="232"/>
                    <a:pt x="76" y="229"/>
                    <a:pt x="80" y="227"/>
                  </a:cubicBezTo>
                  <a:cubicBezTo>
                    <a:pt x="82" y="226"/>
                    <a:pt x="84" y="225"/>
                    <a:pt x="85" y="224"/>
                  </a:cubicBezTo>
                  <a:cubicBezTo>
                    <a:pt x="85" y="227"/>
                    <a:pt x="87" y="229"/>
                    <a:pt x="88" y="231"/>
                  </a:cubicBezTo>
                  <a:cubicBezTo>
                    <a:pt x="89" y="232"/>
                    <a:pt x="89" y="233"/>
                    <a:pt x="90" y="234"/>
                  </a:cubicBezTo>
                  <a:cubicBezTo>
                    <a:pt x="90" y="235"/>
                    <a:pt x="90" y="235"/>
                    <a:pt x="90" y="236"/>
                  </a:cubicBezTo>
                  <a:cubicBezTo>
                    <a:pt x="91" y="237"/>
                    <a:pt x="91" y="238"/>
                    <a:pt x="91" y="238"/>
                  </a:cubicBezTo>
                  <a:cubicBezTo>
                    <a:pt x="92" y="239"/>
                    <a:pt x="93" y="240"/>
                    <a:pt x="94" y="241"/>
                  </a:cubicBezTo>
                  <a:cubicBezTo>
                    <a:pt x="95" y="242"/>
                    <a:pt x="96" y="243"/>
                    <a:pt x="97" y="244"/>
                  </a:cubicBezTo>
                  <a:cubicBezTo>
                    <a:pt x="99" y="246"/>
                    <a:pt x="101" y="249"/>
                    <a:pt x="102" y="251"/>
                  </a:cubicBezTo>
                  <a:cubicBezTo>
                    <a:pt x="107" y="258"/>
                    <a:pt x="111" y="265"/>
                    <a:pt x="119" y="267"/>
                  </a:cubicBezTo>
                  <a:cubicBezTo>
                    <a:pt x="120" y="267"/>
                    <a:pt x="120" y="267"/>
                    <a:pt x="120" y="267"/>
                  </a:cubicBezTo>
                  <a:cubicBezTo>
                    <a:pt x="120" y="265"/>
                    <a:pt x="119" y="264"/>
                    <a:pt x="119" y="263"/>
                  </a:cubicBezTo>
                  <a:cubicBezTo>
                    <a:pt x="118" y="262"/>
                    <a:pt x="118" y="261"/>
                    <a:pt x="117" y="261"/>
                  </a:cubicBezTo>
                  <a:cubicBezTo>
                    <a:pt x="116" y="256"/>
                    <a:pt x="113" y="247"/>
                    <a:pt x="112" y="241"/>
                  </a:cubicBezTo>
                  <a:cubicBezTo>
                    <a:pt x="112" y="239"/>
                    <a:pt x="112" y="237"/>
                    <a:pt x="112" y="235"/>
                  </a:cubicBezTo>
                  <a:cubicBezTo>
                    <a:pt x="112" y="234"/>
                    <a:pt x="112" y="234"/>
                    <a:pt x="112" y="233"/>
                  </a:cubicBezTo>
                  <a:cubicBezTo>
                    <a:pt x="113" y="232"/>
                    <a:pt x="113" y="232"/>
                    <a:pt x="113" y="231"/>
                  </a:cubicBezTo>
                  <a:cubicBezTo>
                    <a:pt x="113" y="229"/>
                    <a:pt x="113" y="226"/>
                    <a:pt x="113" y="223"/>
                  </a:cubicBezTo>
                  <a:cubicBezTo>
                    <a:pt x="113" y="221"/>
                    <a:pt x="113" y="220"/>
                    <a:pt x="113" y="218"/>
                  </a:cubicBezTo>
                  <a:cubicBezTo>
                    <a:pt x="113" y="217"/>
                    <a:pt x="113" y="216"/>
                    <a:pt x="113" y="214"/>
                  </a:cubicBezTo>
                  <a:cubicBezTo>
                    <a:pt x="113" y="212"/>
                    <a:pt x="112" y="209"/>
                    <a:pt x="113" y="207"/>
                  </a:cubicBezTo>
                  <a:cubicBezTo>
                    <a:pt x="113" y="206"/>
                    <a:pt x="115" y="205"/>
                    <a:pt x="116" y="203"/>
                  </a:cubicBezTo>
                  <a:cubicBezTo>
                    <a:pt x="118" y="202"/>
                    <a:pt x="119" y="200"/>
                    <a:pt x="120" y="198"/>
                  </a:cubicBezTo>
                  <a:cubicBezTo>
                    <a:pt x="122" y="195"/>
                    <a:pt x="122" y="192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19" y="188"/>
                    <a:pt x="119" y="188"/>
                    <a:pt x="118" y="188"/>
                  </a:cubicBezTo>
                  <a:cubicBezTo>
                    <a:pt x="116" y="188"/>
                    <a:pt x="113" y="188"/>
                    <a:pt x="111" y="188"/>
                  </a:cubicBezTo>
                  <a:cubicBezTo>
                    <a:pt x="110" y="188"/>
                    <a:pt x="110" y="187"/>
                    <a:pt x="110" y="187"/>
                  </a:cubicBezTo>
                  <a:cubicBezTo>
                    <a:pt x="109" y="186"/>
                    <a:pt x="108" y="186"/>
                    <a:pt x="106" y="186"/>
                  </a:cubicBezTo>
                  <a:cubicBezTo>
                    <a:pt x="106" y="186"/>
                    <a:pt x="106" y="186"/>
                    <a:pt x="106" y="186"/>
                  </a:cubicBezTo>
                  <a:cubicBezTo>
                    <a:pt x="105" y="185"/>
                    <a:pt x="105" y="184"/>
                    <a:pt x="105" y="184"/>
                  </a:cubicBezTo>
                  <a:cubicBezTo>
                    <a:pt x="104" y="182"/>
                    <a:pt x="103" y="181"/>
                    <a:pt x="101" y="180"/>
                  </a:cubicBezTo>
                  <a:cubicBezTo>
                    <a:pt x="100" y="179"/>
                    <a:pt x="98" y="179"/>
                    <a:pt x="97" y="178"/>
                  </a:cubicBezTo>
                  <a:cubicBezTo>
                    <a:pt x="95" y="178"/>
                    <a:pt x="93" y="178"/>
                    <a:pt x="92" y="177"/>
                  </a:cubicBezTo>
                  <a:cubicBezTo>
                    <a:pt x="92" y="177"/>
                    <a:pt x="91" y="176"/>
                    <a:pt x="91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7" y="172"/>
                    <a:pt x="87" y="170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2"/>
                    <a:pt x="84" y="158"/>
                    <a:pt x="84" y="156"/>
                  </a:cubicBezTo>
                  <a:cubicBezTo>
                    <a:pt x="85" y="155"/>
                    <a:pt x="85" y="154"/>
                    <a:pt x="86" y="154"/>
                  </a:cubicBezTo>
                  <a:cubicBezTo>
                    <a:pt x="87" y="153"/>
                    <a:pt x="87" y="153"/>
                    <a:pt x="88" y="152"/>
                  </a:cubicBezTo>
                  <a:cubicBezTo>
                    <a:pt x="89" y="151"/>
                    <a:pt x="89" y="150"/>
                    <a:pt x="89" y="149"/>
                  </a:cubicBezTo>
                  <a:cubicBezTo>
                    <a:pt x="90" y="148"/>
                    <a:pt x="90" y="147"/>
                    <a:pt x="91" y="146"/>
                  </a:cubicBezTo>
                  <a:cubicBezTo>
                    <a:pt x="93" y="148"/>
                    <a:pt x="95" y="150"/>
                    <a:pt x="97" y="151"/>
                  </a:cubicBezTo>
                  <a:cubicBezTo>
                    <a:pt x="97" y="151"/>
                    <a:pt x="98" y="151"/>
                    <a:pt x="99" y="151"/>
                  </a:cubicBezTo>
                  <a:cubicBezTo>
                    <a:pt x="101" y="151"/>
                    <a:pt x="103" y="151"/>
                    <a:pt x="104" y="150"/>
                  </a:cubicBezTo>
                  <a:cubicBezTo>
                    <a:pt x="104" y="151"/>
                    <a:pt x="104" y="151"/>
                    <a:pt x="105" y="151"/>
                  </a:cubicBezTo>
                  <a:cubicBezTo>
                    <a:pt x="106" y="152"/>
                    <a:pt x="107" y="153"/>
                    <a:pt x="107" y="155"/>
                  </a:cubicBezTo>
                  <a:cubicBezTo>
                    <a:pt x="107" y="157"/>
                    <a:pt x="107" y="158"/>
                    <a:pt x="107" y="160"/>
                  </a:cubicBezTo>
                  <a:cubicBezTo>
                    <a:pt x="106" y="162"/>
                    <a:pt x="106" y="165"/>
                    <a:pt x="107" y="166"/>
                  </a:cubicBezTo>
                  <a:cubicBezTo>
                    <a:pt x="109" y="166"/>
                    <a:pt x="111" y="164"/>
                    <a:pt x="112" y="163"/>
                  </a:cubicBezTo>
                  <a:cubicBezTo>
                    <a:pt x="112" y="162"/>
                    <a:pt x="112" y="161"/>
                    <a:pt x="112" y="160"/>
                  </a:cubicBezTo>
                  <a:cubicBezTo>
                    <a:pt x="112" y="159"/>
                    <a:pt x="113" y="158"/>
                    <a:pt x="113" y="157"/>
                  </a:cubicBezTo>
                  <a:cubicBezTo>
                    <a:pt x="113" y="157"/>
                    <a:pt x="115" y="155"/>
                    <a:pt x="116" y="154"/>
                  </a:cubicBezTo>
                  <a:cubicBezTo>
                    <a:pt x="117" y="153"/>
                    <a:pt x="117" y="153"/>
                    <a:pt x="117" y="152"/>
                  </a:cubicBezTo>
                  <a:cubicBezTo>
                    <a:pt x="118" y="151"/>
                    <a:pt x="119" y="151"/>
                    <a:pt x="120" y="151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21" y="149"/>
                    <a:pt x="122" y="148"/>
                    <a:pt x="123" y="147"/>
                  </a:cubicBezTo>
                  <a:cubicBezTo>
                    <a:pt x="124" y="146"/>
                    <a:pt x="124" y="145"/>
                    <a:pt x="125" y="144"/>
                  </a:cubicBezTo>
                  <a:cubicBezTo>
                    <a:pt x="125" y="143"/>
                    <a:pt x="125" y="141"/>
                    <a:pt x="124" y="140"/>
                  </a:cubicBezTo>
                  <a:cubicBezTo>
                    <a:pt x="124" y="138"/>
                    <a:pt x="124" y="137"/>
                    <a:pt x="124" y="135"/>
                  </a:cubicBezTo>
                  <a:cubicBezTo>
                    <a:pt x="126" y="131"/>
                    <a:pt x="129" y="126"/>
                    <a:pt x="134" y="122"/>
                  </a:cubicBezTo>
                  <a:cubicBezTo>
                    <a:pt x="135" y="120"/>
                    <a:pt x="137" y="119"/>
                    <a:pt x="139" y="118"/>
                  </a:cubicBezTo>
                  <a:cubicBezTo>
                    <a:pt x="142" y="115"/>
                    <a:pt x="146" y="112"/>
                    <a:pt x="148" y="107"/>
                  </a:cubicBezTo>
                  <a:cubicBezTo>
                    <a:pt x="151" y="107"/>
                    <a:pt x="153" y="106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5"/>
                    <a:pt x="157" y="106"/>
                    <a:pt x="158" y="107"/>
                  </a:cubicBezTo>
                  <a:cubicBezTo>
                    <a:pt x="159" y="107"/>
                    <a:pt x="160" y="108"/>
                    <a:pt x="161" y="108"/>
                  </a:cubicBezTo>
                  <a:cubicBezTo>
                    <a:pt x="163" y="108"/>
                    <a:pt x="164" y="105"/>
                    <a:pt x="165" y="102"/>
                  </a:cubicBezTo>
                  <a:cubicBezTo>
                    <a:pt x="165" y="97"/>
                    <a:pt x="163" y="92"/>
                    <a:pt x="160" y="91"/>
                  </a:cubicBezTo>
                  <a:cubicBezTo>
                    <a:pt x="160" y="91"/>
                    <a:pt x="160" y="91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59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9" y="92"/>
                    <a:pt x="158" y="92"/>
                    <a:pt x="158" y="93"/>
                  </a:cubicBezTo>
                  <a:cubicBezTo>
                    <a:pt x="157" y="92"/>
                    <a:pt x="155" y="93"/>
                    <a:pt x="154" y="94"/>
                  </a:cubicBezTo>
                  <a:cubicBezTo>
                    <a:pt x="153" y="94"/>
                    <a:pt x="152" y="94"/>
                    <a:pt x="151" y="95"/>
                  </a:cubicBezTo>
                  <a:cubicBezTo>
                    <a:pt x="144" y="96"/>
                    <a:pt x="140" y="93"/>
                    <a:pt x="138" y="87"/>
                  </a:cubicBezTo>
                  <a:cubicBezTo>
                    <a:pt x="137" y="86"/>
                    <a:pt x="136" y="86"/>
                    <a:pt x="136" y="85"/>
                  </a:cubicBezTo>
                  <a:cubicBezTo>
                    <a:pt x="135" y="84"/>
                    <a:pt x="134" y="83"/>
                    <a:pt x="132" y="82"/>
                  </a:cubicBezTo>
                  <a:cubicBezTo>
                    <a:pt x="131" y="83"/>
                    <a:pt x="130" y="83"/>
                    <a:pt x="128" y="83"/>
                  </a:cubicBezTo>
                  <a:cubicBezTo>
                    <a:pt x="126" y="83"/>
                    <a:pt x="124" y="83"/>
                    <a:pt x="123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0" y="77"/>
                    <a:pt x="115" y="76"/>
                    <a:pt x="109" y="76"/>
                  </a:cubicBezTo>
                  <a:cubicBezTo>
                    <a:pt x="106" y="76"/>
                    <a:pt x="103" y="76"/>
                    <a:pt x="100" y="75"/>
                  </a:cubicBezTo>
                  <a:cubicBezTo>
                    <a:pt x="102" y="72"/>
                    <a:pt x="105" y="70"/>
                    <a:pt x="108" y="68"/>
                  </a:cubicBezTo>
                  <a:cubicBezTo>
                    <a:pt x="110" y="67"/>
                    <a:pt x="111" y="66"/>
                    <a:pt x="112" y="65"/>
                  </a:cubicBezTo>
                  <a:cubicBezTo>
                    <a:pt x="113" y="65"/>
                    <a:pt x="114" y="64"/>
                    <a:pt x="115" y="63"/>
                  </a:cubicBezTo>
                  <a:cubicBezTo>
                    <a:pt x="116" y="63"/>
                    <a:pt x="116" y="62"/>
                    <a:pt x="117" y="61"/>
                  </a:cubicBezTo>
                  <a:cubicBezTo>
                    <a:pt x="118" y="61"/>
                    <a:pt x="119" y="60"/>
                    <a:pt x="120" y="60"/>
                  </a:cubicBezTo>
                  <a:cubicBezTo>
                    <a:pt x="121" y="59"/>
                    <a:pt x="122" y="58"/>
                    <a:pt x="123" y="57"/>
                  </a:cubicBezTo>
                  <a:cubicBezTo>
                    <a:pt x="124" y="57"/>
                    <a:pt x="125" y="56"/>
                    <a:pt x="125" y="56"/>
                  </a:cubicBezTo>
                  <a:cubicBezTo>
                    <a:pt x="128" y="54"/>
                    <a:pt x="131" y="51"/>
                    <a:pt x="135" y="50"/>
                  </a:cubicBezTo>
                  <a:cubicBezTo>
                    <a:pt x="135" y="51"/>
                    <a:pt x="136" y="51"/>
                    <a:pt x="136" y="52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7" y="62"/>
                    <a:pt x="137" y="70"/>
                    <a:pt x="140" y="77"/>
                  </a:cubicBezTo>
                  <a:cubicBezTo>
                    <a:pt x="140" y="77"/>
                    <a:pt x="140" y="78"/>
                    <a:pt x="140" y="78"/>
                  </a:cubicBezTo>
                  <a:cubicBezTo>
                    <a:pt x="141" y="80"/>
                    <a:pt x="141" y="82"/>
                    <a:pt x="143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4" y="82"/>
                    <a:pt x="144" y="82"/>
                    <a:pt x="144" y="81"/>
                  </a:cubicBezTo>
                  <a:cubicBezTo>
                    <a:pt x="144" y="81"/>
                    <a:pt x="144" y="81"/>
                    <a:pt x="144" y="80"/>
                  </a:cubicBezTo>
                  <a:cubicBezTo>
                    <a:pt x="144" y="80"/>
                    <a:pt x="143" y="79"/>
                    <a:pt x="143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6" y="79"/>
                  </a:cubicBezTo>
                  <a:cubicBezTo>
                    <a:pt x="149" y="76"/>
                    <a:pt x="153" y="73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7"/>
                    <a:pt x="158" y="85"/>
                    <a:pt x="162" y="91"/>
                  </a:cubicBezTo>
                  <a:cubicBezTo>
                    <a:pt x="162" y="91"/>
                    <a:pt x="163" y="91"/>
                    <a:pt x="163" y="92"/>
                  </a:cubicBezTo>
                  <a:cubicBezTo>
                    <a:pt x="164" y="92"/>
                    <a:pt x="165" y="93"/>
                    <a:pt x="166" y="93"/>
                  </a:cubicBezTo>
                  <a:cubicBezTo>
                    <a:pt x="167" y="95"/>
                    <a:pt x="170" y="99"/>
                    <a:pt x="171" y="102"/>
                  </a:cubicBezTo>
                  <a:cubicBezTo>
                    <a:pt x="171" y="102"/>
                    <a:pt x="170" y="102"/>
                    <a:pt x="170" y="103"/>
                  </a:cubicBezTo>
                  <a:cubicBezTo>
                    <a:pt x="170" y="103"/>
                    <a:pt x="170" y="104"/>
                    <a:pt x="170" y="105"/>
                  </a:cubicBezTo>
                  <a:cubicBezTo>
                    <a:pt x="170" y="105"/>
                    <a:pt x="170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2" y="104"/>
                    <a:pt x="172" y="103"/>
                    <a:pt x="172" y="103"/>
                  </a:cubicBezTo>
                  <a:cubicBezTo>
                    <a:pt x="172" y="102"/>
                    <a:pt x="172" y="101"/>
                    <a:pt x="172" y="100"/>
                  </a:cubicBezTo>
                  <a:cubicBezTo>
                    <a:pt x="172" y="98"/>
                    <a:pt x="171" y="97"/>
                    <a:pt x="170" y="96"/>
                  </a:cubicBezTo>
                  <a:cubicBezTo>
                    <a:pt x="170" y="94"/>
                    <a:pt x="169" y="93"/>
                    <a:pt x="168" y="91"/>
                  </a:cubicBezTo>
                  <a:cubicBezTo>
                    <a:pt x="162" y="90"/>
                    <a:pt x="161" y="84"/>
                    <a:pt x="160" y="78"/>
                  </a:cubicBezTo>
                  <a:cubicBezTo>
                    <a:pt x="160" y="76"/>
                    <a:pt x="159" y="73"/>
                    <a:pt x="159" y="71"/>
                  </a:cubicBezTo>
                  <a:cubicBezTo>
                    <a:pt x="159" y="71"/>
                    <a:pt x="158" y="70"/>
                    <a:pt x="158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5" y="66"/>
                    <a:pt x="175" y="64"/>
                    <a:pt x="184" y="62"/>
                  </a:cubicBezTo>
                  <a:cubicBezTo>
                    <a:pt x="185" y="64"/>
                    <a:pt x="189" y="69"/>
                    <a:pt x="19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69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2"/>
                  </a:cubicBezTo>
                  <a:cubicBezTo>
                    <a:pt x="192" y="72"/>
                    <a:pt x="192" y="73"/>
                    <a:pt x="193" y="73"/>
                  </a:cubicBezTo>
                  <a:cubicBezTo>
                    <a:pt x="193" y="73"/>
                    <a:pt x="194" y="74"/>
                    <a:pt x="193" y="75"/>
                  </a:cubicBezTo>
                  <a:cubicBezTo>
                    <a:pt x="193" y="77"/>
                    <a:pt x="191" y="78"/>
                    <a:pt x="189" y="79"/>
                  </a:cubicBezTo>
                  <a:cubicBezTo>
                    <a:pt x="188" y="79"/>
                    <a:pt x="186" y="80"/>
                    <a:pt x="185" y="81"/>
                  </a:cubicBezTo>
                  <a:cubicBezTo>
                    <a:pt x="185" y="82"/>
                    <a:pt x="185" y="83"/>
                    <a:pt x="184" y="84"/>
                  </a:cubicBezTo>
                  <a:cubicBezTo>
                    <a:pt x="184" y="85"/>
                    <a:pt x="184" y="86"/>
                    <a:pt x="184" y="86"/>
                  </a:cubicBezTo>
                  <a:cubicBezTo>
                    <a:pt x="182" y="89"/>
                    <a:pt x="179" y="91"/>
                    <a:pt x="175" y="91"/>
                  </a:cubicBezTo>
                  <a:cubicBezTo>
                    <a:pt x="175" y="91"/>
                    <a:pt x="175" y="92"/>
                    <a:pt x="175" y="92"/>
                  </a:cubicBezTo>
                  <a:cubicBezTo>
                    <a:pt x="174" y="93"/>
                    <a:pt x="174" y="93"/>
                    <a:pt x="174" y="94"/>
                  </a:cubicBezTo>
                  <a:cubicBezTo>
                    <a:pt x="173" y="96"/>
                    <a:pt x="172" y="98"/>
                    <a:pt x="172" y="101"/>
                  </a:cubicBezTo>
                  <a:cubicBezTo>
                    <a:pt x="172" y="101"/>
                    <a:pt x="172" y="101"/>
                    <a:pt x="173" y="101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5" y="100"/>
                    <a:pt x="175" y="99"/>
                    <a:pt x="176" y="98"/>
                  </a:cubicBezTo>
                  <a:cubicBezTo>
                    <a:pt x="176" y="98"/>
                    <a:pt x="176" y="97"/>
                    <a:pt x="176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97"/>
                    <a:pt x="175" y="94"/>
                    <a:pt x="177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2"/>
                    <a:pt x="182" y="91"/>
                    <a:pt x="183" y="91"/>
                  </a:cubicBezTo>
                  <a:cubicBezTo>
                    <a:pt x="184" y="90"/>
                    <a:pt x="185" y="89"/>
                    <a:pt x="185" y="88"/>
                  </a:cubicBezTo>
                  <a:cubicBezTo>
                    <a:pt x="186" y="88"/>
                    <a:pt x="186" y="87"/>
                    <a:pt x="186" y="86"/>
                  </a:cubicBezTo>
                  <a:cubicBezTo>
                    <a:pt x="186" y="85"/>
                    <a:pt x="186" y="84"/>
                    <a:pt x="187" y="84"/>
                  </a:cubicBezTo>
                  <a:cubicBezTo>
                    <a:pt x="188" y="82"/>
                    <a:pt x="189" y="81"/>
                    <a:pt x="191" y="80"/>
                  </a:cubicBezTo>
                  <a:cubicBezTo>
                    <a:pt x="193" y="79"/>
                    <a:pt x="195" y="78"/>
                    <a:pt x="196" y="75"/>
                  </a:cubicBezTo>
                  <a:cubicBezTo>
                    <a:pt x="195" y="74"/>
                    <a:pt x="195" y="72"/>
                    <a:pt x="194" y="70"/>
                  </a:cubicBezTo>
                  <a:cubicBezTo>
                    <a:pt x="194" y="69"/>
                    <a:pt x="194" y="68"/>
                    <a:pt x="193" y="67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0" y="67"/>
                    <a:pt x="187" y="64"/>
                    <a:pt x="186" y="61"/>
                  </a:cubicBezTo>
                  <a:cubicBezTo>
                    <a:pt x="194" y="59"/>
                    <a:pt x="200" y="58"/>
                    <a:pt x="208" y="57"/>
                  </a:cubicBezTo>
                  <a:cubicBezTo>
                    <a:pt x="209" y="57"/>
                    <a:pt x="209" y="57"/>
                    <a:pt x="209" y="58"/>
                  </a:cubicBezTo>
                  <a:cubicBezTo>
                    <a:pt x="209" y="58"/>
                    <a:pt x="209" y="58"/>
                    <a:pt x="210" y="58"/>
                  </a:cubicBezTo>
                  <a:cubicBezTo>
                    <a:pt x="214" y="55"/>
                    <a:pt x="211" y="52"/>
                    <a:pt x="209" y="48"/>
                  </a:cubicBezTo>
                  <a:cubicBezTo>
                    <a:pt x="208" y="47"/>
                    <a:pt x="207" y="46"/>
                    <a:pt x="207" y="45"/>
                  </a:cubicBezTo>
                  <a:cubicBezTo>
                    <a:pt x="210" y="46"/>
                    <a:pt x="212" y="46"/>
                    <a:pt x="214" y="47"/>
                  </a:cubicBezTo>
                  <a:cubicBezTo>
                    <a:pt x="214" y="47"/>
                    <a:pt x="215" y="47"/>
                    <a:pt x="215" y="47"/>
                  </a:cubicBezTo>
                  <a:cubicBezTo>
                    <a:pt x="216" y="47"/>
                    <a:pt x="217" y="47"/>
                    <a:pt x="218" y="47"/>
                  </a:cubicBezTo>
                  <a:cubicBezTo>
                    <a:pt x="219" y="47"/>
                    <a:pt x="219" y="47"/>
                    <a:pt x="220" y="48"/>
                  </a:cubicBezTo>
                  <a:cubicBezTo>
                    <a:pt x="222" y="48"/>
                    <a:pt x="224" y="50"/>
                    <a:pt x="227" y="51"/>
                  </a:cubicBezTo>
                  <a:cubicBezTo>
                    <a:pt x="228" y="52"/>
                    <a:pt x="229" y="52"/>
                    <a:pt x="230" y="53"/>
                  </a:cubicBezTo>
                  <a:cubicBezTo>
                    <a:pt x="231" y="54"/>
                    <a:pt x="232" y="54"/>
                    <a:pt x="234" y="55"/>
                  </a:cubicBezTo>
                  <a:cubicBezTo>
                    <a:pt x="236" y="56"/>
                    <a:pt x="238" y="57"/>
                    <a:pt x="239" y="58"/>
                  </a:cubicBezTo>
                  <a:cubicBezTo>
                    <a:pt x="245" y="62"/>
                    <a:pt x="251" y="68"/>
                    <a:pt x="256" y="73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67" y="86"/>
                    <a:pt x="276" y="96"/>
                    <a:pt x="282" y="107"/>
                  </a:cubicBezTo>
                  <a:cubicBezTo>
                    <a:pt x="281" y="107"/>
                    <a:pt x="280" y="107"/>
                    <a:pt x="279" y="107"/>
                  </a:cubicBezTo>
                  <a:cubicBezTo>
                    <a:pt x="278" y="108"/>
                    <a:pt x="277" y="108"/>
                    <a:pt x="275" y="108"/>
                  </a:cubicBezTo>
                  <a:cubicBezTo>
                    <a:pt x="275" y="108"/>
                    <a:pt x="274" y="108"/>
                    <a:pt x="274" y="108"/>
                  </a:cubicBezTo>
                  <a:cubicBezTo>
                    <a:pt x="272" y="107"/>
                    <a:pt x="272" y="106"/>
                    <a:pt x="271" y="105"/>
                  </a:cubicBezTo>
                  <a:cubicBezTo>
                    <a:pt x="270" y="104"/>
                    <a:pt x="269" y="102"/>
                    <a:pt x="266" y="102"/>
                  </a:cubicBezTo>
                  <a:cubicBezTo>
                    <a:pt x="265" y="103"/>
                    <a:pt x="264" y="104"/>
                    <a:pt x="264" y="105"/>
                  </a:cubicBezTo>
                  <a:cubicBezTo>
                    <a:pt x="263" y="105"/>
                    <a:pt x="263" y="105"/>
                    <a:pt x="263" y="106"/>
                  </a:cubicBezTo>
                  <a:cubicBezTo>
                    <a:pt x="262" y="104"/>
                    <a:pt x="260" y="104"/>
                    <a:pt x="258" y="103"/>
                  </a:cubicBezTo>
                  <a:cubicBezTo>
                    <a:pt x="257" y="103"/>
                    <a:pt x="256" y="103"/>
                    <a:pt x="254" y="102"/>
                  </a:cubicBezTo>
                  <a:cubicBezTo>
                    <a:pt x="253" y="103"/>
                    <a:pt x="253" y="104"/>
                    <a:pt x="252" y="105"/>
                  </a:cubicBezTo>
                  <a:cubicBezTo>
                    <a:pt x="252" y="106"/>
                    <a:pt x="252" y="108"/>
                    <a:pt x="250" y="108"/>
                  </a:cubicBezTo>
                  <a:cubicBezTo>
                    <a:pt x="249" y="108"/>
                    <a:pt x="248" y="107"/>
                    <a:pt x="247" y="107"/>
                  </a:cubicBezTo>
                  <a:cubicBezTo>
                    <a:pt x="246" y="106"/>
                    <a:pt x="244" y="105"/>
                    <a:pt x="243" y="105"/>
                  </a:cubicBezTo>
                  <a:cubicBezTo>
                    <a:pt x="243" y="105"/>
                    <a:pt x="243" y="105"/>
                    <a:pt x="243" y="105"/>
                  </a:cubicBezTo>
                  <a:cubicBezTo>
                    <a:pt x="241" y="111"/>
                    <a:pt x="244" y="117"/>
                    <a:pt x="246" y="120"/>
                  </a:cubicBezTo>
                  <a:cubicBezTo>
                    <a:pt x="246" y="119"/>
                    <a:pt x="245" y="120"/>
                    <a:pt x="244" y="120"/>
                  </a:cubicBezTo>
                  <a:cubicBezTo>
                    <a:pt x="244" y="121"/>
                    <a:pt x="244" y="121"/>
                    <a:pt x="244" y="122"/>
                  </a:cubicBezTo>
                  <a:cubicBezTo>
                    <a:pt x="244" y="124"/>
                    <a:pt x="244" y="126"/>
                    <a:pt x="243" y="128"/>
                  </a:cubicBezTo>
                  <a:cubicBezTo>
                    <a:pt x="244" y="122"/>
                    <a:pt x="242" y="116"/>
                    <a:pt x="241" y="111"/>
                  </a:cubicBezTo>
                  <a:cubicBezTo>
                    <a:pt x="238" y="110"/>
                    <a:pt x="236" y="110"/>
                    <a:pt x="234" y="111"/>
                  </a:cubicBezTo>
                  <a:cubicBezTo>
                    <a:pt x="234" y="110"/>
                    <a:pt x="233" y="110"/>
                    <a:pt x="233" y="109"/>
                  </a:cubicBezTo>
                  <a:cubicBezTo>
                    <a:pt x="232" y="109"/>
                    <a:pt x="232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10"/>
                    <a:pt x="230" y="111"/>
                    <a:pt x="230" y="112"/>
                  </a:cubicBezTo>
                  <a:cubicBezTo>
                    <a:pt x="231" y="113"/>
                    <a:pt x="231" y="114"/>
                    <a:pt x="231" y="115"/>
                  </a:cubicBezTo>
                  <a:cubicBezTo>
                    <a:pt x="230" y="116"/>
                    <a:pt x="229" y="117"/>
                    <a:pt x="229" y="117"/>
                  </a:cubicBezTo>
                  <a:cubicBezTo>
                    <a:pt x="228" y="117"/>
                    <a:pt x="227" y="117"/>
                    <a:pt x="227" y="118"/>
                  </a:cubicBezTo>
                  <a:cubicBezTo>
                    <a:pt x="226" y="119"/>
                    <a:pt x="226" y="119"/>
                    <a:pt x="226" y="120"/>
                  </a:cubicBezTo>
                  <a:cubicBezTo>
                    <a:pt x="226" y="120"/>
                    <a:pt x="226" y="121"/>
                    <a:pt x="227" y="121"/>
                  </a:cubicBezTo>
                  <a:cubicBezTo>
                    <a:pt x="226" y="122"/>
                    <a:pt x="225" y="122"/>
                    <a:pt x="224" y="123"/>
                  </a:cubicBezTo>
                  <a:cubicBezTo>
                    <a:pt x="224" y="123"/>
                    <a:pt x="223" y="123"/>
                    <a:pt x="222" y="124"/>
                  </a:cubicBezTo>
                  <a:cubicBezTo>
                    <a:pt x="222" y="125"/>
                    <a:pt x="222" y="126"/>
                    <a:pt x="222" y="127"/>
                  </a:cubicBezTo>
                  <a:cubicBezTo>
                    <a:pt x="221" y="129"/>
                    <a:pt x="221" y="131"/>
                    <a:pt x="220" y="132"/>
                  </a:cubicBezTo>
                  <a:cubicBezTo>
                    <a:pt x="217" y="131"/>
                    <a:pt x="216" y="131"/>
                    <a:pt x="215" y="131"/>
                  </a:cubicBezTo>
                  <a:cubicBezTo>
                    <a:pt x="214" y="130"/>
                    <a:pt x="213" y="130"/>
                    <a:pt x="212" y="130"/>
                  </a:cubicBezTo>
                  <a:cubicBezTo>
                    <a:pt x="211" y="130"/>
                    <a:pt x="211" y="130"/>
                    <a:pt x="211" y="130"/>
                  </a:cubicBezTo>
                  <a:cubicBezTo>
                    <a:pt x="210" y="130"/>
                    <a:pt x="210" y="130"/>
                    <a:pt x="209" y="131"/>
                  </a:cubicBezTo>
                  <a:cubicBezTo>
                    <a:pt x="209" y="131"/>
                    <a:pt x="209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6" y="130"/>
                    <a:pt x="205" y="125"/>
                    <a:pt x="204" y="122"/>
                  </a:cubicBezTo>
                  <a:cubicBezTo>
                    <a:pt x="204" y="120"/>
                    <a:pt x="204" y="117"/>
                    <a:pt x="204" y="116"/>
                  </a:cubicBezTo>
                  <a:cubicBezTo>
                    <a:pt x="205" y="117"/>
                    <a:pt x="207" y="118"/>
                    <a:pt x="209" y="118"/>
                  </a:cubicBezTo>
                  <a:cubicBezTo>
                    <a:pt x="213" y="118"/>
                    <a:pt x="218" y="115"/>
                    <a:pt x="220" y="112"/>
                  </a:cubicBezTo>
                  <a:cubicBezTo>
                    <a:pt x="221" y="112"/>
                    <a:pt x="221" y="111"/>
                    <a:pt x="221" y="110"/>
                  </a:cubicBezTo>
                  <a:cubicBezTo>
                    <a:pt x="221" y="109"/>
                    <a:pt x="221" y="108"/>
                    <a:pt x="221" y="108"/>
                  </a:cubicBezTo>
                  <a:cubicBezTo>
                    <a:pt x="221" y="107"/>
                    <a:pt x="221" y="107"/>
                    <a:pt x="221" y="106"/>
                  </a:cubicBezTo>
                  <a:cubicBezTo>
                    <a:pt x="220" y="106"/>
                    <a:pt x="220" y="105"/>
                    <a:pt x="220" y="104"/>
                  </a:cubicBezTo>
                  <a:cubicBezTo>
                    <a:pt x="221" y="104"/>
                    <a:pt x="222" y="103"/>
                    <a:pt x="223" y="103"/>
                  </a:cubicBezTo>
                  <a:cubicBezTo>
                    <a:pt x="225" y="103"/>
                    <a:pt x="226" y="102"/>
                    <a:pt x="227" y="101"/>
                  </a:cubicBezTo>
                  <a:cubicBezTo>
                    <a:pt x="227" y="99"/>
                    <a:pt x="228" y="96"/>
                    <a:pt x="228" y="95"/>
                  </a:cubicBezTo>
                  <a:cubicBezTo>
                    <a:pt x="233" y="94"/>
                    <a:pt x="236" y="92"/>
                    <a:pt x="239" y="89"/>
                  </a:cubicBezTo>
                  <a:cubicBezTo>
                    <a:pt x="242" y="87"/>
                    <a:pt x="245" y="84"/>
                    <a:pt x="251" y="84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3" y="80"/>
                    <a:pt x="251" y="78"/>
                    <a:pt x="249" y="76"/>
                  </a:cubicBezTo>
                  <a:cubicBezTo>
                    <a:pt x="248" y="75"/>
                    <a:pt x="247" y="75"/>
                    <a:pt x="247" y="74"/>
                  </a:cubicBezTo>
                  <a:cubicBezTo>
                    <a:pt x="241" y="73"/>
                    <a:pt x="239" y="70"/>
                    <a:pt x="238" y="67"/>
                  </a:cubicBezTo>
                  <a:cubicBezTo>
                    <a:pt x="238" y="66"/>
                    <a:pt x="239" y="65"/>
                    <a:pt x="239" y="64"/>
                  </a:cubicBezTo>
                  <a:cubicBezTo>
                    <a:pt x="240" y="62"/>
                    <a:pt x="241" y="61"/>
                    <a:pt x="240" y="60"/>
                  </a:cubicBezTo>
                  <a:cubicBezTo>
                    <a:pt x="240" y="59"/>
                    <a:pt x="239" y="59"/>
                    <a:pt x="238" y="58"/>
                  </a:cubicBezTo>
                  <a:cubicBezTo>
                    <a:pt x="238" y="58"/>
                    <a:pt x="238" y="58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60"/>
                    <a:pt x="238" y="62"/>
                    <a:pt x="237" y="63"/>
                  </a:cubicBezTo>
                  <a:cubicBezTo>
                    <a:pt x="237" y="65"/>
                    <a:pt x="236" y="67"/>
                    <a:pt x="236" y="68"/>
                  </a:cubicBezTo>
                  <a:cubicBezTo>
                    <a:pt x="237" y="71"/>
                    <a:pt x="241" y="75"/>
                    <a:pt x="244" y="75"/>
                  </a:cubicBezTo>
                  <a:cubicBezTo>
                    <a:pt x="244" y="75"/>
                    <a:pt x="245" y="75"/>
                    <a:pt x="245" y="75"/>
                  </a:cubicBezTo>
                  <a:cubicBezTo>
                    <a:pt x="245" y="76"/>
                    <a:pt x="246" y="77"/>
                    <a:pt x="247" y="77"/>
                  </a:cubicBezTo>
                  <a:cubicBezTo>
                    <a:pt x="249" y="79"/>
                    <a:pt x="250" y="80"/>
                    <a:pt x="250" y="81"/>
                  </a:cubicBezTo>
                  <a:cubicBezTo>
                    <a:pt x="249" y="82"/>
                    <a:pt x="246" y="83"/>
                    <a:pt x="244" y="83"/>
                  </a:cubicBezTo>
                  <a:cubicBezTo>
                    <a:pt x="244" y="83"/>
                    <a:pt x="244" y="83"/>
                    <a:pt x="243" y="83"/>
                  </a:cubicBezTo>
                  <a:cubicBezTo>
                    <a:pt x="241" y="84"/>
                    <a:pt x="240" y="85"/>
                    <a:pt x="238" y="87"/>
                  </a:cubicBezTo>
                  <a:cubicBezTo>
                    <a:pt x="237" y="88"/>
                    <a:pt x="236" y="90"/>
                    <a:pt x="234" y="91"/>
                  </a:cubicBezTo>
                  <a:cubicBezTo>
                    <a:pt x="233" y="91"/>
                    <a:pt x="232" y="92"/>
                    <a:pt x="230" y="92"/>
                  </a:cubicBezTo>
                  <a:cubicBezTo>
                    <a:pt x="229" y="92"/>
                    <a:pt x="227" y="92"/>
                    <a:pt x="225" y="94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6"/>
                    <a:pt x="225" y="97"/>
                  </a:cubicBezTo>
                  <a:cubicBezTo>
                    <a:pt x="225" y="98"/>
                    <a:pt x="225" y="98"/>
                    <a:pt x="226" y="99"/>
                  </a:cubicBezTo>
                  <a:cubicBezTo>
                    <a:pt x="224" y="100"/>
                    <a:pt x="223" y="101"/>
                    <a:pt x="221" y="102"/>
                  </a:cubicBezTo>
                  <a:cubicBezTo>
                    <a:pt x="219" y="102"/>
                    <a:pt x="217" y="103"/>
                    <a:pt x="216" y="104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6"/>
                    <a:pt x="217" y="107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7"/>
                    <a:pt x="218" y="107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7"/>
                    <a:pt x="218" y="107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9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10"/>
                    <a:pt x="217" y="110"/>
                    <a:pt x="217" y="111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3"/>
                    <a:pt x="216" y="113"/>
                    <a:pt x="215" y="113"/>
                  </a:cubicBezTo>
                  <a:cubicBezTo>
                    <a:pt x="214" y="114"/>
                    <a:pt x="213" y="114"/>
                    <a:pt x="212" y="114"/>
                  </a:cubicBezTo>
                  <a:cubicBezTo>
                    <a:pt x="211" y="115"/>
                    <a:pt x="210" y="115"/>
                    <a:pt x="209" y="116"/>
                  </a:cubicBezTo>
                  <a:cubicBezTo>
                    <a:pt x="208" y="115"/>
                    <a:pt x="207" y="115"/>
                    <a:pt x="206" y="114"/>
                  </a:cubicBezTo>
                  <a:cubicBezTo>
                    <a:pt x="206" y="113"/>
                    <a:pt x="205" y="112"/>
                    <a:pt x="204" y="112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0" y="116"/>
                    <a:pt x="202" y="122"/>
                    <a:pt x="203" y="127"/>
                  </a:cubicBezTo>
                  <a:cubicBezTo>
                    <a:pt x="204" y="129"/>
                    <a:pt x="204" y="131"/>
                    <a:pt x="205" y="133"/>
                  </a:cubicBezTo>
                  <a:cubicBezTo>
                    <a:pt x="205" y="134"/>
                    <a:pt x="206" y="134"/>
                    <a:pt x="208" y="134"/>
                  </a:cubicBezTo>
                  <a:cubicBezTo>
                    <a:pt x="209" y="134"/>
                    <a:pt x="209" y="134"/>
                    <a:pt x="210" y="134"/>
                  </a:cubicBezTo>
                  <a:cubicBezTo>
                    <a:pt x="211" y="134"/>
                    <a:pt x="212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4" y="133"/>
                    <a:pt x="216" y="134"/>
                    <a:pt x="217" y="134"/>
                  </a:cubicBezTo>
                  <a:cubicBezTo>
                    <a:pt x="219" y="135"/>
                    <a:pt x="220" y="135"/>
                    <a:pt x="222" y="134"/>
                  </a:cubicBezTo>
                  <a:cubicBezTo>
                    <a:pt x="223" y="132"/>
                    <a:pt x="223" y="131"/>
                    <a:pt x="224" y="129"/>
                  </a:cubicBezTo>
                  <a:cubicBezTo>
                    <a:pt x="224" y="128"/>
                    <a:pt x="224" y="127"/>
                    <a:pt x="224" y="126"/>
                  </a:cubicBezTo>
                  <a:cubicBezTo>
                    <a:pt x="227" y="125"/>
                    <a:pt x="228" y="123"/>
                    <a:pt x="228" y="122"/>
                  </a:cubicBezTo>
                  <a:cubicBezTo>
                    <a:pt x="229" y="120"/>
                    <a:pt x="230" y="119"/>
                    <a:pt x="232" y="118"/>
                  </a:cubicBezTo>
                  <a:cubicBezTo>
                    <a:pt x="233" y="117"/>
                    <a:pt x="233" y="115"/>
                    <a:pt x="233" y="114"/>
                  </a:cubicBezTo>
                  <a:cubicBezTo>
                    <a:pt x="233" y="114"/>
                    <a:pt x="233" y="114"/>
                    <a:pt x="233" y="113"/>
                  </a:cubicBezTo>
                  <a:cubicBezTo>
                    <a:pt x="233" y="113"/>
                    <a:pt x="233" y="113"/>
                    <a:pt x="233" y="113"/>
                  </a:cubicBezTo>
                  <a:cubicBezTo>
                    <a:pt x="234" y="113"/>
                    <a:pt x="235" y="113"/>
                    <a:pt x="237" y="113"/>
                  </a:cubicBezTo>
                  <a:cubicBezTo>
                    <a:pt x="237" y="113"/>
                    <a:pt x="238" y="112"/>
                    <a:pt x="239" y="112"/>
                  </a:cubicBezTo>
                  <a:cubicBezTo>
                    <a:pt x="240" y="117"/>
                    <a:pt x="241" y="122"/>
                    <a:pt x="241" y="125"/>
                  </a:cubicBezTo>
                  <a:cubicBezTo>
                    <a:pt x="241" y="127"/>
                    <a:pt x="240" y="128"/>
                    <a:pt x="240" y="129"/>
                  </a:cubicBezTo>
                  <a:cubicBezTo>
                    <a:pt x="239" y="130"/>
                    <a:pt x="239" y="132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2" y="132"/>
                    <a:pt x="244" y="130"/>
                    <a:pt x="245" y="129"/>
                  </a:cubicBezTo>
                  <a:cubicBezTo>
                    <a:pt x="246" y="127"/>
                    <a:pt x="246" y="126"/>
                    <a:pt x="246" y="125"/>
                  </a:cubicBezTo>
                  <a:cubicBezTo>
                    <a:pt x="246" y="124"/>
                    <a:pt x="246" y="124"/>
                    <a:pt x="246" y="123"/>
                  </a:cubicBezTo>
                  <a:cubicBezTo>
                    <a:pt x="247" y="123"/>
                    <a:pt x="247" y="123"/>
                    <a:pt x="248" y="123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0" y="120"/>
                    <a:pt x="248" y="118"/>
                    <a:pt x="247" y="116"/>
                  </a:cubicBezTo>
                  <a:cubicBezTo>
                    <a:pt x="245" y="114"/>
                    <a:pt x="243" y="112"/>
                    <a:pt x="245" y="108"/>
                  </a:cubicBezTo>
                  <a:cubicBezTo>
                    <a:pt x="246" y="108"/>
                    <a:pt x="247" y="109"/>
                    <a:pt x="247" y="110"/>
                  </a:cubicBezTo>
                  <a:cubicBezTo>
                    <a:pt x="248" y="110"/>
                    <a:pt x="249" y="111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3" y="110"/>
                    <a:pt x="253" y="109"/>
                    <a:pt x="253" y="108"/>
                  </a:cubicBezTo>
                  <a:cubicBezTo>
                    <a:pt x="254" y="106"/>
                    <a:pt x="254" y="105"/>
                    <a:pt x="256" y="104"/>
                  </a:cubicBezTo>
                  <a:cubicBezTo>
                    <a:pt x="256" y="105"/>
                    <a:pt x="258" y="106"/>
                    <a:pt x="259" y="106"/>
                  </a:cubicBezTo>
                  <a:cubicBezTo>
                    <a:pt x="261" y="107"/>
                    <a:pt x="263" y="108"/>
                    <a:pt x="264" y="108"/>
                  </a:cubicBezTo>
                  <a:cubicBezTo>
                    <a:pt x="265" y="108"/>
                    <a:pt x="265" y="107"/>
                    <a:pt x="265" y="106"/>
                  </a:cubicBezTo>
                  <a:cubicBezTo>
                    <a:pt x="266" y="106"/>
                    <a:pt x="266" y="105"/>
                    <a:pt x="267" y="105"/>
                  </a:cubicBezTo>
                  <a:cubicBezTo>
                    <a:pt x="268" y="105"/>
                    <a:pt x="269" y="106"/>
                    <a:pt x="270" y="107"/>
                  </a:cubicBezTo>
                  <a:cubicBezTo>
                    <a:pt x="270" y="108"/>
                    <a:pt x="271" y="110"/>
                    <a:pt x="273" y="110"/>
                  </a:cubicBezTo>
                  <a:cubicBezTo>
                    <a:pt x="275" y="111"/>
                    <a:pt x="278" y="110"/>
                    <a:pt x="281" y="110"/>
                  </a:cubicBezTo>
                  <a:cubicBezTo>
                    <a:pt x="282" y="109"/>
                    <a:pt x="283" y="109"/>
                    <a:pt x="284" y="109"/>
                  </a:cubicBezTo>
                  <a:cubicBezTo>
                    <a:pt x="286" y="112"/>
                    <a:pt x="287" y="116"/>
                    <a:pt x="289" y="120"/>
                  </a:cubicBezTo>
                  <a:cubicBezTo>
                    <a:pt x="291" y="123"/>
                    <a:pt x="294" y="127"/>
                    <a:pt x="295" y="131"/>
                  </a:cubicBezTo>
                  <a:cubicBezTo>
                    <a:pt x="298" y="138"/>
                    <a:pt x="299" y="145"/>
                    <a:pt x="301" y="152"/>
                  </a:cubicBezTo>
                  <a:cubicBezTo>
                    <a:pt x="302" y="154"/>
                    <a:pt x="302" y="156"/>
                    <a:pt x="303" y="158"/>
                  </a:cubicBezTo>
                  <a:cubicBezTo>
                    <a:pt x="303" y="158"/>
                    <a:pt x="303" y="159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7" y="187"/>
                    <a:pt x="299" y="21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9" y="231"/>
                    <a:pt x="290" y="231"/>
                    <a:pt x="290" y="231"/>
                  </a:cubicBezTo>
                  <a:cubicBezTo>
                    <a:pt x="290" y="231"/>
                    <a:pt x="290" y="231"/>
                    <a:pt x="290" y="231"/>
                  </a:cubicBezTo>
                  <a:cubicBezTo>
                    <a:pt x="291" y="230"/>
                    <a:pt x="292" y="230"/>
                    <a:pt x="293" y="230"/>
                  </a:cubicBezTo>
                  <a:cubicBezTo>
                    <a:pt x="293" y="230"/>
                    <a:pt x="293" y="230"/>
                    <a:pt x="293" y="230"/>
                  </a:cubicBezTo>
                  <a:cubicBezTo>
                    <a:pt x="294" y="226"/>
                    <a:pt x="296" y="223"/>
                    <a:pt x="297" y="220"/>
                  </a:cubicBezTo>
                  <a:cubicBezTo>
                    <a:pt x="298" y="216"/>
                    <a:pt x="299" y="213"/>
                    <a:pt x="300" y="209"/>
                  </a:cubicBezTo>
                  <a:cubicBezTo>
                    <a:pt x="304" y="198"/>
                    <a:pt x="307" y="185"/>
                    <a:pt x="306" y="168"/>
                  </a:cubicBezTo>
                  <a:cubicBezTo>
                    <a:pt x="306" y="162"/>
                    <a:pt x="305" y="157"/>
                    <a:pt x="303" y="152"/>
                  </a:cubicBezTo>
                  <a:cubicBezTo>
                    <a:pt x="303" y="151"/>
                    <a:pt x="303" y="149"/>
                    <a:pt x="302" y="147"/>
                  </a:cubicBezTo>
                  <a:cubicBezTo>
                    <a:pt x="300" y="137"/>
                    <a:pt x="297" y="130"/>
                    <a:pt x="293" y="122"/>
                  </a:cubicBezTo>
                  <a:cubicBezTo>
                    <a:pt x="292" y="120"/>
                    <a:pt x="291" y="119"/>
                    <a:pt x="291" y="117"/>
                  </a:cubicBezTo>
                  <a:cubicBezTo>
                    <a:pt x="289" y="115"/>
                    <a:pt x="288" y="113"/>
                    <a:pt x="287" y="111"/>
                  </a:cubicBezTo>
                  <a:cubicBezTo>
                    <a:pt x="280" y="99"/>
                    <a:pt x="271" y="88"/>
                    <a:pt x="265" y="80"/>
                  </a:cubicBezTo>
                  <a:cubicBezTo>
                    <a:pt x="264" y="79"/>
                    <a:pt x="263" y="77"/>
                    <a:pt x="261" y="76"/>
                  </a:cubicBezTo>
                  <a:cubicBezTo>
                    <a:pt x="258" y="72"/>
                    <a:pt x="255" y="68"/>
                    <a:pt x="251" y="65"/>
                  </a:cubicBezTo>
                  <a:cubicBezTo>
                    <a:pt x="251" y="65"/>
                    <a:pt x="250" y="65"/>
                    <a:pt x="250" y="64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8" y="64"/>
                    <a:pt x="248" y="63"/>
                    <a:pt x="248" y="63"/>
                  </a:cubicBezTo>
                  <a:cubicBezTo>
                    <a:pt x="248" y="62"/>
                    <a:pt x="247" y="62"/>
                    <a:pt x="247" y="61"/>
                  </a:cubicBezTo>
                  <a:cubicBezTo>
                    <a:pt x="245" y="59"/>
                    <a:pt x="242" y="58"/>
                    <a:pt x="239" y="56"/>
                  </a:cubicBezTo>
                  <a:cubicBezTo>
                    <a:pt x="238" y="56"/>
                    <a:pt x="237" y="55"/>
                    <a:pt x="236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27" y="49"/>
                    <a:pt x="218" y="44"/>
                    <a:pt x="207" y="44"/>
                  </a:cubicBezTo>
                  <a:cubicBezTo>
                    <a:pt x="206" y="44"/>
                    <a:pt x="205" y="44"/>
                    <a:pt x="204" y="44"/>
                  </a:cubicBezTo>
                  <a:cubicBezTo>
                    <a:pt x="204" y="43"/>
                    <a:pt x="203" y="42"/>
                    <a:pt x="202" y="42"/>
                  </a:cubicBezTo>
                  <a:cubicBezTo>
                    <a:pt x="202" y="42"/>
                    <a:pt x="202" y="41"/>
                    <a:pt x="201" y="41"/>
                  </a:cubicBezTo>
                  <a:cubicBezTo>
                    <a:pt x="206" y="35"/>
                    <a:pt x="213" y="34"/>
                    <a:pt x="222" y="32"/>
                  </a:cubicBezTo>
                  <a:cubicBezTo>
                    <a:pt x="225" y="32"/>
                    <a:pt x="228" y="31"/>
                    <a:pt x="231" y="31"/>
                  </a:cubicBezTo>
                  <a:cubicBezTo>
                    <a:pt x="238" y="29"/>
                    <a:pt x="245" y="27"/>
                    <a:pt x="250" y="27"/>
                  </a:cubicBezTo>
                  <a:cubicBezTo>
                    <a:pt x="254" y="27"/>
                    <a:pt x="257" y="27"/>
                    <a:pt x="260" y="27"/>
                  </a:cubicBezTo>
                  <a:cubicBezTo>
                    <a:pt x="267" y="27"/>
                    <a:pt x="272" y="27"/>
                    <a:pt x="276" y="29"/>
                  </a:cubicBezTo>
                  <a:cubicBezTo>
                    <a:pt x="278" y="29"/>
                    <a:pt x="279" y="30"/>
                    <a:pt x="281" y="31"/>
                  </a:cubicBezTo>
                  <a:cubicBezTo>
                    <a:pt x="283" y="33"/>
                    <a:pt x="286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2"/>
                    <a:pt x="289" y="31"/>
                    <a:pt x="288" y="28"/>
                  </a:cubicBezTo>
                  <a:cubicBezTo>
                    <a:pt x="287" y="28"/>
                    <a:pt x="287" y="28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8"/>
                    <a:pt x="287" y="27"/>
                    <a:pt x="287" y="26"/>
                  </a:cubicBezTo>
                  <a:cubicBezTo>
                    <a:pt x="284" y="24"/>
                    <a:pt x="282" y="21"/>
                    <a:pt x="279" y="18"/>
                  </a:cubicBezTo>
                  <a:cubicBezTo>
                    <a:pt x="273" y="13"/>
                    <a:pt x="266" y="10"/>
                    <a:pt x="259" y="7"/>
                  </a:cubicBezTo>
                  <a:cubicBezTo>
                    <a:pt x="252" y="5"/>
                    <a:pt x="243" y="2"/>
                    <a:pt x="234" y="1"/>
                  </a:cubicBezTo>
                  <a:cubicBezTo>
                    <a:pt x="231" y="0"/>
                    <a:pt x="228" y="0"/>
                    <a:pt x="224" y="0"/>
                  </a:cubicBezTo>
                  <a:cubicBezTo>
                    <a:pt x="222" y="0"/>
                    <a:pt x="219" y="0"/>
                    <a:pt x="216" y="0"/>
                  </a:cubicBezTo>
                  <a:cubicBezTo>
                    <a:pt x="214" y="0"/>
                    <a:pt x="212" y="0"/>
                    <a:pt x="210" y="0"/>
                  </a:cubicBezTo>
                  <a:cubicBezTo>
                    <a:pt x="191" y="0"/>
                    <a:pt x="174" y="9"/>
                    <a:pt x="161" y="17"/>
                  </a:cubicBezTo>
                  <a:cubicBezTo>
                    <a:pt x="161" y="15"/>
                    <a:pt x="159" y="14"/>
                    <a:pt x="157" y="13"/>
                  </a:cubicBezTo>
                  <a:cubicBezTo>
                    <a:pt x="156" y="12"/>
                    <a:pt x="155" y="12"/>
                    <a:pt x="154" y="11"/>
                  </a:cubicBezTo>
                  <a:cubicBezTo>
                    <a:pt x="152" y="10"/>
                    <a:pt x="151" y="8"/>
                    <a:pt x="149" y="6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6" y="6"/>
                    <a:pt x="145" y="7"/>
                    <a:pt x="146" y="10"/>
                  </a:cubicBezTo>
                  <a:cubicBezTo>
                    <a:pt x="141" y="21"/>
                    <a:pt x="137" y="32"/>
                    <a:pt x="136" y="46"/>
                  </a:cubicBezTo>
                  <a:cubicBezTo>
                    <a:pt x="131" y="48"/>
                    <a:pt x="128" y="51"/>
                    <a:pt x="124" y="54"/>
                  </a:cubicBezTo>
                  <a:cubicBezTo>
                    <a:pt x="122" y="55"/>
                    <a:pt x="120" y="57"/>
                    <a:pt x="119" y="58"/>
                  </a:cubicBezTo>
                  <a:cubicBezTo>
                    <a:pt x="118" y="59"/>
                    <a:pt x="117" y="59"/>
                    <a:pt x="116" y="59"/>
                  </a:cubicBezTo>
                  <a:cubicBezTo>
                    <a:pt x="115" y="60"/>
                    <a:pt x="114" y="60"/>
                    <a:pt x="113" y="61"/>
                  </a:cubicBezTo>
                  <a:cubicBezTo>
                    <a:pt x="112" y="61"/>
                    <a:pt x="112" y="62"/>
                    <a:pt x="111" y="63"/>
                  </a:cubicBezTo>
                  <a:cubicBezTo>
                    <a:pt x="111" y="63"/>
                    <a:pt x="110" y="64"/>
                    <a:pt x="110" y="64"/>
                  </a:cubicBezTo>
                  <a:cubicBezTo>
                    <a:pt x="108" y="65"/>
                    <a:pt x="106" y="66"/>
                    <a:pt x="105" y="67"/>
                  </a:cubicBezTo>
                  <a:cubicBezTo>
                    <a:pt x="103" y="68"/>
                    <a:pt x="102" y="69"/>
                    <a:pt x="100" y="71"/>
                  </a:cubicBezTo>
                  <a:cubicBezTo>
                    <a:pt x="97" y="74"/>
                    <a:pt x="94" y="78"/>
                    <a:pt x="91" y="82"/>
                  </a:cubicBezTo>
                  <a:cubicBezTo>
                    <a:pt x="86" y="88"/>
                    <a:pt x="81" y="94"/>
                    <a:pt x="77" y="102"/>
                  </a:cubicBezTo>
                  <a:cubicBezTo>
                    <a:pt x="76" y="104"/>
                    <a:pt x="75" y="105"/>
                    <a:pt x="74" y="107"/>
                  </a:cubicBezTo>
                  <a:cubicBezTo>
                    <a:pt x="73" y="109"/>
                    <a:pt x="71" y="111"/>
                    <a:pt x="70" y="113"/>
                  </a:cubicBezTo>
                  <a:cubicBezTo>
                    <a:pt x="68" y="118"/>
                    <a:pt x="67" y="123"/>
                    <a:pt x="66" y="128"/>
                  </a:cubicBezTo>
                  <a:cubicBezTo>
                    <a:pt x="65" y="130"/>
                    <a:pt x="65" y="132"/>
                    <a:pt x="64" y="134"/>
                  </a:cubicBezTo>
                  <a:cubicBezTo>
                    <a:pt x="64" y="135"/>
                    <a:pt x="63" y="136"/>
                    <a:pt x="63" y="137"/>
                  </a:cubicBezTo>
                  <a:cubicBezTo>
                    <a:pt x="61" y="143"/>
                    <a:pt x="59" y="149"/>
                    <a:pt x="59" y="155"/>
                  </a:cubicBezTo>
                  <a:cubicBezTo>
                    <a:pt x="59" y="156"/>
                    <a:pt x="59" y="157"/>
                    <a:pt x="59" y="158"/>
                  </a:cubicBezTo>
                  <a:cubicBezTo>
                    <a:pt x="59" y="159"/>
                    <a:pt x="59" y="160"/>
                    <a:pt x="58" y="161"/>
                  </a:cubicBezTo>
                  <a:cubicBezTo>
                    <a:pt x="57" y="159"/>
                    <a:pt x="56" y="157"/>
                    <a:pt x="55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5" y="154"/>
                    <a:pt x="55" y="154"/>
                    <a:pt x="54" y="153"/>
                  </a:cubicBezTo>
                  <a:cubicBezTo>
                    <a:pt x="53" y="151"/>
                    <a:pt x="52" y="149"/>
                    <a:pt x="50" y="148"/>
                  </a:cubicBezTo>
                  <a:cubicBezTo>
                    <a:pt x="49" y="149"/>
                    <a:pt x="48" y="151"/>
                    <a:pt x="48" y="152"/>
                  </a:cubicBezTo>
                  <a:cubicBezTo>
                    <a:pt x="48" y="154"/>
                    <a:pt x="47" y="155"/>
                    <a:pt x="46" y="156"/>
                  </a:cubicBezTo>
                  <a:cubicBezTo>
                    <a:pt x="46" y="159"/>
                    <a:pt x="46" y="164"/>
                    <a:pt x="44" y="168"/>
                  </a:cubicBezTo>
                  <a:cubicBezTo>
                    <a:pt x="43" y="166"/>
                    <a:pt x="42" y="165"/>
                    <a:pt x="41" y="164"/>
                  </a:cubicBezTo>
                  <a:cubicBezTo>
                    <a:pt x="40" y="162"/>
                    <a:pt x="38" y="160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7" y="156"/>
                    <a:pt x="36" y="156"/>
                    <a:pt x="36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4" y="155"/>
                    <a:pt x="33" y="154"/>
                    <a:pt x="32" y="153"/>
                  </a:cubicBezTo>
                  <a:cubicBezTo>
                    <a:pt x="32" y="153"/>
                    <a:pt x="32" y="153"/>
                    <a:pt x="31" y="152"/>
                  </a:cubicBezTo>
                  <a:cubicBezTo>
                    <a:pt x="19" y="135"/>
                    <a:pt x="14" y="109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8" y="81"/>
                  </a:cubicBezTo>
                  <a:cubicBezTo>
                    <a:pt x="18" y="81"/>
                    <a:pt x="17" y="80"/>
                    <a:pt x="16" y="80"/>
                  </a:cubicBezTo>
                  <a:cubicBezTo>
                    <a:pt x="14" y="81"/>
                    <a:pt x="13" y="83"/>
                    <a:pt x="12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9" y="91"/>
                    <a:pt x="8" y="96"/>
                    <a:pt x="7" y="101"/>
                  </a:cubicBezTo>
                  <a:cubicBezTo>
                    <a:pt x="6" y="103"/>
                    <a:pt x="6" y="105"/>
                    <a:pt x="6" y="106"/>
                  </a:cubicBezTo>
                  <a:cubicBezTo>
                    <a:pt x="3" y="116"/>
                    <a:pt x="0" y="131"/>
                    <a:pt x="2" y="143"/>
                  </a:cubicBezTo>
                  <a:cubicBezTo>
                    <a:pt x="4" y="153"/>
                    <a:pt x="7" y="160"/>
                    <a:pt x="10" y="168"/>
                  </a:cubicBezTo>
                  <a:cubicBezTo>
                    <a:pt x="17" y="184"/>
                    <a:pt x="26" y="205"/>
                    <a:pt x="39" y="216"/>
                  </a:cubicBezTo>
                  <a:cubicBezTo>
                    <a:pt x="38" y="218"/>
                    <a:pt x="38" y="221"/>
                    <a:pt x="38" y="224"/>
                  </a:cubicBezTo>
                  <a:cubicBezTo>
                    <a:pt x="38" y="225"/>
                    <a:pt x="38" y="227"/>
                    <a:pt x="38" y="229"/>
                  </a:cubicBezTo>
                  <a:cubicBezTo>
                    <a:pt x="38" y="229"/>
                    <a:pt x="37" y="230"/>
                    <a:pt x="37" y="231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7" y="232"/>
                    <a:pt x="38" y="233"/>
                    <a:pt x="38" y="233"/>
                  </a:cubicBezTo>
                  <a:cubicBezTo>
                    <a:pt x="39" y="234"/>
                    <a:pt x="40" y="234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2" y="235"/>
                    <a:pt x="44" y="235"/>
                    <a:pt x="46" y="236"/>
                  </a:cubicBezTo>
                  <a:cubicBezTo>
                    <a:pt x="49" y="236"/>
                    <a:pt x="52" y="237"/>
                    <a:pt x="54" y="236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56" y="237"/>
                    <a:pt x="56" y="237"/>
                    <a:pt x="56" y="237"/>
                  </a:cubicBezTo>
                  <a:cubicBezTo>
                    <a:pt x="56" y="236"/>
                    <a:pt x="58" y="236"/>
                    <a:pt x="59" y="236"/>
                  </a:cubicBezTo>
                  <a:cubicBezTo>
                    <a:pt x="60" y="236"/>
                    <a:pt x="61" y="236"/>
                    <a:pt x="61" y="236"/>
                  </a:cubicBezTo>
                  <a:cubicBezTo>
                    <a:pt x="62" y="235"/>
                    <a:pt x="62" y="235"/>
                    <a:pt x="63" y="235"/>
                  </a:cubicBezTo>
                  <a:cubicBezTo>
                    <a:pt x="64" y="235"/>
                    <a:pt x="65" y="234"/>
                    <a:pt x="65" y="234"/>
                  </a:cubicBezTo>
                  <a:cubicBezTo>
                    <a:pt x="70" y="241"/>
                    <a:pt x="74" y="248"/>
                    <a:pt x="80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6" y="262"/>
                    <a:pt x="92" y="269"/>
                    <a:pt x="99" y="273"/>
                  </a:cubicBezTo>
                  <a:cubicBezTo>
                    <a:pt x="102" y="275"/>
                    <a:pt x="102" y="275"/>
                    <a:pt x="102" y="275"/>
                  </a:cubicBezTo>
                  <a:cubicBezTo>
                    <a:pt x="112" y="280"/>
                    <a:pt x="123" y="287"/>
                    <a:pt x="135" y="290"/>
                  </a:cubicBezTo>
                  <a:cubicBezTo>
                    <a:pt x="144" y="292"/>
                    <a:pt x="153" y="293"/>
                    <a:pt x="165" y="293"/>
                  </a:cubicBezTo>
                  <a:cubicBezTo>
                    <a:pt x="168" y="293"/>
                    <a:pt x="171" y="293"/>
                    <a:pt x="174" y="293"/>
                  </a:cubicBezTo>
                  <a:cubicBezTo>
                    <a:pt x="176" y="293"/>
                    <a:pt x="177" y="293"/>
                    <a:pt x="178" y="293"/>
                  </a:cubicBezTo>
                  <a:cubicBezTo>
                    <a:pt x="180" y="293"/>
                    <a:pt x="182" y="293"/>
                    <a:pt x="183" y="293"/>
                  </a:cubicBezTo>
                  <a:cubicBezTo>
                    <a:pt x="191" y="292"/>
                    <a:pt x="197" y="290"/>
                    <a:pt x="204" y="288"/>
                  </a:cubicBezTo>
                  <a:cubicBezTo>
                    <a:pt x="208" y="287"/>
                    <a:pt x="211" y="286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4"/>
                    <a:pt x="216" y="284"/>
                  </a:cubicBezTo>
                  <a:cubicBezTo>
                    <a:pt x="216" y="284"/>
                    <a:pt x="216" y="284"/>
                    <a:pt x="216" y="284"/>
                  </a:cubicBezTo>
                  <a:cubicBezTo>
                    <a:pt x="218" y="283"/>
                    <a:pt x="220" y="283"/>
                    <a:pt x="222" y="282"/>
                  </a:cubicBezTo>
                  <a:cubicBezTo>
                    <a:pt x="226" y="281"/>
                    <a:pt x="230" y="280"/>
                    <a:pt x="233" y="278"/>
                  </a:cubicBezTo>
                  <a:cubicBezTo>
                    <a:pt x="224" y="288"/>
                    <a:pt x="212" y="296"/>
                    <a:pt x="200" y="303"/>
                  </a:cubicBezTo>
                  <a:cubicBezTo>
                    <a:pt x="198" y="305"/>
                    <a:pt x="195" y="306"/>
                    <a:pt x="192" y="307"/>
                  </a:cubicBezTo>
                  <a:cubicBezTo>
                    <a:pt x="190" y="308"/>
                    <a:pt x="189" y="309"/>
                    <a:pt x="187" y="310"/>
                  </a:cubicBezTo>
                  <a:cubicBezTo>
                    <a:pt x="174" y="316"/>
                    <a:pt x="163" y="320"/>
                    <a:pt x="152" y="321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3" y="319"/>
                    <a:pt x="153" y="319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1" y="318"/>
                    <a:pt x="151" y="320"/>
                    <a:pt x="150" y="321"/>
                  </a:cubicBezTo>
                  <a:cubicBezTo>
                    <a:pt x="150" y="322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5" y="325"/>
                    <a:pt x="159" y="326"/>
                    <a:pt x="164" y="326"/>
                  </a:cubicBezTo>
                  <a:cubicBezTo>
                    <a:pt x="165" y="326"/>
                    <a:pt x="167" y="326"/>
                    <a:pt x="168" y="326"/>
                  </a:cubicBezTo>
                  <a:cubicBezTo>
                    <a:pt x="169" y="326"/>
                    <a:pt x="171" y="326"/>
                    <a:pt x="172" y="326"/>
                  </a:cubicBezTo>
                  <a:cubicBezTo>
                    <a:pt x="172" y="326"/>
                    <a:pt x="173" y="326"/>
                    <a:pt x="173" y="326"/>
                  </a:cubicBezTo>
                  <a:cubicBezTo>
                    <a:pt x="174" y="326"/>
                    <a:pt x="174" y="326"/>
                    <a:pt x="174" y="326"/>
                  </a:cubicBezTo>
                  <a:cubicBezTo>
                    <a:pt x="182" y="326"/>
                    <a:pt x="190" y="324"/>
                    <a:pt x="198" y="322"/>
                  </a:cubicBezTo>
                  <a:cubicBezTo>
                    <a:pt x="200" y="321"/>
                    <a:pt x="203" y="321"/>
                    <a:pt x="205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12" y="319"/>
                    <a:pt x="216" y="318"/>
                    <a:pt x="220" y="316"/>
                  </a:cubicBezTo>
                  <a:cubicBezTo>
                    <a:pt x="223" y="315"/>
                    <a:pt x="226" y="314"/>
                    <a:pt x="229" y="313"/>
                  </a:cubicBezTo>
                  <a:cubicBezTo>
                    <a:pt x="230" y="313"/>
                    <a:pt x="230" y="313"/>
                    <a:pt x="231" y="312"/>
                  </a:cubicBezTo>
                  <a:cubicBezTo>
                    <a:pt x="232" y="312"/>
                    <a:pt x="232" y="312"/>
                    <a:pt x="233" y="312"/>
                  </a:cubicBezTo>
                  <a:cubicBezTo>
                    <a:pt x="234" y="312"/>
                    <a:pt x="235" y="312"/>
                    <a:pt x="235" y="311"/>
                  </a:cubicBezTo>
                  <a:cubicBezTo>
                    <a:pt x="238" y="310"/>
                    <a:pt x="241" y="308"/>
                    <a:pt x="243" y="307"/>
                  </a:cubicBezTo>
                  <a:cubicBezTo>
                    <a:pt x="244" y="306"/>
                    <a:pt x="246" y="305"/>
                    <a:pt x="247" y="304"/>
                  </a:cubicBezTo>
                  <a:cubicBezTo>
                    <a:pt x="248" y="303"/>
                    <a:pt x="249" y="303"/>
                    <a:pt x="251" y="302"/>
                  </a:cubicBezTo>
                  <a:cubicBezTo>
                    <a:pt x="253" y="300"/>
                    <a:pt x="256" y="298"/>
                    <a:pt x="259" y="297"/>
                  </a:cubicBezTo>
                  <a:cubicBezTo>
                    <a:pt x="262" y="294"/>
                    <a:pt x="264" y="292"/>
                    <a:pt x="267" y="289"/>
                  </a:cubicBezTo>
                  <a:cubicBezTo>
                    <a:pt x="274" y="283"/>
                    <a:pt x="281" y="276"/>
                    <a:pt x="288" y="270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292" y="270"/>
                    <a:pt x="294" y="271"/>
                    <a:pt x="296" y="271"/>
                  </a:cubicBezTo>
                  <a:cubicBezTo>
                    <a:pt x="298" y="271"/>
                    <a:pt x="300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6" y="269"/>
                    <a:pt x="306" y="268"/>
                  </a:cubicBezTo>
                  <a:cubicBezTo>
                    <a:pt x="306" y="268"/>
                    <a:pt x="306" y="267"/>
                    <a:pt x="306" y="267"/>
                  </a:cubicBezTo>
                  <a:cubicBezTo>
                    <a:pt x="304" y="267"/>
                    <a:pt x="302" y="267"/>
                    <a:pt x="301" y="268"/>
                  </a:cubicBezTo>
                  <a:cubicBezTo>
                    <a:pt x="300" y="268"/>
                    <a:pt x="298" y="268"/>
                    <a:pt x="297" y="268"/>
                  </a:cubicBezTo>
                  <a:cubicBezTo>
                    <a:pt x="295" y="268"/>
                    <a:pt x="293" y="268"/>
                    <a:pt x="291" y="268"/>
                  </a:cubicBezTo>
                  <a:cubicBezTo>
                    <a:pt x="290" y="267"/>
                    <a:pt x="288" y="267"/>
                    <a:pt x="287" y="267"/>
                  </a:cubicBezTo>
                  <a:cubicBezTo>
                    <a:pt x="285" y="267"/>
                    <a:pt x="284" y="267"/>
                    <a:pt x="283" y="268"/>
                  </a:cubicBezTo>
                  <a:cubicBezTo>
                    <a:pt x="283" y="268"/>
                    <a:pt x="283" y="268"/>
                    <a:pt x="283" y="269"/>
                  </a:cubicBezTo>
                  <a:cubicBezTo>
                    <a:pt x="283" y="269"/>
                    <a:pt x="284" y="269"/>
                    <a:pt x="284" y="269"/>
                  </a:cubicBezTo>
                  <a:cubicBezTo>
                    <a:pt x="284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4" y="270"/>
                  </a:cubicBezTo>
                  <a:cubicBezTo>
                    <a:pt x="284" y="271"/>
                    <a:pt x="284" y="271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1"/>
                    <a:pt x="283" y="271"/>
                    <a:pt x="283" y="271"/>
                  </a:cubicBezTo>
                  <a:cubicBezTo>
                    <a:pt x="282" y="272"/>
                    <a:pt x="282" y="272"/>
                    <a:pt x="281" y="273"/>
                  </a:cubicBezTo>
                  <a:cubicBezTo>
                    <a:pt x="279" y="275"/>
                    <a:pt x="277" y="278"/>
                    <a:pt x="273" y="279"/>
                  </a:cubicBezTo>
                  <a:cubicBezTo>
                    <a:pt x="263" y="291"/>
                    <a:pt x="244" y="307"/>
                    <a:pt x="218" y="314"/>
                  </a:cubicBezTo>
                  <a:cubicBezTo>
                    <a:pt x="218" y="315"/>
                    <a:pt x="218" y="315"/>
                    <a:pt x="217" y="316"/>
                  </a:cubicBezTo>
                  <a:cubicBezTo>
                    <a:pt x="212" y="316"/>
                    <a:pt x="207" y="318"/>
                    <a:pt x="201" y="319"/>
                  </a:cubicBezTo>
                  <a:cubicBezTo>
                    <a:pt x="193" y="321"/>
                    <a:pt x="184" y="323"/>
                    <a:pt x="175" y="324"/>
                  </a:cubicBezTo>
                  <a:cubicBezTo>
                    <a:pt x="174" y="324"/>
                    <a:pt x="173" y="324"/>
                    <a:pt x="172" y="324"/>
                  </a:cubicBezTo>
                  <a:cubicBezTo>
                    <a:pt x="170" y="323"/>
                    <a:pt x="168" y="323"/>
                    <a:pt x="167" y="324"/>
                  </a:cubicBezTo>
                  <a:cubicBezTo>
                    <a:pt x="165" y="324"/>
                    <a:pt x="165" y="324"/>
                    <a:pt x="165" y="324"/>
                  </a:cubicBezTo>
                  <a:cubicBezTo>
                    <a:pt x="164" y="324"/>
                    <a:pt x="163" y="324"/>
                    <a:pt x="161" y="324"/>
                  </a:cubicBezTo>
                  <a:cubicBezTo>
                    <a:pt x="159" y="324"/>
                    <a:pt x="158" y="324"/>
                    <a:pt x="157" y="323"/>
                  </a:cubicBezTo>
                  <a:cubicBezTo>
                    <a:pt x="159" y="322"/>
                    <a:pt x="160" y="322"/>
                    <a:pt x="162" y="322"/>
                  </a:cubicBezTo>
                  <a:cubicBezTo>
                    <a:pt x="162" y="322"/>
                    <a:pt x="162" y="322"/>
                    <a:pt x="162" y="322"/>
                  </a:cubicBezTo>
                  <a:cubicBezTo>
                    <a:pt x="162" y="323"/>
                    <a:pt x="162" y="323"/>
                    <a:pt x="162" y="323"/>
                  </a:cubicBezTo>
                  <a:cubicBezTo>
                    <a:pt x="163" y="323"/>
                    <a:pt x="163" y="323"/>
                    <a:pt x="163" y="323"/>
                  </a:cubicBezTo>
                  <a:cubicBezTo>
                    <a:pt x="163" y="323"/>
                    <a:pt x="163" y="323"/>
                    <a:pt x="163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63" y="321"/>
                    <a:pt x="163" y="321"/>
                    <a:pt x="163" y="321"/>
                  </a:cubicBezTo>
                  <a:cubicBezTo>
                    <a:pt x="170" y="320"/>
                    <a:pt x="177" y="317"/>
                    <a:pt x="183" y="315"/>
                  </a:cubicBezTo>
                  <a:cubicBezTo>
                    <a:pt x="197" y="308"/>
                    <a:pt x="207" y="303"/>
                    <a:pt x="216" y="296"/>
                  </a:cubicBezTo>
                  <a:cubicBezTo>
                    <a:pt x="225" y="289"/>
                    <a:pt x="235" y="281"/>
                    <a:pt x="243" y="270"/>
                  </a:cubicBezTo>
                  <a:cubicBezTo>
                    <a:pt x="244" y="270"/>
                    <a:pt x="245" y="270"/>
                    <a:pt x="246" y="269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6" y="269"/>
                    <a:pt x="246" y="269"/>
                    <a:pt x="245" y="269"/>
                  </a:cubicBezTo>
                  <a:cubicBezTo>
                    <a:pt x="243" y="268"/>
                    <a:pt x="238" y="268"/>
                    <a:pt x="235" y="269"/>
                  </a:cubicBezTo>
                  <a:cubicBezTo>
                    <a:pt x="232" y="269"/>
                    <a:pt x="230" y="270"/>
                    <a:pt x="228" y="270"/>
                  </a:cubicBezTo>
                  <a:cubicBezTo>
                    <a:pt x="228" y="270"/>
                    <a:pt x="227" y="270"/>
                    <a:pt x="226" y="270"/>
                  </a:cubicBezTo>
                  <a:cubicBezTo>
                    <a:pt x="228" y="266"/>
                    <a:pt x="230" y="264"/>
                    <a:pt x="233" y="262"/>
                  </a:cubicBezTo>
                  <a:cubicBezTo>
                    <a:pt x="234" y="261"/>
                    <a:pt x="236" y="259"/>
                    <a:pt x="237" y="258"/>
                  </a:cubicBezTo>
                  <a:cubicBezTo>
                    <a:pt x="239" y="255"/>
                    <a:pt x="240" y="252"/>
                    <a:pt x="242" y="249"/>
                  </a:cubicBezTo>
                  <a:cubicBezTo>
                    <a:pt x="242" y="248"/>
                    <a:pt x="243" y="248"/>
                    <a:pt x="243" y="247"/>
                  </a:cubicBezTo>
                  <a:cubicBezTo>
                    <a:pt x="243" y="246"/>
                    <a:pt x="244" y="245"/>
                    <a:pt x="244" y="244"/>
                  </a:cubicBezTo>
                  <a:cubicBezTo>
                    <a:pt x="245" y="241"/>
                    <a:pt x="246" y="239"/>
                    <a:pt x="248" y="237"/>
                  </a:cubicBezTo>
                  <a:cubicBezTo>
                    <a:pt x="248" y="236"/>
                    <a:pt x="249" y="234"/>
                    <a:pt x="249" y="232"/>
                  </a:cubicBezTo>
                  <a:cubicBezTo>
                    <a:pt x="251" y="226"/>
                    <a:pt x="253" y="216"/>
                    <a:pt x="251" y="208"/>
                  </a:cubicBezTo>
                  <a:cubicBezTo>
                    <a:pt x="259" y="210"/>
                    <a:pt x="266" y="216"/>
                    <a:pt x="273" y="221"/>
                  </a:cubicBezTo>
                  <a:cubicBezTo>
                    <a:pt x="276" y="223"/>
                    <a:pt x="280" y="226"/>
                    <a:pt x="284" y="228"/>
                  </a:cubicBezTo>
                  <a:cubicBezTo>
                    <a:pt x="285" y="231"/>
                    <a:pt x="287" y="233"/>
                    <a:pt x="289" y="235"/>
                  </a:cubicBezTo>
                  <a:cubicBezTo>
                    <a:pt x="292" y="238"/>
                    <a:pt x="295" y="241"/>
                    <a:pt x="298" y="245"/>
                  </a:cubicBezTo>
                  <a:cubicBezTo>
                    <a:pt x="300" y="248"/>
                    <a:pt x="301" y="251"/>
                    <a:pt x="303" y="255"/>
                  </a:cubicBezTo>
                  <a:cubicBezTo>
                    <a:pt x="305" y="258"/>
                    <a:pt x="307" y="262"/>
                    <a:pt x="309" y="266"/>
                  </a:cubicBezTo>
                  <a:cubicBezTo>
                    <a:pt x="309" y="266"/>
                    <a:pt x="309" y="267"/>
                    <a:pt x="309" y="268"/>
                  </a:cubicBezTo>
                  <a:cubicBezTo>
                    <a:pt x="309" y="269"/>
                    <a:pt x="310" y="269"/>
                    <a:pt x="311" y="269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1" y="267"/>
                    <a:pt x="310" y="265"/>
                    <a:pt x="309" y="263"/>
                  </a:cubicBezTo>
                  <a:close/>
                  <a:moveTo>
                    <a:pt x="42" y="215"/>
                  </a:moveTo>
                  <a:cubicBezTo>
                    <a:pt x="40" y="213"/>
                    <a:pt x="38" y="211"/>
                    <a:pt x="36" y="209"/>
                  </a:cubicBezTo>
                  <a:cubicBezTo>
                    <a:pt x="35" y="208"/>
                    <a:pt x="33" y="207"/>
                    <a:pt x="32" y="205"/>
                  </a:cubicBezTo>
                  <a:cubicBezTo>
                    <a:pt x="31" y="203"/>
                    <a:pt x="29" y="200"/>
                    <a:pt x="27" y="197"/>
                  </a:cubicBezTo>
                  <a:cubicBezTo>
                    <a:pt x="26" y="195"/>
                    <a:pt x="25" y="193"/>
                    <a:pt x="23" y="190"/>
                  </a:cubicBezTo>
                  <a:cubicBezTo>
                    <a:pt x="22" y="188"/>
                    <a:pt x="21" y="186"/>
                    <a:pt x="20" y="184"/>
                  </a:cubicBezTo>
                  <a:cubicBezTo>
                    <a:pt x="18" y="181"/>
                    <a:pt x="17" y="178"/>
                    <a:pt x="15" y="175"/>
                  </a:cubicBezTo>
                  <a:cubicBezTo>
                    <a:pt x="14" y="171"/>
                    <a:pt x="13" y="168"/>
                    <a:pt x="11" y="164"/>
                  </a:cubicBezTo>
                  <a:cubicBezTo>
                    <a:pt x="7" y="154"/>
                    <a:pt x="3" y="143"/>
                    <a:pt x="4" y="131"/>
                  </a:cubicBezTo>
                  <a:cubicBezTo>
                    <a:pt x="5" y="114"/>
                    <a:pt x="9" y="96"/>
                    <a:pt x="15" y="84"/>
                  </a:cubicBezTo>
                  <a:cubicBezTo>
                    <a:pt x="15" y="93"/>
                    <a:pt x="14" y="104"/>
                    <a:pt x="15" y="115"/>
                  </a:cubicBezTo>
                  <a:cubicBezTo>
                    <a:pt x="16" y="126"/>
                    <a:pt x="20" y="136"/>
                    <a:pt x="24" y="144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6" y="148"/>
                    <a:pt x="26" y="149"/>
                    <a:pt x="27" y="150"/>
                  </a:cubicBezTo>
                  <a:cubicBezTo>
                    <a:pt x="27" y="151"/>
                    <a:pt x="27" y="152"/>
                    <a:pt x="28" y="152"/>
                  </a:cubicBezTo>
                  <a:cubicBezTo>
                    <a:pt x="28" y="153"/>
                    <a:pt x="29" y="153"/>
                    <a:pt x="29" y="154"/>
                  </a:cubicBezTo>
                  <a:cubicBezTo>
                    <a:pt x="30" y="154"/>
                    <a:pt x="30" y="154"/>
                    <a:pt x="31" y="155"/>
                  </a:cubicBezTo>
                  <a:cubicBezTo>
                    <a:pt x="33" y="157"/>
                    <a:pt x="35" y="160"/>
                    <a:pt x="37" y="164"/>
                  </a:cubicBezTo>
                  <a:cubicBezTo>
                    <a:pt x="37" y="164"/>
                    <a:pt x="37" y="165"/>
                    <a:pt x="38" y="165"/>
                  </a:cubicBezTo>
                  <a:cubicBezTo>
                    <a:pt x="38" y="165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8" y="165"/>
                    <a:pt x="38" y="166"/>
                    <a:pt x="39" y="166"/>
                  </a:cubicBezTo>
                  <a:cubicBezTo>
                    <a:pt x="40" y="168"/>
                    <a:pt x="41" y="170"/>
                    <a:pt x="43" y="171"/>
                  </a:cubicBezTo>
                  <a:cubicBezTo>
                    <a:pt x="44" y="172"/>
                    <a:pt x="44" y="172"/>
                    <a:pt x="45" y="171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5" y="171"/>
                    <a:pt x="45" y="171"/>
                    <a:pt x="45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6" y="173"/>
                    <a:pt x="46" y="173"/>
                  </a:cubicBezTo>
                  <a:cubicBezTo>
                    <a:pt x="48" y="170"/>
                    <a:pt x="48" y="166"/>
                    <a:pt x="48" y="163"/>
                  </a:cubicBezTo>
                  <a:cubicBezTo>
                    <a:pt x="49" y="160"/>
                    <a:pt x="49" y="157"/>
                    <a:pt x="50" y="155"/>
                  </a:cubicBezTo>
                  <a:cubicBezTo>
                    <a:pt x="50" y="155"/>
                    <a:pt x="50" y="156"/>
                    <a:pt x="50" y="156"/>
                  </a:cubicBezTo>
                  <a:cubicBezTo>
                    <a:pt x="51" y="156"/>
                    <a:pt x="52" y="156"/>
                    <a:pt x="52" y="155"/>
                  </a:cubicBezTo>
                  <a:cubicBezTo>
                    <a:pt x="54" y="158"/>
                    <a:pt x="55" y="162"/>
                    <a:pt x="57" y="165"/>
                  </a:cubicBezTo>
                  <a:cubicBezTo>
                    <a:pt x="61" y="173"/>
                    <a:pt x="65" y="180"/>
                    <a:pt x="71" y="186"/>
                  </a:cubicBezTo>
                  <a:cubicBezTo>
                    <a:pt x="71" y="187"/>
                    <a:pt x="72" y="188"/>
                    <a:pt x="73" y="189"/>
                  </a:cubicBezTo>
                  <a:cubicBezTo>
                    <a:pt x="74" y="189"/>
                    <a:pt x="75" y="190"/>
                    <a:pt x="75" y="190"/>
                  </a:cubicBezTo>
                  <a:cubicBezTo>
                    <a:pt x="76" y="191"/>
                    <a:pt x="76" y="192"/>
                    <a:pt x="77" y="192"/>
                  </a:cubicBezTo>
                  <a:cubicBezTo>
                    <a:pt x="77" y="193"/>
                    <a:pt x="78" y="194"/>
                    <a:pt x="79" y="195"/>
                  </a:cubicBezTo>
                  <a:cubicBezTo>
                    <a:pt x="80" y="196"/>
                    <a:pt x="82" y="198"/>
                    <a:pt x="84" y="199"/>
                  </a:cubicBezTo>
                  <a:cubicBezTo>
                    <a:pt x="87" y="200"/>
                    <a:pt x="90" y="202"/>
                    <a:pt x="92" y="205"/>
                  </a:cubicBezTo>
                  <a:cubicBezTo>
                    <a:pt x="95" y="206"/>
                    <a:pt x="97" y="206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100" y="207"/>
                    <a:pt x="100" y="206"/>
                    <a:pt x="100" y="206"/>
                  </a:cubicBezTo>
                  <a:cubicBezTo>
                    <a:pt x="100" y="205"/>
                    <a:pt x="98" y="204"/>
                    <a:pt x="96" y="204"/>
                  </a:cubicBezTo>
                  <a:cubicBezTo>
                    <a:pt x="94" y="202"/>
                    <a:pt x="91" y="200"/>
                    <a:pt x="88" y="198"/>
                  </a:cubicBezTo>
                  <a:cubicBezTo>
                    <a:pt x="86" y="197"/>
                    <a:pt x="83" y="195"/>
                    <a:pt x="81" y="194"/>
                  </a:cubicBezTo>
                  <a:cubicBezTo>
                    <a:pt x="76" y="190"/>
                    <a:pt x="75" y="185"/>
                    <a:pt x="77" y="179"/>
                  </a:cubicBezTo>
                  <a:cubicBezTo>
                    <a:pt x="77" y="177"/>
                    <a:pt x="78" y="176"/>
                    <a:pt x="79" y="175"/>
                  </a:cubicBezTo>
                  <a:cubicBezTo>
                    <a:pt x="80" y="173"/>
                    <a:pt x="82" y="171"/>
                    <a:pt x="82" y="169"/>
                  </a:cubicBezTo>
                  <a:cubicBezTo>
                    <a:pt x="82" y="167"/>
                    <a:pt x="82" y="164"/>
                    <a:pt x="81" y="161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1" y="157"/>
                    <a:pt x="80" y="154"/>
                    <a:pt x="79" y="151"/>
                  </a:cubicBezTo>
                  <a:cubicBezTo>
                    <a:pt x="79" y="146"/>
                    <a:pt x="82" y="143"/>
                    <a:pt x="84" y="139"/>
                  </a:cubicBezTo>
                  <a:cubicBezTo>
                    <a:pt x="86" y="137"/>
                    <a:pt x="87" y="134"/>
                    <a:pt x="88" y="131"/>
                  </a:cubicBezTo>
                  <a:cubicBezTo>
                    <a:pt x="97" y="125"/>
                    <a:pt x="94" y="111"/>
                    <a:pt x="92" y="100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88" y="99"/>
                    <a:pt x="87" y="102"/>
                    <a:pt x="86" y="105"/>
                  </a:cubicBezTo>
                  <a:cubicBezTo>
                    <a:pt x="85" y="103"/>
                    <a:pt x="85" y="100"/>
                    <a:pt x="86" y="97"/>
                  </a:cubicBezTo>
                  <a:cubicBezTo>
                    <a:pt x="86" y="96"/>
                    <a:pt x="87" y="95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3"/>
                    <a:pt x="86" y="93"/>
                    <a:pt x="86" y="92"/>
                  </a:cubicBezTo>
                  <a:cubicBezTo>
                    <a:pt x="87" y="91"/>
                    <a:pt x="89" y="89"/>
                    <a:pt x="90" y="87"/>
                  </a:cubicBezTo>
                  <a:cubicBezTo>
                    <a:pt x="91" y="86"/>
                    <a:pt x="92" y="86"/>
                    <a:pt x="92" y="85"/>
                  </a:cubicBezTo>
                  <a:cubicBezTo>
                    <a:pt x="93" y="84"/>
                    <a:pt x="94" y="83"/>
                    <a:pt x="94" y="82"/>
                  </a:cubicBezTo>
                  <a:cubicBezTo>
                    <a:pt x="96" y="80"/>
                    <a:pt x="97" y="79"/>
                    <a:pt x="99" y="77"/>
                  </a:cubicBezTo>
                  <a:cubicBezTo>
                    <a:pt x="102" y="79"/>
                    <a:pt x="105" y="79"/>
                    <a:pt x="109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6" y="79"/>
                    <a:pt x="120" y="79"/>
                    <a:pt x="121" y="85"/>
                  </a:cubicBezTo>
                  <a:cubicBezTo>
                    <a:pt x="123" y="85"/>
                    <a:pt x="125" y="86"/>
                    <a:pt x="128" y="86"/>
                  </a:cubicBezTo>
                  <a:cubicBezTo>
                    <a:pt x="129" y="86"/>
                    <a:pt x="131" y="85"/>
                    <a:pt x="132" y="85"/>
                  </a:cubicBezTo>
                  <a:cubicBezTo>
                    <a:pt x="133" y="85"/>
                    <a:pt x="133" y="86"/>
                    <a:pt x="134" y="86"/>
                  </a:cubicBezTo>
                  <a:cubicBezTo>
                    <a:pt x="134" y="87"/>
                    <a:pt x="135" y="88"/>
                    <a:pt x="136" y="88"/>
                  </a:cubicBezTo>
                  <a:cubicBezTo>
                    <a:pt x="137" y="92"/>
                    <a:pt x="139" y="93"/>
                    <a:pt x="141" y="95"/>
                  </a:cubicBezTo>
                  <a:cubicBezTo>
                    <a:pt x="142" y="96"/>
                    <a:pt x="143" y="96"/>
                    <a:pt x="144" y="97"/>
                  </a:cubicBezTo>
                  <a:cubicBezTo>
                    <a:pt x="145" y="97"/>
                    <a:pt x="146" y="97"/>
                    <a:pt x="147" y="97"/>
                  </a:cubicBezTo>
                  <a:cubicBezTo>
                    <a:pt x="150" y="97"/>
                    <a:pt x="152" y="97"/>
                    <a:pt x="154" y="96"/>
                  </a:cubicBezTo>
                  <a:cubicBezTo>
                    <a:pt x="155" y="96"/>
                    <a:pt x="157" y="95"/>
                    <a:pt x="159" y="95"/>
                  </a:cubicBezTo>
                  <a:cubicBezTo>
                    <a:pt x="159" y="96"/>
                    <a:pt x="159" y="97"/>
                    <a:pt x="160" y="98"/>
                  </a:cubicBezTo>
                  <a:cubicBezTo>
                    <a:pt x="161" y="99"/>
                    <a:pt x="161" y="100"/>
                    <a:pt x="160" y="102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1" y="102"/>
                    <a:pt x="162" y="103"/>
                    <a:pt x="162" y="104"/>
                  </a:cubicBezTo>
                  <a:cubicBezTo>
                    <a:pt x="162" y="104"/>
                    <a:pt x="161" y="104"/>
                    <a:pt x="161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0" y="104"/>
                  </a:cubicBezTo>
                  <a:cubicBezTo>
                    <a:pt x="160" y="104"/>
                    <a:pt x="160" y="105"/>
                    <a:pt x="160" y="105"/>
                  </a:cubicBezTo>
                  <a:cubicBezTo>
                    <a:pt x="159" y="105"/>
                    <a:pt x="159" y="104"/>
                    <a:pt x="158" y="104"/>
                  </a:cubicBezTo>
                  <a:cubicBezTo>
                    <a:pt x="157" y="103"/>
                    <a:pt x="156" y="103"/>
                    <a:pt x="155" y="103"/>
                  </a:cubicBezTo>
                  <a:cubicBezTo>
                    <a:pt x="154" y="103"/>
                    <a:pt x="153" y="103"/>
                    <a:pt x="153" y="103"/>
                  </a:cubicBezTo>
                  <a:cubicBezTo>
                    <a:pt x="152" y="104"/>
                    <a:pt x="150" y="105"/>
                    <a:pt x="148" y="105"/>
                  </a:cubicBezTo>
                  <a:cubicBezTo>
                    <a:pt x="148" y="105"/>
                    <a:pt x="147" y="105"/>
                    <a:pt x="147" y="104"/>
                  </a:cubicBezTo>
                  <a:cubicBezTo>
                    <a:pt x="146" y="105"/>
                    <a:pt x="145" y="107"/>
                    <a:pt x="145" y="108"/>
                  </a:cubicBezTo>
                  <a:cubicBezTo>
                    <a:pt x="145" y="109"/>
                    <a:pt x="144" y="109"/>
                    <a:pt x="144" y="109"/>
                  </a:cubicBezTo>
                  <a:cubicBezTo>
                    <a:pt x="143" y="111"/>
                    <a:pt x="140" y="113"/>
                    <a:pt x="137" y="115"/>
                  </a:cubicBezTo>
                  <a:cubicBezTo>
                    <a:pt x="133" y="119"/>
                    <a:pt x="127" y="123"/>
                    <a:pt x="125" y="128"/>
                  </a:cubicBezTo>
                  <a:cubicBezTo>
                    <a:pt x="125" y="128"/>
                    <a:pt x="125" y="129"/>
                    <a:pt x="124" y="129"/>
                  </a:cubicBezTo>
                  <a:cubicBezTo>
                    <a:pt x="124" y="129"/>
                    <a:pt x="124" y="130"/>
                    <a:pt x="124" y="130"/>
                  </a:cubicBezTo>
                  <a:cubicBezTo>
                    <a:pt x="124" y="131"/>
                    <a:pt x="123" y="132"/>
                    <a:pt x="123" y="133"/>
                  </a:cubicBezTo>
                  <a:cubicBezTo>
                    <a:pt x="121" y="136"/>
                    <a:pt x="120" y="139"/>
                    <a:pt x="122" y="143"/>
                  </a:cubicBezTo>
                  <a:cubicBezTo>
                    <a:pt x="121" y="146"/>
                    <a:pt x="119" y="148"/>
                    <a:pt x="117" y="150"/>
                  </a:cubicBezTo>
                  <a:cubicBezTo>
                    <a:pt x="114" y="152"/>
                    <a:pt x="111" y="155"/>
                    <a:pt x="110" y="160"/>
                  </a:cubicBezTo>
                  <a:cubicBezTo>
                    <a:pt x="110" y="156"/>
                    <a:pt x="109" y="150"/>
                    <a:pt x="104" y="148"/>
                  </a:cubicBezTo>
                  <a:cubicBezTo>
                    <a:pt x="103" y="148"/>
                    <a:pt x="103" y="148"/>
                    <a:pt x="102" y="148"/>
                  </a:cubicBezTo>
                  <a:cubicBezTo>
                    <a:pt x="101" y="148"/>
                    <a:pt x="100" y="149"/>
                    <a:pt x="99" y="149"/>
                  </a:cubicBezTo>
                  <a:cubicBezTo>
                    <a:pt x="99" y="149"/>
                    <a:pt x="98" y="149"/>
                    <a:pt x="98" y="149"/>
                  </a:cubicBezTo>
                  <a:cubicBezTo>
                    <a:pt x="97" y="148"/>
                    <a:pt x="96" y="147"/>
                    <a:pt x="95" y="146"/>
                  </a:cubicBezTo>
                  <a:cubicBezTo>
                    <a:pt x="94" y="145"/>
                    <a:pt x="93" y="143"/>
                    <a:pt x="91" y="143"/>
                  </a:cubicBezTo>
                  <a:cubicBezTo>
                    <a:pt x="88" y="145"/>
                    <a:pt x="87" y="147"/>
                    <a:pt x="85" y="150"/>
                  </a:cubicBezTo>
                  <a:cubicBezTo>
                    <a:pt x="84" y="152"/>
                    <a:pt x="83" y="154"/>
                    <a:pt x="81" y="155"/>
                  </a:cubicBezTo>
                  <a:cubicBezTo>
                    <a:pt x="81" y="155"/>
                    <a:pt x="81" y="155"/>
                    <a:pt x="81" y="156"/>
                  </a:cubicBezTo>
                  <a:cubicBezTo>
                    <a:pt x="82" y="158"/>
                    <a:pt x="83" y="161"/>
                    <a:pt x="83" y="164"/>
                  </a:cubicBezTo>
                  <a:cubicBezTo>
                    <a:pt x="83" y="167"/>
                    <a:pt x="83" y="170"/>
                    <a:pt x="85" y="173"/>
                  </a:cubicBezTo>
                  <a:cubicBezTo>
                    <a:pt x="87" y="177"/>
                    <a:pt x="93" y="180"/>
                    <a:pt x="98" y="182"/>
                  </a:cubicBezTo>
                  <a:cubicBezTo>
                    <a:pt x="98" y="182"/>
                    <a:pt x="98" y="182"/>
                    <a:pt x="99" y="182"/>
                  </a:cubicBezTo>
                  <a:cubicBezTo>
                    <a:pt x="99" y="182"/>
                    <a:pt x="100" y="182"/>
                    <a:pt x="101" y="182"/>
                  </a:cubicBezTo>
                  <a:cubicBezTo>
                    <a:pt x="102" y="186"/>
                    <a:pt x="104" y="187"/>
                    <a:pt x="107" y="188"/>
                  </a:cubicBezTo>
                  <a:cubicBezTo>
                    <a:pt x="108" y="189"/>
                    <a:pt x="109" y="190"/>
                    <a:pt x="110" y="190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2" y="190"/>
                    <a:pt x="113" y="191"/>
                    <a:pt x="114" y="191"/>
                  </a:cubicBezTo>
                  <a:cubicBezTo>
                    <a:pt x="116" y="191"/>
                    <a:pt x="117" y="191"/>
                    <a:pt x="119" y="191"/>
                  </a:cubicBezTo>
                  <a:cubicBezTo>
                    <a:pt x="120" y="197"/>
                    <a:pt x="114" y="203"/>
                    <a:pt x="111" y="205"/>
                  </a:cubicBezTo>
                  <a:cubicBezTo>
                    <a:pt x="110" y="210"/>
                    <a:pt x="110" y="214"/>
                    <a:pt x="111" y="218"/>
                  </a:cubicBezTo>
                  <a:cubicBezTo>
                    <a:pt x="111" y="222"/>
                    <a:pt x="111" y="227"/>
                    <a:pt x="110" y="231"/>
                  </a:cubicBezTo>
                  <a:cubicBezTo>
                    <a:pt x="110" y="232"/>
                    <a:pt x="110" y="232"/>
                    <a:pt x="110" y="233"/>
                  </a:cubicBezTo>
                  <a:cubicBezTo>
                    <a:pt x="109" y="234"/>
                    <a:pt x="109" y="235"/>
                    <a:pt x="109" y="235"/>
                  </a:cubicBezTo>
                  <a:cubicBezTo>
                    <a:pt x="109" y="239"/>
                    <a:pt x="110" y="243"/>
                    <a:pt x="111" y="246"/>
                  </a:cubicBezTo>
                  <a:cubicBezTo>
                    <a:pt x="111" y="247"/>
                    <a:pt x="111" y="249"/>
                    <a:pt x="112" y="250"/>
                  </a:cubicBezTo>
                  <a:cubicBezTo>
                    <a:pt x="113" y="254"/>
                    <a:pt x="114" y="258"/>
                    <a:pt x="115" y="262"/>
                  </a:cubicBezTo>
                  <a:cubicBezTo>
                    <a:pt x="114" y="262"/>
                    <a:pt x="113" y="260"/>
                    <a:pt x="111" y="259"/>
                  </a:cubicBezTo>
                  <a:cubicBezTo>
                    <a:pt x="111" y="259"/>
                    <a:pt x="111" y="258"/>
                    <a:pt x="110" y="258"/>
                  </a:cubicBezTo>
                  <a:cubicBezTo>
                    <a:pt x="108" y="255"/>
                    <a:pt x="106" y="252"/>
                    <a:pt x="104" y="250"/>
                  </a:cubicBezTo>
                  <a:cubicBezTo>
                    <a:pt x="104" y="248"/>
                    <a:pt x="103" y="247"/>
                    <a:pt x="102" y="246"/>
                  </a:cubicBezTo>
                  <a:cubicBezTo>
                    <a:pt x="101" y="245"/>
                    <a:pt x="100" y="244"/>
                    <a:pt x="99" y="243"/>
                  </a:cubicBezTo>
                  <a:cubicBezTo>
                    <a:pt x="99" y="243"/>
                    <a:pt x="98" y="242"/>
                    <a:pt x="98" y="242"/>
                  </a:cubicBezTo>
                  <a:cubicBezTo>
                    <a:pt x="95" y="239"/>
                    <a:pt x="94" y="237"/>
                    <a:pt x="92" y="233"/>
                  </a:cubicBezTo>
                  <a:cubicBezTo>
                    <a:pt x="92" y="232"/>
                    <a:pt x="91" y="231"/>
                    <a:pt x="90" y="230"/>
                  </a:cubicBezTo>
                  <a:cubicBezTo>
                    <a:pt x="90" y="230"/>
                    <a:pt x="89" y="229"/>
                    <a:pt x="89" y="228"/>
                  </a:cubicBezTo>
                  <a:cubicBezTo>
                    <a:pt x="89" y="228"/>
                    <a:pt x="89" y="227"/>
                    <a:pt x="89" y="226"/>
                  </a:cubicBezTo>
                  <a:cubicBezTo>
                    <a:pt x="88" y="225"/>
                    <a:pt x="88" y="223"/>
                    <a:pt x="87" y="223"/>
                  </a:cubicBezTo>
                  <a:cubicBezTo>
                    <a:pt x="88" y="222"/>
                    <a:pt x="90" y="221"/>
                    <a:pt x="91" y="220"/>
                  </a:cubicBezTo>
                  <a:cubicBezTo>
                    <a:pt x="96" y="217"/>
                    <a:pt x="102" y="213"/>
                    <a:pt x="103" y="20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3" y="206"/>
                    <a:pt x="103" y="206"/>
                    <a:pt x="102" y="206"/>
                  </a:cubicBezTo>
                  <a:cubicBezTo>
                    <a:pt x="101" y="206"/>
                    <a:pt x="99" y="208"/>
                    <a:pt x="99" y="210"/>
                  </a:cubicBezTo>
                  <a:cubicBezTo>
                    <a:pt x="98" y="211"/>
                    <a:pt x="97" y="212"/>
                    <a:pt x="95" y="213"/>
                  </a:cubicBezTo>
                  <a:cubicBezTo>
                    <a:pt x="94" y="214"/>
                    <a:pt x="93" y="215"/>
                    <a:pt x="92" y="216"/>
                  </a:cubicBezTo>
                  <a:cubicBezTo>
                    <a:pt x="91" y="217"/>
                    <a:pt x="89" y="218"/>
                    <a:pt x="87" y="219"/>
                  </a:cubicBezTo>
                  <a:cubicBezTo>
                    <a:pt x="86" y="219"/>
                    <a:pt x="85" y="220"/>
                    <a:pt x="84" y="220"/>
                  </a:cubicBezTo>
                  <a:cubicBezTo>
                    <a:pt x="83" y="221"/>
                    <a:pt x="81" y="222"/>
                    <a:pt x="80" y="223"/>
                  </a:cubicBezTo>
                  <a:cubicBezTo>
                    <a:pt x="75" y="227"/>
                    <a:pt x="69" y="231"/>
                    <a:pt x="62" y="232"/>
                  </a:cubicBezTo>
                  <a:cubicBezTo>
                    <a:pt x="61" y="232"/>
                    <a:pt x="60" y="232"/>
                    <a:pt x="59" y="233"/>
                  </a:cubicBezTo>
                  <a:cubicBezTo>
                    <a:pt x="56" y="233"/>
                    <a:pt x="52" y="234"/>
                    <a:pt x="49" y="234"/>
                  </a:cubicBezTo>
                  <a:cubicBezTo>
                    <a:pt x="46" y="234"/>
                    <a:pt x="43" y="233"/>
                    <a:pt x="41" y="233"/>
                  </a:cubicBezTo>
                  <a:cubicBezTo>
                    <a:pt x="40" y="225"/>
                    <a:pt x="40" y="219"/>
                    <a:pt x="42" y="215"/>
                  </a:cubicBezTo>
                  <a:cubicBezTo>
                    <a:pt x="42" y="215"/>
                    <a:pt x="42" y="215"/>
                    <a:pt x="42" y="215"/>
                  </a:cubicBezTo>
                  <a:close/>
                  <a:moveTo>
                    <a:pt x="83" y="99"/>
                  </a:moveTo>
                  <a:cubicBezTo>
                    <a:pt x="83" y="103"/>
                    <a:pt x="82" y="107"/>
                    <a:pt x="85" y="109"/>
                  </a:cubicBezTo>
                  <a:cubicBezTo>
                    <a:pt x="87" y="109"/>
                    <a:pt x="88" y="107"/>
                    <a:pt x="88" y="105"/>
                  </a:cubicBezTo>
                  <a:cubicBezTo>
                    <a:pt x="88" y="104"/>
                    <a:pt x="89" y="103"/>
                    <a:pt x="89" y="103"/>
                  </a:cubicBezTo>
                  <a:cubicBezTo>
                    <a:pt x="90" y="105"/>
                    <a:pt x="91" y="108"/>
                    <a:pt x="91" y="112"/>
                  </a:cubicBezTo>
                  <a:cubicBezTo>
                    <a:pt x="92" y="116"/>
                    <a:pt x="92" y="122"/>
                    <a:pt x="90" y="125"/>
                  </a:cubicBezTo>
                  <a:cubicBezTo>
                    <a:pt x="90" y="126"/>
                    <a:pt x="89" y="127"/>
                    <a:pt x="88" y="128"/>
                  </a:cubicBezTo>
                  <a:cubicBezTo>
                    <a:pt x="88" y="128"/>
                    <a:pt x="87" y="129"/>
                    <a:pt x="86" y="130"/>
                  </a:cubicBezTo>
                  <a:cubicBezTo>
                    <a:pt x="86" y="131"/>
                    <a:pt x="85" y="132"/>
                    <a:pt x="85" y="133"/>
                  </a:cubicBezTo>
                  <a:cubicBezTo>
                    <a:pt x="84" y="134"/>
                    <a:pt x="84" y="135"/>
                    <a:pt x="83" y="136"/>
                  </a:cubicBezTo>
                  <a:cubicBezTo>
                    <a:pt x="83" y="137"/>
                    <a:pt x="82" y="138"/>
                    <a:pt x="81" y="139"/>
                  </a:cubicBezTo>
                  <a:cubicBezTo>
                    <a:pt x="79" y="141"/>
                    <a:pt x="78" y="144"/>
                    <a:pt x="77" y="147"/>
                  </a:cubicBezTo>
                  <a:cubicBezTo>
                    <a:pt x="77" y="148"/>
                    <a:pt x="76" y="151"/>
                    <a:pt x="76" y="153"/>
                  </a:cubicBezTo>
                  <a:cubicBezTo>
                    <a:pt x="77" y="154"/>
                    <a:pt x="77" y="155"/>
                    <a:pt x="78" y="156"/>
                  </a:cubicBezTo>
                  <a:cubicBezTo>
                    <a:pt x="78" y="156"/>
                    <a:pt x="78" y="157"/>
                    <a:pt x="78" y="157"/>
                  </a:cubicBezTo>
                  <a:cubicBezTo>
                    <a:pt x="78" y="158"/>
                    <a:pt x="79" y="159"/>
                    <a:pt x="79" y="161"/>
                  </a:cubicBezTo>
                  <a:cubicBezTo>
                    <a:pt x="79" y="161"/>
                    <a:pt x="79" y="162"/>
                    <a:pt x="79" y="163"/>
                  </a:cubicBezTo>
                  <a:cubicBezTo>
                    <a:pt x="79" y="163"/>
                    <a:pt x="79" y="164"/>
                    <a:pt x="79" y="164"/>
                  </a:cubicBezTo>
                  <a:cubicBezTo>
                    <a:pt x="79" y="166"/>
                    <a:pt x="79" y="167"/>
                    <a:pt x="79" y="168"/>
                  </a:cubicBezTo>
                  <a:cubicBezTo>
                    <a:pt x="79" y="170"/>
                    <a:pt x="78" y="172"/>
                    <a:pt x="77" y="174"/>
                  </a:cubicBezTo>
                  <a:cubicBezTo>
                    <a:pt x="75" y="177"/>
                    <a:pt x="73" y="180"/>
                    <a:pt x="73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2" y="184"/>
                    <a:pt x="71" y="183"/>
                  </a:cubicBezTo>
                  <a:cubicBezTo>
                    <a:pt x="71" y="183"/>
                    <a:pt x="71" y="182"/>
                    <a:pt x="71" y="182"/>
                  </a:cubicBezTo>
                  <a:cubicBezTo>
                    <a:pt x="68" y="179"/>
                    <a:pt x="63" y="173"/>
                    <a:pt x="62" y="170"/>
                  </a:cubicBezTo>
                  <a:cubicBezTo>
                    <a:pt x="61" y="169"/>
                    <a:pt x="61" y="165"/>
                    <a:pt x="61" y="164"/>
                  </a:cubicBezTo>
                  <a:cubicBezTo>
                    <a:pt x="60" y="155"/>
                    <a:pt x="63" y="145"/>
                    <a:pt x="66" y="137"/>
                  </a:cubicBezTo>
                  <a:cubicBezTo>
                    <a:pt x="66" y="136"/>
                    <a:pt x="67" y="134"/>
                    <a:pt x="67" y="133"/>
                  </a:cubicBezTo>
                  <a:cubicBezTo>
                    <a:pt x="68" y="131"/>
                    <a:pt x="68" y="129"/>
                    <a:pt x="68" y="128"/>
                  </a:cubicBezTo>
                  <a:cubicBezTo>
                    <a:pt x="69" y="125"/>
                    <a:pt x="70" y="122"/>
                    <a:pt x="71" y="120"/>
                  </a:cubicBezTo>
                  <a:cubicBezTo>
                    <a:pt x="73" y="114"/>
                    <a:pt x="76" y="109"/>
                    <a:pt x="79" y="103"/>
                  </a:cubicBezTo>
                  <a:cubicBezTo>
                    <a:pt x="81" y="101"/>
                    <a:pt x="82" y="98"/>
                    <a:pt x="84" y="96"/>
                  </a:cubicBezTo>
                  <a:cubicBezTo>
                    <a:pt x="84" y="97"/>
                    <a:pt x="83" y="98"/>
                    <a:pt x="83" y="99"/>
                  </a:cubicBezTo>
                  <a:close/>
                  <a:moveTo>
                    <a:pt x="284" y="27"/>
                  </a:moveTo>
                  <a:cubicBezTo>
                    <a:pt x="283" y="27"/>
                    <a:pt x="282" y="26"/>
                    <a:pt x="281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281" y="27"/>
                    <a:pt x="282" y="27"/>
                    <a:pt x="283" y="28"/>
                  </a:cubicBezTo>
                  <a:cubicBezTo>
                    <a:pt x="284" y="29"/>
                    <a:pt x="286" y="30"/>
                    <a:pt x="286" y="31"/>
                  </a:cubicBezTo>
                  <a:cubicBezTo>
                    <a:pt x="286" y="32"/>
                    <a:pt x="284" y="31"/>
                    <a:pt x="283" y="30"/>
                  </a:cubicBezTo>
                  <a:cubicBezTo>
                    <a:pt x="283" y="30"/>
                    <a:pt x="282" y="30"/>
                    <a:pt x="282" y="29"/>
                  </a:cubicBezTo>
                  <a:cubicBezTo>
                    <a:pt x="276" y="26"/>
                    <a:pt x="269" y="25"/>
                    <a:pt x="260" y="25"/>
                  </a:cubicBezTo>
                  <a:cubicBezTo>
                    <a:pt x="249" y="25"/>
                    <a:pt x="237" y="27"/>
                    <a:pt x="225" y="30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0" y="33"/>
                    <a:pt x="202" y="34"/>
                    <a:pt x="197" y="42"/>
                  </a:cubicBezTo>
                  <a:cubicBezTo>
                    <a:pt x="198" y="43"/>
                    <a:pt x="199" y="43"/>
                    <a:pt x="199" y="4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200" y="43"/>
                    <a:pt x="201" y="43"/>
                    <a:pt x="201" y="43"/>
                  </a:cubicBezTo>
                  <a:cubicBezTo>
                    <a:pt x="202" y="44"/>
                    <a:pt x="201" y="44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6" y="46"/>
                    <a:pt x="208" y="50"/>
                    <a:pt x="209" y="55"/>
                  </a:cubicBezTo>
                  <a:cubicBezTo>
                    <a:pt x="194" y="56"/>
                    <a:pt x="180" y="59"/>
                    <a:pt x="164" y="65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67"/>
                    <a:pt x="156" y="68"/>
                    <a:pt x="154" y="69"/>
                  </a:cubicBezTo>
                  <a:cubicBezTo>
                    <a:pt x="152" y="70"/>
                    <a:pt x="151" y="71"/>
                    <a:pt x="150" y="72"/>
                  </a:cubicBezTo>
                  <a:cubicBezTo>
                    <a:pt x="149" y="73"/>
                    <a:pt x="148" y="74"/>
                    <a:pt x="146" y="75"/>
                  </a:cubicBezTo>
                  <a:cubicBezTo>
                    <a:pt x="145" y="75"/>
                    <a:pt x="145" y="76"/>
                    <a:pt x="144" y="76"/>
                  </a:cubicBezTo>
                  <a:cubicBezTo>
                    <a:pt x="144" y="77"/>
                    <a:pt x="143" y="77"/>
                    <a:pt x="143" y="78"/>
                  </a:cubicBezTo>
                  <a:cubicBezTo>
                    <a:pt x="138" y="62"/>
                    <a:pt x="137" y="44"/>
                    <a:pt x="141" y="29"/>
                  </a:cubicBezTo>
                  <a:cubicBezTo>
                    <a:pt x="142" y="25"/>
                    <a:pt x="144" y="21"/>
                    <a:pt x="146" y="17"/>
                  </a:cubicBezTo>
                  <a:cubicBezTo>
                    <a:pt x="147" y="14"/>
                    <a:pt x="148" y="12"/>
                    <a:pt x="149" y="9"/>
                  </a:cubicBezTo>
                  <a:cubicBezTo>
                    <a:pt x="153" y="12"/>
                    <a:pt x="157" y="15"/>
                    <a:pt x="160" y="19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3" y="18"/>
                    <a:pt x="166" y="17"/>
                    <a:pt x="169" y="15"/>
                  </a:cubicBezTo>
                  <a:cubicBezTo>
                    <a:pt x="176" y="11"/>
                    <a:pt x="184" y="7"/>
                    <a:pt x="192" y="4"/>
                  </a:cubicBezTo>
                  <a:cubicBezTo>
                    <a:pt x="198" y="3"/>
                    <a:pt x="208" y="2"/>
                    <a:pt x="214" y="2"/>
                  </a:cubicBezTo>
                  <a:cubicBezTo>
                    <a:pt x="238" y="2"/>
                    <a:pt x="270" y="7"/>
                    <a:pt x="285" y="28"/>
                  </a:cubicBezTo>
                  <a:cubicBezTo>
                    <a:pt x="285" y="28"/>
                    <a:pt x="284" y="28"/>
                    <a:pt x="284" y="2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8207375" y="5202238"/>
              <a:ext cx="153988" cy="231775"/>
            </a:xfrm>
            <a:custGeom>
              <a:avLst/>
              <a:gdLst>
                <a:gd name="T0" fmla="*/ 60 w 64"/>
                <a:gd name="T1" fmla="*/ 71 h 96"/>
                <a:gd name="T2" fmla="*/ 63 w 64"/>
                <a:gd name="T3" fmla="*/ 58 h 96"/>
                <a:gd name="T4" fmla="*/ 62 w 64"/>
                <a:gd name="T5" fmla="*/ 38 h 96"/>
                <a:gd name="T6" fmla="*/ 63 w 64"/>
                <a:gd name="T7" fmla="*/ 35 h 96"/>
                <a:gd name="T8" fmla="*/ 57 w 64"/>
                <a:gd name="T9" fmla="*/ 9 h 96"/>
                <a:gd name="T10" fmla="*/ 49 w 64"/>
                <a:gd name="T11" fmla="*/ 1 h 96"/>
                <a:gd name="T12" fmla="*/ 44 w 64"/>
                <a:gd name="T13" fmla="*/ 3 h 96"/>
                <a:gd name="T14" fmla="*/ 39 w 64"/>
                <a:gd name="T15" fmla="*/ 6 h 96"/>
                <a:gd name="T16" fmla="*/ 32 w 64"/>
                <a:gd name="T17" fmla="*/ 11 h 96"/>
                <a:gd name="T18" fmla="*/ 27 w 64"/>
                <a:gd name="T19" fmla="*/ 18 h 96"/>
                <a:gd name="T20" fmla="*/ 18 w 64"/>
                <a:gd name="T21" fmla="*/ 24 h 96"/>
                <a:gd name="T22" fmla="*/ 5 w 64"/>
                <a:gd name="T23" fmla="*/ 28 h 96"/>
                <a:gd name="T24" fmla="*/ 1 w 64"/>
                <a:gd name="T25" fmla="*/ 49 h 96"/>
                <a:gd name="T26" fmla="*/ 5 w 64"/>
                <a:gd name="T27" fmla="*/ 58 h 96"/>
                <a:gd name="T28" fmla="*/ 18 w 64"/>
                <a:gd name="T29" fmla="*/ 56 h 96"/>
                <a:gd name="T30" fmla="*/ 30 w 64"/>
                <a:gd name="T31" fmla="*/ 55 h 96"/>
                <a:gd name="T32" fmla="*/ 33 w 64"/>
                <a:gd name="T33" fmla="*/ 59 h 96"/>
                <a:gd name="T34" fmla="*/ 38 w 64"/>
                <a:gd name="T35" fmla="*/ 69 h 96"/>
                <a:gd name="T36" fmla="*/ 49 w 64"/>
                <a:gd name="T37" fmla="*/ 96 h 96"/>
                <a:gd name="T38" fmla="*/ 51 w 64"/>
                <a:gd name="T39" fmla="*/ 94 h 96"/>
                <a:gd name="T40" fmla="*/ 53 w 64"/>
                <a:gd name="T41" fmla="*/ 88 h 96"/>
                <a:gd name="T42" fmla="*/ 47 w 64"/>
                <a:gd name="T43" fmla="*/ 91 h 96"/>
                <a:gd name="T44" fmla="*/ 46 w 64"/>
                <a:gd name="T45" fmla="*/ 89 h 96"/>
                <a:gd name="T46" fmla="*/ 43 w 64"/>
                <a:gd name="T47" fmla="*/ 82 h 96"/>
                <a:gd name="T48" fmla="*/ 40 w 64"/>
                <a:gd name="T49" fmla="*/ 70 h 96"/>
                <a:gd name="T50" fmla="*/ 36 w 64"/>
                <a:gd name="T51" fmla="*/ 59 h 96"/>
                <a:gd name="T52" fmla="*/ 21 w 64"/>
                <a:gd name="T53" fmla="*/ 51 h 96"/>
                <a:gd name="T54" fmla="*/ 21 w 64"/>
                <a:gd name="T55" fmla="*/ 51 h 96"/>
                <a:gd name="T56" fmla="*/ 18 w 64"/>
                <a:gd name="T57" fmla="*/ 53 h 96"/>
                <a:gd name="T58" fmla="*/ 13 w 64"/>
                <a:gd name="T59" fmla="*/ 54 h 96"/>
                <a:gd name="T60" fmla="*/ 14 w 64"/>
                <a:gd name="T61" fmla="*/ 53 h 96"/>
                <a:gd name="T62" fmla="*/ 5 w 64"/>
                <a:gd name="T63" fmla="*/ 56 h 96"/>
                <a:gd name="T64" fmla="*/ 6 w 64"/>
                <a:gd name="T65" fmla="*/ 36 h 96"/>
                <a:gd name="T66" fmla="*/ 14 w 64"/>
                <a:gd name="T67" fmla="*/ 28 h 96"/>
                <a:gd name="T68" fmla="*/ 23 w 64"/>
                <a:gd name="T69" fmla="*/ 25 h 96"/>
                <a:gd name="T70" fmla="*/ 29 w 64"/>
                <a:gd name="T71" fmla="*/ 19 h 96"/>
                <a:gd name="T72" fmla="*/ 44 w 64"/>
                <a:gd name="T73" fmla="*/ 7 h 96"/>
                <a:gd name="T74" fmla="*/ 51 w 64"/>
                <a:gd name="T75" fmla="*/ 4 h 96"/>
                <a:gd name="T76" fmla="*/ 50 w 64"/>
                <a:gd name="T77" fmla="*/ 4 h 96"/>
                <a:gd name="T78" fmla="*/ 53 w 64"/>
                <a:gd name="T79" fmla="*/ 5 h 96"/>
                <a:gd name="T80" fmla="*/ 58 w 64"/>
                <a:gd name="T81" fmla="*/ 22 h 96"/>
                <a:gd name="T82" fmla="*/ 59 w 64"/>
                <a:gd name="T83" fmla="*/ 40 h 96"/>
                <a:gd name="T84" fmla="*/ 59 w 64"/>
                <a:gd name="T85" fmla="*/ 66 h 96"/>
                <a:gd name="T86" fmla="*/ 56 w 64"/>
                <a:gd name="T87" fmla="*/ 81 h 96"/>
                <a:gd name="T88" fmla="*/ 53 w 64"/>
                <a:gd name="T89" fmla="*/ 88 h 96"/>
                <a:gd name="T90" fmla="*/ 54 w 64"/>
                <a:gd name="T91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96">
                  <a:moveTo>
                    <a:pt x="54" y="89"/>
                  </a:moveTo>
                  <a:cubicBezTo>
                    <a:pt x="54" y="89"/>
                    <a:pt x="55" y="89"/>
                    <a:pt x="55" y="89"/>
                  </a:cubicBezTo>
                  <a:cubicBezTo>
                    <a:pt x="58" y="84"/>
                    <a:pt x="59" y="78"/>
                    <a:pt x="60" y="71"/>
                  </a:cubicBezTo>
                  <a:cubicBezTo>
                    <a:pt x="60" y="69"/>
                    <a:pt x="61" y="67"/>
                    <a:pt x="61" y="64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3" y="61"/>
                    <a:pt x="63" y="59"/>
                    <a:pt x="63" y="58"/>
                  </a:cubicBezTo>
                  <a:cubicBezTo>
                    <a:pt x="64" y="55"/>
                    <a:pt x="63" y="51"/>
                    <a:pt x="62" y="48"/>
                  </a:cubicBezTo>
                  <a:cubicBezTo>
                    <a:pt x="62" y="45"/>
                    <a:pt x="61" y="42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9" y="18"/>
                    <a:pt x="58" y="15"/>
                    <a:pt x="57" y="13"/>
                  </a:cubicBezTo>
                  <a:cubicBezTo>
                    <a:pt x="57" y="12"/>
                    <a:pt x="57" y="10"/>
                    <a:pt x="57" y="9"/>
                  </a:cubicBezTo>
                  <a:cubicBezTo>
                    <a:pt x="56" y="7"/>
                    <a:pt x="56" y="4"/>
                    <a:pt x="55" y="3"/>
                  </a:cubicBezTo>
                  <a:cubicBezTo>
                    <a:pt x="55" y="2"/>
                    <a:pt x="54" y="2"/>
                    <a:pt x="54" y="2"/>
                  </a:cubicBezTo>
                  <a:cubicBezTo>
                    <a:pt x="53" y="3"/>
                    <a:pt x="51" y="2"/>
                    <a:pt x="49" y="1"/>
                  </a:cubicBezTo>
                  <a:cubicBezTo>
                    <a:pt x="48" y="1"/>
                    <a:pt x="47" y="0"/>
                    <a:pt x="45" y="0"/>
                  </a:cubicBezTo>
                  <a:cubicBezTo>
                    <a:pt x="44" y="0"/>
                    <a:pt x="43" y="1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1" y="6"/>
                    <a:pt x="39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6" y="7"/>
                    <a:pt x="35" y="8"/>
                  </a:cubicBezTo>
                  <a:cubicBezTo>
                    <a:pt x="34" y="9"/>
                    <a:pt x="34" y="10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5"/>
                    <a:pt x="8" y="26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4" y="35"/>
                    <a:pt x="3" y="39"/>
                  </a:cubicBezTo>
                  <a:cubicBezTo>
                    <a:pt x="2" y="42"/>
                    <a:pt x="0" y="45"/>
                    <a:pt x="1" y="49"/>
                  </a:cubicBezTo>
                  <a:cubicBezTo>
                    <a:pt x="1" y="51"/>
                    <a:pt x="2" y="53"/>
                    <a:pt x="3" y="55"/>
                  </a:cubicBezTo>
                  <a:cubicBezTo>
                    <a:pt x="3" y="56"/>
                    <a:pt x="4" y="57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7" y="58"/>
                    <a:pt x="9" y="58"/>
                    <a:pt x="11" y="57"/>
                  </a:cubicBezTo>
                  <a:cubicBezTo>
                    <a:pt x="13" y="57"/>
                    <a:pt x="15" y="56"/>
                    <a:pt x="1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1" y="54"/>
                    <a:pt x="25" y="52"/>
                    <a:pt x="28" y="52"/>
                  </a:cubicBezTo>
                  <a:cubicBezTo>
                    <a:pt x="29" y="53"/>
                    <a:pt x="29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1" y="55"/>
                    <a:pt x="31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6"/>
                    <a:pt x="32" y="57"/>
                    <a:pt x="33" y="59"/>
                  </a:cubicBezTo>
                  <a:cubicBezTo>
                    <a:pt x="33" y="60"/>
                    <a:pt x="34" y="61"/>
                    <a:pt x="34" y="63"/>
                  </a:cubicBezTo>
                  <a:cubicBezTo>
                    <a:pt x="35" y="64"/>
                    <a:pt x="35" y="65"/>
                    <a:pt x="36" y="65"/>
                  </a:cubicBezTo>
                  <a:cubicBezTo>
                    <a:pt x="37" y="67"/>
                    <a:pt x="38" y="68"/>
                    <a:pt x="38" y="69"/>
                  </a:cubicBezTo>
                  <a:cubicBezTo>
                    <a:pt x="40" y="72"/>
                    <a:pt x="40" y="76"/>
                    <a:pt x="41" y="80"/>
                  </a:cubicBezTo>
                  <a:cubicBezTo>
                    <a:pt x="43" y="87"/>
                    <a:pt x="44" y="9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5"/>
                    <a:pt x="50" y="95"/>
                    <a:pt x="51" y="94"/>
                  </a:cubicBezTo>
                  <a:cubicBezTo>
                    <a:pt x="52" y="92"/>
                    <a:pt x="54" y="91"/>
                    <a:pt x="54" y="90"/>
                  </a:cubicBezTo>
                  <a:cubicBezTo>
                    <a:pt x="54" y="89"/>
                    <a:pt x="53" y="88"/>
                    <a:pt x="53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2" y="88"/>
                    <a:pt x="52" y="88"/>
                  </a:cubicBezTo>
                  <a:cubicBezTo>
                    <a:pt x="51" y="91"/>
                    <a:pt x="49" y="93"/>
                    <a:pt x="48" y="93"/>
                  </a:cubicBezTo>
                  <a:cubicBezTo>
                    <a:pt x="47" y="92"/>
                    <a:pt x="47" y="92"/>
                    <a:pt x="47" y="91"/>
                  </a:cubicBezTo>
                  <a:cubicBezTo>
                    <a:pt x="47" y="91"/>
                    <a:pt x="47" y="90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ubicBezTo>
                    <a:pt x="46" y="90"/>
                    <a:pt x="46" y="90"/>
                    <a:pt x="46" y="91"/>
                  </a:cubicBezTo>
                  <a:cubicBezTo>
                    <a:pt x="46" y="87"/>
                    <a:pt x="46" y="84"/>
                    <a:pt x="43" y="82"/>
                  </a:cubicBezTo>
                  <a:cubicBezTo>
                    <a:pt x="44" y="80"/>
                    <a:pt x="43" y="78"/>
                    <a:pt x="43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41" y="71"/>
                    <a:pt x="40" y="70"/>
                  </a:cubicBezTo>
                  <a:cubicBezTo>
                    <a:pt x="41" y="67"/>
                    <a:pt x="39" y="65"/>
                    <a:pt x="38" y="63"/>
                  </a:cubicBezTo>
                  <a:cubicBezTo>
                    <a:pt x="37" y="63"/>
                    <a:pt x="37" y="63"/>
                    <a:pt x="37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4" y="55"/>
                    <a:pt x="32" y="50"/>
                    <a:pt x="28" y="50"/>
                  </a:cubicBezTo>
                  <a:cubicBezTo>
                    <a:pt x="27" y="50"/>
                    <a:pt x="25" y="50"/>
                    <a:pt x="24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0" y="52"/>
                    <a:pt x="19" y="52"/>
                  </a:cubicBezTo>
                  <a:cubicBezTo>
                    <a:pt x="19" y="52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7" y="52"/>
                    <a:pt x="16" y="52"/>
                    <a:pt x="16" y="53"/>
                  </a:cubicBezTo>
                  <a:cubicBezTo>
                    <a:pt x="15" y="54"/>
                    <a:pt x="14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1" y="53"/>
                    <a:pt x="9" y="54"/>
                    <a:pt x="8" y="55"/>
                  </a:cubicBezTo>
                  <a:cubicBezTo>
                    <a:pt x="7" y="55"/>
                    <a:pt x="6" y="56"/>
                    <a:pt x="5" y="56"/>
                  </a:cubicBezTo>
                  <a:cubicBezTo>
                    <a:pt x="4" y="52"/>
                    <a:pt x="3" y="50"/>
                    <a:pt x="3" y="47"/>
                  </a:cubicBezTo>
                  <a:cubicBezTo>
                    <a:pt x="3" y="45"/>
                    <a:pt x="4" y="42"/>
                    <a:pt x="5" y="40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7" y="35"/>
                    <a:pt x="7" y="34"/>
                    <a:pt x="7" y="33"/>
                  </a:cubicBezTo>
                  <a:cubicBezTo>
                    <a:pt x="7" y="32"/>
                    <a:pt x="6" y="31"/>
                    <a:pt x="7" y="30"/>
                  </a:cubicBezTo>
                  <a:cubicBezTo>
                    <a:pt x="9" y="28"/>
                    <a:pt x="12" y="28"/>
                    <a:pt x="14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6"/>
                    <a:pt x="20" y="25"/>
                    <a:pt x="23" y="25"/>
                  </a:cubicBezTo>
                  <a:cubicBezTo>
                    <a:pt x="24" y="25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1"/>
                    <a:pt x="29" y="19"/>
                  </a:cubicBezTo>
                  <a:cubicBezTo>
                    <a:pt x="29" y="17"/>
                    <a:pt x="30" y="15"/>
                    <a:pt x="31" y="14"/>
                  </a:cubicBezTo>
                  <a:cubicBezTo>
                    <a:pt x="33" y="13"/>
                    <a:pt x="34" y="12"/>
                    <a:pt x="36" y="10"/>
                  </a:cubicBezTo>
                  <a:cubicBezTo>
                    <a:pt x="38" y="9"/>
                    <a:pt x="40" y="7"/>
                    <a:pt x="44" y="7"/>
                  </a:cubicBezTo>
                  <a:cubicBezTo>
                    <a:pt x="45" y="6"/>
                    <a:pt x="45" y="6"/>
                    <a:pt x="46" y="5"/>
                  </a:cubicBezTo>
                  <a:cubicBezTo>
                    <a:pt x="46" y="4"/>
                    <a:pt x="46" y="3"/>
                    <a:pt x="47" y="3"/>
                  </a:cubicBezTo>
                  <a:cubicBezTo>
                    <a:pt x="48" y="3"/>
                    <a:pt x="51" y="4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5"/>
                    <a:pt x="50" y="6"/>
                    <a:pt x="51" y="6"/>
                  </a:cubicBezTo>
                  <a:cubicBezTo>
                    <a:pt x="51" y="6"/>
                    <a:pt x="52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9"/>
                    <a:pt x="55" y="11"/>
                  </a:cubicBezTo>
                  <a:cubicBezTo>
                    <a:pt x="55" y="13"/>
                    <a:pt x="55" y="14"/>
                    <a:pt x="56" y="16"/>
                  </a:cubicBezTo>
                  <a:cubicBezTo>
                    <a:pt x="56" y="18"/>
                    <a:pt x="57" y="20"/>
                    <a:pt x="58" y="22"/>
                  </a:cubicBezTo>
                  <a:cubicBezTo>
                    <a:pt x="59" y="25"/>
                    <a:pt x="61" y="28"/>
                    <a:pt x="61" y="32"/>
                  </a:cubicBezTo>
                  <a:cubicBezTo>
                    <a:pt x="61" y="33"/>
                    <a:pt x="61" y="35"/>
                    <a:pt x="60" y="36"/>
                  </a:cubicBezTo>
                  <a:cubicBezTo>
                    <a:pt x="60" y="37"/>
                    <a:pt x="59" y="38"/>
                    <a:pt x="59" y="40"/>
                  </a:cubicBezTo>
                  <a:cubicBezTo>
                    <a:pt x="59" y="42"/>
                    <a:pt x="60" y="44"/>
                    <a:pt x="60" y="47"/>
                  </a:cubicBezTo>
                  <a:cubicBezTo>
                    <a:pt x="60" y="48"/>
                    <a:pt x="61" y="50"/>
                    <a:pt x="61" y="51"/>
                  </a:cubicBezTo>
                  <a:cubicBezTo>
                    <a:pt x="61" y="57"/>
                    <a:pt x="60" y="62"/>
                    <a:pt x="59" y="66"/>
                  </a:cubicBezTo>
                  <a:cubicBezTo>
                    <a:pt x="58" y="68"/>
                    <a:pt x="58" y="70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7"/>
                    <a:pt x="56" y="79"/>
                    <a:pt x="56" y="81"/>
                  </a:cubicBezTo>
                  <a:cubicBezTo>
                    <a:pt x="55" y="81"/>
                    <a:pt x="55" y="82"/>
                    <a:pt x="55" y="83"/>
                  </a:cubicBezTo>
                  <a:cubicBezTo>
                    <a:pt x="54" y="84"/>
                    <a:pt x="53" y="86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7"/>
                    <a:pt x="54" y="87"/>
                  </a:cubicBezTo>
                  <a:cubicBezTo>
                    <a:pt x="54" y="88"/>
                    <a:pt x="54" y="89"/>
                    <a:pt x="54" y="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8367713" y="5299076"/>
              <a:ext cx="23813" cy="57150"/>
            </a:xfrm>
            <a:custGeom>
              <a:avLst/>
              <a:gdLst>
                <a:gd name="T0" fmla="*/ 7 w 10"/>
                <a:gd name="T1" fmla="*/ 5 h 24"/>
                <a:gd name="T2" fmla="*/ 9 w 10"/>
                <a:gd name="T3" fmla="*/ 6 h 24"/>
                <a:gd name="T4" fmla="*/ 10 w 10"/>
                <a:gd name="T5" fmla="*/ 6 h 24"/>
                <a:gd name="T6" fmla="*/ 10 w 10"/>
                <a:gd name="T7" fmla="*/ 6 h 24"/>
                <a:gd name="T8" fmla="*/ 6 w 10"/>
                <a:gd name="T9" fmla="*/ 2 h 24"/>
                <a:gd name="T10" fmla="*/ 4 w 10"/>
                <a:gd name="T11" fmla="*/ 0 h 24"/>
                <a:gd name="T12" fmla="*/ 4 w 10"/>
                <a:gd name="T13" fmla="*/ 0 h 24"/>
                <a:gd name="T14" fmla="*/ 4 w 10"/>
                <a:gd name="T15" fmla="*/ 1 h 24"/>
                <a:gd name="T16" fmla="*/ 1 w 10"/>
                <a:gd name="T17" fmla="*/ 24 h 24"/>
                <a:gd name="T18" fmla="*/ 1 w 10"/>
                <a:gd name="T19" fmla="*/ 24 h 24"/>
                <a:gd name="T20" fmla="*/ 2 w 10"/>
                <a:gd name="T21" fmla="*/ 24 h 24"/>
                <a:gd name="T22" fmla="*/ 7 w 10"/>
                <a:gd name="T23" fmla="*/ 19 h 24"/>
                <a:gd name="T24" fmla="*/ 7 w 10"/>
                <a:gd name="T25" fmla="*/ 19 h 24"/>
                <a:gd name="T26" fmla="*/ 7 w 10"/>
                <a:gd name="T27" fmla="*/ 7 h 24"/>
                <a:gd name="T28" fmla="*/ 6 w 10"/>
                <a:gd name="T29" fmla="*/ 6 h 24"/>
                <a:gd name="T30" fmla="*/ 5 w 10"/>
                <a:gd name="T31" fmla="*/ 7 h 24"/>
                <a:gd name="T32" fmla="*/ 5 w 10"/>
                <a:gd name="T33" fmla="*/ 7 h 24"/>
                <a:gd name="T34" fmla="*/ 5 w 10"/>
                <a:gd name="T35" fmla="*/ 7 h 24"/>
                <a:gd name="T36" fmla="*/ 6 w 10"/>
                <a:gd name="T37" fmla="*/ 7 h 24"/>
                <a:gd name="T38" fmla="*/ 6 w 10"/>
                <a:gd name="T39" fmla="*/ 7 h 24"/>
                <a:gd name="T40" fmla="*/ 3 w 10"/>
                <a:gd name="T41" fmla="*/ 21 h 24"/>
                <a:gd name="T42" fmla="*/ 6 w 10"/>
                <a:gd name="T43" fmla="*/ 4 h 24"/>
                <a:gd name="T44" fmla="*/ 7 w 10"/>
                <a:gd name="T4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24">
                  <a:moveTo>
                    <a:pt x="7" y="5"/>
                  </a:moveTo>
                  <a:cubicBezTo>
                    <a:pt x="7" y="5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4"/>
                    <a:pt x="8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7"/>
                    <a:pt x="0" y="17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24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4"/>
                    <a:pt x="9" y="10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5"/>
                    <a:pt x="5" y="20"/>
                    <a:pt x="3" y="21"/>
                  </a:cubicBezTo>
                  <a:cubicBezTo>
                    <a:pt x="3" y="18"/>
                    <a:pt x="3" y="9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8148638" y="5129213"/>
              <a:ext cx="14288" cy="28575"/>
            </a:xfrm>
            <a:custGeom>
              <a:avLst/>
              <a:gdLst>
                <a:gd name="T0" fmla="*/ 6 w 6"/>
                <a:gd name="T1" fmla="*/ 3 h 12"/>
                <a:gd name="T2" fmla="*/ 4 w 6"/>
                <a:gd name="T3" fmla="*/ 2 h 12"/>
                <a:gd name="T4" fmla="*/ 2 w 6"/>
                <a:gd name="T5" fmla="*/ 0 h 12"/>
                <a:gd name="T6" fmla="*/ 1 w 6"/>
                <a:gd name="T7" fmla="*/ 0 h 12"/>
                <a:gd name="T8" fmla="*/ 1 w 6"/>
                <a:gd name="T9" fmla="*/ 2 h 12"/>
                <a:gd name="T10" fmla="*/ 3 w 6"/>
                <a:gd name="T11" fmla="*/ 12 h 12"/>
                <a:gd name="T12" fmla="*/ 3 w 6"/>
                <a:gd name="T13" fmla="*/ 12 h 12"/>
                <a:gd name="T14" fmla="*/ 3 w 6"/>
                <a:gd name="T15" fmla="*/ 12 h 12"/>
                <a:gd name="T16" fmla="*/ 6 w 6"/>
                <a:gd name="T17" fmla="*/ 4 h 12"/>
                <a:gd name="T18" fmla="*/ 6 w 6"/>
                <a:gd name="T19" fmla="*/ 3 h 12"/>
                <a:gd name="T20" fmla="*/ 6 w 6"/>
                <a:gd name="T21" fmla="*/ 3 h 12"/>
                <a:gd name="T22" fmla="*/ 6 w 6"/>
                <a:gd name="T23" fmla="*/ 3 h 12"/>
                <a:gd name="T24" fmla="*/ 3 w 6"/>
                <a:gd name="T25" fmla="*/ 9 h 12"/>
                <a:gd name="T26" fmla="*/ 3 w 6"/>
                <a:gd name="T27" fmla="*/ 5 h 12"/>
                <a:gd name="T28" fmla="*/ 3 w 6"/>
                <a:gd name="T29" fmla="*/ 5 h 12"/>
                <a:gd name="T30" fmla="*/ 4 w 6"/>
                <a:gd name="T31" fmla="*/ 5 h 12"/>
                <a:gd name="T32" fmla="*/ 4 w 6"/>
                <a:gd name="T33" fmla="*/ 5 h 12"/>
                <a:gd name="T34" fmla="*/ 3 w 6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2">
                  <a:moveTo>
                    <a:pt x="6" y="3"/>
                  </a:move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0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1"/>
                    <a:pt x="6" y="8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3" y="9"/>
                  </a:moveTo>
                  <a:cubicBezTo>
                    <a:pt x="3" y="8"/>
                    <a:pt x="2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8"/>
                    <a:pt x="3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8153400" y="5122863"/>
              <a:ext cx="33338" cy="69850"/>
            </a:xfrm>
            <a:custGeom>
              <a:avLst/>
              <a:gdLst>
                <a:gd name="T0" fmla="*/ 0 w 14"/>
                <a:gd name="T1" fmla="*/ 21 h 29"/>
                <a:gd name="T2" fmla="*/ 0 w 14"/>
                <a:gd name="T3" fmla="*/ 21 h 29"/>
                <a:gd name="T4" fmla="*/ 0 w 14"/>
                <a:gd name="T5" fmla="*/ 21 h 29"/>
                <a:gd name="T6" fmla="*/ 4 w 14"/>
                <a:gd name="T7" fmla="*/ 25 h 29"/>
                <a:gd name="T8" fmla="*/ 7 w 14"/>
                <a:gd name="T9" fmla="*/ 29 h 29"/>
                <a:gd name="T10" fmla="*/ 7 w 14"/>
                <a:gd name="T11" fmla="*/ 29 h 29"/>
                <a:gd name="T12" fmla="*/ 10 w 14"/>
                <a:gd name="T13" fmla="*/ 22 h 29"/>
                <a:gd name="T14" fmla="*/ 10 w 14"/>
                <a:gd name="T15" fmla="*/ 19 h 29"/>
                <a:gd name="T16" fmla="*/ 12 w 14"/>
                <a:gd name="T17" fmla="*/ 15 h 29"/>
                <a:gd name="T18" fmla="*/ 13 w 14"/>
                <a:gd name="T19" fmla="*/ 6 h 29"/>
                <a:gd name="T20" fmla="*/ 12 w 14"/>
                <a:gd name="T21" fmla="*/ 3 h 29"/>
                <a:gd name="T22" fmla="*/ 9 w 14"/>
                <a:gd name="T23" fmla="*/ 0 h 29"/>
                <a:gd name="T24" fmla="*/ 7 w 14"/>
                <a:gd name="T25" fmla="*/ 4 h 29"/>
                <a:gd name="T26" fmla="*/ 7 w 14"/>
                <a:gd name="T27" fmla="*/ 5 h 29"/>
                <a:gd name="T28" fmla="*/ 2 w 14"/>
                <a:gd name="T29" fmla="*/ 17 h 29"/>
                <a:gd name="T30" fmla="*/ 0 w 14"/>
                <a:gd name="T31" fmla="*/ 21 h 29"/>
                <a:gd name="T32" fmla="*/ 7 w 14"/>
                <a:gd name="T33" fmla="*/ 19 h 29"/>
                <a:gd name="T34" fmla="*/ 7 w 14"/>
                <a:gd name="T35" fmla="*/ 23 h 29"/>
                <a:gd name="T36" fmla="*/ 5 w 14"/>
                <a:gd name="T37" fmla="*/ 22 h 29"/>
                <a:gd name="T38" fmla="*/ 3 w 14"/>
                <a:gd name="T39" fmla="*/ 21 h 29"/>
                <a:gd name="T40" fmla="*/ 4 w 14"/>
                <a:gd name="T41" fmla="*/ 19 h 29"/>
                <a:gd name="T42" fmla="*/ 9 w 14"/>
                <a:gd name="T43" fmla="*/ 3 h 29"/>
                <a:gd name="T44" fmla="*/ 9 w 14"/>
                <a:gd name="T45" fmla="*/ 16 h 29"/>
                <a:gd name="T46" fmla="*/ 8 w 14"/>
                <a:gd name="T47" fmla="*/ 16 h 29"/>
                <a:gd name="T48" fmla="*/ 9 w 14"/>
                <a:gd name="T49" fmla="*/ 16 h 29"/>
                <a:gd name="T50" fmla="*/ 9 w 14"/>
                <a:gd name="T51" fmla="*/ 15 h 29"/>
                <a:gd name="T52" fmla="*/ 8 w 14"/>
                <a:gd name="T53" fmla="*/ 15 h 29"/>
                <a:gd name="T54" fmla="*/ 7 w 14"/>
                <a:gd name="T55" fmla="*/ 19 h 29"/>
                <a:gd name="T56" fmla="*/ 7 w 14"/>
                <a:gd name="T57" fmla="*/ 29 h 29"/>
                <a:gd name="T58" fmla="*/ 7 w 14"/>
                <a:gd name="T59" fmla="*/ 29 h 29"/>
                <a:gd name="T60" fmla="*/ 7 w 14"/>
                <a:gd name="T6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9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3"/>
                    <a:pt x="4" y="25"/>
                  </a:cubicBezTo>
                  <a:cubicBezTo>
                    <a:pt x="5" y="27"/>
                    <a:pt x="6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9" y="28"/>
                    <a:pt x="9" y="25"/>
                    <a:pt x="10" y="22"/>
                  </a:cubicBezTo>
                  <a:cubicBezTo>
                    <a:pt x="10" y="21"/>
                    <a:pt x="10" y="20"/>
                    <a:pt x="10" y="19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3" y="12"/>
                    <a:pt x="14" y="10"/>
                    <a:pt x="13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1" y="0"/>
                    <a:pt x="9" y="0"/>
                  </a:cubicBezTo>
                  <a:cubicBezTo>
                    <a:pt x="8" y="0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5" y="9"/>
                    <a:pt x="4" y="13"/>
                    <a:pt x="2" y="17"/>
                  </a:cubicBezTo>
                  <a:cubicBezTo>
                    <a:pt x="1" y="18"/>
                    <a:pt x="1" y="20"/>
                    <a:pt x="0" y="21"/>
                  </a:cubicBezTo>
                  <a:close/>
                  <a:moveTo>
                    <a:pt x="7" y="19"/>
                  </a:moveTo>
                  <a:cubicBezTo>
                    <a:pt x="7" y="21"/>
                    <a:pt x="8" y="22"/>
                    <a:pt x="7" y="23"/>
                  </a:cubicBezTo>
                  <a:cubicBezTo>
                    <a:pt x="6" y="23"/>
                    <a:pt x="6" y="23"/>
                    <a:pt x="5" y="22"/>
                  </a:cubicBezTo>
                  <a:cubicBezTo>
                    <a:pt x="5" y="22"/>
                    <a:pt x="4" y="21"/>
                    <a:pt x="3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3"/>
                    <a:pt x="8" y="10"/>
                    <a:pt x="9" y="3"/>
                  </a:cubicBezTo>
                  <a:cubicBezTo>
                    <a:pt x="12" y="6"/>
                    <a:pt x="11" y="13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7" y="16"/>
                    <a:pt x="7" y="17"/>
                    <a:pt x="7" y="19"/>
                  </a:cubicBezTo>
                  <a:close/>
                  <a:moveTo>
                    <a:pt x="7" y="29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6795135" y="5045076"/>
            <a:ext cx="762001" cy="582613"/>
            <a:chOff x="6378575" y="5045076"/>
            <a:chExt cx="762001" cy="582613"/>
          </a:xfrm>
          <a:noFill/>
        </p:grpSpPr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6570663" y="5045076"/>
              <a:ext cx="569913" cy="485775"/>
            </a:xfrm>
            <a:custGeom>
              <a:avLst/>
              <a:gdLst>
                <a:gd name="T0" fmla="*/ 235 w 235"/>
                <a:gd name="T1" fmla="*/ 68 h 201"/>
                <a:gd name="T2" fmla="*/ 215 w 235"/>
                <a:gd name="T3" fmla="*/ 37 h 201"/>
                <a:gd name="T4" fmla="*/ 196 w 235"/>
                <a:gd name="T5" fmla="*/ 36 h 201"/>
                <a:gd name="T6" fmla="*/ 196 w 235"/>
                <a:gd name="T7" fmla="*/ 36 h 201"/>
                <a:gd name="T8" fmla="*/ 149 w 235"/>
                <a:gd name="T9" fmla="*/ 36 h 201"/>
                <a:gd name="T10" fmla="*/ 149 w 235"/>
                <a:gd name="T11" fmla="*/ 35 h 201"/>
                <a:gd name="T12" fmla="*/ 133 w 235"/>
                <a:gd name="T13" fmla="*/ 35 h 201"/>
                <a:gd name="T14" fmla="*/ 129 w 235"/>
                <a:gd name="T15" fmla="*/ 26 h 201"/>
                <a:gd name="T16" fmla="*/ 129 w 235"/>
                <a:gd name="T17" fmla="*/ 26 h 201"/>
                <a:gd name="T18" fmla="*/ 128 w 235"/>
                <a:gd name="T19" fmla="*/ 25 h 201"/>
                <a:gd name="T20" fmla="*/ 115 w 235"/>
                <a:gd name="T21" fmla="*/ 14 h 201"/>
                <a:gd name="T22" fmla="*/ 114 w 235"/>
                <a:gd name="T23" fmla="*/ 14 h 201"/>
                <a:gd name="T24" fmla="*/ 26 w 235"/>
                <a:gd name="T25" fmla="*/ 11 h 201"/>
                <a:gd name="T26" fmla="*/ 0 w 235"/>
                <a:gd name="T27" fmla="*/ 56 h 201"/>
                <a:gd name="T28" fmla="*/ 68 w 235"/>
                <a:gd name="T29" fmla="*/ 79 h 201"/>
                <a:gd name="T30" fmla="*/ 155 w 235"/>
                <a:gd name="T31" fmla="*/ 82 h 201"/>
                <a:gd name="T32" fmla="*/ 155 w 235"/>
                <a:gd name="T33" fmla="*/ 82 h 201"/>
                <a:gd name="T34" fmla="*/ 198 w 235"/>
                <a:gd name="T35" fmla="*/ 144 h 201"/>
                <a:gd name="T36" fmla="*/ 212 w 235"/>
                <a:gd name="T37" fmla="*/ 180 h 201"/>
                <a:gd name="T38" fmla="*/ 212 w 235"/>
                <a:gd name="T39" fmla="*/ 180 h 201"/>
                <a:gd name="T40" fmla="*/ 217 w 235"/>
                <a:gd name="T41" fmla="*/ 201 h 201"/>
                <a:gd name="T42" fmla="*/ 226 w 235"/>
                <a:gd name="T43" fmla="*/ 139 h 201"/>
                <a:gd name="T44" fmla="*/ 226 w 235"/>
                <a:gd name="T45" fmla="*/ 139 h 201"/>
                <a:gd name="T46" fmla="*/ 230 w 235"/>
                <a:gd name="T47" fmla="*/ 112 h 201"/>
                <a:gd name="T48" fmla="*/ 234 w 235"/>
                <a:gd name="T49" fmla="*/ 79 h 201"/>
                <a:gd name="T50" fmla="*/ 234 w 235"/>
                <a:gd name="T51" fmla="*/ 79 h 201"/>
                <a:gd name="T52" fmla="*/ 235 w 235"/>
                <a:gd name="T53" fmla="*/ 68 h 201"/>
                <a:gd name="T54" fmla="*/ 235 w 235"/>
                <a:gd name="T55" fmla="*/ 68 h 201"/>
                <a:gd name="T56" fmla="*/ 235 w 235"/>
                <a:gd name="T57" fmla="*/ 68 h 201"/>
                <a:gd name="T58" fmla="*/ 235 w 235"/>
                <a:gd name="T59" fmla="*/ 68 h 201"/>
                <a:gd name="T60" fmla="*/ 226 w 235"/>
                <a:gd name="T61" fmla="*/ 111 h 201"/>
                <a:gd name="T62" fmla="*/ 223 w 235"/>
                <a:gd name="T63" fmla="*/ 138 h 201"/>
                <a:gd name="T64" fmla="*/ 223 w 235"/>
                <a:gd name="T65" fmla="*/ 139 h 201"/>
                <a:gd name="T66" fmla="*/ 216 w 235"/>
                <a:gd name="T67" fmla="*/ 178 h 201"/>
                <a:gd name="T68" fmla="*/ 215 w 235"/>
                <a:gd name="T69" fmla="*/ 178 h 201"/>
                <a:gd name="T70" fmla="*/ 214 w 235"/>
                <a:gd name="T71" fmla="*/ 178 h 201"/>
                <a:gd name="T72" fmla="*/ 201 w 235"/>
                <a:gd name="T73" fmla="*/ 143 h 201"/>
                <a:gd name="T74" fmla="*/ 155 w 235"/>
                <a:gd name="T75" fmla="*/ 79 h 201"/>
                <a:gd name="T76" fmla="*/ 155 w 235"/>
                <a:gd name="T77" fmla="*/ 79 h 201"/>
                <a:gd name="T78" fmla="*/ 70 w 235"/>
                <a:gd name="T79" fmla="*/ 75 h 201"/>
                <a:gd name="T80" fmla="*/ 5 w 235"/>
                <a:gd name="T81" fmla="*/ 53 h 201"/>
                <a:gd name="T82" fmla="*/ 114 w 235"/>
                <a:gd name="T83" fmla="*/ 18 h 201"/>
                <a:gd name="T84" fmla="*/ 114 w 235"/>
                <a:gd name="T85" fmla="*/ 18 h 201"/>
                <a:gd name="T86" fmla="*/ 125 w 235"/>
                <a:gd name="T87" fmla="*/ 27 h 201"/>
                <a:gd name="T88" fmla="*/ 126 w 235"/>
                <a:gd name="T89" fmla="*/ 28 h 201"/>
                <a:gd name="T90" fmla="*/ 126 w 235"/>
                <a:gd name="T91" fmla="*/ 28 h 201"/>
                <a:gd name="T92" fmla="*/ 128 w 235"/>
                <a:gd name="T93" fmla="*/ 39 h 201"/>
                <a:gd name="T94" fmla="*/ 149 w 235"/>
                <a:gd name="T95" fmla="*/ 39 h 201"/>
                <a:gd name="T96" fmla="*/ 194 w 235"/>
                <a:gd name="T97" fmla="*/ 39 h 201"/>
                <a:gd name="T98" fmla="*/ 194 w 235"/>
                <a:gd name="T99" fmla="*/ 39 h 201"/>
                <a:gd name="T100" fmla="*/ 214 w 235"/>
                <a:gd name="T101" fmla="*/ 41 h 201"/>
                <a:gd name="T102" fmla="*/ 214 w 235"/>
                <a:gd name="T103" fmla="*/ 41 h 201"/>
                <a:gd name="T104" fmla="*/ 231 w 235"/>
                <a:gd name="T105" fmla="*/ 67 h 201"/>
                <a:gd name="T106" fmla="*/ 230 w 235"/>
                <a:gd name="T107" fmla="*/ 78 h 201"/>
                <a:gd name="T108" fmla="*/ 230 w 235"/>
                <a:gd name="T109" fmla="*/ 79 h 201"/>
                <a:gd name="T110" fmla="*/ 226 w 235"/>
                <a:gd name="T111" fmla="*/ 11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5" h="201">
                  <a:moveTo>
                    <a:pt x="235" y="68"/>
                  </a:moveTo>
                  <a:cubicBezTo>
                    <a:pt x="235" y="56"/>
                    <a:pt x="228" y="41"/>
                    <a:pt x="215" y="37"/>
                  </a:cubicBezTo>
                  <a:cubicBezTo>
                    <a:pt x="210" y="35"/>
                    <a:pt x="202" y="36"/>
                    <a:pt x="196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79" y="35"/>
                    <a:pt x="163" y="35"/>
                    <a:pt x="149" y="36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3" y="35"/>
                    <a:pt x="138" y="35"/>
                    <a:pt x="133" y="35"/>
                  </a:cubicBezTo>
                  <a:cubicBezTo>
                    <a:pt x="131" y="33"/>
                    <a:pt x="131" y="28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5" y="20"/>
                    <a:pt x="121" y="15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91" y="10"/>
                    <a:pt x="52" y="10"/>
                    <a:pt x="26" y="11"/>
                  </a:cubicBezTo>
                  <a:cubicBezTo>
                    <a:pt x="3" y="12"/>
                    <a:pt x="4" y="39"/>
                    <a:pt x="0" y="56"/>
                  </a:cubicBezTo>
                  <a:cubicBezTo>
                    <a:pt x="26" y="58"/>
                    <a:pt x="61" y="55"/>
                    <a:pt x="68" y="79"/>
                  </a:cubicBezTo>
                  <a:cubicBezTo>
                    <a:pt x="94" y="79"/>
                    <a:pt x="129" y="78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81" y="91"/>
                    <a:pt x="190" y="118"/>
                    <a:pt x="198" y="144"/>
                  </a:cubicBezTo>
                  <a:cubicBezTo>
                    <a:pt x="202" y="156"/>
                    <a:pt x="206" y="169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3" y="187"/>
                    <a:pt x="217" y="193"/>
                    <a:pt x="217" y="201"/>
                  </a:cubicBezTo>
                  <a:cubicBezTo>
                    <a:pt x="221" y="181"/>
                    <a:pt x="222" y="15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7" y="130"/>
                    <a:pt x="228" y="121"/>
                    <a:pt x="230" y="112"/>
                  </a:cubicBezTo>
                  <a:cubicBezTo>
                    <a:pt x="231" y="101"/>
                    <a:pt x="233" y="90"/>
                    <a:pt x="234" y="79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4" y="76"/>
                    <a:pt x="234" y="71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lose/>
                  <a:moveTo>
                    <a:pt x="226" y="111"/>
                  </a:moveTo>
                  <a:cubicBezTo>
                    <a:pt x="225" y="120"/>
                    <a:pt x="224" y="129"/>
                    <a:pt x="223" y="138"/>
                  </a:cubicBezTo>
                  <a:cubicBezTo>
                    <a:pt x="222" y="138"/>
                    <a:pt x="223" y="138"/>
                    <a:pt x="223" y="139"/>
                  </a:cubicBezTo>
                  <a:cubicBezTo>
                    <a:pt x="219" y="150"/>
                    <a:pt x="218" y="165"/>
                    <a:pt x="216" y="178"/>
                  </a:cubicBezTo>
                  <a:cubicBezTo>
                    <a:pt x="215" y="178"/>
                    <a:pt x="215" y="178"/>
                    <a:pt x="215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09" y="168"/>
                    <a:pt x="205" y="155"/>
                    <a:pt x="201" y="143"/>
                  </a:cubicBezTo>
                  <a:cubicBezTo>
                    <a:pt x="192" y="116"/>
                    <a:pt x="183" y="89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31" y="73"/>
                    <a:pt x="99" y="76"/>
                    <a:pt x="70" y="75"/>
                  </a:cubicBezTo>
                  <a:cubicBezTo>
                    <a:pt x="63" y="53"/>
                    <a:pt x="33" y="53"/>
                    <a:pt x="5" y="53"/>
                  </a:cubicBezTo>
                  <a:cubicBezTo>
                    <a:pt x="0" y="0"/>
                    <a:pt x="75" y="16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9" y="19"/>
                    <a:pt x="122" y="23"/>
                    <a:pt x="125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7" y="31"/>
                    <a:pt x="128" y="35"/>
                    <a:pt x="128" y="39"/>
                  </a:cubicBezTo>
                  <a:cubicBezTo>
                    <a:pt x="135" y="41"/>
                    <a:pt x="142" y="39"/>
                    <a:pt x="149" y="39"/>
                  </a:cubicBezTo>
                  <a:cubicBezTo>
                    <a:pt x="163" y="38"/>
                    <a:pt x="179" y="38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01" y="40"/>
                    <a:pt x="207" y="40"/>
                    <a:pt x="214" y="41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26" y="44"/>
                    <a:pt x="232" y="57"/>
                    <a:pt x="231" y="67"/>
                  </a:cubicBezTo>
                  <a:cubicBezTo>
                    <a:pt x="229" y="70"/>
                    <a:pt x="231" y="74"/>
                    <a:pt x="230" y="78"/>
                  </a:cubicBezTo>
                  <a:cubicBezTo>
                    <a:pt x="230" y="78"/>
                    <a:pt x="230" y="78"/>
                    <a:pt x="230" y="79"/>
                  </a:cubicBezTo>
                  <a:cubicBezTo>
                    <a:pt x="229" y="89"/>
                    <a:pt x="227" y="101"/>
                    <a:pt x="226" y="1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6378575" y="5203826"/>
              <a:ext cx="708025" cy="423863"/>
            </a:xfrm>
            <a:custGeom>
              <a:avLst/>
              <a:gdLst>
                <a:gd name="T0" fmla="*/ 253 w 292"/>
                <a:gd name="T1" fmla="*/ 54 h 175"/>
                <a:gd name="T2" fmla="*/ 228 w 292"/>
                <a:gd name="T3" fmla="*/ 29 h 175"/>
                <a:gd name="T4" fmla="*/ 186 w 292"/>
                <a:gd name="T5" fmla="*/ 27 h 175"/>
                <a:gd name="T6" fmla="*/ 171 w 292"/>
                <a:gd name="T7" fmla="*/ 27 h 175"/>
                <a:gd name="T8" fmla="*/ 156 w 292"/>
                <a:gd name="T9" fmla="*/ 27 h 175"/>
                <a:gd name="T10" fmla="*/ 152 w 292"/>
                <a:gd name="T11" fmla="*/ 27 h 175"/>
                <a:gd name="T12" fmla="*/ 145 w 292"/>
                <a:gd name="T13" fmla="*/ 26 h 175"/>
                <a:gd name="T14" fmla="*/ 106 w 292"/>
                <a:gd name="T15" fmla="*/ 4 h 175"/>
                <a:gd name="T16" fmla="*/ 41 w 292"/>
                <a:gd name="T17" fmla="*/ 5 h 175"/>
                <a:gd name="T18" fmla="*/ 4 w 292"/>
                <a:gd name="T19" fmla="*/ 15 h 175"/>
                <a:gd name="T20" fmla="*/ 4 w 292"/>
                <a:gd name="T21" fmla="*/ 15 h 175"/>
                <a:gd name="T22" fmla="*/ 5 w 292"/>
                <a:gd name="T23" fmla="*/ 36 h 175"/>
                <a:gd name="T24" fmla="*/ 46 w 292"/>
                <a:gd name="T25" fmla="*/ 146 h 175"/>
                <a:gd name="T26" fmla="*/ 53 w 292"/>
                <a:gd name="T27" fmla="*/ 160 h 175"/>
                <a:gd name="T28" fmla="*/ 94 w 292"/>
                <a:gd name="T29" fmla="*/ 175 h 175"/>
                <a:gd name="T30" fmla="*/ 126 w 292"/>
                <a:gd name="T31" fmla="*/ 173 h 175"/>
                <a:gd name="T32" fmla="*/ 279 w 292"/>
                <a:gd name="T33" fmla="*/ 173 h 175"/>
                <a:gd name="T34" fmla="*/ 288 w 292"/>
                <a:gd name="T35" fmla="*/ 167 h 175"/>
                <a:gd name="T36" fmla="*/ 288 w 292"/>
                <a:gd name="T37" fmla="*/ 167 h 175"/>
                <a:gd name="T38" fmla="*/ 227 w 292"/>
                <a:gd name="T39" fmla="*/ 169 h 175"/>
                <a:gd name="T40" fmla="*/ 112 w 292"/>
                <a:gd name="T41" fmla="*/ 171 h 175"/>
                <a:gd name="T42" fmla="*/ 55 w 292"/>
                <a:gd name="T43" fmla="*/ 158 h 175"/>
                <a:gd name="T44" fmla="*/ 49 w 292"/>
                <a:gd name="T45" fmla="*/ 145 h 175"/>
                <a:gd name="T46" fmla="*/ 9 w 292"/>
                <a:gd name="T47" fmla="*/ 35 h 175"/>
                <a:gd name="T48" fmla="*/ 5 w 292"/>
                <a:gd name="T49" fmla="*/ 23 h 175"/>
                <a:gd name="T50" fmla="*/ 6 w 292"/>
                <a:gd name="T51" fmla="*/ 17 h 175"/>
                <a:gd name="T52" fmla="*/ 41 w 292"/>
                <a:gd name="T53" fmla="*/ 8 h 175"/>
                <a:gd name="T54" fmla="*/ 106 w 292"/>
                <a:gd name="T55" fmla="*/ 7 h 175"/>
                <a:gd name="T56" fmla="*/ 107 w 292"/>
                <a:gd name="T57" fmla="*/ 7 h 175"/>
                <a:gd name="T58" fmla="*/ 146 w 292"/>
                <a:gd name="T59" fmla="*/ 29 h 175"/>
                <a:gd name="T60" fmla="*/ 156 w 292"/>
                <a:gd name="T61" fmla="*/ 30 h 175"/>
                <a:gd name="T62" fmla="*/ 156 w 292"/>
                <a:gd name="T63" fmla="*/ 30 h 175"/>
                <a:gd name="T64" fmla="*/ 186 w 292"/>
                <a:gd name="T65" fmla="*/ 30 h 175"/>
                <a:gd name="T66" fmla="*/ 226 w 292"/>
                <a:gd name="T67" fmla="*/ 32 h 175"/>
                <a:gd name="T68" fmla="*/ 250 w 292"/>
                <a:gd name="T69" fmla="*/ 55 h 175"/>
                <a:gd name="T70" fmla="*/ 266 w 292"/>
                <a:gd name="T71" fmla="*/ 94 h 175"/>
                <a:gd name="T72" fmla="*/ 279 w 292"/>
                <a:gd name="T73" fmla="*/ 16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2" h="175">
                  <a:moveTo>
                    <a:pt x="269" y="92"/>
                  </a:moveTo>
                  <a:cubicBezTo>
                    <a:pt x="263" y="80"/>
                    <a:pt x="257" y="67"/>
                    <a:pt x="253" y="54"/>
                  </a:cubicBezTo>
                  <a:cubicBezTo>
                    <a:pt x="253" y="54"/>
                    <a:pt x="253" y="54"/>
                    <a:pt x="253" y="54"/>
                  </a:cubicBezTo>
                  <a:cubicBezTo>
                    <a:pt x="250" y="41"/>
                    <a:pt x="242" y="31"/>
                    <a:pt x="228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14" y="27"/>
                    <a:pt x="200" y="27"/>
                    <a:pt x="186" y="27"/>
                  </a:cubicBezTo>
                  <a:cubicBezTo>
                    <a:pt x="181" y="27"/>
                    <a:pt x="176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66" y="26"/>
                    <a:pt x="161" y="26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4" y="27"/>
                    <a:pt x="153" y="27"/>
                    <a:pt x="152" y="27"/>
                  </a:cubicBezTo>
                  <a:cubicBezTo>
                    <a:pt x="150" y="26"/>
                    <a:pt x="148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31" y="20"/>
                    <a:pt x="130" y="0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86" y="4"/>
                    <a:pt x="64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29" y="6"/>
                    <a:pt x="8" y="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2" y="20"/>
                    <a:pt x="2" y="23"/>
                  </a:cubicBezTo>
                  <a:cubicBezTo>
                    <a:pt x="0" y="26"/>
                    <a:pt x="1" y="35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9" y="70"/>
                    <a:pt x="32" y="106"/>
                    <a:pt x="46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6" y="152"/>
                    <a:pt x="49" y="157"/>
                    <a:pt x="53" y="160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62" y="172"/>
                    <a:pt x="78" y="175"/>
                    <a:pt x="94" y="175"/>
                  </a:cubicBezTo>
                  <a:cubicBezTo>
                    <a:pt x="100" y="175"/>
                    <a:pt x="107" y="174"/>
                    <a:pt x="112" y="174"/>
                  </a:cubicBezTo>
                  <a:cubicBezTo>
                    <a:pt x="117" y="174"/>
                    <a:pt x="122" y="173"/>
                    <a:pt x="126" y="173"/>
                  </a:cubicBezTo>
                  <a:cubicBezTo>
                    <a:pt x="158" y="173"/>
                    <a:pt x="193" y="173"/>
                    <a:pt x="227" y="173"/>
                  </a:cubicBezTo>
                  <a:cubicBezTo>
                    <a:pt x="245" y="173"/>
                    <a:pt x="263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83" y="173"/>
                    <a:pt x="287" y="170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92" y="141"/>
                    <a:pt x="281" y="116"/>
                    <a:pt x="269" y="92"/>
                  </a:cubicBezTo>
                  <a:close/>
                  <a:moveTo>
                    <a:pt x="227" y="169"/>
                  </a:moveTo>
                  <a:cubicBezTo>
                    <a:pt x="193" y="169"/>
                    <a:pt x="158" y="169"/>
                    <a:pt x="126" y="170"/>
                  </a:cubicBezTo>
                  <a:cubicBezTo>
                    <a:pt x="122" y="170"/>
                    <a:pt x="117" y="170"/>
                    <a:pt x="112" y="171"/>
                  </a:cubicBezTo>
                  <a:cubicBezTo>
                    <a:pt x="91" y="172"/>
                    <a:pt x="67" y="174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3" y="154"/>
                    <a:pt x="51" y="149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34" y="105"/>
                    <a:pt x="21" y="69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1"/>
                    <a:pt x="7" y="27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1"/>
                    <a:pt x="5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2" y="7"/>
                    <a:pt x="30" y="10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64" y="7"/>
                    <a:pt x="86" y="7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7"/>
                    <a:pt x="106" y="7"/>
                    <a:pt x="107" y="7"/>
                  </a:cubicBezTo>
                  <a:cubicBezTo>
                    <a:pt x="122" y="8"/>
                    <a:pt x="132" y="16"/>
                    <a:pt x="134" y="29"/>
                  </a:cubicBezTo>
                  <a:cubicBezTo>
                    <a:pt x="137" y="30"/>
                    <a:pt x="142" y="30"/>
                    <a:pt x="146" y="29"/>
                  </a:cubicBezTo>
                  <a:cubicBezTo>
                    <a:pt x="148" y="30"/>
                    <a:pt x="150" y="30"/>
                    <a:pt x="151" y="30"/>
                  </a:cubicBezTo>
                  <a:cubicBezTo>
                    <a:pt x="153" y="30"/>
                    <a:pt x="154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61" y="31"/>
                    <a:pt x="168" y="31"/>
                    <a:pt x="172" y="30"/>
                  </a:cubicBezTo>
                  <a:cubicBezTo>
                    <a:pt x="177" y="30"/>
                    <a:pt x="182" y="30"/>
                    <a:pt x="186" y="30"/>
                  </a:cubicBezTo>
                  <a:cubicBezTo>
                    <a:pt x="200" y="30"/>
                    <a:pt x="213" y="30"/>
                    <a:pt x="226" y="32"/>
                  </a:cubicBezTo>
                  <a:cubicBezTo>
                    <a:pt x="226" y="32"/>
                    <a:pt x="226" y="32"/>
                    <a:pt x="226" y="32"/>
                  </a:cubicBezTo>
                  <a:cubicBezTo>
                    <a:pt x="233" y="35"/>
                    <a:pt x="247" y="39"/>
                    <a:pt x="243" y="47"/>
                  </a:cubicBezTo>
                  <a:cubicBezTo>
                    <a:pt x="245" y="49"/>
                    <a:pt x="249" y="51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4" y="68"/>
                    <a:pt x="260" y="81"/>
                    <a:pt x="266" y="94"/>
                  </a:cubicBezTo>
                  <a:cubicBezTo>
                    <a:pt x="277" y="117"/>
                    <a:pt x="289" y="141"/>
                    <a:pt x="285" y="165"/>
                  </a:cubicBezTo>
                  <a:cubicBezTo>
                    <a:pt x="283" y="167"/>
                    <a:pt x="281" y="168"/>
                    <a:pt x="279" y="169"/>
                  </a:cubicBezTo>
                  <a:cubicBezTo>
                    <a:pt x="262" y="169"/>
                    <a:pt x="245" y="169"/>
                    <a:pt x="227" y="16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9" name="文本框 228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63554" y="4437115"/>
            <a:ext cx="8607439" cy="16927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998275"/>
            <a:ext cx="12192000" cy="1366829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403" y="315180"/>
            <a:ext cx="10282184" cy="2681772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624419" y="3097348"/>
            <a:ext cx="5471583" cy="161867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6096000" y="3097348"/>
            <a:ext cx="5471584" cy="154667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775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336" y="3097345"/>
            <a:ext cx="52493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822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01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491942" y="2221840"/>
            <a:ext cx="1925514" cy="3228314"/>
            <a:chOff x="3159126" y="2176463"/>
            <a:chExt cx="1438275" cy="2411413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02026" y="2176463"/>
              <a:ext cx="366713" cy="525463"/>
            </a:xfrm>
            <a:custGeom>
              <a:avLst/>
              <a:gdLst>
                <a:gd name="T0" fmla="*/ 26 w 170"/>
                <a:gd name="T1" fmla="*/ 193 h 244"/>
                <a:gd name="T2" fmla="*/ 143 w 170"/>
                <a:gd name="T3" fmla="*/ 117 h 244"/>
                <a:gd name="T4" fmla="*/ 56 w 170"/>
                <a:gd name="T5" fmla="*/ 45 h 244"/>
                <a:gd name="T6" fmla="*/ 119 w 170"/>
                <a:gd name="T7" fmla="*/ 164 h 244"/>
                <a:gd name="T8" fmla="*/ 37 w 170"/>
                <a:gd name="T9" fmla="*/ 123 h 244"/>
                <a:gd name="T10" fmla="*/ 54 w 170"/>
                <a:gd name="T11" fmla="*/ 120 h 244"/>
                <a:gd name="T12" fmla="*/ 54 w 170"/>
                <a:gd name="T13" fmla="*/ 90 h 244"/>
                <a:gd name="T14" fmla="*/ 68 w 170"/>
                <a:gd name="T15" fmla="*/ 63 h 244"/>
                <a:gd name="T16" fmla="*/ 92 w 170"/>
                <a:gd name="T17" fmla="*/ 89 h 244"/>
                <a:gd name="T18" fmla="*/ 89 w 170"/>
                <a:gd name="T19" fmla="*/ 113 h 244"/>
                <a:gd name="T20" fmla="*/ 98 w 170"/>
                <a:gd name="T21" fmla="*/ 142 h 244"/>
                <a:gd name="T22" fmla="*/ 102 w 170"/>
                <a:gd name="T23" fmla="*/ 153 h 244"/>
                <a:gd name="T24" fmla="*/ 94 w 170"/>
                <a:gd name="T25" fmla="*/ 102 h 244"/>
                <a:gd name="T26" fmla="*/ 94 w 170"/>
                <a:gd name="T27" fmla="*/ 78 h 244"/>
                <a:gd name="T28" fmla="*/ 76 w 170"/>
                <a:gd name="T29" fmla="*/ 121 h 244"/>
                <a:gd name="T30" fmla="*/ 71 w 170"/>
                <a:gd name="T31" fmla="*/ 102 h 244"/>
                <a:gd name="T32" fmla="*/ 70 w 170"/>
                <a:gd name="T33" fmla="*/ 145 h 244"/>
                <a:gd name="T34" fmla="*/ 82 w 170"/>
                <a:gd name="T35" fmla="*/ 148 h 244"/>
                <a:gd name="T36" fmla="*/ 89 w 170"/>
                <a:gd name="T37" fmla="*/ 148 h 244"/>
                <a:gd name="T38" fmla="*/ 111 w 170"/>
                <a:gd name="T39" fmla="*/ 151 h 244"/>
                <a:gd name="T40" fmla="*/ 117 w 170"/>
                <a:gd name="T41" fmla="*/ 103 h 244"/>
                <a:gd name="T42" fmla="*/ 111 w 170"/>
                <a:gd name="T43" fmla="*/ 85 h 244"/>
                <a:gd name="T44" fmla="*/ 115 w 170"/>
                <a:gd name="T45" fmla="*/ 136 h 244"/>
                <a:gd name="T46" fmla="*/ 126 w 170"/>
                <a:gd name="T47" fmla="*/ 123 h 244"/>
                <a:gd name="T48" fmla="*/ 140 w 170"/>
                <a:gd name="T49" fmla="*/ 100 h 244"/>
                <a:gd name="T50" fmla="*/ 124 w 170"/>
                <a:gd name="T51" fmla="*/ 72 h 244"/>
                <a:gd name="T52" fmla="*/ 114 w 170"/>
                <a:gd name="T53" fmla="*/ 38 h 244"/>
                <a:gd name="T54" fmla="*/ 102 w 170"/>
                <a:gd name="T55" fmla="*/ 49 h 244"/>
                <a:gd name="T56" fmla="*/ 89 w 170"/>
                <a:gd name="T57" fmla="*/ 44 h 244"/>
                <a:gd name="T58" fmla="*/ 75 w 170"/>
                <a:gd name="T59" fmla="*/ 64 h 244"/>
                <a:gd name="T60" fmla="*/ 63 w 170"/>
                <a:gd name="T61" fmla="*/ 75 h 244"/>
                <a:gd name="T62" fmla="*/ 44 w 170"/>
                <a:gd name="T63" fmla="*/ 66 h 244"/>
                <a:gd name="T64" fmla="*/ 39 w 170"/>
                <a:gd name="T65" fmla="*/ 76 h 244"/>
                <a:gd name="T66" fmla="*/ 28 w 170"/>
                <a:gd name="T67" fmla="*/ 106 h 244"/>
                <a:gd name="T68" fmla="*/ 20 w 170"/>
                <a:gd name="T69" fmla="*/ 102 h 244"/>
                <a:gd name="T70" fmla="*/ 32 w 170"/>
                <a:gd name="T71" fmla="*/ 127 h 244"/>
                <a:gd name="T72" fmla="*/ 39 w 170"/>
                <a:gd name="T73" fmla="*/ 146 h 244"/>
                <a:gd name="T74" fmla="*/ 45 w 170"/>
                <a:gd name="T75" fmla="*/ 148 h 244"/>
                <a:gd name="T76" fmla="*/ 57 w 170"/>
                <a:gd name="T77" fmla="*/ 126 h 244"/>
                <a:gd name="T78" fmla="*/ 66 w 170"/>
                <a:gd name="T79" fmla="*/ 153 h 244"/>
                <a:gd name="T80" fmla="*/ 77 w 170"/>
                <a:gd name="T81" fmla="*/ 185 h 244"/>
                <a:gd name="T82" fmla="*/ 98 w 170"/>
                <a:gd name="T83" fmla="*/ 197 h 244"/>
                <a:gd name="T84" fmla="*/ 113 w 170"/>
                <a:gd name="T85" fmla="*/ 147 h 244"/>
                <a:gd name="T86" fmla="*/ 119 w 170"/>
                <a:gd name="T87" fmla="*/ 193 h 244"/>
                <a:gd name="T88" fmla="*/ 130 w 170"/>
                <a:gd name="T89" fmla="*/ 153 h 244"/>
                <a:gd name="T90" fmla="*/ 134 w 170"/>
                <a:gd name="T91" fmla="*/ 119 h 244"/>
                <a:gd name="T92" fmla="*/ 140 w 170"/>
                <a:gd name="T93" fmla="*/ 151 h 244"/>
                <a:gd name="T94" fmla="*/ 129 w 170"/>
                <a:gd name="T95" fmla="*/ 49 h 244"/>
                <a:gd name="T96" fmla="*/ 109 w 170"/>
                <a:gd name="T97" fmla="*/ 21 h 244"/>
                <a:gd name="T98" fmla="*/ 90 w 170"/>
                <a:gd name="T99" fmla="*/ 28 h 244"/>
                <a:gd name="T100" fmla="*/ 76 w 170"/>
                <a:gd name="T101" fmla="*/ 28 h 244"/>
                <a:gd name="T102" fmla="*/ 51 w 170"/>
                <a:gd name="T103" fmla="*/ 37 h 244"/>
                <a:gd name="T104" fmla="*/ 39 w 170"/>
                <a:gd name="T105" fmla="*/ 47 h 244"/>
                <a:gd name="T106" fmla="*/ 27 w 170"/>
                <a:gd name="T107" fmla="*/ 57 h 244"/>
                <a:gd name="T108" fmla="*/ 19 w 170"/>
                <a:gd name="T109" fmla="*/ 131 h 244"/>
                <a:gd name="T110" fmla="*/ 43 w 170"/>
                <a:gd name="T111" fmla="*/ 193 h 244"/>
                <a:gd name="T112" fmla="*/ 67 w 170"/>
                <a:gd name="T113" fmla="*/ 211 h 244"/>
                <a:gd name="T114" fmla="*/ 93 w 170"/>
                <a:gd name="T115" fmla="*/ 227 h 244"/>
                <a:gd name="T116" fmla="*/ 149 w 170"/>
                <a:gd name="T117" fmla="*/ 15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" h="244">
                  <a:moveTo>
                    <a:pt x="149" y="59"/>
                  </a:moveTo>
                  <a:cubicBezTo>
                    <a:pt x="147" y="56"/>
                    <a:pt x="143" y="50"/>
                    <a:pt x="141" y="45"/>
                  </a:cubicBezTo>
                  <a:cubicBezTo>
                    <a:pt x="139" y="39"/>
                    <a:pt x="136" y="35"/>
                    <a:pt x="134" y="30"/>
                  </a:cubicBezTo>
                  <a:cubicBezTo>
                    <a:pt x="131" y="25"/>
                    <a:pt x="128" y="19"/>
                    <a:pt x="123" y="15"/>
                  </a:cubicBezTo>
                  <a:cubicBezTo>
                    <a:pt x="118" y="10"/>
                    <a:pt x="112" y="9"/>
                    <a:pt x="106" y="4"/>
                  </a:cubicBezTo>
                  <a:cubicBezTo>
                    <a:pt x="82" y="0"/>
                    <a:pt x="62" y="1"/>
                    <a:pt x="42" y="13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7" y="15"/>
                    <a:pt x="37" y="16"/>
                    <a:pt x="36" y="17"/>
                  </a:cubicBezTo>
                  <a:cubicBezTo>
                    <a:pt x="26" y="23"/>
                    <a:pt x="18" y="31"/>
                    <a:pt x="14" y="42"/>
                  </a:cubicBezTo>
                  <a:cubicBezTo>
                    <a:pt x="13" y="44"/>
                    <a:pt x="15" y="44"/>
                    <a:pt x="15" y="45"/>
                  </a:cubicBezTo>
                  <a:cubicBezTo>
                    <a:pt x="0" y="65"/>
                    <a:pt x="0" y="95"/>
                    <a:pt x="0" y="117"/>
                  </a:cubicBezTo>
                  <a:cubicBezTo>
                    <a:pt x="0" y="125"/>
                    <a:pt x="2" y="131"/>
                    <a:pt x="4" y="138"/>
                  </a:cubicBezTo>
                  <a:cubicBezTo>
                    <a:pt x="9" y="156"/>
                    <a:pt x="16" y="180"/>
                    <a:pt x="26" y="193"/>
                  </a:cubicBezTo>
                  <a:cubicBezTo>
                    <a:pt x="33" y="203"/>
                    <a:pt x="39" y="205"/>
                    <a:pt x="49" y="212"/>
                  </a:cubicBezTo>
                  <a:cubicBezTo>
                    <a:pt x="60" y="219"/>
                    <a:pt x="74" y="223"/>
                    <a:pt x="87" y="225"/>
                  </a:cubicBezTo>
                  <a:cubicBezTo>
                    <a:pt x="84" y="225"/>
                    <a:pt x="84" y="227"/>
                    <a:pt x="85" y="229"/>
                  </a:cubicBezTo>
                  <a:cubicBezTo>
                    <a:pt x="91" y="235"/>
                    <a:pt x="96" y="244"/>
                    <a:pt x="108" y="242"/>
                  </a:cubicBezTo>
                  <a:cubicBezTo>
                    <a:pt x="111" y="242"/>
                    <a:pt x="119" y="237"/>
                    <a:pt x="121" y="234"/>
                  </a:cubicBezTo>
                  <a:cubicBezTo>
                    <a:pt x="132" y="221"/>
                    <a:pt x="149" y="192"/>
                    <a:pt x="151" y="178"/>
                  </a:cubicBezTo>
                  <a:cubicBezTo>
                    <a:pt x="152" y="175"/>
                    <a:pt x="152" y="172"/>
                    <a:pt x="151" y="170"/>
                  </a:cubicBezTo>
                  <a:cubicBezTo>
                    <a:pt x="163" y="155"/>
                    <a:pt x="165" y="129"/>
                    <a:pt x="163" y="108"/>
                  </a:cubicBezTo>
                  <a:cubicBezTo>
                    <a:pt x="165" y="110"/>
                    <a:pt x="166" y="115"/>
                    <a:pt x="170" y="113"/>
                  </a:cubicBezTo>
                  <a:cubicBezTo>
                    <a:pt x="169" y="107"/>
                    <a:pt x="164" y="105"/>
                    <a:pt x="162" y="100"/>
                  </a:cubicBezTo>
                  <a:cubicBezTo>
                    <a:pt x="160" y="84"/>
                    <a:pt x="155" y="69"/>
                    <a:pt x="149" y="59"/>
                  </a:cubicBezTo>
                  <a:close/>
                  <a:moveTo>
                    <a:pt x="149" y="111"/>
                  </a:moveTo>
                  <a:cubicBezTo>
                    <a:pt x="147" y="114"/>
                    <a:pt x="145" y="115"/>
                    <a:pt x="143" y="117"/>
                  </a:cubicBezTo>
                  <a:cubicBezTo>
                    <a:pt x="141" y="116"/>
                    <a:pt x="139" y="115"/>
                    <a:pt x="138" y="112"/>
                  </a:cubicBezTo>
                  <a:cubicBezTo>
                    <a:pt x="140" y="109"/>
                    <a:pt x="142" y="108"/>
                    <a:pt x="143" y="105"/>
                  </a:cubicBezTo>
                  <a:cubicBezTo>
                    <a:pt x="146" y="106"/>
                    <a:pt x="145" y="110"/>
                    <a:pt x="149" y="111"/>
                  </a:cubicBezTo>
                  <a:close/>
                  <a:moveTo>
                    <a:pt x="58" y="63"/>
                  </a:moveTo>
                  <a:cubicBezTo>
                    <a:pt x="60" y="65"/>
                    <a:pt x="59" y="69"/>
                    <a:pt x="61" y="70"/>
                  </a:cubicBezTo>
                  <a:cubicBezTo>
                    <a:pt x="62" y="74"/>
                    <a:pt x="58" y="74"/>
                    <a:pt x="58" y="77"/>
                  </a:cubicBezTo>
                  <a:cubicBezTo>
                    <a:pt x="56" y="77"/>
                    <a:pt x="57" y="74"/>
                    <a:pt x="55" y="74"/>
                  </a:cubicBezTo>
                  <a:cubicBezTo>
                    <a:pt x="53" y="74"/>
                    <a:pt x="54" y="76"/>
                    <a:pt x="52" y="76"/>
                  </a:cubicBezTo>
                  <a:cubicBezTo>
                    <a:pt x="52" y="78"/>
                    <a:pt x="53" y="79"/>
                    <a:pt x="54" y="80"/>
                  </a:cubicBezTo>
                  <a:cubicBezTo>
                    <a:pt x="50" y="95"/>
                    <a:pt x="46" y="72"/>
                    <a:pt x="54" y="72"/>
                  </a:cubicBezTo>
                  <a:cubicBezTo>
                    <a:pt x="54" y="69"/>
                    <a:pt x="56" y="66"/>
                    <a:pt x="58" y="63"/>
                  </a:cubicBezTo>
                  <a:close/>
                  <a:moveTo>
                    <a:pt x="54" y="47"/>
                  </a:moveTo>
                  <a:cubicBezTo>
                    <a:pt x="56" y="48"/>
                    <a:pt x="57" y="47"/>
                    <a:pt x="56" y="45"/>
                  </a:cubicBezTo>
                  <a:cubicBezTo>
                    <a:pt x="59" y="48"/>
                    <a:pt x="62" y="53"/>
                    <a:pt x="57" y="55"/>
                  </a:cubicBezTo>
                  <a:cubicBezTo>
                    <a:pt x="58" y="51"/>
                    <a:pt x="55" y="51"/>
                    <a:pt x="54" y="47"/>
                  </a:cubicBezTo>
                  <a:close/>
                  <a:moveTo>
                    <a:pt x="106" y="47"/>
                  </a:moveTo>
                  <a:cubicBezTo>
                    <a:pt x="104" y="43"/>
                    <a:pt x="106" y="36"/>
                    <a:pt x="110" y="36"/>
                  </a:cubicBezTo>
                  <a:cubicBezTo>
                    <a:pt x="109" y="40"/>
                    <a:pt x="112" y="45"/>
                    <a:pt x="106" y="47"/>
                  </a:cubicBezTo>
                  <a:close/>
                  <a:moveTo>
                    <a:pt x="115" y="152"/>
                  </a:moveTo>
                  <a:cubicBezTo>
                    <a:pt x="116" y="150"/>
                    <a:pt x="117" y="148"/>
                    <a:pt x="119" y="148"/>
                  </a:cubicBezTo>
                  <a:cubicBezTo>
                    <a:pt x="118" y="150"/>
                    <a:pt x="122" y="153"/>
                    <a:pt x="124" y="155"/>
                  </a:cubicBezTo>
                  <a:cubicBezTo>
                    <a:pt x="124" y="157"/>
                    <a:pt x="122" y="158"/>
                    <a:pt x="122" y="160"/>
                  </a:cubicBezTo>
                  <a:cubicBezTo>
                    <a:pt x="119" y="158"/>
                    <a:pt x="118" y="155"/>
                    <a:pt x="115" y="152"/>
                  </a:cubicBezTo>
                  <a:close/>
                  <a:moveTo>
                    <a:pt x="119" y="164"/>
                  </a:moveTo>
                  <a:cubicBezTo>
                    <a:pt x="116" y="162"/>
                    <a:pt x="114" y="159"/>
                    <a:pt x="113" y="155"/>
                  </a:cubicBezTo>
                  <a:cubicBezTo>
                    <a:pt x="115" y="156"/>
                    <a:pt x="118" y="160"/>
                    <a:pt x="119" y="164"/>
                  </a:cubicBezTo>
                  <a:close/>
                  <a:moveTo>
                    <a:pt x="92" y="160"/>
                  </a:moveTo>
                  <a:cubicBezTo>
                    <a:pt x="94" y="161"/>
                    <a:pt x="95" y="163"/>
                    <a:pt x="97" y="165"/>
                  </a:cubicBezTo>
                  <a:cubicBezTo>
                    <a:pt x="100" y="163"/>
                    <a:pt x="94" y="161"/>
                    <a:pt x="98" y="158"/>
                  </a:cubicBezTo>
                  <a:cubicBezTo>
                    <a:pt x="101" y="159"/>
                    <a:pt x="102" y="162"/>
                    <a:pt x="104" y="164"/>
                  </a:cubicBezTo>
                  <a:cubicBezTo>
                    <a:pt x="103" y="167"/>
                    <a:pt x="100" y="167"/>
                    <a:pt x="100" y="171"/>
                  </a:cubicBezTo>
                  <a:cubicBezTo>
                    <a:pt x="98" y="170"/>
                    <a:pt x="98" y="166"/>
                    <a:pt x="94" y="166"/>
                  </a:cubicBezTo>
                  <a:cubicBezTo>
                    <a:pt x="97" y="163"/>
                    <a:pt x="91" y="163"/>
                    <a:pt x="92" y="160"/>
                  </a:cubicBezTo>
                  <a:close/>
                  <a:moveTo>
                    <a:pt x="35" y="106"/>
                  </a:moveTo>
                  <a:cubicBezTo>
                    <a:pt x="36" y="103"/>
                    <a:pt x="38" y="102"/>
                    <a:pt x="39" y="99"/>
                  </a:cubicBezTo>
                  <a:cubicBezTo>
                    <a:pt x="45" y="101"/>
                    <a:pt x="41" y="107"/>
                    <a:pt x="39" y="110"/>
                  </a:cubicBezTo>
                  <a:cubicBezTo>
                    <a:pt x="36" y="110"/>
                    <a:pt x="36" y="108"/>
                    <a:pt x="35" y="106"/>
                  </a:cubicBezTo>
                  <a:close/>
                  <a:moveTo>
                    <a:pt x="39" y="119"/>
                  </a:moveTo>
                  <a:cubicBezTo>
                    <a:pt x="39" y="121"/>
                    <a:pt x="38" y="121"/>
                    <a:pt x="37" y="123"/>
                  </a:cubicBezTo>
                  <a:cubicBezTo>
                    <a:pt x="36" y="123"/>
                    <a:pt x="36" y="120"/>
                    <a:pt x="37" y="119"/>
                  </a:cubicBezTo>
                  <a:cubicBezTo>
                    <a:pt x="38" y="119"/>
                    <a:pt x="38" y="119"/>
                    <a:pt x="39" y="119"/>
                  </a:cubicBezTo>
                  <a:close/>
                  <a:moveTo>
                    <a:pt x="34" y="98"/>
                  </a:moveTo>
                  <a:cubicBezTo>
                    <a:pt x="34" y="97"/>
                    <a:pt x="34" y="94"/>
                    <a:pt x="36" y="94"/>
                  </a:cubicBezTo>
                  <a:cubicBezTo>
                    <a:pt x="36" y="96"/>
                    <a:pt x="34" y="96"/>
                    <a:pt x="34" y="98"/>
                  </a:cubicBezTo>
                  <a:close/>
                  <a:moveTo>
                    <a:pt x="32" y="118"/>
                  </a:moveTo>
                  <a:cubicBezTo>
                    <a:pt x="31" y="116"/>
                    <a:pt x="31" y="115"/>
                    <a:pt x="32" y="112"/>
                  </a:cubicBezTo>
                  <a:cubicBezTo>
                    <a:pt x="35" y="112"/>
                    <a:pt x="36" y="118"/>
                    <a:pt x="32" y="118"/>
                  </a:cubicBezTo>
                  <a:close/>
                  <a:moveTo>
                    <a:pt x="44" y="106"/>
                  </a:moveTo>
                  <a:cubicBezTo>
                    <a:pt x="47" y="108"/>
                    <a:pt x="43" y="113"/>
                    <a:pt x="41" y="115"/>
                  </a:cubicBezTo>
                  <a:cubicBezTo>
                    <a:pt x="39" y="111"/>
                    <a:pt x="43" y="109"/>
                    <a:pt x="44" y="106"/>
                  </a:cubicBezTo>
                  <a:close/>
                  <a:moveTo>
                    <a:pt x="49" y="112"/>
                  </a:moveTo>
                  <a:cubicBezTo>
                    <a:pt x="51" y="114"/>
                    <a:pt x="52" y="118"/>
                    <a:pt x="54" y="120"/>
                  </a:cubicBezTo>
                  <a:cubicBezTo>
                    <a:pt x="53" y="123"/>
                    <a:pt x="52" y="126"/>
                    <a:pt x="49" y="127"/>
                  </a:cubicBezTo>
                  <a:cubicBezTo>
                    <a:pt x="50" y="125"/>
                    <a:pt x="46" y="122"/>
                    <a:pt x="45" y="120"/>
                  </a:cubicBezTo>
                  <a:cubicBezTo>
                    <a:pt x="45" y="117"/>
                    <a:pt x="48" y="115"/>
                    <a:pt x="49" y="112"/>
                  </a:cubicBezTo>
                  <a:close/>
                  <a:moveTo>
                    <a:pt x="47" y="101"/>
                  </a:moveTo>
                  <a:cubicBezTo>
                    <a:pt x="48" y="99"/>
                    <a:pt x="50" y="97"/>
                    <a:pt x="51" y="94"/>
                  </a:cubicBezTo>
                  <a:cubicBezTo>
                    <a:pt x="53" y="95"/>
                    <a:pt x="50" y="101"/>
                    <a:pt x="47" y="101"/>
                  </a:cubicBezTo>
                  <a:close/>
                  <a:moveTo>
                    <a:pt x="52" y="110"/>
                  </a:moveTo>
                  <a:cubicBezTo>
                    <a:pt x="53" y="108"/>
                    <a:pt x="52" y="108"/>
                    <a:pt x="51" y="107"/>
                  </a:cubicBezTo>
                  <a:cubicBezTo>
                    <a:pt x="51" y="103"/>
                    <a:pt x="55" y="103"/>
                    <a:pt x="55" y="100"/>
                  </a:cubicBezTo>
                  <a:cubicBezTo>
                    <a:pt x="59" y="105"/>
                    <a:pt x="65" y="110"/>
                    <a:pt x="56" y="114"/>
                  </a:cubicBezTo>
                  <a:cubicBezTo>
                    <a:pt x="56" y="112"/>
                    <a:pt x="54" y="110"/>
                    <a:pt x="52" y="110"/>
                  </a:cubicBezTo>
                  <a:close/>
                  <a:moveTo>
                    <a:pt x="56" y="84"/>
                  </a:moveTo>
                  <a:cubicBezTo>
                    <a:pt x="58" y="85"/>
                    <a:pt x="56" y="89"/>
                    <a:pt x="54" y="90"/>
                  </a:cubicBezTo>
                  <a:cubicBezTo>
                    <a:pt x="53" y="88"/>
                    <a:pt x="56" y="86"/>
                    <a:pt x="56" y="84"/>
                  </a:cubicBezTo>
                  <a:close/>
                  <a:moveTo>
                    <a:pt x="58" y="95"/>
                  </a:moveTo>
                  <a:cubicBezTo>
                    <a:pt x="58" y="93"/>
                    <a:pt x="60" y="91"/>
                    <a:pt x="60" y="89"/>
                  </a:cubicBezTo>
                  <a:cubicBezTo>
                    <a:pt x="63" y="92"/>
                    <a:pt x="65" y="95"/>
                    <a:pt x="67" y="98"/>
                  </a:cubicBezTo>
                  <a:cubicBezTo>
                    <a:pt x="66" y="101"/>
                    <a:pt x="64" y="102"/>
                    <a:pt x="64" y="104"/>
                  </a:cubicBezTo>
                  <a:cubicBezTo>
                    <a:pt x="62" y="101"/>
                    <a:pt x="60" y="98"/>
                    <a:pt x="58" y="95"/>
                  </a:cubicBezTo>
                  <a:close/>
                  <a:moveTo>
                    <a:pt x="67" y="78"/>
                  </a:moveTo>
                  <a:cubicBezTo>
                    <a:pt x="69" y="83"/>
                    <a:pt x="76" y="89"/>
                    <a:pt x="70" y="94"/>
                  </a:cubicBezTo>
                  <a:cubicBezTo>
                    <a:pt x="67" y="92"/>
                    <a:pt x="65" y="88"/>
                    <a:pt x="63" y="84"/>
                  </a:cubicBezTo>
                  <a:cubicBezTo>
                    <a:pt x="64" y="82"/>
                    <a:pt x="66" y="81"/>
                    <a:pt x="67" y="78"/>
                  </a:cubicBezTo>
                  <a:close/>
                  <a:moveTo>
                    <a:pt x="68" y="63"/>
                  </a:moveTo>
                  <a:cubicBezTo>
                    <a:pt x="71" y="64"/>
                    <a:pt x="67" y="67"/>
                    <a:pt x="67" y="69"/>
                  </a:cubicBezTo>
                  <a:cubicBezTo>
                    <a:pt x="64" y="68"/>
                    <a:pt x="68" y="66"/>
                    <a:pt x="68" y="63"/>
                  </a:cubicBezTo>
                  <a:close/>
                  <a:moveTo>
                    <a:pt x="79" y="79"/>
                  </a:moveTo>
                  <a:cubicBezTo>
                    <a:pt x="79" y="81"/>
                    <a:pt x="78" y="83"/>
                    <a:pt x="75" y="83"/>
                  </a:cubicBezTo>
                  <a:cubicBezTo>
                    <a:pt x="75" y="80"/>
                    <a:pt x="69" y="79"/>
                    <a:pt x="71" y="75"/>
                  </a:cubicBezTo>
                  <a:cubicBezTo>
                    <a:pt x="71" y="74"/>
                    <a:pt x="70" y="76"/>
                    <a:pt x="69" y="74"/>
                  </a:cubicBezTo>
                  <a:cubicBezTo>
                    <a:pt x="70" y="73"/>
                    <a:pt x="71" y="71"/>
                    <a:pt x="71" y="68"/>
                  </a:cubicBezTo>
                  <a:cubicBezTo>
                    <a:pt x="75" y="71"/>
                    <a:pt x="76" y="76"/>
                    <a:pt x="79" y="79"/>
                  </a:cubicBezTo>
                  <a:close/>
                  <a:moveTo>
                    <a:pt x="72" y="57"/>
                  </a:moveTo>
                  <a:cubicBezTo>
                    <a:pt x="72" y="55"/>
                    <a:pt x="74" y="55"/>
                    <a:pt x="75" y="53"/>
                  </a:cubicBezTo>
                  <a:cubicBezTo>
                    <a:pt x="75" y="53"/>
                    <a:pt x="74" y="58"/>
                    <a:pt x="72" y="57"/>
                  </a:cubicBezTo>
                  <a:close/>
                  <a:moveTo>
                    <a:pt x="96" y="81"/>
                  </a:moveTo>
                  <a:cubicBezTo>
                    <a:pt x="98" y="82"/>
                    <a:pt x="98" y="85"/>
                    <a:pt x="100" y="86"/>
                  </a:cubicBezTo>
                  <a:cubicBezTo>
                    <a:pt x="99" y="89"/>
                    <a:pt x="98" y="91"/>
                    <a:pt x="96" y="93"/>
                  </a:cubicBezTo>
                  <a:cubicBezTo>
                    <a:pt x="93" y="93"/>
                    <a:pt x="93" y="90"/>
                    <a:pt x="92" y="89"/>
                  </a:cubicBezTo>
                  <a:cubicBezTo>
                    <a:pt x="93" y="87"/>
                    <a:pt x="95" y="84"/>
                    <a:pt x="96" y="81"/>
                  </a:cubicBezTo>
                  <a:close/>
                  <a:moveTo>
                    <a:pt x="94" y="68"/>
                  </a:moveTo>
                  <a:cubicBezTo>
                    <a:pt x="95" y="60"/>
                    <a:pt x="103" y="69"/>
                    <a:pt x="96" y="73"/>
                  </a:cubicBezTo>
                  <a:cubicBezTo>
                    <a:pt x="96" y="70"/>
                    <a:pt x="93" y="70"/>
                    <a:pt x="94" y="68"/>
                  </a:cubicBezTo>
                  <a:close/>
                  <a:moveTo>
                    <a:pt x="109" y="128"/>
                  </a:moveTo>
                  <a:cubicBezTo>
                    <a:pt x="107" y="127"/>
                    <a:pt x="106" y="127"/>
                    <a:pt x="105" y="125"/>
                  </a:cubicBezTo>
                  <a:cubicBezTo>
                    <a:pt x="104" y="122"/>
                    <a:pt x="107" y="123"/>
                    <a:pt x="106" y="119"/>
                  </a:cubicBezTo>
                  <a:cubicBezTo>
                    <a:pt x="108" y="121"/>
                    <a:pt x="108" y="123"/>
                    <a:pt x="110" y="125"/>
                  </a:cubicBezTo>
                  <a:cubicBezTo>
                    <a:pt x="111" y="127"/>
                    <a:pt x="108" y="126"/>
                    <a:pt x="109" y="128"/>
                  </a:cubicBezTo>
                  <a:close/>
                  <a:moveTo>
                    <a:pt x="108" y="140"/>
                  </a:moveTo>
                  <a:cubicBezTo>
                    <a:pt x="107" y="139"/>
                    <a:pt x="106" y="138"/>
                    <a:pt x="107" y="136"/>
                  </a:cubicBezTo>
                  <a:cubicBezTo>
                    <a:pt x="110" y="136"/>
                    <a:pt x="109" y="138"/>
                    <a:pt x="108" y="140"/>
                  </a:cubicBezTo>
                  <a:close/>
                  <a:moveTo>
                    <a:pt x="89" y="113"/>
                  </a:moveTo>
                  <a:cubicBezTo>
                    <a:pt x="92" y="117"/>
                    <a:pt x="98" y="124"/>
                    <a:pt x="96" y="130"/>
                  </a:cubicBezTo>
                  <a:cubicBezTo>
                    <a:pt x="91" y="128"/>
                    <a:pt x="89" y="123"/>
                    <a:pt x="88" y="117"/>
                  </a:cubicBezTo>
                  <a:cubicBezTo>
                    <a:pt x="87" y="118"/>
                    <a:pt x="87" y="119"/>
                    <a:pt x="85" y="118"/>
                  </a:cubicBezTo>
                  <a:cubicBezTo>
                    <a:pt x="86" y="116"/>
                    <a:pt x="88" y="115"/>
                    <a:pt x="89" y="113"/>
                  </a:cubicBezTo>
                  <a:close/>
                  <a:moveTo>
                    <a:pt x="84" y="113"/>
                  </a:moveTo>
                  <a:cubicBezTo>
                    <a:pt x="83" y="112"/>
                    <a:pt x="82" y="111"/>
                    <a:pt x="81" y="111"/>
                  </a:cubicBezTo>
                  <a:cubicBezTo>
                    <a:pt x="81" y="108"/>
                    <a:pt x="83" y="107"/>
                    <a:pt x="83" y="105"/>
                  </a:cubicBezTo>
                  <a:cubicBezTo>
                    <a:pt x="87" y="105"/>
                    <a:pt x="86" y="111"/>
                    <a:pt x="84" y="113"/>
                  </a:cubicBezTo>
                  <a:close/>
                  <a:moveTo>
                    <a:pt x="87" y="95"/>
                  </a:moveTo>
                  <a:cubicBezTo>
                    <a:pt x="92" y="91"/>
                    <a:pt x="94" y="102"/>
                    <a:pt x="89" y="102"/>
                  </a:cubicBezTo>
                  <a:cubicBezTo>
                    <a:pt x="88" y="101"/>
                    <a:pt x="87" y="98"/>
                    <a:pt x="87" y="95"/>
                  </a:cubicBezTo>
                  <a:close/>
                  <a:moveTo>
                    <a:pt x="96" y="140"/>
                  </a:moveTo>
                  <a:cubicBezTo>
                    <a:pt x="95" y="142"/>
                    <a:pt x="97" y="142"/>
                    <a:pt x="98" y="142"/>
                  </a:cubicBezTo>
                  <a:cubicBezTo>
                    <a:pt x="95" y="143"/>
                    <a:pt x="98" y="147"/>
                    <a:pt x="94" y="147"/>
                  </a:cubicBezTo>
                  <a:cubicBezTo>
                    <a:pt x="95" y="144"/>
                    <a:pt x="92" y="144"/>
                    <a:pt x="92" y="141"/>
                  </a:cubicBezTo>
                  <a:cubicBezTo>
                    <a:pt x="94" y="141"/>
                    <a:pt x="94" y="140"/>
                    <a:pt x="96" y="140"/>
                  </a:cubicBezTo>
                  <a:close/>
                  <a:moveTo>
                    <a:pt x="98" y="148"/>
                  </a:moveTo>
                  <a:cubicBezTo>
                    <a:pt x="99" y="148"/>
                    <a:pt x="100" y="148"/>
                    <a:pt x="100" y="148"/>
                  </a:cubicBezTo>
                  <a:cubicBezTo>
                    <a:pt x="100" y="150"/>
                    <a:pt x="99" y="151"/>
                    <a:pt x="98" y="151"/>
                  </a:cubicBezTo>
                  <a:cubicBezTo>
                    <a:pt x="98" y="150"/>
                    <a:pt x="98" y="149"/>
                    <a:pt x="98" y="148"/>
                  </a:cubicBezTo>
                  <a:close/>
                  <a:moveTo>
                    <a:pt x="98" y="135"/>
                  </a:moveTo>
                  <a:cubicBezTo>
                    <a:pt x="98" y="133"/>
                    <a:pt x="99" y="133"/>
                    <a:pt x="99" y="132"/>
                  </a:cubicBezTo>
                  <a:cubicBezTo>
                    <a:pt x="101" y="132"/>
                    <a:pt x="102" y="134"/>
                    <a:pt x="103" y="136"/>
                  </a:cubicBezTo>
                  <a:cubicBezTo>
                    <a:pt x="102" y="136"/>
                    <a:pt x="102" y="139"/>
                    <a:pt x="101" y="138"/>
                  </a:cubicBezTo>
                  <a:cubicBezTo>
                    <a:pt x="99" y="138"/>
                    <a:pt x="99" y="136"/>
                    <a:pt x="98" y="135"/>
                  </a:cubicBezTo>
                  <a:close/>
                  <a:moveTo>
                    <a:pt x="102" y="153"/>
                  </a:moveTo>
                  <a:cubicBezTo>
                    <a:pt x="104" y="153"/>
                    <a:pt x="105" y="155"/>
                    <a:pt x="105" y="157"/>
                  </a:cubicBezTo>
                  <a:cubicBezTo>
                    <a:pt x="104" y="156"/>
                    <a:pt x="99" y="155"/>
                    <a:pt x="102" y="153"/>
                  </a:cubicBezTo>
                  <a:close/>
                  <a:moveTo>
                    <a:pt x="104" y="144"/>
                  </a:moveTo>
                  <a:cubicBezTo>
                    <a:pt x="102" y="143"/>
                    <a:pt x="104" y="141"/>
                    <a:pt x="105" y="140"/>
                  </a:cubicBezTo>
                  <a:cubicBezTo>
                    <a:pt x="106" y="140"/>
                    <a:pt x="106" y="141"/>
                    <a:pt x="106" y="143"/>
                  </a:cubicBezTo>
                  <a:cubicBezTo>
                    <a:pt x="104" y="142"/>
                    <a:pt x="106" y="145"/>
                    <a:pt x="104" y="144"/>
                  </a:cubicBezTo>
                  <a:close/>
                  <a:moveTo>
                    <a:pt x="105" y="133"/>
                  </a:moveTo>
                  <a:cubicBezTo>
                    <a:pt x="102" y="133"/>
                    <a:pt x="102" y="130"/>
                    <a:pt x="102" y="128"/>
                  </a:cubicBezTo>
                  <a:cubicBezTo>
                    <a:pt x="104" y="128"/>
                    <a:pt x="105" y="130"/>
                    <a:pt x="105" y="133"/>
                  </a:cubicBezTo>
                  <a:close/>
                  <a:moveTo>
                    <a:pt x="102" y="119"/>
                  </a:moveTo>
                  <a:cubicBezTo>
                    <a:pt x="99" y="116"/>
                    <a:pt x="92" y="111"/>
                    <a:pt x="96" y="107"/>
                  </a:cubicBezTo>
                  <a:cubicBezTo>
                    <a:pt x="94" y="107"/>
                    <a:pt x="95" y="110"/>
                    <a:pt x="92" y="110"/>
                  </a:cubicBezTo>
                  <a:cubicBezTo>
                    <a:pt x="92" y="107"/>
                    <a:pt x="94" y="106"/>
                    <a:pt x="94" y="102"/>
                  </a:cubicBezTo>
                  <a:cubicBezTo>
                    <a:pt x="99" y="105"/>
                    <a:pt x="100" y="112"/>
                    <a:pt x="104" y="115"/>
                  </a:cubicBezTo>
                  <a:cubicBezTo>
                    <a:pt x="104" y="117"/>
                    <a:pt x="103" y="118"/>
                    <a:pt x="102" y="119"/>
                  </a:cubicBezTo>
                  <a:close/>
                  <a:moveTo>
                    <a:pt x="98" y="95"/>
                  </a:moveTo>
                  <a:cubicBezTo>
                    <a:pt x="100" y="95"/>
                    <a:pt x="99" y="91"/>
                    <a:pt x="103" y="91"/>
                  </a:cubicBezTo>
                  <a:cubicBezTo>
                    <a:pt x="105" y="94"/>
                    <a:pt x="100" y="95"/>
                    <a:pt x="100" y="98"/>
                  </a:cubicBezTo>
                  <a:cubicBezTo>
                    <a:pt x="98" y="99"/>
                    <a:pt x="97" y="97"/>
                    <a:pt x="98" y="95"/>
                  </a:cubicBezTo>
                  <a:close/>
                  <a:moveTo>
                    <a:pt x="103" y="81"/>
                  </a:moveTo>
                  <a:cubicBezTo>
                    <a:pt x="101" y="80"/>
                    <a:pt x="99" y="79"/>
                    <a:pt x="99" y="77"/>
                  </a:cubicBezTo>
                  <a:cubicBezTo>
                    <a:pt x="100" y="75"/>
                    <a:pt x="101" y="73"/>
                    <a:pt x="102" y="72"/>
                  </a:cubicBezTo>
                  <a:cubicBezTo>
                    <a:pt x="105" y="74"/>
                    <a:pt x="106" y="78"/>
                    <a:pt x="103" y="81"/>
                  </a:cubicBezTo>
                  <a:close/>
                  <a:moveTo>
                    <a:pt x="89" y="85"/>
                  </a:moveTo>
                  <a:cubicBezTo>
                    <a:pt x="84" y="81"/>
                    <a:pt x="86" y="75"/>
                    <a:pt x="89" y="71"/>
                  </a:cubicBezTo>
                  <a:cubicBezTo>
                    <a:pt x="92" y="72"/>
                    <a:pt x="92" y="76"/>
                    <a:pt x="94" y="78"/>
                  </a:cubicBezTo>
                  <a:cubicBezTo>
                    <a:pt x="93" y="80"/>
                    <a:pt x="91" y="83"/>
                    <a:pt x="89" y="85"/>
                  </a:cubicBezTo>
                  <a:close/>
                  <a:moveTo>
                    <a:pt x="87" y="89"/>
                  </a:moveTo>
                  <a:cubicBezTo>
                    <a:pt x="87" y="91"/>
                    <a:pt x="84" y="92"/>
                    <a:pt x="85" y="94"/>
                  </a:cubicBezTo>
                  <a:cubicBezTo>
                    <a:pt x="80" y="93"/>
                    <a:pt x="78" y="86"/>
                    <a:pt x="82" y="83"/>
                  </a:cubicBezTo>
                  <a:cubicBezTo>
                    <a:pt x="84" y="85"/>
                    <a:pt x="85" y="87"/>
                    <a:pt x="87" y="89"/>
                  </a:cubicBezTo>
                  <a:close/>
                  <a:moveTo>
                    <a:pt x="81" y="100"/>
                  </a:moveTo>
                  <a:cubicBezTo>
                    <a:pt x="80" y="102"/>
                    <a:pt x="79" y="103"/>
                    <a:pt x="78" y="105"/>
                  </a:cubicBezTo>
                  <a:cubicBezTo>
                    <a:pt x="76" y="104"/>
                    <a:pt x="76" y="102"/>
                    <a:pt x="73" y="102"/>
                  </a:cubicBezTo>
                  <a:cubicBezTo>
                    <a:pt x="72" y="98"/>
                    <a:pt x="75" y="96"/>
                    <a:pt x="76" y="93"/>
                  </a:cubicBezTo>
                  <a:cubicBezTo>
                    <a:pt x="78" y="94"/>
                    <a:pt x="79" y="98"/>
                    <a:pt x="81" y="10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19"/>
                    <a:pt x="78" y="121"/>
                  </a:cubicBezTo>
                  <a:cubicBezTo>
                    <a:pt x="77" y="122"/>
                    <a:pt x="76" y="119"/>
                    <a:pt x="76" y="121"/>
                  </a:cubicBezTo>
                  <a:cubicBezTo>
                    <a:pt x="74" y="119"/>
                    <a:pt x="78" y="117"/>
                    <a:pt x="77" y="115"/>
                  </a:cubicBezTo>
                  <a:cubicBezTo>
                    <a:pt x="79" y="114"/>
                    <a:pt x="79" y="116"/>
                    <a:pt x="80" y="116"/>
                  </a:cubicBezTo>
                  <a:close/>
                  <a:moveTo>
                    <a:pt x="77" y="149"/>
                  </a:moveTo>
                  <a:cubicBezTo>
                    <a:pt x="75" y="150"/>
                    <a:pt x="73" y="145"/>
                    <a:pt x="72" y="143"/>
                  </a:cubicBezTo>
                  <a:cubicBezTo>
                    <a:pt x="74" y="145"/>
                    <a:pt x="75" y="147"/>
                    <a:pt x="77" y="149"/>
                  </a:cubicBezTo>
                  <a:close/>
                  <a:moveTo>
                    <a:pt x="71" y="127"/>
                  </a:moveTo>
                  <a:cubicBezTo>
                    <a:pt x="70" y="125"/>
                    <a:pt x="72" y="126"/>
                    <a:pt x="72" y="125"/>
                  </a:cubicBezTo>
                  <a:cubicBezTo>
                    <a:pt x="73" y="125"/>
                    <a:pt x="73" y="126"/>
                    <a:pt x="73" y="126"/>
                  </a:cubicBezTo>
                  <a:cubicBezTo>
                    <a:pt x="73" y="127"/>
                    <a:pt x="72" y="127"/>
                    <a:pt x="71" y="127"/>
                  </a:cubicBezTo>
                  <a:close/>
                  <a:moveTo>
                    <a:pt x="72" y="115"/>
                  </a:moveTo>
                  <a:cubicBezTo>
                    <a:pt x="69" y="114"/>
                    <a:pt x="68" y="111"/>
                    <a:pt x="66" y="110"/>
                  </a:cubicBezTo>
                  <a:cubicBezTo>
                    <a:pt x="67" y="108"/>
                    <a:pt x="70" y="104"/>
                    <a:pt x="70" y="103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2" y="108"/>
                    <a:pt x="77" y="111"/>
                    <a:pt x="72" y="115"/>
                  </a:cubicBezTo>
                  <a:close/>
                  <a:moveTo>
                    <a:pt x="66" y="112"/>
                  </a:moveTo>
                  <a:cubicBezTo>
                    <a:pt x="66" y="112"/>
                    <a:pt x="66" y="116"/>
                    <a:pt x="69" y="119"/>
                  </a:cubicBezTo>
                  <a:cubicBezTo>
                    <a:pt x="69" y="122"/>
                    <a:pt x="67" y="124"/>
                    <a:pt x="66" y="127"/>
                  </a:cubicBezTo>
                  <a:cubicBezTo>
                    <a:pt x="64" y="126"/>
                    <a:pt x="64" y="122"/>
                    <a:pt x="62" y="122"/>
                  </a:cubicBezTo>
                  <a:cubicBezTo>
                    <a:pt x="61" y="117"/>
                    <a:pt x="63" y="114"/>
                    <a:pt x="66" y="112"/>
                  </a:cubicBezTo>
                  <a:close/>
                  <a:moveTo>
                    <a:pt x="71" y="128"/>
                  </a:moveTo>
                  <a:cubicBezTo>
                    <a:pt x="71" y="129"/>
                    <a:pt x="69" y="131"/>
                    <a:pt x="68" y="130"/>
                  </a:cubicBezTo>
                  <a:cubicBezTo>
                    <a:pt x="68" y="129"/>
                    <a:pt x="70" y="128"/>
                    <a:pt x="71" y="128"/>
                  </a:cubicBezTo>
                  <a:close/>
                  <a:moveTo>
                    <a:pt x="70" y="145"/>
                  </a:moveTo>
                  <a:cubicBezTo>
                    <a:pt x="73" y="149"/>
                    <a:pt x="76" y="152"/>
                    <a:pt x="77" y="157"/>
                  </a:cubicBezTo>
                  <a:cubicBezTo>
                    <a:pt x="74" y="155"/>
                    <a:pt x="72" y="150"/>
                    <a:pt x="68" y="151"/>
                  </a:cubicBezTo>
                  <a:cubicBezTo>
                    <a:pt x="69" y="149"/>
                    <a:pt x="69" y="147"/>
                    <a:pt x="70" y="145"/>
                  </a:cubicBezTo>
                  <a:close/>
                  <a:moveTo>
                    <a:pt x="81" y="168"/>
                  </a:moveTo>
                  <a:cubicBezTo>
                    <a:pt x="82" y="171"/>
                    <a:pt x="79" y="171"/>
                    <a:pt x="79" y="173"/>
                  </a:cubicBezTo>
                  <a:cubicBezTo>
                    <a:pt x="78" y="170"/>
                    <a:pt x="76" y="169"/>
                    <a:pt x="76" y="166"/>
                  </a:cubicBezTo>
                  <a:cubicBezTo>
                    <a:pt x="78" y="164"/>
                    <a:pt x="78" y="168"/>
                    <a:pt x="81" y="168"/>
                  </a:cubicBezTo>
                  <a:close/>
                  <a:moveTo>
                    <a:pt x="82" y="178"/>
                  </a:moveTo>
                  <a:cubicBezTo>
                    <a:pt x="83" y="180"/>
                    <a:pt x="85" y="181"/>
                    <a:pt x="85" y="183"/>
                  </a:cubicBezTo>
                  <a:cubicBezTo>
                    <a:pt x="82" y="184"/>
                    <a:pt x="83" y="181"/>
                    <a:pt x="81" y="181"/>
                  </a:cubicBezTo>
                  <a:cubicBezTo>
                    <a:pt x="81" y="180"/>
                    <a:pt x="82" y="179"/>
                    <a:pt x="82" y="178"/>
                  </a:cubicBezTo>
                  <a:close/>
                  <a:moveTo>
                    <a:pt x="82" y="148"/>
                  </a:moveTo>
                  <a:cubicBezTo>
                    <a:pt x="79" y="146"/>
                    <a:pt x="79" y="141"/>
                    <a:pt x="75" y="140"/>
                  </a:cubicBezTo>
                  <a:cubicBezTo>
                    <a:pt x="76" y="137"/>
                    <a:pt x="75" y="136"/>
                    <a:pt x="77" y="132"/>
                  </a:cubicBezTo>
                  <a:cubicBezTo>
                    <a:pt x="81" y="134"/>
                    <a:pt x="83" y="140"/>
                    <a:pt x="86" y="143"/>
                  </a:cubicBezTo>
                  <a:cubicBezTo>
                    <a:pt x="85" y="145"/>
                    <a:pt x="85" y="148"/>
                    <a:pt x="82" y="148"/>
                  </a:cubicBezTo>
                  <a:close/>
                  <a:moveTo>
                    <a:pt x="85" y="163"/>
                  </a:moveTo>
                  <a:cubicBezTo>
                    <a:pt x="83" y="162"/>
                    <a:pt x="85" y="158"/>
                    <a:pt x="82" y="159"/>
                  </a:cubicBezTo>
                  <a:cubicBezTo>
                    <a:pt x="83" y="156"/>
                    <a:pt x="87" y="161"/>
                    <a:pt x="85" y="163"/>
                  </a:cubicBezTo>
                  <a:close/>
                  <a:moveTo>
                    <a:pt x="80" y="127"/>
                  </a:moveTo>
                  <a:cubicBezTo>
                    <a:pt x="80" y="126"/>
                    <a:pt x="83" y="124"/>
                    <a:pt x="81" y="123"/>
                  </a:cubicBezTo>
                  <a:cubicBezTo>
                    <a:pt x="81" y="121"/>
                    <a:pt x="83" y="124"/>
                    <a:pt x="83" y="121"/>
                  </a:cubicBezTo>
                  <a:cubicBezTo>
                    <a:pt x="84" y="122"/>
                    <a:pt x="85" y="124"/>
                    <a:pt x="83" y="125"/>
                  </a:cubicBezTo>
                  <a:cubicBezTo>
                    <a:pt x="86" y="126"/>
                    <a:pt x="94" y="135"/>
                    <a:pt x="90" y="138"/>
                  </a:cubicBezTo>
                  <a:cubicBezTo>
                    <a:pt x="85" y="136"/>
                    <a:pt x="84" y="131"/>
                    <a:pt x="80" y="127"/>
                  </a:cubicBezTo>
                  <a:close/>
                  <a:moveTo>
                    <a:pt x="87" y="149"/>
                  </a:moveTo>
                  <a:cubicBezTo>
                    <a:pt x="88" y="151"/>
                    <a:pt x="92" y="157"/>
                    <a:pt x="87" y="157"/>
                  </a:cubicBezTo>
                  <a:cubicBezTo>
                    <a:pt x="87" y="152"/>
                    <a:pt x="85" y="153"/>
                    <a:pt x="87" y="149"/>
                  </a:cubicBezTo>
                  <a:close/>
                  <a:moveTo>
                    <a:pt x="89" y="148"/>
                  </a:moveTo>
                  <a:cubicBezTo>
                    <a:pt x="91" y="148"/>
                    <a:pt x="92" y="150"/>
                    <a:pt x="92" y="153"/>
                  </a:cubicBezTo>
                  <a:cubicBezTo>
                    <a:pt x="90" y="152"/>
                    <a:pt x="89" y="150"/>
                    <a:pt x="89" y="148"/>
                  </a:cubicBezTo>
                  <a:close/>
                  <a:moveTo>
                    <a:pt x="105" y="187"/>
                  </a:moveTo>
                  <a:cubicBezTo>
                    <a:pt x="103" y="185"/>
                    <a:pt x="100" y="183"/>
                    <a:pt x="100" y="180"/>
                  </a:cubicBezTo>
                  <a:cubicBezTo>
                    <a:pt x="102" y="182"/>
                    <a:pt x="104" y="184"/>
                    <a:pt x="105" y="187"/>
                  </a:cubicBezTo>
                  <a:close/>
                  <a:moveTo>
                    <a:pt x="104" y="176"/>
                  </a:moveTo>
                  <a:cubicBezTo>
                    <a:pt x="101" y="174"/>
                    <a:pt x="106" y="170"/>
                    <a:pt x="107" y="168"/>
                  </a:cubicBezTo>
                  <a:cubicBezTo>
                    <a:pt x="109" y="169"/>
                    <a:pt x="110" y="172"/>
                    <a:pt x="112" y="174"/>
                  </a:cubicBezTo>
                  <a:cubicBezTo>
                    <a:pt x="112" y="177"/>
                    <a:pt x="110" y="178"/>
                    <a:pt x="109" y="180"/>
                  </a:cubicBezTo>
                  <a:cubicBezTo>
                    <a:pt x="108" y="179"/>
                    <a:pt x="106" y="176"/>
                    <a:pt x="106" y="174"/>
                  </a:cubicBezTo>
                  <a:cubicBezTo>
                    <a:pt x="104" y="174"/>
                    <a:pt x="104" y="175"/>
                    <a:pt x="104" y="176"/>
                  </a:cubicBezTo>
                  <a:close/>
                  <a:moveTo>
                    <a:pt x="107" y="146"/>
                  </a:moveTo>
                  <a:cubicBezTo>
                    <a:pt x="110" y="146"/>
                    <a:pt x="111" y="148"/>
                    <a:pt x="111" y="151"/>
                  </a:cubicBezTo>
                  <a:cubicBezTo>
                    <a:pt x="108" y="151"/>
                    <a:pt x="106" y="147"/>
                    <a:pt x="107" y="146"/>
                  </a:cubicBezTo>
                  <a:close/>
                  <a:moveTo>
                    <a:pt x="108" y="110"/>
                  </a:moveTo>
                  <a:cubicBezTo>
                    <a:pt x="104" y="107"/>
                    <a:pt x="101" y="104"/>
                    <a:pt x="100" y="99"/>
                  </a:cubicBezTo>
                  <a:cubicBezTo>
                    <a:pt x="102" y="97"/>
                    <a:pt x="103" y="95"/>
                    <a:pt x="106" y="94"/>
                  </a:cubicBezTo>
                  <a:cubicBezTo>
                    <a:pt x="107" y="98"/>
                    <a:pt x="110" y="100"/>
                    <a:pt x="111" y="104"/>
                  </a:cubicBezTo>
                  <a:cubicBezTo>
                    <a:pt x="111" y="106"/>
                    <a:pt x="108" y="107"/>
                    <a:pt x="108" y="110"/>
                  </a:cubicBezTo>
                  <a:close/>
                  <a:moveTo>
                    <a:pt x="115" y="84"/>
                  </a:moveTo>
                  <a:cubicBezTo>
                    <a:pt x="116" y="80"/>
                    <a:pt x="121" y="76"/>
                    <a:pt x="124" y="81"/>
                  </a:cubicBezTo>
                  <a:cubicBezTo>
                    <a:pt x="123" y="84"/>
                    <a:pt x="120" y="86"/>
                    <a:pt x="120" y="90"/>
                  </a:cubicBezTo>
                  <a:cubicBezTo>
                    <a:pt x="118" y="89"/>
                    <a:pt x="117" y="86"/>
                    <a:pt x="115" y="84"/>
                  </a:cubicBezTo>
                  <a:close/>
                  <a:moveTo>
                    <a:pt x="123" y="105"/>
                  </a:moveTo>
                  <a:cubicBezTo>
                    <a:pt x="122" y="106"/>
                    <a:pt x="122" y="107"/>
                    <a:pt x="121" y="108"/>
                  </a:cubicBezTo>
                  <a:cubicBezTo>
                    <a:pt x="119" y="107"/>
                    <a:pt x="119" y="104"/>
                    <a:pt x="117" y="103"/>
                  </a:cubicBezTo>
                  <a:cubicBezTo>
                    <a:pt x="117" y="101"/>
                    <a:pt x="119" y="100"/>
                    <a:pt x="119" y="99"/>
                  </a:cubicBezTo>
                  <a:cubicBezTo>
                    <a:pt x="121" y="100"/>
                    <a:pt x="122" y="102"/>
                    <a:pt x="123" y="105"/>
                  </a:cubicBezTo>
                  <a:close/>
                  <a:moveTo>
                    <a:pt x="114" y="81"/>
                  </a:moveTo>
                  <a:cubicBezTo>
                    <a:pt x="108" y="78"/>
                    <a:pt x="111" y="73"/>
                    <a:pt x="115" y="69"/>
                  </a:cubicBezTo>
                  <a:cubicBezTo>
                    <a:pt x="118" y="69"/>
                    <a:pt x="117" y="74"/>
                    <a:pt x="120" y="74"/>
                  </a:cubicBezTo>
                  <a:cubicBezTo>
                    <a:pt x="119" y="78"/>
                    <a:pt x="115" y="79"/>
                    <a:pt x="114" y="81"/>
                  </a:cubicBezTo>
                  <a:close/>
                  <a:moveTo>
                    <a:pt x="113" y="98"/>
                  </a:moveTo>
                  <a:cubicBezTo>
                    <a:pt x="112" y="95"/>
                    <a:pt x="110" y="93"/>
                    <a:pt x="109" y="91"/>
                  </a:cubicBezTo>
                  <a:cubicBezTo>
                    <a:pt x="108" y="89"/>
                    <a:pt x="110" y="89"/>
                    <a:pt x="110" y="87"/>
                  </a:cubicBezTo>
                  <a:cubicBezTo>
                    <a:pt x="114" y="88"/>
                    <a:pt x="120" y="96"/>
                    <a:pt x="113" y="98"/>
                  </a:cubicBezTo>
                  <a:close/>
                  <a:moveTo>
                    <a:pt x="108" y="88"/>
                  </a:moveTo>
                  <a:cubicBezTo>
                    <a:pt x="105" y="88"/>
                    <a:pt x="105" y="84"/>
                    <a:pt x="106" y="81"/>
                  </a:cubicBezTo>
                  <a:cubicBezTo>
                    <a:pt x="109" y="81"/>
                    <a:pt x="109" y="84"/>
                    <a:pt x="111" y="85"/>
                  </a:cubicBezTo>
                  <a:cubicBezTo>
                    <a:pt x="110" y="86"/>
                    <a:pt x="108" y="86"/>
                    <a:pt x="108" y="88"/>
                  </a:cubicBezTo>
                  <a:close/>
                  <a:moveTo>
                    <a:pt x="114" y="108"/>
                  </a:moveTo>
                  <a:cubicBezTo>
                    <a:pt x="120" y="109"/>
                    <a:pt x="117" y="116"/>
                    <a:pt x="114" y="119"/>
                  </a:cubicBezTo>
                  <a:cubicBezTo>
                    <a:pt x="109" y="116"/>
                    <a:pt x="111" y="110"/>
                    <a:pt x="114" y="108"/>
                  </a:cubicBezTo>
                  <a:close/>
                  <a:moveTo>
                    <a:pt x="114" y="133"/>
                  </a:moveTo>
                  <a:cubicBezTo>
                    <a:pt x="113" y="134"/>
                    <a:pt x="111" y="132"/>
                    <a:pt x="111" y="130"/>
                  </a:cubicBezTo>
                  <a:cubicBezTo>
                    <a:pt x="112" y="130"/>
                    <a:pt x="112" y="129"/>
                    <a:pt x="113" y="129"/>
                  </a:cubicBezTo>
                  <a:cubicBezTo>
                    <a:pt x="113" y="131"/>
                    <a:pt x="114" y="131"/>
                    <a:pt x="114" y="133"/>
                  </a:cubicBezTo>
                  <a:close/>
                  <a:moveTo>
                    <a:pt x="117" y="120"/>
                  </a:moveTo>
                  <a:cubicBezTo>
                    <a:pt x="119" y="122"/>
                    <a:pt x="122" y="124"/>
                    <a:pt x="119" y="126"/>
                  </a:cubicBezTo>
                  <a:cubicBezTo>
                    <a:pt x="117" y="125"/>
                    <a:pt x="116" y="122"/>
                    <a:pt x="117" y="120"/>
                  </a:cubicBezTo>
                  <a:close/>
                  <a:moveTo>
                    <a:pt x="117" y="139"/>
                  </a:moveTo>
                  <a:cubicBezTo>
                    <a:pt x="116" y="137"/>
                    <a:pt x="116" y="137"/>
                    <a:pt x="115" y="136"/>
                  </a:cubicBezTo>
                  <a:cubicBezTo>
                    <a:pt x="116" y="133"/>
                    <a:pt x="118" y="138"/>
                    <a:pt x="118" y="136"/>
                  </a:cubicBezTo>
                  <a:cubicBezTo>
                    <a:pt x="119" y="136"/>
                    <a:pt x="119" y="140"/>
                    <a:pt x="117" y="139"/>
                  </a:cubicBezTo>
                  <a:close/>
                  <a:moveTo>
                    <a:pt x="121" y="128"/>
                  </a:moveTo>
                  <a:cubicBezTo>
                    <a:pt x="123" y="128"/>
                    <a:pt x="124" y="130"/>
                    <a:pt x="122" y="131"/>
                  </a:cubicBezTo>
                  <a:cubicBezTo>
                    <a:pt x="122" y="131"/>
                    <a:pt x="121" y="129"/>
                    <a:pt x="121" y="128"/>
                  </a:cubicBezTo>
                  <a:close/>
                  <a:moveTo>
                    <a:pt x="121" y="122"/>
                  </a:moveTo>
                  <a:cubicBezTo>
                    <a:pt x="120" y="121"/>
                    <a:pt x="121" y="119"/>
                    <a:pt x="119" y="119"/>
                  </a:cubicBezTo>
                  <a:cubicBezTo>
                    <a:pt x="118" y="117"/>
                    <a:pt x="121" y="118"/>
                    <a:pt x="121" y="116"/>
                  </a:cubicBezTo>
                  <a:cubicBezTo>
                    <a:pt x="122" y="117"/>
                    <a:pt x="123" y="119"/>
                    <a:pt x="124" y="120"/>
                  </a:cubicBezTo>
                  <a:cubicBezTo>
                    <a:pt x="124" y="121"/>
                    <a:pt x="123" y="122"/>
                    <a:pt x="121" y="122"/>
                  </a:cubicBezTo>
                  <a:close/>
                  <a:moveTo>
                    <a:pt x="126" y="123"/>
                  </a:moveTo>
                  <a:cubicBezTo>
                    <a:pt x="127" y="125"/>
                    <a:pt x="125" y="125"/>
                    <a:pt x="125" y="127"/>
                  </a:cubicBezTo>
                  <a:cubicBezTo>
                    <a:pt x="123" y="127"/>
                    <a:pt x="125" y="123"/>
                    <a:pt x="126" y="123"/>
                  </a:cubicBezTo>
                  <a:close/>
                  <a:moveTo>
                    <a:pt x="124" y="112"/>
                  </a:moveTo>
                  <a:cubicBezTo>
                    <a:pt x="124" y="110"/>
                    <a:pt x="126" y="110"/>
                    <a:pt x="125" y="108"/>
                  </a:cubicBezTo>
                  <a:cubicBezTo>
                    <a:pt x="129" y="110"/>
                    <a:pt x="126" y="112"/>
                    <a:pt x="130" y="112"/>
                  </a:cubicBezTo>
                  <a:cubicBezTo>
                    <a:pt x="130" y="114"/>
                    <a:pt x="128" y="113"/>
                    <a:pt x="128" y="115"/>
                  </a:cubicBezTo>
                  <a:cubicBezTo>
                    <a:pt x="125" y="116"/>
                    <a:pt x="125" y="113"/>
                    <a:pt x="124" y="112"/>
                  </a:cubicBezTo>
                  <a:close/>
                  <a:moveTo>
                    <a:pt x="129" y="128"/>
                  </a:moveTo>
                  <a:cubicBezTo>
                    <a:pt x="133" y="128"/>
                    <a:pt x="131" y="133"/>
                    <a:pt x="127" y="132"/>
                  </a:cubicBezTo>
                  <a:cubicBezTo>
                    <a:pt x="127" y="130"/>
                    <a:pt x="129" y="130"/>
                    <a:pt x="129" y="128"/>
                  </a:cubicBezTo>
                  <a:close/>
                  <a:moveTo>
                    <a:pt x="130" y="100"/>
                  </a:moveTo>
                  <a:cubicBezTo>
                    <a:pt x="131" y="104"/>
                    <a:pt x="134" y="105"/>
                    <a:pt x="134" y="109"/>
                  </a:cubicBezTo>
                  <a:cubicBezTo>
                    <a:pt x="131" y="107"/>
                    <a:pt x="128" y="104"/>
                    <a:pt x="130" y="100"/>
                  </a:cubicBezTo>
                  <a:close/>
                  <a:moveTo>
                    <a:pt x="134" y="95"/>
                  </a:moveTo>
                  <a:cubicBezTo>
                    <a:pt x="138" y="95"/>
                    <a:pt x="137" y="98"/>
                    <a:pt x="140" y="100"/>
                  </a:cubicBezTo>
                  <a:cubicBezTo>
                    <a:pt x="139" y="102"/>
                    <a:pt x="137" y="103"/>
                    <a:pt x="136" y="104"/>
                  </a:cubicBezTo>
                  <a:cubicBezTo>
                    <a:pt x="131" y="103"/>
                    <a:pt x="131" y="99"/>
                    <a:pt x="134" y="95"/>
                  </a:cubicBezTo>
                  <a:close/>
                  <a:moveTo>
                    <a:pt x="135" y="87"/>
                  </a:moveTo>
                  <a:cubicBezTo>
                    <a:pt x="132" y="86"/>
                    <a:pt x="132" y="83"/>
                    <a:pt x="130" y="81"/>
                  </a:cubicBezTo>
                  <a:cubicBezTo>
                    <a:pt x="130" y="78"/>
                    <a:pt x="132" y="78"/>
                    <a:pt x="132" y="76"/>
                  </a:cubicBezTo>
                  <a:cubicBezTo>
                    <a:pt x="135" y="76"/>
                    <a:pt x="134" y="81"/>
                    <a:pt x="137" y="82"/>
                  </a:cubicBezTo>
                  <a:cubicBezTo>
                    <a:pt x="136" y="83"/>
                    <a:pt x="136" y="85"/>
                    <a:pt x="135" y="87"/>
                  </a:cubicBezTo>
                  <a:close/>
                  <a:moveTo>
                    <a:pt x="132" y="91"/>
                  </a:moveTo>
                  <a:cubicBezTo>
                    <a:pt x="130" y="95"/>
                    <a:pt x="129" y="96"/>
                    <a:pt x="127" y="100"/>
                  </a:cubicBezTo>
                  <a:cubicBezTo>
                    <a:pt x="124" y="99"/>
                    <a:pt x="124" y="96"/>
                    <a:pt x="122" y="95"/>
                  </a:cubicBezTo>
                  <a:cubicBezTo>
                    <a:pt x="124" y="90"/>
                    <a:pt x="125" y="88"/>
                    <a:pt x="127" y="85"/>
                  </a:cubicBezTo>
                  <a:cubicBezTo>
                    <a:pt x="129" y="87"/>
                    <a:pt x="130" y="90"/>
                    <a:pt x="132" y="91"/>
                  </a:cubicBezTo>
                  <a:close/>
                  <a:moveTo>
                    <a:pt x="124" y="72"/>
                  </a:moveTo>
                  <a:cubicBezTo>
                    <a:pt x="121" y="70"/>
                    <a:pt x="120" y="67"/>
                    <a:pt x="118" y="64"/>
                  </a:cubicBezTo>
                  <a:cubicBezTo>
                    <a:pt x="119" y="63"/>
                    <a:pt x="120" y="61"/>
                    <a:pt x="121" y="59"/>
                  </a:cubicBezTo>
                  <a:cubicBezTo>
                    <a:pt x="124" y="61"/>
                    <a:pt x="125" y="65"/>
                    <a:pt x="128" y="68"/>
                  </a:cubicBezTo>
                  <a:cubicBezTo>
                    <a:pt x="127" y="70"/>
                    <a:pt x="125" y="70"/>
                    <a:pt x="124" y="72"/>
                  </a:cubicBezTo>
                  <a:close/>
                  <a:moveTo>
                    <a:pt x="115" y="60"/>
                  </a:moveTo>
                  <a:cubicBezTo>
                    <a:pt x="113" y="60"/>
                    <a:pt x="113" y="56"/>
                    <a:pt x="111" y="56"/>
                  </a:cubicBezTo>
                  <a:cubicBezTo>
                    <a:pt x="112" y="53"/>
                    <a:pt x="114" y="52"/>
                    <a:pt x="115" y="49"/>
                  </a:cubicBezTo>
                  <a:cubicBezTo>
                    <a:pt x="119" y="52"/>
                    <a:pt x="119" y="57"/>
                    <a:pt x="115" y="60"/>
                  </a:cubicBezTo>
                  <a:close/>
                  <a:moveTo>
                    <a:pt x="114" y="38"/>
                  </a:moveTo>
                  <a:cubicBezTo>
                    <a:pt x="113" y="36"/>
                    <a:pt x="111" y="34"/>
                    <a:pt x="111" y="31"/>
                  </a:cubicBezTo>
                  <a:cubicBezTo>
                    <a:pt x="112" y="29"/>
                    <a:pt x="114" y="27"/>
                    <a:pt x="115" y="25"/>
                  </a:cubicBezTo>
                  <a:cubicBezTo>
                    <a:pt x="117" y="26"/>
                    <a:pt x="119" y="28"/>
                    <a:pt x="122" y="29"/>
                  </a:cubicBezTo>
                  <a:cubicBezTo>
                    <a:pt x="120" y="33"/>
                    <a:pt x="118" y="37"/>
                    <a:pt x="114" y="38"/>
                  </a:cubicBezTo>
                  <a:close/>
                  <a:moveTo>
                    <a:pt x="109" y="73"/>
                  </a:moveTo>
                  <a:cubicBezTo>
                    <a:pt x="106" y="72"/>
                    <a:pt x="106" y="69"/>
                    <a:pt x="104" y="67"/>
                  </a:cubicBezTo>
                  <a:cubicBezTo>
                    <a:pt x="106" y="65"/>
                    <a:pt x="108" y="62"/>
                    <a:pt x="109" y="60"/>
                  </a:cubicBezTo>
                  <a:cubicBezTo>
                    <a:pt x="114" y="64"/>
                    <a:pt x="110" y="68"/>
                    <a:pt x="109" y="73"/>
                  </a:cubicBezTo>
                  <a:close/>
                  <a:moveTo>
                    <a:pt x="101" y="63"/>
                  </a:moveTo>
                  <a:cubicBezTo>
                    <a:pt x="101" y="61"/>
                    <a:pt x="100" y="62"/>
                    <a:pt x="100" y="61"/>
                  </a:cubicBezTo>
                  <a:cubicBezTo>
                    <a:pt x="101" y="58"/>
                    <a:pt x="103" y="56"/>
                    <a:pt x="104" y="54"/>
                  </a:cubicBezTo>
                  <a:cubicBezTo>
                    <a:pt x="109" y="56"/>
                    <a:pt x="104" y="62"/>
                    <a:pt x="101" y="63"/>
                  </a:cubicBezTo>
                  <a:close/>
                  <a:moveTo>
                    <a:pt x="102" y="49"/>
                  </a:moveTo>
                  <a:cubicBezTo>
                    <a:pt x="103" y="49"/>
                    <a:pt x="103" y="50"/>
                    <a:pt x="104" y="51"/>
                  </a:cubicBezTo>
                  <a:cubicBezTo>
                    <a:pt x="101" y="53"/>
                    <a:pt x="100" y="55"/>
                    <a:pt x="98" y="57"/>
                  </a:cubicBezTo>
                  <a:cubicBezTo>
                    <a:pt x="97" y="56"/>
                    <a:pt x="99" y="55"/>
                    <a:pt x="98" y="53"/>
                  </a:cubicBezTo>
                  <a:cubicBezTo>
                    <a:pt x="100" y="53"/>
                    <a:pt x="100" y="50"/>
                    <a:pt x="102" y="49"/>
                  </a:cubicBezTo>
                  <a:close/>
                  <a:moveTo>
                    <a:pt x="101" y="38"/>
                  </a:moveTo>
                  <a:cubicBezTo>
                    <a:pt x="101" y="36"/>
                    <a:pt x="102" y="34"/>
                    <a:pt x="104" y="33"/>
                  </a:cubicBezTo>
                  <a:cubicBezTo>
                    <a:pt x="104" y="34"/>
                    <a:pt x="103" y="38"/>
                    <a:pt x="101" y="38"/>
                  </a:cubicBezTo>
                  <a:close/>
                  <a:moveTo>
                    <a:pt x="95" y="52"/>
                  </a:moveTo>
                  <a:cubicBezTo>
                    <a:pt x="93" y="51"/>
                    <a:pt x="93" y="48"/>
                    <a:pt x="90" y="47"/>
                  </a:cubicBezTo>
                  <a:cubicBezTo>
                    <a:pt x="91" y="46"/>
                    <a:pt x="91" y="46"/>
                    <a:pt x="91" y="47"/>
                  </a:cubicBezTo>
                  <a:cubicBezTo>
                    <a:pt x="93" y="45"/>
                    <a:pt x="95" y="43"/>
                    <a:pt x="96" y="40"/>
                  </a:cubicBezTo>
                  <a:cubicBezTo>
                    <a:pt x="97" y="41"/>
                    <a:pt x="98" y="42"/>
                    <a:pt x="99" y="44"/>
                  </a:cubicBezTo>
                  <a:cubicBezTo>
                    <a:pt x="98" y="47"/>
                    <a:pt x="96" y="49"/>
                    <a:pt x="95" y="52"/>
                  </a:cubicBezTo>
                  <a:close/>
                  <a:moveTo>
                    <a:pt x="89" y="44"/>
                  </a:moveTo>
                  <a:cubicBezTo>
                    <a:pt x="87" y="39"/>
                    <a:pt x="91" y="37"/>
                    <a:pt x="92" y="33"/>
                  </a:cubicBezTo>
                  <a:cubicBezTo>
                    <a:pt x="94" y="34"/>
                    <a:pt x="95" y="36"/>
                    <a:pt x="95" y="38"/>
                  </a:cubicBezTo>
                  <a:cubicBezTo>
                    <a:pt x="93" y="40"/>
                    <a:pt x="92" y="43"/>
                    <a:pt x="89" y="44"/>
                  </a:cubicBezTo>
                  <a:close/>
                  <a:moveTo>
                    <a:pt x="90" y="61"/>
                  </a:moveTo>
                  <a:cubicBezTo>
                    <a:pt x="86" y="61"/>
                    <a:pt x="87" y="55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5" y="51"/>
                    <a:pt x="84" y="53"/>
                    <a:pt x="83" y="51"/>
                  </a:cubicBezTo>
                  <a:cubicBezTo>
                    <a:pt x="83" y="49"/>
                    <a:pt x="84" y="47"/>
                    <a:pt x="85" y="45"/>
                  </a:cubicBezTo>
                  <a:cubicBezTo>
                    <a:pt x="87" y="51"/>
                    <a:pt x="94" y="54"/>
                    <a:pt x="90" y="61"/>
                  </a:cubicBezTo>
                  <a:close/>
                  <a:moveTo>
                    <a:pt x="83" y="74"/>
                  </a:moveTo>
                  <a:cubicBezTo>
                    <a:pt x="78" y="74"/>
                    <a:pt x="79" y="68"/>
                    <a:pt x="75" y="67"/>
                  </a:cubicBezTo>
                  <a:cubicBezTo>
                    <a:pt x="76" y="64"/>
                    <a:pt x="79" y="63"/>
                    <a:pt x="80" y="59"/>
                  </a:cubicBezTo>
                  <a:cubicBezTo>
                    <a:pt x="88" y="61"/>
                    <a:pt x="87" y="70"/>
                    <a:pt x="83" y="74"/>
                  </a:cubicBezTo>
                  <a:close/>
                  <a:moveTo>
                    <a:pt x="75" y="64"/>
                  </a:moveTo>
                  <a:cubicBezTo>
                    <a:pt x="75" y="62"/>
                    <a:pt x="78" y="57"/>
                    <a:pt x="81" y="55"/>
                  </a:cubicBezTo>
                  <a:cubicBezTo>
                    <a:pt x="80" y="60"/>
                    <a:pt x="77" y="61"/>
                    <a:pt x="75" y="64"/>
                  </a:cubicBezTo>
                  <a:close/>
                  <a:moveTo>
                    <a:pt x="79" y="44"/>
                  </a:moveTo>
                  <a:cubicBezTo>
                    <a:pt x="77" y="43"/>
                    <a:pt x="77" y="39"/>
                    <a:pt x="75" y="38"/>
                  </a:cubicBezTo>
                  <a:cubicBezTo>
                    <a:pt x="76" y="36"/>
                    <a:pt x="76" y="33"/>
                    <a:pt x="79" y="33"/>
                  </a:cubicBezTo>
                  <a:cubicBezTo>
                    <a:pt x="80" y="38"/>
                    <a:pt x="82" y="39"/>
                    <a:pt x="79" y="44"/>
                  </a:cubicBezTo>
                  <a:close/>
                  <a:moveTo>
                    <a:pt x="76" y="51"/>
                  </a:moveTo>
                  <a:cubicBezTo>
                    <a:pt x="75" y="48"/>
                    <a:pt x="72" y="55"/>
                    <a:pt x="70" y="57"/>
                  </a:cubicBezTo>
                  <a:cubicBezTo>
                    <a:pt x="68" y="56"/>
                    <a:pt x="68" y="52"/>
                    <a:pt x="66" y="52"/>
                  </a:cubicBezTo>
                  <a:cubicBezTo>
                    <a:pt x="68" y="48"/>
                    <a:pt x="69" y="44"/>
                    <a:pt x="73" y="41"/>
                  </a:cubicBezTo>
                  <a:cubicBezTo>
                    <a:pt x="73" y="45"/>
                    <a:pt x="78" y="49"/>
                    <a:pt x="76" y="51"/>
                  </a:cubicBezTo>
                  <a:close/>
                  <a:moveTo>
                    <a:pt x="64" y="66"/>
                  </a:moveTo>
                  <a:cubicBezTo>
                    <a:pt x="62" y="63"/>
                    <a:pt x="60" y="59"/>
                    <a:pt x="63" y="55"/>
                  </a:cubicBezTo>
                  <a:cubicBezTo>
                    <a:pt x="66" y="58"/>
                    <a:pt x="68" y="63"/>
                    <a:pt x="64" y="66"/>
                  </a:cubicBezTo>
                  <a:close/>
                  <a:moveTo>
                    <a:pt x="63" y="75"/>
                  </a:moveTo>
                  <a:cubicBezTo>
                    <a:pt x="63" y="77"/>
                    <a:pt x="61" y="79"/>
                    <a:pt x="60" y="81"/>
                  </a:cubicBezTo>
                  <a:cubicBezTo>
                    <a:pt x="60" y="79"/>
                    <a:pt x="59" y="75"/>
                    <a:pt x="63" y="75"/>
                  </a:cubicBezTo>
                  <a:close/>
                  <a:moveTo>
                    <a:pt x="49" y="64"/>
                  </a:moveTo>
                  <a:cubicBezTo>
                    <a:pt x="50" y="62"/>
                    <a:pt x="50" y="62"/>
                    <a:pt x="47" y="62"/>
                  </a:cubicBezTo>
                  <a:cubicBezTo>
                    <a:pt x="48" y="60"/>
                    <a:pt x="50" y="58"/>
                    <a:pt x="51" y="55"/>
                  </a:cubicBezTo>
                  <a:cubicBezTo>
                    <a:pt x="52" y="55"/>
                    <a:pt x="52" y="57"/>
                    <a:pt x="54" y="58"/>
                  </a:cubicBezTo>
                  <a:cubicBezTo>
                    <a:pt x="52" y="60"/>
                    <a:pt x="52" y="64"/>
                    <a:pt x="49" y="64"/>
                  </a:cubicBezTo>
                  <a:close/>
                  <a:moveTo>
                    <a:pt x="45" y="58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5" y="52"/>
                    <a:pt x="45" y="51"/>
                    <a:pt x="47" y="49"/>
                  </a:cubicBezTo>
                  <a:cubicBezTo>
                    <a:pt x="48" y="49"/>
                    <a:pt x="48" y="50"/>
                    <a:pt x="49" y="51"/>
                  </a:cubicBezTo>
                  <a:cubicBezTo>
                    <a:pt x="48" y="53"/>
                    <a:pt x="46" y="56"/>
                    <a:pt x="45" y="58"/>
                  </a:cubicBezTo>
                  <a:close/>
                  <a:moveTo>
                    <a:pt x="44" y="66"/>
                  </a:moveTo>
                  <a:cubicBezTo>
                    <a:pt x="46" y="66"/>
                    <a:pt x="45" y="68"/>
                    <a:pt x="47" y="68"/>
                  </a:cubicBezTo>
                  <a:cubicBezTo>
                    <a:pt x="47" y="71"/>
                    <a:pt x="45" y="73"/>
                    <a:pt x="43" y="74"/>
                  </a:cubicBezTo>
                  <a:cubicBezTo>
                    <a:pt x="40" y="71"/>
                    <a:pt x="44" y="69"/>
                    <a:pt x="44" y="66"/>
                  </a:cubicBezTo>
                  <a:close/>
                  <a:moveTo>
                    <a:pt x="46" y="86"/>
                  </a:moveTo>
                  <a:cubicBezTo>
                    <a:pt x="48" y="87"/>
                    <a:pt x="48" y="90"/>
                    <a:pt x="49" y="91"/>
                  </a:cubicBezTo>
                  <a:cubicBezTo>
                    <a:pt x="49" y="94"/>
                    <a:pt x="46" y="95"/>
                    <a:pt x="46" y="98"/>
                  </a:cubicBezTo>
                  <a:cubicBezTo>
                    <a:pt x="44" y="97"/>
                    <a:pt x="43" y="95"/>
                    <a:pt x="42" y="93"/>
                  </a:cubicBezTo>
                  <a:cubicBezTo>
                    <a:pt x="43" y="91"/>
                    <a:pt x="45" y="89"/>
                    <a:pt x="46" y="86"/>
                  </a:cubicBezTo>
                  <a:close/>
                  <a:moveTo>
                    <a:pt x="39" y="66"/>
                  </a:moveTo>
                  <a:cubicBezTo>
                    <a:pt x="37" y="65"/>
                    <a:pt x="40" y="63"/>
                    <a:pt x="39" y="60"/>
                  </a:cubicBezTo>
                  <a:cubicBezTo>
                    <a:pt x="42" y="59"/>
                    <a:pt x="40" y="62"/>
                    <a:pt x="42" y="61"/>
                  </a:cubicBezTo>
                  <a:cubicBezTo>
                    <a:pt x="42" y="64"/>
                    <a:pt x="40" y="64"/>
                    <a:pt x="39" y="66"/>
                  </a:cubicBezTo>
                  <a:close/>
                  <a:moveTo>
                    <a:pt x="39" y="76"/>
                  </a:moveTo>
                  <a:cubicBezTo>
                    <a:pt x="40" y="77"/>
                    <a:pt x="41" y="77"/>
                    <a:pt x="41" y="79"/>
                  </a:cubicBezTo>
                  <a:cubicBezTo>
                    <a:pt x="40" y="81"/>
                    <a:pt x="38" y="83"/>
                    <a:pt x="37" y="85"/>
                  </a:cubicBezTo>
                  <a:cubicBezTo>
                    <a:pt x="33" y="83"/>
                    <a:pt x="38" y="79"/>
                    <a:pt x="39" y="76"/>
                  </a:cubicBezTo>
                  <a:close/>
                  <a:moveTo>
                    <a:pt x="33" y="78"/>
                  </a:moveTo>
                  <a:cubicBezTo>
                    <a:pt x="31" y="75"/>
                    <a:pt x="34" y="73"/>
                    <a:pt x="35" y="70"/>
                  </a:cubicBezTo>
                  <a:cubicBezTo>
                    <a:pt x="38" y="72"/>
                    <a:pt x="33" y="75"/>
                    <a:pt x="33" y="78"/>
                  </a:cubicBezTo>
                  <a:close/>
                  <a:moveTo>
                    <a:pt x="34" y="90"/>
                  </a:moveTo>
                  <a:cubicBezTo>
                    <a:pt x="32" y="92"/>
                    <a:pt x="32" y="96"/>
                    <a:pt x="28" y="97"/>
                  </a:cubicBezTo>
                  <a:cubicBezTo>
                    <a:pt x="30" y="93"/>
                    <a:pt x="31" y="92"/>
                    <a:pt x="32" y="88"/>
                  </a:cubicBezTo>
                  <a:cubicBezTo>
                    <a:pt x="34" y="88"/>
                    <a:pt x="33" y="90"/>
                    <a:pt x="34" y="90"/>
                  </a:cubicBezTo>
                  <a:close/>
                  <a:moveTo>
                    <a:pt x="28" y="111"/>
                  </a:moveTo>
                  <a:cubicBezTo>
                    <a:pt x="27" y="110"/>
                    <a:pt x="27" y="109"/>
                    <a:pt x="26" y="110"/>
                  </a:cubicBezTo>
                  <a:cubicBezTo>
                    <a:pt x="26" y="108"/>
                    <a:pt x="28" y="108"/>
                    <a:pt x="28" y="106"/>
                  </a:cubicBezTo>
                  <a:cubicBezTo>
                    <a:pt x="31" y="107"/>
                    <a:pt x="28" y="109"/>
                    <a:pt x="28" y="111"/>
                  </a:cubicBezTo>
                  <a:close/>
                  <a:moveTo>
                    <a:pt x="26" y="91"/>
                  </a:moveTo>
                  <a:cubicBezTo>
                    <a:pt x="23" y="89"/>
                    <a:pt x="29" y="86"/>
                    <a:pt x="28" y="82"/>
                  </a:cubicBezTo>
                  <a:cubicBezTo>
                    <a:pt x="30" y="85"/>
                    <a:pt x="27" y="89"/>
                    <a:pt x="26" y="91"/>
                  </a:cubicBezTo>
                  <a:close/>
                  <a:moveTo>
                    <a:pt x="21" y="87"/>
                  </a:moveTo>
                  <a:cubicBezTo>
                    <a:pt x="22" y="83"/>
                    <a:pt x="25" y="81"/>
                    <a:pt x="26" y="78"/>
                  </a:cubicBezTo>
                  <a:cubicBezTo>
                    <a:pt x="28" y="80"/>
                    <a:pt x="24" y="85"/>
                    <a:pt x="21" y="87"/>
                  </a:cubicBezTo>
                  <a:close/>
                  <a:moveTo>
                    <a:pt x="20" y="80"/>
                  </a:moveTo>
                  <a:cubicBezTo>
                    <a:pt x="10" y="79"/>
                    <a:pt x="22" y="63"/>
                    <a:pt x="23" y="73"/>
                  </a:cubicBezTo>
                  <a:cubicBezTo>
                    <a:pt x="23" y="76"/>
                    <a:pt x="21" y="76"/>
                    <a:pt x="20" y="80"/>
                  </a:cubicBezTo>
                  <a:close/>
                  <a:moveTo>
                    <a:pt x="20" y="96"/>
                  </a:moveTo>
                  <a:cubicBezTo>
                    <a:pt x="22" y="96"/>
                    <a:pt x="22" y="98"/>
                    <a:pt x="22" y="98"/>
                  </a:cubicBezTo>
                  <a:cubicBezTo>
                    <a:pt x="23" y="101"/>
                    <a:pt x="21" y="100"/>
                    <a:pt x="20" y="102"/>
                  </a:cubicBezTo>
                  <a:cubicBezTo>
                    <a:pt x="18" y="101"/>
                    <a:pt x="20" y="98"/>
                    <a:pt x="20" y="96"/>
                  </a:cubicBezTo>
                  <a:close/>
                  <a:moveTo>
                    <a:pt x="22" y="114"/>
                  </a:moveTo>
                  <a:cubicBezTo>
                    <a:pt x="24" y="114"/>
                    <a:pt x="23" y="115"/>
                    <a:pt x="24" y="115"/>
                  </a:cubicBezTo>
                  <a:cubicBezTo>
                    <a:pt x="24" y="119"/>
                    <a:pt x="23" y="121"/>
                    <a:pt x="22" y="123"/>
                  </a:cubicBezTo>
                  <a:cubicBezTo>
                    <a:pt x="18" y="121"/>
                    <a:pt x="23" y="118"/>
                    <a:pt x="22" y="114"/>
                  </a:cubicBezTo>
                  <a:close/>
                  <a:moveTo>
                    <a:pt x="25" y="138"/>
                  </a:moveTo>
                  <a:cubicBezTo>
                    <a:pt x="28" y="138"/>
                    <a:pt x="27" y="141"/>
                    <a:pt x="26" y="142"/>
                  </a:cubicBezTo>
                  <a:cubicBezTo>
                    <a:pt x="24" y="142"/>
                    <a:pt x="23" y="139"/>
                    <a:pt x="25" y="138"/>
                  </a:cubicBezTo>
                  <a:close/>
                  <a:moveTo>
                    <a:pt x="26" y="130"/>
                  </a:moveTo>
                  <a:cubicBezTo>
                    <a:pt x="22" y="127"/>
                    <a:pt x="27" y="124"/>
                    <a:pt x="28" y="120"/>
                  </a:cubicBezTo>
                  <a:cubicBezTo>
                    <a:pt x="29" y="121"/>
                    <a:pt x="30" y="121"/>
                    <a:pt x="30" y="123"/>
                  </a:cubicBezTo>
                  <a:cubicBezTo>
                    <a:pt x="29" y="125"/>
                    <a:pt x="27" y="128"/>
                    <a:pt x="26" y="130"/>
                  </a:cubicBezTo>
                  <a:close/>
                  <a:moveTo>
                    <a:pt x="32" y="127"/>
                  </a:moveTo>
                  <a:cubicBezTo>
                    <a:pt x="33" y="126"/>
                    <a:pt x="33" y="127"/>
                    <a:pt x="34" y="127"/>
                  </a:cubicBezTo>
                  <a:cubicBezTo>
                    <a:pt x="33" y="130"/>
                    <a:pt x="32" y="133"/>
                    <a:pt x="30" y="135"/>
                  </a:cubicBezTo>
                  <a:cubicBezTo>
                    <a:pt x="30" y="135"/>
                    <a:pt x="29" y="134"/>
                    <a:pt x="28" y="134"/>
                  </a:cubicBezTo>
                  <a:cubicBezTo>
                    <a:pt x="28" y="130"/>
                    <a:pt x="32" y="130"/>
                    <a:pt x="32" y="127"/>
                  </a:cubicBezTo>
                  <a:close/>
                  <a:moveTo>
                    <a:pt x="31" y="145"/>
                  </a:moveTo>
                  <a:cubicBezTo>
                    <a:pt x="33" y="147"/>
                    <a:pt x="37" y="150"/>
                    <a:pt x="35" y="154"/>
                  </a:cubicBezTo>
                  <a:cubicBezTo>
                    <a:pt x="32" y="154"/>
                    <a:pt x="33" y="150"/>
                    <a:pt x="30" y="151"/>
                  </a:cubicBezTo>
                  <a:cubicBezTo>
                    <a:pt x="29" y="148"/>
                    <a:pt x="30" y="146"/>
                    <a:pt x="31" y="145"/>
                  </a:cubicBezTo>
                  <a:close/>
                  <a:moveTo>
                    <a:pt x="34" y="141"/>
                  </a:moveTo>
                  <a:cubicBezTo>
                    <a:pt x="35" y="138"/>
                    <a:pt x="37" y="136"/>
                    <a:pt x="38" y="133"/>
                  </a:cubicBezTo>
                  <a:cubicBezTo>
                    <a:pt x="40" y="135"/>
                    <a:pt x="43" y="136"/>
                    <a:pt x="43" y="140"/>
                  </a:cubicBezTo>
                  <a:cubicBezTo>
                    <a:pt x="42" y="140"/>
                    <a:pt x="41" y="140"/>
                    <a:pt x="40" y="140"/>
                  </a:cubicBezTo>
                  <a:cubicBezTo>
                    <a:pt x="42" y="143"/>
                    <a:pt x="40" y="144"/>
                    <a:pt x="39" y="146"/>
                  </a:cubicBezTo>
                  <a:cubicBezTo>
                    <a:pt x="37" y="145"/>
                    <a:pt x="36" y="143"/>
                    <a:pt x="34" y="141"/>
                  </a:cubicBezTo>
                  <a:close/>
                  <a:moveTo>
                    <a:pt x="38" y="160"/>
                  </a:moveTo>
                  <a:cubicBezTo>
                    <a:pt x="37" y="157"/>
                    <a:pt x="41" y="159"/>
                    <a:pt x="40" y="157"/>
                  </a:cubicBezTo>
                  <a:cubicBezTo>
                    <a:pt x="43" y="156"/>
                    <a:pt x="42" y="159"/>
                    <a:pt x="43" y="159"/>
                  </a:cubicBezTo>
                  <a:cubicBezTo>
                    <a:pt x="42" y="160"/>
                    <a:pt x="40" y="161"/>
                    <a:pt x="38" y="160"/>
                  </a:cubicBezTo>
                  <a:close/>
                  <a:moveTo>
                    <a:pt x="43" y="180"/>
                  </a:moveTo>
                  <a:cubicBezTo>
                    <a:pt x="40" y="180"/>
                    <a:pt x="39" y="177"/>
                    <a:pt x="37" y="176"/>
                  </a:cubicBezTo>
                  <a:cubicBezTo>
                    <a:pt x="38" y="175"/>
                    <a:pt x="39" y="173"/>
                    <a:pt x="39" y="171"/>
                  </a:cubicBezTo>
                  <a:cubicBezTo>
                    <a:pt x="41" y="174"/>
                    <a:pt x="44" y="176"/>
                    <a:pt x="43" y="180"/>
                  </a:cubicBezTo>
                  <a:close/>
                  <a:moveTo>
                    <a:pt x="41" y="125"/>
                  </a:moveTo>
                  <a:cubicBezTo>
                    <a:pt x="45" y="126"/>
                    <a:pt x="49" y="131"/>
                    <a:pt x="46" y="134"/>
                  </a:cubicBezTo>
                  <a:cubicBezTo>
                    <a:pt x="43" y="133"/>
                    <a:pt x="39" y="129"/>
                    <a:pt x="41" y="125"/>
                  </a:cubicBezTo>
                  <a:close/>
                  <a:moveTo>
                    <a:pt x="45" y="148"/>
                  </a:moveTo>
                  <a:cubicBezTo>
                    <a:pt x="46" y="151"/>
                    <a:pt x="50" y="154"/>
                    <a:pt x="49" y="157"/>
                  </a:cubicBezTo>
                  <a:cubicBezTo>
                    <a:pt x="46" y="156"/>
                    <a:pt x="45" y="153"/>
                    <a:pt x="43" y="151"/>
                  </a:cubicBezTo>
                  <a:cubicBezTo>
                    <a:pt x="44" y="150"/>
                    <a:pt x="45" y="150"/>
                    <a:pt x="45" y="148"/>
                  </a:cubicBezTo>
                  <a:close/>
                  <a:moveTo>
                    <a:pt x="46" y="147"/>
                  </a:moveTo>
                  <a:cubicBezTo>
                    <a:pt x="45" y="145"/>
                    <a:pt x="47" y="145"/>
                    <a:pt x="47" y="144"/>
                  </a:cubicBezTo>
                  <a:cubicBezTo>
                    <a:pt x="49" y="146"/>
                    <a:pt x="50" y="149"/>
                    <a:pt x="52" y="151"/>
                  </a:cubicBezTo>
                  <a:cubicBezTo>
                    <a:pt x="49" y="153"/>
                    <a:pt x="48" y="148"/>
                    <a:pt x="46" y="147"/>
                  </a:cubicBezTo>
                  <a:close/>
                  <a:moveTo>
                    <a:pt x="49" y="142"/>
                  </a:moveTo>
                  <a:cubicBezTo>
                    <a:pt x="49" y="140"/>
                    <a:pt x="50" y="138"/>
                    <a:pt x="51" y="137"/>
                  </a:cubicBezTo>
                  <a:cubicBezTo>
                    <a:pt x="54" y="138"/>
                    <a:pt x="58" y="145"/>
                    <a:pt x="53" y="146"/>
                  </a:cubicBezTo>
                  <a:cubicBezTo>
                    <a:pt x="53" y="144"/>
                    <a:pt x="52" y="142"/>
                    <a:pt x="49" y="142"/>
                  </a:cubicBezTo>
                  <a:close/>
                  <a:moveTo>
                    <a:pt x="54" y="132"/>
                  </a:moveTo>
                  <a:cubicBezTo>
                    <a:pt x="55" y="129"/>
                    <a:pt x="57" y="128"/>
                    <a:pt x="57" y="126"/>
                  </a:cubicBezTo>
                  <a:cubicBezTo>
                    <a:pt x="61" y="129"/>
                    <a:pt x="64" y="133"/>
                    <a:pt x="60" y="136"/>
                  </a:cubicBezTo>
                  <a:cubicBezTo>
                    <a:pt x="57" y="136"/>
                    <a:pt x="56" y="134"/>
                    <a:pt x="54" y="132"/>
                  </a:cubicBezTo>
                  <a:close/>
                  <a:moveTo>
                    <a:pt x="60" y="169"/>
                  </a:moveTo>
                  <a:cubicBezTo>
                    <a:pt x="63" y="168"/>
                    <a:pt x="58" y="166"/>
                    <a:pt x="59" y="163"/>
                  </a:cubicBezTo>
                  <a:cubicBezTo>
                    <a:pt x="64" y="163"/>
                    <a:pt x="65" y="169"/>
                    <a:pt x="68" y="172"/>
                  </a:cubicBezTo>
                  <a:cubicBezTo>
                    <a:pt x="68" y="174"/>
                    <a:pt x="66" y="174"/>
                    <a:pt x="66" y="176"/>
                  </a:cubicBezTo>
                  <a:cubicBezTo>
                    <a:pt x="61" y="175"/>
                    <a:pt x="58" y="169"/>
                    <a:pt x="56" y="167"/>
                  </a:cubicBezTo>
                  <a:cubicBezTo>
                    <a:pt x="56" y="164"/>
                    <a:pt x="58" y="169"/>
                    <a:pt x="60" y="169"/>
                  </a:cubicBezTo>
                  <a:close/>
                  <a:moveTo>
                    <a:pt x="64" y="186"/>
                  </a:moveTo>
                  <a:cubicBezTo>
                    <a:pt x="67" y="188"/>
                    <a:pt x="69" y="192"/>
                    <a:pt x="66" y="195"/>
                  </a:cubicBezTo>
                  <a:cubicBezTo>
                    <a:pt x="64" y="193"/>
                    <a:pt x="61" y="190"/>
                    <a:pt x="64" y="186"/>
                  </a:cubicBezTo>
                  <a:close/>
                  <a:moveTo>
                    <a:pt x="63" y="157"/>
                  </a:moveTo>
                  <a:cubicBezTo>
                    <a:pt x="65" y="156"/>
                    <a:pt x="66" y="156"/>
                    <a:pt x="66" y="153"/>
                  </a:cubicBezTo>
                  <a:cubicBezTo>
                    <a:pt x="69" y="155"/>
                    <a:pt x="75" y="158"/>
                    <a:pt x="73" y="163"/>
                  </a:cubicBezTo>
                  <a:cubicBezTo>
                    <a:pt x="69" y="163"/>
                    <a:pt x="70" y="157"/>
                    <a:pt x="68" y="157"/>
                  </a:cubicBezTo>
                  <a:cubicBezTo>
                    <a:pt x="65" y="161"/>
                    <a:pt x="71" y="163"/>
                    <a:pt x="71" y="167"/>
                  </a:cubicBezTo>
                  <a:cubicBezTo>
                    <a:pt x="68" y="167"/>
                    <a:pt x="65" y="160"/>
                    <a:pt x="63" y="157"/>
                  </a:cubicBezTo>
                  <a:close/>
                  <a:moveTo>
                    <a:pt x="70" y="176"/>
                  </a:moveTo>
                  <a:cubicBezTo>
                    <a:pt x="73" y="176"/>
                    <a:pt x="73" y="179"/>
                    <a:pt x="74" y="180"/>
                  </a:cubicBezTo>
                  <a:cubicBezTo>
                    <a:pt x="75" y="182"/>
                    <a:pt x="72" y="181"/>
                    <a:pt x="73" y="183"/>
                  </a:cubicBezTo>
                  <a:cubicBezTo>
                    <a:pt x="71" y="183"/>
                    <a:pt x="70" y="182"/>
                    <a:pt x="68" y="181"/>
                  </a:cubicBezTo>
                  <a:cubicBezTo>
                    <a:pt x="69" y="179"/>
                    <a:pt x="70" y="178"/>
                    <a:pt x="70" y="176"/>
                  </a:cubicBezTo>
                  <a:close/>
                  <a:moveTo>
                    <a:pt x="73" y="171"/>
                  </a:moveTo>
                  <a:cubicBezTo>
                    <a:pt x="76" y="171"/>
                    <a:pt x="78" y="174"/>
                    <a:pt x="77" y="176"/>
                  </a:cubicBezTo>
                  <a:cubicBezTo>
                    <a:pt x="76" y="174"/>
                    <a:pt x="73" y="174"/>
                    <a:pt x="73" y="171"/>
                  </a:cubicBezTo>
                  <a:close/>
                  <a:moveTo>
                    <a:pt x="77" y="185"/>
                  </a:moveTo>
                  <a:cubicBezTo>
                    <a:pt x="82" y="186"/>
                    <a:pt x="82" y="192"/>
                    <a:pt x="87" y="194"/>
                  </a:cubicBezTo>
                  <a:cubicBezTo>
                    <a:pt x="87" y="196"/>
                    <a:pt x="85" y="196"/>
                    <a:pt x="85" y="199"/>
                  </a:cubicBezTo>
                  <a:cubicBezTo>
                    <a:pt x="81" y="196"/>
                    <a:pt x="80" y="192"/>
                    <a:pt x="76" y="189"/>
                  </a:cubicBezTo>
                  <a:cubicBezTo>
                    <a:pt x="76" y="188"/>
                    <a:pt x="77" y="187"/>
                    <a:pt x="77" y="185"/>
                  </a:cubicBezTo>
                  <a:close/>
                  <a:moveTo>
                    <a:pt x="83" y="173"/>
                  </a:moveTo>
                  <a:cubicBezTo>
                    <a:pt x="87" y="176"/>
                    <a:pt x="94" y="181"/>
                    <a:pt x="91" y="187"/>
                  </a:cubicBezTo>
                  <a:cubicBezTo>
                    <a:pt x="86" y="184"/>
                    <a:pt x="82" y="178"/>
                    <a:pt x="83" y="173"/>
                  </a:cubicBezTo>
                  <a:close/>
                  <a:moveTo>
                    <a:pt x="88" y="165"/>
                  </a:moveTo>
                  <a:cubicBezTo>
                    <a:pt x="92" y="168"/>
                    <a:pt x="95" y="171"/>
                    <a:pt x="96" y="177"/>
                  </a:cubicBezTo>
                  <a:cubicBezTo>
                    <a:pt x="92" y="174"/>
                    <a:pt x="90" y="170"/>
                    <a:pt x="88" y="165"/>
                  </a:cubicBezTo>
                  <a:close/>
                  <a:moveTo>
                    <a:pt x="96" y="187"/>
                  </a:moveTo>
                  <a:cubicBezTo>
                    <a:pt x="99" y="188"/>
                    <a:pt x="99" y="192"/>
                    <a:pt x="102" y="193"/>
                  </a:cubicBezTo>
                  <a:cubicBezTo>
                    <a:pt x="101" y="195"/>
                    <a:pt x="100" y="197"/>
                    <a:pt x="98" y="197"/>
                  </a:cubicBezTo>
                  <a:cubicBezTo>
                    <a:pt x="97" y="195"/>
                    <a:pt x="95" y="193"/>
                    <a:pt x="94" y="191"/>
                  </a:cubicBezTo>
                  <a:cubicBezTo>
                    <a:pt x="94" y="189"/>
                    <a:pt x="95" y="189"/>
                    <a:pt x="96" y="187"/>
                  </a:cubicBezTo>
                  <a:close/>
                  <a:moveTo>
                    <a:pt x="102" y="207"/>
                  </a:moveTo>
                  <a:cubicBezTo>
                    <a:pt x="102" y="203"/>
                    <a:pt x="103" y="201"/>
                    <a:pt x="104" y="199"/>
                  </a:cubicBezTo>
                  <a:cubicBezTo>
                    <a:pt x="108" y="198"/>
                    <a:pt x="107" y="202"/>
                    <a:pt x="110" y="201"/>
                  </a:cubicBezTo>
                  <a:cubicBezTo>
                    <a:pt x="109" y="209"/>
                    <a:pt x="103" y="212"/>
                    <a:pt x="96" y="213"/>
                  </a:cubicBezTo>
                  <a:cubicBezTo>
                    <a:pt x="97" y="210"/>
                    <a:pt x="98" y="206"/>
                    <a:pt x="102" y="207"/>
                  </a:cubicBezTo>
                  <a:close/>
                  <a:moveTo>
                    <a:pt x="109" y="192"/>
                  </a:moveTo>
                  <a:cubicBezTo>
                    <a:pt x="111" y="192"/>
                    <a:pt x="111" y="195"/>
                    <a:pt x="113" y="195"/>
                  </a:cubicBezTo>
                  <a:cubicBezTo>
                    <a:pt x="112" y="196"/>
                    <a:pt x="112" y="196"/>
                    <a:pt x="112" y="197"/>
                  </a:cubicBezTo>
                  <a:cubicBezTo>
                    <a:pt x="111" y="196"/>
                    <a:pt x="111" y="194"/>
                    <a:pt x="109" y="192"/>
                  </a:cubicBezTo>
                  <a:close/>
                  <a:moveTo>
                    <a:pt x="111" y="142"/>
                  </a:moveTo>
                  <a:cubicBezTo>
                    <a:pt x="114" y="141"/>
                    <a:pt x="116" y="145"/>
                    <a:pt x="113" y="147"/>
                  </a:cubicBezTo>
                  <a:cubicBezTo>
                    <a:pt x="112" y="146"/>
                    <a:pt x="110" y="145"/>
                    <a:pt x="111" y="142"/>
                  </a:cubicBezTo>
                  <a:close/>
                  <a:moveTo>
                    <a:pt x="115" y="178"/>
                  </a:moveTo>
                  <a:cubicBezTo>
                    <a:pt x="116" y="178"/>
                    <a:pt x="117" y="178"/>
                    <a:pt x="117" y="180"/>
                  </a:cubicBezTo>
                  <a:cubicBezTo>
                    <a:pt x="116" y="182"/>
                    <a:pt x="114" y="183"/>
                    <a:pt x="113" y="185"/>
                  </a:cubicBezTo>
                  <a:cubicBezTo>
                    <a:pt x="112" y="183"/>
                    <a:pt x="114" y="180"/>
                    <a:pt x="115" y="178"/>
                  </a:cubicBezTo>
                  <a:close/>
                  <a:moveTo>
                    <a:pt x="117" y="181"/>
                  </a:moveTo>
                  <a:cubicBezTo>
                    <a:pt x="119" y="180"/>
                    <a:pt x="119" y="183"/>
                    <a:pt x="120" y="183"/>
                  </a:cubicBezTo>
                  <a:cubicBezTo>
                    <a:pt x="120" y="186"/>
                    <a:pt x="117" y="186"/>
                    <a:pt x="117" y="189"/>
                  </a:cubicBezTo>
                  <a:cubicBezTo>
                    <a:pt x="115" y="189"/>
                    <a:pt x="115" y="187"/>
                    <a:pt x="114" y="187"/>
                  </a:cubicBezTo>
                  <a:cubicBezTo>
                    <a:pt x="114" y="184"/>
                    <a:pt x="116" y="183"/>
                    <a:pt x="117" y="181"/>
                  </a:cubicBezTo>
                  <a:close/>
                  <a:moveTo>
                    <a:pt x="123" y="187"/>
                  </a:moveTo>
                  <a:cubicBezTo>
                    <a:pt x="126" y="190"/>
                    <a:pt x="123" y="194"/>
                    <a:pt x="120" y="195"/>
                  </a:cubicBezTo>
                  <a:cubicBezTo>
                    <a:pt x="120" y="194"/>
                    <a:pt x="120" y="193"/>
                    <a:pt x="119" y="193"/>
                  </a:cubicBezTo>
                  <a:cubicBezTo>
                    <a:pt x="120" y="191"/>
                    <a:pt x="122" y="189"/>
                    <a:pt x="123" y="187"/>
                  </a:cubicBezTo>
                  <a:close/>
                  <a:moveTo>
                    <a:pt x="123" y="165"/>
                  </a:moveTo>
                  <a:cubicBezTo>
                    <a:pt x="125" y="163"/>
                    <a:pt x="126" y="162"/>
                    <a:pt x="126" y="159"/>
                  </a:cubicBezTo>
                  <a:cubicBezTo>
                    <a:pt x="129" y="158"/>
                    <a:pt x="128" y="162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9" y="164"/>
                    <a:pt x="128" y="165"/>
                    <a:pt x="127" y="166"/>
                  </a:cubicBezTo>
                  <a:cubicBezTo>
                    <a:pt x="128" y="167"/>
                    <a:pt x="129" y="163"/>
                    <a:pt x="130" y="163"/>
                  </a:cubicBezTo>
                  <a:cubicBezTo>
                    <a:pt x="134" y="165"/>
                    <a:pt x="130" y="170"/>
                    <a:pt x="127" y="170"/>
                  </a:cubicBezTo>
                  <a:cubicBezTo>
                    <a:pt x="127" y="167"/>
                    <a:pt x="124" y="167"/>
                    <a:pt x="123" y="165"/>
                  </a:cubicBezTo>
                  <a:close/>
                  <a:moveTo>
                    <a:pt x="130" y="153"/>
                  </a:moveTo>
                  <a:cubicBezTo>
                    <a:pt x="130" y="152"/>
                    <a:pt x="132" y="153"/>
                    <a:pt x="131" y="151"/>
                  </a:cubicBezTo>
                  <a:cubicBezTo>
                    <a:pt x="133" y="151"/>
                    <a:pt x="133" y="152"/>
                    <a:pt x="133" y="153"/>
                  </a:cubicBezTo>
                  <a:cubicBezTo>
                    <a:pt x="131" y="155"/>
                    <a:pt x="131" y="155"/>
                    <a:pt x="130" y="153"/>
                  </a:cubicBezTo>
                  <a:close/>
                  <a:moveTo>
                    <a:pt x="134" y="170"/>
                  </a:moveTo>
                  <a:cubicBezTo>
                    <a:pt x="134" y="171"/>
                    <a:pt x="134" y="172"/>
                    <a:pt x="135" y="172"/>
                  </a:cubicBezTo>
                  <a:cubicBezTo>
                    <a:pt x="134" y="173"/>
                    <a:pt x="133" y="174"/>
                    <a:pt x="132" y="174"/>
                  </a:cubicBezTo>
                  <a:cubicBezTo>
                    <a:pt x="130" y="176"/>
                    <a:pt x="133" y="172"/>
                    <a:pt x="134" y="170"/>
                  </a:cubicBezTo>
                  <a:close/>
                  <a:moveTo>
                    <a:pt x="131" y="142"/>
                  </a:moveTo>
                  <a:cubicBezTo>
                    <a:pt x="133" y="138"/>
                    <a:pt x="129" y="142"/>
                    <a:pt x="130" y="140"/>
                  </a:cubicBezTo>
                  <a:cubicBezTo>
                    <a:pt x="131" y="140"/>
                    <a:pt x="131" y="139"/>
                    <a:pt x="132" y="139"/>
                  </a:cubicBezTo>
                  <a:cubicBezTo>
                    <a:pt x="132" y="137"/>
                    <a:pt x="130" y="138"/>
                    <a:pt x="130" y="136"/>
                  </a:cubicBezTo>
                  <a:cubicBezTo>
                    <a:pt x="132" y="135"/>
                    <a:pt x="131" y="133"/>
                    <a:pt x="133" y="132"/>
                  </a:cubicBezTo>
                  <a:cubicBezTo>
                    <a:pt x="134" y="133"/>
                    <a:pt x="134" y="134"/>
                    <a:pt x="136" y="134"/>
                  </a:cubicBezTo>
                  <a:cubicBezTo>
                    <a:pt x="135" y="137"/>
                    <a:pt x="134" y="140"/>
                    <a:pt x="131" y="142"/>
                  </a:cubicBezTo>
                  <a:close/>
                  <a:moveTo>
                    <a:pt x="132" y="124"/>
                  </a:moveTo>
                  <a:cubicBezTo>
                    <a:pt x="132" y="122"/>
                    <a:pt x="134" y="121"/>
                    <a:pt x="134" y="119"/>
                  </a:cubicBezTo>
                  <a:cubicBezTo>
                    <a:pt x="135" y="119"/>
                    <a:pt x="136" y="119"/>
                    <a:pt x="136" y="119"/>
                  </a:cubicBezTo>
                  <a:cubicBezTo>
                    <a:pt x="136" y="121"/>
                    <a:pt x="137" y="121"/>
                    <a:pt x="138" y="123"/>
                  </a:cubicBezTo>
                  <a:cubicBezTo>
                    <a:pt x="136" y="124"/>
                    <a:pt x="136" y="122"/>
                    <a:pt x="135" y="122"/>
                  </a:cubicBezTo>
                  <a:cubicBezTo>
                    <a:pt x="133" y="123"/>
                    <a:pt x="138" y="125"/>
                    <a:pt x="136" y="126"/>
                  </a:cubicBezTo>
                  <a:cubicBezTo>
                    <a:pt x="133" y="126"/>
                    <a:pt x="134" y="124"/>
                    <a:pt x="132" y="124"/>
                  </a:cubicBezTo>
                  <a:close/>
                  <a:moveTo>
                    <a:pt x="138" y="139"/>
                  </a:moveTo>
                  <a:cubicBezTo>
                    <a:pt x="140" y="138"/>
                    <a:pt x="139" y="141"/>
                    <a:pt x="141" y="142"/>
                  </a:cubicBezTo>
                  <a:cubicBezTo>
                    <a:pt x="140" y="144"/>
                    <a:pt x="138" y="144"/>
                    <a:pt x="138" y="148"/>
                  </a:cubicBezTo>
                  <a:cubicBezTo>
                    <a:pt x="133" y="145"/>
                    <a:pt x="137" y="144"/>
                    <a:pt x="138" y="139"/>
                  </a:cubicBezTo>
                  <a:close/>
                  <a:moveTo>
                    <a:pt x="140" y="175"/>
                  </a:moveTo>
                  <a:cubicBezTo>
                    <a:pt x="142" y="176"/>
                    <a:pt x="140" y="182"/>
                    <a:pt x="138" y="182"/>
                  </a:cubicBezTo>
                  <a:cubicBezTo>
                    <a:pt x="137" y="179"/>
                    <a:pt x="139" y="177"/>
                    <a:pt x="140" y="175"/>
                  </a:cubicBezTo>
                  <a:close/>
                  <a:moveTo>
                    <a:pt x="140" y="151"/>
                  </a:moveTo>
                  <a:cubicBezTo>
                    <a:pt x="137" y="148"/>
                    <a:pt x="142" y="147"/>
                    <a:pt x="143" y="146"/>
                  </a:cubicBezTo>
                  <a:cubicBezTo>
                    <a:pt x="144" y="147"/>
                    <a:pt x="142" y="150"/>
                    <a:pt x="140" y="151"/>
                  </a:cubicBezTo>
                  <a:close/>
                  <a:moveTo>
                    <a:pt x="142" y="131"/>
                  </a:moveTo>
                  <a:cubicBezTo>
                    <a:pt x="143" y="131"/>
                    <a:pt x="143" y="131"/>
                    <a:pt x="143" y="130"/>
                  </a:cubicBezTo>
                  <a:cubicBezTo>
                    <a:pt x="146" y="130"/>
                    <a:pt x="147" y="132"/>
                    <a:pt x="147" y="135"/>
                  </a:cubicBezTo>
                  <a:cubicBezTo>
                    <a:pt x="143" y="136"/>
                    <a:pt x="143" y="134"/>
                    <a:pt x="142" y="131"/>
                  </a:cubicBezTo>
                  <a:close/>
                  <a:moveTo>
                    <a:pt x="144" y="64"/>
                  </a:moveTo>
                  <a:cubicBezTo>
                    <a:pt x="143" y="64"/>
                    <a:pt x="141" y="61"/>
                    <a:pt x="141" y="59"/>
                  </a:cubicBezTo>
                  <a:cubicBezTo>
                    <a:pt x="142" y="60"/>
                    <a:pt x="143" y="62"/>
                    <a:pt x="144" y="64"/>
                  </a:cubicBezTo>
                  <a:close/>
                  <a:moveTo>
                    <a:pt x="141" y="93"/>
                  </a:moveTo>
                  <a:cubicBezTo>
                    <a:pt x="138" y="93"/>
                    <a:pt x="138" y="90"/>
                    <a:pt x="139" y="88"/>
                  </a:cubicBezTo>
                  <a:cubicBezTo>
                    <a:pt x="141" y="88"/>
                    <a:pt x="141" y="90"/>
                    <a:pt x="141" y="93"/>
                  </a:cubicBezTo>
                  <a:close/>
                  <a:moveTo>
                    <a:pt x="129" y="49"/>
                  </a:moveTo>
                  <a:cubicBezTo>
                    <a:pt x="129" y="52"/>
                    <a:pt x="145" y="75"/>
                    <a:pt x="139" y="76"/>
                  </a:cubicBezTo>
                  <a:cubicBezTo>
                    <a:pt x="137" y="76"/>
                    <a:pt x="137" y="72"/>
                    <a:pt x="135" y="71"/>
                  </a:cubicBezTo>
                  <a:cubicBezTo>
                    <a:pt x="138" y="67"/>
                    <a:pt x="137" y="62"/>
                    <a:pt x="132" y="66"/>
                  </a:cubicBezTo>
                  <a:cubicBezTo>
                    <a:pt x="129" y="63"/>
                    <a:pt x="127" y="59"/>
                    <a:pt x="124" y="55"/>
                  </a:cubicBezTo>
                  <a:cubicBezTo>
                    <a:pt x="125" y="52"/>
                    <a:pt x="127" y="50"/>
                    <a:pt x="129" y="49"/>
                  </a:cubicBezTo>
                  <a:close/>
                  <a:moveTo>
                    <a:pt x="122" y="50"/>
                  </a:moveTo>
                  <a:cubicBezTo>
                    <a:pt x="120" y="49"/>
                    <a:pt x="119" y="47"/>
                    <a:pt x="118" y="44"/>
                  </a:cubicBezTo>
                  <a:cubicBezTo>
                    <a:pt x="120" y="43"/>
                    <a:pt x="121" y="40"/>
                    <a:pt x="122" y="38"/>
                  </a:cubicBezTo>
                  <a:cubicBezTo>
                    <a:pt x="128" y="40"/>
                    <a:pt x="125" y="47"/>
                    <a:pt x="122" y="50"/>
                  </a:cubicBezTo>
                  <a:close/>
                  <a:moveTo>
                    <a:pt x="123" y="23"/>
                  </a:moveTo>
                  <a:cubicBezTo>
                    <a:pt x="117" y="23"/>
                    <a:pt x="112" y="15"/>
                    <a:pt x="107" y="12"/>
                  </a:cubicBezTo>
                  <a:cubicBezTo>
                    <a:pt x="112" y="13"/>
                    <a:pt x="119" y="19"/>
                    <a:pt x="123" y="23"/>
                  </a:cubicBezTo>
                  <a:close/>
                  <a:moveTo>
                    <a:pt x="109" y="21"/>
                  </a:moveTo>
                  <a:cubicBezTo>
                    <a:pt x="109" y="23"/>
                    <a:pt x="108" y="24"/>
                    <a:pt x="107" y="25"/>
                  </a:cubicBezTo>
                  <a:cubicBezTo>
                    <a:pt x="104" y="22"/>
                    <a:pt x="105" y="19"/>
                    <a:pt x="102" y="16"/>
                  </a:cubicBezTo>
                  <a:cubicBezTo>
                    <a:pt x="105" y="17"/>
                    <a:pt x="107" y="19"/>
                    <a:pt x="109" y="21"/>
                  </a:cubicBezTo>
                  <a:close/>
                  <a:moveTo>
                    <a:pt x="104" y="28"/>
                  </a:moveTo>
                  <a:cubicBezTo>
                    <a:pt x="102" y="31"/>
                    <a:pt x="101" y="33"/>
                    <a:pt x="98" y="34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7" y="28"/>
                    <a:pt x="100" y="27"/>
                    <a:pt x="101" y="25"/>
                  </a:cubicBezTo>
                  <a:cubicBezTo>
                    <a:pt x="103" y="25"/>
                    <a:pt x="102" y="27"/>
                    <a:pt x="104" y="28"/>
                  </a:cubicBezTo>
                  <a:close/>
                  <a:moveTo>
                    <a:pt x="98" y="18"/>
                  </a:moveTo>
                  <a:cubicBezTo>
                    <a:pt x="96" y="20"/>
                    <a:pt x="96" y="23"/>
                    <a:pt x="93" y="23"/>
                  </a:cubicBezTo>
                  <a:cubicBezTo>
                    <a:pt x="91" y="22"/>
                    <a:pt x="91" y="20"/>
                    <a:pt x="90" y="17"/>
                  </a:cubicBezTo>
                  <a:cubicBezTo>
                    <a:pt x="92" y="13"/>
                    <a:pt x="97" y="12"/>
                    <a:pt x="98" y="18"/>
                  </a:cubicBezTo>
                  <a:close/>
                  <a:moveTo>
                    <a:pt x="90" y="28"/>
                  </a:moveTo>
                  <a:cubicBezTo>
                    <a:pt x="89" y="30"/>
                    <a:pt x="87" y="31"/>
                    <a:pt x="86" y="34"/>
                  </a:cubicBezTo>
                  <a:cubicBezTo>
                    <a:pt x="83" y="33"/>
                    <a:pt x="82" y="30"/>
                    <a:pt x="82" y="27"/>
                  </a:cubicBezTo>
                  <a:cubicBezTo>
                    <a:pt x="84" y="26"/>
                    <a:pt x="85" y="24"/>
                    <a:pt x="87" y="22"/>
                  </a:cubicBezTo>
                  <a:cubicBezTo>
                    <a:pt x="88" y="24"/>
                    <a:pt x="89" y="25"/>
                    <a:pt x="90" y="28"/>
                  </a:cubicBezTo>
                  <a:close/>
                  <a:moveTo>
                    <a:pt x="82" y="11"/>
                  </a:moveTo>
                  <a:cubicBezTo>
                    <a:pt x="83" y="12"/>
                    <a:pt x="84" y="15"/>
                    <a:pt x="85" y="17"/>
                  </a:cubicBezTo>
                  <a:cubicBezTo>
                    <a:pt x="83" y="19"/>
                    <a:pt x="82" y="21"/>
                    <a:pt x="80" y="23"/>
                  </a:cubicBezTo>
                  <a:cubicBezTo>
                    <a:pt x="78" y="21"/>
                    <a:pt x="76" y="19"/>
                    <a:pt x="73" y="18"/>
                  </a:cubicBezTo>
                  <a:cubicBezTo>
                    <a:pt x="75" y="15"/>
                    <a:pt x="76" y="10"/>
                    <a:pt x="82" y="11"/>
                  </a:cubicBezTo>
                  <a:close/>
                  <a:moveTo>
                    <a:pt x="76" y="28"/>
                  </a:moveTo>
                  <a:cubicBezTo>
                    <a:pt x="76" y="29"/>
                    <a:pt x="73" y="28"/>
                    <a:pt x="74" y="31"/>
                  </a:cubicBezTo>
                  <a:cubicBezTo>
                    <a:pt x="71" y="31"/>
                    <a:pt x="71" y="29"/>
                    <a:pt x="70" y="27"/>
                  </a:cubicBezTo>
                  <a:cubicBezTo>
                    <a:pt x="73" y="26"/>
                    <a:pt x="73" y="28"/>
                    <a:pt x="76" y="28"/>
                  </a:cubicBezTo>
                  <a:close/>
                  <a:moveTo>
                    <a:pt x="64" y="45"/>
                  </a:moveTo>
                  <a:cubicBezTo>
                    <a:pt x="55" y="41"/>
                    <a:pt x="64" y="34"/>
                    <a:pt x="66" y="28"/>
                  </a:cubicBezTo>
                  <a:cubicBezTo>
                    <a:pt x="68" y="30"/>
                    <a:pt x="68" y="34"/>
                    <a:pt x="70" y="36"/>
                  </a:cubicBezTo>
                  <a:cubicBezTo>
                    <a:pt x="68" y="40"/>
                    <a:pt x="65" y="42"/>
                    <a:pt x="64" y="45"/>
                  </a:cubicBezTo>
                  <a:close/>
                  <a:moveTo>
                    <a:pt x="69" y="11"/>
                  </a:moveTo>
                  <a:cubicBezTo>
                    <a:pt x="68" y="12"/>
                    <a:pt x="67" y="13"/>
                    <a:pt x="68" y="15"/>
                  </a:cubicBezTo>
                  <a:cubicBezTo>
                    <a:pt x="65" y="15"/>
                    <a:pt x="63" y="15"/>
                    <a:pt x="63" y="12"/>
                  </a:cubicBezTo>
                  <a:cubicBezTo>
                    <a:pt x="65" y="12"/>
                    <a:pt x="66" y="11"/>
                    <a:pt x="69" y="11"/>
                  </a:cubicBezTo>
                  <a:close/>
                  <a:moveTo>
                    <a:pt x="63" y="25"/>
                  </a:moveTo>
                  <a:cubicBezTo>
                    <a:pt x="63" y="30"/>
                    <a:pt x="60" y="31"/>
                    <a:pt x="58" y="35"/>
                  </a:cubicBezTo>
                  <a:cubicBezTo>
                    <a:pt x="56" y="35"/>
                    <a:pt x="56" y="33"/>
                    <a:pt x="56" y="31"/>
                  </a:cubicBezTo>
                  <a:cubicBezTo>
                    <a:pt x="61" y="30"/>
                    <a:pt x="57" y="25"/>
                    <a:pt x="63" y="25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3" y="37"/>
                  </a:cubicBezTo>
                  <a:cubicBezTo>
                    <a:pt x="51" y="40"/>
                    <a:pt x="52" y="39"/>
                    <a:pt x="54" y="40"/>
                  </a:cubicBezTo>
                  <a:cubicBezTo>
                    <a:pt x="55" y="42"/>
                    <a:pt x="54" y="43"/>
                    <a:pt x="52" y="44"/>
                  </a:cubicBezTo>
                  <a:cubicBezTo>
                    <a:pt x="51" y="42"/>
                    <a:pt x="49" y="39"/>
                    <a:pt x="51" y="37"/>
                  </a:cubicBezTo>
                  <a:close/>
                  <a:moveTo>
                    <a:pt x="49" y="29"/>
                  </a:moveTo>
                  <a:cubicBezTo>
                    <a:pt x="50" y="32"/>
                    <a:pt x="47" y="34"/>
                    <a:pt x="47" y="36"/>
                  </a:cubicBezTo>
                  <a:cubicBezTo>
                    <a:pt x="46" y="34"/>
                    <a:pt x="44" y="35"/>
                    <a:pt x="44" y="32"/>
                  </a:cubicBezTo>
                  <a:cubicBezTo>
                    <a:pt x="46" y="31"/>
                    <a:pt x="48" y="31"/>
                    <a:pt x="49" y="29"/>
                  </a:cubicBezTo>
                  <a:close/>
                  <a:moveTo>
                    <a:pt x="39" y="45"/>
                  </a:moveTo>
                  <a:cubicBezTo>
                    <a:pt x="41" y="44"/>
                    <a:pt x="37" y="43"/>
                    <a:pt x="38" y="42"/>
                  </a:cubicBezTo>
                  <a:cubicBezTo>
                    <a:pt x="40" y="41"/>
                    <a:pt x="40" y="39"/>
                    <a:pt x="41" y="38"/>
                  </a:cubicBezTo>
                  <a:cubicBezTo>
                    <a:pt x="42" y="39"/>
                    <a:pt x="43" y="41"/>
                    <a:pt x="43" y="42"/>
                  </a:cubicBezTo>
                  <a:cubicBezTo>
                    <a:pt x="42" y="43"/>
                    <a:pt x="40" y="44"/>
                    <a:pt x="39" y="47"/>
                  </a:cubicBezTo>
                  <a:cubicBezTo>
                    <a:pt x="37" y="47"/>
                    <a:pt x="38" y="44"/>
                    <a:pt x="37" y="44"/>
                  </a:cubicBezTo>
                  <a:cubicBezTo>
                    <a:pt x="38" y="41"/>
                    <a:pt x="38" y="45"/>
                    <a:pt x="39" y="45"/>
                  </a:cubicBezTo>
                  <a:close/>
                  <a:moveTo>
                    <a:pt x="36" y="53"/>
                  </a:moveTo>
                  <a:cubicBezTo>
                    <a:pt x="35" y="54"/>
                    <a:pt x="32" y="52"/>
                    <a:pt x="33" y="49"/>
                  </a:cubicBezTo>
                  <a:cubicBezTo>
                    <a:pt x="35" y="50"/>
                    <a:pt x="36" y="51"/>
                    <a:pt x="36" y="53"/>
                  </a:cubicBezTo>
                  <a:close/>
                  <a:moveTo>
                    <a:pt x="30" y="73"/>
                  </a:moveTo>
                  <a:cubicBezTo>
                    <a:pt x="29" y="70"/>
                    <a:pt x="32" y="69"/>
                    <a:pt x="32" y="66"/>
                  </a:cubicBezTo>
                  <a:cubicBezTo>
                    <a:pt x="34" y="67"/>
                    <a:pt x="32" y="72"/>
                    <a:pt x="30" y="73"/>
                  </a:cubicBezTo>
                  <a:close/>
                  <a:moveTo>
                    <a:pt x="31" y="45"/>
                  </a:moveTo>
                  <a:cubicBezTo>
                    <a:pt x="33" y="47"/>
                    <a:pt x="27" y="52"/>
                    <a:pt x="26" y="55"/>
                  </a:cubicBezTo>
                  <a:cubicBezTo>
                    <a:pt x="26" y="57"/>
                    <a:pt x="26" y="58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2" y="58"/>
                    <a:pt x="29" y="66"/>
                    <a:pt x="27" y="68"/>
                  </a:cubicBezTo>
                  <a:cubicBezTo>
                    <a:pt x="25" y="67"/>
                    <a:pt x="25" y="65"/>
                    <a:pt x="24" y="64"/>
                  </a:cubicBezTo>
                  <a:cubicBezTo>
                    <a:pt x="20" y="65"/>
                    <a:pt x="20" y="70"/>
                    <a:pt x="15" y="71"/>
                  </a:cubicBezTo>
                  <a:cubicBezTo>
                    <a:pt x="19" y="61"/>
                    <a:pt x="25" y="53"/>
                    <a:pt x="31" y="45"/>
                  </a:cubicBezTo>
                  <a:close/>
                  <a:moveTo>
                    <a:pt x="10" y="93"/>
                  </a:moveTo>
                  <a:cubicBezTo>
                    <a:pt x="9" y="88"/>
                    <a:pt x="11" y="85"/>
                    <a:pt x="11" y="82"/>
                  </a:cubicBezTo>
                  <a:cubicBezTo>
                    <a:pt x="15" y="82"/>
                    <a:pt x="17" y="92"/>
                    <a:pt x="10" y="93"/>
                  </a:cubicBezTo>
                  <a:close/>
                  <a:moveTo>
                    <a:pt x="15" y="104"/>
                  </a:moveTo>
                  <a:cubicBezTo>
                    <a:pt x="18" y="105"/>
                    <a:pt x="19" y="109"/>
                    <a:pt x="17" y="111"/>
                  </a:cubicBezTo>
                  <a:cubicBezTo>
                    <a:pt x="14" y="110"/>
                    <a:pt x="15" y="107"/>
                    <a:pt x="15" y="104"/>
                  </a:cubicBezTo>
                  <a:close/>
                  <a:moveTo>
                    <a:pt x="17" y="127"/>
                  </a:moveTo>
                  <a:cubicBezTo>
                    <a:pt x="19" y="126"/>
                    <a:pt x="19" y="128"/>
                    <a:pt x="19" y="131"/>
                  </a:cubicBezTo>
                  <a:cubicBezTo>
                    <a:pt x="17" y="130"/>
                    <a:pt x="16" y="128"/>
                    <a:pt x="17" y="127"/>
                  </a:cubicBezTo>
                  <a:close/>
                  <a:moveTo>
                    <a:pt x="20" y="144"/>
                  </a:moveTo>
                  <a:cubicBezTo>
                    <a:pt x="22" y="144"/>
                    <a:pt x="21" y="147"/>
                    <a:pt x="22" y="147"/>
                  </a:cubicBezTo>
                  <a:cubicBezTo>
                    <a:pt x="21" y="148"/>
                    <a:pt x="21" y="151"/>
                    <a:pt x="20" y="152"/>
                  </a:cubicBezTo>
                  <a:cubicBezTo>
                    <a:pt x="16" y="150"/>
                    <a:pt x="20" y="148"/>
                    <a:pt x="20" y="144"/>
                  </a:cubicBezTo>
                  <a:close/>
                  <a:moveTo>
                    <a:pt x="31" y="167"/>
                  </a:moveTo>
                  <a:cubicBezTo>
                    <a:pt x="27" y="165"/>
                    <a:pt x="24" y="158"/>
                    <a:pt x="22" y="156"/>
                  </a:cubicBezTo>
                  <a:cubicBezTo>
                    <a:pt x="27" y="149"/>
                    <a:pt x="30" y="158"/>
                    <a:pt x="34" y="162"/>
                  </a:cubicBezTo>
                  <a:cubicBezTo>
                    <a:pt x="33" y="164"/>
                    <a:pt x="31" y="165"/>
                    <a:pt x="31" y="167"/>
                  </a:cubicBezTo>
                  <a:close/>
                  <a:moveTo>
                    <a:pt x="39" y="188"/>
                  </a:moveTo>
                  <a:cubicBezTo>
                    <a:pt x="37" y="187"/>
                    <a:pt x="35" y="185"/>
                    <a:pt x="35" y="182"/>
                  </a:cubicBezTo>
                  <a:cubicBezTo>
                    <a:pt x="38" y="182"/>
                    <a:pt x="41" y="185"/>
                    <a:pt x="39" y="188"/>
                  </a:cubicBezTo>
                  <a:close/>
                  <a:moveTo>
                    <a:pt x="43" y="193"/>
                  </a:moveTo>
                  <a:cubicBezTo>
                    <a:pt x="48" y="190"/>
                    <a:pt x="51" y="198"/>
                    <a:pt x="54" y="201"/>
                  </a:cubicBezTo>
                  <a:cubicBezTo>
                    <a:pt x="50" y="201"/>
                    <a:pt x="44" y="198"/>
                    <a:pt x="43" y="193"/>
                  </a:cubicBezTo>
                  <a:close/>
                  <a:moveTo>
                    <a:pt x="47" y="185"/>
                  </a:moveTo>
                  <a:cubicBezTo>
                    <a:pt x="49" y="188"/>
                    <a:pt x="53" y="188"/>
                    <a:pt x="54" y="192"/>
                  </a:cubicBezTo>
                  <a:cubicBezTo>
                    <a:pt x="51" y="193"/>
                    <a:pt x="48" y="188"/>
                    <a:pt x="47" y="185"/>
                  </a:cubicBezTo>
                  <a:close/>
                  <a:moveTo>
                    <a:pt x="53" y="172"/>
                  </a:moveTo>
                  <a:cubicBezTo>
                    <a:pt x="57" y="174"/>
                    <a:pt x="58" y="178"/>
                    <a:pt x="61" y="181"/>
                  </a:cubicBezTo>
                  <a:cubicBezTo>
                    <a:pt x="60" y="183"/>
                    <a:pt x="60" y="185"/>
                    <a:pt x="58" y="187"/>
                  </a:cubicBezTo>
                  <a:cubicBezTo>
                    <a:pt x="56" y="182"/>
                    <a:pt x="51" y="178"/>
                    <a:pt x="53" y="172"/>
                  </a:cubicBezTo>
                  <a:close/>
                  <a:moveTo>
                    <a:pt x="67" y="211"/>
                  </a:moveTo>
                  <a:cubicBezTo>
                    <a:pt x="66" y="204"/>
                    <a:pt x="61" y="200"/>
                    <a:pt x="59" y="195"/>
                  </a:cubicBezTo>
                  <a:cubicBezTo>
                    <a:pt x="64" y="200"/>
                    <a:pt x="69" y="206"/>
                    <a:pt x="73" y="212"/>
                  </a:cubicBezTo>
                  <a:cubicBezTo>
                    <a:pt x="71" y="212"/>
                    <a:pt x="69" y="212"/>
                    <a:pt x="67" y="211"/>
                  </a:cubicBezTo>
                  <a:close/>
                  <a:moveTo>
                    <a:pt x="71" y="198"/>
                  </a:moveTo>
                  <a:cubicBezTo>
                    <a:pt x="75" y="200"/>
                    <a:pt x="75" y="205"/>
                    <a:pt x="79" y="206"/>
                  </a:cubicBezTo>
                  <a:cubicBezTo>
                    <a:pt x="76" y="211"/>
                    <a:pt x="70" y="202"/>
                    <a:pt x="71" y="198"/>
                  </a:cubicBezTo>
                  <a:close/>
                  <a:moveTo>
                    <a:pt x="87" y="214"/>
                  </a:moveTo>
                  <a:cubicBezTo>
                    <a:pt x="85" y="212"/>
                    <a:pt x="83" y="210"/>
                    <a:pt x="85" y="207"/>
                  </a:cubicBezTo>
                  <a:cubicBezTo>
                    <a:pt x="86" y="208"/>
                    <a:pt x="86" y="208"/>
                    <a:pt x="87" y="207"/>
                  </a:cubicBezTo>
                  <a:cubicBezTo>
                    <a:pt x="86" y="202"/>
                    <a:pt x="89" y="202"/>
                    <a:pt x="89" y="198"/>
                  </a:cubicBezTo>
                  <a:cubicBezTo>
                    <a:pt x="93" y="198"/>
                    <a:pt x="92" y="202"/>
                    <a:pt x="95" y="203"/>
                  </a:cubicBezTo>
                  <a:cubicBezTo>
                    <a:pt x="93" y="207"/>
                    <a:pt x="91" y="212"/>
                    <a:pt x="87" y="214"/>
                  </a:cubicBezTo>
                  <a:close/>
                  <a:moveTo>
                    <a:pt x="93" y="227"/>
                  </a:moveTo>
                  <a:cubicBezTo>
                    <a:pt x="97" y="227"/>
                    <a:pt x="98" y="224"/>
                    <a:pt x="103" y="225"/>
                  </a:cubicBezTo>
                  <a:cubicBezTo>
                    <a:pt x="103" y="229"/>
                    <a:pt x="99" y="229"/>
                    <a:pt x="99" y="234"/>
                  </a:cubicBezTo>
                  <a:cubicBezTo>
                    <a:pt x="95" y="233"/>
                    <a:pt x="94" y="230"/>
                    <a:pt x="93" y="227"/>
                  </a:cubicBezTo>
                  <a:close/>
                  <a:moveTo>
                    <a:pt x="140" y="195"/>
                  </a:moveTo>
                  <a:cubicBezTo>
                    <a:pt x="134" y="207"/>
                    <a:pt x="126" y="224"/>
                    <a:pt x="118" y="231"/>
                  </a:cubicBezTo>
                  <a:cubicBezTo>
                    <a:pt x="114" y="235"/>
                    <a:pt x="107" y="239"/>
                    <a:pt x="100" y="235"/>
                  </a:cubicBezTo>
                  <a:cubicBezTo>
                    <a:pt x="103" y="231"/>
                    <a:pt x="107" y="228"/>
                    <a:pt x="109" y="223"/>
                  </a:cubicBezTo>
                  <a:cubicBezTo>
                    <a:pt x="115" y="223"/>
                    <a:pt x="119" y="221"/>
                    <a:pt x="123" y="219"/>
                  </a:cubicBezTo>
                  <a:cubicBezTo>
                    <a:pt x="123" y="217"/>
                    <a:pt x="122" y="219"/>
                    <a:pt x="121" y="219"/>
                  </a:cubicBezTo>
                  <a:cubicBezTo>
                    <a:pt x="133" y="213"/>
                    <a:pt x="137" y="191"/>
                    <a:pt x="147" y="179"/>
                  </a:cubicBezTo>
                  <a:cubicBezTo>
                    <a:pt x="147" y="177"/>
                    <a:pt x="147" y="177"/>
                    <a:pt x="148" y="176"/>
                  </a:cubicBezTo>
                  <a:cubicBezTo>
                    <a:pt x="148" y="182"/>
                    <a:pt x="144" y="188"/>
                    <a:pt x="140" y="195"/>
                  </a:cubicBezTo>
                  <a:close/>
                  <a:moveTo>
                    <a:pt x="147" y="159"/>
                  </a:moveTo>
                  <a:cubicBezTo>
                    <a:pt x="144" y="160"/>
                    <a:pt x="145" y="156"/>
                    <a:pt x="143" y="156"/>
                  </a:cubicBezTo>
                  <a:cubicBezTo>
                    <a:pt x="144" y="153"/>
                    <a:pt x="145" y="152"/>
                    <a:pt x="146" y="149"/>
                  </a:cubicBezTo>
                  <a:cubicBezTo>
                    <a:pt x="148" y="149"/>
                    <a:pt x="147" y="151"/>
                    <a:pt x="149" y="150"/>
                  </a:cubicBezTo>
                  <a:cubicBezTo>
                    <a:pt x="149" y="154"/>
                    <a:pt x="147" y="155"/>
                    <a:pt x="147" y="159"/>
                  </a:cubicBezTo>
                  <a:close/>
                  <a:moveTo>
                    <a:pt x="152" y="129"/>
                  </a:moveTo>
                  <a:cubicBezTo>
                    <a:pt x="150" y="128"/>
                    <a:pt x="149" y="123"/>
                    <a:pt x="147" y="125"/>
                  </a:cubicBezTo>
                  <a:cubicBezTo>
                    <a:pt x="147" y="123"/>
                    <a:pt x="149" y="117"/>
                    <a:pt x="153" y="117"/>
                  </a:cubicBezTo>
                  <a:cubicBezTo>
                    <a:pt x="153" y="120"/>
                    <a:pt x="152" y="125"/>
                    <a:pt x="152" y="129"/>
                  </a:cubicBezTo>
                  <a:close/>
                  <a:moveTo>
                    <a:pt x="154" y="156"/>
                  </a:moveTo>
                  <a:cubicBezTo>
                    <a:pt x="154" y="150"/>
                    <a:pt x="156" y="139"/>
                    <a:pt x="158" y="131"/>
                  </a:cubicBezTo>
                  <a:cubicBezTo>
                    <a:pt x="160" y="140"/>
                    <a:pt x="156" y="148"/>
                    <a:pt x="15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159126" y="2679701"/>
              <a:ext cx="1438275" cy="1908175"/>
            </a:xfrm>
            <a:custGeom>
              <a:avLst/>
              <a:gdLst>
                <a:gd name="T0" fmla="*/ 16 w 666"/>
                <a:gd name="T1" fmla="*/ 195 h 887"/>
                <a:gd name="T2" fmla="*/ 204 w 666"/>
                <a:gd name="T3" fmla="*/ 880 h 887"/>
                <a:gd name="T4" fmla="*/ 359 w 666"/>
                <a:gd name="T5" fmla="*/ 824 h 887"/>
                <a:gd name="T6" fmla="*/ 215 w 666"/>
                <a:gd name="T7" fmla="*/ 868 h 887"/>
                <a:gd name="T8" fmla="*/ 284 w 666"/>
                <a:gd name="T9" fmla="*/ 441 h 887"/>
                <a:gd name="T10" fmla="*/ 219 w 666"/>
                <a:gd name="T11" fmla="*/ 55 h 887"/>
                <a:gd name="T12" fmla="*/ 260 w 666"/>
                <a:gd name="T13" fmla="*/ 374 h 887"/>
                <a:gd name="T14" fmla="*/ 162 w 666"/>
                <a:gd name="T15" fmla="*/ 704 h 887"/>
                <a:gd name="T16" fmla="*/ 162 w 666"/>
                <a:gd name="T17" fmla="*/ 461 h 887"/>
                <a:gd name="T18" fmla="*/ 244 w 666"/>
                <a:gd name="T19" fmla="*/ 204 h 887"/>
                <a:gd name="T20" fmla="*/ 193 w 666"/>
                <a:gd name="T21" fmla="*/ 276 h 887"/>
                <a:gd name="T22" fmla="*/ 193 w 666"/>
                <a:gd name="T23" fmla="*/ 267 h 887"/>
                <a:gd name="T24" fmla="*/ 185 w 666"/>
                <a:gd name="T25" fmla="*/ 186 h 887"/>
                <a:gd name="T26" fmla="*/ 224 w 666"/>
                <a:gd name="T27" fmla="*/ 238 h 887"/>
                <a:gd name="T28" fmla="*/ 183 w 666"/>
                <a:gd name="T29" fmla="*/ 216 h 887"/>
                <a:gd name="T30" fmla="*/ 208 w 666"/>
                <a:gd name="T31" fmla="*/ 344 h 887"/>
                <a:gd name="T32" fmla="*/ 227 w 666"/>
                <a:gd name="T33" fmla="*/ 126 h 887"/>
                <a:gd name="T34" fmla="*/ 171 w 666"/>
                <a:gd name="T35" fmla="*/ 261 h 887"/>
                <a:gd name="T36" fmla="*/ 196 w 666"/>
                <a:gd name="T37" fmla="*/ 430 h 887"/>
                <a:gd name="T38" fmla="*/ 237 w 666"/>
                <a:gd name="T39" fmla="*/ 279 h 887"/>
                <a:gd name="T40" fmla="*/ 232 w 666"/>
                <a:gd name="T41" fmla="*/ 111 h 887"/>
                <a:gd name="T42" fmla="*/ 167 w 666"/>
                <a:gd name="T43" fmla="*/ 145 h 887"/>
                <a:gd name="T44" fmla="*/ 178 w 666"/>
                <a:gd name="T45" fmla="*/ 473 h 887"/>
                <a:gd name="T46" fmla="*/ 240 w 666"/>
                <a:gd name="T47" fmla="*/ 305 h 887"/>
                <a:gd name="T48" fmla="*/ 249 w 666"/>
                <a:gd name="T49" fmla="*/ 318 h 887"/>
                <a:gd name="T50" fmla="*/ 268 w 666"/>
                <a:gd name="T51" fmla="*/ 180 h 887"/>
                <a:gd name="T52" fmla="*/ 249 w 666"/>
                <a:gd name="T53" fmla="*/ 89 h 887"/>
                <a:gd name="T54" fmla="*/ 183 w 666"/>
                <a:gd name="T55" fmla="*/ 82 h 887"/>
                <a:gd name="T56" fmla="*/ 165 w 666"/>
                <a:gd name="T57" fmla="*/ 576 h 887"/>
                <a:gd name="T58" fmla="*/ 200 w 666"/>
                <a:gd name="T59" fmla="*/ 457 h 887"/>
                <a:gd name="T60" fmla="*/ 263 w 666"/>
                <a:gd name="T61" fmla="*/ 261 h 887"/>
                <a:gd name="T62" fmla="*/ 303 w 666"/>
                <a:gd name="T63" fmla="*/ 188 h 887"/>
                <a:gd name="T64" fmla="*/ 308 w 666"/>
                <a:gd name="T65" fmla="*/ 667 h 887"/>
                <a:gd name="T66" fmla="*/ 300 w 666"/>
                <a:gd name="T67" fmla="*/ 115 h 887"/>
                <a:gd name="T68" fmla="*/ 317 w 666"/>
                <a:gd name="T69" fmla="*/ 293 h 887"/>
                <a:gd name="T70" fmla="*/ 296 w 666"/>
                <a:gd name="T71" fmla="*/ 139 h 887"/>
                <a:gd name="T72" fmla="*/ 290 w 666"/>
                <a:gd name="T73" fmla="*/ 414 h 887"/>
                <a:gd name="T74" fmla="*/ 286 w 666"/>
                <a:gd name="T75" fmla="*/ 173 h 887"/>
                <a:gd name="T76" fmla="*/ 265 w 666"/>
                <a:gd name="T77" fmla="*/ 286 h 887"/>
                <a:gd name="T78" fmla="*/ 290 w 666"/>
                <a:gd name="T79" fmla="*/ 424 h 887"/>
                <a:gd name="T80" fmla="*/ 308 w 666"/>
                <a:gd name="T81" fmla="*/ 46 h 887"/>
                <a:gd name="T82" fmla="*/ 278 w 666"/>
                <a:gd name="T83" fmla="*/ 174 h 887"/>
                <a:gd name="T84" fmla="*/ 214 w 666"/>
                <a:gd name="T85" fmla="*/ 69 h 887"/>
                <a:gd name="T86" fmla="*/ 152 w 666"/>
                <a:gd name="T87" fmla="*/ 154 h 887"/>
                <a:gd name="T88" fmla="*/ 181 w 666"/>
                <a:gd name="T89" fmla="*/ 652 h 887"/>
                <a:gd name="T90" fmla="*/ 217 w 666"/>
                <a:gd name="T91" fmla="*/ 452 h 887"/>
                <a:gd name="T92" fmla="*/ 278 w 666"/>
                <a:gd name="T93" fmla="*/ 431 h 887"/>
                <a:gd name="T94" fmla="*/ 294 w 666"/>
                <a:gd name="T95" fmla="*/ 560 h 887"/>
                <a:gd name="T96" fmla="*/ 301 w 666"/>
                <a:gd name="T97" fmla="*/ 811 h 887"/>
                <a:gd name="T98" fmla="*/ 321 w 666"/>
                <a:gd name="T99" fmla="*/ 827 h 887"/>
                <a:gd name="T100" fmla="*/ 319 w 666"/>
                <a:gd name="T101" fmla="*/ 15 h 887"/>
                <a:gd name="T102" fmla="*/ 214 w 666"/>
                <a:gd name="T103" fmla="*/ 27 h 887"/>
                <a:gd name="T104" fmla="*/ 134 w 666"/>
                <a:gd name="T105" fmla="*/ 48 h 887"/>
                <a:gd name="T106" fmla="*/ 136 w 666"/>
                <a:gd name="T107" fmla="*/ 98 h 887"/>
                <a:gd name="T108" fmla="*/ 138 w 666"/>
                <a:gd name="T109" fmla="*/ 861 h 887"/>
                <a:gd name="T110" fmla="*/ 175 w 666"/>
                <a:gd name="T111" fmla="*/ 851 h 887"/>
                <a:gd name="T112" fmla="*/ 189 w 666"/>
                <a:gd name="T113" fmla="*/ 778 h 887"/>
                <a:gd name="T114" fmla="*/ 235 w 666"/>
                <a:gd name="T115" fmla="*/ 423 h 887"/>
                <a:gd name="T116" fmla="*/ 277 w 666"/>
                <a:gd name="T117" fmla="*/ 585 h 887"/>
                <a:gd name="T118" fmla="*/ 334 w 666"/>
                <a:gd name="T119" fmla="*/ 852 h 887"/>
                <a:gd name="T120" fmla="*/ 371 w 666"/>
                <a:gd name="T121" fmla="*/ 120 h 887"/>
                <a:gd name="T122" fmla="*/ 416 w 666"/>
                <a:gd name="T123" fmla="*/ 211 h 887"/>
                <a:gd name="T124" fmla="*/ 611 w 666"/>
                <a:gd name="T125" fmla="*/ 3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" h="887">
                  <a:moveTo>
                    <a:pt x="649" y="14"/>
                  </a:moveTo>
                  <a:cubicBezTo>
                    <a:pt x="643" y="16"/>
                    <a:pt x="636" y="16"/>
                    <a:pt x="631" y="20"/>
                  </a:cubicBezTo>
                  <a:cubicBezTo>
                    <a:pt x="628" y="20"/>
                    <a:pt x="627" y="21"/>
                    <a:pt x="624" y="21"/>
                  </a:cubicBezTo>
                  <a:cubicBezTo>
                    <a:pt x="623" y="22"/>
                    <a:pt x="622" y="24"/>
                    <a:pt x="621" y="25"/>
                  </a:cubicBezTo>
                  <a:cubicBezTo>
                    <a:pt x="616" y="24"/>
                    <a:pt x="611" y="28"/>
                    <a:pt x="606" y="29"/>
                  </a:cubicBezTo>
                  <a:cubicBezTo>
                    <a:pt x="601" y="26"/>
                    <a:pt x="598" y="28"/>
                    <a:pt x="593" y="27"/>
                  </a:cubicBezTo>
                  <a:cubicBezTo>
                    <a:pt x="590" y="26"/>
                    <a:pt x="586" y="21"/>
                    <a:pt x="581" y="18"/>
                  </a:cubicBezTo>
                  <a:cubicBezTo>
                    <a:pt x="580" y="17"/>
                    <a:pt x="578" y="18"/>
                    <a:pt x="577" y="17"/>
                  </a:cubicBezTo>
                  <a:cubicBezTo>
                    <a:pt x="573" y="14"/>
                    <a:pt x="570" y="10"/>
                    <a:pt x="567" y="8"/>
                  </a:cubicBezTo>
                  <a:cubicBezTo>
                    <a:pt x="556" y="1"/>
                    <a:pt x="544" y="0"/>
                    <a:pt x="540" y="11"/>
                  </a:cubicBezTo>
                  <a:cubicBezTo>
                    <a:pt x="536" y="11"/>
                    <a:pt x="534" y="10"/>
                    <a:pt x="531" y="9"/>
                  </a:cubicBezTo>
                  <a:cubicBezTo>
                    <a:pt x="529" y="10"/>
                    <a:pt x="528" y="13"/>
                    <a:pt x="524" y="13"/>
                  </a:cubicBezTo>
                  <a:cubicBezTo>
                    <a:pt x="525" y="38"/>
                    <a:pt x="503" y="46"/>
                    <a:pt x="499" y="67"/>
                  </a:cubicBezTo>
                  <a:cubicBezTo>
                    <a:pt x="492" y="74"/>
                    <a:pt x="488" y="82"/>
                    <a:pt x="484" y="91"/>
                  </a:cubicBezTo>
                  <a:cubicBezTo>
                    <a:pt x="475" y="104"/>
                    <a:pt x="467" y="119"/>
                    <a:pt x="459" y="135"/>
                  </a:cubicBezTo>
                  <a:cubicBezTo>
                    <a:pt x="451" y="150"/>
                    <a:pt x="441" y="163"/>
                    <a:pt x="431" y="176"/>
                  </a:cubicBezTo>
                  <a:cubicBezTo>
                    <a:pt x="428" y="181"/>
                    <a:pt x="426" y="187"/>
                    <a:pt x="422" y="191"/>
                  </a:cubicBezTo>
                  <a:cubicBezTo>
                    <a:pt x="418" y="195"/>
                    <a:pt x="409" y="201"/>
                    <a:pt x="416" y="206"/>
                  </a:cubicBezTo>
                  <a:cubicBezTo>
                    <a:pt x="414" y="206"/>
                    <a:pt x="414" y="208"/>
                    <a:pt x="412" y="209"/>
                  </a:cubicBezTo>
                  <a:cubicBezTo>
                    <a:pt x="405" y="194"/>
                    <a:pt x="402" y="180"/>
                    <a:pt x="395" y="169"/>
                  </a:cubicBezTo>
                  <a:cubicBezTo>
                    <a:pt x="395" y="168"/>
                    <a:pt x="397" y="168"/>
                    <a:pt x="397" y="167"/>
                  </a:cubicBezTo>
                  <a:cubicBezTo>
                    <a:pt x="394" y="163"/>
                    <a:pt x="395" y="149"/>
                    <a:pt x="389" y="144"/>
                  </a:cubicBezTo>
                  <a:cubicBezTo>
                    <a:pt x="391" y="143"/>
                    <a:pt x="389" y="143"/>
                    <a:pt x="391" y="142"/>
                  </a:cubicBezTo>
                  <a:cubicBezTo>
                    <a:pt x="378" y="105"/>
                    <a:pt x="371" y="72"/>
                    <a:pt x="359" y="31"/>
                  </a:cubicBezTo>
                  <a:cubicBezTo>
                    <a:pt x="357" y="31"/>
                    <a:pt x="355" y="31"/>
                    <a:pt x="353" y="31"/>
                  </a:cubicBezTo>
                  <a:cubicBezTo>
                    <a:pt x="352" y="33"/>
                    <a:pt x="353" y="37"/>
                    <a:pt x="353" y="40"/>
                  </a:cubicBezTo>
                  <a:cubicBezTo>
                    <a:pt x="358" y="46"/>
                    <a:pt x="359" y="54"/>
                    <a:pt x="360" y="63"/>
                  </a:cubicBezTo>
                  <a:cubicBezTo>
                    <a:pt x="358" y="61"/>
                    <a:pt x="356" y="59"/>
                    <a:pt x="357" y="55"/>
                  </a:cubicBezTo>
                  <a:cubicBezTo>
                    <a:pt x="352" y="45"/>
                    <a:pt x="349" y="33"/>
                    <a:pt x="346" y="19"/>
                  </a:cubicBezTo>
                  <a:cubicBezTo>
                    <a:pt x="344" y="19"/>
                    <a:pt x="343" y="20"/>
                    <a:pt x="340" y="19"/>
                  </a:cubicBezTo>
                  <a:cubicBezTo>
                    <a:pt x="340" y="30"/>
                    <a:pt x="347" y="43"/>
                    <a:pt x="348" y="54"/>
                  </a:cubicBezTo>
                  <a:cubicBezTo>
                    <a:pt x="344" y="49"/>
                    <a:pt x="344" y="40"/>
                    <a:pt x="340" y="35"/>
                  </a:cubicBezTo>
                  <a:cubicBezTo>
                    <a:pt x="339" y="36"/>
                    <a:pt x="337" y="36"/>
                    <a:pt x="336" y="37"/>
                  </a:cubicBezTo>
                  <a:cubicBezTo>
                    <a:pt x="336" y="42"/>
                    <a:pt x="343" y="47"/>
                    <a:pt x="339" y="51"/>
                  </a:cubicBezTo>
                  <a:cubicBezTo>
                    <a:pt x="335" y="43"/>
                    <a:pt x="335" y="29"/>
                    <a:pt x="329" y="25"/>
                  </a:cubicBezTo>
                  <a:cubicBezTo>
                    <a:pt x="333" y="21"/>
                    <a:pt x="339" y="16"/>
                    <a:pt x="336" y="8"/>
                  </a:cubicBezTo>
                  <a:cubicBezTo>
                    <a:pt x="325" y="7"/>
                    <a:pt x="315" y="14"/>
                    <a:pt x="304" y="13"/>
                  </a:cubicBezTo>
                  <a:cubicBezTo>
                    <a:pt x="293" y="12"/>
                    <a:pt x="288" y="14"/>
                    <a:pt x="281" y="16"/>
                  </a:cubicBezTo>
                  <a:cubicBezTo>
                    <a:pt x="269" y="19"/>
                    <a:pt x="261" y="13"/>
                    <a:pt x="249" y="13"/>
                  </a:cubicBezTo>
                  <a:cubicBezTo>
                    <a:pt x="244" y="13"/>
                    <a:pt x="239" y="14"/>
                    <a:pt x="233" y="14"/>
                  </a:cubicBezTo>
                  <a:cubicBezTo>
                    <a:pt x="219" y="14"/>
                    <a:pt x="211" y="16"/>
                    <a:pt x="199" y="15"/>
                  </a:cubicBezTo>
                  <a:cubicBezTo>
                    <a:pt x="199" y="12"/>
                    <a:pt x="202" y="12"/>
                    <a:pt x="202" y="9"/>
                  </a:cubicBezTo>
                  <a:cubicBezTo>
                    <a:pt x="196" y="7"/>
                    <a:pt x="192" y="9"/>
                    <a:pt x="190" y="14"/>
                  </a:cubicBezTo>
                  <a:cubicBezTo>
                    <a:pt x="183" y="7"/>
                    <a:pt x="170" y="13"/>
                    <a:pt x="162" y="12"/>
                  </a:cubicBezTo>
                  <a:cubicBezTo>
                    <a:pt x="157" y="14"/>
                    <a:pt x="152" y="16"/>
                    <a:pt x="147" y="18"/>
                  </a:cubicBezTo>
                  <a:cubicBezTo>
                    <a:pt x="141" y="27"/>
                    <a:pt x="131" y="32"/>
                    <a:pt x="128" y="43"/>
                  </a:cubicBezTo>
                  <a:cubicBezTo>
                    <a:pt x="120" y="51"/>
                    <a:pt x="113" y="61"/>
                    <a:pt x="108" y="72"/>
                  </a:cubicBezTo>
                  <a:cubicBezTo>
                    <a:pt x="93" y="92"/>
                    <a:pt x="82" y="114"/>
                    <a:pt x="67" y="133"/>
                  </a:cubicBezTo>
                  <a:cubicBezTo>
                    <a:pt x="50" y="154"/>
                    <a:pt x="31" y="174"/>
                    <a:pt x="16" y="195"/>
                  </a:cubicBezTo>
                  <a:cubicBezTo>
                    <a:pt x="17" y="199"/>
                    <a:pt x="14" y="199"/>
                    <a:pt x="14" y="201"/>
                  </a:cubicBezTo>
                  <a:cubicBezTo>
                    <a:pt x="9" y="205"/>
                    <a:pt x="0" y="207"/>
                    <a:pt x="2" y="216"/>
                  </a:cubicBezTo>
                  <a:cubicBezTo>
                    <a:pt x="6" y="217"/>
                    <a:pt x="6" y="214"/>
                    <a:pt x="9" y="213"/>
                  </a:cubicBezTo>
                  <a:cubicBezTo>
                    <a:pt x="12" y="216"/>
                    <a:pt x="15" y="219"/>
                    <a:pt x="16" y="223"/>
                  </a:cubicBezTo>
                  <a:cubicBezTo>
                    <a:pt x="18" y="224"/>
                    <a:pt x="20" y="226"/>
                    <a:pt x="22" y="227"/>
                  </a:cubicBezTo>
                  <a:cubicBezTo>
                    <a:pt x="35" y="243"/>
                    <a:pt x="51" y="257"/>
                    <a:pt x="65" y="273"/>
                  </a:cubicBezTo>
                  <a:cubicBezTo>
                    <a:pt x="67" y="275"/>
                    <a:pt x="69" y="281"/>
                    <a:pt x="72" y="280"/>
                  </a:cubicBezTo>
                  <a:cubicBezTo>
                    <a:pt x="71" y="279"/>
                    <a:pt x="75" y="282"/>
                    <a:pt x="75" y="283"/>
                  </a:cubicBezTo>
                  <a:cubicBezTo>
                    <a:pt x="74" y="283"/>
                    <a:pt x="74" y="282"/>
                    <a:pt x="73" y="282"/>
                  </a:cubicBezTo>
                  <a:cubicBezTo>
                    <a:pt x="77" y="288"/>
                    <a:pt x="80" y="297"/>
                    <a:pt x="88" y="296"/>
                  </a:cubicBezTo>
                  <a:cubicBezTo>
                    <a:pt x="96" y="309"/>
                    <a:pt x="108" y="317"/>
                    <a:pt x="115" y="330"/>
                  </a:cubicBezTo>
                  <a:cubicBezTo>
                    <a:pt x="119" y="342"/>
                    <a:pt x="120" y="365"/>
                    <a:pt x="110" y="378"/>
                  </a:cubicBezTo>
                  <a:cubicBezTo>
                    <a:pt x="110" y="382"/>
                    <a:pt x="113" y="383"/>
                    <a:pt x="113" y="386"/>
                  </a:cubicBezTo>
                  <a:cubicBezTo>
                    <a:pt x="112" y="392"/>
                    <a:pt x="110" y="398"/>
                    <a:pt x="113" y="401"/>
                  </a:cubicBezTo>
                  <a:cubicBezTo>
                    <a:pt x="117" y="402"/>
                    <a:pt x="116" y="397"/>
                    <a:pt x="119" y="396"/>
                  </a:cubicBezTo>
                  <a:cubicBezTo>
                    <a:pt x="122" y="399"/>
                    <a:pt x="121" y="406"/>
                    <a:pt x="122" y="411"/>
                  </a:cubicBezTo>
                  <a:cubicBezTo>
                    <a:pt x="125" y="411"/>
                    <a:pt x="125" y="408"/>
                    <a:pt x="125" y="407"/>
                  </a:cubicBezTo>
                  <a:cubicBezTo>
                    <a:pt x="130" y="412"/>
                    <a:pt x="133" y="418"/>
                    <a:pt x="139" y="422"/>
                  </a:cubicBezTo>
                  <a:cubicBezTo>
                    <a:pt x="142" y="425"/>
                    <a:pt x="142" y="431"/>
                    <a:pt x="144" y="436"/>
                  </a:cubicBezTo>
                  <a:cubicBezTo>
                    <a:pt x="145" y="439"/>
                    <a:pt x="148" y="441"/>
                    <a:pt x="149" y="443"/>
                  </a:cubicBezTo>
                  <a:cubicBezTo>
                    <a:pt x="150" y="450"/>
                    <a:pt x="149" y="460"/>
                    <a:pt x="149" y="468"/>
                  </a:cubicBezTo>
                  <a:cubicBezTo>
                    <a:pt x="153" y="523"/>
                    <a:pt x="156" y="591"/>
                    <a:pt x="153" y="655"/>
                  </a:cubicBezTo>
                  <a:cubicBezTo>
                    <a:pt x="152" y="676"/>
                    <a:pt x="150" y="695"/>
                    <a:pt x="151" y="718"/>
                  </a:cubicBezTo>
                  <a:cubicBezTo>
                    <a:pt x="151" y="728"/>
                    <a:pt x="154" y="745"/>
                    <a:pt x="154" y="754"/>
                  </a:cubicBezTo>
                  <a:cubicBezTo>
                    <a:pt x="154" y="764"/>
                    <a:pt x="150" y="774"/>
                    <a:pt x="151" y="785"/>
                  </a:cubicBezTo>
                  <a:cubicBezTo>
                    <a:pt x="151" y="789"/>
                    <a:pt x="154" y="793"/>
                    <a:pt x="151" y="797"/>
                  </a:cubicBezTo>
                  <a:cubicBezTo>
                    <a:pt x="145" y="803"/>
                    <a:pt x="127" y="801"/>
                    <a:pt x="120" y="807"/>
                  </a:cubicBezTo>
                  <a:cubicBezTo>
                    <a:pt x="116" y="810"/>
                    <a:pt x="117" y="815"/>
                    <a:pt x="123" y="816"/>
                  </a:cubicBezTo>
                  <a:cubicBezTo>
                    <a:pt x="128" y="807"/>
                    <a:pt x="142" y="808"/>
                    <a:pt x="151" y="804"/>
                  </a:cubicBezTo>
                  <a:cubicBezTo>
                    <a:pt x="150" y="807"/>
                    <a:pt x="150" y="811"/>
                    <a:pt x="147" y="812"/>
                  </a:cubicBezTo>
                  <a:cubicBezTo>
                    <a:pt x="146" y="811"/>
                    <a:pt x="144" y="811"/>
                    <a:pt x="142" y="811"/>
                  </a:cubicBezTo>
                  <a:cubicBezTo>
                    <a:pt x="142" y="816"/>
                    <a:pt x="137" y="816"/>
                    <a:pt x="136" y="820"/>
                  </a:cubicBezTo>
                  <a:cubicBezTo>
                    <a:pt x="135" y="823"/>
                    <a:pt x="137" y="825"/>
                    <a:pt x="137" y="828"/>
                  </a:cubicBezTo>
                  <a:cubicBezTo>
                    <a:pt x="137" y="831"/>
                    <a:pt x="134" y="835"/>
                    <a:pt x="131" y="836"/>
                  </a:cubicBezTo>
                  <a:cubicBezTo>
                    <a:pt x="129" y="832"/>
                    <a:pt x="128" y="826"/>
                    <a:pt x="124" y="824"/>
                  </a:cubicBezTo>
                  <a:cubicBezTo>
                    <a:pt x="119" y="828"/>
                    <a:pt x="124" y="838"/>
                    <a:pt x="118" y="842"/>
                  </a:cubicBezTo>
                  <a:cubicBezTo>
                    <a:pt x="116" y="840"/>
                    <a:pt x="115" y="834"/>
                    <a:pt x="111" y="836"/>
                  </a:cubicBezTo>
                  <a:cubicBezTo>
                    <a:pt x="106" y="845"/>
                    <a:pt x="117" y="859"/>
                    <a:pt x="113" y="869"/>
                  </a:cubicBezTo>
                  <a:cubicBezTo>
                    <a:pt x="111" y="865"/>
                    <a:pt x="109" y="856"/>
                    <a:pt x="103" y="861"/>
                  </a:cubicBezTo>
                  <a:cubicBezTo>
                    <a:pt x="104" y="867"/>
                    <a:pt x="109" y="873"/>
                    <a:pt x="112" y="878"/>
                  </a:cubicBezTo>
                  <a:cubicBezTo>
                    <a:pt x="114" y="881"/>
                    <a:pt x="115" y="887"/>
                    <a:pt x="121" y="886"/>
                  </a:cubicBezTo>
                  <a:cubicBezTo>
                    <a:pt x="122" y="883"/>
                    <a:pt x="121" y="879"/>
                    <a:pt x="122" y="876"/>
                  </a:cubicBezTo>
                  <a:cubicBezTo>
                    <a:pt x="127" y="875"/>
                    <a:pt x="124" y="881"/>
                    <a:pt x="128" y="881"/>
                  </a:cubicBezTo>
                  <a:cubicBezTo>
                    <a:pt x="133" y="880"/>
                    <a:pt x="133" y="876"/>
                    <a:pt x="138" y="875"/>
                  </a:cubicBezTo>
                  <a:cubicBezTo>
                    <a:pt x="141" y="875"/>
                    <a:pt x="143" y="877"/>
                    <a:pt x="145" y="877"/>
                  </a:cubicBezTo>
                  <a:cubicBezTo>
                    <a:pt x="149" y="877"/>
                    <a:pt x="152" y="873"/>
                    <a:pt x="155" y="876"/>
                  </a:cubicBezTo>
                  <a:cubicBezTo>
                    <a:pt x="153" y="879"/>
                    <a:pt x="155" y="880"/>
                    <a:pt x="157" y="882"/>
                  </a:cubicBezTo>
                  <a:cubicBezTo>
                    <a:pt x="161" y="882"/>
                    <a:pt x="163" y="878"/>
                    <a:pt x="166" y="876"/>
                  </a:cubicBezTo>
                  <a:cubicBezTo>
                    <a:pt x="178" y="878"/>
                    <a:pt x="192" y="884"/>
                    <a:pt x="204" y="880"/>
                  </a:cubicBezTo>
                  <a:cubicBezTo>
                    <a:pt x="206" y="879"/>
                    <a:pt x="208" y="875"/>
                    <a:pt x="210" y="874"/>
                  </a:cubicBezTo>
                  <a:cubicBezTo>
                    <a:pt x="217" y="870"/>
                    <a:pt x="224" y="874"/>
                    <a:pt x="231" y="871"/>
                  </a:cubicBezTo>
                  <a:cubicBezTo>
                    <a:pt x="231" y="869"/>
                    <a:pt x="233" y="868"/>
                    <a:pt x="234" y="866"/>
                  </a:cubicBezTo>
                  <a:cubicBezTo>
                    <a:pt x="228" y="850"/>
                    <a:pt x="223" y="835"/>
                    <a:pt x="215" y="822"/>
                  </a:cubicBezTo>
                  <a:cubicBezTo>
                    <a:pt x="212" y="821"/>
                    <a:pt x="213" y="825"/>
                    <a:pt x="210" y="825"/>
                  </a:cubicBezTo>
                  <a:cubicBezTo>
                    <a:pt x="205" y="815"/>
                    <a:pt x="194" y="809"/>
                    <a:pt x="187" y="800"/>
                  </a:cubicBezTo>
                  <a:cubicBezTo>
                    <a:pt x="187" y="797"/>
                    <a:pt x="190" y="796"/>
                    <a:pt x="191" y="793"/>
                  </a:cubicBezTo>
                  <a:cubicBezTo>
                    <a:pt x="193" y="791"/>
                    <a:pt x="190" y="791"/>
                    <a:pt x="191" y="789"/>
                  </a:cubicBezTo>
                  <a:cubicBezTo>
                    <a:pt x="197" y="764"/>
                    <a:pt x="197" y="740"/>
                    <a:pt x="196" y="717"/>
                  </a:cubicBezTo>
                  <a:cubicBezTo>
                    <a:pt x="196" y="714"/>
                    <a:pt x="199" y="705"/>
                    <a:pt x="199" y="699"/>
                  </a:cubicBezTo>
                  <a:cubicBezTo>
                    <a:pt x="199" y="697"/>
                    <a:pt x="198" y="696"/>
                    <a:pt x="198" y="694"/>
                  </a:cubicBezTo>
                  <a:cubicBezTo>
                    <a:pt x="198" y="688"/>
                    <a:pt x="201" y="682"/>
                    <a:pt x="201" y="676"/>
                  </a:cubicBezTo>
                  <a:cubicBezTo>
                    <a:pt x="201" y="671"/>
                    <a:pt x="202" y="670"/>
                    <a:pt x="202" y="667"/>
                  </a:cubicBezTo>
                  <a:cubicBezTo>
                    <a:pt x="204" y="662"/>
                    <a:pt x="203" y="657"/>
                    <a:pt x="203" y="652"/>
                  </a:cubicBezTo>
                  <a:cubicBezTo>
                    <a:pt x="203" y="651"/>
                    <a:pt x="206" y="651"/>
                    <a:pt x="205" y="649"/>
                  </a:cubicBezTo>
                  <a:cubicBezTo>
                    <a:pt x="205" y="639"/>
                    <a:pt x="209" y="634"/>
                    <a:pt x="208" y="623"/>
                  </a:cubicBezTo>
                  <a:cubicBezTo>
                    <a:pt x="212" y="614"/>
                    <a:pt x="212" y="604"/>
                    <a:pt x="213" y="594"/>
                  </a:cubicBezTo>
                  <a:cubicBezTo>
                    <a:pt x="216" y="576"/>
                    <a:pt x="221" y="560"/>
                    <a:pt x="221" y="541"/>
                  </a:cubicBezTo>
                  <a:cubicBezTo>
                    <a:pt x="226" y="522"/>
                    <a:pt x="227" y="503"/>
                    <a:pt x="231" y="482"/>
                  </a:cubicBezTo>
                  <a:cubicBezTo>
                    <a:pt x="233" y="482"/>
                    <a:pt x="234" y="482"/>
                    <a:pt x="234" y="481"/>
                  </a:cubicBezTo>
                  <a:cubicBezTo>
                    <a:pt x="232" y="474"/>
                    <a:pt x="232" y="468"/>
                    <a:pt x="236" y="460"/>
                  </a:cubicBezTo>
                  <a:cubicBezTo>
                    <a:pt x="239" y="461"/>
                    <a:pt x="238" y="465"/>
                    <a:pt x="243" y="464"/>
                  </a:cubicBezTo>
                  <a:cubicBezTo>
                    <a:pt x="245" y="459"/>
                    <a:pt x="240" y="454"/>
                    <a:pt x="239" y="450"/>
                  </a:cubicBezTo>
                  <a:cubicBezTo>
                    <a:pt x="242" y="447"/>
                    <a:pt x="244" y="443"/>
                    <a:pt x="248" y="441"/>
                  </a:cubicBezTo>
                  <a:cubicBezTo>
                    <a:pt x="247" y="444"/>
                    <a:pt x="250" y="443"/>
                    <a:pt x="250" y="444"/>
                  </a:cubicBezTo>
                  <a:cubicBezTo>
                    <a:pt x="253" y="448"/>
                    <a:pt x="253" y="455"/>
                    <a:pt x="255" y="460"/>
                  </a:cubicBezTo>
                  <a:cubicBezTo>
                    <a:pt x="252" y="459"/>
                    <a:pt x="252" y="464"/>
                    <a:pt x="253" y="464"/>
                  </a:cubicBezTo>
                  <a:cubicBezTo>
                    <a:pt x="253" y="463"/>
                    <a:pt x="254" y="462"/>
                    <a:pt x="255" y="462"/>
                  </a:cubicBezTo>
                  <a:cubicBezTo>
                    <a:pt x="258" y="468"/>
                    <a:pt x="258" y="478"/>
                    <a:pt x="257" y="486"/>
                  </a:cubicBezTo>
                  <a:cubicBezTo>
                    <a:pt x="259" y="487"/>
                    <a:pt x="259" y="483"/>
                    <a:pt x="259" y="485"/>
                  </a:cubicBezTo>
                  <a:cubicBezTo>
                    <a:pt x="257" y="488"/>
                    <a:pt x="260" y="486"/>
                    <a:pt x="261" y="487"/>
                  </a:cubicBezTo>
                  <a:cubicBezTo>
                    <a:pt x="265" y="546"/>
                    <a:pt x="269" y="600"/>
                    <a:pt x="273" y="657"/>
                  </a:cubicBezTo>
                  <a:cubicBezTo>
                    <a:pt x="274" y="678"/>
                    <a:pt x="278" y="699"/>
                    <a:pt x="279" y="721"/>
                  </a:cubicBezTo>
                  <a:cubicBezTo>
                    <a:pt x="279" y="732"/>
                    <a:pt x="283" y="742"/>
                    <a:pt x="280" y="753"/>
                  </a:cubicBezTo>
                  <a:cubicBezTo>
                    <a:pt x="286" y="762"/>
                    <a:pt x="279" y="783"/>
                    <a:pt x="283" y="791"/>
                  </a:cubicBezTo>
                  <a:cubicBezTo>
                    <a:pt x="281" y="792"/>
                    <a:pt x="281" y="796"/>
                    <a:pt x="279" y="797"/>
                  </a:cubicBezTo>
                  <a:cubicBezTo>
                    <a:pt x="277" y="798"/>
                    <a:pt x="277" y="796"/>
                    <a:pt x="275" y="797"/>
                  </a:cubicBezTo>
                  <a:cubicBezTo>
                    <a:pt x="276" y="802"/>
                    <a:pt x="283" y="804"/>
                    <a:pt x="287" y="800"/>
                  </a:cubicBezTo>
                  <a:cubicBezTo>
                    <a:pt x="287" y="806"/>
                    <a:pt x="281" y="808"/>
                    <a:pt x="278" y="812"/>
                  </a:cubicBezTo>
                  <a:cubicBezTo>
                    <a:pt x="266" y="827"/>
                    <a:pt x="256" y="844"/>
                    <a:pt x="252" y="865"/>
                  </a:cubicBezTo>
                  <a:cubicBezTo>
                    <a:pt x="255" y="869"/>
                    <a:pt x="254" y="870"/>
                    <a:pt x="255" y="874"/>
                  </a:cubicBezTo>
                  <a:cubicBezTo>
                    <a:pt x="258" y="876"/>
                    <a:pt x="262" y="873"/>
                    <a:pt x="265" y="873"/>
                  </a:cubicBezTo>
                  <a:cubicBezTo>
                    <a:pt x="273" y="873"/>
                    <a:pt x="283" y="879"/>
                    <a:pt x="293" y="880"/>
                  </a:cubicBezTo>
                  <a:cubicBezTo>
                    <a:pt x="306" y="880"/>
                    <a:pt x="320" y="871"/>
                    <a:pt x="332" y="871"/>
                  </a:cubicBezTo>
                  <a:cubicBezTo>
                    <a:pt x="342" y="871"/>
                    <a:pt x="349" y="875"/>
                    <a:pt x="355" y="879"/>
                  </a:cubicBezTo>
                  <a:cubicBezTo>
                    <a:pt x="356" y="877"/>
                    <a:pt x="357" y="875"/>
                    <a:pt x="358" y="874"/>
                  </a:cubicBezTo>
                  <a:cubicBezTo>
                    <a:pt x="356" y="871"/>
                    <a:pt x="353" y="869"/>
                    <a:pt x="353" y="865"/>
                  </a:cubicBezTo>
                  <a:cubicBezTo>
                    <a:pt x="359" y="859"/>
                    <a:pt x="355" y="851"/>
                    <a:pt x="355" y="844"/>
                  </a:cubicBezTo>
                  <a:cubicBezTo>
                    <a:pt x="356" y="836"/>
                    <a:pt x="363" y="830"/>
                    <a:pt x="359" y="824"/>
                  </a:cubicBezTo>
                  <a:cubicBezTo>
                    <a:pt x="353" y="822"/>
                    <a:pt x="351" y="827"/>
                    <a:pt x="347" y="828"/>
                  </a:cubicBezTo>
                  <a:cubicBezTo>
                    <a:pt x="344" y="824"/>
                    <a:pt x="344" y="818"/>
                    <a:pt x="336" y="819"/>
                  </a:cubicBezTo>
                  <a:cubicBezTo>
                    <a:pt x="335" y="821"/>
                    <a:pt x="337" y="824"/>
                    <a:pt x="336" y="824"/>
                  </a:cubicBezTo>
                  <a:cubicBezTo>
                    <a:pt x="324" y="821"/>
                    <a:pt x="326" y="802"/>
                    <a:pt x="326" y="791"/>
                  </a:cubicBezTo>
                  <a:cubicBezTo>
                    <a:pt x="321" y="776"/>
                    <a:pt x="325" y="765"/>
                    <a:pt x="329" y="752"/>
                  </a:cubicBezTo>
                  <a:cubicBezTo>
                    <a:pt x="328" y="750"/>
                    <a:pt x="326" y="750"/>
                    <a:pt x="325" y="749"/>
                  </a:cubicBezTo>
                  <a:cubicBezTo>
                    <a:pt x="326" y="737"/>
                    <a:pt x="321" y="719"/>
                    <a:pt x="326" y="712"/>
                  </a:cubicBezTo>
                  <a:cubicBezTo>
                    <a:pt x="328" y="714"/>
                    <a:pt x="325" y="723"/>
                    <a:pt x="330" y="722"/>
                  </a:cubicBezTo>
                  <a:cubicBezTo>
                    <a:pt x="331" y="716"/>
                    <a:pt x="330" y="710"/>
                    <a:pt x="330" y="703"/>
                  </a:cubicBezTo>
                  <a:cubicBezTo>
                    <a:pt x="328" y="661"/>
                    <a:pt x="328" y="622"/>
                    <a:pt x="329" y="573"/>
                  </a:cubicBezTo>
                  <a:cubicBezTo>
                    <a:pt x="329" y="572"/>
                    <a:pt x="330" y="570"/>
                    <a:pt x="331" y="569"/>
                  </a:cubicBezTo>
                  <a:cubicBezTo>
                    <a:pt x="328" y="549"/>
                    <a:pt x="330" y="531"/>
                    <a:pt x="331" y="512"/>
                  </a:cubicBezTo>
                  <a:cubicBezTo>
                    <a:pt x="333" y="508"/>
                    <a:pt x="337" y="505"/>
                    <a:pt x="338" y="500"/>
                  </a:cubicBezTo>
                  <a:cubicBezTo>
                    <a:pt x="337" y="498"/>
                    <a:pt x="334" y="498"/>
                    <a:pt x="332" y="496"/>
                  </a:cubicBezTo>
                  <a:cubicBezTo>
                    <a:pt x="336" y="438"/>
                    <a:pt x="339" y="389"/>
                    <a:pt x="338" y="345"/>
                  </a:cubicBezTo>
                  <a:cubicBezTo>
                    <a:pt x="342" y="322"/>
                    <a:pt x="338" y="287"/>
                    <a:pt x="340" y="261"/>
                  </a:cubicBezTo>
                  <a:cubicBezTo>
                    <a:pt x="340" y="234"/>
                    <a:pt x="344" y="221"/>
                    <a:pt x="342" y="193"/>
                  </a:cubicBezTo>
                  <a:cubicBezTo>
                    <a:pt x="346" y="183"/>
                    <a:pt x="343" y="168"/>
                    <a:pt x="346" y="157"/>
                  </a:cubicBezTo>
                  <a:cubicBezTo>
                    <a:pt x="348" y="148"/>
                    <a:pt x="353" y="138"/>
                    <a:pt x="347" y="131"/>
                  </a:cubicBezTo>
                  <a:cubicBezTo>
                    <a:pt x="344" y="130"/>
                    <a:pt x="344" y="133"/>
                    <a:pt x="343" y="134"/>
                  </a:cubicBezTo>
                  <a:cubicBezTo>
                    <a:pt x="342" y="131"/>
                    <a:pt x="342" y="128"/>
                    <a:pt x="342" y="124"/>
                  </a:cubicBezTo>
                  <a:cubicBezTo>
                    <a:pt x="343" y="122"/>
                    <a:pt x="345" y="121"/>
                    <a:pt x="346" y="120"/>
                  </a:cubicBezTo>
                  <a:cubicBezTo>
                    <a:pt x="359" y="152"/>
                    <a:pt x="370" y="187"/>
                    <a:pt x="385" y="218"/>
                  </a:cubicBezTo>
                  <a:cubicBezTo>
                    <a:pt x="389" y="229"/>
                    <a:pt x="398" y="235"/>
                    <a:pt x="402" y="245"/>
                  </a:cubicBezTo>
                  <a:cubicBezTo>
                    <a:pt x="402" y="246"/>
                    <a:pt x="403" y="250"/>
                    <a:pt x="403" y="252"/>
                  </a:cubicBezTo>
                  <a:cubicBezTo>
                    <a:pt x="410" y="254"/>
                    <a:pt x="413" y="243"/>
                    <a:pt x="416" y="241"/>
                  </a:cubicBezTo>
                  <a:cubicBezTo>
                    <a:pt x="417" y="246"/>
                    <a:pt x="412" y="245"/>
                    <a:pt x="412" y="250"/>
                  </a:cubicBezTo>
                  <a:cubicBezTo>
                    <a:pt x="413" y="251"/>
                    <a:pt x="414" y="252"/>
                    <a:pt x="416" y="252"/>
                  </a:cubicBezTo>
                  <a:cubicBezTo>
                    <a:pt x="422" y="248"/>
                    <a:pt x="426" y="241"/>
                    <a:pt x="427" y="232"/>
                  </a:cubicBezTo>
                  <a:cubicBezTo>
                    <a:pt x="438" y="209"/>
                    <a:pt x="452" y="189"/>
                    <a:pt x="462" y="165"/>
                  </a:cubicBezTo>
                  <a:cubicBezTo>
                    <a:pt x="473" y="146"/>
                    <a:pt x="485" y="129"/>
                    <a:pt x="492" y="108"/>
                  </a:cubicBezTo>
                  <a:cubicBezTo>
                    <a:pt x="505" y="85"/>
                    <a:pt x="516" y="56"/>
                    <a:pt x="529" y="35"/>
                  </a:cubicBezTo>
                  <a:cubicBezTo>
                    <a:pt x="532" y="34"/>
                    <a:pt x="530" y="38"/>
                    <a:pt x="532" y="39"/>
                  </a:cubicBezTo>
                  <a:cubicBezTo>
                    <a:pt x="541" y="39"/>
                    <a:pt x="543" y="38"/>
                    <a:pt x="550" y="36"/>
                  </a:cubicBezTo>
                  <a:cubicBezTo>
                    <a:pt x="560" y="43"/>
                    <a:pt x="569" y="44"/>
                    <a:pt x="580" y="50"/>
                  </a:cubicBezTo>
                  <a:cubicBezTo>
                    <a:pt x="581" y="49"/>
                    <a:pt x="579" y="48"/>
                    <a:pt x="582" y="48"/>
                  </a:cubicBezTo>
                  <a:cubicBezTo>
                    <a:pt x="582" y="49"/>
                    <a:pt x="581" y="49"/>
                    <a:pt x="581" y="50"/>
                  </a:cubicBezTo>
                  <a:cubicBezTo>
                    <a:pt x="589" y="52"/>
                    <a:pt x="597" y="58"/>
                    <a:pt x="607" y="54"/>
                  </a:cubicBezTo>
                  <a:cubicBezTo>
                    <a:pt x="623" y="36"/>
                    <a:pt x="652" y="30"/>
                    <a:pt x="666" y="10"/>
                  </a:cubicBezTo>
                  <a:cubicBezTo>
                    <a:pt x="661" y="6"/>
                    <a:pt x="655" y="12"/>
                    <a:pt x="649" y="14"/>
                  </a:cubicBezTo>
                  <a:close/>
                  <a:moveTo>
                    <a:pt x="115" y="849"/>
                  </a:moveTo>
                  <a:cubicBezTo>
                    <a:pt x="116" y="850"/>
                    <a:pt x="117" y="852"/>
                    <a:pt x="117" y="854"/>
                  </a:cubicBezTo>
                  <a:cubicBezTo>
                    <a:pt x="115" y="854"/>
                    <a:pt x="116" y="851"/>
                    <a:pt x="115" y="849"/>
                  </a:cubicBezTo>
                  <a:close/>
                  <a:moveTo>
                    <a:pt x="119" y="869"/>
                  </a:moveTo>
                  <a:cubicBezTo>
                    <a:pt x="119" y="866"/>
                    <a:pt x="122" y="865"/>
                    <a:pt x="125" y="865"/>
                  </a:cubicBezTo>
                  <a:cubicBezTo>
                    <a:pt x="123" y="866"/>
                    <a:pt x="123" y="869"/>
                    <a:pt x="119" y="869"/>
                  </a:cubicBezTo>
                  <a:close/>
                  <a:moveTo>
                    <a:pt x="218" y="842"/>
                  </a:moveTo>
                  <a:cubicBezTo>
                    <a:pt x="223" y="849"/>
                    <a:pt x="225" y="858"/>
                    <a:pt x="227" y="865"/>
                  </a:cubicBezTo>
                  <a:cubicBezTo>
                    <a:pt x="224" y="867"/>
                    <a:pt x="220" y="868"/>
                    <a:pt x="215" y="868"/>
                  </a:cubicBezTo>
                  <a:cubicBezTo>
                    <a:pt x="217" y="861"/>
                    <a:pt x="219" y="851"/>
                    <a:pt x="218" y="842"/>
                  </a:cubicBezTo>
                  <a:close/>
                  <a:moveTo>
                    <a:pt x="274" y="826"/>
                  </a:moveTo>
                  <a:cubicBezTo>
                    <a:pt x="274" y="829"/>
                    <a:pt x="271" y="833"/>
                    <a:pt x="268" y="835"/>
                  </a:cubicBezTo>
                  <a:cubicBezTo>
                    <a:pt x="269" y="831"/>
                    <a:pt x="272" y="829"/>
                    <a:pt x="274" y="826"/>
                  </a:cubicBezTo>
                  <a:close/>
                  <a:moveTo>
                    <a:pt x="274" y="867"/>
                  </a:moveTo>
                  <a:cubicBezTo>
                    <a:pt x="272" y="866"/>
                    <a:pt x="272" y="867"/>
                    <a:pt x="270" y="867"/>
                  </a:cubicBezTo>
                  <a:cubicBezTo>
                    <a:pt x="271" y="863"/>
                    <a:pt x="273" y="862"/>
                    <a:pt x="275" y="859"/>
                  </a:cubicBezTo>
                  <a:cubicBezTo>
                    <a:pt x="277" y="861"/>
                    <a:pt x="274" y="864"/>
                    <a:pt x="274" y="867"/>
                  </a:cubicBezTo>
                  <a:close/>
                  <a:moveTo>
                    <a:pt x="266" y="861"/>
                  </a:moveTo>
                  <a:cubicBezTo>
                    <a:pt x="269" y="853"/>
                    <a:pt x="273" y="848"/>
                    <a:pt x="276" y="842"/>
                  </a:cubicBezTo>
                  <a:cubicBezTo>
                    <a:pt x="277" y="843"/>
                    <a:pt x="276" y="846"/>
                    <a:pt x="278" y="849"/>
                  </a:cubicBezTo>
                  <a:cubicBezTo>
                    <a:pt x="274" y="853"/>
                    <a:pt x="272" y="858"/>
                    <a:pt x="266" y="861"/>
                  </a:cubicBezTo>
                  <a:close/>
                  <a:moveTo>
                    <a:pt x="332" y="51"/>
                  </a:moveTo>
                  <a:cubicBezTo>
                    <a:pt x="334" y="52"/>
                    <a:pt x="335" y="56"/>
                    <a:pt x="332" y="55"/>
                  </a:cubicBezTo>
                  <a:cubicBezTo>
                    <a:pt x="331" y="53"/>
                    <a:pt x="332" y="52"/>
                    <a:pt x="332" y="51"/>
                  </a:cubicBezTo>
                  <a:close/>
                  <a:moveTo>
                    <a:pt x="332" y="101"/>
                  </a:moveTo>
                  <a:cubicBezTo>
                    <a:pt x="328" y="101"/>
                    <a:pt x="330" y="93"/>
                    <a:pt x="329" y="90"/>
                  </a:cubicBezTo>
                  <a:cubicBezTo>
                    <a:pt x="332" y="89"/>
                    <a:pt x="333" y="97"/>
                    <a:pt x="332" y="101"/>
                  </a:cubicBezTo>
                  <a:close/>
                  <a:moveTo>
                    <a:pt x="332" y="130"/>
                  </a:moveTo>
                  <a:cubicBezTo>
                    <a:pt x="329" y="130"/>
                    <a:pt x="329" y="125"/>
                    <a:pt x="329" y="122"/>
                  </a:cubicBezTo>
                  <a:cubicBezTo>
                    <a:pt x="332" y="122"/>
                    <a:pt x="330" y="127"/>
                    <a:pt x="332" y="130"/>
                  </a:cubicBezTo>
                  <a:close/>
                  <a:moveTo>
                    <a:pt x="330" y="201"/>
                  </a:moveTo>
                  <a:cubicBezTo>
                    <a:pt x="326" y="199"/>
                    <a:pt x="327" y="192"/>
                    <a:pt x="327" y="186"/>
                  </a:cubicBezTo>
                  <a:cubicBezTo>
                    <a:pt x="333" y="188"/>
                    <a:pt x="329" y="195"/>
                    <a:pt x="330" y="201"/>
                  </a:cubicBezTo>
                  <a:close/>
                  <a:moveTo>
                    <a:pt x="315" y="814"/>
                  </a:moveTo>
                  <a:cubicBezTo>
                    <a:pt x="318" y="815"/>
                    <a:pt x="320" y="818"/>
                    <a:pt x="321" y="821"/>
                  </a:cubicBezTo>
                  <a:cubicBezTo>
                    <a:pt x="320" y="824"/>
                    <a:pt x="318" y="826"/>
                    <a:pt x="316" y="827"/>
                  </a:cubicBezTo>
                  <a:cubicBezTo>
                    <a:pt x="318" y="822"/>
                    <a:pt x="318" y="818"/>
                    <a:pt x="315" y="814"/>
                  </a:cubicBezTo>
                  <a:close/>
                  <a:moveTo>
                    <a:pt x="288" y="780"/>
                  </a:moveTo>
                  <a:cubicBezTo>
                    <a:pt x="288" y="777"/>
                    <a:pt x="290" y="770"/>
                    <a:pt x="293" y="774"/>
                  </a:cubicBezTo>
                  <a:cubicBezTo>
                    <a:pt x="291" y="775"/>
                    <a:pt x="292" y="779"/>
                    <a:pt x="288" y="780"/>
                  </a:cubicBezTo>
                  <a:close/>
                  <a:moveTo>
                    <a:pt x="291" y="799"/>
                  </a:moveTo>
                  <a:cubicBezTo>
                    <a:pt x="290" y="799"/>
                    <a:pt x="291" y="796"/>
                    <a:pt x="291" y="795"/>
                  </a:cubicBezTo>
                  <a:cubicBezTo>
                    <a:pt x="293" y="795"/>
                    <a:pt x="293" y="798"/>
                    <a:pt x="291" y="799"/>
                  </a:cubicBezTo>
                  <a:close/>
                  <a:moveTo>
                    <a:pt x="280" y="486"/>
                  </a:moveTo>
                  <a:cubicBezTo>
                    <a:pt x="278" y="484"/>
                    <a:pt x="277" y="481"/>
                    <a:pt x="276" y="479"/>
                  </a:cubicBezTo>
                  <a:cubicBezTo>
                    <a:pt x="275" y="477"/>
                    <a:pt x="277" y="477"/>
                    <a:pt x="278" y="475"/>
                  </a:cubicBezTo>
                  <a:cubicBezTo>
                    <a:pt x="281" y="478"/>
                    <a:pt x="278" y="482"/>
                    <a:pt x="280" y="486"/>
                  </a:cubicBezTo>
                  <a:close/>
                  <a:moveTo>
                    <a:pt x="280" y="502"/>
                  </a:moveTo>
                  <a:cubicBezTo>
                    <a:pt x="281" y="503"/>
                    <a:pt x="281" y="504"/>
                    <a:pt x="281" y="505"/>
                  </a:cubicBezTo>
                  <a:cubicBezTo>
                    <a:pt x="279" y="506"/>
                    <a:pt x="280" y="504"/>
                    <a:pt x="279" y="503"/>
                  </a:cubicBezTo>
                  <a:cubicBezTo>
                    <a:pt x="279" y="503"/>
                    <a:pt x="280" y="503"/>
                    <a:pt x="280" y="502"/>
                  </a:cubicBezTo>
                  <a:close/>
                  <a:moveTo>
                    <a:pt x="282" y="522"/>
                  </a:moveTo>
                  <a:cubicBezTo>
                    <a:pt x="281" y="524"/>
                    <a:pt x="279" y="520"/>
                    <a:pt x="280" y="518"/>
                  </a:cubicBezTo>
                  <a:cubicBezTo>
                    <a:pt x="283" y="518"/>
                    <a:pt x="280" y="521"/>
                    <a:pt x="282" y="522"/>
                  </a:cubicBezTo>
                  <a:close/>
                  <a:moveTo>
                    <a:pt x="280" y="445"/>
                  </a:moveTo>
                  <a:cubicBezTo>
                    <a:pt x="278" y="445"/>
                    <a:pt x="279" y="441"/>
                    <a:pt x="276" y="442"/>
                  </a:cubicBezTo>
                  <a:cubicBezTo>
                    <a:pt x="278" y="439"/>
                    <a:pt x="279" y="433"/>
                    <a:pt x="284" y="435"/>
                  </a:cubicBezTo>
                  <a:cubicBezTo>
                    <a:pt x="283" y="438"/>
                    <a:pt x="284" y="439"/>
                    <a:pt x="284" y="441"/>
                  </a:cubicBezTo>
                  <a:cubicBezTo>
                    <a:pt x="282" y="442"/>
                    <a:pt x="280" y="442"/>
                    <a:pt x="280" y="445"/>
                  </a:cubicBezTo>
                  <a:close/>
                  <a:moveTo>
                    <a:pt x="243" y="394"/>
                  </a:moveTo>
                  <a:cubicBezTo>
                    <a:pt x="241" y="394"/>
                    <a:pt x="241" y="393"/>
                    <a:pt x="239" y="392"/>
                  </a:cubicBezTo>
                  <a:cubicBezTo>
                    <a:pt x="241" y="389"/>
                    <a:pt x="244" y="384"/>
                    <a:pt x="247" y="388"/>
                  </a:cubicBezTo>
                  <a:cubicBezTo>
                    <a:pt x="246" y="391"/>
                    <a:pt x="243" y="391"/>
                    <a:pt x="243" y="394"/>
                  </a:cubicBezTo>
                  <a:close/>
                  <a:moveTo>
                    <a:pt x="240" y="408"/>
                  </a:moveTo>
                  <a:cubicBezTo>
                    <a:pt x="247" y="411"/>
                    <a:pt x="240" y="413"/>
                    <a:pt x="240" y="408"/>
                  </a:cubicBezTo>
                  <a:close/>
                  <a:moveTo>
                    <a:pt x="203" y="482"/>
                  </a:moveTo>
                  <a:cubicBezTo>
                    <a:pt x="204" y="479"/>
                    <a:pt x="199" y="474"/>
                    <a:pt x="203" y="471"/>
                  </a:cubicBezTo>
                  <a:cubicBezTo>
                    <a:pt x="206" y="471"/>
                    <a:pt x="206" y="474"/>
                    <a:pt x="208" y="475"/>
                  </a:cubicBezTo>
                  <a:cubicBezTo>
                    <a:pt x="207" y="478"/>
                    <a:pt x="205" y="480"/>
                    <a:pt x="203" y="482"/>
                  </a:cubicBezTo>
                  <a:close/>
                  <a:moveTo>
                    <a:pt x="206" y="502"/>
                  </a:moveTo>
                  <a:cubicBezTo>
                    <a:pt x="204" y="502"/>
                    <a:pt x="200" y="497"/>
                    <a:pt x="203" y="494"/>
                  </a:cubicBezTo>
                  <a:cubicBezTo>
                    <a:pt x="205" y="495"/>
                    <a:pt x="205" y="499"/>
                    <a:pt x="206" y="502"/>
                  </a:cubicBezTo>
                  <a:close/>
                  <a:moveTo>
                    <a:pt x="197" y="555"/>
                  </a:moveTo>
                  <a:cubicBezTo>
                    <a:pt x="194" y="554"/>
                    <a:pt x="193" y="550"/>
                    <a:pt x="195" y="547"/>
                  </a:cubicBezTo>
                  <a:cubicBezTo>
                    <a:pt x="195" y="547"/>
                    <a:pt x="196" y="547"/>
                    <a:pt x="197" y="547"/>
                  </a:cubicBezTo>
                  <a:cubicBezTo>
                    <a:pt x="198" y="550"/>
                    <a:pt x="199" y="553"/>
                    <a:pt x="197" y="555"/>
                  </a:cubicBezTo>
                  <a:close/>
                  <a:moveTo>
                    <a:pt x="196" y="608"/>
                  </a:moveTo>
                  <a:cubicBezTo>
                    <a:pt x="195" y="606"/>
                    <a:pt x="195" y="602"/>
                    <a:pt x="196" y="600"/>
                  </a:cubicBezTo>
                  <a:cubicBezTo>
                    <a:pt x="198" y="602"/>
                    <a:pt x="200" y="607"/>
                    <a:pt x="196" y="608"/>
                  </a:cubicBezTo>
                  <a:close/>
                  <a:moveTo>
                    <a:pt x="153" y="366"/>
                  </a:moveTo>
                  <a:cubicBezTo>
                    <a:pt x="154" y="367"/>
                    <a:pt x="157" y="367"/>
                    <a:pt x="158" y="365"/>
                  </a:cubicBezTo>
                  <a:cubicBezTo>
                    <a:pt x="160" y="367"/>
                    <a:pt x="160" y="370"/>
                    <a:pt x="161" y="373"/>
                  </a:cubicBezTo>
                  <a:cubicBezTo>
                    <a:pt x="159" y="372"/>
                    <a:pt x="158" y="370"/>
                    <a:pt x="157" y="369"/>
                  </a:cubicBezTo>
                  <a:cubicBezTo>
                    <a:pt x="155" y="370"/>
                    <a:pt x="154" y="371"/>
                    <a:pt x="154" y="373"/>
                  </a:cubicBezTo>
                  <a:cubicBezTo>
                    <a:pt x="152" y="371"/>
                    <a:pt x="154" y="369"/>
                    <a:pt x="153" y="366"/>
                  </a:cubicBezTo>
                  <a:close/>
                  <a:moveTo>
                    <a:pt x="142" y="161"/>
                  </a:moveTo>
                  <a:cubicBezTo>
                    <a:pt x="147" y="181"/>
                    <a:pt x="148" y="211"/>
                    <a:pt x="151" y="229"/>
                  </a:cubicBezTo>
                  <a:cubicBezTo>
                    <a:pt x="149" y="232"/>
                    <a:pt x="149" y="233"/>
                    <a:pt x="147" y="236"/>
                  </a:cubicBezTo>
                  <a:cubicBezTo>
                    <a:pt x="144" y="231"/>
                    <a:pt x="146" y="225"/>
                    <a:pt x="145" y="220"/>
                  </a:cubicBezTo>
                  <a:cubicBezTo>
                    <a:pt x="144" y="199"/>
                    <a:pt x="142" y="183"/>
                    <a:pt x="142" y="161"/>
                  </a:cubicBezTo>
                  <a:close/>
                  <a:moveTo>
                    <a:pt x="146" y="144"/>
                  </a:moveTo>
                  <a:cubicBezTo>
                    <a:pt x="143" y="134"/>
                    <a:pt x="145" y="123"/>
                    <a:pt x="143" y="111"/>
                  </a:cubicBezTo>
                  <a:cubicBezTo>
                    <a:pt x="145" y="111"/>
                    <a:pt x="146" y="110"/>
                    <a:pt x="147" y="109"/>
                  </a:cubicBezTo>
                  <a:cubicBezTo>
                    <a:pt x="146" y="120"/>
                    <a:pt x="148" y="132"/>
                    <a:pt x="146" y="144"/>
                  </a:cubicBezTo>
                  <a:close/>
                  <a:moveTo>
                    <a:pt x="165" y="67"/>
                  </a:moveTo>
                  <a:cubicBezTo>
                    <a:pt x="162" y="70"/>
                    <a:pt x="160" y="73"/>
                    <a:pt x="158" y="76"/>
                  </a:cubicBezTo>
                  <a:cubicBezTo>
                    <a:pt x="156" y="75"/>
                    <a:pt x="155" y="73"/>
                    <a:pt x="155" y="71"/>
                  </a:cubicBezTo>
                  <a:cubicBezTo>
                    <a:pt x="157" y="68"/>
                    <a:pt x="160" y="66"/>
                    <a:pt x="162" y="63"/>
                  </a:cubicBezTo>
                  <a:cubicBezTo>
                    <a:pt x="163" y="64"/>
                    <a:pt x="165" y="65"/>
                    <a:pt x="165" y="67"/>
                  </a:cubicBezTo>
                  <a:close/>
                  <a:moveTo>
                    <a:pt x="163" y="55"/>
                  </a:moveTo>
                  <a:cubicBezTo>
                    <a:pt x="162" y="52"/>
                    <a:pt x="167" y="49"/>
                    <a:pt x="168" y="46"/>
                  </a:cubicBezTo>
                  <a:cubicBezTo>
                    <a:pt x="170" y="46"/>
                    <a:pt x="169" y="48"/>
                    <a:pt x="170" y="48"/>
                  </a:cubicBezTo>
                  <a:cubicBezTo>
                    <a:pt x="168" y="50"/>
                    <a:pt x="166" y="54"/>
                    <a:pt x="163" y="55"/>
                  </a:cubicBezTo>
                  <a:close/>
                  <a:moveTo>
                    <a:pt x="222" y="55"/>
                  </a:moveTo>
                  <a:cubicBezTo>
                    <a:pt x="224" y="59"/>
                    <a:pt x="218" y="60"/>
                    <a:pt x="218" y="63"/>
                  </a:cubicBezTo>
                  <a:cubicBezTo>
                    <a:pt x="217" y="63"/>
                    <a:pt x="217" y="61"/>
                    <a:pt x="215" y="61"/>
                  </a:cubicBezTo>
                  <a:cubicBezTo>
                    <a:pt x="217" y="59"/>
                    <a:pt x="220" y="59"/>
                    <a:pt x="219" y="55"/>
                  </a:cubicBezTo>
                  <a:cubicBezTo>
                    <a:pt x="220" y="55"/>
                    <a:pt x="221" y="55"/>
                    <a:pt x="222" y="55"/>
                  </a:cubicBezTo>
                  <a:close/>
                  <a:moveTo>
                    <a:pt x="220" y="33"/>
                  </a:moveTo>
                  <a:cubicBezTo>
                    <a:pt x="222" y="32"/>
                    <a:pt x="224" y="30"/>
                    <a:pt x="228" y="31"/>
                  </a:cubicBezTo>
                  <a:cubicBezTo>
                    <a:pt x="226" y="33"/>
                    <a:pt x="224" y="36"/>
                    <a:pt x="220" y="33"/>
                  </a:cubicBezTo>
                  <a:close/>
                  <a:moveTo>
                    <a:pt x="280" y="113"/>
                  </a:moveTo>
                  <a:cubicBezTo>
                    <a:pt x="281" y="115"/>
                    <a:pt x="284" y="116"/>
                    <a:pt x="283" y="119"/>
                  </a:cubicBezTo>
                  <a:cubicBezTo>
                    <a:pt x="283" y="120"/>
                    <a:pt x="282" y="120"/>
                    <a:pt x="281" y="121"/>
                  </a:cubicBezTo>
                  <a:cubicBezTo>
                    <a:pt x="279" y="120"/>
                    <a:pt x="281" y="116"/>
                    <a:pt x="280" y="113"/>
                  </a:cubicBezTo>
                  <a:close/>
                  <a:moveTo>
                    <a:pt x="289" y="53"/>
                  </a:moveTo>
                  <a:cubicBezTo>
                    <a:pt x="296" y="58"/>
                    <a:pt x="287" y="63"/>
                    <a:pt x="285" y="68"/>
                  </a:cubicBezTo>
                  <a:cubicBezTo>
                    <a:pt x="279" y="63"/>
                    <a:pt x="285" y="57"/>
                    <a:pt x="289" y="53"/>
                  </a:cubicBezTo>
                  <a:close/>
                  <a:moveTo>
                    <a:pt x="284" y="55"/>
                  </a:moveTo>
                  <a:cubicBezTo>
                    <a:pt x="284" y="52"/>
                    <a:pt x="286" y="50"/>
                    <a:pt x="289" y="50"/>
                  </a:cubicBezTo>
                  <a:cubicBezTo>
                    <a:pt x="288" y="53"/>
                    <a:pt x="287" y="54"/>
                    <a:pt x="284" y="55"/>
                  </a:cubicBezTo>
                  <a:close/>
                  <a:moveTo>
                    <a:pt x="316" y="87"/>
                  </a:moveTo>
                  <a:cubicBezTo>
                    <a:pt x="318" y="89"/>
                    <a:pt x="320" y="92"/>
                    <a:pt x="319" y="95"/>
                  </a:cubicBezTo>
                  <a:cubicBezTo>
                    <a:pt x="317" y="93"/>
                    <a:pt x="313" y="89"/>
                    <a:pt x="316" y="87"/>
                  </a:cubicBezTo>
                  <a:close/>
                  <a:moveTo>
                    <a:pt x="316" y="66"/>
                  </a:moveTo>
                  <a:cubicBezTo>
                    <a:pt x="318" y="68"/>
                    <a:pt x="319" y="71"/>
                    <a:pt x="320" y="73"/>
                  </a:cubicBezTo>
                  <a:cubicBezTo>
                    <a:pt x="320" y="75"/>
                    <a:pt x="318" y="74"/>
                    <a:pt x="317" y="76"/>
                  </a:cubicBezTo>
                  <a:cubicBezTo>
                    <a:pt x="314" y="73"/>
                    <a:pt x="316" y="70"/>
                    <a:pt x="316" y="66"/>
                  </a:cubicBezTo>
                  <a:close/>
                  <a:moveTo>
                    <a:pt x="317" y="118"/>
                  </a:moveTo>
                  <a:cubicBezTo>
                    <a:pt x="315" y="117"/>
                    <a:pt x="315" y="113"/>
                    <a:pt x="312" y="113"/>
                  </a:cubicBezTo>
                  <a:cubicBezTo>
                    <a:pt x="314" y="110"/>
                    <a:pt x="313" y="109"/>
                    <a:pt x="315" y="106"/>
                  </a:cubicBezTo>
                  <a:cubicBezTo>
                    <a:pt x="320" y="108"/>
                    <a:pt x="319" y="113"/>
                    <a:pt x="317" y="118"/>
                  </a:cubicBezTo>
                  <a:close/>
                  <a:moveTo>
                    <a:pt x="322" y="213"/>
                  </a:moveTo>
                  <a:cubicBezTo>
                    <a:pt x="321" y="213"/>
                    <a:pt x="322" y="211"/>
                    <a:pt x="320" y="211"/>
                  </a:cubicBezTo>
                  <a:cubicBezTo>
                    <a:pt x="320" y="210"/>
                    <a:pt x="322" y="210"/>
                    <a:pt x="322" y="209"/>
                  </a:cubicBezTo>
                  <a:cubicBezTo>
                    <a:pt x="323" y="209"/>
                    <a:pt x="322" y="209"/>
                    <a:pt x="322" y="209"/>
                  </a:cubicBezTo>
                  <a:cubicBezTo>
                    <a:pt x="322" y="211"/>
                    <a:pt x="323" y="212"/>
                    <a:pt x="322" y="213"/>
                  </a:cubicBezTo>
                  <a:close/>
                  <a:moveTo>
                    <a:pt x="311" y="740"/>
                  </a:moveTo>
                  <a:cubicBezTo>
                    <a:pt x="309" y="732"/>
                    <a:pt x="315" y="728"/>
                    <a:pt x="317" y="723"/>
                  </a:cubicBezTo>
                  <a:cubicBezTo>
                    <a:pt x="322" y="730"/>
                    <a:pt x="313" y="735"/>
                    <a:pt x="311" y="740"/>
                  </a:cubicBezTo>
                  <a:close/>
                  <a:moveTo>
                    <a:pt x="312" y="761"/>
                  </a:moveTo>
                  <a:cubicBezTo>
                    <a:pt x="311" y="761"/>
                    <a:pt x="311" y="758"/>
                    <a:pt x="312" y="755"/>
                  </a:cubicBezTo>
                  <a:cubicBezTo>
                    <a:pt x="314" y="756"/>
                    <a:pt x="315" y="760"/>
                    <a:pt x="312" y="761"/>
                  </a:cubicBezTo>
                  <a:close/>
                  <a:moveTo>
                    <a:pt x="309" y="821"/>
                  </a:moveTo>
                  <a:cubicBezTo>
                    <a:pt x="309" y="822"/>
                    <a:pt x="307" y="821"/>
                    <a:pt x="307" y="822"/>
                  </a:cubicBezTo>
                  <a:cubicBezTo>
                    <a:pt x="306" y="821"/>
                    <a:pt x="309" y="815"/>
                    <a:pt x="311" y="817"/>
                  </a:cubicBezTo>
                  <a:cubicBezTo>
                    <a:pt x="310" y="817"/>
                    <a:pt x="308" y="820"/>
                    <a:pt x="309" y="821"/>
                  </a:cubicBezTo>
                  <a:close/>
                  <a:moveTo>
                    <a:pt x="278" y="399"/>
                  </a:moveTo>
                  <a:cubicBezTo>
                    <a:pt x="278" y="396"/>
                    <a:pt x="282" y="398"/>
                    <a:pt x="283" y="396"/>
                  </a:cubicBezTo>
                  <a:cubicBezTo>
                    <a:pt x="285" y="398"/>
                    <a:pt x="283" y="402"/>
                    <a:pt x="283" y="404"/>
                  </a:cubicBezTo>
                  <a:cubicBezTo>
                    <a:pt x="281" y="403"/>
                    <a:pt x="280" y="401"/>
                    <a:pt x="278" y="399"/>
                  </a:cubicBezTo>
                  <a:close/>
                  <a:moveTo>
                    <a:pt x="283" y="413"/>
                  </a:moveTo>
                  <a:cubicBezTo>
                    <a:pt x="284" y="415"/>
                    <a:pt x="283" y="416"/>
                    <a:pt x="281" y="416"/>
                  </a:cubicBezTo>
                  <a:cubicBezTo>
                    <a:pt x="279" y="414"/>
                    <a:pt x="281" y="412"/>
                    <a:pt x="283" y="413"/>
                  </a:cubicBezTo>
                  <a:close/>
                  <a:moveTo>
                    <a:pt x="259" y="373"/>
                  </a:moveTo>
                  <a:cubicBezTo>
                    <a:pt x="259" y="373"/>
                    <a:pt x="259" y="374"/>
                    <a:pt x="260" y="374"/>
                  </a:cubicBezTo>
                  <a:cubicBezTo>
                    <a:pt x="259" y="372"/>
                    <a:pt x="257" y="374"/>
                    <a:pt x="257" y="371"/>
                  </a:cubicBezTo>
                  <a:cubicBezTo>
                    <a:pt x="258" y="369"/>
                    <a:pt x="259" y="366"/>
                    <a:pt x="262" y="365"/>
                  </a:cubicBezTo>
                  <a:cubicBezTo>
                    <a:pt x="262" y="368"/>
                    <a:pt x="262" y="368"/>
                    <a:pt x="263" y="372"/>
                  </a:cubicBezTo>
                  <a:cubicBezTo>
                    <a:pt x="261" y="372"/>
                    <a:pt x="259" y="377"/>
                    <a:pt x="259" y="373"/>
                  </a:cubicBezTo>
                  <a:close/>
                  <a:moveTo>
                    <a:pt x="263" y="388"/>
                  </a:moveTo>
                  <a:cubicBezTo>
                    <a:pt x="262" y="388"/>
                    <a:pt x="261" y="388"/>
                    <a:pt x="261" y="389"/>
                  </a:cubicBezTo>
                  <a:cubicBezTo>
                    <a:pt x="258" y="388"/>
                    <a:pt x="259" y="385"/>
                    <a:pt x="259" y="383"/>
                  </a:cubicBezTo>
                  <a:cubicBezTo>
                    <a:pt x="261" y="384"/>
                    <a:pt x="262" y="386"/>
                    <a:pt x="263" y="388"/>
                  </a:cubicBezTo>
                  <a:close/>
                  <a:moveTo>
                    <a:pt x="252" y="366"/>
                  </a:moveTo>
                  <a:cubicBezTo>
                    <a:pt x="249" y="362"/>
                    <a:pt x="246" y="358"/>
                    <a:pt x="242" y="354"/>
                  </a:cubicBezTo>
                  <a:cubicBezTo>
                    <a:pt x="243" y="350"/>
                    <a:pt x="246" y="349"/>
                    <a:pt x="248" y="347"/>
                  </a:cubicBezTo>
                  <a:cubicBezTo>
                    <a:pt x="252" y="350"/>
                    <a:pt x="254" y="355"/>
                    <a:pt x="258" y="360"/>
                  </a:cubicBezTo>
                  <a:cubicBezTo>
                    <a:pt x="257" y="363"/>
                    <a:pt x="255" y="365"/>
                    <a:pt x="252" y="366"/>
                  </a:cubicBezTo>
                  <a:close/>
                  <a:moveTo>
                    <a:pt x="255" y="380"/>
                  </a:moveTo>
                  <a:cubicBezTo>
                    <a:pt x="254" y="378"/>
                    <a:pt x="253" y="377"/>
                    <a:pt x="253" y="375"/>
                  </a:cubicBezTo>
                  <a:cubicBezTo>
                    <a:pt x="254" y="376"/>
                    <a:pt x="256" y="378"/>
                    <a:pt x="255" y="380"/>
                  </a:cubicBezTo>
                  <a:close/>
                  <a:moveTo>
                    <a:pt x="251" y="384"/>
                  </a:moveTo>
                  <a:cubicBezTo>
                    <a:pt x="251" y="381"/>
                    <a:pt x="249" y="382"/>
                    <a:pt x="249" y="379"/>
                  </a:cubicBezTo>
                  <a:cubicBezTo>
                    <a:pt x="252" y="378"/>
                    <a:pt x="254" y="384"/>
                    <a:pt x="251" y="384"/>
                  </a:cubicBezTo>
                  <a:close/>
                  <a:moveTo>
                    <a:pt x="221" y="413"/>
                  </a:moveTo>
                  <a:cubicBezTo>
                    <a:pt x="222" y="414"/>
                    <a:pt x="223" y="415"/>
                    <a:pt x="223" y="417"/>
                  </a:cubicBezTo>
                  <a:cubicBezTo>
                    <a:pt x="222" y="416"/>
                    <a:pt x="221" y="415"/>
                    <a:pt x="221" y="413"/>
                  </a:cubicBezTo>
                  <a:close/>
                  <a:moveTo>
                    <a:pt x="225" y="435"/>
                  </a:moveTo>
                  <a:cubicBezTo>
                    <a:pt x="224" y="435"/>
                    <a:pt x="223" y="435"/>
                    <a:pt x="222" y="435"/>
                  </a:cubicBezTo>
                  <a:cubicBezTo>
                    <a:pt x="222" y="433"/>
                    <a:pt x="221" y="432"/>
                    <a:pt x="223" y="431"/>
                  </a:cubicBezTo>
                  <a:cubicBezTo>
                    <a:pt x="224" y="431"/>
                    <a:pt x="226" y="434"/>
                    <a:pt x="225" y="435"/>
                  </a:cubicBezTo>
                  <a:close/>
                  <a:moveTo>
                    <a:pt x="220" y="405"/>
                  </a:moveTo>
                  <a:cubicBezTo>
                    <a:pt x="219" y="404"/>
                    <a:pt x="219" y="402"/>
                    <a:pt x="217" y="403"/>
                  </a:cubicBezTo>
                  <a:cubicBezTo>
                    <a:pt x="219" y="400"/>
                    <a:pt x="215" y="399"/>
                    <a:pt x="214" y="396"/>
                  </a:cubicBezTo>
                  <a:cubicBezTo>
                    <a:pt x="214" y="394"/>
                    <a:pt x="216" y="393"/>
                    <a:pt x="217" y="391"/>
                  </a:cubicBezTo>
                  <a:cubicBezTo>
                    <a:pt x="220" y="393"/>
                    <a:pt x="222" y="397"/>
                    <a:pt x="225" y="399"/>
                  </a:cubicBezTo>
                  <a:cubicBezTo>
                    <a:pt x="224" y="402"/>
                    <a:pt x="223" y="404"/>
                    <a:pt x="220" y="405"/>
                  </a:cubicBezTo>
                  <a:close/>
                  <a:moveTo>
                    <a:pt x="181" y="605"/>
                  </a:moveTo>
                  <a:cubicBezTo>
                    <a:pt x="179" y="603"/>
                    <a:pt x="183" y="601"/>
                    <a:pt x="183" y="599"/>
                  </a:cubicBezTo>
                  <a:cubicBezTo>
                    <a:pt x="185" y="601"/>
                    <a:pt x="181" y="603"/>
                    <a:pt x="181" y="605"/>
                  </a:cubicBezTo>
                  <a:close/>
                  <a:moveTo>
                    <a:pt x="183" y="626"/>
                  </a:moveTo>
                  <a:cubicBezTo>
                    <a:pt x="181" y="629"/>
                    <a:pt x="183" y="631"/>
                    <a:pt x="179" y="632"/>
                  </a:cubicBezTo>
                  <a:cubicBezTo>
                    <a:pt x="177" y="629"/>
                    <a:pt x="180" y="627"/>
                    <a:pt x="181" y="625"/>
                  </a:cubicBezTo>
                  <a:cubicBezTo>
                    <a:pt x="182" y="625"/>
                    <a:pt x="182" y="626"/>
                    <a:pt x="183" y="626"/>
                  </a:cubicBezTo>
                  <a:close/>
                  <a:moveTo>
                    <a:pt x="178" y="598"/>
                  </a:moveTo>
                  <a:cubicBezTo>
                    <a:pt x="175" y="594"/>
                    <a:pt x="180" y="592"/>
                    <a:pt x="181" y="589"/>
                  </a:cubicBezTo>
                  <a:cubicBezTo>
                    <a:pt x="184" y="592"/>
                    <a:pt x="181" y="597"/>
                    <a:pt x="178" y="598"/>
                  </a:cubicBezTo>
                  <a:close/>
                  <a:moveTo>
                    <a:pt x="162" y="682"/>
                  </a:moveTo>
                  <a:cubicBezTo>
                    <a:pt x="163" y="681"/>
                    <a:pt x="163" y="679"/>
                    <a:pt x="164" y="677"/>
                  </a:cubicBezTo>
                  <a:cubicBezTo>
                    <a:pt x="165" y="678"/>
                    <a:pt x="164" y="680"/>
                    <a:pt x="166" y="681"/>
                  </a:cubicBezTo>
                  <a:cubicBezTo>
                    <a:pt x="165" y="682"/>
                    <a:pt x="163" y="683"/>
                    <a:pt x="162" y="682"/>
                  </a:cubicBezTo>
                  <a:close/>
                  <a:moveTo>
                    <a:pt x="162" y="704"/>
                  </a:moveTo>
                  <a:cubicBezTo>
                    <a:pt x="161" y="702"/>
                    <a:pt x="163" y="698"/>
                    <a:pt x="164" y="696"/>
                  </a:cubicBezTo>
                  <a:cubicBezTo>
                    <a:pt x="168" y="698"/>
                    <a:pt x="163" y="702"/>
                    <a:pt x="162" y="704"/>
                  </a:cubicBezTo>
                  <a:close/>
                  <a:moveTo>
                    <a:pt x="164" y="589"/>
                  </a:moveTo>
                  <a:cubicBezTo>
                    <a:pt x="167" y="577"/>
                    <a:pt x="176" y="598"/>
                    <a:pt x="167" y="600"/>
                  </a:cubicBezTo>
                  <a:cubicBezTo>
                    <a:pt x="168" y="596"/>
                    <a:pt x="164" y="592"/>
                    <a:pt x="164" y="589"/>
                  </a:cubicBezTo>
                  <a:close/>
                  <a:moveTo>
                    <a:pt x="162" y="509"/>
                  </a:moveTo>
                  <a:cubicBezTo>
                    <a:pt x="166" y="512"/>
                    <a:pt x="166" y="520"/>
                    <a:pt x="167" y="525"/>
                  </a:cubicBezTo>
                  <a:cubicBezTo>
                    <a:pt x="158" y="525"/>
                    <a:pt x="170" y="539"/>
                    <a:pt x="162" y="543"/>
                  </a:cubicBezTo>
                  <a:cubicBezTo>
                    <a:pt x="162" y="537"/>
                    <a:pt x="161" y="517"/>
                    <a:pt x="162" y="509"/>
                  </a:cubicBezTo>
                  <a:close/>
                  <a:moveTo>
                    <a:pt x="151" y="171"/>
                  </a:moveTo>
                  <a:cubicBezTo>
                    <a:pt x="155" y="176"/>
                    <a:pt x="157" y="188"/>
                    <a:pt x="151" y="191"/>
                  </a:cubicBezTo>
                  <a:cubicBezTo>
                    <a:pt x="152" y="185"/>
                    <a:pt x="151" y="177"/>
                    <a:pt x="151" y="171"/>
                  </a:cubicBezTo>
                  <a:close/>
                  <a:moveTo>
                    <a:pt x="153" y="199"/>
                  </a:moveTo>
                  <a:cubicBezTo>
                    <a:pt x="156" y="199"/>
                    <a:pt x="155" y="207"/>
                    <a:pt x="155" y="211"/>
                  </a:cubicBezTo>
                  <a:cubicBezTo>
                    <a:pt x="152" y="211"/>
                    <a:pt x="153" y="201"/>
                    <a:pt x="153" y="199"/>
                  </a:cubicBezTo>
                  <a:close/>
                  <a:moveTo>
                    <a:pt x="155" y="87"/>
                  </a:moveTo>
                  <a:cubicBezTo>
                    <a:pt x="156" y="87"/>
                    <a:pt x="157" y="86"/>
                    <a:pt x="157" y="85"/>
                  </a:cubicBezTo>
                  <a:cubicBezTo>
                    <a:pt x="162" y="85"/>
                    <a:pt x="161" y="91"/>
                    <a:pt x="158" y="93"/>
                  </a:cubicBezTo>
                  <a:cubicBezTo>
                    <a:pt x="156" y="92"/>
                    <a:pt x="156" y="90"/>
                    <a:pt x="155" y="87"/>
                  </a:cubicBezTo>
                  <a:close/>
                  <a:moveTo>
                    <a:pt x="246" y="332"/>
                  </a:moveTo>
                  <a:cubicBezTo>
                    <a:pt x="246" y="331"/>
                    <a:pt x="247" y="330"/>
                    <a:pt x="248" y="329"/>
                  </a:cubicBezTo>
                  <a:cubicBezTo>
                    <a:pt x="250" y="329"/>
                    <a:pt x="251" y="332"/>
                    <a:pt x="251" y="334"/>
                  </a:cubicBezTo>
                  <a:cubicBezTo>
                    <a:pt x="250" y="335"/>
                    <a:pt x="249" y="337"/>
                    <a:pt x="248" y="338"/>
                  </a:cubicBezTo>
                  <a:cubicBezTo>
                    <a:pt x="245" y="337"/>
                    <a:pt x="248" y="333"/>
                    <a:pt x="246" y="332"/>
                  </a:cubicBezTo>
                  <a:close/>
                  <a:moveTo>
                    <a:pt x="210" y="399"/>
                  </a:moveTo>
                  <a:cubicBezTo>
                    <a:pt x="214" y="398"/>
                    <a:pt x="217" y="406"/>
                    <a:pt x="217" y="409"/>
                  </a:cubicBezTo>
                  <a:cubicBezTo>
                    <a:pt x="213" y="407"/>
                    <a:pt x="211" y="404"/>
                    <a:pt x="210" y="399"/>
                  </a:cubicBezTo>
                  <a:close/>
                  <a:moveTo>
                    <a:pt x="215" y="426"/>
                  </a:moveTo>
                  <a:cubicBezTo>
                    <a:pt x="214" y="424"/>
                    <a:pt x="213" y="421"/>
                    <a:pt x="214" y="420"/>
                  </a:cubicBezTo>
                  <a:cubicBezTo>
                    <a:pt x="217" y="420"/>
                    <a:pt x="219" y="426"/>
                    <a:pt x="215" y="426"/>
                  </a:cubicBezTo>
                  <a:close/>
                  <a:moveTo>
                    <a:pt x="173" y="662"/>
                  </a:moveTo>
                  <a:cubicBezTo>
                    <a:pt x="175" y="664"/>
                    <a:pt x="176" y="668"/>
                    <a:pt x="174" y="670"/>
                  </a:cubicBezTo>
                  <a:cubicBezTo>
                    <a:pt x="171" y="669"/>
                    <a:pt x="170" y="664"/>
                    <a:pt x="173" y="662"/>
                  </a:cubicBezTo>
                  <a:close/>
                  <a:moveTo>
                    <a:pt x="171" y="692"/>
                  </a:moveTo>
                  <a:cubicBezTo>
                    <a:pt x="168" y="690"/>
                    <a:pt x="171" y="684"/>
                    <a:pt x="172" y="683"/>
                  </a:cubicBezTo>
                  <a:cubicBezTo>
                    <a:pt x="175" y="685"/>
                    <a:pt x="173" y="690"/>
                    <a:pt x="171" y="692"/>
                  </a:cubicBezTo>
                  <a:close/>
                  <a:moveTo>
                    <a:pt x="170" y="608"/>
                  </a:moveTo>
                  <a:cubicBezTo>
                    <a:pt x="171" y="606"/>
                    <a:pt x="172" y="604"/>
                    <a:pt x="173" y="602"/>
                  </a:cubicBezTo>
                  <a:cubicBezTo>
                    <a:pt x="175" y="604"/>
                    <a:pt x="173" y="607"/>
                    <a:pt x="170" y="608"/>
                  </a:cubicBezTo>
                  <a:close/>
                  <a:moveTo>
                    <a:pt x="174" y="636"/>
                  </a:moveTo>
                  <a:cubicBezTo>
                    <a:pt x="177" y="638"/>
                    <a:pt x="174" y="641"/>
                    <a:pt x="173" y="642"/>
                  </a:cubicBezTo>
                  <a:cubicBezTo>
                    <a:pt x="171" y="641"/>
                    <a:pt x="173" y="638"/>
                    <a:pt x="174" y="636"/>
                  </a:cubicBezTo>
                  <a:close/>
                  <a:moveTo>
                    <a:pt x="173" y="616"/>
                  </a:moveTo>
                  <a:cubicBezTo>
                    <a:pt x="173" y="613"/>
                    <a:pt x="174" y="611"/>
                    <a:pt x="177" y="610"/>
                  </a:cubicBezTo>
                  <a:cubicBezTo>
                    <a:pt x="176" y="613"/>
                    <a:pt x="175" y="615"/>
                    <a:pt x="173" y="616"/>
                  </a:cubicBezTo>
                  <a:close/>
                  <a:moveTo>
                    <a:pt x="174" y="589"/>
                  </a:moveTo>
                  <a:cubicBezTo>
                    <a:pt x="173" y="585"/>
                    <a:pt x="172" y="582"/>
                    <a:pt x="172" y="580"/>
                  </a:cubicBezTo>
                  <a:cubicBezTo>
                    <a:pt x="172" y="578"/>
                    <a:pt x="175" y="577"/>
                    <a:pt x="175" y="575"/>
                  </a:cubicBezTo>
                  <a:cubicBezTo>
                    <a:pt x="181" y="577"/>
                    <a:pt x="179" y="586"/>
                    <a:pt x="174" y="589"/>
                  </a:cubicBezTo>
                  <a:close/>
                  <a:moveTo>
                    <a:pt x="161" y="442"/>
                  </a:moveTo>
                  <a:cubicBezTo>
                    <a:pt x="166" y="447"/>
                    <a:pt x="162" y="453"/>
                    <a:pt x="162" y="461"/>
                  </a:cubicBezTo>
                  <a:cubicBezTo>
                    <a:pt x="165" y="461"/>
                    <a:pt x="166" y="460"/>
                    <a:pt x="167" y="458"/>
                  </a:cubicBezTo>
                  <a:cubicBezTo>
                    <a:pt x="171" y="461"/>
                    <a:pt x="166" y="464"/>
                    <a:pt x="165" y="467"/>
                  </a:cubicBezTo>
                  <a:cubicBezTo>
                    <a:pt x="165" y="468"/>
                    <a:pt x="166" y="468"/>
                    <a:pt x="166" y="470"/>
                  </a:cubicBezTo>
                  <a:cubicBezTo>
                    <a:pt x="168" y="471"/>
                    <a:pt x="169" y="471"/>
                    <a:pt x="170" y="469"/>
                  </a:cubicBezTo>
                  <a:cubicBezTo>
                    <a:pt x="173" y="471"/>
                    <a:pt x="173" y="476"/>
                    <a:pt x="175" y="479"/>
                  </a:cubicBezTo>
                  <a:cubicBezTo>
                    <a:pt x="174" y="482"/>
                    <a:pt x="172" y="484"/>
                    <a:pt x="170" y="486"/>
                  </a:cubicBezTo>
                  <a:cubicBezTo>
                    <a:pt x="166" y="482"/>
                    <a:pt x="168" y="476"/>
                    <a:pt x="165" y="471"/>
                  </a:cubicBezTo>
                  <a:cubicBezTo>
                    <a:pt x="163" y="470"/>
                    <a:pt x="163" y="471"/>
                    <a:pt x="161" y="471"/>
                  </a:cubicBezTo>
                  <a:cubicBezTo>
                    <a:pt x="161" y="464"/>
                    <a:pt x="162" y="451"/>
                    <a:pt x="161" y="442"/>
                  </a:cubicBezTo>
                  <a:close/>
                  <a:moveTo>
                    <a:pt x="162" y="385"/>
                  </a:moveTo>
                  <a:cubicBezTo>
                    <a:pt x="168" y="390"/>
                    <a:pt x="169" y="400"/>
                    <a:pt x="172" y="407"/>
                  </a:cubicBezTo>
                  <a:cubicBezTo>
                    <a:pt x="172" y="410"/>
                    <a:pt x="169" y="413"/>
                    <a:pt x="167" y="415"/>
                  </a:cubicBezTo>
                  <a:cubicBezTo>
                    <a:pt x="165" y="418"/>
                    <a:pt x="164" y="422"/>
                    <a:pt x="162" y="421"/>
                  </a:cubicBezTo>
                  <a:cubicBezTo>
                    <a:pt x="163" y="407"/>
                    <a:pt x="165" y="398"/>
                    <a:pt x="162" y="385"/>
                  </a:cubicBezTo>
                  <a:close/>
                  <a:moveTo>
                    <a:pt x="242" y="176"/>
                  </a:moveTo>
                  <a:cubicBezTo>
                    <a:pt x="244" y="177"/>
                    <a:pt x="245" y="179"/>
                    <a:pt x="246" y="182"/>
                  </a:cubicBezTo>
                  <a:cubicBezTo>
                    <a:pt x="244" y="184"/>
                    <a:pt x="242" y="187"/>
                    <a:pt x="239" y="188"/>
                  </a:cubicBezTo>
                  <a:cubicBezTo>
                    <a:pt x="240" y="185"/>
                    <a:pt x="238" y="179"/>
                    <a:pt x="242" y="176"/>
                  </a:cubicBezTo>
                  <a:close/>
                  <a:moveTo>
                    <a:pt x="249" y="177"/>
                  </a:moveTo>
                  <a:cubicBezTo>
                    <a:pt x="246" y="176"/>
                    <a:pt x="248" y="174"/>
                    <a:pt x="246" y="173"/>
                  </a:cubicBezTo>
                  <a:cubicBezTo>
                    <a:pt x="246" y="168"/>
                    <a:pt x="251" y="168"/>
                    <a:pt x="252" y="163"/>
                  </a:cubicBezTo>
                  <a:cubicBezTo>
                    <a:pt x="255" y="164"/>
                    <a:pt x="254" y="167"/>
                    <a:pt x="256" y="168"/>
                  </a:cubicBezTo>
                  <a:cubicBezTo>
                    <a:pt x="254" y="172"/>
                    <a:pt x="251" y="174"/>
                    <a:pt x="249" y="177"/>
                  </a:cubicBezTo>
                  <a:close/>
                  <a:moveTo>
                    <a:pt x="253" y="191"/>
                  </a:moveTo>
                  <a:cubicBezTo>
                    <a:pt x="252" y="194"/>
                    <a:pt x="249" y="196"/>
                    <a:pt x="248" y="199"/>
                  </a:cubicBezTo>
                  <a:cubicBezTo>
                    <a:pt x="240" y="196"/>
                    <a:pt x="244" y="190"/>
                    <a:pt x="248" y="185"/>
                  </a:cubicBezTo>
                  <a:cubicBezTo>
                    <a:pt x="251" y="185"/>
                    <a:pt x="251" y="190"/>
                    <a:pt x="253" y="191"/>
                  </a:cubicBezTo>
                  <a:close/>
                  <a:moveTo>
                    <a:pt x="253" y="156"/>
                  </a:moveTo>
                  <a:cubicBezTo>
                    <a:pt x="250" y="155"/>
                    <a:pt x="250" y="150"/>
                    <a:pt x="248" y="148"/>
                  </a:cubicBezTo>
                  <a:cubicBezTo>
                    <a:pt x="247" y="147"/>
                    <a:pt x="249" y="147"/>
                    <a:pt x="249" y="146"/>
                  </a:cubicBezTo>
                  <a:cubicBezTo>
                    <a:pt x="252" y="147"/>
                    <a:pt x="252" y="151"/>
                    <a:pt x="255" y="154"/>
                  </a:cubicBezTo>
                  <a:cubicBezTo>
                    <a:pt x="255" y="155"/>
                    <a:pt x="253" y="154"/>
                    <a:pt x="253" y="156"/>
                  </a:cubicBezTo>
                  <a:close/>
                  <a:moveTo>
                    <a:pt x="244" y="127"/>
                  </a:moveTo>
                  <a:cubicBezTo>
                    <a:pt x="245" y="123"/>
                    <a:pt x="248" y="122"/>
                    <a:pt x="248" y="119"/>
                  </a:cubicBezTo>
                  <a:cubicBezTo>
                    <a:pt x="253" y="121"/>
                    <a:pt x="254" y="125"/>
                    <a:pt x="256" y="130"/>
                  </a:cubicBezTo>
                  <a:cubicBezTo>
                    <a:pt x="254" y="132"/>
                    <a:pt x="251" y="135"/>
                    <a:pt x="249" y="138"/>
                  </a:cubicBezTo>
                  <a:cubicBezTo>
                    <a:pt x="247" y="134"/>
                    <a:pt x="245" y="131"/>
                    <a:pt x="244" y="127"/>
                  </a:cubicBezTo>
                  <a:close/>
                  <a:moveTo>
                    <a:pt x="246" y="140"/>
                  </a:moveTo>
                  <a:cubicBezTo>
                    <a:pt x="247" y="142"/>
                    <a:pt x="244" y="142"/>
                    <a:pt x="245" y="144"/>
                  </a:cubicBezTo>
                  <a:cubicBezTo>
                    <a:pt x="242" y="142"/>
                    <a:pt x="241" y="139"/>
                    <a:pt x="242" y="135"/>
                  </a:cubicBezTo>
                  <a:cubicBezTo>
                    <a:pt x="244" y="136"/>
                    <a:pt x="244" y="139"/>
                    <a:pt x="246" y="140"/>
                  </a:cubicBezTo>
                  <a:close/>
                  <a:moveTo>
                    <a:pt x="244" y="152"/>
                  </a:moveTo>
                  <a:cubicBezTo>
                    <a:pt x="247" y="153"/>
                    <a:pt x="248" y="157"/>
                    <a:pt x="250" y="159"/>
                  </a:cubicBezTo>
                  <a:cubicBezTo>
                    <a:pt x="247" y="162"/>
                    <a:pt x="246" y="166"/>
                    <a:pt x="242" y="167"/>
                  </a:cubicBezTo>
                  <a:cubicBezTo>
                    <a:pt x="237" y="163"/>
                    <a:pt x="240" y="155"/>
                    <a:pt x="244" y="152"/>
                  </a:cubicBezTo>
                  <a:close/>
                  <a:moveTo>
                    <a:pt x="244" y="204"/>
                  </a:moveTo>
                  <a:cubicBezTo>
                    <a:pt x="243" y="205"/>
                    <a:pt x="241" y="206"/>
                    <a:pt x="240" y="208"/>
                  </a:cubicBezTo>
                  <a:cubicBezTo>
                    <a:pt x="238" y="205"/>
                    <a:pt x="239" y="200"/>
                    <a:pt x="239" y="198"/>
                  </a:cubicBezTo>
                  <a:cubicBezTo>
                    <a:pt x="241" y="199"/>
                    <a:pt x="243" y="201"/>
                    <a:pt x="244" y="204"/>
                  </a:cubicBezTo>
                  <a:close/>
                  <a:moveTo>
                    <a:pt x="240" y="267"/>
                  </a:moveTo>
                  <a:cubicBezTo>
                    <a:pt x="240" y="270"/>
                    <a:pt x="241" y="271"/>
                    <a:pt x="240" y="275"/>
                  </a:cubicBezTo>
                  <a:cubicBezTo>
                    <a:pt x="239" y="274"/>
                    <a:pt x="237" y="273"/>
                    <a:pt x="236" y="272"/>
                  </a:cubicBezTo>
                  <a:cubicBezTo>
                    <a:pt x="236" y="271"/>
                    <a:pt x="236" y="270"/>
                    <a:pt x="236" y="268"/>
                  </a:cubicBezTo>
                  <a:cubicBezTo>
                    <a:pt x="238" y="270"/>
                    <a:pt x="238" y="267"/>
                    <a:pt x="240" y="267"/>
                  </a:cubicBezTo>
                  <a:close/>
                  <a:moveTo>
                    <a:pt x="196" y="358"/>
                  </a:moveTo>
                  <a:cubicBezTo>
                    <a:pt x="193" y="357"/>
                    <a:pt x="192" y="354"/>
                    <a:pt x="189" y="352"/>
                  </a:cubicBezTo>
                  <a:cubicBezTo>
                    <a:pt x="189" y="350"/>
                    <a:pt x="192" y="351"/>
                    <a:pt x="192" y="348"/>
                  </a:cubicBezTo>
                  <a:cubicBezTo>
                    <a:pt x="196" y="350"/>
                    <a:pt x="200" y="355"/>
                    <a:pt x="196" y="358"/>
                  </a:cubicBezTo>
                  <a:close/>
                  <a:moveTo>
                    <a:pt x="195" y="382"/>
                  </a:moveTo>
                  <a:cubicBezTo>
                    <a:pt x="191" y="379"/>
                    <a:pt x="191" y="375"/>
                    <a:pt x="195" y="373"/>
                  </a:cubicBezTo>
                  <a:cubicBezTo>
                    <a:pt x="198" y="375"/>
                    <a:pt x="198" y="380"/>
                    <a:pt x="195" y="382"/>
                  </a:cubicBezTo>
                  <a:close/>
                  <a:moveTo>
                    <a:pt x="184" y="420"/>
                  </a:moveTo>
                  <a:cubicBezTo>
                    <a:pt x="182" y="419"/>
                    <a:pt x="180" y="415"/>
                    <a:pt x="181" y="412"/>
                  </a:cubicBezTo>
                  <a:cubicBezTo>
                    <a:pt x="184" y="413"/>
                    <a:pt x="185" y="415"/>
                    <a:pt x="187" y="416"/>
                  </a:cubicBezTo>
                  <a:cubicBezTo>
                    <a:pt x="186" y="419"/>
                    <a:pt x="186" y="420"/>
                    <a:pt x="184" y="420"/>
                  </a:cubicBezTo>
                  <a:close/>
                  <a:moveTo>
                    <a:pt x="189" y="422"/>
                  </a:moveTo>
                  <a:cubicBezTo>
                    <a:pt x="191" y="424"/>
                    <a:pt x="188" y="426"/>
                    <a:pt x="186" y="427"/>
                  </a:cubicBezTo>
                  <a:cubicBezTo>
                    <a:pt x="186" y="424"/>
                    <a:pt x="189" y="424"/>
                    <a:pt x="189" y="422"/>
                  </a:cubicBezTo>
                  <a:close/>
                  <a:moveTo>
                    <a:pt x="184" y="386"/>
                  </a:moveTo>
                  <a:cubicBezTo>
                    <a:pt x="185" y="385"/>
                    <a:pt x="186" y="384"/>
                    <a:pt x="187" y="382"/>
                  </a:cubicBezTo>
                  <a:cubicBezTo>
                    <a:pt x="189" y="382"/>
                    <a:pt x="190" y="384"/>
                    <a:pt x="191" y="386"/>
                  </a:cubicBezTo>
                  <a:cubicBezTo>
                    <a:pt x="189" y="387"/>
                    <a:pt x="188" y="388"/>
                    <a:pt x="188" y="389"/>
                  </a:cubicBezTo>
                  <a:cubicBezTo>
                    <a:pt x="185" y="389"/>
                    <a:pt x="186" y="386"/>
                    <a:pt x="184" y="386"/>
                  </a:cubicBezTo>
                  <a:close/>
                  <a:moveTo>
                    <a:pt x="174" y="350"/>
                  </a:moveTo>
                  <a:cubicBezTo>
                    <a:pt x="175" y="349"/>
                    <a:pt x="176" y="348"/>
                    <a:pt x="177" y="347"/>
                  </a:cubicBezTo>
                  <a:cubicBezTo>
                    <a:pt x="181" y="349"/>
                    <a:pt x="180" y="355"/>
                    <a:pt x="176" y="356"/>
                  </a:cubicBezTo>
                  <a:cubicBezTo>
                    <a:pt x="176" y="353"/>
                    <a:pt x="173" y="353"/>
                    <a:pt x="174" y="350"/>
                  </a:cubicBezTo>
                  <a:close/>
                  <a:moveTo>
                    <a:pt x="193" y="161"/>
                  </a:moveTo>
                  <a:cubicBezTo>
                    <a:pt x="190" y="162"/>
                    <a:pt x="190" y="166"/>
                    <a:pt x="187" y="166"/>
                  </a:cubicBezTo>
                  <a:cubicBezTo>
                    <a:pt x="187" y="163"/>
                    <a:pt x="184" y="163"/>
                    <a:pt x="183" y="162"/>
                  </a:cubicBezTo>
                  <a:cubicBezTo>
                    <a:pt x="185" y="159"/>
                    <a:pt x="185" y="154"/>
                    <a:pt x="191" y="154"/>
                  </a:cubicBezTo>
                  <a:cubicBezTo>
                    <a:pt x="189" y="157"/>
                    <a:pt x="192" y="158"/>
                    <a:pt x="193" y="161"/>
                  </a:cubicBezTo>
                  <a:close/>
                  <a:moveTo>
                    <a:pt x="183" y="330"/>
                  </a:moveTo>
                  <a:cubicBezTo>
                    <a:pt x="184" y="327"/>
                    <a:pt x="188" y="322"/>
                    <a:pt x="190" y="326"/>
                  </a:cubicBezTo>
                  <a:cubicBezTo>
                    <a:pt x="189" y="328"/>
                    <a:pt x="187" y="332"/>
                    <a:pt x="183" y="330"/>
                  </a:cubicBezTo>
                  <a:close/>
                  <a:moveTo>
                    <a:pt x="187" y="342"/>
                  </a:moveTo>
                  <a:cubicBezTo>
                    <a:pt x="186" y="343"/>
                    <a:pt x="186" y="345"/>
                    <a:pt x="184" y="345"/>
                  </a:cubicBezTo>
                  <a:cubicBezTo>
                    <a:pt x="182" y="345"/>
                    <a:pt x="182" y="343"/>
                    <a:pt x="181" y="342"/>
                  </a:cubicBezTo>
                  <a:cubicBezTo>
                    <a:pt x="182" y="338"/>
                    <a:pt x="187" y="338"/>
                    <a:pt x="187" y="342"/>
                  </a:cubicBezTo>
                  <a:close/>
                  <a:moveTo>
                    <a:pt x="183" y="289"/>
                  </a:moveTo>
                  <a:cubicBezTo>
                    <a:pt x="184" y="289"/>
                    <a:pt x="185" y="287"/>
                    <a:pt x="188" y="288"/>
                  </a:cubicBezTo>
                  <a:cubicBezTo>
                    <a:pt x="188" y="289"/>
                    <a:pt x="190" y="290"/>
                    <a:pt x="190" y="292"/>
                  </a:cubicBezTo>
                  <a:cubicBezTo>
                    <a:pt x="188" y="294"/>
                    <a:pt x="186" y="296"/>
                    <a:pt x="184" y="299"/>
                  </a:cubicBezTo>
                  <a:cubicBezTo>
                    <a:pt x="183" y="298"/>
                    <a:pt x="182" y="297"/>
                    <a:pt x="181" y="296"/>
                  </a:cubicBezTo>
                  <a:cubicBezTo>
                    <a:pt x="181" y="293"/>
                    <a:pt x="186" y="292"/>
                    <a:pt x="183" y="289"/>
                  </a:cubicBezTo>
                  <a:close/>
                  <a:moveTo>
                    <a:pt x="194" y="287"/>
                  </a:moveTo>
                  <a:cubicBezTo>
                    <a:pt x="190" y="286"/>
                    <a:pt x="191" y="283"/>
                    <a:pt x="189" y="282"/>
                  </a:cubicBezTo>
                  <a:cubicBezTo>
                    <a:pt x="189" y="279"/>
                    <a:pt x="192" y="278"/>
                    <a:pt x="193" y="276"/>
                  </a:cubicBezTo>
                  <a:cubicBezTo>
                    <a:pt x="196" y="277"/>
                    <a:pt x="197" y="280"/>
                    <a:pt x="198" y="283"/>
                  </a:cubicBezTo>
                  <a:cubicBezTo>
                    <a:pt x="195" y="283"/>
                    <a:pt x="195" y="286"/>
                    <a:pt x="194" y="287"/>
                  </a:cubicBezTo>
                  <a:close/>
                  <a:moveTo>
                    <a:pt x="198" y="303"/>
                  </a:moveTo>
                  <a:cubicBezTo>
                    <a:pt x="196" y="307"/>
                    <a:pt x="195" y="309"/>
                    <a:pt x="191" y="311"/>
                  </a:cubicBezTo>
                  <a:cubicBezTo>
                    <a:pt x="190" y="307"/>
                    <a:pt x="187" y="306"/>
                    <a:pt x="187" y="302"/>
                  </a:cubicBezTo>
                  <a:cubicBezTo>
                    <a:pt x="190" y="301"/>
                    <a:pt x="191" y="298"/>
                    <a:pt x="193" y="296"/>
                  </a:cubicBezTo>
                  <a:cubicBezTo>
                    <a:pt x="195" y="297"/>
                    <a:pt x="196" y="301"/>
                    <a:pt x="198" y="303"/>
                  </a:cubicBezTo>
                  <a:close/>
                  <a:moveTo>
                    <a:pt x="190" y="239"/>
                  </a:moveTo>
                  <a:cubicBezTo>
                    <a:pt x="193" y="239"/>
                    <a:pt x="192" y="243"/>
                    <a:pt x="195" y="244"/>
                  </a:cubicBezTo>
                  <a:cubicBezTo>
                    <a:pt x="194" y="246"/>
                    <a:pt x="193" y="248"/>
                    <a:pt x="191" y="248"/>
                  </a:cubicBezTo>
                  <a:cubicBezTo>
                    <a:pt x="192" y="246"/>
                    <a:pt x="188" y="245"/>
                    <a:pt x="187" y="243"/>
                  </a:cubicBezTo>
                  <a:cubicBezTo>
                    <a:pt x="188" y="241"/>
                    <a:pt x="189" y="239"/>
                    <a:pt x="190" y="239"/>
                  </a:cubicBezTo>
                  <a:close/>
                  <a:moveTo>
                    <a:pt x="186" y="226"/>
                  </a:moveTo>
                  <a:cubicBezTo>
                    <a:pt x="186" y="220"/>
                    <a:pt x="193" y="223"/>
                    <a:pt x="189" y="227"/>
                  </a:cubicBezTo>
                  <a:cubicBezTo>
                    <a:pt x="187" y="227"/>
                    <a:pt x="188" y="226"/>
                    <a:pt x="186" y="226"/>
                  </a:cubicBezTo>
                  <a:close/>
                  <a:moveTo>
                    <a:pt x="203" y="210"/>
                  </a:moveTo>
                  <a:cubicBezTo>
                    <a:pt x="202" y="209"/>
                    <a:pt x="201" y="207"/>
                    <a:pt x="200" y="207"/>
                  </a:cubicBezTo>
                  <a:cubicBezTo>
                    <a:pt x="201" y="204"/>
                    <a:pt x="204" y="203"/>
                    <a:pt x="205" y="200"/>
                  </a:cubicBezTo>
                  <a:cubicBezTo>
                    <a:pt x="208" y="200"/>
                    <a:pt x="208" y="203"/>
                    <a:pt x="209" y="204"/>
                  </a:cubicBezTo>
                  <a:cubicBezTo>
                    <a:pt x="207" y="206"/>
                    <a:pt x="206" y="209"/>
                    <a:pt x="203" y="210"/>
                  </a:cubicBezTo>
                  <a:close/>
                  <a:moveTo>
                    <a:pt x="212" y="209"/>
                  </a:moveTo>
                  <a:cubicBezTo>
                    <a:pt x="215" y="210"/>
                    <a:pt x="215" y="213"/>
                    <a:pt x="217" y="216"/>
                  </a:cubicBezTo>
                  <a:cubicBezTo>
                    <a:pt x="216" y="219"/>
                    <a:pt x="213" y="221"/>
                    <a:pt x="212" y="223"/>
                  </a:cubicBezTo>
                  <a:cubicBezTo>
                    <a:pt x="211" y="220"/>
                    <a:pt x="209" y="218"/>
                    <a:pt x="207" y="217"/>
                  </a:cubicBezTo>
                  <a:cubicBezTo>
                    <a:pt x="208" y="214"/>
                    <a:pt x="209" y="210"/>
                    <a:pt x="212" y="209"/>
                  </a:cubicBezTo>
                  <a:close/>
                  <a:moveTo>
                    <a:pt x="204" y="220"/>
                  </a:moveTo>
                  <a:cubicBezTo>
                    <a:pt x="207" y="220"/>
                    <a:pt x="208" y="224"/>
                    <a:pt x="209" y="226"/>
                  </a:cubicBezTo>
                  <a:cubicBezTo>
                    <a:pt x="208" y="229"/>
                    <a:pt x="206" y="230"/>
                    <a:pt x="204" y="232"/>
                  </a:cubicBezTo>
                  <a:cubicBezTo>
                    <a:pt x="201" y="232"/>
                    <a:pt x="202" y="228"/>
                    <a:pt x="198" y="228"/>
                  </a:cubicBezTo>
                  <a:cubicBezTo>
                    <a:pt x="200" y="225"/>
                    <a:pt x="202" y="223"/>
                    <a:pt x="204" y="220"/>
                  </a:cubicBezTo>
                  <a:close/>
                  <a:moveTo>
                    <a:pt x="202" y="236"/>
                  </a:moveTo>
                  <a:cubicBezTo>
                    <a:pt x="200" y="238"/>
                    <a:pt x="200" y="240"/>
                    <a:pt x="197" y="241"/>
                  </a:cubicBezTo>
                  <a:cubicBezTo>
                    <a:pt x="197" y="238"/>
                    <a:pt x="194" y="237"/>
                    <a:pt x="193" y="235"/>
                  </a:cubicBezTo>
                  <a:cubicBezTo>
                    <a:pt x="193" y="233"/>
                    <a:pt x="195" y="232"/>
                    <a:pt x="196" y="230"/>
                  </a:cubicBezTo>
                  <a:cubicBezTo>
                    <a:pt x="199" y="231"/>
                    <a:pt x="199" y="235"/>
                    <a:pt x="202" y="236"/>
                  </a:cubicBezTo>
                  <a:close/>
                  <a:moveTo>
                    <a:pt x="195" y="220"/>
                  </a:moveTo>
                  <a:cubicBezTo>
                    <a:pt x="193" y="220"/>
                    <a:pt x="191" y="219"/>
                    <a:pt x="191" y="217"/>
                  </a:cubicBezTo>
                  <a:cubicBezTo>
                    <a:pt x="193" y="214"/>
                    <a:pt x="196" y="214"/>
                    <a:pt x="197" y="210"/>
                  </a:cubicBezTo>
                  <a:cubicBezTo>
                    <a:pt x="199" y="210"/>
                    <a:pt x="199" y="212"/>
                    <a:pt x="200" y="213"/>
                  </a:cubicBezTo>
                  <a:cubicBezTo>
                    <a:pt x="199" y="216"/>
                    <a:pt x="196" y="218"/>
                    <a:pt x="195" y="220"/>
                  </a:cubicBezTo>
                  <a:close/>
                  <a:moveTo>
                    <a:pt x="185" y="277"/>
                  </a:moveTo>
                  <a:cubicBezTo>
                    <a:pt x="182" y="273"/>
                    <a:pt x="184" y="270"/>
                    <a:pt x="187" y="267"/>
                  </a:cubicBezTo>
                  <a:cubicBezTo>
                    <a:pt x="188" y="268"/>
                    <a:pt x="189" y="270"/>
                    <a:pt x="190" y="272"/>
                  </a:cubicBezTo>
                  <a:cubicBezTo>
                    <a:pt x="188" y="274"/>
                    <a:pt x="187" y="276"/>
                    <a:pt x="185" y="277"/>
                  </a:cubicBezTo>
                  <a:close/>
                  <a:moveTo>
                    <a:pt x="193" y="267"/>
                  </a:moveTo>
                  <a:cubicBezTo>
                    <a:pt x="190" y="267"/>
                    <a:pt x="191" y="264"/>
                    <a:pt x="190" y="262"/>
                  </a:cubicBezTo>
                  <a:cubicBezTo>
                    <a:pt x="192" y="261"/>
                    <a:pt x="193" y="260"/>
                    <a:pt x="193" y="258"/>
                  </a:cubicBezTo>
                  <a:cubicBezTo>
                    <a:pt x="195" y="259"/>
                    <a:pt x="197" y="261"/>
                    <a:pt x="197" y="264"/>
                  </a:cubicBezTo>
                  <a:cubicBezTo>
                    <a:pt x="195" y="265"/>
                    <a:pt x="194" y="266"/>
                    <a:pt x="193" y="267"/>
                  </a:cubicBezTo>
                  <a:close/>
                  <a:moveTo>
                    <a:pt x="196" y="256"/>
                  </a:moveTo>
                  <a:cubicBezTo>
                    <a:pt x="197" y="247"/>
                    <a:pt x="207" y="255"/>
                    <a:pt x="200" y="259"/>
                  </a:cubicBezTo>
                  <a:cubicBezTo>
                    <a:pt x="198" y="259"/>
                    <a:pt x="198" y="256"/>
                    <a:pt x="196" y="256"/>
                  </a:cubicBezTo>
                  <a:close/>
                  <a:moveTo>
                    <a:pt x="202" y="248"/>
                  </a:moveTo>
                  <a:cubicBezTo>
                    <a:pt x="203" y="245"/>
                    <a:pt x="204" y="243"/>
                    <a:pt x="206" y="241"/>
                  </a:cubicBezTo>
                  <a:cubicBezTo>
                    <a:pt x="208" y="242"/>
                    <a:pt x="209" y="245"/>
                    <a:pt x="210" y="246"/>
                  </a:cubicBezTo>
                  <a:cubicBezTo>
                    <a:pt x="209" y="248"/>
                    <a:pt x="207" y="249"/>
                    <a:pt x="207" y="251"/>
                  </a:cubicBezTo>
                  <a:cubicBezTo>
                    <a:pt x="204" y="251"/>
                    <a:pt x="204" y="249"/>
                    <a:pt x="202" y="248"/>
                  </a:cubicBezTo>
                  <a:close/>
                  <a:moveTo>
                    <a:pt x="209" y="239"/>
                  </a:moveTo>
                  <a:cubicBezTo>
                    <a:pt x="209" y="235"/>
                    <a:pt x="213" y="235"/>
                    <a:pt x="213" y="231"/>
                  </a:cubicBezTo>
                  <a:cubicBezTo>
                    <a:pt x="215" y="233"/>
                    <a:pt x="216" y="234"/>
                    <a:pt x="217" y="237"/>
                  </a:cubicBezTo>
                  <a:cubicBezTo>
                    <a:pt x="216" y="239"/>
                    <a:pt x="215" y="242"/>
                    <a:pt x="212" y="243"/>
                  </a:cubicBezTo>
                  <a:cubicBezTo>
                    <a:pt x="211" y="241"/>
                    <a:pt x="211" y="240"/>
                    <a:pt x="209" y="239"/>
                  </a:cubicBezTo>
                  <a:close/>
                  <a:moveTo>
                    <a:pt x="215" y="227"/>
                  </a:moveTo>
                  <a:cubicBezTo>
                    <a:pt x="217" y="225"/>
                    <a:pt x="218" y="222"/>
                    <a:pt x="220" y="220"/>
                  </a:cubicBezTo>
                  <a:cubicBezTo>
                    <a:pt x="224" y="221"/>
                    <a:pt x="222" y="226"/>
                    <a:pt x="225" y="227"/>
                  </a:cubicBezTo>
                  <a:cubicBezTo>
                    <a:pt x="225" y="230"/>
                    <a:pt x="222" y="231"/>
                    <a:pt x="221" y="233"/>
                  </a:cubicBezTo>
                  <a:cubicBezTo>
                    <a:pt x="218" y="233"/>
                    <a:pt x="218" y="228"/>
                    <a:pt x="215" y="227"/>
                  </a:cubicBezTo>
                  <a:close/>
                  <a:moveTo>
                    <a:pt x="219" y="212"/>
                  </a:moveTo>
                  <a:cubicBezTo>
                    <a:pt x="219" y="209"/>
                    <a:pt x="216" y="208"/>
                    <a:pt x="215" y="207"/>
                  </a:cubicBezTo>
                  <a:cubicBezTo>
                    <a:pt x="216" y="203"/>
                    <a:pt x="219" y="202"/>
                    <a:pt x="221" y="199"/>
                  </a:cubicBezTo>
                  <a:cubicBezTo>
                    <a:pt x="224" y="200"/>
                    <a:pt x="223" y="203"/>
                    <a:pt x="225" y="205"/>
                  </a:cubicBezTo>
                  <a:cubicBezTo>
                    <a:pt x="224" y="208"/>
                    <a:pt x="223" y="211"/>
                    <a:pt x="219" y="212"/>
                  </a:cubicBezTo>
                  <a:close/>
                  <a:moveTo>
                    <a:pt x="224" y="196"/>
                  </a:moveTo>
                  <a:cubicBezTo>
                    <a:pt x="226" y="193"/>
                    <a:pt x="229" y="191"/>
                    <a:pt x="231" y="188"/>
                  </a:cubicBezTo>
                  <a:cubicBezTo>
                    <a:pt x="234" y="188"/>
                    <a:pt x="234" y="191"/>
                    <a:pt x="236" y="193"/>
                  </a:cubicBezTo>
                  <a:cubicBezTo>
                    <a:pt x="234" y="196"/>
                    <a:pt x="232" y="199"/>
                    <a:pt x="229" y="201"/>
                  </a:cubicBezTo>
                  <a:cubicBezTo>
                    <a:pt x="226" y="201"/>
                    <a:pt x="226" y="197"/>
                    <a:pt x="224" y="196"/>
                  </a:cubicBezTo>
                  <a:close/>
                  <a:moveTo>
                    <a:pt x="221" y="191"/>
                  </a:moveTo>
                  <a:cubicBezTo>
                    <a:pt x="220" y="189"/>
                    <a:pt x="218" y="187"/>
                    <a:pt x="216" y="186"/>
                  </a:cubicBezTo>
                  <a:cubicBezTo>
                    <a:pt x="218" y="182"/>
                    <a:pt x="221" y="180"/>
                    <a:pt x="223" y="176"/>
                  </a:cubicBezTo>
                  <a:cubicBezTo>
                    <a:pt x="225" y="178"/>
                    <a:pt x="227" y="180"/>
                    <a:pt x="228" y="183"/>
                  </a:cubicBezTo>
                  <a:cubicBezTo>
                    <a:pt x="226" y="186"/>
                    <a:pt x="224" y="189"/>
                    <a:pt x="221" y="191"/>
                  </a:cubicBezTo>
                  <a:close/>
                  <a:moveTo>
                    <a:pt x="218" y="194"/>
                  </a:moveTo>
                  <a:cubicBezTo>
                    <a:pt x="217" y="197"/>
                    <a:pt x="215" y="199"/>
                    <a:pt x="213" y="201"/>
                  </a:cubicBezTo>
                  <a:cubicBezTo>
                    <a:pt x="211" y="200"/>
                    <a:pt x="210" y="198"/>
                    <a:pt x="208" y="197"/>
                  </a:cubicBezTo>
                  <a:cubicBezTo>
                    <a:pt x="209" y="192"/>
                    <a:pt x="212" y="192"/>
                    <a:pt x="213" y="188"/>
                  </a:cubicBezTo>
                  <a:cubicBezTo>
                    <a:pt x="215" y="190"/>
                    <a:pt x="217" y="192"/>
                    <a:pt x="218" y="194"/>
                  </a:cubicBezTo>
                  <a:close/>
                  <a:moveTo>
                    <a:pt x="205" y="190"/>
                  </a:moveTo>
                  <a:cubicBezTo>
                    <a:pt x="200" y="189"/>
                    <a:pt x="201" y="184"/>
                    <a:pt x="198" y="180"/>
                  </a:cubicBezTo>
                  <a:cubicBezTo>
                    <a:pt x="199" y="178"/>
                    <a:pt x="201" y="177"/>
                    <a:pt x="202" y="174"/>
                  </a:cubicBezTo>
                  <a:cubicBezTo>
                    <a:pt x="206" y="176"/>
                    <a:pt x="207" y="180"/>
                    <a:pt x="210" y="183"/>
                  </a:cubicBezTo>
                  <a:cubicBezTo>
                    <a:pt x="209" y="186"/>
                    <a:pt x="207" y="188"/>
                    <a:pt x="205" y="190"/>
                  </a:cubicBezTo>
                  <a:close/>
                  <a:moveTo>
                    <a:pt x="202" y="195"/>
                  </a:moveTo>
                  <a:cubicBezTo>
                    <a:pt x="199" y="196"/>
                    <a:pt x="199" y="199"/>
                    <a:pt x="196" y="200"/>
                  </a:cubicBezTo>
                  <a:cubicBezTo>
                    <a:pt x="193" y="198"/>
                    <a:pt x="193" y="194"/>
                    <a:pt x="189" y="192"/>
                  </a:cubicBezTo>
                  <a:cubicBezTo>
                    <a:pt x="191" y="189"/>
                    <a:pt x="192" y="185"/>
                    <a:pt x="196" y="185"/>
                  </a:cubicBezTo>
                  <a:cubicBezTo>
                    <a:pt x="197" y="189"/>
                    <a:pt x="200" y="191"/>
                    <a:pt x="202" y="195"/>
                  </a:cubicBezTo>
                  <a:close/>
                  <a:moveTo>
                    <a:pt x="185" y="186"/>
                  </a:moveTo>
                  <a:cubicBezTo>
                    <a:pt x="185" y="185"/>
                    <a:pt x="184" y="186"/>
                    <a:pt x="183" y="186"/>
                  </a:cubicBezTo>
                  <a:cubicBezTo>
                    <a:pt x="184" y="182"/>
                    <a:pt x="187" y="180"/>
                    <a:pt x="189" y="176"/>
                  </a:cubicBezTo>
                  <a:cubicBezTo>
                    <a:pt x="194" y="180"/>
                    <a:pt x="189" y="185"/>
                    <a:pt x="185" y="186"/>
                  </a:cubicBezTo>
                  <a:close/>
                  <a:moveTo>
                    <a:pt x="186" y="195"/>
                  </a:moveTo>
                  <a:cubicBezTo>
                    <a:pt x="192" y="200"/>
                    <a:pt x="195" y="206"/>
                    <a:pt x="187" y="211"/>
                  </a:cubicBezTo>
                  <a:cubicBezTo>
                    <a:pt x="183" y="210"/>
                    <a:pt x="183" y="206"/>
                    <a:pt x="180" y="205"/>
                  </a:cubicBezTo>
                  <a:cubicBezTo>
                    <a:pt x="181" y="200"/>
                    <a:pt x="184" y="198"/>
                    <a:pt x="186" y="195"/>
                  </a:cubicBezTo>
                  <a:close/>
                  <a:moveTo>
                    <a:pt x="185" y="231"/>
                  </a:moveTo>
                  <a:cubicBezTo>
                    <a:pt x="184" y="232"/>
                    <a:pt x="183" y="232"/>
                    <a:pt x="182" y="234"/>
                  </a:cubicBezTo>
                  <a:cubicBezTo>
                    <a:pt x="180" y="233"/>
                    <a:pt x="181" y="230"/>
                    <a:pt x="183" y="229"/>
                  </a:cubicBezTo>
                  <a:cubicBezTo>
                    <a:pt x="184" y="229"/>
                    <a:pt x="183" y="231"/>
                    <a:pt x="185" y="231"/>
                  </a:cubicBezTo>
                  <a:close/>
                  <a:moveTo>
                    <a:pt x="183" y="246"/>
                  </a:moveTo>
                  <a:cubicBezTo>
                    <a:pt x="186" y="246"/>
                    <a:pt x="186" y="249"/>
                    <a:pt x="189" y="249"/>
                  </a:cubicBezTo>
                  <a:cubicBezTo>
                    <a:pt x="190" y="253"/>
                    <a:pt x="187" y="254"/>
                    <a:pt x="185" y="256"/>
                  </a:cubicBezTo>
                  <a:cubicBezTo>
                    <a:pt x="182" y="256"/>
                    <a:pt x="183" y="252"/>
                    <a:pt x="179" y="252"/>
                  </a:cubicBezTo>
                  <a:cubicBezTo>
                    <a:pt x="181" y="250"/>
                    <a:pt x="182" y="248"/>
                    <a:pt x="183" y="246"/>
                  </a:cubicBezTo>
                  <a:close/>
                  <a:moveTo>
                    <a:pt x="191" y="329"/>
                  </a:moveTo>
                  <a:cubicBezTo>
                    <a:pt x="194" y="330"/>
                    <a:pt x="194" y="335"/>
                    <a:pt x="191" y="337"/>
                  </a:cubicBezTo>
                  <a:cubicBezTo>
                    <a:pt x="188" y="336"/>
                    <a:pt x="188" y="334"/>
                    <a:pt x="188" y="332"/>
                  </a:cubicBezTo>
                  <a:cubicBezTo>
                    <a:pt x="189" y="331"/>
                    <a:pt x="191" y="331"/>
                    <a:pt x="191" y="329"/>
                  </a:cubicBezTo>
                  <a:close/>
                  <a:moveTo>
                    <a:pt x="193" y="326"/>
                  </a:moveTo>
                  <a:cubicBezTo>
                    <a:pt x="196" y="326"/>
                    <a:pt x="198" y="329"/>
                    <a:pt x="196" y="331"/>
                  </a:cubicBezTo>
                  <a:cubicBezTo>
                    <a:pt x="195" y="330"/>
                    <a:pt x="193" y="329"/>
                    <a:pt x="193" y="326"/>
                  </a:cubicBezTo>
                  <a:close/>
                  <a:moveTo>
                    <a:pt x="196" y="316"/>
                  </a:moveTo>
                  <a:cubicBezTo>
                    <a:pt x="195" y="313"/>
                    <a:pt x="200" y="311"/>
                    <a:pt x="201" y="308"/>
                  </a:cubicBezTo>
                  <a:cubicBezTo>
                    <a:pt x="204" y="310"/>
                    <a:pt x="198" y="317"/>
                    <a:pt x="196" y="316"/>
                  </a:cubicBezTo>
                  <a:close/>
                  <a:moveTo>
                    <a:pt x="200" y="300"/>
                  </a:moveTo>
                  <a:cubicBezTo>
                    <a:pt x="200" y="296"/>
                    <a:pt x="197" y="295"/>
                    <a:pt x="196" y="293"/>
                  </a:cubicBezTo>
                  <a:cubicBezTo>
                    <a:pt x="201" y="279"/>
                    <a:pt x="214" y="299"/>
                    <a:pt x="200" y="300"/>
                  </a:cubicBezTo>
                  <a:close/>
                  <a:moveTo>
                    <a:pt x="204" y="270"/>
                  </a:moveTo>
                  <a:cubicBezTo>
                    <a:pt x="204" y="272"/>
                    <a:pt x="204" y="276"/>
                    <a:pt x="201" y="277"/>
                  </a:cubicBezTo>
                  <a:cubicBezTo>
                    <a:pt x="196" y="276"/>
                    <a:pt x="196" y="270"/>
                    <a:pt x="200" y="267"/>
                  </a:cubicBezTo>
                  <a:cubicBezTo>
                    <a:pt x="202" y="268"/>
                    <a:pt x="203" y="270"/>
                    <a:pt x="205" y="270"/>
                  </a:cubicBezTo>
                  <a:cubicBezTo>
                    <a:pt x="205" y="271"/>
                    <a:pt x="204" y="270"/>
                    <a:pt x="204" y="270"/>
                  </a:cubicBezTo>
                  <a:close/>
                  <a:moveTo>
                    <a:pt x="203" y="265"/>
                  </a:moveTo>
                  <a:cubicBezTo>
                    <a:pt x="203" y="262"/>
                    <a:pt x="205" y="262"/>
                    <a:pt x="206" y="260"/>
                  </a:cubicBezTo>
                  <a:cubicBezTo>
                    <a:pt x="210" y="260"/>
                    <a:pt x="213" y="267"/>
                    <a:pt x="208" y="269"/>
                  </a:cubicBezTo>
                  <a:cubicBezTo>
                    <a:pt x="205" y="269"/>
                    <a:pt x="206" y="265"/>
                    <a:pt x="203" y="265"/>
                  </a:cubicBezTo>
                  <a:close/>
                  <a:moveTo>
                    <a:pt x="210" y="257"/>
                  </a:moveTo>
                  <a:cubicBezTo>
                    <a:pt x="210" y="254"/>
                    <a:pt x="212" y="252"/>
                    <a:pt x="213" y="250"/>
                  </a:cubicBezTo>
                  <a:cubicBezTo>
                    <a:pt x="216" y="252"/>
                    <a:pt x="217" y="255"/>
                    <a:pt x="219" y="258"/>
                  </a:cubicBezTo>
                  <a:cubicBezTo>
                    <a:pt x="218" y="259"/>
                    <a:pt x="216" y="260"/>
                    <a:pt x="214" y="261"/>
                  </a:cubicBezTo>
                  <a:cubicBezTo>
                    <a:pt x="212" y="261"/>
                    <a:pt x="211" y="258"/>
                    <a:pt x="210" y="257"/>
                  </a:cubicBezTo>
                  <a:close/>
                  <a:moveTo>
                    <a:pt x="217" y="248"/>
                  </a:moveTo>
                  <a:cubicBezTo>
                    <a:pt x="217" y="245"/>
                    <a:pt x="220" y="244"/>
                    <a:pt x="220" y="241"/>
                  </a:cubicBezTo>
                  <a:cubicBezTo>
                    <a:pt x="224" y="242"/>
                    <a:pt x="224" y="246"/>
                    <a:pt x="227" y="248"/>
                  </a:cubicBezTo>
                  <a:cubicBezTo>
                    <a:pt x="227" y="251"/>
                    <a:pt x="224" y="251"/>
                    <a:pt x="223" y="254"/>
                  </a:cubicBezTo>
                  <a:cubicBezTo>
                    <a:pt x="220" y="253"/>
                    <a:pt x="219" y="250"/>
                    <a:pt x="217" y="248"/>
                  </a:cubicBezTo>
                  <a:close/>
                  <a:moveTo>
                    <a:pt x="224" y="238"/>
                  </a:moveTo>
                  <a:cubicBezTo>
                    <a:pt x="225" y="235"/>
                    <a:pt x="227" y="234"/>
                    <a:pt x="228" y="232"/>
                  </a:cubicBezTo>
                  <a:cubicBezTo>
                    <a:pt x="231" y="234"/>
                    <a:pt x="231" y="237"/>
                    <a:pt x="234" y="239"/>
                  </a:cubicBezTo>
                  <a:cubicBezTo>
                    <a:pt x="233" y="241"/>
                    <a:pt x="231" y="243"/>
                    <a:pt x="230" y="245"/>
                  </a:cubicBezTo>
                  <a:cubicBezTo>
                    <a:pt x="229" y="243"/>
                    <a:pt x="226" y="241"/>
                    <a:pt x="224" y="238"/>
                  </a:cubicBezTo>
                  <a:close/>
                  <a:moveTo>
                    <a:pt x="228" y="223"/>
                  </a:moveTo>
                  <a:cubicBezTo>
                    <a:pt x="221" y="219"/>
                    <a:pt x="224" y="215"/>
                    <a:pt x="228" y="210"/>
                  </a:cubicBezTo>
                  <a:cubicBezTo>
                    <a:pt x="231" y="211"/>
                    <a:pt x="232" y="214"/>
                    <a:pt x="234" y="217"/>
                  </a:cubicBezTo>
                  <a:cubicBezTo>
                    <a:pt x="231" y="219"/>
                    <a:pt x="231" y="222"/>
                    <a:pt x="228" y="223"/>
                  </a:cubicBezTo>
                  <a:close/>
                  <a:moveTo>
                    <a:pt x="233" y="210"/>
                  </a:moveTo>
                  <a:cubicBezTo>
                    <a:pt x="235" y="207"/>
                    <a:pt x="231" y="208"/>
                    <a:pt x="232" y="205"/>
                  </a:cubicBezTo>
                  <a:cubicBezTo>
                    <a:pt x="234" y="204"/>
                    <a:pt x="234" y="201"/>
                    <a:pt x="236" y="201"/>
                  </a:cubicBezTo>
                  <a:cubicBezTo>
                    <a:pt x="236" y="206"/>
                    <a:pt x="236" y="207"/>
                    <a:pt x="236" y="212"/>
                  </a:cubicBezTo>
                  <a:cubicBezTo>
                    <a:pt x="234" y="213"/>
                    <a:pt x="235" y="210"/>
                    <a:pt x="233" y="210"/>
                  </a:cubicBezTo>
                  <a:close/>
                  <a:moveTo>
                    <a:pt x="232" y="179"/>
                  </a:moveTo>
                  <a:cubicBezTo>
                    <a:pt x="229" y="178"/>
                    <a:pt x="229" y="175"/>
                    <a:pt x="227" y="174"/>
                  </a:cubicBezTo>
                  <a:cubicBezTo>
                    <a:pt x="227" y="170"/>
                    <a:pt x="231" y="168"/>
                    <a:pt x="233" y="165"/>
                  </a:cubicBezTo>
                  <a:cubicBezTo>
                    <a:pt x="238" y="167"/>
                    <a:pt x="236" y="178"/>
                    <a:pt x="232" y="179"/>
                  </a:cubicBezTo>
                  <a:close/>
                  <a:moveTo>
                    <a:pt x="223" y="169"/>
                  </a:moveTo>
                  <a:cubicBezTo>
                    <a:pt x="220" y="166"/>
                    <a:pt x="218" y="163"/>
                    <a:pt x="216" y="159"/>
                  </a:cubicBezTo>
                  <a:cubicBezTo>
                    <a:pt x="217" y="156"/>
                    <a:pt x="221" y="155"/>
                    <a:pt x="223" y="151"/>
                  </a:cubicBezTo>
                  <a:cubicBezTo>
                    <a:pt x="226" y="153"/>
                    <a:pt x="227" y="158"/>
                    <a:pt x="230" y="160"/>
                  </a:cubicBezTo>
                  <a:cubicBezTo>
                    <a:pt x="229" y="163"/>
                    <a:pt x="227" y="167"/>
                    <a:pt x="223" y="169"/>
                  </a:cubicBezTo>
                  <a:close/>
                  <a:moveTo>
                    <a:pt x="220" y="172"/>
                  </a:moveTo>
                  <a:cubicBezTo>
                    <a:pt x="218" y="175"/>
                    <a:pt x="216" y="178"/>
                    <a:pt x="213" y="180"/>
                  </a:cubicBezTo>
                  <a:cubicBezTo>
                    <a:pt x="210" y="177"/>
                    <a:pt x="209" y="174"/>
                    <a:pt x="206" y="171"/>
                  </a:cubicBezTo>
                  <a:cubicBezTo>
                    <a:pt x="207" y="167"/>
                    <a:pt x="211" y="166"/>
                    <a:pt x="212" y="163"/>
                  </a:cubicBezTo>
                  <a:cubicBezTo>
                    <a:pt x="216" y="165"/>
                    <a:pt x="218" y="168"/>
                    <a:pt x="220" y="172"/>
                  </a:cubicBezTo>
                  <a:close/>
                  <a:moveTo>
                    <a:pt x="203" y="167"/>
                  </a:moveTo>
                  <a:cubicBezTo>
                    <a:pt x="201" y="166"/>
                    <a:pt x="200" y="164"/>
                    <a:pt x="199" y="163"/>
                  </a:cubicBezTo>
                  <a:cubicBezTo>
                    <a:pt x="200" y="159"/>
                    <a:pt x="202" y="156"/>
                    <a:pt x="204" y="153"/>
                  </a:cubicBezTo>
                  <a:cubicBezTo>
                    <a:pt x="213" y="157"/>
                    <a:pt x="207" y="162"/>
                    <a:pt x="203" y="167"/>
                  </a:cubicBezTo>
                  <a:close/>
                  <a:moveTo>
                    <a:pt x="200" y="171"/>
                  </a:moveTo>
                  <a:cubicBezTo>
                    <a:pt x="198" y="172"/>
                    <a:pt x="196" y="173"/>
                    <a:pt x="196" y="176"/>
                  </a:cubicBezTo>
                  <a:cubicBezTo>
                    <a:pt x="194" y="176"/>
                    <a:pt x="193" y="175"/>
                    <a:pt x="192" y="174"/>
                  </a:cubicBezTo>
                  <a:cubicBezTo>
                    <a:pt x="192" y="168"/>
                    <a:pt x="199" y="163"/>
                    <a:pt x="200" y="171"/>
                  </a:cubicBezTo>
                  <a:close/>
                  <a:moveTo>
                    <a:pt x="179" y="155"/>
                  </a:moveTo>
                  <a:cubicBezTo>
                    <a:pt x="180" y="152"/>
                    <a:pt x="181" y="147"/>
                    <a:pt x="185" y="149"/>
                  </a:cubicBezTo>
                  <a:cubicBezTo>
                    <a:pt x="184" y="152"/>
                    <a:pt x="183" y="155"/>
                    <a:pt x="179" y="155"/>
                  </a:cubicBezTo>
                  <a:close/>
                  <a:moveTo>
                    <a:pt x="180" y="164"/>
                  </a:moveTo>
                  <a:cubicBezTo>
                    <a:pt x="183" y="164"/>
                    <a:pt x="183" y="168"/>
                    <a:pt x="185" y="169"/>
                  </a:cubicBezTo>
                  <a:cubicBezTo>
                    <a:pt x="185" y="173"/>
                    <a:pt x="181" y="174"/>
                    <a:pt x="179" y="177"/>
                  </a:cubicBezTo>
                  <a:cubicBezTo>
                    <a:pt x="177" y="176"/>
                    <a:pt x="177" y="174"/>
                    <a:pt x="175" y="173"/>
                  </a:cubicBezTo>
                  <a:cubicBezTo>
                    <a:pt x="176" y="169"/>
                    <a:pt x="178" y="167"/>
                    <a:pt x="180" y="164"/>
                  </a:cubicBezTo>
                  <a:close/>
                  <a:moveTo>
                    <a:pt x="181" y="188"/>
                  </a:moveTo>
                  <a:cubicBezTo>
                    <a:pt x="182" y="188"/>
                    <a:pt x="183" y="190"/>
                    <a:pt x="183" y="191"/>
                  </a:cubicBezTo>
                  <a:cubicBezTo>
                    <a:pt x="180" y="193"/>
                    <a:pt x="179" y="197"/>
                    <a:pt x="176" y="198"/>
                  </a:cubicBezTo>
                  <a:cubicBezTo>
                    <a:pt x="175" y="194"/>
                    <a:pt x="181" y="192"/>
                    <a:pt x="181" y="188"/>
                  </a:cubicBezTo>
                  <a:close/>
                  <a:moveTo>
                    <a:pt x="177" y="207"/>
                  </a:moveTo>
                  <a:cubicBezTo>
                    <a:pt x="179" y="209"/>
                    <a:pt x="182" y="212"/>
                    <a:pt x="183" y="216"/>
                  </a:cubicBezTo>
                  <a:cubicBezTo>
                    <a:pt x="183" y="216"/>
                    <a:pt x="182" y="216"/>
                    <a:pt x="182" y="217"/>
                  </a:cubicBezTo>
                  <a:cubicBezTo>
                    <a:pt x="178" y="216"/>
                    <a:pt x="174" y="211"/>
                    <a:pt x="177" y="207"/>
                  </a:cubicBezTo>
                  <a:close/>
                  <a:moveTo>
                    <a:pt x="175" y="241"/>
                  </a:moveTo>
                  <a:cubicBezTo>
                    <a:pt x="175" y="241"/>
                    <a:pt x="174" y="240"/>
                    <a:pt x="174" y="240"/>
                  </a:cubicBezTo>
                  <a:cubicBezTo>
                    <a:pt x="174" y="238"/>
                    <a:pt x="175" y="236"/>
                    <a:pt x="178" y="236"/>
                  </a:cubicBezTo>
                  <a:cubicBezTo>
                    <a:pt x="179" y="238"/>
                    <a:pt x="177" y="241"/>
                    <a:pt x="175" y="241"/>
                  </a:cubicBezTo>
                  <a:close/>
                  <a:moveTo>
                    <a:pt x="177" y="254"/>
                  </a:moveTo>
                  <a:cubicBezTo>
                    <a:pt x="179" y="255"/>
                    <a:pt x="180" y="258"/>
                    <a:pt x="182" y="260"/>
                  </a:cubicBezTo>
                  <a:cubicBezTo>
                    <a:pt x="181" y="262"/>
                    <a:pt x="180" y="263"/>
                    <a:pt x="178" y="264"/>
                  </a:cubicBezTo>
                  <a:cubicBezTo>
                    <a:pt x="176" y="262"/>
                    <a:pt x="176" y="259"/>
                    <a:pt x="174" y="258"/>
                  </a:cubicBezTo>
                  <a:cubicBezTo>
                    <a:pt x="175" y="256"/>
                    <a:pt x="176" y="255"/>
                    <a:pt x="177" y="254"/>
                  </a:cubicBezTo>
                  <a:close/>
                  <a:moveTo>
                    <a:pt x="179" y="277"/>
                  </a:moveTo>
                  <a:cubicBezTo>
                    <a:pt x="182" y="277"/>
                    <a:pt x="182" y="279"/>
                    <a:pt x="183" y="280"/>
                  </a:cubicBezTo>
                  <a:cubicBezTo>
                    <a:pt x="181" y="284"/>
                    <a:pt x="179" y="286"/>
                    <a:pt x="177" y="288"/>
                  </a:cubicBezTo>
                  <a:cubicBezTo>
                    <a:pt x="174" y="289"/>
                    <a:pt x="175" y="286"/>
                    <a:pt x="174" y="285"/>
                  </a:cubicBezTo>
                  <a:cubicBezTo>
                    <a:pt x="176" y="282"/>
                    <a:pt x="178" y="280"/>
                    <a:pt x="179" y="277"/>
                  </a:cubicBezTo>
                  <a:close/>
                  <a:moveTo>
                    <a:pt x="175" y="303"/>
                  </a:moveTo>
                  <a:cubicBezTo>
                    <a:pt x="176" y="304"/>
                    <a:pt x="176" y="306"/>
                    <a:pt x="177" y="307"/>
                  </a:cubicBezTo>
                  <a:cubicBezTo>
                    <a:pt x="175" y="308"/>
                    <a:pt x="174" y="310"/>
                    <a:pt x="173" y="311"/>
                  </a:cubicBezTo>
                  <a:cubicBezTo>
                    <a:pt x="169" y="309"/>
                    <a:pt x="174" y="305"/>
                    <a:pt x="175" y="303"/>
                  </a:cubicBezTo>
                  <a:close/>
                  <a:moveTo>
                    <a:pt x="180" y="311"/>
                  </a:moveTo>
                  <a:cubicBezTo>
                    <a:pt x="182" y="313"/>
                    <a:pt x="183" y="316"/>
                    <a:pt x="185" y="318"/>
                  </a:cubicBezTo>
                  <a:cubicBezTo>
                    <a:pt x="184" y="321"/>
                    <a:pt x="182" y="323"/>
                    <a:pt x="179" y="324"/>
                  </a:cubicBezTo>
                  <a:cubicBezTo>
                    <a:pt x="178" y="321"/>
                    <a:pt x="177" y="318"/>
                    <a:pt x="176" y="316"/>
                  </a:cubicBezTo>
                  <a:cubicBezTo>
                    <a:pt x="178" y="315"/>
                    <a:pt x="179" y="313"/>
                    <a:pt x="180" y="311"/>
                  </a:cubicBezTo>
                  <a:close/>
                  <a:moveTo>
                    <a:pt x="178" y="339"/>
                  </a:moveTo>
                  <a:cubicBezTo>
                    <a:pt x="178" y="337"/>
                    <a:pt x="177" y="337"/>
                    <a:pt x="177" y="335"/>
                  </a:cubicBezTo>
                  <a:cubicBezTo>
                    <a:pt x="178" y="334"/>
                    <a:pt x="179" y="333"/>
                    <a:pt x="179" y="332"/>
                  </a:cubicBezTo>
                  <a:cubicBezTo>
                    <a:pt x="181" y="333"/>
                    <a:pt x="181" y="334"/>
                    <a:pt x="182" y="335"/>
                  </a:cubicBezTo>
                  <a:cubicBezTo>
                    <a:pt x="181" y="337"/>
                    <a:pt x="180" y="338"/>
                    <a:pt x="178" y="339"/>
                  </a:cubicBezTo>
                  <a:close/>
                  <a:moveTo>
                    <a:pt x="184" y="358"/>
                  </a:moveTo>
                  <a:cubicBezTo>
                    <a:pt x="189" y="360"/>
                    <a:pt x="190" y="367"/>
                    <a:pt x="186" y="370"/>
                  </a:cubicBezTo>
                  <a:cubicBezTo>
                    <a:pt x="183" y="369"/>
                    <a:pt x="183" y="366"/>
                    <a:pt x="181" y="364"/>
                  </a:cubicBezTo>
                  <a:cubicBezTo>
                    <a:pt x="181" y="361"/>
                    <a:pt x="184" y="361"/>
                    <a:pt x="184" y="358"/>
                  </a:cubicBezTo>
                  <a:close/>
                  <a:moveTo>
                    <a:pt x="188" y="358"/>
                  </a:moveTo>
                  <a:cubicBezTo>
                    <a:pt x="190" y="358"/>
                    <a:pt x="190" y="360"/>
                    <a:pt x="191" y="362"/>
                  </a:cubicBezTo>
                  <a:cubicBezTo>
                    <a:pt x="191" y="362"/>
                    <a:pt x="188" y="360"/>
                    <a:pt x="188" y="358"/>
                  </a:cubicBezTo>
                  <a:close/>
                  <a:moveTo>
                    <a:pt x="196" y="344"/>
                  </a:moveTo>
                  <a:cubicBezTo>
                    <a:pt x="197" y="343"/>
                    <a:pt x="198" y="342"/>
                    <a:pt x="198" y="341"/>
                  </a:cubicBezTo>
                  <a:cubicBezTo>
                    <a:pt x="201" y="342"/>
                    <a:pt x="203" y="345"/>
                    <a:pt x="204" y="348"/>
                  </a:cubicBezTo>
                  <a:cubicBezTo>
                    <a:pt x="203" y="348"/>
                    <a:pt x="203" y="350"/>
                    <a:pt x="202" y="350"/>
                  </a:cubicBezTo>
                  <a:cubicBezTo>
                    <a:pt x="198" y="350"/>
                    <a:pt x="199" y="345"/>
                    <a:pt x="196" y="344"/>
                  </a:cubicBezTo>
                  <a:close/>
                  <a:moveTo>
                    <a:pt x="202" y="362"/>
                  </a:moveTo>
                  <a:cubicBezTo>
                    <a:pt x="206" y="362"/>
                    <a:pt x="205" y="366"/>
                    <a:pt x="208" y="367"/>
                  </a:cubicBezTo>
                  <a:cubicBezTo>
                    <a:pt x="208" y="368"/>
                    <a:pt x="207" y="369"/>
                    <a:pt x="206" y="369"/>
                  </a:cubicBezTo>
                  <a:cubicBezTo>
                    <a:pt x="202" y="369"/>
                    <a:pt x="204" y="366"/>
                    <a:pt x="201" y="365"/>
                  </a:cubicBezTo>
                  <a:cubicBezTo>
                    <a:pt x="201" y="364"/>
                    <a:pt x="202" y="364"/>
                    <a:pt x="202" y="362"/>
                  </a:cubicBezTo>
                  <a:close/>
                  <a:moveTo>
                    <a:pt x="202" y="336"/>
                  </a:moveTo>
                  <a:cubicBezTo>
                    <a:pt x="205" y="338"/>
                    <a:pt x="208" y="339"/>
                    <a:pt x="208" y="344"/>
                  </a:cubicBezTo>
                  <a:cubicBezTo>
                    <a:pt x="207" y="344"/>
                    <a:pt x="207" y="345"/>
                    <a:pt x="206" y="346"/>
                  </a:cubicBezTo>
                  <a:cubicBezTo>
                    <a:pt x="204" y="343"/>
                    <a:pt x="199" y="340"/>
                    <a:pt x="202" y="336"/>
                  </a:cubicBezTo>
                  <a:close/>
                  <a:moveTo>
                    <a:pt x="203" y="323"/>
                  </a:moveTo>
                  <a:cubicBezTo>
                    <a:pt x="201" y="322"/>
                    <a:pt x="200" y="321"/>
                    <a:pt x="199" y="319"/>
                  </a:cubicBezTo>
                  <a:cubicBezTo>
                    <a:pt x="199" y="316"/>
                    <a:pt x="203" y="316"/>
                    <a:pt x="203" y="312"/>
                  </a:cubicBezTo>
                  <a:cubicBezTo>
                    <a:pt x="210" y="315"/>
                    <a:pt x="206" y="319"/>
                    <a:pt x="203" y="323"/>
                  </a:cubicBezTo>
                  <a:close/>
                  <a:moveTo>
                    <a:pt x="206" y="305"/>
                  </a:moveTo>
                  <a:cubicBezTo>
                    <a:pt x="206" y="305"/>
                    <a:pt x="206" y="305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ubicBezTo>
                    <a:pt x="205" y="303"/>
                    <a:pt x="209" y="299"/>
                    <a:pt x="212" y="298"/>
                  </a:cubicBezTo>
                  <a:cubicBezTo>
                    <a:pt x="210" y="301"/>
                    <a:pt x="208" y="303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lose/>
                  <a:moveTo>
                    <a:pt x="209" y="291"/>
                  </a:moveTo>
                  <a:cubicBezTo>
                    <a:pt x="210" y="288"/>
                    <a:pt x="205" y="286"/>
                    <a:pt x="205" y="282"/>
                  </a:cubicBezTo>
                  <a:cubicBezTo>
                    <a:pt x="206" y="281"/>
                    <a:pt x="207" y="280"/>
                    <a:pt x="208" y="278"/>
                  </a:cubicBezTo>
                  <a:cubicBezTo>
                    <a:pt x="211" y="280"/>
                    <a:pt x="213" y="283"/>
                    <a:pt x="215" y="286"/>
                  </a:cubicBezTo>
                  <a:cubicBezTo>
                    <a:pt x="214" y="288"/>
                    <a:pt x="212" y="290"/>
                    <a:pt x="209" y="291"/>
                  </a:cubicBezTo>
                  <a:close/>
                  <a:moveTo>
                    <a:pt x="212" y="276"/>
                  </a:moveTo>
                  <a:cubicBezTo>
                    <a:pt x="211" y="273"/>
                    <a:pt x="215" y="273"/>
                    <a:pt x="215" y="271"/>
                  </a:cubicBezTo>
                  <a:cubicBezTo>
                    <a:pt x="218" y="272"/>
                    <a:pt x="220" y="275"/>
                    <a:pt x="221" y="278"/>
                  </a:cubicBezTo>
                  <a:cubicBezTo>
                    <a:pt x="220" y="280"/>
                    <a:pt x="220" y="283"/>
                    <a:pt x="217" y="283"/>
                  </a:cubicBezTo>
                  <a:cubicBezTo>
                    <a:pt x="217" y="281"/>
                    <a:pt x="214" y="279"/>
                    <a:pt x="212" y="276"/>
                  </a:cubicBezTo>
                  <a:close/>
                  <a:moveTo>
                    <a:pt x="218" y="269"/>
                  </a:moveTo>
                  <a:cubicBezTo>
                    <a:pt x="220" y="260"/>
                    <a:pt x="227" y="263"/>
                    <a:pt x="229" y="269"/>
                  </a:cubicBezTo>
                  <a:cubicBezTo>
                    <a:pt x="228" y="272"/>
                    <a:pt x="227" y="273"/>
                    <a:pt x="225" y="275"/>
                  </a:cubicBezTo>
                  <a:cubicBezTo>
                    <a:pt x="222" y="274"/>
                    <a:pt x="221" y="270"/>
                    <a:pt x="218" y="269"/>
                  </a:cubicBezTo>
                  <a:close/>
                  <a:moveTo>
                    <a:pt x="227" y="258"/>
                  </a:moveTo>
                  <a:cubicBezTo>
                    <a:pt x="229" y="250"/>
                    <a:pt x="234" y="257"/>
                    <a:pt x="237" y="261"/>
                  </a:cubicBezTo>
                  <a:cubicBezTo>
                    <a:pt x="237" y="264"/>
                    <a:pt x="234" y="264"/>
                    <a:pt x="233" y="267"/>
                  </a:cubicBezTo>
                  <a:cubicBezTo>
                    <a:pt x="230" y="265"/>
                    <a:pt x="228" y="261"/>
                    <a:pt x="227" y="258"/>
                  </a:cubicBezTo>
                  <a:close/>
                  <a:moveTo>
                    <a:pt x="233" y="250"/>
                  </a:moveTo>
                  <a:cubicBezTo>
                    <a:pt x="234" y="247"/>
                    <a:pt x="236" y="247"/>
                    <a:pt x="237" y="245"/>
                  </a:cubicBezTo>
                  <a:cubicBezTo>
                    <a:pt x="238" y="249"/>
                    <a:pt x="238" y="250"/>
                    <a:pt x="239" y="256"/>
                  </a:cubicBezTo>
                  <a:cubicBezTo>
                    <a:pt x="237" y="255"/>
                    <a:pt x="236" y="252"/>
                    <a:pt x="233" y="250"/>
                  </a:cubicBezTo>
                  <a:close/>
                  <a:moveTo>
                    <a:pt x="231" y="229"/>
                  </a:moveTo>
                  <a:cubicBezTo>
                    <a:pt x="232" y="226"/>
                    <a:pt x="235" y="224"/>
                    <a:pt x="236" y="222"/>
                  </a:cubicBezTo>
                  <a:cubicBezTo>
                    <a:pt x="238" y="224"/>
                    <a:pt x="236" y="232"/>
                    <a:pt x="238" y="236"/>
                  </a:cubicBezTo>
                  <a:cubicBezTo>
                    <a:pt x="234" y="235"/>
                    <a:pt x="234" y="231"/>
                    <a:pt x="231" y="229"/>
                  </a:cubicBezTo>
                  <a:close/>
                  <a:moveTo>
                    <a:pt x="234" y="157"/>
                  </a:moveTo>
                  <a:cubicBezTo>
                    <a:pt x="231" y="154"/>
                    <a:pt x="228" y="151"/>
                    <a:pt x="227" y="148"/>
                  </a:cubicBezTo>
                  <a:cubicBezTo>
                    <a:pt x="228" y="143"/>
                    <a:pt x="232" y="141"/>
                    <a:pt x="234" y="137"/>
                  </a:cubicBezTo>
                  <a:cubicBezTo>
                    <a:pt x="240" y="139"/>
                    <a:pt x="237" y="154"/>
                    <a:pt x="234" y="157"/>
                  </a:cubicBezTo>
                  <a:close/>
                  <a:moveTo>
                    <a:pt x="236" y="129"/>
                  </a:moveTo>
                  <a:cubicBezTo>
                    <a:pt x="232" y="129"/>
                    <a:pt x="232" y="125"/>
                    <a:pt x="230" y="123"/>
                  </a:cubicBezTo>
                  <a:cubicBezTo>
                    <a:pt x="230" y="121"/>
                    <a:pt x="232" y="121"/>
                    <a:pt x="232" y="119"/>
                  </a:cubicBezTo>
                  <a:cubicBezTo>
                    <a:pt x="235" y="121"/>
                    <a:pt x="238" y="125"/>
                    <a:pt x="236" y="129"/>
                  </a:cubicBezTo>
                  <a:close/>
                  <a:moveTo>
                    <a:pt x="232" y="133"/>
                  </a:moveTo>
                  <a:cubicBezTo>
                    <a:pt x="229" y="136"/>
                    <a:pt x="225" y="138"/>
                    <a:pt x="224" y="143"/>
                  </a:cubicBezTo>
                  <a:cubicBezTo>
                    <a:pt x="213" y="139"/>
                    <a:pt x="223" y="131"/>
                    <a:pt x="227" y="126"/>
                  </a:cubicBezTo>
                  <a:cubicBezTo>
                    <a:pt x="229" y="128"/>
                    <a:pt x="230" y="130"/>
                    <a:pt x="232" y="133"/>
                  </a:cubicBezTo>
                  <a:close/>
                  <a:moveTo>
                    <a:pt x="220" y="147"/>
                  </a:moveTo>
                  <a:cubicBezTo>
                    <a:pt x="218" y="150"/>
                    <a:pt x="215" y="151"/>
                    <a:pt x="213" y="155"/>
                  </a:cubicBezTo>
                  <a:cubicBezTo>
                    <a:pt x="211" y="154"/>
                    <a:pt x="211" y="152"/>
                    <a:pt x="209" y="151"/>
                  </a:cubicBezTo>
                  <a:cubicBezTo>
                    <a:pt x="208" y="145"/>
                    <a:pt x="213" y="144"/>
                    <a:pt x="215" y="140"/>
                  </a:cubicBezTo>
                  <a:cubicBezTo>
                    <a:pt x="218" y="141"/>
                    <a:pt x="218" y="145"/>
                    <a:pt x="220" y="147"/>
                  </a:cubicBezTo>
                  <a:close/>
                  <a:moveTo>
                    <a:pt x="204" y="144"/>
                  </a:moveTo>
                  <a:cubicBezTo>
                    <a:pt x="198" y="141"/>
                    <a:pt x="204" y="134"/>
                    <a:pt x="207" y="130"/>
                  </a:cubicBezTo>
                  <a:cubicBezTo>
                    <a:pt x="209" y="131"/>
                    <a:pt x="211" y="134"/>
                    <a:pt x="212" y="137"/>
                  </a:cubicBezTo>
                  <a:cubicBezTo>
                    <a:pt x="210" y="139"/>
                    <a:pt x="208" y="143"/>
                    <a:pt x="204" y="144"/>
                  </a:cubicBezTo>
                  <a:close/>
                  <a:moveTo>
                    <a:pt x="198" y="135"/>
                  </a:moveTo>
                  <a:cubicBezTo>
                    <a:pt x="191" y="131"/>
                    <a:pt x="198" y="124"/>
                    <a:pt x="200" y="120"/>
                  </a:cubicBezTo>
                  <a:cubicBezTo>
                    <a:pt x="202" y="121"/>
                    <a:pt x="203" y="124"/>
                    <a:pt x="204" y="125"/>
                  </a:cubicBezTo>
                  <a:cubicBezTo>
                    <a:pt x="203" y="129"/>
                    <a:pt x="199" y="131"/>
                    <a:pt x="198" y="135"/>
                  </a:cubicBezTo>
                  <a:close/>
                  <a:moveTo>
                    <a:pt x="202" y="148"/>
                  </a:moveTo>
                  <a:cubicBezTo>
                    <a:pt x="200" y="152"/>
                    <a:pt x="198" y="154"/>
                    <a:pt x="196" y="156"/>
                  </a:cubicBezTo>
                  <a:cubicBezTo>
                    <a:pt x="194" y="155"/>
                    <a:pt x="193" y="154"/>
                    <a:pt x="191" y="152"/>
                  </a:cubicBezTo>
                  <a:cubicBezTo>
                    <a:pt x="192" y="146"/>
                    <a:pt x="199" y="140"/>
                    <a:pt x="202" y="148"/>
                  </a:cubicBezTo>
                  <a:close/>
                  <a:moveTo>
                    <a:pt x="189" y="146"/>
                  </a:moveTo>
                  <a:cubicBezTo>
                    <a:pt x="188" y="146"/>
                    <a:pt x="187" y="145"/>
                    <a:pt x="186" y="144"/>
                  </a:cubicBezTo>
                  <a:cubicBezTo>
                    <a:pt x="187" y="141"/>
                    <a:pt x="191" y="133"/>
                    <a:pt x="195" y="138"/>
                  </a:cubicBezTo>
                  <a:cubicBezTo>
                    <a:pt x="193" y="141"/>
                    <a:pt x="190" y="142"/>
                    <a:pt x="189" y="146"/>
                  </a:cubicBezTo>
                  <a:close/>
                  <a:moveTo>
                    <a:pt x="182" y="137"/>
                  </a:moveTo>
                  <a:cubicBezTo>
                    <a:pt x="179" y="137"/>
                    <a:pt x="180" y="133"/>
                    <a:pt x="177" y="133"/>
                  </a:cubicBezTo>
                  <a:cubicBezTo>
                    <a:pt x="178" y="129"/>
                    <a:pt x="181" y="127"/>
                    <a:pt x="183" y="124"/>
                  </a:cubicBezTo>
                  <a:cubicBezTo>
                    <a:pt x="186" y="124"/>
                    <a:pt x="186" y="127"/>
                    <a:pt x="187" y="129"/>
                  </a:cubicBezTo>
                  <a:cubicBezTo>
                    <a:pt x="186" y="132"/>
                    <a:pt x="183" y="134"/>
                    <a:pt x="182" y="137"/>
                  </a:cubicBezTo>
                  <a:close/>
                  <a:moveTo>
                    <a:pt x="174" y="146"/>
                  </a:moveTo>
                  <a:cubicBezTo>
                    <a:pt x="171" y="142"/>
                    <a:pt x="172" y="139"/>
                    <a:pt x="174" y="135"/>
                  </a:cubicBezTo>
                  <a:cubicBezTo>
                    <a:pt x="179" y="137"/>
                    <a:pt x="179" y="145"/>
                    <a:pt x="174" y="146"/>
                  </a:cubicBezTo>
                  <a:close/>
                  <a:moveTo>
                    <a:pt x="176" y="157"/>
                  </a:moveTo>
                  <a:cubicBezTo>
                    <a:pt x="179" y="159"/>
                    <a:pt x="173" y="165"/>
                    <a:pt x="171" y="167"/>
                  </a:cubicBezTo>
                  <a:cubicBezTo>
                    <a:pt x="170" y="164"/>
                    <a:pt x="175" y="161"/>
                    <a:pt x="176" y="157"/>
                  </a:cubicBezTo>
                  <a:close/>
                  <a:moveTo>
                    <a:pt x="172" y="176"/>
                  </a:moveTo>
                  <a:cubicBezTo>
                    <a:pt x="174" y="176"/>
                    <a:pt x="174" y="180"/>
                    <a:pt x="176" y="181"/>
                  </a:cubicBezTo>
                  <a:cubicBezTo>
                    <a:pt x="175" y="184"/>
                    <a:pt x="172" y="186"/>
                    <a:pt x="171" y="189"/>
                  </a:cubicBezTo>
                  <a:cubicBezTo>
                    <a:pt x="167" y="189"/>
                    <a:pt x="168" y="185"/>
                    <a:pt x="166" y="184"/>
                  </a:cubicBezTo>
                  <a:cubicBezTo>
                    <a:pt x="167" y="181"/>
                    <a:pt x="170" y="179"/>
                    <a:pt x="172" y="176"/>
                  </a:cubicBezTo>
                  <a:close/>
                  <a:moveTo>
                    <a:pt x="172" y="214"/>
                  </a:moveTo>
                  <a:cubicBezTo>
                    <a:pt x="175" y="216"/>
                    <a:pt x="180" y="222"/>
                    <a:pt x="174" y="224"/>
                  </a:cubicBezTo>
                  <a:cubicBezTo>
                    <a:pt x="172" y="222"/>
                    <a:pt x="171" y="219"/>
                    <a:pt x="170" y="216"/>
                  </a:cubicBezTo>
                  <a:cubicBezTo>
                    <a:pt x="171" y="215"/>
                    <a:pt x="171" y="215"/>
                    <a:pt x="172" y="214"/>
                  </a:cubicBezTo>
                  <a:close/>
                  <a:moveTo>
                    <a:pt x="169" y="242"/>
                  </a:moveTo>
                  <a:cubicBezTo>
                    <a:pt x="170" y="241"/>
                    <a:pt x="175" y="248"/>
                    <a:pt x="170" y="247"/>
                  </a:cubicBezTo>
                  <a:cubicBezTo>
                    <a:pt x="169" y="246"/>
                    <a:pt x="170" y="242"/>
                    <a:pt x="169" y="242"/>
                  </a:cubicBezTo>
                  <a:close/>
                  <a:moveTo>
                    <a:pt x="171" y="261"/>
                  </a:moveTo>
                  <a:cubicBezTo>
                    <a:pt x="173" y="262"/>
                    <a:pt x="173" y="267"/>
                    <a:pt x="176" y="268"/>
                  </a:cubicBezTo>
                  <a:cubicBezTo>
                    <a:pt x="173" y="271"/>
                    <a:pt x="172" y="276"/>
                    <a:pt x="168" y="277"/>
                  </a:cubicBezTo>
                  <a:cubicBezTo>
                    <a:pt x="164" y="272"/>
                    <a:pt x="165" y="265"/>
                    <a:pt x="171" y="261"/>
                  </a:cubicBezTo>
                  <a:close/>
                  <a:moveTo>
                    <a:pt x="166" y="332"/>
                  </a:moveTo>
                  <a:cubicBezTo>
                    <a:pt x="168" y="333"/>
                    <a:pt x="170" y="338"/>
                    <a:pt x="166" y="339"/>
                  </a:cubicBezTo>
                  <a:cubicBezTo>
                    <a:pt x="166" y="336"/>
                    <a:pt x="166" y="334"/>
                    <a:pt x="166" y="332"/>
                  </a:cubicBezTo>
                  <a:close/>
                  <a:moveTo>
                    <a:pt x="166" y="299"/>
                  </a:moveTo>
                  <a:cubicBezTo>
                    <a:pt x="168" y="298"/>
                    <a:pt x="166" y="296"/>
                    <a:pt x="166" y="294"/>
                  </a:cubicBezTo>
                  <a:cubicBezTo>
                    <a:pt x="169" y="292"/>
                    <a:pt x="169" y="294"/>
                    <a:pt x="170" y="296"/>
                  </a:cubicBezTo>
                  <a:cubicBezTo>
                    <a:pt x="170" y="298"/>
                    <a:pt x="169" y="299"/>
                    <a:pt x="166" y="299"/>
                  </a:cubicBezTo>
                  <a:close/>
                  <a:moveTo>
                    <a:pt x="170" y="356"/>
                  </a:moveTo>
                  <a:cubicBezTo>
                    <a:pt x="170" y="359"/>
                    <a:pt x="171" y="361"/>
                    <a:pt x="172" y="363"/>
                  </a:cubicBezTo>
                  <a:cubicBezTo>
                    <a:pt x="170" y="363"/>
                    <a:pt x="171" y="365"/>
                    <a:pt x="169" y="364"/>
                  </a:cubicBezTo>
                  <a:cubicBezTo>
                    <a:pt x="168" y="361"/>
                    <a:pt x="169" y="360"/>
                    <a:pt x="168" y="356"/>
                  </a:cubicBezTo>
                  <a:cubicBezTo>
                    <a:pt x="169" y="356"/>
                    <a:pt x="170" y="356"/>
                    <a:pt x="170" y="356"/>
                  </a:cubicBezTo>
                  <a:close/>
                  <a:moveTo>
                    <a:pt x="172" y="322"/>
                  </a:moveTo>
                  <a:cubicBezTo>
                    <a:pt x="175" y="323"/>
                    <a:pt x="178" y="330"/>
                    <a:pt x="174" y="331"/>
                  </a:cubicBezTo>
                  <a:cubicBezTo>
                    <a:pt x="172" y="332"/>
                    <a:pt x="168" y="325"/>
                    <a:pt x="172" y="322"/>
                  </a:cubicBezTo>
                  <a:close/>
                  <a:moveTo>
                    <a:pt x="174" y="345"/>
                  </a:moveTo>
                  <a:cubicBezTo>
                    <a:pt x="174" y="345"/>
                    <a:pt x="173" y="345"/>
                    <a:pt x="172" y="345"/>
                  </a:cubicBezTo>
                  <a:cubicBezTo>
                    <a:pt x="173" y="343"/>
                    <a:pt x="171" y="343"/>
                    <a:pt x="172" y="341"/>
                  </a:cubicBezTo>
                  <a:cubicBezTo>
                    <a:pt x="174" y="341"/>
                    <a:pt x="175" y="343"/>
                    <a:pt x="174" y="345"/>
                  </a:cubicBezTo>
                  <a:close/>
                  <a:moveTo>
                    <a:pt x="176" y="419"/>
                  </a:moveTo>
                  <a:cubicBezTo>
                    <a:pt x="178" y="420"/>
                    <a:pt x="178" y="424"/>
                    <a:pt x="179" y="427"/>
                  </a:cubicBezTo>
                  <a:cubicBezTo>
                    <a:pt x="180" y="429"/>
                    <a:pt x="177" y="429"/>
                    <a:pt x="177" y="431"/>
                  </a:cubicBezTo>
                  <a:cubicBezTo>
                    <a:pt x="175" y="429"/>
                    <a:pt x="173" y="423"/>
                    <a:pt x="176" y="419"/>
                  </a:cubicBezTo>
                  <a:close/>
                  <a:moveTo>
                    <a:pt x="176" y="454"/>
                  </a:moveTo>
                  <a:cubicBezTo>
                    <a:pt x="174" y="454"/>
                    <a:pt x="174" y="457"/>
                    <a:pt x="172" y="457"/>
                  </a:cubicBezTo>
                  <a:cubicBezTo>
                    <a:pt x="171" y="454"/>
                    <a:pt x="173" y="453"/>
                    <a:pt x="174" y="449"/>
                  </a:cubicBezTo>
                  <a:cubicBezTo>
                    <a:pt x="176" y="450"/>
                    <a:pt x="175" y="452"/>
                    <a:pt x="176" y="454"/>
                  </a:cubicBezTo>
                  <a:close/>
                  <a:moveTo>
                    <a:pt x="177" y="378"/>
                  </a:moveTo>
                  <a:cubicBezTo>
                    <a:pt x="176" y="375"/>
                    <a:pt x="174" y="374"/>
                    <a:pt x="174" y="371"/>
                  </a:cubicBezTo>
                  <a:cubicBezTo>
                    <a:pt x="175" y="370"/>
                    <a:pt x="176" y="369"/>
                    <a:pt x="177" y="367"/>
                  </a:cubicBezTo>
                  <a:cubicBezTo>
                    <a:pt x="180" y="368"/>
                    <a:pt x="180" y="372"/>
                    <a:pt x="182" y="374"/>
                  </a:cubicBezTo>
                  <a:cubicBezTo>
                    <a:pt x="181" y="376"/>
                    <a:pt x="180" y="378"/>
                    <a:pt x="177" y="378"/>
                  </a:cubicBezTo>
                  <a:close/>
                  <a:moveTo>
                    <a:pt x="180" y="390"/>
                  </a:moveTo>
                  <a:cubicBezTo>
                    <a:pt x="183" y="390"/>
                    <a:pt x="184" y="393"/>
                    <a:pt x="183" y="395"/>
                  </a:cubicBezTo>
                  <a:cubicBezTo>
                    <a:pt x="180" y="395"/>
                    <a:pt x="178" y="392"/>
                    <a:pt x="180" y="390"/>
                  </a:cubicBezTo>
                  <a:close/>
                  <a:moveTo>
                    <a:pt x="183" y="437"/>
                  </a:moveTo>
                  <a:cubicBezTo>
                    <a:pt x="188" y="440"/>
                    <a:pt x="185" y="446"/>
                    <a:pt x="181" y="448"/>
                  </a:cubicBezTo>
                  <a:cubicBezTo>
                    <a:pt x="178" y="444"/>
                    <a:pt x="181" y="440"/>
                    <a:pt x="183" y="437"/>
                  </a:cubicBezTo>
                  <a:close/>
                  <a:moveTo>
                    <a:pt x="188" y="451"/>
                  </a:moveTo>
                  <a:cubicBezTo>
                    <a:pt x="194" y="453"/>
                    <a:pt x="189" y="461"/>
                    <a:pt x="187" y="464"/>
                  </a:cubicBezTo>
                  <a:cubicBezTo>
                    <a:pt x="184" y="462"/>
                    <a:pt x="184" y="459"/>
                    <a:pt x="184" y="454"/>
                  </a:cubicBezTo>
                  <a:cubicBezTo>
                    <a:pt x="186" y="454"/>
                    <a:pt x="187" y="452"/>
                    <a:pt x="188" y="451"/>
                  </a:cubicBezTo>
                  <a:close/>
                  <a:moveTo>
                    <a:pt x="193" y="464"/>
                  </a:moveTo>
                  <a:cubicBezTo>
                    <a:pt x="195" y="466"/>
                    <a:pt x="191" y="469"/>
                    <a:pt x="189" y="470"/>
                  </a:cubicBezTo>
                  <a:cubicBezTo>
                    <a:pt x="189" y="466"/>
                    <a:pt x="192" y="466"/>
                    <a:pt x="193" y="464"/>
                  </a:cubicBezTo>
                  <a:close/>
                  <a:moveTo>
                    <a:pt x="190" y="437"/>
                  </a:moveTo>
                  <a:cubicBezTo>
                    <a:pt x="189" y="436"/>
                    <a:pt x="188" y="433"/>
                    <a:pt x="187" y="431"/>
                  </a:cubicBezTo>
                  <a:cubicBezTo>
                    <a:pt x="189" y="429"/>
                    <a:pt x="191" y="428"/>
                    <a:pt x="191" y="425"/>
                  </a:cubicBezTo>
                  <a:cubicBezTo>
                    <a:pt x="194" y="426"/>
                    <a:pt x="195" y="429"/>
                    <a:pt x="196" y="430"/>
                  </a:cubicBezTo>
                  <a:cubicBezTo>
                    <a:pt x="195" y="434"/>
                    <a:pt x="193" y="436"/>
                    <a:pt x="190" y="437"/>
                  </a:cubicBezTo>
                  <a:close/>
                  <a:moveTo>
                    <a:pt x="191" y="411"/>
                  </a:moveTo>
                  <a:cubicBezTo>
                    <a:pt x="189" y="410"/>
                    <a:pt x="187" y="411"/>
                    <a:pt x="185" y="409"/>
                  </a:cubicBezTo>
                  <a:cubicBezTo>
                    <a:pt x="186" y="406"/>
                    <a:pt x="188" y="404"/>
                    <a:pt x="190" y="401"/>
                  </a:cubicBezTo>
                  <a:cubicBezTo>
                    <a:pt x="193" y="402"/>
                    <a:pt x="193" y="405"/>
                    <a:pt x="195" y="406"/>
                  </a:cubicBezTo>
                  <a:cubicBezTo>
                    <a:pt x="194" y="408"/>
                    <a:pt x="192" y="409"/>
                    <a:pt x="191" y="411"/>
                  </a:cubicBezTo>
                  <a:close/>
                  <a:moveTo>
                    <a:pt x="195" y="394"/>
                  </a:moveTo>
                  <a:cubicBezTo>
                    <a:pt x="199" y="395"/>
                    <a:pt x="201" y="399"/>
                    <a:pt x="198" y="402"/>
                  </a:cubicBezTo>
                  <a:cubicBezTo>
                    <a:pt x="195" y="401"/>
                    <a:pt x="192" y="397"/>
                    <a:pt x="195" y="394"/>
                  </a:cubicBezTo>
                  <a:close/>
                  <a:moveTo>
                    <a:pt x="197" y="369"/>
                  </a:moveTo>
                  <a:cubicBezTo>
                    <a:pt x="200" y="370"/>
                    <a:pt x="202" y="373"/>
                    <a:pt x="201" y="375"/>
                  </a:cubicBezTo>
                  <a:cubicBezTo>
                    <a:pt x="198" y="375"/>
                    <a:pt x="196" y="372"/>
                    <a:pt x="197" y="369"/>
                  </a:cubicBezTo>
                  <a:close/>
                  <a:moveTo>
                    <a:pt x="202" y="385"/>
                  </a:moveTo>
                  <a:cubicBezTo>
                    <a:pt x="205" y="384"/>
                    <a:pt x="208" y="392"/>
                    <a:pt x="204" y="394"/>
                  </a:cubicBezTo>
                  <a:cubicBezTo>
                    <a:pt x="200" y="393"/>
                    <a:pt x="201" y="386"/>
                    <a:pt x="202" y="385"/>
                  </a:cubicBezTo>
                  <a:close/>
                  <a:moveTo>
                    <a:pt x="204" y="383"/>
                  </a:moveTo>
                  <a:cubicBezTo>
                    <a:pt x="208" y="373"/>
                    <a:pt x="215" y="389"/>
                    <a:pt x="207" y="386"/>
                  </a:cubicBezTo>
                  <a:cubicBezTo>
                    <a:pt x="205" y="386"/>
                    <a:pt x="207" y="383"/>
                    <a:pt x="204" y="383"/>
                  </a:cubicBezTo>
                  <a:close/>
                  <a:moveTo>
                    <a:pt x="210" y="363"/>
                  </a:moveTo>
                  <a:cubicBezTo>
                    <a:pt x="212" y="360"/>
                    <a:pt x="207" y="360"/>
                    <a:pt x="207" y="357"/>
                  </a:cubicBezTo>
                  <a:cubicBezTo>
                    <a:pt x="208" y="357"/>
                    <a:pt x="207" y="356"/>
                    <a:pt x="208" y="355"/>
                  </a:cubicBezTo>
                  <a:cubicBezTo>
                    <a:pt x="208" y="355"/>
                    <a:pt x="209" y="355"/>
                    <a:pt x="210" y="355"/>
                  </a:cubicBezTo>
                  <a:cubicBezTo>
                    <a:pt x="210" y="358"/>
                    <a:pt x="213" y="358"/>
                    <a:pt x="213" y="362"/>
                  </a:cubicBezTo>
                  <a:cubicBezTo>
                    <a:pt x="212" y="362"/>
                    <a:pt x="211" y="363"/>
                    <a:pt x="210" y="363"/>
                  </a:cubicBezTo>
                  <a:close/>
                  <a:moveTo>
                    <a:pt x="211" y="375"/>
                  </a:moveTo>
                  <a:cubicBezTo>
                    <a:pt x="214" y="375"/>
                    <a:pt x="214" y="378"/>
                    <a:pt x="215" y="380"/>
                  </a:cubicBezTo>
                  <a:cubicBezTo>
                    <a:pt x="213" y="378"/>
                    <a:pt x="210" y="377"/>
                    <a:pt x="211" y="375"/>
                  </a:cubicBezTo>
                  <a:close/>
                  <a:moveTo>
                    <a:pt x="214" y="358"/>
                  </a:moveTo>
                  <a:cubicBezTo>
                    <a:pt x="213" y="356"/>
                    <a:pt x="211" y="354"/>
                    <a:pt x="210" y="351"/>
                  </a:cubicBezTo>
                  <a:cubicBezTo>
                    <a:pt x="212" y="351"/>
                    <a:pt x="212" y="349"/>
                    <a:pt x="213" y="348"/>
                  </a:cubicBezTo>
                  <a:cubicBezTo>
                    <a:pt x="217" y="350"/>
                    <a:pt x="221" y="357"/>
                    <a:pt x="214" y="358"/>
                  </a:cubicBezTo>
                  <a:close/>
                  <a:moveTo>
                    <a:pt x="207" y="330"/>
                  </a:moveTo>
                  <a:cubicBezTo>
                    <a:pt x="208" y="327"/>
                    <a:pt x="210" y="325"/>
                    <a:pt x="212" y="324"/>
                  </a:cubicBezTo>
                  <a:cubicBezTo>
                    <a:pt x="215" y="325"/>
                    <a:pt x="216" y="329"/>
                    <a:pt x="218" y="331"/>
                  </a:cubicBezTo>
                  <a:cubicBezTo>
                    <a:pt x="214" y="339"/>
                    <a:pt x="211" y="334"/>
                    <a:pt x="207" y="330"/>
                  </a:cubicBezTo>
                  <a:close/>
                  <a:moveTo>
                    <a:pt x="212" y="311"/>
                  </a:moveTo>
                  <a:cubicBezTo>
                    <a:pt x="210" y="310"/>
                    <a:pt x="209" y="308"/>
                    <a:pt x="207" y="308"/>
                  </a:cubicBezTo>
                  <a:cubicBezTo>
                    <a:pt x="208" y="305"/>
                    <a:pt x="211" y="304"/>
                    <a:pt x="212" y="301"/>
                  </a:cubicBezTo>
                  <a:cubicBezTo>
                    <a:pt x="215" y="300"/>
                    <a:pt x="214" y="304"/>
                    <a:pt x="217" y="305"/>
                  </a:cubicBezTo>
                  <a:cubicBezTo>
                    <a:pt x="216" y="308"/>
                    <a:pt x="213" y="308"/>
                    <a:pt x="212" y="311"/>
                  </a:cubicBezTo>
                  <a:close/>
                  <a:moveTo>
                    <a:pt x="215" y="298"/>
                  </a:moveTo>
                  <a:cubicBezTo>
                    <a:pt x="215" y="294"/>
                    <a:pt x="218" y="295"/>
                    <a:pt x="219" y="292"/>
                  </a:cubicBezTo>
                  <a:cubicBezTo>
                    <a:pt x="221" y="293"/>
                    <a:pt x="222" y="295"/>
                    <a:pt x="223" y="296"/>
                  </a:cubicBezTo>
                  <a:cubicBezTo>
                    <a:pt x="222" y="298"/>
                    <a:pt x="221" y="301"/>
                    <a:pt x="219" y="302"/>
                  </a:cubicBezTo>
                  <a:cubicBezTo>
                    <a:pt x="219" y="299"/>
                    <a:pt x="217" y="299"/>
                    <a:pt x="215" y="298"/>
                  </a:cubicBezTo>
                  <a:close/>
                  <a:moveTo>
                    <a:pt x="226" y="283"/>
                  </a:moveTo>
                  <a:cubicBezTo>
                    <a:pt x="227" y="286"/>
                    <a:pt x="232" y="290"/>
                    <a:pt x="227" y="293"/>
                  </a:cubicBezTo>
                  <a:cubicBezTo>
                    <a:pt x="223" y="291"/>
                    <a:pt x="220" y="284"/>
                    <a:pt x="226" y="283"/>
                  </a:cubicBezTo>
                  <a:close/>
                  <a:moveTo>
                    <a:pt x="237" y="279"/>
                  </a:moveTo>
                  <a:cubicBezTo>
                    <a:pt x="237" y="282"/>
                    <a:pt x="235" y="283"/>
                    <a:pt x="233" y="285"/>
                  </a:cubicBezTo>
                  <a:cubicBezTo>
                    <a:pt x="220" y="282"/>
                    <a:pt x="237" y="268"/>
                    <a:pt x="237" y="279"/>
                  </a:cubicBezTo>
                  <a:close/>
                  <a:moveTo>
                    <a:pt x="240" y="284"/>
                  </a:moveTo>
                  <a:cubicBezTo>
                    <a:pt x="242" y="289"/>
                    <a:pt x="241" y="291"/>
                    <a:pt x="242" y="297"/>
                  </a:cubicBezTo>
                  <a:cubicBezTo>
                    <a:pt x="239" y="296"/>
                    <a:pt x="238" y="293"/>
                    <a:pt x="236" y="290"/>
                  </a:cubicBezTo>
                  <a:cubicBezTo>
                    <a:pt x="237" y="288"/>
                    <a:pt x="239" y="287"/>
                    <a:pt x="240" y="284"/>
                  </a:cubicBezTo>
                  <a:close/>
                  <a:moveTo>
                    <a:pt x="240" y="227"/>
                  </a:moveTo>
                  <a:cubicBezTo>
                    <a:pt x="242" y="227"/>
                    <a:pt x="241" y="229"/>
                    <a:pt x="243" y="229"/>
                  </a:cubicBezTo>
                  <a:cubicBezTo>
                    <a:pt x="243" y="230"/>
                    <a:pt x="242" y="230"/>
                    <a:pt x="242" y="231"/>
                  </a:cubicBezTo>
                  <a:cubicBezTo>
                    <a:pt x="240" y="230"/>
                    <a:pt x="240" y="228"/>
                    <a:pt x="240" y="227"/>
                  </a:cubicBezTo>
                  <a:close/>
                  <a:moveTo>
                    <a:pt x="246" y="234"/>
                  </a:moveTo>
                  <a:cubicBezTo>
                    <a:pt x="249" y="236"/>
                    <a:pt x="250" y="240"/>
                    <a:pt x="252" y="243"/>
                  </a:cubicBezTo>
                  <a:cubicBezTo>
                    <a:pt x="251" y="246"/>
                    <a:pt x="249" y="248"/>
                    <a:pt x="246" y="249"/>
                  </a:cubicBezTo>
                  <a:cubicBezTo>
                    <a:pt x="242" y="244"/>
                    <a:pt x="239" y="238"/>
                    <a:pt x="246" y="234"/>
                  </a:cubicBezTo>
                  <a:close/>
                  <a:moveTo>
                    <a:pt x="240" y="216"/>
                  </a:moveTo>
                  <a:cubicBezTo>
                    <a:pt x="243" y="214"/>
                    <a:pt x="244" y="211"/>
                    <a:pt x="246" y="208"/>
                  </a:cubicBezTo>
                  <a:cubicBezTo>
                    <a:pt x="255" y="211"/>
                    <a:pt x="253" y="222"/>
                    <a:pt x="246" y="225"/>
                  </a:cubicBezTo>
                  <a:cubicBezTo>
                    <a:pt x="242" y="224"/>
                    <a:pt x="242" y="219"/>
                    <a:pt x="240" y="216"/>
                  </a:cubicBezTo>
                  <a:close/>
                  <a:moveTo>
                    <a:pt x="250" y="204"/>
                  </a:moveTo>
                  <a:cubicBezTo>
                    <a:pt x="251" y="201"/>
                    <a:pt x="254" y="199"/>
                    <a:pt x="255" y="196"/>
                  </a:cubicBezTo>
                  <a:cubicBezTo>
                    <a:pt x="256" y="196"/>
                    <a:pt x="256" y="197"/>
                    <a:pt x="257" y="197"/>
                  </a:cubicBezTo>
                  <a:cubicBezTo>
                    <a:pt x="257" y="202"/>
                    <a:pt x="257" y="206"/>
                    <a:pt x="257" y="211"/>
                  </a:cubicBezTo>
                  <a:cubicBezTo>
                    <a:pt x="254" y="210"/>
                    <a:pt x="252" y="207"/>
                    <a:pt x="250" y="204"/>
                  </a:cubicBezTo>
                  <a:close/>
                  <a:moveTo>
                    <a:pt x="257" y="187"/>
                  </a:moveTo>
                  <a:cubicBezTo>
                    <a:pt x="250" y="186"/>
                    <a:pt x="253" y="179"/>
                    <a:pt x="256" y="176"/>
                  </a:cubicBezTo>
                  <a:cubicBezTo>
                    <a:pt x="259" y="177"/>
                    <a:pt x="257" y="185"/>
                    <a:pt x="257" y="187"/>
                  </a:cubicBezTo>
                  <a:close/>
                  <a:moveTo>
                    <a:pt x="256" y="147"/>
                  </a:moveTo>
                  <a:cubicBezTo>
                    <a:pt x="254" y="145"/>
                    <a:pt x="253" y="143"/>
                    <a:pt x="252" y="140"/>
                  </a:cubicBezTo>
                  <a:cubicBezTo>
                    <a:pt x="253" y="140"/>
                    <a:pt x="255" y="139"/>
                    <a:pt x="254" y="137"/>
                  </a:cubicBezTo>
                  <a:cubicBezTo>
                    <a:pt x="255" y="137"/>
                    <a:pt x="256" y="137"/>
                    <a:pt x="257" y="137"/>
                  </a:cubicBezTo>
                  <a:cubicBezTo>
                    <a:pt x="256" y="141"/>
                    <a:pt x="258" y="143"/>
                    <a:pt x="256" y="147"/>
                  </a:cubicBezTo>
                  <a:close/>
                  <a:moveTo>
                    <a:pt x="257" y="120"/>
                  </a:moveTo>
                  <a:cubicBezTo>
                    <a:pt x="255" y="119"/>
                    <a:pt x="255" y="117"/>
                    <a:pt x="253" y="116"/>
                  </a:cubicBezTo>
                  <a:cubicBezTo>
                    <a:pt x="253" y="114"/>
                    <a:pt x="255" y="113"/>
                    <a:pt x="255" y="112"/>
                  </a:cubicBezTo>
                  <a:cubicBezTo>
                    <a:pt x="258" y="112"/>
                    <a:pt x="256" y="117"/>
                    <a:pt x="257" y="120"/>
                  </a:cubicBezTo>
                  <a:close/>
                  <a:moveTo>
                    <a:pt x="249" y="110"/>
                  </a:moveTo>
                  <a:cubicBezTo>
                    <a:pt x="248" y="108"/>
                    <a:pt x="247" y="106"/>
                    <a:pt x="245" y="104"/>
                  </a:cubicBezTo>
                  <a:cubicBezTo>
                    <a:pt x="246" y="101"/>
                    <a:pt x="248" y="100"/>
                    <a:pt x="249" y="97"/>
                  </a:cubicBezTo>
                  <a:cubicBezTo>
                    <a:pt x="252" y="99"/>
                    <a:pt x="253" y="103"/>
                    <a:pt x="255" y="106"/>
                  </a:cubicBezTo>
                  <a:cubicBezTo>
                    <a:pt x="253" y="107"/>
                    <a:pt x="252" y="110"/>
                    <a:pt x="249" y="110"/>
                  </a:cubicBezTo>
                  <a:close/>
                  <a:moveTo>
                    <a:pt x="247" y="114"/>
                  </a:moveTo>
                  <a:cubicBezTo>
                    <a:pt x="246" y="118"/>
                    <a:pt x="242" y="119"/>
                    <a:pt x="241" y="122"/>
                  </a:cubicBezTo>
                  <a:cubicBezTo>
                    <a:pt x="237" y="121"/>
                    <a:pt x="238" y="119"/>
                    <a:pt x="236" y="116"/>
                  </a:cubicBezTo>
                  <a:cubicBezTo>
                    <a:pt x="237" y="112"/>
                    <a:pt x="240" y="111"/>
                    <a:pt x="242" y="108"/>
                  </a:cubicBezTo>
                  <a:cubicBezTo>
                    <a:pt x="244" y="109"/>
                    <a:pt x="244" y="113"/>
                    <a:pt x="247" y="114"/>
                  </a:cubicBezTo>
                  <a:close/>
                  <a:moveTo>
                    <a:pt x="232" y="111"/>
                  </a:moveTo>
                  <a:cubicBezTo>
                    <a:pt x="228" y="109"/>
                    <a:pt x="227" y="99"/>
                    <a:pt x="234" y="96"/>
                  </a:cubicBezTo>
                  <a:cubicBezTo>
                    <a:pt x="237" y="97"/>
                    <a:pt x="236" y="101"/>
                    <a:pt x="238" y="103"/>
                  </a:cubicBezTo>
                  <a:cubicBezTo>
                    <a:pt x="237" y="106"/>
                    <a:pt x="234" y="108"/>
                    <a:pt x="232" y="111"/>
                  </a:cubicBezTo>
                  <a:close/>
                  <a:moveTo>
                    <a:pt x="230" y="116"/>
                  </a:moveTo>
                  <a:cubicBezTo>
                    <a:pt x="229" y="116"/>
                    <a:pt x="227" y="116"/>
                    <a:pt x="228" y="118"/>
                  </a:cubicBezTo>
                  <a:cubicBezTo>
                    <a:pt x="223" y="116"/>
                    <a:pt x="218" y="109"/>
                    <a:pt x="227" y="108"/>
                  </a:cubicBezTo>
                  <a:cubicBezTo>
                    <a:pt x="227" y="111"/>
                    <a:pt x="230" y="112"/>
                    <a:pt x="230" y="116"/>
                  </a:cubicBezTo>
                  <a:close/>
                  <a:moveTo>
                    <a:pt x="224" y="121"/>
                  </a:moveTo>
                  <a:cubicBezTo>
                    <a:pt x="221" y="125"/>
                    <a:pt x="218" y="129"/>
                    <a:pt x="215" y="133"/>
                  </a:cubicBezTo>
                  <a:cubicBezTo>
                    <a:pt x="211" y="131"/>
                    <a:pt x="213" y="128"/>
                    <a:pt x="210" y="126"/>
                  </a:cubicBezTo>
                  <a:cubicBezTo>
                    <a:pt x="212" y="122"/>
                    <a:pt x="216" y="119"/>
                    <a:pt x="218" y="115"/>
                  </a:cubicBezTo>
                  <a:cubicBezTo>
                    <a:pt x="221" y="116"/>
                    <a:pt x="221" y="119"/>
                    <a:pt x="224" y="121"/>
                  </a:cubicBezTo>
                  <a:close/>
                  <a:moveTo>
                    <a:pt x="219" y="106"/>
                  </a:moveTo>
                  <a:cubicBezTo>
                    <a:pt x="217" y="106"/>
                    <a:pt x="216" y="104"/>
                    <a:pt x="215" y="103"/>
                  </a:cubicBezTo>
                  <a:cubicBezTo>
                    <a:pt x="216" y="92"/>
                    <a:pt x="226" y="102"/>
                    <a:pt x="219" y="106"/>
                  </a:cubicBezTo>
                  <a:close/>
                  <a:moveTo>
                    <a:pt x="216" y="111"/>
                  </a:moveTo>
                  <a:cubicBezTo>
                    <a:pt x="213" y="114"/>
                    <a:pt x="210" y="118"/>
                    <a:pt x="208" y="122"/>
                  </a:cubicBezTo>
                  <a:cubicBezTo>
                    <a:pt x="206" y="120"/>
                    <a:pt x="205" y="120"/>
                    <a:pt x="204" y="118"/>
                  </a:cubicBezTo>
                  <a:cubicBezTo>
                    <a:pt x="206" y="111"/>
                    <a:pt x="208" y="110"/>
                    <a:pt x="212" y="105"/>
                  </a:cubicBezTo>
                  <a:cubicBezTo>
                    <a:pt x="214" y="106"/>
                    <a:pt x="215" y="109"/>
                    <a:pt x="216" y="111"/>
                  </a:cubicBezTo>
                  <a:close/>
                  <a:moveTo>
                    <a:pt x="199" y="112"/>
                  </a:moveTo>
                  <a:cubicBezTo>
                    <a:pt x="200" y="109"/>
                    <a:pt x="198" y="109"/>
                    <a:pt x="196" y="108"/>
                  </a:cubicBezTo>
                  <a:cubicBezTo>
                    <a:pt x="197" y="101"/>
                    <a:pt x="203" y="100"/>
                    <a:pt x="204" y="95"/>
                  </a:cubicBezTo>
                  <a:cubicBezTo>
                    <a:pt x="206" y="96"/>
                    <a:pt x="208" y="99"/>
                    <a:pt x="209" y="101"/>
                  </a:cubicBezTo>
                  <a:cubicBezTo>
                    <a:pt x="205" y="104"/>
                    <a:pt x="204" y="110"/>
                    <a:pt x="199" y="112"/>
                  </a:cubicBezTo>
                  <a:close/>
                  <a:moveTo>
                    <a:pt x="191" y="125"/>
                  </a:moveTo>
                  <a:cubicBezTo>
                    <a:pt x="188" y="124"/>
                    <a:pt x="188" y="121"/>
                    <a:pt x="186" y="120"/>
                  </a:cubicBezTo>
                  <a:cubicBezTo>
                    <a:pt x="188" y="116"/>
                    <a:pt x="192" y="114"/>
                    <a:pt x="193" y="110"/>
                  </a:cubicBezTo>
                  <a:cubicBezTo>
                    <a:pt x="201" y="115"/>
                    <a:pt x="195" y="120"/>
                    <a:pt x="191" y="125"/>
                  </a:cubicBezTo>
                  <a:close/>
                  <a:moveTo>
                    <a:pt x="179" y="112"/>
                  </a:moveTo>
                  <a:cubicBezTo>
                    <a:pt x="180" y="106"/>
                    <a:pt x="185" y="105"/>
                    <a:pt x="186" y="100"/>
                  </a:cubicBezTo>
                  <a:cubicBezTo>
                    <a:pt x="188" y="100"/>
                    <a:pt x="187" y="102"/>
                    <a:pt x="189" y="103"/>
                  </a:cubicBezTo>
                  <a:cubicBezTo>
                    <a:pt x="185" y="105"/>
                    <a:pt x="184" y="113"/>
                    <a:pt x="179" y="112"/>
                  </a:cubicBezTo>
                  <a:close/>
                  <a:moveTo>
                    <a:pt x="178" y="107"/>
                  </a:moveTo>
                  <a:cubicBezTo>
                    <a:pt x="176" y="103"/>
                    <a:pt x="182" y="100"/>
                    <a:pt x="183" y="96"/>
                  </a:cubicBezTo>
                  <a:cubicBezTo>
                    <a:pt x="187" y="100"/>
                    <a:pt x="179" y="103"/>
                    <a:pt x="178" y="107"/>
                  </a:cubicBezTo>
                  <a:close/>
                  <a:moveTo>
                    <a:pt x="178" y="116"/>
                  </a:moveTo>
                  <a:cubicBezTo>
                    <a:pt x="178" y="119"/>
                    <a:pt x="174" y="119"/>
                    <a:pt x="174" y="123"/>
                  </a:cubicBezTo>
                  <a:cubicBezTo>
                    <a:pt x="171" y="123"/>
                    <a:pt x="172" y="122"/>
                    <a:pt x="170" y="122"/>
                  </a:cubicBezTo>
                  <a:cubicBezTo>
                    <a:pt x="173" y="120"/>
                    <a:pt x="174" y="116"/>
                    <a:pt x="176" y="114"/>
                  </a:cubicBezTo>
                  <a:cubicBezTo>
                    <a:pt x="178" y="114"/>
                    <a:pt x="177" y="116"/>
                    <a:pt x="178" y="116"/>
                  </a:cubicBezTo>
                  <a:close/>
                  <a:moveTo>
                    <a:pt x="170" y="118"/>
                  </a:moveTo>
                  <a:cubicBezTo>
                    <a:pt x="168" y="115"/>
                    <a:pt x="173" y="114"/>
                    <a:pt x="173" y="110"/>
                  </a:cubicBezTo>
                  <a:cubicBezTo>
                    <a:pt x="176" y="113"/>
                    <a:pt x="170" y="116"/>
                    <a:pt x="170" y="118"/>
                  </a:cubicBezTo>
                  <a:close/>
                  <a:moveTo>
                    <a:pt x="170" y="127"/>
                  </a:moveTo>
                  <a:cubicBezTo>
                    <a:pt x="169" y="128"/>
                    <a:pt x="169" y="129"/>
                    <a:pt x="167" y="129"/>
                  </a:cubicBezTo>
                  <a:cubicBezTo>
                    <a:pt x="167" y="127"/>
                    <a:pt x="167" y="127"/>
                    <a:pt x="168" y="126"/>
                  </a:cubicBezTo>
                  <a:cubicBezTo>
                    <a:pt x="169" y="126"/>
                    <a:pt x="169" y="127"/>
                    <a:pt x="170" y="127"/>
                  </a:cubicBezTo>
                  <a:close/>
                  <a:moveTo>
                    <a:pt x="172" y="150"/>
                  </a:moveTo>
                  <a:cubicBezTo>
                    <a:pt x="170" y="153"/>
                    <a:pt x="169" y="157"/>
                    <a:pt x="166" y="159"/>
                  </a:cubicBezTo>
                  <a:cubicBezTo>
                    <a:pt x="164" y="158"/>
                    <a:pt x="163" y="156"/>
                    <a:pt x="162" y="154"/>
                  </a:cubicBezTo>
                  <a:cubicBezTo>
                    <a:pt x="163" y="150"/>
                    <a:pt x="166" y="149"/>
                    <a:pt x="167" y="145"/>
                  </a:cubicBezTo>
                  <a:cubicBezTo>
                    <a:pt x="170" y="145"/>
                    <a:pt x="170" y="148"/>
                    <a:pt x="172" y="150"/>
                  </a:cubicBezTo>
                  <a:close/>
                  <a:moveTo>
                    <a:pt x="168" y="170"/>
                  </a:moveTo>
                  <a:cubicBezTo>
                    <a:pt x="168" y="173"/>
                    <a:pt x="164" y="177"/>
                    <a:pt x="161" y="179"/>
                  </a:cubicBezTo>
                  <a:cubicBezTo>
                    <a:pt x="160" y="176"/>
                    <a:pt x="166" y="173"/>
                    <a:pt x="168" y="170"/>
                  </a:cubicBezTo>
                  <a:close/>
                  <a:moveTo>
                    <a:pt x="162" y="188"/>
                  </a:moveTo>
                  <a:cubicBezTo>
                    <a:pt x="166" y="189"/>
                    <a:pt x="170" y="197"/>
                    <a:pt x="163" y="195"/>
                  </a:cubicBezTo>
                  <a:cubicBezTo>
                    <a:pt x="161" y="197"/>
                    <a:pt x="162" y="199"/>
                    <a:pt x="161" y="201"/>
                  </a:cubicBezTo>
                  <a:cubicBezTo>
                    <a:pt x="160" y="201"/>
                    <a:pt x="160" y="200"/>
                    <a:pt x="159" y="200"/>
                  </a:cubicBezTo>
                  <a:cubicBezTo>
                    <a:pt x="160" y="195"/>
                    <a:pt x="159" y="191"/>
                    <a:pt x="162" y="188"/>
                  </a:cubicBezTo>
                  <a:close/>
                  <a:moveTo>
                    <a:pt x="166" y="220"/>
                  </a:moveTo>
                  <a:cubicBezTo>
                    <a:pt x="168" y="223"/>
                    <a:pt x="171" y="225"/>
                    <a:pt x="172" y="229"/>
                  </a:cubicBezTo>
                  <a:cubicBezTo>
                    <a:pt x="169" y="229"/>
                    <a:pt x="169" y="225"/>
                    <a:pt x="166" y="225"/>
                  </a:cubicBezTo>
                  <a:cubicBezTo>
                    <a:pt x="166" y="225"/>
                    <a:pt x="165" y="226"/>
                    <a:pt x="164" y="225"/>
                  </a:cubicBezTo>
                  <a:cubicBezTo>
                    <a:pt x="167" y="236"/>
                    <a:pt x="166" y="242"/>
                    <a:pt x="167" y="251"/>
                  </a:cubicBezTo>
                  <a:cubicBezTo>
                    <a:pt x="167" y="254"/>
                    <a:pt x="164" y="254"/>
                    <a:pt x="164" y="257"/>
                  </a:cubicBezTo>
                  <a:cubicBezTo>
                    <a:pt x="163" y="243"/>
                    <a:pt x="157" y="231"/>
                    <a:pt x="166" y="220"/>
                  </a:cubicBezTo>
                  <a:close/>
                  <a:moveTo>
                    <a:pt x="165" y="427"/>
                  </a:moveTo>
                  <a:cubicBezTo>
                    <a:pt x="167" y="427"/>
                    <a:pt x="168" y="426"/>
                    <a:pt x="170" y="426"/>
                  </a:cubicBezTo>
                  <a:cubicBezTo>
                    <a:pt x="170" y="433"/>
                    <a:pt x="175" y="440"/>
                    <a:pt x="168" y="443"/>
                  </a:cubicBezTo>
                  <a:cubicBezTo>
                    <a:pt x="165" y="437"/>
                    <a:pt x="163" y="431"/>
                    <a:pt x="162" y="423"/>
                  </a:cubicBezTo>
                  <a:cubicBezTo>
                    <a:pt x="164" y="423"/>
                    <a:pt x="163" y="427"/>
                    <a:pt x="165" y="427"/>
                  </a:cubicBezTo>
                  <a:close/>
                  <a:moveTo>
                    <a:pt x="172" y="538"/>
                  </a:moveTo>
                  <a:cubicBezTo>
                    <a:pt x="174" y="538"/>
                    <a:pt x="175" y="542"/>
                    <a:pt x="174" y="544"/>
                  </a:cubicBezTo>
                  <a:cubicBezTo>
                    <a:pt x="171" y="543"/>
                    <a:pt x="170" y="539"/>
                    <a:pt x="172" y="538"/>
                  </a:cubicBezTo>
                  <a:close/>
                  <a:moveTo>
                    <a:pt x="168" y="503"/>
                  </a:moveTo>
                  <a:cubicBezTo>
                    <a:pt x="171" y="504"/>
                    <a:pt x="172" y="510"/>
                    <a:pt x="170" y="513"/>
                  </a:cubicBezTo>
                  <a:cubicBezTo>
                    <a:pt x="168" y="511"/>
                    <a:pt x="167" y="506"/>
                    <a:pt x="168" y="503"/>
                  </a:cubicBezTo>
                  <a:close/>
                  <a:moveTo>
                    <a:pt x="171" y="556"/>
                  </a:moveTo>
                  <a:cubicBezTo>
                    <a:pt x="171" y="560"/>
                    <a:pt x="169" y="562"/>
                    <a:pt x="166" y="562"/>
                  </a:cubicBezTo>
                  <a:cubicBezTo>
                    <a:pt x="166" y="558"/>
                    <a:pt x="168" y="555"/>
                    <a:pt x="171" y="556"/>
                  </a:cubicBezTo>
                  <a:close/>
                  <a:moveTo>
                    <a:pt x="173" y="564"/>
                  </a:moveTo>
                  <a:cubicBezTo>
                    <a:pt x="176" y="567"/>
                    <a:pt x="175" y="573"/>
                    <a:pt x="170" y="573"/>
                  </a:cubicBezTo>
                  <a:cubicBezTo>
                    <a:pt x="168" y="569"/>
                    <a:pt x="171" y="567"/>
                    <a:pt x="173" y="564"/>
                  </a:cubicBezTo>
                  <a:close/>
                  <a:moveTo>
                    <a:pt x="174" y="552"/>
                  </a:moveTo>
                  <a:cubicBezTo>
                    <a:pt x="174" y="550"/>
                    <a:pt x="174" y="549"/>
                    <a:pt x="175" y="549"/>
                  </a:cubicBezTo>
                  <a:cubicBezTo>
                    <a:pt x="176" y="548"/>
                    <a:pt x="176" y="549"/>
                    <a:pt x="177" y="549"/>
                  </a:cubicBezTo>
                  <a:cubicBezTo>
                    <a:pt x="176" y="550"/>
                    <a:pt x="176" y="552"/>
                    <a:pt x="174" y="552"/>
                  </a:cubicBezTo>
                  <a:close/>
                  <a:moveTo>
                    <a:pt x="177" y="529"/>
                  </a:moveTo>
                  <a:cubicBezTo>
                    <a:pt x="178" y="531"/>
                    <a:pt x="182" y="537"/>
                    <a:pt x="178" y="538"/>
                  </a:cubicBezTo>
                  <a:cubicBezTo>
                    <a:pt x="176" y="535"/>
                    <a:pt x="175" y="532"/>
                    <a:pt x="177" y="529"/>
                  </a:cubicBezTo>
                  <a:close/>
                  <a:moveTo>
                    <a:pt x="174" y="502"/>
                  </a:moveTo>
                  <a:cubicBezTo>
                    <a:pt x="175" y="499"/>
                    <a:pt x="173" y="499"/>
                    <a:pt x="173" y="497"/>
                  </a:cubicBezTo>
                  <a:cubicBezTo>
                    <a:pt x="175" y="496"/>
                    <a:pt x="176" y="493"/>
                    <a:pt x="178" y="491"/>
                  </a:cubicBezTo>
                  <a:cubicBezTo>
                    <a:pt x="181" y="494"/>
                    <a:pt x="177" y="500"/>
                    <a:pt x="174" y="502"/>
                  </a:cubicBezTo>
                  <a:close/>
                  <a:moveTo>
                    <a:pt x="178" y="473"/>
                  </a:moveTo>
                  <a:cubicBezTo>
                    <a:pt x="177" y="471"/>
                    <a:pt x="177" y="468"/>
                    <a:pt x="175" y="467"/>
                  </a:cubicBezTo>
                  <a:cubicBezTo>
                    <a:pt x="176" y="465"/>
                    <a:pt x="176" y="462"/>
                    <a:pt x="179" y="462"/>
                  </a:cubicBezTo>
                  <a:cubicBezTo>
                    <a:pt x="180" y="465"/>
                    <a:pt x="181" y="468"/>
                    <a:pt x="182" y="469"/>
                  </a:cubicBezTo>
                  <a:cubicBezTo>
                    <a:pt x="181" y="471"/>
                    <a:pt x="181" y="473"/>
                    <a:pt x="178" y="473"/>
                  </a:cubicBezTo>
                  <a:close/>
                  <a:moveTo>
                    <a:pt x="185" y="481"/>
                  </a:moveTo>
                  <a:cubicBezTo>
                    <a:pt x="187" y="480"/>
                    <a:pt x="186" y="482"/>
                    <a:pt x="187" y="482"/>
                  </a:cubicBezTo>
                  <a:cubicBezTo>
                    <a:pt x="188" y="486"/>
                    <a:pt x="185" y="486"/>
                    <a:pt x="184" y="488"/>
                  </a:cubicBezTo>
                  <a:cubicBezTo>
                    <a:pt x="183" y="488"/>
                    <a:pt x="182" y="486"/>
                    <a:pt x="182" y="485"/>
                  </a:cubicBezTo>
                  <a:cubicBezTo>
                    <a:pt x="184" y="484"/>
                    <a:pt x="185" y="482"/>
                    <a:pt x="185" y="481"/>
                  </a:cubicBezTo>
                  <a:close/>
                  <a:moveTo>
                    <a:pt x="191" y="490"/>
                  </a:moveTo>
                  <a:cubicBezTo>
                    <a:pt x="192" y="495"/>
                    <a:pt x="192" y="499"/>
                    <a:pt x="187" y="500"/>
                  </a:cubicBezTo>
                  <a:cubicBezTo>
                    <a:pt x="185" y="496"/>
                    <a:pt x="186" y="491"/>
                    <a:pt x="191" y="490"/>
                  </a:cubicBezTo>
                  <a:close/>
                  <a:moveTo>
                    <a:pt x="191" y="477"/>
                  </a:moveTo>
                  <a:cubicBezTo>
                    <a:pt x="190" y="473"/>
                    <a:pt x="194" y="474"/>
                    <a:pt x="194" y="470"/>
                  </a:cubicBezTo>
                  <a:cubicBezTo>
                    <a:pt x="195" y="470"/>
                    <a:pt x="195" y="470"/>
                    <a:pt x="196" y="470"/>
                  </a:cubicBezTo>
                  <a:cubicBezTo>
                    <a:pt x="196" y="474"/>
                    <a:pt x="193" y="477"/>
                    <a:pt x="191" y="477"/>
                  </a:cubicBezTo>
                  <a:close/>
                  <a:moveTo>
                    <a:pt x="200" y="436"/>
                  </a:moveTo>
                  <a:cubicBezTo>
                    <a:pt x="202" y="437"/>
                    <a:pt x="203" y="439"/>
                    <a:pt x="204" y="441"/>
                  </a:cubicBezTo>
                  <a:cubicBezTo>
                    <a:pt x="201" y="444"/>
                    <a:pt x="199" y="446"/>
                    <a:pt x="197" y="450"/>
                  </a:cubicBezTo>
                  <a:cubicBezTo>
                    <a:pt x="191" y="445"/>
                    <a:pt x="197" y="440"/>
                    <a:pt x="200" y="436"/>
                  </a:cubicBezTo>
                  <a:close/>
                  <a:moveTo>
                    <a:pt x="200" y="427"/>
                  </a:moveTo>
                  <a:cubicBezTo>
                    <a:pt x="198" y="425"/>
                    <a:pt x="197" y="423"/>
                    <a:pt x="195" y="421"/>
                  </a:cubicBezTo>
                  <a:cubicBezTo>
                    <a:pt x="196" y="418"/>
                    <a:pt x="199" y="417"/>
                    <a:pt x="200" y="414"/>
                  </a:cubicBezTo>
                  <a:cubicBezTo>
                    <a:pt x="203" y="415"/>
                    <a:pt x="204" y="419"/>
                    <a:pt x="206" y="420"/>
                  </a:cubicBezTo>
                  <a:cubicBezTo>
                    <a:pt x="205" y="423"/>
                    <a:pt x="203" y="426"/>
                    <a:pt x="200" y="427"/>
                  </a:cubicBezTo>
                  <a:close/>
                  <a:moveTo>
                    <a:pt x="204" y="407"/>
                  </a:moveTo>
                  <a:cubicBezTo>
                    <a:pt x="205" y="407"/>
                    <a:pt x="206" y="407"/>
                    <a:pt x="207" y="407"/>
                  </a:cubicBezTo>
                  <a:cubicBezTo>
                    <a:pt x="207" y="411"/>
                    <a:pt x="212" y="411"/>
                    <a:pt x="212" y="416"/>
                  </a:cubicBezTo>
                  <a:cubicBezTo>
                    <a:pt x="207" y="417"/>
                    <a:pt x="203" y="411"/>
                    <a:pt x="204" y="407"/>
                  </a:cubicBezTo>
                  <a:close/>
                  <a:moveTo>
                    <a:pt x="212" y="392"/>
                  </a:moveTo>
                  <a:cubicBezTo>
                    <a:pt x="212" y="391"/>
                    <a:pt x="214" y="391"/>
                    <a:pt x="214" y="389"/>
                  </a:cubicBezTo>
                  <a:cubicBezTo>
                    <a:pt x="215" y="389"/>
                    <a:pt x="215" y="389"/>
                    <a:pt x="216" y="389"/>
                  </a:cubicBezTo>
                  <a:cubicBezTo>
                    <a:pt x="214" y="390"/>
                    <a:pt x="215" y="392"/>
                    <a:pt x="212" y="392"/>
                  </a:cubicBezTo>
                  <a:close/>
                  <a:moveTo>
                    <a:pt x="215" y="369"/>
                  </a:moveTo>
                  <a:cubicBezTo>
                    <a:pt x="215" y="367"/>
                    <a:pt x="217" y="368"/>
                    <a:pt x="217" y="366"/>
                  </a:cubicBezTo>
                  <a:cubicBezTo>
                    <a:pt x="219" y="367"/>
                    <a:pt x="220" y="369"/>
                    <a:pt x="221" y="372"/>
                  </a:cubicBezTo>
                  <a:cubicBezTo>
                    <a:pt x="218" y="374"/>
                    <a:pt x="218" y="369"/>
                    <a:pt x="215" y="369"/>
                  </a:cubicBezTo>
                  <a:close/>
                  <a:moveTo>
                    <a:pt x="222" y="337"/>
                  </a:moveTo>
                  <a:cubicBezTo>
                    <a:pt x="225" y="338"/>
                    <a:pt x="225" y="341"/>
                    <a:pt x="227" y="343"/>
                  </a:cubicBezTo>
                  <a:cubicBezTo>
                    <a:pt x="228" y="346"/>
                    <a:pt x="225" y="347"/>
                    <a:pt x="224" y="349"/>
                  </a:cubicBezTo>
                  <a:cubicBezTo>
                    <a:pt x="218" y="347"/>
                    <a:pt x="218" y="341"/>
                    <a:pt x="222" y="337"/>
                  </a:cubicBezTo>
                  <a:close/>
                  <a:moveTo>
                    <a:pt x="221" y="326"/>
                  </a:moveTo>
                  <a:cubicBezTo>
                    <a:pt x="220" y="323"/>
                    <a:pt x="218" y="321"/>
                    <a:pt x="216" y="319"/>
                  </a:cubicBezTo>
                  <a:cubicBezTo>
                    <a:pt x="217" y="315"/>
                    <a:pt x="219" y="314"/>
                    <a:pt x="221" y="311"/>
                  </a:cubicBezTo>
                  <a:cubicBezTo>
                    <a:pt x="224" y="313"/>
                    <a:pt x="225" y="316"/>
                    <a:pt x="227" y="319"/>
                  </a:cubicBezTo>
                  <a:cubicBezTo>
                    <a:pt x="226" y="322"/>
                    <a:pt x="224" y="324"/>
                    <a:pt x="221" y="326"/>
                  </a:cubicBezTo>
                  <a:close/>
                  <a:moveTo>
                    <a:pt x="223" y="305"/>
                  </a:moveTo>
                  <a:cubicBezTo>
                    <a:pt x="225" y="304"/>
                    <a:pt x="226" y="303"/>
                    <a:pt x="227" y="301"/>
                  </a:cubicBezTo>
                  <a:cubicBezTo>
                    <a:pt x="230" y="303"/>
                    <a:pt x="231" y="307"/>
                    <a:pt x="234" y="310"/>
                  </a:cubicBezTo>
                  <a:cubicBezTo>
                    <a:pt x="234" y="312"/>
                    <a:pt x="232" y="313"/>
                    <a:pt x="231" y="315"/>
                  </a:cubicBezTo>
                  <a:cubicBezTo>
                    <a:pt x="228" y="313"/>
                    <a:pt x="224" y="310"/>
                    <a:pt x="223" y="305"/>
                  </a:cubicBezTo>
                  <a:close/>
                  <a:moveTo>
                    <a:pt x="230" y="297"/>
                  </a:moveTo>
                  <a:cubicBezTo>
                    <a:pt x="233" y="290"/>
                    <a:pt x="238" y="301"/>
                    <a:pt x="240" y="305"/>
                  </a:cubicBezTo>
                  <a:cubicBezTo>
                    <a:pt x="239" y="305"/>
                    <a:pt x="238" y="305"/>
                    <a:pt x="238" y="306"/>
                  </a:cubicBezTo>
                  <a:cubicBezTo>
                    <a:pt x="233" y="305"/>
                    <a:pt x="234" y="299"/>
                    <a:pt x="230" y="297"/>
                  </a:cubicBezTo>
                  <a:close/>
                  <a:moveTo>
                    <a:pt x="238" y="317"/>
                  </a:moveTo>
                  <a:cubicBezTo>
                    <a:pt x="242" y="319"/>
                    <a:pt x="246" y="326"/>
                    <a:pt x="240" y="328"/>
                  </a:cubicBezTo>
                  <a:cubicBezTo>
                    <a:pt x="238" y="327"/>
                    <a:pt x="237" y="324"/>
                    <a:pt x="235" y="322"/>
                  </a:cubicBezTo>
                  <a:cubicBezTo>
                    <a:pt x="236" y="320"/>
                    <a:pt x="237" y="319"/>
                    <a:pt x="238" y="317"/>
                  </a:cubicBezTo>
                  <a:close/>
                  <a:moveTo>
                    <a:pt x="239" y="348"/>
                  </a:moveTo>
                  <a:cubicBezTo>
                    <a:pt x="237" y="348"/>
                    <a:pt x="236" y="346"/>
                    <a:pt x="235" y="344"/>
                  </a:cubicBezTo>
                  <a:cubicBezTo>
                    <a:pt x="237" y="341"/>
                    <a:pt x="239" y="340"/>
                    <a:pt x="240" y="337"/>
                  </a:cubicBezTo>
                  <a:cubicBezTo>
                    <a:pt x="247" y="339"/>
                    <a:pt x="243" y="346"/>
                    <a:pt x="239" y="348"/>
                  </a:cubicBezTo>
                  <a:close/>
                  <a:moveTo>
                    <a:pt x="244" y="260"/>
                  </a:moveTo>
                  <a:cubicBezTo>
                    <a:pt x="246" y="261"/>
                    <a:pt x="245" y="260"/>
                    <a:pt x="246" y="258"/>
                  </a:cubicBezTo>
                  <a:cubicBezTo>
                    <a:pt x="249" y="258"/>
                    <a:pt x="249" y="261"/>
                    <a:pt x="251" y="263"/>
                  </a:cubicBezTo>
                  <a:cubicBezTo>
                    <a:pt x="251" y="264"/>
                    <a:pt x="250" y="264"/>
                    <a:pt x="250" y="265"/>
                  </a:cubicBezTo>
                  <a:cubicBezTo>
                    <a:pt x="248" y="265"/>
                    <a:pt x="248" y="262"/>
                    <a:pt x="246" y="262"/>
                  </a:cubicBezTo>
                  <a:cubicBezTo>
                    <a:pt x="247" y="263"/>
                    <a:pt x="247" y="265"/>
                    <a:pt x="249" y="265"/>
                  </a:cubicBezTo>
                  <a:cubicBezTo>
                    <a:pt x="249" y="266"/>
                    <a:pt x="248" y="267"/>
                    <a:pt x="248" y="268"/>
                  </a:cubicBezTo>
                  <a:cubicBezTo>
                    <a:pt x="246" y="265"/>
                    <a:pt x="242" y="264"/>
                    <a:pt x="244" y="260"/>
                  </a:cubicBezTo>
                  <a:close/>
                  <a:moveTo>
                    <a:pt x="258" y="282"/>
                  </a:moveTo>
                  <a:cubicBezTo>
                    <a:pt x="256" y="282"/>
                    <a:pt x="257" y="279"/>
                    <a:pt x="254" y="279"/>
                  </a:cubicBezTo>
                  <a:cubicBezTo>
                    <a:pt x="257" y="275"/>
                    <a:pt x="246" y="273"/>
                    <a:pt x="252" y="271"/>
                  </a:cubicBezTo>
                  <a:cubicBezTo>
                    <a:pt x="252" y="276"/>
                    <a:pt x="259" y="278"/>
                    <a:pt x="258" y="282"/>
                  </a:cubicBezTo>
                  <a:close/>
                  <a:moveTo>
                    <a:pt x="253" y="270"/>
                  </a:moveTo>
                  <a:cubicBezTo>
                    <a:pt x="253" y="269"/>
                    <a:pt x="254" y="269"/>
                    <a:pt x="253" y="267"/>
                  </a:cubicBezTo>
                  <a:cubicBezTo>
                    <a:pt x="257" y="270"/>
                    <a:pt x="259" y="274"/>
                    <a:pt x="260" y="278"/>
                  </a:cubicBezTo>
                  <a:cubicBezTo>
                    <a:pt x="256" y="277"/>
                    <a:pt x="255" y="273"/>
                    <a:pt x="253" y="270"/>
                  </a:cubicBezTo>
                  <a:close/>
                  <a:moveTo>
                    <a:pt x="253" y="312"/>
                  </a:moveTo>
                  <a:cubicBezTo>
                    <a:pt x="251" y="310"/>
                    <a:pt x="249" y="307"/>
                    <a:pt x="247" y="305"/>
                  </a:cubicBezTo>
                  <a:cubicBezTo>
                    <a:pt x="247" y="301"/>
                    <a:pt x="250" y="301"/>
                    <a:pt x="250" y="297"/>
                  </a:cubicBezTo>
                  <a:cubicBezTo>
                    <a:pt x="254" y="299"/>
                    <a:pt x="255" y="304"/>
                    <a:pt x="258" y="307"/>
                  </a:cubicBezTo>
                  <a:cubicBezTo>
                    <a:pt x="257" y="309"/>
                    <a:pt x="255" y="312"/>
                    <a:pt x="253" y="312"/>
                  </a:cubicBezTo>
                  <a:close/>
                  <a:moveTo>
                    <a:pt x="256" y="329"/>
                  </a:moveTo>
                  <a:cubicBezTo>
                    <a:pt x="252" y="329"/>
                    <a:pt x="253" y="326"/>
                    <a:pt x="251" y="325"/>
                  </a:cubicBezTo>
                  <a:cubicBezTo>
                    <a:pt x="251" y="324"/>
                    <a:pt x="252" y="323"/>
                    <a:pt x="253" y="322"/>
                  </a:cubicBezTo>
                  <a:cubicBezTo>
                    <a:pt x="254" y="324"/>
                    <a:pt x="257" y="326"/>
                    <a:pt x="256" y="329"/>
                  </a:cubicBezTo>
                  <a:close/>
                  <a:moveTo>
                    <a:pt x="244" y="281"/>
                  </a:moveTo>
                  <a:cubicBezTo>
                    <a:pt x="244" y="278"/>
                    <a:pt x="247" y="279"/>
                    <a:pt x="247" y="275"/>
                  </a:cubicBezTo>
                  <a:cubicBezTo>
                    <a:pt x="251" y="277"/>
                    <a:pt x="251" y="283"/>
                    <a:pt x="255" y="285"/>
                  </a:cubicBezTo>
                  <a:cubicBezTo>
                    <a:pt x="254" y="287"/>
                    <a:pt x="253" y="288"/>
                    <a:pt x="251" y="290"/>
                  </a:cubicBezTo>
                  <a:cubicBezTo>
                    <a:pt x="249" y="287"/>
                    <a:pt x="246" y="284"/>
                    <a:pt x="244" y="281"/>
                  </a:cubicBezTo>
                  <a:close/>
                  <a:moveTo>
                    <a:pt x="257" y="290"/>
                  </a:moveTo>
                  <a:cubicBezTo>
                    <a:pt x="259" y="291"/>
                    <a:pt x="255" y="295"/>
                    <a:pt x="253" y="295"/>
                  </a:cubicBezTo>
                  <a:cubicBezTo>
                    <a:pt x="254" y="293"/>
                    <a:pt x="257" y="293"/>
                    <a:pt x="257" y="290"/>
                  </a:cubicBezTo>
                  <a:close/>
                  <a:moveTo>
                    <a:pt x="244" y="288"/>
                  </a:moveTo>
                  <a:cubicBezTo>
                    <a:pt x="246" y="289"/>
                    <a:pt x="247" y="291"/>
                    <a:pt x="248" y="292"/>
                  </a:cubicBezTo>
                  <a:cubicBezTo>
                    <a:pt x="248" y="295"/>
                    <a:pt x="246" y="295"/>
                    <a:pt x="246" y="297"/>
                  </a:cubicBezTo>
                  <a:cubicBezTo>
                    <a:pt x="244" y="293"/>
                    <a:pt x="243" y="292"/>
                    <a:pt x="244" y="288"/>
                  </a:cubicBezTo>
                  <a:close/>
                  <a:moveTo>
                    <a:pt x="246" y="312"/>
                  </a:moveTo>
                  <a:cubicBezTo>
                    <a:pt x="248" y="314"/>
                    <a:pt x="249" y="316"/>
                    <a:pt x="249" y="318"/>
                  </a:cubicBezTo>
                  <a:cubicBezTo>
                    <a:pt x="249" y="319"/>
                    <a:pt x="248" y="319"/>
                    <a:pt x="248" y="320"/>
                  </a:cubicBezTo>
                  <a:cubicBezTo>
                    <a:pt x="246" y="319"/>
                    <a:pt x="245" y="314"/>
                    <a:pt x="246" y="312"/>
                  </a:cubicBezTo>
                  <a:close/>
                  <a:moveTo>
                    <a:pt x="262" y="356"/>
                  </a:moveTo>
                  <a:cubicBezTo>
                    <a:pt x="257" y="353"/>
                    <a:pt x="255" y="346"/>
                    <a:pt x="251" y="343"/>
                  </a:cubicBezTo>
                  <a:cubicBezTo>
                    <a:pt x="256" y="332"/>
                    <a:pt x="265" y="349"/>
                    <a:pt x="262" y="356"/>
                  </a:cubicBezTo>
                  <a:close/>
                  <a:moveTo>
                    <a:pt x="258" y="334"/>
                  </a:moveTo>
                  <a:cubicBezTo>
                    <a:pt x="259" y="333"/>
                    <a:pt x="259" y="332"/>
                    <a:pt x="261" y="332"/>
                  </a:cubicBezTo>
                  <a:cubicBezTo>
                    <a:pt x="261" y="333"/>
                    <a:pt x="261" y="336"/>
                    <a:pt x="262" y="337"/>
                  </a:cubicBezTo>
                  <a:cubicBezTo>
                    <a:pt x="259" y="337"/>
                    <a:pt x="259" y="335"/>
                    <a:pt x="258" y="334"/>
                  </a:cubicBezTo>
                  <a:close/>
                  <a:moveTo>
                    <a:pt x="261" y="322"/>
                  </a:moveTo>
                  <a:cubicBezTo>
                    <a:pt x="258" y="322"/>
                    <a:pt x="259" y="319"/>
                    <a:pt x="256" y="318"/>
                  </a:cubicBezTo>
                  <a:cubicBezTo>
                    <a:pt x="257" y="315"/>
                    <a:pt x="259" y="314"/>
                    <a:pt x="260" y="311"/>
                  </a:cubicBezTo>
                  <a:cubicBezTo>
                    <a:pt x="261" y="315"/>
                    <a:pt x="261" y="318"/>
                    <a:pt x="261" y="322"/>
                  </a:cubicBezTo>
                  <a:close/>
                  <a:moveTo>
                    <a:pt x="256" y="295"/>
                  </a:moveTo>
                  <a:cubicBezTo>
                    <a:pt x="258" y="295"/>
                    <a:pt x="258" y="293"/>
                    <a:pt x="260" y="293"/>
                  </a:cubicBezTo>
                  <a:cubicBezTo>
                    <a:pt x="260" y="296"/>
                    <a:pt x="260" y="297"/>
                    <a:pt x="261" y="300"/>
                  </a:cubicBezTo>
                  <a:cubicBezTo>
                    <a:pt x="258" y="302"/>
                    <a:pt x="257" y="297"/>
                    <a:pt x="256" y="295"/>
                  </a:cubicBezTo>
                  <a:close/>
                  <a:moveTo>
                    <a:pt x="261" y="176"/>
                  </a:moveTo>
                  <a:cubicBezTo>
                    <a:pt x="262" y="177"/>
                    <a:pt x="263" y="179"/>
                    <a:pt x="261" y="180"/>
                  </a:cubicBezTo>
                  <a:cubicBezTo>
                    <a:pt x="260" y="180"/>
                    <a:pt x="261" y="178"/>
                    <a:pt x="261" y="176"/>
                  </a:cubicBezTo>
                  <a:close/>
                  <a:moveTo>
                    <a:pt x="269" y="114"/>
                  </a:moveTo>
                  <a:cubicBezTo>
                    <a:pt x="265" y="112"/>
                    <a:pt x="263" y="108"/>
                    <a:pt x="261" y="104"/>
                  </a:cubicBezTo>
                  <a:cubicBezTo>
                    <a:pt x="264" y="102"/>
                    <a:pt x="266" y="99"/>
                    <a:pt x="268" y="96"/>
                  </a:cubicBezTo>
                  <a:cubicBezTo>
                    <a:pt x="276" y="99"/>
                    <a:pt x="276" y="109"/>
                    <a:pt x="269" y="114"/>
                  </a:cubicBezTo>
                  <a:close/>
                  <a:moveTo>
                    <a:pt x="276" y="114"/>
                  </a:moveTo>
                  <a:cubicBezTo>
                    <a:pt x="276" y="117"/>
                    <a:pt x="277" y="122"/>
                    <a:pt x="276" y="124"/>
                  </a:cubicBezTo>
                  <a:cubicBezTo>
                    <a:pt x="275" y="122"/>
                    <a:pt x="273" y="120"/>
                    <a:pt x="272" y="118"/>
                  </a:cubicBezTo>
                  <a:cubicBezTo>
                    <a:pt x="273" y="116"/>
                    <a:pt x="274" y="114"/>
                    <a:pt x="276" y="114"/>
                  </a:cubicBezTo>
                  <a:close/>
                  <a:moveTo>
                    <a:pt x="274" y="130"/>
                  </a:moveTo>
                  <a:cubicBezTo>
                    <a:pt x="273" y="133"/>
                    <a:pt x="270" y="134"/>
                    <a:pt x="269" y="137"/>
                  </a:cubicBezTo>
                  <a:cubicBezTo>
                    <a:pt x="266" y="135"/>
                    <a:pt x="265" y="132"/>
                    <a:pt x="263" y="129"/>
                  </a:cubicBezTo>
                  <a:cubicBezTo>
                    <a:pt x="265" y="122"/>
                    <a:pt x="272" y="122"/>
                    <a:pt x="274" y="130"/>
                  </a:cubicBezTo>
                  <a:close/>
                  <a:moveTo>
                    <a:pt x="271" y="150"/>
                  </a:moveTo>
                  <a:cubicBezTo>
                    <a:pt x="269" y="153"/>
                    <a:pt x="267" y="157"/>
                    <a:pt x="263" y="158"/>
                  </a:cubicBezTo>
                  <a:cubicBezTo>
                    <a:pt x="263" y="157"/>
                    <a:pt x="261" y="157"/>
                    <a:pt x="261" y="156"/>
                  </a:cubicBezTo>
                  <a:cubicBezTo>
                    <a:pt x="263" y="151"/>
                    <a:pt x="268" y="141"/>
                    <a:pt x="271" y="150"/>
                  </a:cubicBezTo>
                  <a:close/>
                  <a:moveTo>
                    <a:pt x="267" y="174"/>
                  </a:moveTo>
                  <a:cubicBezTo>
                    <a:pt x="264" y="175"/>
                    <a:pt x="265" y="171"/>
                    <a:pt x="261" y="171"/>
                  </a:cubicBezTo>
                  <a:cubicBezTo>
                    <a:pt x="263" y="165"/>
                    <a:pt x="267" y="171"/>
                    <a:pt x="267" y="174"/>
                  </a:cubicBezTo>
                  <a:close/>
                  <a:moveTo>
                    <a:pt x="266" y="184"/>
                  </a:moveTo>
                  <a:cubicBezTo>
                    <a:pt x="268" y="187"/>
                    <a:pt x="270" y="189"/>
                    <a:pt x="271" y="192"/>
                  </a:cubicBezTo>
                  <a:cubicBezTo>
                    <a:pt x="270" y="196"/>
                    <a:pt x="267" y="196"/>
                    <a:pt x="266" y="200"/>
                  </a:cubicBezTo>
                  <a:cubicBezTo>
                    <a:pt x="259" y="198"/>
                    <a:pt x="259" y="185"/>
                    <a:pt x="266" y="184"/>
                  </a:cubicBezTo>
                  <a:close/>
                  <a:moveTo>
                    <a:pt x="273" y="197"/>
                  </a:moveTo>
                  <a:cubicBezTo>
                    <a:pt x="279" y="199"/>
                    <a:pt x="280" y="211"/>
                    <a:pt x="275" y="215"/>
                  </a:cubicBezTo>
                  <a:cubicBezTo>
                    <a:pt x="273" y="212"/>
                    <a:pt x="271" y="208"/>
                    <a:pt x="268" y="205"/>
                  </a:cubicBezTo>
                  <a:cubicBezTo>
                    <a:pt x="269" y="202"/>
                    <a:pt x="272" y="200"/>
                    <a:pt x="273" y="197"/>
                  </a:cubicBezTo>
                  <a:close/>
                  <a:moveTo>
                    <a:pt x="275" y="188"/>
                  </a:moveTo>
                  <a:cubicBezTo>
                    <a:pt x="271" y="187"/>
                    <a:pt x="271" y="181"/>
                    <a:pt x="268" y="180"/>
                  </a:cubicBezTo>
                  <a:cubicBezTo>
                    <a:pt x="268" y="179"/>
                    <a:pt x="270" y="179"/>
                    <a:pt x="270" y="178"/>
                  </a:cubicBezTo>
                  <a:cubicBezTo>
                    <a:pt x="272" y="180"/>
                    <a:pt x="277" y="184"/>
                    <a:pt x="275" y="188"/>
                  </a:cubicBezTo>
                  <a:close/>
                  <a:moveTo>
                    <a:pt x="271" y="169"/>
                  </a:moveTo>
                  <a:cubicBezTo>
                    <a:pt x="263" y="165"/>
                    <a:pt x="271" y="158"/>
                    <a:pt x="274" y="154"/>
                  </a:cubicBezTo>
                  <a:cubicBezTo>
                    <a:pt x="281" y="159"/>
                    <a:pt x="274" y="165"/>
                    <a:pt x="271" y="169"/>
                  </a:cubicBezTo>
                  <a:close/>
                  <a:moveTo>
                    <a:pt x="276" y="145"/>
                  </a:moveTo>
                  <a:cubicBezTo>
                    <a:pt x="274" y="147"/>
                    <a:pt x="273" y="142"/>
                    <a:pt x="272" y="140"/>
                  </a:cubicBezTo>
                  <a:cubicBezTo>
                    <a:pt x="273" y="138"/>
                    <a:pt x="275" y="137"/>
                    <a:pt x="276" y="135"/>
                  </a:cubicBezTo>
                  <a:cubicBezTo>
                    <a:pt x="278" y="138"/>
                    <a:pt x="276" y="143"/>
                    <a:pt x="276" y="145"/>
                  </a:cubicBezTo>
                  <a:close/>
                  <a:moveTo>
                    <a:pt x="276" y="99"/>
                  </a:moveTo>
                  <a:cubicBezTo>
                    <a:pt x="275" y="96"/>
                    <a:pt x="273" y="95"/>
                    <a:pt x="272" y="92"/>
                  </a:cubicBezTo>
                  <a:cubicBezTo>
                    <a:pt x="273" y="90"/>
                    <a:pt x="273" y="88"/>
                    <a:pt x="276" y="89"/>
                  </a:cubicBezTo>
                  <a:cubicBezTo>
                    <a:pt x="276" y="93"/>
                    <a:pt x="277" y="97"/>
                    <a:pt x="276" y="99"/>
                  </a:cubicBezTo>
                  <a:close/>
                  <a:moveTo>
                    <a:pt x="269" y="87"/>
                  </a:moveTo>
                  <a:cubicBezTo>
                    <a:pt x="265" y="84"/>
                    <a:pt x="263" y="79"/>
                    <a:pt x="267" y="74"/>
                  </a:cubicBezTo>
                  <a:cubicBezTo>
                    <a:pt x="270" y="76"/>
                    <a:pt x="270" y="81"/>
                    <a:pt x="273" y="83"/>
                  </a:cubicBezTo>
                  <a:cubicBezTo>
                    <a:pt x="272" y="84"/>
                    <a:pt x="270" y="86"/>
                    <a:pt x="269" y="87"/>
                  </a:cubicBezTo>
                  <a:close/>
                  <a:moveTo>
                    <a:pt x="266" y="90"/>
                  </a:moveTo>
                  <a:cubicBezTo>
                    <a:pt x="265" y="93"/>
                    <a:pt x="263" y="94"/>
                    <a:pt x="261" y="97"/>
                  </a:cubicBezTo>
                  <a:cubicBezTo>
                    <a:pt x="260" y="95"/>
                    <a:pt x="261" y="90"/>
                    <a:pt x="263" y="87"/>
                  </a:cubicBezTo>
                  <a:cubicBezTo>
                    <a:pt x="264" y="87"/>
                    <a:pt x="265" y="89"/>
                    <a:pt x="266" y="90"/>
                  </a:cubicBezTo>
                  <a:close/>
                  <a:moveTo>
                    <a:pt x="265" y="118"/>
                  </a:moveTo>
                  <a:cubicBezTo>
                    <a:pt x="264" y="120"/>
                    <a:pt x="262" y="122"/>
                    <a:pt x="261" y="123"/>
                  </a:cubicBezTo>
                  <a:cubicBezTo>
                    <a:pt x="259" y="121"/>
                    <a:pt x="260" y="116"/>
                    <a:pt x="260" y="113"/>
                  </a:cubicBezTo>
                  <a:cubicBezTo>
                    <a:pt x="262" y="112"/>
                    <a:pt x="263" y="116"/>
                    <a:pt x="265" y="118"/>
                  </a:cubicBezTo>
                  <a:close/>
                  <a:moveTo>
                    <a:pt x="265" y="140"/>
                  </a:moveTo>
                  <a:cubicBezTo>
                    <a:pt x="265" y="143"/>
                    <a:pt x="262" y="144"/>
                    <a:pt x="261" y="146"/>
                  </a:cubicBezTo>
                  <a:cubicBezTo>
                    <a:pt x="258" y="144"/>
                    <a:pt x="261" y="140"/>
                    <a:pt x="259" y="135"/>
                  </a:cubicBezTo>
                  <a:cubicBezTo>
                    <a:pt x="263" y="135"/>
                    <a:pt x="263" y="139"/>
                    <a:pt x="265" y="140"/>
                  </a:cubicBezTo>
                  <a:close/>
                  <a:moveTo>
                    <a:pt x="259" y="267"/>
                  </a:moveTo>
                  <a:cubicBezTo>
                    <a:pt x="258" y="266"/>
                    <a:pt x="257" y="265"/>
                    <a:pt x="257" y="263"/>
                  </a:cubicBezTo>
                  <a:cubicBezTo>
                    <a:pt x="258" y="263"/>
                    <a:pt x="258" y="262"/>
                    <a:pt x="259" y="261"/>
                  </a:cubicBezTo>
                  <a:cubicBezTo>
                    <a:pt x="261" y="263"/>
                    <a:pt x="259" y="265"/>
                    <a:pt x="259" y="267"/>
                  </a:cubicBezTo>
                  <a:close/>
                  <a:moveTo>
                    <a:pt x="253" y="260"/>
                  </a:moveTo>
                  <a:cubicBezTo>
                    <a:pt x="253" y="256"/>
                    <a:pt x="250" y="257"/>
                    <a:pt x="250" y="254"/>
                  </a:cubicBezTo>
                  <a:cubicBezTo>
                    <a:pt x="251" y="251"/>
                    <a:pt x="253" y="251"/>
                    <a:pt x="254" y="248"/>
                  </a:cubicBezTo>
                  <a:cubicBezTo>
                    <a:pt x="257" y="248"/>
                    <a:pt x="256" y="251"/>
                    <a:pt x="259" y="250"/>
                  </a:cubicBezTo>
                  <a:cubicBezTo>
                    <a:pt x="259" y="254"/>
                    <a:pt x="256" y="258"/>
                    <a:pt x="253" y="260"/>
                  </a:cubicBezTo>
                  <a:close/>
                  <a:moveTo>
                    <a:pt x="255" y="239"/>
                  </a:moveTo>
                  <a:cubicBezTo>
                    <a:pt x="253" y="237"/>
                    <a:pt x="251" y="234"/>
                    <a:pt x="249" y="229"/>
                  </a:cubicBezTo>
                  <a:cubicBezTo>
                    <a:pt x="251" y="226"/>
                    <a:pt x="254" y="224"/>
                    <a:pt x="256" y="220"/>
                  </a:cubicBezTo>
                  <a:cubicBezTo>
                    <a:pt x="259" y="225"/>
                    <a:pt x="260" y="236"/>
                    <a:pt x="255" y="239"/>
                  </a:cubicBezTo>
                  <a:close/>
                  <a:moveTo>
                    <a:pt x="257" y="99"/>
                  </a:moveTo>
                  <a:cubicBezTo>
                    <a:pt x="255" y="98"/>
                    <a:pt x="254" y="97"/>
                    <a:pt x="253" y="96"/>
                  </a:cubicBezTo>
                  <a:cubicBezTo>
                    <a:pt x="252" y="91"/>
                    <a:pt x="256" y="90"/>
                    <a:pt x="257" y="86"/>
                  </a:cubicBezTo>
                  <a:cubicBezTo>
                    <a:pt x="259" y="90"/>
                    <a:pt x="257" y="95"/>
                    <a:pt x="257" y="99"/>
                  </a:cubicBezTo>
                  <a:close/>
                  <a:moveTo>
                    <a:pt x="249" y="89"/>
                  </a:moveTo>
                  <a:cubicBezTo>
                    <a:pt x="238" y="84"/>
                    <a:pt x="255" y="63"/>
                    <a:pt x="258" y="78"/>
                  </a:cubicBezTo>
                  <a:cubicBezTo>
                    <a:pt x="255" y="82"/>
                    <a:pt x="253" y="86"/>
                    <a:pt x="249" y="89"/>
                  </a:cubicBezTo>
                  <a:close/>
                  <a:moveTo>
                    <a:pt x="246" y="93"/>
                  </a:moveTo>
                  <a:cubicBezTo>
                    <a:pt x="246" y="96"/>
                    <a:pt x="243" y="98"/>
                    <a:pt x="241" y="99"/>
                  </a:cubicBezTo>
                  <a:cubicBezTo>
                    <a:pt x="237" y="97"/>
                    <a:pt x="236" y="89"/>
                    <a:pt x="241" y="86"/>
                  </a:cubicBezTo>
                  <a:cubicBezTo>
                    <a:pt x="244" y="87"/>
                    <a:pt x="245" y="91"/>
                    <a:pt x="246" y="93"/>
                  </a:cubicBezTo>
                  <a:close/>
                  <a:moveTo>
                    <a:pt x="234" y="87"/>
                  </a:moveTo>
                  <a:cubicBezTo>
                    <a:pt x="228" y="86"/>
                    <a:pt x="230" y="78"/>
                    <a:pt x="234" y="75"/>
                  </a:cubicBezTo>
                  <a:cubicBezTo>
                    <a:pt x="236" y="76"/>
                    <a:pt x="237" y="79"/>
                    <a:pt x="238" y="82"/>
                  </a:cubicBezTo>
                  <a:cubicBezTo>
                    <a:pt x="238" y="84"/>
                    <a:pt x="235" y="85"/>
                    <a:pt x="234" y="87"/>
                  </a:cubicBezTo>
                  <a:close/>
                  <a:moveTo>
                    <a:pt x="230" y="91"/>
                  </a:moveTo>
                  <a:cubicBezTo>
                    <a:pt x="229" y="94"/>
                    <a:pt x="228" y="97"/>
                    <a:pt x="224" y="98"/>
                  </a:cubicBezTo>
                  <a:cubicBezTo>
                    <a:pt x="223" y="96"/>
                    <a:pt x="222" y="94"/>
                    <a:pt x="221" y="92"/>
                  </a:cubicBezTo>
                  <a:cubicBezTo>
                    <a:pt x="223" y="90"/>
                    <a:pt x="225" y="88"/>
                    <a:pt x="227" y="86"/>
                  </a:cubicBezTo>
                  <a:cubicBezTo>
                    <a:pt x="228" y="87"/>
                    <a:pt x="230" y="89"/>
                    <a:pt x="230" y="91"/>
                  </a:cubicBezTo>
                  <a:close/>
                  <a:moveTo>
                    <a:pt x="218" y="89"/>
                  </a:moveTo>
                  <a:cubicBezTo>
                    <a:pt x="217" y="86"/>
                    <a:pt x="216" y="84"/>
                    <a:pt x="214" y="82"/>
                  </a:cubicBezTo>
                  <a:cubicBezTo>
                    <a:pt x="220" y="70"/>
                    <a:pt x="228" y="84"/>
                    <a:pt x="218" y="89"/>
                  </a:cubicBezTo>
                  <a:close/>
                  <a:moveTo>
                    <a:pt x="213" y="80"/>
                  </a:moveTo>
                  <a:cubicBezTo>
                    <a:pt x="213" y="78"/>
                    <a:pt x="215" y="73"/>
                    <a:pt x="219" y="72"/>
                  </a:cubicBezTo>
                  <a:cubicBezTo>
                    <a:pt x="218" y="76"/>
                    <a:pt x="214" y="77"/>
                    <a:pt x="213" y="80"/>
                  </a:cubicBezTo>
                  <a:close/>
                  <a:moveTo>
                    <a:pt x="215" y="91"/>
                  </a:moveTo>
                  <a:cubicBezTo>
                    <a:pt x="215" y="94"/>
                    <a:pt x="213" y="95"/>
                    <a:pt x="212" y="97"/>
                  </a:cubicBezTo>
                  <a:cubicBezTo>
                    <a:pt x="209" y="95"/>
                    <a:pt x="208" y="92"/>
                    <a:pt x="207" y="91"/>
                  </a:cubicBezTo>
                  <a:cubicBezTo>
                    <a:pt x="208" y="89"/>
                    <a:pt x="209" y="87"/>
                    <a:pt x="213" y="87"/>
                  </a:cubicBezTo>
                  <a:cubicBezTo>
                    <a:pt x="213" y="89"/>
                    <a:pt x="214" y="91"/>
                    <a:pt x="215" y="91"/>
                  </a:cubicBezTo>
                  <a:close/>
                  <a:moveTo>
                    <a:pt x="203" y="84"/>
                  </a:moveTo>
                  <a:cubicBezTo>
                    <a:pt x="201" y="84"/>
                    <a:pt x="201" y="82"/>
                    <a:pt x="200" y="81"/>
                  </a:cubicBezTo>
                  <a:cubicBezTo>
                    <a:pt x="200" y="78"/>
                    <a:pt x="203" y="77"/>
                    <a:pt x="204" y="75"/>
                  </a:cubicBezTo>
                  <a:cubicBezTo>
                    <a:pt x="206" y="75"/>
                    <a:pt x="205" y="78"/>
                    <a:pt x="207" y="78"/>
                  </a:cubicBezTo>
                  <a:cubicBezTo>
                    <a:pt x="206" y="81"/>
                    <a:pt x="204" y="82"/>
                    <a:pt x="203" y="84"/>
                  </a:cubicBezTo>
                  <a:close/>
                  <a:moveTo>
                    <a:pt x="197" y="78"/>
                  </a:moveTo>
                  <a:cubicBezTo>
                    <a:pt x="197" y="75"/>
                    <a:pt x="200" y="74"/>
                    <a:pt x="201" y="71"/>
                  </a:cubicBezTo>
                  <a:cubicBezTo>
                    <a:pt x="202" y="71"/>
                    <a:pt x="202" y="72"/>
                    <a:pt x="203" y="72"/>
                  </a:cubicBezTo>
                  <a:cubicBezTo>
                    <a:pt x="201" y="74"/>
                    <a:pt x="201" y="78"/>
                    <a:pt x="197" y="78"/>
                  </a:cubicBezTo>
                  <a:close/>
                  <a:moveTo>
                    <a:pt x="200" y="87"/>
                  </a:moveTo>
                  <a:cubicBezTo>
                    <a:pt x="197" y="91"/>
                    <a:pt x="195" y="96"/>
                    <a:pt x="191" y="99"/>
                  </a:cubicBezTo>
                  <a:cubicBezTo>
                    <a:pt x="188" y="93"/>
                    <a:pt x="195" y="90"/>
                    <a:pt x="196" y="85"/>
                  </a:cubicBezTo>
                  <a:cubicBezTo>
                    <a:pt x="199" y="85"/>
                    <a:pt x="198" y="87"/>
                    <a:pt x="200" y="87"/>
                  </a:cubicBezTo>
                  <a:close/>
                  <a:moveTo>
                    <a:pt x="187" y="93"/>
                  </a:moveTo>
                  <a:cubicBezTo>
                    <a:pt x="188" y="88"/>
                    <a:pt x="192" y="85"/>
                    <a:pt x="194" y="81"/>
                  </a:cubicBezTo>
                  <a:cubicBezTo>
                    <a:pt x="195" y="81"/>
                    <a:pt x="195" y="81"/>
                    <a:pt x="195" y="82"/>
                  </a:cubicBezTo>
                  <a:cubicBezTo>
                    <a:pt x="194" y="87"/>
                    <a:pt x="190" y="90"/>
                    <a:pt x="187" y="93"/>
                  </a:cubicBezTo>
                  <a:close/>
                  <a:moveTo>
                    <a:pt x="183" y="87"/>
                  </a:moveTo>
                  <a:cubicBezTo>
                    <a:pt x="183" y="83"/>
                    <a:pt x="188" y="79"/>
                    <a:pt x="190" y="76"/>
                  </a:cubicBezTo>
                  <a:cubicBezTo>
                    <a:pt x="191" y="80"/>
                    <a:pt x="185" y="83"/>
                    <a:pt x="183" y="87"/>
                  </a:cubicBezTo>
                  <a:close/>
                  <a:moveTo>
                    <a:pt x="183" y="82"/>
                  </a:moveTo>
                  <a:cubicBezTo>
                    <a:pt x="183" y="83"/>
                    <a:pt x="181" y="82"/>
                    <a:pt x="181" y="84"/>
                  </a:cubicBezTo>
                  <a:cubicBezTo>
                    <a:pt x="174" y="79"/>
                    <a:pt x="185" y="75"/>
                    <a:pt x="185" y="69"/>
                  </a:cubicBezTo>
                  <a:cubicBezTo>
                    <a:pt x="187" y="70"/>
                    <a:pt x="188" y="72"/>
                    <a:pt x="189" y="73"/>
                  </a:cubicBezTo>
                  <a:cubicBezTo>
                    <a:pt x="187" y="76"/>
                    <a:pt x="182" y="79"/>
                    <a:pt x="183" y="82"/>
                  </a:cubicBezTo>
                  <a:close/>
                  <a:moveTo>
                    <a:pt x="179" y="90"/>
                  </a:moveTo>
                  <a:cubicBezTo>
                    <a:pt x="182" y="94"/>
                    <a:pt x="175" y="99"/>
                    <a:pt x="173" y="101"/>
                  </a:cubicBezTo>
                  <a:cubicBezTo>
                    <a:pt x="171" y="97"/>
                    <a:pt x="177" y="95"/>
                    <a:pt x="179" y="90"/>
                  </a:cubicBezTo>
                  <a:close/>
                  <a:moveTo>
                    <a:pt x="169" y="97"/>
                  </a:moveTo>
                  <a:cubicBezTo>
                    <a:pt x="167" y="91"/>
                    <a:pt x="174" y="89"/>
                    <a:pt x="176" y="84"/>
                  </a:cubicBezTo>
                  <a:cubicBezTo>
                    <a:pt x="177" y="84"/>
                    <a:pt x="177" y="86"/>
                    <a:pt x="178" y="87"/>
                  </a:cubicBezTo>
                  <a:cubicBezTo>
                    <a:pt x="175" y="91"/>
                    <a:pt x="173" y="95"/>
                    <a:pt x="169" y="97"/>
                  </a:cubicBezTo>
                  <a:close/>
                  <a:moveTo>
                    <a:pt x="164" y="113"/>
                  </a:moveTo>
                  <a:cubicBezTo>
                    <a:pt x="164" y="108"/>
                    <a:pt x="167" y="106"/>
                    <a:pt x="169" y="103"/>
                  </a:cubicBezTo>
                  <a:cubicBezTo>
                    <a:pt x="173" y="106"/>
                    <a:pt x="167" y="111"/>
                    <a:pt x="164" y="113"/>
                  </a:cubicBezTo>
                  <a:close/>
                  <a:moveTo>
                    <a:pt x="161" y="106"/>
                  </a:moveTo>
                  <a:cubicBezTo>
                    <a:pt x="162" y="102"/>
                    <a:pt x="164" y="101"/>
                    <a:pt x="166" y="98"/>
                  </a:cubicBezTo>
                  <a:cubicBezTo>
                    <a:pt x="169" y="100"/>
                    <a:pt x="164" y="105"/>
                    <a:pt x="161" y="106"/>
                  </a:cubicBezTo>
                  <a:close/>
                  <a:moveTo>
                    <a:pt x="157" y="123"/>
                  </a:moveTo>
                  <a:cubicBezTo>
                    <a:pt x="158" y="119"/>
                    <a:pt x="158" y="116"/>
                    <a:pt x="161" y="114"/>
                  </a:cubicBezTo>
                  <a:cubicBezTo>
                    <a:pt x="165" y="116"/>
                    <a:pt x="160" y="122"/>
                    <a:pt x="157" y="123"/>
                  </a:cubicBezTo>
                  <a:close/>
                  <a:moveTo>
                    <a:pt x="161" y="134"/>
                  </a:moveTo>
                  <a:cubicBezTo>
                    <a:pt x="162" y="134"/>
                    <a:pt x="162" y="135"/>
                    <a:pt x="163" y="135"/>
                  </a:cubicBezTo>
                  <a:cubicBezTo>
                    <a:pt x="163" y="140"/>
                    <a:pt x="160" y="141"/>
                    <a:pt x="158" y="144"/>
                  </a:cubicBezTo>
                  <a:cubicBezTo>
                    <a:pt x="155" y="142"/>
                    <a:pt x="160" y="137"/>
                    <a:pt x="161" y="134"/>
                  </a:cubicBezTo>
                  <a:close/>
                  <a:moveTo>
                    <a:pt x="159" y="158"/>
                  </a:moveTo>
                  <a:cubicBezTo>
                    <a:pt x="161" y="160"/>
                    <a:pt x="162" y="161"/>
                    <a:pt x="163" y="164"/>
                  </a:cubicBezTo>
                  <a:cubicBezTo>
                    <a:pt x="162" y="165"/>
                    <a:pt x="160" y="167"/>
                    <a:pt x="160" y="169"/>
                  </a:cubicBezTo>
                  <a:cubicBezTo>
                    <a:pt x="156" y="167"/>
                    <a:pt x="157" y="163"/>
                    <a:pt x="159" y="158"/>
                  </a:cubicBezTo>
                  <a:close/>
                  <a:moveTo>
                    <a:pt x="160" y="322"/>
                  </a:moveTo>
                  <a:cubicBezTo>
                    <a:pt x="161" y="322"/>
                    <a:pt x="161" y="322"/>
                    <a:pt x="161" y="323"/>
                  </a:cubicBezTo>
                  <a:cubicBezTo>
                    <a:pt x="160" y="328"/>
                    <a:pt x="158" y="332"/>
                    <a:pt x="153" y="333"/>
                  </a:cubicBezTo>
                  <a:cubicBezTo>
                    <a:pt x="155" y="329"/>
                    <a:pt x="157" y="326"/>
                    <a:pt x="160" y="322"/>
                  </a:cubicBezTo>
                  <a:close/>
                  <a:moveTo>
                    <a:pt x="161" y="337"/>
                  </a:moveTo>
                  <a:cubicBezTo>
                    <a:pt x="163" y="344"/>
                    <a:pt x="158" y="350"/>
                    <a:pt x="155" y="354"/>
                  </a:cubicBezTo>
                  <a:cubicBezTo>
                    <a:pt x="153" y="348"/>
                    <a:pt x="156" y="340"/>
                    <a:pt x="161" y="337"/>
                  </a:cubicBezTo>
                  <a:close/>
                  <a:moveTo>
                    <a:pt x="162" y="356"/>
                  </a:moveTo>
                  <a:cubicBezTo>
                    <a:pt x="161" y="358"/>
                    <a:pt x="159" y="359"/>
                    <a:pt x="157" y="360"/>
                  </a:cubicBezTo>
                  <a:cubicBezTo>
                    <a:pt x="158" y="358"/>
                    <a:pt x="160" y="354"/>
                    <a:pt x="162" y="356"/>
                  </a:cubicBezTo>
                  <a:close/>
                  <a:moveTo>
                    <a:pt x="161" y="407"/>
                  </a:moveTo>
                  <a:cubicBezTo>
                    <a:pt x="160" y="404"/>
                    <a:pt x="161" y="403"/>
                    <a:pt x="162" y="401"/>
                  </a:cubicBezTo>
                  <a:cubicBezTo>
                    <a:pt x="162" y="401"/>
                    <a:pt x="163" y="406"/>
                    <a:pt x="161" y="407"/>
                  </a:cubicBezTo>
                  <a:close/>
                  <a:moveTo>
                    <a:pt x="159" y="618"/>
                  </a:moveTo>
                  <a:cubicBezTo>
                    <a:pt x="156" y="608"/>
                    <a:pt x="158" y="593"/>
                    <a:pt x="158" y="585"/>
                  </a:cubicBezTo>
                  <a:cubicBezTo>
                    <a:pt x="159" y="586"/>
                    <a:pt x="160" y="587"/>
                    <a:pt x="161" y="588"/>
                  </a:cubicBezTo>
                  <a:cubicBezTo>
                    <a:pt x="159" y="597"/>
                    <a:pt x="164" y="611"/>
                    <a:pt x="159" y="618"/>
                  </a:cubicBezTo>
                  <a:close/>
                  <a:moveTo>
                    <a:pt x="161" y="498"/>
                  </a:moveTo>
                  <a:cubicBezTo>
                    <a:pt x="162" y="493"/>
                    <a:pt x="162" y="487"/>
                    <a:pt x="161" y="479"/>
                  </a:cubicBezTo>
                  <a:cubicBezTo>
                    <a:pt x="164" y="482"/>
                    <a:pt x="164" y="489"/>
                    <a:pt x="166" y="492"/>
                  </a:cubicBezTo>
                  <a:cubicBezTo>
                    <a:pt x="164" y="494"/>
                    <a:pt x="164" y="498"/>
                    <a:pt x="161" y="498"/>
                  </a:cubicBezTo>
                  <a:close/>
                  <a:moveTo>
                    <a:pt x="166" y="545"/>
                  </a:moveTo>
                  <a:cubicBezTo>
                    <a:pt x="171" y="548"/>
                    <a:pt x="166" y="554"/>
                    <a:pt x="163" y="555"/>
                  </a:cubicBezTo>
                  <a:cubicBezTo>
                    <a:pt x="164" y="551"/>
                    <a:pt x="165" y="549"/>
                    <a:pt x="166" y="545"/>
                  </a:cubicBezTo>
                  <a:close/>
                  <a:moveTo>
                    <a:pt x="165" y="576"/>
                  </a:moveTo>
                  <a:cubicBezTo>
                    <a:pt x="168" y="577"/>
                    <a:pt x="166" y="581"/>
                    <a:pt x="164" y="581"/>
                  </a:cubicBezTo>
                  <a:cubicBezTo>
                    <a:pt x="163" y="580"/>
                    <a:pt x="165" y="578"/>
                    <a:pt x="165" y="576"/>
                  </a:cubicBezTo>
                  <a:close/>
                  <a:moveTo>
                    <a:pt x="168" y="620"/>
                  </a:moveTo>
                  <a:cubicBezTo>
                    <a:pt x="169" y="620"/>
                    <a:pt x="169" y="621"/>
                    <a:pt x="170" y="621"/>
                  </a:cubicBezTo>
                  <a:cubicBezTo>
                    <a:pt x="170" y="623"/>
                    <a:pt x="168" y="624"/>
                    <a:pt x="166" y="624"/>
                  </a:cubicBezTo>
                  <a:cubicBezTo>
                    <a:pt x="166" y="622"/>
                    <a:pt x="167" y="621"/>
                    <a:pt x="168" y="620"/>
                  </a:cubicBezTo>
                  <a:close/>
                  <a:moveTo>
                    <a:pt x="171" y="753"/>
                  </a:moveTo>
                  <a:cubicBezTo>
                    <a:pt x="174" y="754"/>
                    <a:pt x="171" y="760"/>
                    <a:pt x="169" y="760"/>
                  </a:cubicBezTo>
                  <a:cubicBezTo>
                    <a:pt x="167" y="758"/>
                    <a:pt x="170" y="755"/>
                    <a:pt x="171" y="753"/>
                  </a:cubicBezTo>
                  <a:close/>
                  <a:moveTo>
                    <a:pt x="173" y="717"/>
                  </a:moveTo>
                  <a:cubicBezTo>
                    <a:pt x="174" y="717"/>
                    <a:pt x="174" y="717"/>
                    <a:pt x="175" y="717"/>
                  </a:cubicBezTo>
                  <a:cubicBezTo>
                    <a:pt x="175" y="720"/>
                    <a:pt x="174" y="721"/>
                    <a:pt x="173" y="722"/>
                  </a:cubicBezTo>
                  <a:cubicBezTo>
                    <a:pt x="172" y="721"/>
                    <a:pt x="172" y="717"/>
                    <a:pt x="173" y="717"/>
                  </a:cubicBezTo>
                  <a:close/>
                  <a:moveTo>
                    <a:pt x="173" y="698"/>
                  </a:moveTo>
                  <a:cubicBezTo>
                    <a:pt x="173" y="697"/>
                    <a:pt x="173" y="693"/>
                    <a:pt x="176" y="693"/>
                  </a:cubicBezTo>
                  <a:cubicBezTo>
                    <a:pt x="175" y="695"/>
                    <a:pt x="175" y="698"/>
                    <a:pt x="173" y="698"/>
                  </a:cubicBezTo>
                  <a:close/>
                  <a:moveTo>
                    <a:pt x="178" y="674"/>
                  </a:moveTo>
                  <a:cubicBezTo>
                    <a:pt x="181" y="673"/>
                    <a:pt x="180" y="680"/>
                    <a:pt x="177" y="679"/>
                  </a:cubicBezTo>
                  <a:cubicBezTo>
                    <a:pt x="175" y="677"/>
                    <a:pt x="177" y="675"/>
                    <a:pt x="178" y="674"/>
                  </a:cubicBezTo>
                  <a:close/>
                  <a:moveTo>
                    <a:pt x="174" y="648"/>
                  </a:moveTo>
                  <a:cubicBezTo>
                    <a:pt x="175" y="646"/>
                    <a:pt x="177" y="646"/>
                    <a:pt x="177" y="643"/>
                  </a:cubicBezTo>
                  <a:cubicBezTo>
                    <a:pt x="180" y="644"/>
                    <a:pt x="177" y="648"/>
                    <a:pt x="174" y="648"/>
                  </a:cubicBezTo>
                  <a:close/>
                  <a:moveTo>
                    <a:pt x="178" y="563"/>
                  </a:moveTo>
                  <a:cubicBezTo>
                    <a:pt x="177" y="560"/>
                    <a:pt x="177" y="558"/>
                    <a:pt x="179" y="556"/>
                  </a:cubicBezTo>
                  <a:cubicBezTo>
                    <a:pt x="180" y="557"/>
                    <a:pt x="182" y="563"/>
                    <a:pt x="178" y="563"/>
                  </a:cubicBezTo>
                  <a:close/>
                  <a:moveTo>
                    <a:pt x="178" y="511"/>
                  </a:moveTo>
                  <a:cubicBezTo>
                    <a:pt x="176" y="507"/>
                    <a:pt x="180" y="505"/>
                    <a:pt x="181" y="502"/>
                  </a:cubicBezTo>
                  <a:cubicBezTo>
                    <a:pt x="186" y="505"/>
                    <a:pt x="181" y="511"/>
                    <a:pt x="178" y="511"/>
                  </a:cubicBezTo>
                  <a:close/>
                  <a:moveTo>
                    <a:pt x="186" y="515"/>
                  </a:moveTo>
                  <a:cubicBezTo>
                    <a:pt x="190" y="518"/>
                    <a:pt x="190" y="527"/>
                    <a:pt x="185" y="530"/>
                  </a:cubicBezTo>
                  <a:cubicBezTo>
                    <a:pt x="182" y="529"/>
                    <a:pt x="183" y="525"/>
                    <a:pt x="181" y="524"/>
                  </a:cubicBezTo>
                  <a:cubicBezTo>
                    <a:pt x="182" y="521"/>
                    <a:pt x="185" y="519"/>
                    <a:pt x="186" y="515"/>
                  </a:cubicBezTo>
                  <a:close/>
                  <a:moveTo>
                    <a:pt x="189" y="567"/>
                  </a:moveTo>
                  <a:cubicBezTo>
                    <a:pt x="187" y="565"/>
                    <a:pt x="185" y="561"/>
                    <a:pt x="187" y="558"/>
                  </a:cubicBezTo>
                  <a:cubicBezTo>
                    <a:pt x="190" y="559"/>
                    <a:pt x="190" y="564"/>
                    <a:pt x="189" y="567"/>
                  </a:cubicBezTo>
                  <a:close/>
                  <a:moveTo>
                    <a:pt x="195" y="534"/>
                  </a:moveTo>
                  <a:cubicBezTo>
                    <a:pt x="195" y="537"/>
                    <a:pt x="196" y="543"/>
                    <a:pt x="192" y="546"/>
                  </a:cubicBezTo>
                  <a:cubicBezTo>
                    <a:pt x="186" y="542"/>
                    <a:pt x="193" y="538"/>
                    <a:pt x="195" y="534"/>
                  </a:cubicBezTo>
                  <a:close/>
                  <a:moveTo>
                    <a:pt x="194" y="505"/>
                  </a:moveTo>
                  <a:cubicBezTo>
                    <a:pt x="196" y="507"/>
                    <a:pt x="196" y="511"/>
                    <a:pt x="197" y="513"/>
                  </a:cubicBezTo>
                  <a:cubicBezTo>
                    <a:pt x="198" y="515"/>
                    <a:pt x="195" y="515"/>
                    <a:pt x="196" y="517"/>
                  </a:cubicBezTo>
                  <a:cubicBezTo>
                    <a:pt x="194" y="514"/>
                    <a:pt x="189" y="508"/>
                    <a:pt x="194" y="505"/>
                  </a:cubicBezTo>
                  <a:close/>
                  <a:moveTo>
                    <a:pt x="198" y="478"/>
                  </a:moveTo>
                  <a:cubicBezTo>
                    <a:pt x="201" y="480"/>
                    <a:pt x="202" y="486"/>
                    <a:pt x="198" y="488"/>
                  </a:cubicBezTo>
                  <a:cubicBezTo>
                    <a:pt x="193" y="487"/>
                    <a:pt x="194" y="480"/>
                    <a:pt x="198" y="478"/>
                  </a:cubicBezTo>
                  <a:close/>
                  <a:moveTo>
                    <a:pt x="200" y="457"/>
                  </a:moveTo>
                  <a:cubicBezTo>
                    <a:pt x="197" y="453"/>
                    <a:pt x="205" y="450"/>
                    <a:pt x="206" y="446"/>
                  </a:cubicBezTo>
                  <a:cubicBezTo>
                    <a:pt x="207" y="446"/>
                    <a:pt x="207" y="447"/>
                    <a:pt x="208" y="447"/>
                  </a:cubicBezTo>
                  <a:cubicBezTo>
                    <a:pt x="205" y="450"/>
                    <a:pt x="202" y="453"/>
                    <a:pt x="200" y="457"/>
                  </a:cubicBezTo>
                  <a:close/>
                  <a:moveTo>
                    <a:pt x="209" y="450"/>
                  </a:moveTo>
                  <a:cubicBezTo>
                    <a:pt x="213" y="452"/>
                    <a:pt x="205" y="460"/>
                    <a:pt x="202" y="460"/>
                  </a:cubicBezTo>
                  <a:cubicBezTo>
                    <a:pt x="204" y="456"/>
                    <a:pt x="206" y="454"/>
                    <a:pt x="209" y="450"/>
                  </a:cubicBezTo>
                  <a:close/>
                  <a:moveTo>
                    <a:pt x="207" y="436"/>
                  </a:moveTo>
                  <a:cubicBezTo>
                    <a:pt x="205" y="436"/>
                    <a:pt x="205" y="434"/>
                    <a:pt x="204" y="434"/>
                  </a:cubicBezTo>
                  <a:cubicBezTo>
                    <a:pt x="205" y="430"/>
                    <a:pt x="208" y="429"/>
                    <a:pt x="210" y="426"/>
                  </a:cubicBezTo>
                  <a:cubicBezTo>
                    <a:pt x="211" y="426"/>
                    <a:pt x="211" y="428"/>
                    <a:pt x="212" y="429"/>
                  </a:cubicBezTo>
                  <a:cubicBezTo>
                    <a:pt x="211" y="432"/>
                    <a:pt x="209" y="434"/>
                    <a:pt x="207" y="436"/>
                  </a:cubicBezTo>
                  <a:close/>
                  <a:moveTo>
                    <a:pt x="217" y="435"/>
                  </a:moveTo>
                  <a:cubicBezTo>
                    <a:pt x="214" y="437"/>
                    <a:pt x="213" y="440"/>
                    <a:pt x="210" y="442"/>
                  </a:cubicBezTo>
                  <a:cubicBezTo>
                    <a:pt x="211" y="439"/>
                    <a:pt x="214" y="434"/>
                    <a:pt x="217" y="435"/>
                  </a:cubicBezTo>
                  <a:close/>
                  <a:moveTo>
                    <a:pt x="217" y="437"/>
                  </a:moveTo>
                  <a:cubicBezTo>
                    <a:pt x="219" y="437"/>
                    <a:pt x="219" y="439"/>
                    <a:pt x="220" y="439"/>
                  </a:cubicBezTo>
                  <a:cubicBezTo>
                    <a:pt x="218" y="442"/>
                    <a:pt x="216" y="447"/>
                    <a:pt x="213" y="447"/>
                  </a:cubicBezTo>
                  <a:cubicBezTo>
                    <a:pt x="213" y="442"/>
                    <a:pt x="217" y="441"/>
                    <a:pt x="217" y="437"/>
                  </a:cubicBezTo>
                  <a:close/>
                  <a:moveTo>
                    <a:pt x="222" y="369"/>
                  </a:moveTo>
                  <a:cubicBezTo>
                    <a:pt x="218" y="367"/>
                    <a:pt x="219" y="363"/>
                    <a:pt x="222" y="360"/>
                  </a:cubicBezTo>
                  <a:cubicBezTo>
                    <a:pt x="225" y="361"/>
                    <a:pt x="225" y="363"/>
                    <a:pt x="227" y="365"/>
                  </a:cubicBezTo>
                  <a:cubicBezTo>
                    <a:pt x="226" y="367"/>
                    <a:pt x="224" y="368"/>
                    <a:pt x="222" y="369"/>
                  </a:cubicBezTo>
                  <a:close/>
                  <a:moveTo>
                    <a:pt x="226" y="379"/>
                  </a:moveTo>
                  <a:cubicBezTo>
                    <a:pt x="230" y="382"/>
                    <a:pt x="232" y="384"/>
                    <a:pt x="234" y="390"/>
                  </a:cubicBezTo>
                  <a:cubicBezTo>
                    <a:pt x="230" y="389"/>
                    <a:pt x="231" y="385"/>
                    <a:pt x="227" y="385"/>
                  </a:cubicBezTo>
                  <a:cubicBezTo>
                    <a:pt x="228" y="382"/>
                    <a:pt x="224" y="381"/>
                    <a:pt x="226" y="379"/>
                  </a:cubicBezTo>
                  <a:close/>
                  <a:moveTo>
                    <a:pt x="229" y="369"/>
                  </a:moveTo>
                  <a:cubicBezTo>
                    <a:pt x="232" y="370"/>
                    <a:pt x="228" y="375"/>
                    <a:pt x="226" y="375"/>
                  </a:cubicBezTo>
                  <a:cubicBezTo>
                    <a:pt x="226" y="372"/>
                    <a:pt x="229" y="372"/>
                    <a:pt x="229" y="369"/>
                  </a:cubicBezTo>
                  <a:close/>
                  <a:moveTo>
                    <a:pt x="227" y="354"/>
                  </a:moveTo>
                  <a:cubicBezTo>
                    <a:pt x="229" y="344"/>
                    <a:pt x="239" y="354"/>
                    <a:pt x="231" y="358"/>
                  </a:cubicBezTo>
                  <a:cubicBezTo>
                    <a:pt x="229" y="357"/>
                    <a:pt x="229" y="356"/>
                    <a:pt x="227" y="354"/>
                  </a:cubicBezTo>
                  <a:close/>
                  <a:moveTo>
                    <a:pt x="232" y="339"/>
                  </a:moveTo>
                  <a:cubicBezTo>
                    <a:pt x="229" y="338"/>
                    <a:pt x="228" y="335"/>
                    <a:pt x="227" y="333"/>
                  </a:cubicBezTo>
                  <a:cubicBezTo>
                    <a:pt x="228" y="330"/>
                    <a:pt x="230" y="328"/>
                    <a:pt x="231" y="325"/>
                  </a:cubicBezTo>
                  <a:cubicBezTo>
                    <a:pt x="233" y="327"/>
                    <a:pt x="235" y="329"/>
                    <a:pt x="237" y="332"/>
                  </a:cubicBezTo>
                  <a:cubicBezTo>
                    <a:pt x="236" y="335"/>
                    <a:pt x="233" y="336"/>
                    <a:pt x="232" y="339"/>
                  </a:cubicBezTo>
                  <a:close/>
                  <a:moveTo>
                    <a:pt x="238" y="358"/>
                  </a:moveTo>
                  <a:cubicBezTo>
                    <a:pt x="242" y="362"/>
                    <a:pt x="243" y="369"/>
                    <a:pt x="247" y="374"/>
                  </a:cubicBezTo>
                  <a:cubicBezTo>
                    <a:pt x="246" y="374"/>
                    <a:pt x="246" y="375"/>
                    <a:pt x="246" y="376"/>
                  </a:cubicBezTo>
                  <a:cubicBezTo>
                    <a:pt x="241" y="373"/>
                    <a:pt x="239" y="367"/>
                    <a:pt x="234" y="364"/>
                  </a:cubicBezTo>
                  <a:cubicBezTo>
                    <a:pt x="235" y="361"/>
                    <a:pt x="236" y="359"/>
                    <a:pt x="238" y="358"/>
                  </a:cubicBezTo>
                  <a:close/>
                  <a:moveTo>
                    <a:pt x="261" y="215"/>
                  </a:moveTo>
                  <a:cubicBezTo>
                    <a:pt x="262" y="213"/>
                    <a:pt x="263" y="210"/>
                    <a:pt x="265" y="209"/>
                  </a:cubicBezTo>
                  <a:cubicBezTo>
                    <a:pt x="269" y="210"/>
                    <a:pt x="269" y="215"/>
                    <a:pt x="272" y="218"/>
                  </a:cubicBezTo>
                  <a:cubicBezTo>
                    <a:pt x="271" y="221"/>
                    <a:pt x="268" y="222"/>
                    <a:pt x="267" y="225"/>
                  </a:cubicBezTo>
                  <a:cubicBezTo>
                    <a:pt x="263" y="223"/>
                    <a:pt x="262" y="219"/>
                    <a:pt x="261" y="215"/>
                  </a:cubicBezTo>
                  <a:close/>
                  <a:moveTo>
                    <a:pt x="266" y="233"/>
                  </a:moveTo>
                  <a:cubicBezTo>
                    <a:pt x="269" y="235"/>
                    <a:pt x="270" y="237"/>
                    <a:pt x="270" y="239"/>
                  </a:cubicBezTo>
                  <a:cubicBezTo>
                    <a:pt x="268" y="242"/>
                    <a:pt x="266" y="246"/>
                    <a:pt x="263" y="248"/>
                  </a:cubicBezTo>
                  <a:cubicBezTo>
                    <a:pt x="263" y="242"/>
                    <a:pt x="261" y="237"/>
                    <a:pt x="266" y="233"/>
                  </a:cubicBezTo>
                  <a:close/>
                  <a:moveTo>
                    <a:pt x="263" y="261"/>
                  </a:moveTo>
                  <a:cubicBezTo>
                    <a:pt x="265" y="263"/>
                    <a:pt x="267" y="266"/>
                    <a:pt x="268" y="269"/>
                  </a:cubicBezTo>
                  <a:cubicBezTo>
                    <a:pt x="267" y="271"/>
                    <a:pt x="267" y="274"/>
                    <a:pt x="264" y="274"/>
                  </a:cubicBezTo>
                  <a:cubicBezTo>
                    <a:pt x="263" y="271"/>
                    <a:pt x="262" y="263"/>
                    <a:pt x="263" y="261"/>
                  </a:cubicBezTo>
                  <a:close/>
                  <a:moveTo>
                    <a:pt x="280" y="270"/>
                  </a:moveTo>
                  <a:cubicBezTo>
                    <a:pt x="281" y="273"/>
                    <a:pt x="280" y="275"/>
                    <a:pt x="280" y="278"/>
                  </a:cubicBezTo>
                  <a:cubicBezTo>
                    <a:pt x="277" y="277"/>
                    <a:pt x="276" y="273"/>
                    <a:pt x="274" y="269"/>
                  </a:cubicBezTo>
                  <a:cubicBezTo>
                    <a:pt x="276" y="268"/>
                    <a:pt x="277" y="266"/>
                    <a:pt x="279" y="263"/>
                  </a:cubicBezTo>
                  <a:cubicBezTo>
                    <a:pt x="283" y="266"/>
                    <a:pt x="276" y="269"/>
                    <a:pt x="276" y="272"/>
                  </a:cubicBezTo>
                  <a:cubicBezTo>
                    <a:pt x="278" y="272"/>
                    <a:pt x="278" y="270"/>
                    <a:pt x="280" y="270"/>
                  </a:cubicBezTo>
                  <a:close/>
                  <a:moveTo>
                    <a:pt x="287" y="105"/>
                  </a:moveTo>
                  <a:cubicBezTo>
                    <a:pt x="290" y="108"/>
                    <a:pt x="291" y="109"/>
                    <a:pt x="289" y="113"/>
                  </a:cubicBezTo>
                  <a:cubicBezTo>
                    <a:pt x="285" y="114"/>
                    <a:pt x="286" y="110"/>
                    <a:pt x="283" y="110"/>
                  </a:cubicBezTo>
                  <a:cubicBezTo>
                    <a:pt x="284" y="108"/>
                    <a:pt x="285" y="106"/>
                    <a:pt x="287" y="105"/>
                  </a:cubicBezTo>
                  <a:close/>
                  <a:moveTo>
                    <a:pt x="286" y="103"/>
                  </a:moveTo>
                  <a:cubicBezTo>
                    <a:pt x="285" y="104"/>
                    <a:pt x="283" y="105"/>
                    <a:pt x="283" y="106"/>
                  </a:cubicBezTo>
                  <a:cubicBezTo>
                    <a:pt x="280" y="106"/>
                    <a:pt x="284" y="100"/>
                    <a:pt x="286" y="103"/>
                  </a:cubicBezTo>
                  <a:close/>
                  <a:moveTo>
                    <a:pt x="311" y="161"/>
                  </a:moveTo>
                  <a:cubicBezTo>
                    <a:pt x="312" y="159"/>
                    <a:pt x="313" y="163"/>
                    <a:pt x="314" y="164"/>
                  </a:cubicBezTo>
                  <a:cubicBezTo>
                    <a:pt x="314" y="166"/>
                    <a:pt x="313" y="168"/>
                    <a:pt x="311" y="167"/>
                  </a:cubicBezTo>
                  <a:cubicBezTo>
                    <a:pt x="311" y="164"/>
                    <a:pt x="312" y="163"/>
                    <a:pt x="311" y="161"/>
                  </a:cubicBezTo>
                  <a:close/>
                  <a:moveTo>
                    <a:pt x="316" y="303"/>
                  </a:moveTo>
                  <a:cubicBezTo>
                    <a:pt x="319" y="303"/>
                    <a:pt x="319" y="306"/>
                    <a:pt x="320" y="307"/>
                  </a:cubicBezTo>
                  <a:cubicBezTo>
                    <a:pt x="320" y="309"/>
                    <a:pt x="317" y="311"/>
                    <a:pt x="316" y="310"/>
                  </a:cubicBezTo>
                  <a:cubicBezTo>
                    <a:pt x="317" y="307"/>
                    <a:pt x="317" y="307"/>
                    <a:pt x="316" y="303"/>
                  </a:cubicBezTo>
                  <a:close/>
                  <a:moveTo>
                    <a:pt x="306" y="741"/>
                  </a:moveTo>
                  <a:cubicBezTo>
                    <a:pt x="307" y="742"/>
                    <a:pt x="307" y="746"/>
                    <a:pt x="306" y="747"/>
                  </a:cubicBezTo>
                  <a:cubicBezTo>
                    <a:pt x="304" y="746"/>
                    <a:pt x="307" y="743"/>
                    <a:pt x="306" y="741"/>
                  </a:cubicBezTo>
                  <a:close/>
                  <a:moveTo>
                    <a:pt x="295" y="274"/>
                  </a:moveTo>
                  <a:cubicBezTo>
                    <a:pt x="297" y="274"/>
                    <a:pt x="297" y="277"/>
                    <a:pt x="298" y="279"/>
                  </a:cubicBezTo>
                  <a:cubicBezTo>
                    <a:pt x="297" y="280"/>
                    <a:pt x="295" y="281"/>
                    <a:pt x="295" y="282"/>
                  </a:cubicBezTo>
                  <a:cubicBezTo>
                    <a:pt x="294" y="279"/>
                    <a:pt x="296" y="277"/>
                    <a:pt x="295" y="274"/>
                  </a:cubicBezTo>
                  <a:close/>
                  <a:moveTo>
                    <a:pt x="295" y="255"/>
                  </a:moveTo>
                  <a:cubicBezTo>
                    <a:pt x="297" y="255"/>
                    <a:pt x="297" y="257"/>
                    <a:pt x="298" y="258"/>
                  </a:cubicBezTo>
                  <a:cubicBezTo>
                    <a:pt x="298" y="260"/>
                    <a:pt x="296" y="260"/>
                    <a:pt x="296" y="261"/>
                  </a:cubicBezTo>
                  <a:cubicBezTo>
                    <a:pt x="295" y="260"/>
                    <a:pt x="294" y="258"/>
                    <a:pt x="295" y="255"/>
                  </a:cubicBezTo>
                  <a:close/>
                  <a:moveTo>
                    <a:pt x="297" y="248"/>
                  </a:moveTo>
                  <a:cubicBezTo>
                    <a:pt x="293" y="245"/>
                    <a:pt x="296" y="240"/>
                    <a:pt x="299" y="237"/>
                  </a:cubicBezTo>
                  <a:cubicBezTo>
                    <a:pt x="301" y="239"/>
                    <a:pt x="302" y="242"/>
                    <a:pt x="303" y="244"/>
                  </a:cubicBezTo>
                  <a:cubicBezTo>
                    <a:pt x="301" y="245"/>
                    <a:pt x="301" y="248"/>
                    <a:pt x="297" y="248"/>
                  </a:cubicBezTo>
                  <a:close/>
                  <a:moveTo>
                    <a:pt x="300" y="229"/>
                  </a:moveTo>
                  <a:cubicBezTo>
                    <a:pt x="297" y="226"/>
                    <a:pt x="292" y="221"/>
                    <a:pt x="295" y="217"/>
                  </a:cubicBezTo>
                  <a:cubicBezTo>
                    <a:pt x="299" y="218"/>
                    <a:pt x="301" y="222"/>
                    <a:pt x="302" y="225"/>
                  </a:cubicBezTo>
                  <a:cubicBezTo>
                    <a:pt x="302" y="227"/>
                    <a:pt x="300" y="227"/>
                    <a:pt x="300" y="229"/>
                  </a:cubicBezTo>
                  <a:close/>
                  <a:moveTo>
                    <a:pt x="299" y="206"/>
                  </a:moveTo>
                  <a:cubicBezTo>
                    <a:pt x="296" y="204"/>
                    <a:pt x="298" y="206"/>
                    <a:pt x="297" y="208"/>
                  </a:cubicBezTo>
                  <a:cubicBezTo>
                    <a:pt x="296" y="207"/>
                    <a:pt x="295" y="207"/>
                    <a:pt x="295" y="205"/>
                  </a:cubicBezTo>
                  <a:cubicBezTo>
                    <a:pt x="298" y="204"/>
                    <a:pt x="302" y="199"/>
                    <a:pt x="305" y="199"/>
                  </a:cubicBezTo>
                  <a:cubicBezTo>
                    <a:pt x="303" y="201"/>
                    <a:pt x="300" y="203"/>
                    <a:pt x="299" y="206"/>
                  </a:cubicBezTo>
                  <a:close/>
                  <a:moveTo>
                    <a:pt x="303" y="188"/>
                  </a:moveTo>
                  <a:cubicBezTo>
                    <a:pt x="303" y="185"/>
                    <a:pt x="306" y="186"/>
                    <a:pt x="306" y="184"/>
                  </a:cubicBezTo>
                  <a:cubicBezTo>
                    <a:pt x="308" y="184"/>
                    <a:pt x="306" y="189"/>
                    <a:pt x="306" y="191"/>
                  </a:cubicBezTo>
                  <a:cubicBezTo>
                    <a:pt x="305" y="190"/>
                    <a:pt x="303" y="190"/>
                    <a:pt x="303" y="188"/>
                  </a:cubicBezTo>
                  <a:close/>
                  <a:moveTo>
                    <a:pt x="315" y="575"/>
                  </a:moveTo>
                  <a:cubicBezTo>
                    <a:pt x="311" y="578"/>
                    <a:pt x="309" y="569"/>
                    <a:pt x="307" y="566"/>
                  </a:cubicBezTo>
                  <a:cubicBezTo>
                    <a:pt x="309" y="566"/>
                    <a:pt x="307" y="561"/>
                    <a:pt x="308" y="560"/>
                  </a:cubicBezTo>
                  <a:cubicBezTo>
                    <a:pt x="311" y="562"/>
                    <a:pt x="311" y="570"/>
                    <a:pt x="314" y="570"/>
                  </a:cubicBezTo>
                  <a:cubicBezTo>
                    <a:pt x="315" y="570"/>
                    <a:pt x="313" y="573"/>
                    <a:pt x="315" y="575"/>
                  </a:cubicBezTo>
                  <a:close/>
                  <a:moveTo>
                    <a:pt x="316" y="360"/>
                  </a:moveTo>
                  <a:cubicBezTo>
                    <a:pt x="315" y="359"/>
                    <a:pt x="317" y="356"/>
                    <a:pt x="316" y="353"/>
                  </a:cubicBezTo>
                  <a:cubicBezTo>
                    <a:pt x="318" y="353"/>
                    <a:pt x="318" y="352"/>
                    <a:pt x="319" y="351"/>
                  </a:cubicBezTo>
                  <a:cubicBezTo>
                    <a:pt x="320" y="352"/>
                    <a:pt x="320" y="359"/>
                    <a:pt x="316" y="360"/>
                  </a:cubicBezTo>
                  <a:close/>
                  <a:moveTo>
                    <a:pt x="320" y="399"/>
                  </a:moveTo>
                  <a:cubicBezTo>
                    <a:pt x="317" y="400"/>
                    <a:pt x="320" y="394"/>
                    <a:pt x="317" y="395"/>
                  </a:cubicBezTo>
                  <a:cubicBezTo>
                    <a:pt x="317" y="393"/>
                    <a:pt x="320" y="394"/>
                    <a:pt x="319" y="392"/>
                  </a:cubicBezTo>
                  <a:cubicBezTo>
                    <a:pt x="321" y="393"/>
                    <a:pt x="320" y="397"/>
                    <a:pt x="320" y="399"/>
                  </a:cubicBezTo>
                  <a:close/>
                  <a:moveTo>
                    <a:pt x="316" y="545"/>
                  </a:moveTo>
                  <a:cubicBezTo>
                    <a:pt x="315" y="545"/>
                    <a:pt x="316" y="542"/>
                    <a:pt x="316" y="541"/>
                  </a:cubicBezTo>
                  <a:cubicBezTo>
                    <a:pt x="318" y="540"/>
                    <a:pt x="317" y="545"/>
                    <a:pt x="316" y="545"/>
                  </a:cubicBezTo>
                  <a:close/>
                  <a:moveTo>
                    <a:pt x="317" y="596"/>
                  </a:moveTo>
                  <a:cubicBezTo>
                    <a:pt x="316" y="594"/>
                    <a:pt x="317" y="591"/>
                    <a:pt x="315" y="590"/>
                  </a:cubicBezTo>
                  <a:cubicBezTo>
                    <a:pt x="317" y="589"/>
                    <a:pt x="323" y="595"/>
                    <a:pt x="317" y="596"/>
                  </a:cubicBezTo>
                  <a:close/>
                  <a:moveTo>
                    <a:pt x="316" y="502"/>
                  </a:moveTo>
                  <a:cubicBezTo>
                    <a:pt x="314" y="502"/>
                    <a:pt x="315" y="499"/>
                    <a:pt x="316" y="498"/>
                  </a:cubicBezTo>
                  <a:cubicBezTo>
                    <a:pt x="317" y="498"/>
                    <a:pt x="316" y="501"/>
                    <a:pt x="316" y="502"/>
                  </a:cubicBezTo>
                  <a:close/>
                  <a:moveTo>
                    <a:pt x="314" y="623"/>
                  </a:moveTo>
                  <a:cubicBezTo>
                    <a:pt x="314" y="625"/>
                    <a:pt x="315" y="625"/>
                    <a:pt x="315" y="627"/>
                  </a:cubicBezTo>
                  <a:cubicBezTo>
                    <a:pt x="313" y="628"/>
                    <a:pt x="311" y="626"/>
                    <a:pt x="311" y="624"/>
                  </a:cubicBezTo>
                  <a:cubicBezTo>
                    <a:pt x="312" y="624"/>
                    <a:pt x="312" y="622"/>
                    <a:pt x="314" y="623"/>
                  </a:cubicBezTo>
                  <a:close/>
                  <a:moveTo>
                    <a:pt x="312" y="608"/>
                  </a:moveTo>
                  <a:cubicBezTo>
                    <a:pt x="313" y="608"/>
                    <a:pt x="315" y="608"/>
                    <a:pt x="314" y="610"/>
                  </a:cubicBezTo>
                  <a:cubicBezTo>
                    <a:pt x="313" y="609"/>
                    <a:pt x="311" y="610"/>
                    <a:pt x="312" y="608"/>
                  </a:cubicBezTo>
                  <a:close/>
                  <a:moveTo>
                    <a:pt x="312" y="595"/>
                  </a:moveTo>
                  <a:cubicBezTo>
                    <a:pt x="314" y="595"/>
                    <a:pt x="314" y="597"/>
                    <a:pt x="315" y="599"/>
                  </a:cubicBezTo>
                  <a:cubicBezTo>
                    <a:pt x="313" y="599"/>
                    <a:pt x="312" y="598"/>
                    <a:pt x="312" y="595"/>
                  </a:cubicBezTo>
                  <a:close/>
                  <a:moveTo>
                    <a:pt x="317" y="685"/>
                  </a:moveTo>
                  <a:cubicBezTo>
                    <a:pt x="314" y="684"/>
                    <a:pt x="313" y="680"/>
                    <a:pt x="310" y="677"/>
                  </a:cubicBezTo>
                  <a:cubicBezTo>
                    <a:pt x="310" y="675"/>
                    <a:pt x="312" y="676"/>
                    <a:pt x="312" y="674"/>
                  </a:cubicBezTo>
                  <a:cubicBezTo>
                    <a:pt x="314" y="677"/>
                    <a:pt x="316" y="682"/>
                    <a:pt x="317" y="685"/>
                  </a:cubicBezTo>
                  <a:close/>
                  <a:moveTo>
                    <a:pt x="316" y="668"/>
                  </a:moveTo>
                  <a:cubicBezTo>
                    <a:pt x="319" y="668"/>
                    <a:pt x="319" y="674"/>
                    <a:pt x="318" y="676"/>
                  </a:cubicBezTo>
                  <a:cubicBezTo>
                    <a:pt x="317" y="674"/>
                    <a:pt x="314" y="671"/>
                    <a:pt x="316" y="668"/>
                  </a:cubicBezTo>
                  <a:close/>
                  <a:moveTo>
                    <a:pt x="312" y="693"/>
                  </a:moveTo>
                  <a:cubicBezTo>
                    <a:pt x="310" y="694"/>
                    <a:pt x="309" y="694"/>
                    <a:pt x="306" y="695"/>
                  </a:cubicBezTo>
                  <a:cubicBezTo>
                    <a:pt x="306" y="690"/>
                    <a:pt x="307" y="690"/>
                    <a:pt x="307" y="685"/>
                  </a:cubicBezTo>
                  <a:cubicBezTo>
                    <a:pt x="310" y="686"/>
                    <a:pt x="309" y="691"/>
                    <a:pt x="312" y="693"/>
                  </a:cubicBezTo>
                  <a:close/>
                  <a:moveTo>
                    <a:pt x="308" y="661"/>
                  </a:moveTo>
                  <a:cubicBezTo>
                    <a:pt x="309" y="661"/>
                    <a:pt x="309" y="663"/>
                    <a:pt x="310" y="664"/>
                  </a:cubicBezTo>
                  <a:cubicBezTo>
                    <a:pt x="310" y="666"/>
                    <a:pt x="308" y="665"/>
                    <a:pt x="308" y="667"/>
                  </a:cubicBezTo>
                  <a:cubicBezTo>
                    <a:pt x="307" y="665"/>
                    <a:pt x="308" y="663"/>
                    <a:pt x="308" y="661"/>
                  </a:cubicBezTo>
                  <a:close/>
                  <a:moveTo>
                    <a:pt x="308" y="619"/>
                  </a:moveTo>
                  <a:cubicBezTo>
                    <a:pt x="308" y="616"/>
                    <a:pt x="308" y="613"/>
                    <a:pt x="308" y="611"/>
                  </a:cubicBezTo>
                  <a:cubicBezTo>
                    <a:pt x="312" y="611"/>
                    <a:pt x="311" y="618"/>
                    <a:pt x="308" y="619"/>
                  </a:cubicBezTo>
                  <a:close/>
                  <a:moveTo>
                    <a:pt x="308" y="512"/>
                  </a:moveTo>
                  <a:cubicBezTo>
                    <a:pt x="312" y="513"/>
                    <a:pt x="309" y="519"/>
                    <a:pt x="309" y="522"/>
                  </a:cubicBezTo>
                  <a:cubicBezTo>
                    <a:pt x="307" y="519"/>
                    <a:pt x="309" y="514"/>
                    <a:pt x="308" y="512"/>
                  </a:cubicBezTo>
                  <a:close/>
                  <a:moveTo>
                    <a:pt x="308" y="144"/>
                  </a:moveTo>
                  <a:cubicBezTo>
                    <a:pt x="305" y="144"/>
                    <a:pt x="305" y="140"/>
                    <a:pt x="303" y="139"/>
                  </a:cubicBezTo>
                  <a:cubicBezTo>
                    <a:pt x="303" y="137"/>
                    <a:pt x="305" y="136"/>
                    <a:pt x="306" y="134"/>
                  </a:cubicBezTo>
                  <a:cubicBezTo>
                    <a:pt x="310" y="136"/>
                    <a:pt x="306" y="141"/>
                    <a:pt x="308" y="144"/>
                  </a:cubicBezTo>
                  <a:close/>
                  <a:moveTo>
                    <a:pt x="306" y="154"/>
                  </a:moveTo>
                  <a:cubicBezTo>
                    <a:pt x="308" y="158"/>
                    <a:pt x="308" y="167"/>
                    <a:pt x="305" y="170"/>
                  </a:cubicBezTo>
                  <a:cubicBezTo>
                    <a:pt x="306" y="168"/>
                    <a:pt x="303" y="164"/>
                    <a:pt x="301" y="161"/>
                  </a:cubicBezTo>
                  <a:cubicBezTo>
                    <a:pt x="302" y="157"/>
                    <a:pt x="305" y="156"/>
                    <a:pt x="306" y="154"/>
                  </a:cubicBezTo>
                  <a:close/>
                  <a:moveTo>
                    <a:pt x="308" y="234"/>
                  </a:moveTo>
                  <a:cubicBezTo>
                    <a:pt x="309" y="235"/>
                    <a:pt x="311" y="237"/>
                    <a:pt x="309" y="239"/>
                  </a:cubicBezTo>
                  <a:cubicBezTo>
                    <a:pt x="307" y="239"/>
                    <a:pt x="307" y="235"/>
                    <a:pt x="308" y="234"/>
                  </a:cubicBezTo>
                  <a:close/>
                  <a:moveTo>
                    <a:pt x="312" y="240"/>
                  </a:moveTo>
                  <a:cubicBezTo>
                    <a:pt x="312" y="242"/>
                    <a:pt x="311" y="243"/>
                    <a:pt x="310" y="244"/>
                  </a:cubicBezTo>
                  <a:cubicBezTo>
                    <a:pt x="307" y="244"/>
                    <a:pt x="309" y="239"/>
                    <a:pt x="312" y="240"/>
                  </a:cubicBezTo>
                  <a:close/>
                  <a:moveTo>
                    <a:pt x="309" y="254"/>
                  </a:moveTo>
                  <a:cubicBezTo>
                    <a:pt x="313" y="256"/>
                    <a:pt x="313" y="262"/>
                    <a:pt x="307" y="262"/>
                  </a:cubicBezTo>
                  <a:cubicBezTo>
                    <a:pt x="306" y="258"/>
                    <a:pt x="306" y="256"/>
                    <a:pt x="309" y="254"/>
                  </a:cubicBezTo>
                  <a:close/>
                  <a:moveTo>
                    <a:pt x="308" y="274"/>
                  </a:moveTo>
                  <a:cubicBezTo>
                    <a:pt x="313" y="276"/>
                    <a:pt x="313" y="283"/>
                    <a:pt x="312" y="287"/>
                  </a:cubicBezTo>
                  <a:cubicBezTo>
                    <a:pt x="308" y="285"/>
                    <a:pt x="304" y="278"/>
                    <a:pt x="308" y="274"/>
                  </a:cubicBezTo>
                  <a:close/>
                  <a:moveTo>
                    <a:pt x="313" y="330"/>
                  </a:moveTo>
                  <a:cubicBezTo>
                    <a:pt x="313" y="331"/>
                    <a:pt x="310" y="331"/>
                    <a:pt x="311" y="333"/>
                  </a:cubicBezTo>
                  <a:cubicBezTo>
                    <a:pt x="310" y="332"/>
                    <a:pt x="308" y="331"/>
                    <a:pt x="308" y="329"/>
                  </a:cubicBezTo>
                  <a:cubicBezTo>
                    <a:pt x="311" y="327"/>
                    <a:pt x="310" y="330"/>
                    <a:pt x="313" y="330"/>
                  </a:cubicBezTo>
                  <a:close/>
                  <a:moveTo>
                    <a:pt x="312" y="230"/>
                  </a:moveTo>
                  <a:cubicBezTo>
                    <a:pt x="310" y="229"/>
                    <a:pt x="309" y="227"/>
                    <a:pt x="308" y="225"/>
                  </a:cubicBezTo>
                  <a:cubicBezTo>
                    <a:pt x="310" y="224"/>
                    <a:pt x="310" y="222"/>
                    <a:pt x="312" y="221"/>
                  </a:cubicBezTo>
                  <a:cubicBezTo>
                    <a:pt x="315" y="222"/>
                    <a:pt x="312" y="228"/>
                    <a:pt x="312" y="230"/>
                  </a:cubicBezTo>
                  <a:close/>
                  <a:moveTo>
                    <a:pt x="308" y="217"/>
                  </a:moveTo>
                  <a:cubicBezTo>
                    <a:pt x="310" y="215"/>
                    <a:pt x="306" y="212"/>
                    <a:pt x="312" y="212"/>
                  </a:cubicBezTo>
                  <a:cubicBezTo>
                    <a:pt x="311" y="211"/>
                    <a:pt x="312" y="211"/>
                    <a:pt x="313" y="211"/>
                  </a:cubicBezTo>
                  <a:cubicBezTo>
                    <a:pt x="311" y="213"/>
                    <a:pt x="311" y="216"/>
                    <a:pt x="308" y="217"/>
                  </a:cubicBezTo>
                  <a:close/>
                  <a:moveTo>
                    <a:pt x="308" y="209"/>
                  </a:moveTo>
                  <a:cubicBezTo>
                    <a:pt x="309" y="208"/>
                    <a:pt x="309" y="207"/>
                    <a:pt x="310" y="207"/>
                  </a:cubicBezTo>
                  <a:cubicBezTo>
                    <a:pt x="312" y="207"/>
                    <a:pt x="310" y="211"/>
                    <a:pt x="308" y="209"/>
                  </a:cubicBezTo>
                  <a:close/>
                  <a:moveTo>
                    <a:pt x="308" y="126"/>
                  </a:moveTo>
                  <a:cubicBezTo>
                    <a:pt x="306" y="125"/>
                    <a:pt x="306" y="121"/>
                    <a:pt x="302" y="122"/>
                  </a:cubicBezTo>
                  <a:cubicBezTo>
                    <a:pt x="302" y="119"/>
                    <a:pt x="304" y="117"/>
                    <a:pt x="306" y="115"/>
                  </a:cubicBezTo>
                  <a:cubicBezTo>
                    <a:pt x="308" y="118"/>
                    <a:pt x="310" y="121"/>
                    <a:pt x="308" y="126"/>
                  </a:cubicBezTo>
                  <a:close/>
                  <a:moveTo>
                    <a:pt x="300" y="115"/>
                  </a:moveTo>
                  <a:cubicBezTo>
                    <a:pt x="292" y="112"/>
                    <a:pt x="301" y="101"/>
                    <a:pt x="304" y="110"/>
                  </a:cubicBezTo>
                  <a:cubicBezTo>
                    <a:pt x="303" y="112"/>
                    <a:pt x="301" y="113"/>
                    <a:pt x="300" y="115"/>
                  </a:cubicBezTo>
                  <a:close/>
                  <a:moveTo>
                    <a:pt x="299" y="123"/>
                  </a:moveTo>
                  <a:cubicBezTo>
                    <a:pt x="302" y="124"/>
                    <a:pt x="303" y="127"/>
                    <a:pt x="304" y="131"/>
                  </a:cubicBezTo>
                  <a:cubicBezTo>
                    <a:pt x="303" y="131"/>
                    <a:pt x="301" y="132"/>
                    <a:pt x="301" y="131"/>
                  </a:cubicBezTo>
                  <a:cubicBezTo>
                    <a:pt x="300" y="131"/>
                    <a:pt x="303" y="133"/>
                    <a:pt x="301" y="134"/>
                  </a:cubicBezTo>
                  <a:cubicBezTo>
                    <a:pt x="298" y="133"/>
                    <a:pt x="297" y="130"/>
                    <a:pt x="296" y="127"/>
                  </a:cubicBezTo>
                  <a:cubicBezTo>
                    <a:pt x="295" y="125"/>
                    <a:pt x="299" y="126"/>
                    <a:pt x="299" y="123"/>
                  </a:cubicBezTo>
                  <a:close/>
                  <a:moveTo>
                    <a:pt x="299" y="142"/>
                  </a:moveTo>
                  <a:cubicBezTo>
                    <a:pt x="302" y="143"/>
                    <a:pt x="302" y="146"/>
                    <a:pt x="304" y="149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3" y="153"/>
                    <a:pt x="295" y="145"/>
                    <a:pt x="299" y="142"/>
                  </a:cubicBezTo>
                  <a:close/>
                  <a:moveTo>
                    <a:pt x="297" y="165"/>
                  </a:moveTo>
                  <a:cubicBezTo>
                    <a:pt x="302" y="167"/>
                    <a:pt x="302" y="173"/>
                    <a:pt x="306" y="176"/>
                  </a:cubicBezTo>
                  <a:cubicBezTo>
                    <a:pt x="304" y="179"/>
                    <a:pt x="302" y="180"/>
                    <a:pt x="300" y="183"/>
                  </a:cubicBezTo>
                  <a:cubicBezTo>
                    <a:pt x="295" y="179"/>
                    <a:pt x="291" y="171"/>
                    <a:pt x="297" y="165"/>
                  </a:cubicBezTo>
                  <a:close/>
                  <a:moveTo>
                    <a:pt x="310" y="294"/>
                  </a:moveTo>
                  <a:cubicBezTo>
                    <a:pt x="308" y="295"/>
                    <a:pt x="308" y="297"/>
                    <a:pt x="306" y="297"/>
                  </a:cubicBezTo>
                  <a:cubicBezTo>
                    <a:pt x="306" y="297"/>
                    <a:pt x="306" y="296"/>
                    <a:pt x="305" y="296"/>
                  </a:cubicBezTo>
                  <a:cubicBezTo>
                    <a:pt x="306" y="295"/>
                    <a:pt x="307" y="294"/>
                    <a:pt x="310" y="294"/>
                  </a:cubicBezTo>
                  <a:close/>
                  <a:moveTo>
                    <a:pt x="311" y="300"/>
                  </a:moveTo>
                  <a:cubicBezTo>
                    <a:pt x="313" y="302"/>
                    <a:pt x="313" y="314"/>
                    <a:pt x="308" y="316"/>
                  </a:cubicBezTo>
                  <a:cubicBezTo>
                    <a:pt x="301" y="313"/>
                    <a:pt x="307" y="302"/>
                    <a:pt x="311" y="300"/>
                  </a:cubicBezTo>
                  <a:close/>
                  <a:moveTo>
                    <a:pt x="312" y="344"/>
                  </a:moveTo>
                  <a:cubicBezTo>
                    <a:pt x="309" y="345"/>
                    <a:pt x="310" y="349"/>
                    <a:pt x="310" y="353"/>
                  </a:cubicBezTo>
                  <a:cubicBezTo>
                    <a:pt x="308" y="352"/>
                    <a:pt x="307" y="350"/>
                    <a:pt x="306" y="348"/>
                  </a:cubicBezTo>
                  <a:cubicBezTo>
                    <a:pt x="307" y="346"/>
                    <a:pt x="308" y="344"/>
                    <a:pt x="312" y="344"/>
                  </a:cubicBezTo>
                  <a:close/>
                  <a:moveTo>
                    <a:pt x="306" y="709"/>
                  </a:moveTo>
                  <a:cubicBezTo>
                    <a:pt x="308" y="711"/>
                    <a:pt x="313" y="716"/>
                    <a:pt x="310" y="719"/>
                  </a:cubicBezTo>
                  <a:cubicBezTo>
                    <a:pt x="308" y="716"/>
                    <a:pt x="307" y="713"/>
                    <a:pt x="306" y="709"/>
                  </a:cubicBezTo>
                  <a:close/>
                  <a:moveTo>
                    <a:pt x="310" y="703"/>
                  </a:moveTo>
                  <a:cubicBezTo>
                    <a:pt x="311" y="702"/>
                    <a:pt x="312" y="700"/>
                    <a:pt x="313" y="698"/>
                  </a:cubicBezTo>
                  <a:cubicBezTo>
                    <a:pt x="314" y="702"/>
                    <a:pt x="319" y="707"/>
                    <a:pt x="316" y="712"/>
                  </a:cubicBezTo>
                  <a:cubicBezTo>
                    <a:pt x="312" y="710"/>
                    <a:pt x="312" y="706"/>
                    <a:pt x="310" y="703"/>
                  </a:cubicBezTo>
                  <a:close/>
                  <a:moveTo>
                    <a:pt x="314" y="693"/>
                  </a:moveTo>
                  <a:cubicBezTo>
                    <a:pt x="316" y="694"/>
                    <a:pt x="319" y="695"/>
                    <a:pt x="319" y="700"/>
                  </a:cubicBezTo>
                  <a:cubicBezTo>
                    <a:pt x="315" y="699"/>
                    <a:pt x="317" y="695"/>
                    <a:pt x="314" y="693"/>
                  </a:cubicBezTo>
                  <a:close/>
                  <a:moveTo>
                    <a:pt x="314" y="644"/>
                  </a:moveTo>
                  <a:cubicBezTo>
                    <a:pt x="312" y="651"/>
                    <a:pt x="320" y="654"/>
                    <a:pt x="319" y="662"/>
                  </a:cubicBezTo>
                  <a:cubicBezTo>
                    <a:pt x="316" y="658"/>
                    <a:pt x="305" y="648"/>
                    <a:pt x="314" y="644"/>
                  </a:cubicBezTo>
                  <a:close/>
                  <a:moveTo>
                    <a:pt x="318" y="647"/>
                  </a:moveTo>
                  <a:cubicBezTo>
                    <a:pt x="317" y="645"/>
                    <a:pt x="313" y="641"/>
                    <a:pt x="316" y="639"/>
                  </a:cubicBezTo>
                  <a:cubicBezTo>
                    <a:pt x="318" y="639"/>
                    <a:pt x="317" y="641"/>
                    <a:pt x="319" y="641"/>
                  </a:cubicBezTo>
                  <a:cubicBezTo>
                    <a:pt x="318" y="644"/>
                    <a:pt x="319" y="645"/>
                    <a:pt x="318" y="647"/>
                  </a:cubicBezTo>
                  <a:close/>
                  <a:moveTo>
                    <a:pt x="319" y="613"/>
                  </a:moveTo>
                  <a:cubicBezTo>
                    <a:pt x="320" y="615"/>
                    <a:pt x="319" y="620"/>
                    <a:pt x="319" y="622"/>
                  </a:cubicBezTo>
                  <a:cubicBezTo>
                    <a:pt x="315" y="620"/>
                    <a:pt x="317" y="616"/>
                    <a:pt x="319" y="613"/>
                  </a:cubicBezTo>
                  <a:close/>
                  <a:moveTo>
                    <a:pt x="319" y="407"/>
                  </a:moveTo>
                  <a:cubicBezTo>
                    <a:pt x="318" y="405"/>
                    <a:pt x="318" y="404"/>
                    <a:pt x="319" y="401"/>
                  </a:cubicBezTo>
                  <a:cubicBezTo>
                    <a:pt x="321" y="402"/>
                    <a:pt x="321" y="406"/>
                    <a:pt x="319" y="407"/>
                  </a:cubicBezTo>
                  <a:close/>
                  <a:moveTo>
                    <a:pt x="317" y="293"/>
                  </a:moveTo>
                  <a:cubicBezTo>
                    <a:pt x="318" y="292"/>
                    <a:pt x="319" y="291"/>
                    <a:pt x="319" y="290"/>
                  </a:cubicBezTo>
                  <a:cubicBezTo>
                    <a:pt x="321" y="291"/>
                    <a:pt x="321" y="295"/>
                    <a:pt x="321" y="298"/>
                  </a:cubicBezTo>
                  <a:cubicBezTo>
                    <a:pt x="318" y="298"/>
                    <a:pt x="318" y="295"/>
                    <a:pt x="317" y="293"/>
                  </a:cubicBezTo>
                  <a:close/>
                  <a:moveTo>
                    <a:pt x="319" y="318"/>
                  </a:moveTo>
                  <a:cubicBezTo>
                    <a:pt x="322" y="327"/>
                    <a:pt x="319" y="336"/>
                    <a:pt x="320" y="343"/>
                  </a:cubicBezTo>
                  <a:cubicBezTo>
                    <a:pt x="319" y="344"/>
                    <a:pt x="317" y="344"/>
                    <a:pt x="317" y="345"/>
                  </a:cubicBezTo>
                  <a:cubicBezTo>
                    <a:pt x="317" y="336"/>
                    <a:pt x="314" y="324"/>
                    <a:pt x="319" y="318"/>
                  </a:cubicBezTo>
                  <a:close/>
                  <a:moveTo>
                    <a:pt x="314" y="486"/>
                  </a:moveTo>
                  <a:cubicBezTo>
                    <a:pt x="314" y="480"/>
                    <a:pt x="313" y="475"/>
                    <a:pt x="315" y="469"/>
                  </a:cubicBezTo>
                  <a:cubicBezTo>
                    <a:pt x="315" y="475"/>
                    <a:pt x="319" y="482"/>
                    <a:pt x="314" y="486"/>
                  </a:cubicBezTo>
                  <a:close/>
                  <a:moveTo>
                    <a:pt x="312" y="177"/>
                  </a:moveTo>
                  <a:cubicBezTo>
                    <a:pt x="312" y="175"/>
                    <a:pt x="314" y="175"/>
                    <a:pt x="314" y="173"/>
                  </a:cubicBezTo>
                  <a:cubicBezTo>
                    <a:pt x="315" y="174"/>
                    <a:pt x="315" y="178"/>
                    <a:pt x="312" y="177"/>
                  </a:cubicBezTo>
                  <a:close/>
                  <a:moveTo>
                    <a:pt x="316" y="455"/>
                  </a:moveTo>
                  <a:cubicBezTo>
                    <a:pt x="314" y="454"/>
                    <a:pt x="314" y="451"/>
                    <a:pt x="315" y="449"/>
                  </a:cubicBezTo>
                  <a:cubicBezTo>
                    <a:pt x="316" y="450"/>
                    <a:pt x="315" y="453"/>
                    <a:pt x="316" y="455"/>
                  </a:cubicBezTo>
                  <a:close/>
                  <a:moveTo>
                    <a:pt x="313" y="129"/>
                  </a:moveTo>
                  <a:cubicBezTo>
                    <a:pt x="314" y="130"/>
                    <a:pt x="315" y="132"/>
                    <a:pt x="316" y="133"/>
                  </a:cubicBezTo>
                  <a:cubicBezTo>
                    <a:pt x="316" y="135"/>
                    <a:pt x="315" y="136"/>
                    <a:pt x="313" y="137"/>
                  </a:cubicBezTo>
                  <a:cubicBezTo>
                    <a:pt x="314" y="132"/>
                    <a:pt x="310" y="131"/>
                    <a:pt x="313" y="129"/>
                  </a:cubicBezTo>
                  <a:close/>
                  <a:moveTo>
                    <a:pt x="313" y="144"/>
                  </a:moveTo>
                  <a:cubicBezTo>
                    <a:pt x="317" y="144"/>
                    <a:pt x="315" y="149"/>
                    <a:pt x="316" y="153"/>
                  </a:cubicBezTo>
                  <a:cubicBezTo>
                    <a:pt x="315" y="153"/>
                    <a:pt x="314" y="152"/>
                    <a:pt x="314" y="151"/>
                  </a:cubicBezTo>
                  <a:cubicBezTo>
                    <a:pt x="312" y="152"/>
                    <a:pt x="315" y="153"/>
                    <a:pt x="315" y="155"/>
                  </a:cubicBezTo>
                  <a:cubicBezTo>
                    <a:pt x="310" y="152"/>
                    <a:pt x="314" y="149"/>
                    <a:pt x="311" y="148"/>
                  </a:cubicBezTo>
                  <a:cubicBezTo>
                    <a:pt x="311" y="147"/>
                    <a:pt x="313" y="146"/>
                    <a:pt x="313" y="144"/>
                  </a:cubicBezTo>
                  <a:close/>
                  <a:moveTo>
                    <a:pt x="314" y="189"/>
                  </a:moveTo>
                  <a:cubicBezTo>
                    <a:pt x="313" y="190"/>
                    <a:pt x="311" y="190"/>
                    <a:pt x="311" y="191"/>
                  </a:cubicBezTo>
                  <a:cubicBezTo>
                    <a:pt x="310" y="190"/>
                    <a:pt x="309" y="186"/>
                    <a:pt x="310" y="185"/>
                  </a:cubicBezTo>
                  <a:cubicBezTo>
                    <a:pt x="312" y="185"/>
                    <a:pt x="313" y="187"/>
                    <a:pt x="314" y="189"/>
                  </a:cubicBezTo>
                  <a:close/>
                  <a:moveTo>
                    <a:pt x="309" y="106"/>
                  </a:moveTo>
                  <a:cubicBezTo>
                    <a:pt x="306" y="105"/>
                    <a:pt x="305" y="103"/>
                    <a:pt x="304" y="101"/>
                  </a:cubicBezTo>
                  <a:cubicBezTo>
                    <a:pt x="305" y="98"/>
                    <a:pt x="308" y="97"/>
                    <a:pt x="309" y="95"/>
                  </a:cubicBezTo>
                  <a:cubicBezTo>
                    <a:pt x="311" y="97"/>
                    <a:pt x="310" y="102"/>
                    <a:pt x="309" y="106"/>
                  </a:cubicBezTo>
                  <a:close/>
                  <a:moveTo>
                    <a:pt x="300" y="96"/>
                  </a:moveTo>
                  <a:cubicBezTo>
                    <a:pt x="298" y="94"/>
                    <a:pt x="305" y="90"/>
                    <a:pt x="308" y="88"/>
                  </a:cubicBezTo>
                  <a:cubicBezTo>
                    <a:pt x="305" y="91"/>
                    <a:pt x="302" y="98"/>
                    <a:pt x="300" y="96"/>
                  </a:cubicBezTo>
                  <a:close/>
                  <a:moveTo>
                    <a:pt x="298" y="93"/>
                  </a:moveTo>
                  <a:cubicBezTo>
                    <a:pt x="297" y="92"/>
                    <a:pt x="296" y="90"/>
                    <a:pt x="295" y="89"/>
                  </a:cubicBezTo>
                  <a:cubicBezTo>
                    <a:pt x="297" y="85"/>
                    <a:pt x="300" y="83"/>
                    <a:pt x="302" y="80"/>
                  </a:cubicBezTo>
                  <a:cubicBezTo>
                    <a:pt x="304" y="80"/>
                    <a:pt x="304" y="83"/>
                    <a:pt x="306" y="85"/>
                  </a:cubicBezTo>
                  <a:cubicBezTo>
                    <a:pt x="304" y="89"/>
                    <a:pt x="300" y="90"/>
                    <a:pt x="298" y="93"/>
                  </a:cubicBezTo>
                  <a:close/>
                  <a:moveTo>
                    <a:pt x="297" y="101"/>
                  </a:moveTo>
                  <a:cubicBezTo>
                    <a:pt x="297" y="102"/>
                    <a:pt x="297" y="104"/>
                    <a:pt x="295" y="103"/>
                  </a:cubicBezTo>
                  <a:cubicBezTo>
                    <a:pt x="295" y="101"/>
                    <a:pt x="293" y="100"/>
                    <a:pt x="295" y="99"/>
                  </a:cubicBezTo>
                  <a:cubicBezTo>
                    <a:pt x="297" y="98"/>
                    <a:pt x="295" y="102"/>
                    <a:pt x="297" y="101"/>
                  </a:cubicBezTo>
                  <a:close/>
                  <a:moveTo>
                    <a:pt x="296" y="139"/>
                  </a:moveTo>
                  <a:cubicBezTo>
                    <a:pt x="294" y="138"/>
                    <a:pt x="295" y="136"/>
                    <a:pt x="294" y="134"/>
                  </a:cubicBezTo>
                  <a:cubicBezTo>
                    <a:pt x="295" y="136"/>
                    <a:pt x="299" y="137"/>
                    <a:pt x="296" y="139"/>
                  </a:cubicBezTo>
                  <a:close/>
                  <a:moveTo>
                    <a:pt x="296" y="189"/>
                  </a:moveTo>
                  <a:cubicBezTo>
                    <a:pt x="292" y="189"/>
                    <a:pt x="296" y="187"/>
                    <a:pt x="294" y="186"/>
                  </a:cubicBezTo>
                  <a:cubicBezTo>
                    <a:pt x="295" y="184"/>
                    <a:pt x="296" y="187"/>
                    <a:pt x="296" y="189"/>
                  </a:cubicBezTo>
                  <a:close/>
                  <a:moveTo>
                    <a:pt x="302" y="196"/>
                  </a:moveTo>
                  <a:cubicBezTo>
                    <a:pt x="300" y="199"/>
                    <a:pt x="297" y="203"/>
                    <a:pt x="294" y="203"/>
                  </a:cubicBezTo>
                  <a:cubicBezTo>
                    <a:pt x="294" y="199"/>
                    <a:pt x="298" y="188"/>
                    <a:pt x="302" y="196"/>
                  </a:cubicBezTo>
                  <a:close/>
                  <a:moveTo>
                    <a:pt x="302" y="282"/>
                  </a:moveTo>
                  <a:cubicBezTo>
                    <a:pt x="303" y="291"/>
                    <a:pt x="302" y="298"/>
                    <a:pt x="295" y="299"/>
                  </a:cubicBezTo>
                  <a:cubicBezTo>
                    <a:pt x="294" y="297"/>
                    <a:pt x="295" y="293"/>
                    <a:pt x="294" y="290"/>
                  </a:cubicBezTo>
                  <a:cubicBezTo>
                    <a:pt x="297" y="288"/>
                    <a:pt x="298" y="284"/>
                    <a:pt x="302" y="282"/>
                  </a:cubicBezTo>
                  <a:close/>
                  <a:moveTo>
                    <a:pt x="295" y="381"/>
                  </a:moveTo>
                  <a:cubicBezTo>
                    <a:pt x="299" y="381"/>
                    <a:pt x="299" y="384"/>
                    <a:pt x="300" y="385"/>
                  </a:cubicBezTo>
                  <a:cubicBezTo>
                    <a:pt x="301" y="387"/>
                    <a:pt x="299" y="387"/>
                    <a:pt x="299" y="388"/>
                  </a:cubicBezTo>
                  <a:cubicBezTo>
                    <a:pt x="296" y="387"/>
                    <a:pt x="293" y="384"/>
                    <a:pt x="295" y="381"/>
                  </a:cubicBezTo>
                  <a:close/>
                  <a:moveTo>
                    <a:pt x="299" y="398"/>
                  </a:moveTo>
                  <a:cubicBezTo>
                    <a:pt x="299" y="400"/>
                    <a:pt x="297" y="399"/>
                    <a:pt x="297" y="401"/>
                  </a:cubicBezTo>
                  <a:cubicBezTo>
                    <a:pt x="295" y="401"/>
                    <a:pt x="295" y="399"/>
                    <a:pt x="296" y="397"/>
                  </a:cubicBezTo>
                  <a:cubicBezTo>
                    <a:pt x="298" y="396"/>
                    <a:pt x="297" y="398"/>
                    <a:pt x="299" y="398"/>
                  </a:cubicBezTo>
                  <a:close/>
                  <a:moveTo>
                    <a:pt x="301" y="403"/>
                  </a:moveTo>
                  <a:cubicBezTo>
                    <a:pt x="303" y="404"/>
                    <a:pt x="300" y="405"/>
                    <a:pt x="300" y="406"/>
                  </a:cubicBezTo>
                  <a:cubicBezTo>
                    <a:pt x="298" y="405"/>
                    <a:pt x="301" y="403"/>
                    <a:pt x="301" y="403"/>
                  </a:cubicBezTo>
                  <a:close/>
                  <a:moveTo>
                    <a:pt x="298" y="373"/>
                  </a:moveTo>
                  <a:cubicBezTo>
                    <a:pt x="299" y="372"/>
                    <a:pt x="299" y="370"/>
                    <a:pt x="302" y="371"/>
                  </a:cubicBezTo>
                  <a:cubicBezTo>
                    <a:pt x="302" y="374"/>
                    <a:pt x="299" y="375"/>
                    <a:pt x="298" y="373"/>
                  </a:cubicBezTo>
                  <a:close/>
                  <a:moveTo>
                    <a:pt x="298" y="327"/>
                  </a:moveTo>
                  <a:cubicBezTo>
                    <a:pt x="300" y="327"/>
                    <a:pt x="300" y="329"/>
                    <a:pt x="300" y="330"/>
                  </a:cubicBezTo>
                  <a:cubicBezTo>
                    <a:pt x="299" y="332"/>
                    <a:pt x="297" y="334"/>
                    <a:pt x="296" y="335"/>
                  </a:cubicBezTo>
                  <a:cubicBezTo>
                    <a:pt x="293" y="332"/>
                    <a:pt x="295" y="330"/>
                    <a:pt x="298" y="327"/>
                  </a:cubicBezTo>
                  <a:close/>
                  <a:moveTo>
                    <a:pt x="297" y="317"/>
                  </a:moveTo>
                  <a:cubicBezTo>
                    <a:pt x="297" y="315"/>
                    <a:pt x="299" y="315"/>
                    <a:pt x="299" y="314"/>
                  </a:cubicBezTo>
                  <a:cubicBezTo>
                    <a:pt x="301" y="315"/>
                    <a:pt x="301" y="317"/>
                    <a:pt x="300" y="320"/>
                  </a:cubicBezTo>
                  <a:cubicBezTo>
                    <a:pt x="299" y="320"/>
                    <a:pt x="298" y="318"/>
                    <a:pt x="297" y="317"/>
                  </a:cubicBezTo>
                  <a:close/>
                  <a:moveTo>
                    <a:pt x="299" y="305"/>
                  </a:moveTo>
                  <a:cubicBezTo>
                    <a:pt x="298" y="304"/>
                    <a:pt x="298" y="304"/>
                    <a:pt x="297" y="303"/>
                  </a:cubicBezTo>
                  <a:cubicBezTo>
                    <a:pt x="298" y="300"/>
                    <a:pt x="299" y="299"/>
                    <a:pt x="302" y="299"/>
                  </a:cubicBezTo>
                  <a:cubicBezTo>
                    <a:pt x="301" y="301"/>
                    <a:pt x="302" y="305"/>
                    <a:pt x="299" y="305"/>
                  </a:cubicBezTo>
                  <a:close/>
                  <a:moveTo>
                    <a:pt x="297" y="325"/>
                  </a:moveTo>
                  <a:cubicBezTo>
                    <a:pt x="295" y="325"/>
                    <a:pt x="296" y="327"/>
                    <a:pt x="294" y="326"/>
                  </a:cubicBezTo>
                  <a:cubicBezTo>
                    <a:pt x="294" y="325"/>
                    <a:pt x="294" y="323"/>
                    <a:pt x="294" y="322"/>
                  </a:cubicBezTo>
                  <a:cubicBezTo>
                    <a:pt x="295" y="322"/>
                    <a:pt x="297" y="323"/>
                    <a:pt x="297" y="325"/>
                  </a:cubicBezTo>
                  <a:close/>
                  <a:moveTo>
                    <a:pt x="295" y="344"/>
                  </a:moveTo>
                  <a:cubicBezTo>
                    <a:pt x="298" y="343"/>
                    <a:pt x="297" y="348"/>
                    <a:pt x="294" y="347"/>
                  </a:cubicBezTo>
                  <a:cubicBezTo>
                    <a:pt x="293" y="345"/>
                    <a:pt x="295" y="345"/>
                    <a:pt x="295" y="344"/>
                  </a:cubicBezTo>
                  <a:close/>
                  <a:moveTo>
                    <a:pt x="295" y="359"/>
                  </a:moveTo>
                  <a:cubicBezTo>
                    <a:pt x="298" y="359"/>
                    <a:pt x="298" y="362"/>
                    <a:pt x="300" y="364"/>
                  </a:cubicBezTo>
                  <a:cubicBezTo>
                    <a:pt x="299" y="366"/>
                    <a:pt x="297" y="368"/>
                    <a:pt x="295" y="369"/>
                  </a:cubicBezTo>
                  <a:cubicBezTo>
                    <a:pt x="294" y="365"/>
                    <a:pt x="293" y="363"/>
                    <a:pt x="295" y="359"/>
                  </a:cubicBezTo>
                  <a:close/>
                  <a:moveTo>
                    <a:pt x="296" y="411"/>
                  </a:moveTo>
                  <a:cubicBezTo>
                    <a:pt x="294" y="412"/>
                    <a:pt x="292" y="415"/>
                    <a:pt x="290" y="414"/>
                  </a:cubicBezTo>
                  <a:cubicBezTo>
                    <a:pt x="290" y="411"/>
                    <a:pt x="293" y="410"/>
                    <a:pt x="296" y="411"/>
                  </a:cubicBezTo>
                  <a:close/>
                  <a:moveTo>
                    <a:pt x="292" y="82"/>
                  </a:moveTo>
                  <a:cubicBezTo>
                    <a:pt x="290" y="81"/>
                    <a:pt x="290" y="79"/>
                    <a:pt x="289" y="76"/>
                  </a:cubicBezTo>
                  <a:cubicBezTo>
                    <a:pt x="289" y="75"/>
                    <a:pt x="290" y="75"/>
                    <a:pt x="292" y="75"/>
                  </a:cubicBezTo>
                  <a:cubicBezTo>
                    <a:pt x="291" y="78"/>
                    <a:pt x="292" y="79"/>
                    <a:pt x="292" y="82"/>
                  </a:cubicBezTo>
                  <a:close/>
                  <a:moveTo>
                    <a:pt x="274" y="313"/>
                  </a:moveTo>
                  <a:cubicBezTo>
                    <a:pt x="278" y="317"/>
                    <a:pt x="283" y="321"/>
                    <a:pt x="281" y="329"/>
                  </a:cubicBezTo>
                  <a:cubicBezTo>
                    <a:pt x="277" y="326"/>
                    <a:pt x="275" y="321"/>
                    <a:pt x="272" y="317"/>
                  </a:cubicBezTo>
                  <a:cubicBezTo>
                    <a:pt x="272" y="315"/>
                    <a:pt x="273" y="315"/>
                    <a:pt x="274" y="313"/>
                  </a:cubicBezTo>
                  <a:close/>
                  <a:moveTo>
                    <a:pt x="272" y="299"/>
                  </a:moveTo>
                  <a:cubicBezTo>
                    <a:pt x="272" y="297"/>
                    <a:pt x="274" y="298"/>
                    <a:pt x="274" y="296"/>
                  </a:cubicBezTo>
                  <a:cubicBezTo>
                    <a:pt x="276" y="296"/>
                    <a:pt x="278" y="300"/>
                    <a:pt x="277" y="303"/>
                  </a:cubicBezTo>
                  <a:cubicBezTo>
                    <a:pt x="274" y="303"/>
                    <a:pt x="274" y="300"/>
                    <a:pt x="272" y="299"/>
                  </a:cubicBezTo>
                  <a:close/>
                  <a:moveTo>
                    <a:pt x="281" y="296"/>
                  </a:moveTo>
                  <a:cubicBezTo>
                    <a:pt x="279" y="296"/>
                    <a:pt x="279" y="293"/>
                    <a:pt x="278" y="292"/>
                  </a:cubicBezTo>
                  <a:cubicBezTo>
                    <a:pt x="277" y="290"/>
                    <a:pt x="279" y="291"/>
                    <a:pt x="279" y="289"/>
                  </a:cubicBezTo>
                  <a:cubicBezTo>
                    <a:pt x="280" y="289"/>
                    <a:pt x="280" y="290"/>
                    <a:pt x="281" y="290"/>
                  </a:cubicBezTo>
                  <a:cubicBezTo>
                    <a:pt x="280" y="292"/>
                    <a:pt x="282" y="294"/>
                    <a:pt x="281" y="296"/>
                  </a:cubicBezTo>
                  <a:close/>
                  <a:moveTo>
                    <a:pt x="282" y="143"/>
                  </a:moveTo>
                  <a:cubicBezTo>
                    <a:pt x="289" y="145"/>
                    <a:pt x="286" y="154"/>
                    <a:pt x="281" y="156"/>
                  </a:cubicBezTo>
                  <a:cubicBezTo>
                    <a:pt x="282" y="151"/>
                    <a:pt x="280" y="147"/>
                    <a:pt x="282" y="143"/>
                  </a:cubicBezTo>
                  <a:close/>
                  <a:moveTo>
                    <a:pt x="289" y="154"/>
                  </a:moveTo>
                  <a:cubicBezTo>
                    <a:pt x="291" y="156"/>
                    <a:pt x="291" y="164"/>
                    <a:pt x="289" y="168"/>
                  </a:cubicBezTo>
                  <a:cubicBezTo>
                    <a:pt x="287" y="166"/>
                    <a:pt x="286" y="163"/>
                    <a:pt x="284" y="161"/>
                  </a:cubicBezTo>
                  <a:cubicBezTo>
                    <a:pt x="285" y="158"/>
                    <a:pt x="288" y="156"/>
                    <a:pt x="289" y="154"/>
                  </a:cubicBezTo>
                  <a:close/>
                  <a:moveTo>
                    <a:pt x="290" y="134"/>
                  </a:moveTo>
                  <a:cubicBezTo>
                    <a:pt x="291" y="138"/>
                    <a:pt x="290" y="140"/>
                    <a:pt x="290" y="144"/>
                  </a:cubicBezTo>
                  <a:cubicBezTo>
                    <a:pt x="286" y="140"/>
                    <a:pt x="286" y="137"/>
                    <a:pt x="290" y="134"/>
                  </a:cubicBezTo>
                  <a:close/>
                  <a:moveTo>
                    <a:pt x="288" y="197"/>
                  </a:moveTo>
                  <a:cubicBezTo>
                    <a:pt x="288" y="193"/>
                    <a:pt x="285" y="191"/>
                    <a:pt x="283" y="188"/>
                  </a:cubicBezTo>
                  <a:cubicBezTo>
                    <a:pt x="283" y="187"/>
                    <a:pt x="285" y="190"/>
                    <a:pt x="286" y="190"/>
                  </a:cubicBezTo>
                  <a:cubicBezTo>
                    <a:pt x="287" y="189"/>
                    <a:pt x="285" y="186"/>
                    <a:pt x="284" y="184"/>
                  </a:cubicBezTo>
                  <a:cubicBezTo>
                    <a:pt x="285" y="181"/>
                    <a:pt x="287" y="179"/>
                    <a:pt x="289" y="176"/>
                  </a:cubicBezTo>
                  <a:cubicBezTo>
                    <a:pt x="292" y="182"/>
                    <a:pt x="291" y="193"/>
                    <a:pt x="288" y="197"/>
                  </a:cubicBezTo>
                  <a:close/>
                  <a:moveTo>
                    <a:pt x="290" y="212"/>
                  </a:moveTo>
                  <a:cubicBezTo>
                    <a:pt x="288" y="212"/>
                    <a:pt x="287" y="210"/>
                    <a:pt x="287" y="207"/>
                  </a:cubicBezTo>
                  <a:cubicBezTo>
                    <a:pt x="288" y="207"/>
                    <a:pt x="288" y="206"/>
                    <a:pt x="288" y="205"/>
                  </a:cubicBezTo>
                  <a:cubicBezTo>
                    <a:pt x="291" y="206"/>
                    <a:pt x="290" y="210"/>
                    <a:pt x="290" y="212"/>
                  </a:cubicBezTo>
                  <a:close/>
                  <a:moveTo>
                    <a:pt x="283" y="213"/>
                  </a:moveTo>
                  <a:cubicBezTo>
                    <a:pt x="287" y="216"/>
                    <a:pt x="287" y="221"/>
                    <a:pt x="283" y="224"/>
                  </a:cubicBezTo>
                  <a:cubicBezTo>
                    <a:pt x="282" y="221"/>
                    <a:pt x="283" y="215"/>
                    <a:pt x="283" y="213"/>
                  </a:cubicBezTo>
                  <a:close/>
                  <a:moveTo>
                    <a:pt x="283" y="363"/>
                  </a:moveTo>
                  <a:cubicBezTo>
                    <a:pt x="283" y="365"/>
                    <a:pt x="283" y="366"/>
                    <a:pt x="281" y="365"/>
                  </a:cubicBezTo>
                  <a:cubicBezTo>
                    <a:pt x="280" y="364"/>
                    <a:pt x="281" y="363"/>
                    <a:pt x="283" y="363"/>
                  </a:cubicBezTo>
                  <a:close/>
                  <a:moveTo>
                    <a:pt x="281" y="197"/>
                  </a:moveTo>
                  <a:cubicBezTo>
                    <a:pt x="283" y="196"/>
                    <a:pt x="286" y="199"/>
                    <a:pt x="285" y="202"/>
                  </a:cubicBezTo>
                  <a:cubicBezTo>
                    <a:pt x="284" y="202"/>
                    <a:pt x="284" y="204"/>
                    <a:pt x="282" y="203"/>
                  </a:cubicBezTo>
                  <a:cubicBezTo>
                    <a:pt x="282" y="202"/>
                    <a:pt x="283" y="198"/>
                    <a:pt x="281" y="197"/>
                  </a:cubicBezTo>
                  <a:close/>
                  <a:moveTo>
                    <a:pt x="286" y="173"/>
                  </a:moveTo>
                  <a:cubicBezTo>
                    <a:pt x="285" y="175"/>
                    <a:pt x="284" y="176"/>
                    <a:pt x="281" y="177"/>
                  </a:cubicBezTo>
                  <a:cubicBezTo>
                    <a:pt x="281" y="174"/>
                    <a:pt x="282" y="171"/>
                    <a:pt x="281" y="166"/>
                  </a:cubicBezTo>
                  <a:cubicBezTo>
                    <a:pt x="284" y="167"/>
                    <a:pt x="285" y="170"/>
                    <a:pt x="286" y="173"/>
                  </a:cubicBezTo>
                  <a:close/>
                  <a:moveTo>
                    <a:pt x="281" y="307"/>
                  </a:moveTo>
                  <a:cubicBezTo>
                    <a:pt x="281" y="308"/>
                    <a:pt x="281" y="309"/>
                    <a:pt x="281" y="311"/>
                  </a:cubicBezTo>
                  <a:cubicBezTo>
                    <a:pt x="279" y="310"/>
                    <a:pt x="277" y="307"/>
                    <a:pt x="281" y="307"/>
                  </a:cubicBezTo>
                  <a:close/>
                  <a:moveTo>
                    <a:pt x="280" y="342"/>
                  </a:moveTo>
                  <a:cubicBezTo>
                    <a:pt x="284" y="343"/>
                    <a:pt x="283" y="350"/>
                    <a:pt x="281" y="352"/>
                  </a:cubicBezTo>
                  <a:cubicBezTo>
                    <a:pt x="276" y="350"/>
                    <a:pt x="277" y="345"/>
                    <a:pt x="280" y="342"/>
                  </a:cubicBezTo>
                  <a:close/>
                  <a:moveTo>
                    <a:pt x="278" y="369"/>
                  </a:moveTo>
                  <a:cubicBezTo>
                    <a:pt x="277" y="371"/>
                    <a:pt x="275" y="374"/>
                    <a:pt x="274" y="373"/>
                  </a:cubicBezTo>
                  <a:cubicBezTo>
                    <a:pt x="273" y="370"/>
                    <a:pt x="276" y="368"/>
                    <a:pt x="278" y="369"/>
                  </a:cubicBezTo>
                  <a:close/>
                  <a:moveTo>
                    <a:pt x="280" y="390"/>
                  </a:moveTo>
                  <a:cubicBezTo>
                    <a:pt x="281" y="391"/>
                    <a:pt x="281" y="391"/>
                    <a:pt x="282" y="392"/>
                  </a:cubicBezTo>
                  <a:cubicBezTo>
                    <a:pt x="280" y="393"/>
                    <a:pt x="279" y="395"/>
                    <a:pt x="276" y="396"/>
                  </a:cubicBezTo>
                  <a:cubicBezTo>
                    <a:pt x="277" y="393"/>
                    <a:pt x="280" y="393"/>
                    <a:pt x="280" y="390"/>
                  </a:cubicBezTo>
                  <a:close/>
                  <a:moveTo>
                    <a:pt x="278" y="377"/>
                  </a:moveTo>
                  <a:cubicBezTo>
                    <a:pt x="279" y="377"/>
                    <a:pt x="280" y="376"/>
                    <a:pt x="280" y="375"/>
                  </a:cubicBezTo>
                  <a:cubicBezTo>
                    <a:pt x="284" y="375"/>
                    <a:pt x="284" y="380"/>
                    <a:pt x="283" y="383"/>
                  </a:cubicBezTo>
                  <a:cubicBezTo>
                    <a:pt x="280" y="382"/>
                    <a:pt x="279" y="379"/>
                    <a:pt x="278" y="377"/>
                  </a:cubicBezTo>
                  <a:close/>
                  <a:moveTo>
                    <a:pt x="283" y="236"/>
                  </a:moveTo>
                  <a:cubicBezTo>
                    <a:pt x="285" y="237"/>
                    <a:pt x="286" y="241"/>
                    <a:pt x="288" y="243"/>
                  </a:cubicBezTo>
                  <a:cubicBezTo>
                    <a:pt x="287" y="246"/>
                    <a:pt x="285" y="248"/>
                    <a:pt x="283" y="249"/>
                  </a:cubicBezTo>
                  <a:cubicBezTo>
                    <a:pt x="284" y="244"/>
                    <a:pt x="283" y="242"/>
                    <a:pt x="283" y="236"/>
                  </a:cubicBezTo>
                  <a:close/>
                  <a:moveTo>
                    <a:pt x="289" y="249"/>
                  </a:moveTo>
                  <a:cubicBezTo>
                    <a:pt x="292" y="250"/>
                    <a:pt x="291" y="256"/>
                    <a:pt x="289" y="257"/>
                  </a:cubicBezTo>
                  <a:cubicBezTo>
                    <a:pt x="288" y="256"/>
                    <a:pt x="287" y="255"/>
                    <a:pt x="286" y="255"/>
                  </a:cubicBezTo>
                  <a:cubicBezTo>
                    <a:pt x="286" y="252"/>
                    <a:pt x="289" y="252"/>
                    <a:pt x="289" y="249"/>
                  </a:cubicBezTo>
                  <a:close/>
                  <a:moveTo>
                    <a:pt x="291" y="237"/>
                  </a:moveTo>
                  <a:cubicBezTo>
                    <a:pt x="289" y="235"/>
                    <a:pt x="287" y="233"/>
                    <a:pt x="285" y="230"/>
                  </a:cubicBezTo>
                  <a:cubicBezTo>
                    <a:pt x="286" y="226"/>
                    <a:pt x="289" y="226"/>
                    <a:pt x="290" y="223"/>
                  </a:cubicBezTo>
                  <a:cubicBezTo>
                    <a:pt x="292" y="227"/>
                    <a:pt x="290" y="233"/>
                    <a:pt x="291" y="237"/>
                  </a:cubicBezTo>
                  <a:close/>
                  <a:moveTo>
                    <a:pt x="289" y="95"/>
                  </a:moveTo>
                  <a:cubicBezTo>
                    <a:pt x="292" y="95"/>
                    <a:pt x="291" y="100"/>
                    <a:pt x="289" y="99"/>
                  </a:cubicBezTo>
                  <a:cubicBezTo>
                    <a:pt x="288" y="97"/>
                    <a:pt x="289" y="97"/>
                    <a:pt x="289" y="95"/>
                  </a:cubicBezTo>
                  <a:close/>
                  <a:moveTo>
                    <a:pt x="286" y="122"/>
                  </a:moveTo>
                  <a:cubicBezTo>
                    <a:pt x="287" y="123"/>
                    <a:pt x="289" y="125"/>
                    <a:pt x="289" y="127"/>
                  </a:cubicBezTo>
                  <a:cubicBezTo>
                    <a:pt x="288" y="130"/>
                    <a:pt x="286" y="132"/>
                    <a:pt x="284" y="134"/>
                  </a:cubicBezTo>
                  <a:cubicBezTo>
                    <a:pt x="282" y="133"/>
                    <a:pt x="281" y="132"/>
                    <a:pt x="280" y="130"/>
                  </a:cubicBezTo>
                  <a:cubicBezTo>
                    <a:pt x="282" y="128"/>
                    <a:pt x="284" y="125"/>
                    <a:pt x="286" y="122"/>
                  </a:cubicBezTo>
                  <a:close/>
                  <a:moveTo>
                    <a:pt x="278" y="284"/>
                  </a:moveTo>
                  <a:cubicBezTo>
                    <a:pt x="276" y="284"/>
                    <a:pt x="277" y="287"/>
                    <a:pt x="275" y="287"/>
                  </a:cubicBezTo>
                  <a:cubicBezTo>
                    <a:pt x="273" y="286"/>
                    <a:pt x="271" y="284"/>
                    <a:pt x="270" y="282"/>
                  </a:cubicBezTo>
                  <a:cubicBezTo>
                    <a:pt x="270" y="279"/>
                    <a:pt x="272" y="279"/>
                    <a:pt x="272" y="277"/>
                  </a:cubicBezTo>
                  <a:cubicBezTo>
                    <a:pt x="275" y="278"/>
                    <a:pt x="277" y="281"/>
                    <a:pt x="278" y="284"/>
                  </a:cubicBezTo>
                  <a:close/>
                  <a:moveTo>
                    <a:pt x="268" y="312"/>
                  </a:moveTo>
                  <a:cubicBezTo>
                    <a:pt x="267" y="311"/>
                    <a:pt x="266" y="309"/>
                    <a:pt x="265" y="308"/>
                  </a:cubicBezTo>
                  <a:cubicBezTo>
                    <a:pt x="266" y="299"/>
                    <a:pt x="275" y="310"/>
                    <a:pt x="268" y="312"/>
                  </a:cubicBezTo>
                  <a:close/>
                  <a:moveTo>
                    <a:pt x="265" y="286"/>
                  </a:moveTo>
                  <a:cubicBezTo>
                    <a:pt x="268" y="284"/>
                    <a:pt x="272" y="290"/>
                    <a:pt x="270" y="293"/>
                  </a:cubicBezTo>
                  <a:cubicBezTo>
                    <a:pt x="266" y="293"/>
                    <a:pt x="266" y="288"/>
                    <a:pt x="265" y="286"/>
                  </a:cubicBezTo>
                  <a:close/>
                  <a:moveTo>
                    <a:pt x="268" y="279"/>
                  </a:moveTo>
                  <a:cubicBezTo>
                    <a:pt x="268" y="276"/>
                    <a:pt x="270" y="275"/>
                    <a:pt x="272" y="274"/>
                  </a:cubicBezTo>
                  <a:cubicBezTo>
                    <a:pt x="272" y="277"/>
                    <a:pt x="270" y="278"/>
                    <a:pt x="268" y="279"/>
                  </a:cubicBezTo>
                  <a:close/>
                  <a:moveTo>
                    <a:pt x="268" y="321"/>
                  </a:moveTo>
                  <a:cubicBezTo>
                    <a:pt x="271" y="325"/>
                    <a:pt x="273" y="330"/>
                    <a:pt x="277" y="333"/>
                  </a:cubicBezTo>
                  <a:cubicBezTo>
                    <a:pt x="277" y="337"/>
                    <a:pt x="274" y="338"/>
                    <a:pt x="273" y="341"/>
                  </a:cubicBezTo>
                  <a:cubicBezTo>
                    <a:pt x="268" y="337"/>
                    <a:pt x="264" y="331"/>
                    <a:pt x="265" y="324"/>
                  </a:cubicBezTo>
                  <a:cubicBezTo>
                    <a:pt x="267" y="324"/>
                    <a:pt x="267" y="322"/>
                    <a:pt x="268" y="321"/>
                  </a:cubicBezTo>
                  <a:close/>
                  <a:moveTo>
                    <a:pt x="272" y="351"/>
                  </a:moveTo>
                  <a:cubicBezTo>
                    <a:pt x="275" y="352"/>
                    <a:pt x="276" y="354"/>
                    <a:pt x="276" y="356"/>
                  </a:cubicBezTo>
                  <a:cubicBezTo>
                    <a:pt x="274" y="358"/>
                    <a:pt x="271" y="353"/>
                    <a:pt x="272" y="351"/>
                  </a:cubicBezTo>
                  <a:close/>
                  <a:moveTo>
                    <a:pt x="274" y="382"/>
                  </a:moveTo>
                  <a:cubicBezTo>
                    <a:pt x="279" y="385"/>
                    <a:pt x="278" y="389"/>
                    <a:pt x="274" y="392"/>
                  </a:cubicBezTo>
                  <a:cubicBezTo>
                    <a:pt x="272" y="391"/>
                    <a:pt x="271" y="389"/>
                    <a:pt x="270" y="388"/>
                  </a:cubicBezTo>
                  <a:cubicBezTo>
                    <a:pt x="270" y="385"/>
                    <a:pt x="273" y="384"/>
                    <a:pt x="274" y="382"/>
                  </a:cubicBezTo>
                  <a:close/>
                  <a:moveTo>
                    <a:pt x="279" y="409"/>
                  </a:moveTo>
                  <a:cubicBezTo>
                    <a:pt x="278" y="410"/>
                    <a:pt x="278" y="410"/>
                    <a:pt x="277" y="411"/>
                  </a:cubicBezTo>
                  <a:cubicBezTo>
                    <a:pt x="267" y="407"/>
                    <a:pt x="278" y="399"/>
                    <a:pt x="279" y="409"/>
                  </a:cubicBezTo>
                  <a:close/>
                  <a:moveTo>
                    <a:pt x="291" y="267"/>
                  </a:moveTo>
                  <a:cubicBezTo>
                    <a:pt x="289" y="271"/>
                    <a:pt x="287" y="273"/>
                    <a:pt x="284" y="275"/>
                  </a:cubicBezTo>
                  <a:cubicBezTo>
                    <a:pt x="281" y="267"/>
                    <a:pt x="287" y="258"/>
                    <a:pt x="291" y="267"/>
                  </a:cubicBezTo>
                  <a:close/>
                  <a:moveTo>
                    <a:pt x="288" y="290"/>
                  </a:moveTo>
                  <a:cubicBezTo>
                    <a:pt x="283" y="290"/>
                    <a:pt x="286" y="278"/>
                    <a:pt x="290" y="277"/>
                  </a:cubicBezTo>
                  <a:cubicBezTo>
                    <a:pt x="291" y="280"/>
                    <a:pt x="292" y="289"/>
                    <a:pt x="288" y="290"/>
                  </a:cubicBezTo>
                  <a:close/>
                  <a:moveTo>
                    <a:pt x="289" y="298"/>
                  </a:moveTo>
                  <a:cubicBezTo>
                    <a:pt x="288" y="301"/>
                    <a:pt x="291" y="301"/>
                    <a:pt x="291" y="304"/>
                  </a:cubicBezTo>
                  <a:cubicBezTo>
                    <a:pt x="290" y="305"/>
                    <a:pt x="289" y="304"/>
                    <a:pt x="289" y="305"/>
                  </a:cubicBezTo>
                  <a:cubicBezTo>
                    <a:pt x="286" y="305"/>
                    <a:pt x="286" y="302"/>
                    <a:pt x="285" y="300"/>
                  </a:cubicBezTo>
                  <a:cubicBezTo>
                    <a:pt x="286" y="299"/>
                    <a:pt x="286" y="298"/>
                    <a:pt x="289" y="298"/>
                  </a:cubicBezTo>
                  <a:close/>
                  <a:moveTo>
                    <a:pt x="285" y="311"/>
                  </a:moveTo>
                  <a:cubicBezTo>
                    <a:pt x="290" y="312"/>
                    <a:pt x="291" y="318"/>
                    <a:pt x="287" y="321"/>
                  </a:cubicBezTo>
                  <a:cubicBezTo>
                    <a:pt x="284" y="318"/>
                    <a:pt x="285" y="315"/>
                    <a:pt x="285" y="311"/>
                  </a:cubicBezTo>
                  <a:close/>
                  <a:moveTo>
                    <a:pt x="289" y="335"/>
                  </a:moveTo>
                  <a:cubicBezTo>
                    <a:pt x="290" y="336"/>
                    <a:pt x="291" y="340"/>
                    <a:pt x="290" y="341"/>
                  </a:cubicBezTo>
                  <a:cubicBezTo>
                    <a:pt x="289" y="340"/>
                    <a:pt x="287" y="339"/>
                    <a:pt x="287" y="337"/>
                  </a:cubicBezTo>
                  <a:cubicBezTo>
                    <a:pt x="288" y="336"/>
                    <a:pt x="288" y="336"/>
                    <a:pt x="289" y="335"/>
                  </a:cubicBezTo>
                  <a:close/>
                  <a:moveTo>
                    <a:pt x="291" y="388"/>
                  </a:moveTo>
                  <a:cubicBezTo>
                    <a:pt x="292" y="389"/>
                    <a:pt x="289" y="392"/>
                    <a:pt x="291" y="394"/>
                  </a:cubicBezTo>
                  <a:cubicBezTo>
                    <a:pt x="290" y="395"/>
                    <a:pt x="288" y="391"/>
                    <a:pt x="288" y="388"/>
                  </a:cubicBezTo>
                  <a:cubicBezTo>
                    <a:pt x="289" y="388"/>
                    <a:pt x="290" y="388"/>
                    <a:pt x="291" y="388"/>
                  </a:cubicBezTo>
                  <a:close/>
                  <a:moveTo>
                    <a:pt x="290" y="403"/>
                  </a:moveTo>
                  <a:cubicBezTo>
                    <a:pt x="293" y="405"/>
                    <a:pt x="291" y="408"/>
                    <a:pt x="288" y="409"/>
                  </a:cubicBezTo>
                  <a:cubicBezTo>
                    <a:pt x="288" y="406"/>
                    <a:pt x="289" y="405"/>
                    <a:pt x="290" y="403"/>
                  </a:cubicBezTo>
                  <a:close/>
                  <a:moveTo>
                    <a:pt x="290" y="424"/>
                  </a:moveTo>
                  <a:cubicBezTo>
                    <a:pt x="293" y="425"/>
                    <a:pt x="295" y="427"/>
                    <a:pt x="295" y="430"/>
                  </a:cubicBezTo>
                  <a:cubicBezTo>
                    <a:pt x="295" y="431"/>
                    <a:pt x="293" y="433"/>
                    <a:pt x="291" y="433"/>
                  </a:cubicBezTo>
                  <a:cubicBezTo>
                    <a:pt x="293" y="429"/>
                    <a:pt x="287" y="427"/>
                    <a:pt x="290" y="424"/>
                  </a:cubicBezTo>
                  <a:close/>
                  <a:moveTo>
                    <a:pt x="295" y="419"/>
                  </a:moveTo>
                  <a:cubicBezTo>
                    <a:pt x="295" y="417"/>
                    <a:pt x="297" y="417"/>
                    <a:pt x="298" y="415"/>
                  </a:cubicBezTo>
                  <a:cubicBezTo>
                    <a:pt x="301" y="415"/>
                    <a:pt x="301" y="419"/>
                    <a:pt x="303" y="420"/>
                  </a:cubicBezTo>
                  <a:cubicBezTo>
                    <a:pt x="303" y="423"/>
                    <a:pt x="301" y="423"/>
                    <a:pt x="300" y="426"/>
                  </a:cubicBezTo>
                  <a:cubicBezTo>
                    <a:pt x="298" y="424"/>
                    <a:pt x="297" y="421"/>
                    <a:pt x="295" y="419"/>
                  </a:cubicBezTo>
                  <a:close/>
                  <a:moveTo>
                    <a:pt x="302" y="274"/>
                  </a:moveTo>
                  <a:cubicBezTo>
                    <a:pt x="299" y="274"/>
                    <a:pt x="299" y="270"/>
                    <a:pt x="297" y="269"/>
                  </a:cubicBezTo>
                  <a:cubicBezTo>
                    <a:pt x="299" y="267"/>
                    <a:pt x="299" y="263"/>
                    <a:pt x="303" y="263"/>
                  </a:cubicBezTo>
                  <a:cubicBezTo>
                    <a:pt x="302" y="267"/>
                    <a:pt x="304" y="271"/>
                    <a:pt x="302" y="274"/>
                  </a:cubicBezTo>
                  <a:close/>
                  <a:moveTo>
                    <a:pt x="299" y="252"/>
                  </a:moveTo>
                  <a:cubicBezTo>
                    <a:pt x="299" y="249"/>
                    <a:pt x="302" y="249"/>
                    <a:pt x="302" y="246"/>
                  </a:cubicBezTo>
                  <a:cubicBezTo>
                    <a:pt x="305" y="248"/>
                    <a:pt x="303" y="251"/>
                    <a:pt x="303" y="254"/>
                  </a:cubicBezTo>
                  <a:cubicBezTo>
                    <a:pt x="300" y="255"/>
                    <a:pt x="302" y="251"/>
                    <a:pt x="299" y="252"/>
                  </a:cubicBezTo>
                  <a:close/>
                  <a:moveTo>
                    <a:pt x="303" y="231"/>
                  </a:moveTo>
                  <a:cubicBezTo>
                    <a:pt x="304" y="232"/>
                    <a:pt x="305" y="233"/>
                    <a:pt x="304" y="235"/>
                  </a:cubicBezTo>
                  <a:cubicBezTo>
                    <a:pt x="302" y="236"/>
                    <a:pt x="302" y="232"/>
                    <a:pt x="303" y="231"/>
                  </a:cubicBezTo>
                  <a:close/>
                  <a:moveTo>
                    <a:pt x="300" y="212"/>
                  </a:moveTo>
                  <a:cubicBezTo>
                    <a:pt x="301" y="209"/>
                    <a:pt x="304" y="209"/>
                    <a:pt x="305" y="206"/>
                  </a:cubicBezTo>
                  <a:cubicBezTo>
                    <a:pt x="305" y="209"/>
                    <a:pt x="305" y="217"/>
                    <a:pt x="304" y="220"/>
                  </a:cubicBezTo>
                  <a:cubicBezTo>
                    <a:pt x="302" y="218"/>
                    <a:pt x="301" y="215"/>
                    <a:pt x="300" y="212"/>
                  </a:cubicBezTo>
                  <a:close/>
                  <a:moveTo>
                    <a:pt x="305" y="337"/>
                  </a:moveTo>
                  <a:cubicBezTo>
                    <a:pt x="307" y="337"/>
                    <a:pt x="307" y="339"/>
                    <a:pt x="306" y="340"/>
                  </a:cubicBezTo>
                  <a:cubicBezTo>
                    <a:pt x="304" y="340"/>
                    <a:pt x="304" y="338"/>
                    <a:pt x="305" y="337"/>
                  </a:cubicBezTo>
                  <a:close/>
                  <a:moveTo>
                    <a:pt x="306" y="763"/>
                  </a:moveTo>
                  <a:cubicBezTo>
                    <a:pt x="309" y="764"/>
                    <a:pt x="306" y="767"/>
                    <a:pt x="308" y="768"/>
                  </a:cubicBezTo>
                  <a:cubicBezTo>
                    <a:pt x="304" y="769"/>
                    <a:pt x="305" y="765"/>
                    <a:pt x="306" y="763"/>
                  </a:cubicBezTo>
                  <a:close/>
                  <a:moveTo>
                    <a:pt x="318" y="744"/>
                  </a:moveTo>
                  <a:cubicBezTo>
                    <a:pt x="320" y="747"/>
                    <a:pt x="320" y="755"/>
                    <a:pt x="316" y="756"/>
                  </a:cubicBezTo>
                  <a:cubicBezTo>
                    <a:pt x="317" y="753"/>
                    <a:pt x="314" y="754"/>
                    <a:pt x="314" y="751"/>
                  </a:cubicBezTo>
                  <a:cubicBezTo>
                    <a:pt x="315" y="749"/>
                    <a:pt x="317" y="747"/>
                    <a:pt x="318" y="744"/>
                  </a:cubicBezTo>
                  <a:close/>
                  <a:moveTo>
                    <a:pt x="315" y="789"/>
                  </a:moveTo>
                  <a:cubicBezTo>
                    <a:pt x="316" y="786"/>
                    <a:pt x="317" y="784"/>
                    <a:pt x="318" y="782"/>
                  </a:cubicBezTo>
                  <a:cubicBezTo>
                    <a:pt x="321" y="784"/>
                    <a:pt x="318" y="789"/>
                    <a:pt x="315" y="789"/>
                  </a:cubicBezTo>
                  <a:close/>
                  <a:moveTo>
                    <a:pt x="321" y="810"/>
                  </a:moveTo>
                  <a:cubicBezTo>
                    <a:pt x="320" y="811"/>
                    <a:pt x="318" y="809"/>
                    <a:pt x="317" y="808"/>
                  </a:cubicBezTo>
                  <a:cubicBezTo>
                    <a:pt x="318" y="806"/>
                    <a:pt x="322" y="808"/>
                    <a:pt x="321" y="810"/>
                  </a:cubicBezTo>
                  <a:close/>
                  <a:moveTo>
                    <a:pt x="319" y="267"/>
                  </a:moveTo>
                  <a:cubicBezTo>
                    <a:pt x="322" y="269"/>
                    <a:pt x="321" y="275"/>
                    <a:pt x="321" y="280"/>
                  </a:cubicBezTo>
                  <a:cubicBezTo>
                    <a:pt x="316" y="280"/>
                    <a:pt x="318" y="272"/>
                    <a:pt x="319" y="267"/>
                  </a:cubicBezTo>
                  <a:close/>
                  <a:moveTo>
                    <a:pt x="317" y="231"/>
                  </a:moveTo>
                  <a:cubicBezTo>
                    <a:pt x="315" y="226"/>
                    <a:pt x="316" y="221"/>
                    <a:pt x="316" y="216"/>
                  </a:cubicBezTo>
                  <a:cubicBezTo>
                    <a:pt x="319" y="219"/>
                    <a:pt x="321" y="221"/>
                    <a:pt x="322" y="225"/>
                  </a:cubicBezTo>
                  <a:cubicBezTo>
                    <a:pt x="320" y="227"/>
                    <a:pt x="319" y="229"/>
                    <a:pt x="317" y="231"/>
                  </a:cubicBezTo>
                  <a:close/>
                  <a:moveTo>
                    <a:pt x="317" y="204"/>
                  </a:moveTo>
                  <a:cubicBezTo>
                    <a:pt x="316" y="200"/>
                    <a:pt x="316" y="198"/>
                    <a:pt x="317" y="195"/>
                  </a:cubicBezTo>
                  <a:cubicBezTo>
                    <a:pt x="320" y="196"/>
                    <a:pt x="322" y="199"/>
                    <a:pt x="322" y="203"/>
                  </a:cubicBezTo>
                  <a:cubicBezTo>
                    <a:pt x="320" y="203"/>
                    <a:pt x="318" y="204"/>
                    <a:pt x="317" y="204"/>
                  </a:cubicBezTo>
                  <a:close/>
                  <a:moveTo>
                    <a:pt x="308" y="57"/>
                  </a:moveTo>
                  <a:cubicBezTo>
                    <a:pt x="307" y="53"/>
                    <a:pt x="306" y="48"/>
                    <a:pt x="308" y="46"/>
                  </a:cubicBezTo>
                  <a:cubicBezTo>
                    <a:pt x="310" y="48"/>
                    <a:pt x="310" y="51"/>
                    <a:pt x="312" y="54"/>
                  </a:cubicBezTo>
                  <a:cubicBezTo>
                    <a:pt x="311" y="55"/>
                    <a:pt x="311" y="57"/>
                    <a:pt x="308" y="57"/>
                  </a:cubicBezTo>
                  <a:close/>
                  <a:moveTo>
                    <a:pt x="308" y="72"/>
                  </a:moveTo>
                  <a:cubicBezTo>
                    <a:pt x="312" y="72"/>
                    <a:pt x="311" y="78"/>
                    <a:pt x="310" y="81"/>
                  </a:cubicBezTo>
                  <a:cubicBezTo>
                    <a:pt x="308" y="79"/>
                    <a:pt x="307" y="77"/>
                    <a:pt x="306" y="74"/>
                  </a:cubicBezTo>
                  <a:cubicBezTo>
                    <a:pt x="307" y="73"/>
                    <a:pt x="309" y="74"/>
                    <a:pt x="308" y="72"/>
                  </a:cubicBezTo>
                  <a:close/>
                  <a:moveTo>
                    <a:pt x="303" y="70"/>
                  </a:moveTo>
                  <a:cubicBezTo>
                    <a:pt x="303" y="68"/>
                    <a:pt x="301" y="68"/>
                    <a:pt x="302" y="66"/>
                  </a:cubicBezTo>
                  <a:cubicBezTo>
                    <a:pt x="303" y="65"/>
                    <a:pt x="305" y="66"/>
                    <a:pt x="304" y="63"/>
                  </a:cubicBezTo>
                  <a:cubicBezTo>
                    <a:pt x="305" y="63"/>
                    <a:pt x="306" y="64"/>
                    <a:pt x="306" y="64"/>
                  </a:cubicBezTo>
                  <a:cubicBezTo>
                    <a:pt x="307" y="67"/>
                    <a:pt x="306" y="69"/>
                    <a:pt x="303" y="70"/>
                  </a:cubicBezTo>
                  <a:close/>
                  <a:moveTo>
                    <a:pt x="300" y="63"/>
                  </a:moveTo>
                  <a:cubicBezTo>
                    <a:pt x="299" y="62"/>
                    <a:pt x="299" y="62"/>
                    <a:pt x="298" y="61"/>
                  </a:cubicBezTo>
                  <a:cubicBezTo>
                    <a:pt x="297" y="57"/>
                    <a:pt x="300" y="57"/>
                    <a:pt x="301" y="55"/>
                  </a:cubicBezTo>
                  <a:cubicBezTo>
                    <a:pt x="304" y="55"/>
                    <a:pt x="303" y="59"/>
                    <a:pt x="304" y="60"/>
                  </a:cubicBezTo>
                  <a:cubicBezTo>
                    <a:pt x="303" y="61"/>
                    <a:pt x="302" y="63"/>
                    <a:pt x="300" y="63"/>
                  </a:cubicBezTo>
                  <a:close/>
                  <a:moveTo>
                    <a:pt x="297" y="79"/>
                  </a:moveTo>
                  <a:cubicBezTo>
                    <a:pt x="294" y="77"/>
                    <a:pt x="295" y="74"/>
                    <a:pt x="296" y="70"/>
                  </a:cubicBezTo>
                  <a:cubicBezTo>
                    <a:pt x="301" y="71"/>
                    <a:pt x="300" y="77"/>
                    <a:pt x="297" y="79"/>
                  </a:cubicBezTo>
                  <a:close/>
                  <a:moveTo>
                    <a:pt x="292" y="47"/>
                  </a:moveTo>
                  <a:cubicBezTo>
                    <a:pt x="293" y="46"/>
                    <a:pt x="293" y="44"/>
                    <a:pt x="295" y="44"/>
                  </a:cubicBezTo>
                  <a:cubicBezTo>
                    <a:pt x="295" y="46"/>
                    <a:pt x="294" y="47"/>
                    <a:pt x="292" y="47"/>
                  </a:cubicBezTo>
                  <a:close/>
                  <a:moveTo>
                    <a:pt x="293" y="67"/>
                  </a:moveTo>
                  <a:cubicBezTo>
                    <a:pt x="293" y="71"/>
                    <a:pt x="290" y="73"/>
                    <a:pt x="287" y="74"/>
                  </a:cubicBezTo>
                  <a:cubicBezTo>
                    <a:pt x="285" y="71"/>
                    <a:pt x="290" y="70"/>
                    <a:pt x="291" y="67"/>
                  </a:cubicBezTo>
                  <a:cubicBezTo>
                    <a:pt x="291" y="67"/>
                    <a:pt x="292" y="67"/>
                    <a:pt x="293" y="67"/>
                  </a:cubicBezTo>
                  <a:close/>
                  <a:moveTo>
                    <a:pt x="284" y="81"/>
                  </a:moveTo>
                  <a:cubicBezTo>
                    <a:pt x="287" y="82"/>
                    <a:pt x="287" y="86"/>
                    <a:pt x="289" y="88"/>
                  </a:cubicBezTo>
                  <a:cubicBezTo>
                    <a:pt x="289" y="91"/>
                    <a:pt x="286" y="90"/>
                    <a:pt x="286" y="93"/>
                  </a:cubicBezTo>
                  <a:cubicBezTo>
                    <a:pt x="283" y="92"/>
                    <a:pt x="282" y="88"/>
                    <a:pt x="280" y="87"/>
                  </a:cubicBezTo>
                  <a:cubicBezTo>
                    <a:pt x="280" y="84"/>
                    <a:pt x="283" y="83"/>
                    <a:pt x="284" y="81"/>
                  </a:cubicBezTo>
                  <a:close/>
                  <a:moveTo>
                    <a:pt x="280" y="253"/>
                  </a:moveTo>
                  <a:cubicBezTo>
                    <a:pt x="279" y="258"/>
                    <a:pt x="274" y="261"/>
                    <a:pt x="272" y="265"/>
                  </a:cubicBezTo>
                  <a:cubicBezTo>
                    <a:pt x="267" y="262"/>
                    <a:pt x="267" y="258"/>
                    <a:pt x="265" y="254"/>
                  </a:cubicBezTo>
                  <a:cubicBezTo>
                    <a:pt x="268" y="250"/>
                    <a:pt x="270" y="247"/>
                    <a:pt x="273" y="243"/>
                  </a:cubicBezTo>
                  <a:cubicBezTo>
                    <a:pt x="277" y="245"/>
                    <a:pt x="278" y="250"/>
                    <a:pt x="280" y="253"/>
                  </a:cubicBezTo>
                  <a:close/>
                  <a:moveTo>
                    <a:pt x="280" y="243"/>
                  </a:moveTo>
                  <a:cubicBezTo>
                    <a:pt x="278" y="242"/>
                    <a:pt x="275" y="240"/>
                    <a:pt x="278" y="237"/>
                  </a:cubicBezTo>
                  <a:cubicBezTo>
                    <a:pt x="281" y="237"/>
                    <a:pt x="279" y="241"/>
                    <a:pt x="280" y="243"/>
                  </a:cubicBezTo>
                  <a:close/>
                  <a:moveTo>
                    <a:pt x="273" y="235"/>
                  </a:moveTo>
                  <a:cubicBezTo>
                    <a:pt x="269" y="231"/>
                    <a:pt x="271" y="226"/>
                    <a:pt x="274" y="223"/>
                  </a:cubicBezTo>
                  <a:cubicBezTo>
                    <a:pt x="276" y="224"/>
                    <a:pt x="278" y="227"/>
                    <a:pt x="279" y="229"/>
                  </a:cubicBezTo>
                  <a:cubicBezTo>
                    <a:pt x="277" y="231"/>
                    <a:pt x="276" y="234"/>
                    <a:pt x="273" y="235"/>
                  </a:cubicBezTo>
                  <a:close/>
                  <a:moveTo>
                    <a:pt x="278" y="174"/>
                  </a:moveTo>
                  <a:cubicBezTo>
                    <a:pt x="276" y="174"/>
                    <a:pt x="277" y="172"/>
                    <a:pt x="276" y="173"/>
                  </a:cubicBezTo>
                  <a:cubicBezTo>
                    <a:pt x="274" y="175"/>
                    <a:pt x="280" y="177"/>
                    <a:pt x="278" y="180"/>
                  </a:cubicBezTo>
                  <a:cubicBezTo>
                    <a:pt x="276" y="178"/>
                    <a:pt x="276" y="175"/>
                    <a:pt x="274" y="174"/>
                  </a:cubicBezTo>
                  <a:cubicBezTo>
                    <a:pt x="274" y="171"/>
                    <a:pt x="276" y="171"/>
                    <a:pt x="277" y="169"/>
                  </a:cubicBezTo>
                  <a:cubicBezTo>
                    <a:pt x="279" y="170"/>
                    <a:pt x="278" y="172"/>
                    <a:pt x="278" y="174"/>
                  </a:cubicBezTo>
                  <a:close/>
                  <a:moveTo>
                    <a:pt x="276" y="78"/>
                  </a:moveTo>
                  <a:cubicBezTo>
                    <a:pt x="274" y="77"/>
                    <a:pt x="274" y="74"/>
                    <a:pt x="272" y="72"/>
                  </a:cubicBezTo>
                  <a:cubicBezTo>
                    <a:pt x="272" y="69"/>
                    <a:pt x="275" y="68"/>
                    <a:pt x="276" y="66"/>
                  </a:cubicBezTo>
                  <a:cubicBezTo>
                    <a:pt x="279" y="68"/>
                    <a:pt x="276" y="75"/>
                    <a:pt x="276" y="78"/>
                  </a:cubicBezTo>
                  <a:close/>
                  <a:moveTo>
                    <a:pt x="268" y="65"/>
                  </a:moveTo>
                  <a:cubicBezTo>
                    <a:pt x="266" y="64"/>
                    <a:pt x="266" y="60"/>
                    <a:pt x="264" y="58"/>
                  </a:cubicBezTo>
                  <a:cubicBezTo>
                    <a:pt x="265" y="54"/>
                    <a:pt x="269" y="53"/>
                    <a:pt x="269" y="49"/>
                  </a:cubicBezTo>
                  <a:cubicBezTo>
                    <a:pt x="270" y="49"/>
                    <a:pt x="270" y="49"/>
                    <a:pt x="271" y="49"/>
                  </a:cubicBezTo>
                  <a:cubicBezTo>
                    <a:pt x="274" y="55"/>
                    <a:pt x="274" y="62"/>
                    <a:pt x="268" y="65"/>
                  </a:cubicBezTo>
                  <a:close/>
                  <a:moveTo>
                    <a:pt x="262" y="52"/>
                  </a:moveTo>
                  <a:cubicBezTo>
                    <a:pt x="255" y="43"/>
                    <a:pt x="270" y="37"/>
                    <a:pt x="276" y="33"/>
                  </a:cubicBezTo>
                  <a:cubicBezTo>
                    <a:pt x="274" y="39"/>
                    <a:pt x="267" y="46"/>
                    <a:pt x="262" y="52"/>
                  </a:cubicBezTo>
                  <a:close/>
                  <a:moveTo>
                    <a:pt x="261" y="62"/>
                  </a:moveTo>
                  <a:cubicBezTo>
                    <a:pt x="263" y="64"/>
                    <a:pt x="263" y="67"/>
                    <a:pt x="265" y="70"/>
                  </a:cubicBezTo>
                  <a:cubicBezTo>
                    <a:pt x="263" y="71"/>
                    <a:pt x="263" y="73"/>
                    <a:pt x="261" y="74"/>
                  </a:cubicBezTo>
                  <a:cubicBezTo>
                    <a:pt x="256" y="71"/>
                    <a:pt x="255" y="65"/>
                    <a:pt x="261" y="62"/>
                  </a:cubicBezTo>
                  <a:close/>
                  <a:moveTo>
                    <a:pt x="254" y="63"/>
                  </a:moveTo>
                  <a:cubicBezTo>
                    <a:pt x="252" y="61"/>
                    <a:pt x="250" y="58"/>
                    <a:pt x="249" y="55"/>
                  </a:cubicBezTo>
                  <a:cubicBezTo>
                    <a:pt x="252" y="54"/>
                    <a:pt x="252" y="51"/>
                    <a:pt x="254" y="50"/>
                  </a:cubicBezTo>
                  <a:cubicBezTo>
                    <a:pt x="257" y="51"/>
                    <a:pt x="256" y="55"/>
                    <a:pt x="259" y="57"/>
                  </a:cubicBezTo>
                  <a:cubicBezTo>
                    <a:pt x="257" y="59"/>
                    <a:pt x="255" y="60"/>
                    <a:pt x="254" y="63"/>
                  </a:cubicBezTo>
                  <a:close/>
                  <a:moveTo>
                    <a:pt x="250" y="67"/>
                  </a:moveTo>
                  <a:cubicBezTo>
                    <a:pt x="248" y="71"/>
                    <a:pt x="244" y="74"/>
                    <a:pt x="242" y="78"/>
                  </a:cubicBezTo>
                  <a:cubicBezTo>
                    <a:pt x="240" y="78"/>
                    <a:pt x="241" y="75"/>
                    <a:pt x="238" y="76"/>
                  </a:cubicBezTo>
                  <a:cubicBezTo>
                    <a:pt x="239" y="73"/>
                    <a:pt x="239" y="73"/>
                    <a:pt x="237" y="72"/>
                  </a:cubicBezTo>
                  <a:cubicBezTo>
                    <a:pt x="240" y="67"/>
                    <a:pt x="243" y="64"/>
                    <a:pt x="246" y="59"/>
                  </a:cubicBezTo>
                  <a:cubicBezTo>
                    <a:pt x="247" y="62"/>
                    <a:pt x="250" y="64"/>
                    <a:pt x="250" y="67"/>
                  </a:cubicBezTo>
                  <a:close/>
                  <a:moveTo>
                    <a:pt x="234" y="67"/>
                  </a:moveTo>
                  <a:cubicBezTo>
                    <a:pt x="233" y="66"/>
                    <a:pt x="232" y="64"/>
                    <a:pt x="232" y="63"/>
                  </a:cubicBezTo>
                  <a:cubicBezTo>
                    <a:pt x="235" y="60"/>
                    <a:pt x="239" y="58"/>
                    <a:pt x="241" y="53"/>
                  </a:cubicBezTo>
                  <a:cubicBezTo>
                    <a:pt x="242" y="53"/>
                    <a:pt x="242" y="54"/>
                    <a:pt x="244" y="54"/>
                  </a:cubicBezTo>
                  <a:cubicBezTo>
                    <a:pt x="241" y="59"/>
                    <a:pt x="238" y="63"/>
                    <a:pt x="234" y="67"/>
                  </a:cubicBezTo>
                  <a:close/>
                  <a:moveTo>
                    <a:pt x="230" y="61"/>
                  </a:moveTo>
                  <a:cubicBezTo>
                    <a:pt x="225" y="55"/>
                    <a:pt x="236" y="50"/>
                    <a:pt x="238" y="45"/>
                  </a:cubicBezTo>
                  <a:cubicBezTo>
                    <a:pt x="240" y="46"/>
                    <a:pt x="239" y="50"/>
                    <a:pt x="240" y="52"/>
                  </a:cubicBezTo>
                  <a:cubicBezTo>
                    <a:pt x="237" y="54"/>
                    <a:pt x="233" y="57"/>
                    <a:pt x="230" y="61"/>
                  </a:cubicBezTo>
                  <a:close/>
                  <a:moveTo>
                    <a:pt x="231" y="70"/>
                  </a:moveTo>
                  <a:cubicBezTo>
                    <a:pt x="230" y="73"/>
                    <a:pt x="228" y="75"/>
                    <a:pt x="227" y="78"/>
                  </a:cubicBezTo>
                  <a:cubicBezTo>
                    <a:pt x="226" y="76"/>
                    <a:pt x="224" y="75"/>
                    <a:pt x="223" y="72"/>
                  </a:cubicBezTo>
                  <a:cubicBezTo>
                    <a:pt x="224" y="70"/>
                    <a:pt x="227" y="69"/>
                    <a:pt x="228" y="67"/>
                  </a:cubicBezTo>
                  <a:cubicBezTo>
                    <a:pt x="230" y="67"/>
                    <a:pt x="230" y="69"/>
                    <a:pt x="231" y="70"/>
                  </a:cubicBezTo>
                  <a:close/>
                  <a:moveTo>
                    <a:pt x="221" y="69"/>
                  </a:moveTo>
                  <a:cubicBezTo>
                    <a:pt x="221" y="65"/>
                    <a:pt x="223" y="64"/>
                    <a:pt x="225" y="61"/>
                  </a:cubicBezTo>
                  <a:cubicBezTo>
                    <a:pt x="226" y="62"/>
                    <a:pt x="226" y="63"/>
                    <a:pt x="227" y="65"/>
                  </a:cubicBezTo>
                  <a:cubicBezTo>
                    <a:pt x="224" y="66"/>
                    <a:pt x="223" y="71"/>
                    <a:pt x="221" y="69"/>
                  </a:cubicBezTo>
                  <a:close/>
                  <a:moveTo>
                    <a:pt x="213" y="59"/>
                  </a:moveTo>
                  <a:cubicBezTo>
                    <a:pt x="212" y="55"/>
                    <a:pt x="216" y="51"/>
                    <a:pt x="219" y="50"/>
                  </a:cubicBezTo>
                  <a:cubicBezTo>
                    <a:pt x="220" y="56"/>
                    <a:pt x="216" y="57"/>
                    <a:pt x="213" y="59"/>
                  </a:cubicBezTo>
                  <a:close/>
                  <a:moveTo>
                    <a:pt x="214" y="69"/>
                  </a:moveTo>
                  <a:cubicBezTo>
                    <a:pt x="211" y="70"/>
                    <a:pt x="212" y="74"/>
                    <a:pt x="209" y="74"/>
                  </a:cubicBezTo>
                  <a:cubicBezTo>
                    <a:pt x="209" y="73"/>
                    <a:pt x="208" y="72"/>
                    <a:pt x="208" y="71"/>
                  </a:cubicBezTo>
                  <a:cubicBezTo>
                    <a:pt x="208" y="68"/>
                    <a:pt x="211" y="67"/>
                    <a:pt x="212" y="65"/>
                  </a:cubicBezTo>
                  <a:cubicBezTo>
                    <a:pt x="215" y="65"/>
                    <a:pt x="214" y="66"/>
                    <a:pt x="214" y="69"/>
                  </a:cubicBezTo>
                  <a:close/>
                  <a:moveTo>
                    <a:pt x="206" y="69"/>
                  </a:moveTo>
                  <a:cubicBezTo>
                    <a:pt x="203" y="65"/>
                    <a:pt x="208" y="63"/>
                    <a:pt x="209" y="60"/>
                  </a:cubicBezTo>
                  <a:cubicBezTo>
                    <a:pt x="209" y="60"/>
                    <a:pt x="210" y="61"/>
                    <a:pt x="211" y="61"/>
                  </a:cubicBezTo>
                  <a:cubicBezTo>
                    <a:pt x="211" y="65"/>
                    <a:pt x="208" y="66"/>
                    <a:pt x="206" y="69"/>
                  </a:cubicBezTo>
                  <a:close/>
                  <a:moveTo>
                    <a:pt x="203" y="38"/>
                  </a:moveTo>
                  <a:cubicBezTo>
                    <a:pt x="201" y="37"/>
                    <a:pt x="200" y="36"/>
                    <a:pt x="200" y="33"/>
                  </a:cubicBezTo>
                  <a:cubicBezTo>
                    <a:pt x="202" y="31"/>
                    <a:pt x="205" y="33"/>
                    <a:pt x="207" y="35"/>
                  </a:cubicBezTo>
                  <a:cubicBezTo>
                    <a:pt x="206" y="36"/>
                    <a:pt x="205" y="38"/>
                    <a:pt x="203" y="38"/>
                  </a:cubicBezTo>
                  <a:close/>
                  <a:moveTo>
                    <a:pt x="205" y="53"/>
                  </a:moveTo>
                  <a:cubicBezTo>
                    <a:pt x="204" y="56"/>
                    <a:pt x="202" y="58"/>
                    <a:pt x="200" y="59"/>
                  </a:cubicBezTo>
                  <a:cubicBezTo>
                    <a:pt x="197" y="59"/>
                    <a:pt x="199" y="56"/>
                    <a:pt x="197" y="55"/>
                  </a:cubicBezTo>
                  <a:cubicBezTo>
                    <a:pt x="198" y="50"/>
                    <a:pt x="204" y="47"/>
                    <a:pt x="205" y="53"/>
                  </a:cubicBezTo>
                  <a:close/>
                  <a:moveTo>
                    <a:pt x="198" y="66"/>
                  </a:moveTo>
                  <a:cubicBezTo>
                    <a:pt x="198" y="66"/>
                    <a:pt x="199" y="67"/>
                    <a:pt x="199" y="67"/>
                  </a:cubicBezTo>
                  <a:cubicBezTo>
                    <a:pt x="198" y="68"/>
                    <a:pt x="197" y="70"/>
                    <a:pt x="195" y="70"/>
                  </a:cubicBezTo>
                  <a:cubicBezTo>
                    <a:pt x="195" y="67"/>
                    <a:pt x="198" y="69"/>
                    <a:pt x="197" y="66"/>
                  </a:cubicBezTo>
                  <a:cubicBezTo>
                    <a:pt x="198" y="66"/>
                    <a:pt x="198" y="66"/>
                    <a:pt x="198" y="66"/>
                  </a:cubicBezTo>
                  <a:close/>
                  <a:moveTo>
                    <a:pt x="191" y="69"/>
                  </a:moveTo>
                  <a:cubicBezTo>
                    <a:pt x="191" y="67"/>
                    <a:pt x="189" y="67"/>
                    <a:pt x="188" y="67"/>
                  </a:cubicBezTo>
                  <a:cubicBezTo>
                    <a:pt x="190" y="63"/>
                    <a:pt x="192" y="61"/>
                    <a:pt x="194" y="58"/>
                  </a:cubicBezTo>
                  <a:cubicBezTo>
                    <a:pt x="196" y="59"/>
                    <a:pt x="196" y="62"/>
                    <a:pt x="197" y="63"/>
                  </a:cubicBezTo>
                  <a:cubicBezTo>
                    <a:pt x="195" y="65"/>
                    <a:pt x="194" y="68"/>
                    <a:pt x="191" y="69"/>
                  </a:cubicBezTo>
                  <a:close/>
                  <a:moveTo>
                    <a:pt x="185" y="60"/>
                  </a:moveTo>
                  <a:cubicBezTo>
                    <a:pt x="184" y="59"/>
                    <a:pt x="183" y="58"/>
                    <a:pt x="181" y="57"/>
                  </a:cubicBezTo>
                  <a:cubicBezTo>
                    <a:pt x="181" y="51"/>
                    <a:pt x="186" y="51"/>
                    <a:pt x="187" y="48"/>
                  </a:cubicBezTo>
                  <a:cubicBezTo>
                    <a:pt x="193" y="51"/>
                    <a:pt x="189" y="57"/>
                    <a:pt x="185" y="60"/>
                  </a:cubicBezTo>
                  <a:close/>
                  <a:moveTo>
                    <a:pt x="179" y="50"/>
                  </a:moveTo>
                  <a:cubicBezTo>
                    <a:pt x="177" y="51"/>
                    <a:pt x="177" y="49"/>
                    <a:pt x="176" y="49"/>
                  </a:cubicBezTo>
                  <a:cubicBezTo>
                    <a:pt x="178" y="46"/>
                    <a:pt x="181" y="44"/>
                    <a:pt x="184" y="42"/>
                  </a:cubicBezTo>
                  <a:cubicBezTo>
                    <a:pt x="186" y="44"/>
                    <a:pt x="180" y="48"/>
                    <a:pt x="179" y="50"/>
                  </a:cubicBezTo>
                  <a:close/>
                  <a:moveTo>
                    <a:pt x="182" y="65"/>
                  </a:moveTo>
                  <a:cubicBezTo>
                    <a:pt x="181" y="68"/>
                    <a:pt x="177" y="70"/>
                    <a:pt x="175" y="73"/>
                  </a:cubicBezTo>
                  <a:cubicBezTo>
                    <a:pt x="164" y="71"/>
                    <a:pt x="180" y="50"/>
                    <a:pt x="182" y="65"/>
                  </a:cubicBezTo>
                  <a:close/>
                  <a:moveTo>
                    <a:pt x="172" y="77"/>
                  </a:moveTo>
                  <a:cubicBezTo>
                    <a:pt x="170" y="81"/>
                    <a:pt x="167" y="84"/>
                    <a:pt x="164" y="86"/>
                  </a:cubicBezTo>
                  <a:cubicBezTo>
                    <a:pt x="162" y="86"/>
                    <a:pt x="161" y="83"/>
                    <a:pt x="160" y="82"/>
                  </a:cubicBezTo>
                  <a:cubicBezTo>
                    <a:pt x="161" y="78"/>
                    <a:pt x="165" y="75"/>
                    <a:pt x="168" y="71"/>
                  </a:cubicBezTo>
                  <a:cubicBezTo>
                    <a:pt x="170" y="73"/>
                    <a:pt x="169" y="76"/>
                    <a:pt x="172" y="77"/>
                  </a:cubicBezTo>
                  <a:close/>
                  <a:moveTo>
                    <a:pt x="153" y="59"/>
                  </a:moveTo>
                  <a:cubicBezTo>
                    <a:pt x="150" y="56"/>
                    <a:pt x="153" y="48"/>
                    <a:pt x="157" y="49"/>
                  </a:cubicBezTo>
                  <a:cubicBezTo>
                    <a:pt x="158" y="54"/>
                    <a:pt x="155" y="56"/>
                    <a:pt x="153" y="59"/>
                  </a:cubicBezTo>
                  <a:close/>
                  <a:moveTo>
                    <a:pt x="152" y="154"/>
                  </a:moveTo>
                  <a:cubicBezTo>
                    <a:pt x="149" y="154"/>
                    <a:pt x="151" y="151"/>
                    <a:pt x="148" y="152"/>
                  </a:cubicBezTo>
                  <a:cubicBezTo>
                    <a:pt x="148" y="148"/>
                    <a:pt x="151" y="151"/>
                    <a:pt x="151" y="148"/>
                  </a:cubicBezTo>
                  <a:cubicBezTo>
                    <a:pt x="154" y="149"/>
                    <a:pt x="152" y="152"/>
                    <a:pt x="152" y="154"/>
                  </a:cubicBezTo>
                  <a:close/>
                  <a:moveTo>
                    <a:pt x="146" y="242"/>
                  </a:moveTo>
                  <a:cubicBezTo>
                    <a:pt x="148" y="241"/>
                    <a:pt x="149" y="240"/>
                    <a:pt x="151" y="240"/>
                  </a:cubicBezTo>
                  <a:cubicBezTo>
                    <a:pt x="149" y="251"/>
                    <a:pt x="158" y="276"/>
                    <a:pt x="156" y="292"/>
                  </a:cubicBezTo>
                  <a:cubicBezTo>
                    <a:pt x="155" y="297"/>
                    <a:pt x="149" y="304"/>
                    <a:pt x="158" y="304"/>
                  </a:cubicBezTo>
                  <a:cubicBezTo>
                    <a:pt x="155" y="311"/>
                    <a:pt x="157" y="316"/>
                    <a:pt x="152" y="320"/>
                  </a:cubicBezTo>
                  <a:cubicBezTo>
                    <a:pt x="152" y="291"/>
                    <a:pt x="148" y="276"/>
                    <a:pt x="146" y="242"/>
                  </a:cubicBezTo>
                  <a:close/>
                  <a:moveTo>
                    <a:pt x="147" y="303"/>
                  </a:moveTo>
                  <a:cubicBezTo>
                    <a:pt x="145" y="302"/>
                    <a:pt x="146" y="298"/>
                    <a:pt x="145" y="294"/>
                  </a:cubicBezTo>
                  <a:cubicBezTo>
                    <a:pt x="148" y="297"/>
                    <a:pt x="146" y="299"/>
                    <a:pt x="147" y="303"/>
                  </a:cubicBezTo>
                  <a:close/>
                  <a:moveTo>
                    <a:pt x="158" y="581"/>
                  </a:moveTo>
                  <a:cubicBezTo>
                    <a:pt x="157" y="577"/>
                    <a:pt x="156" y="571"/>
                    <a:pt x="157" y="566"/>
                  </a:cubicBezTo>
                  <a:cubicBezTo>
                    <a:pt x="158" y="566"/>
                    <a:pt x="159" y="566"/>
                    <a:pt x="159" y="566"/>
                  </a:cubicBezTo>
                  <a:cubicBezTo>
                    <a:pt x="160" y="573"/>
                    <a:pt x="160" y="575"/>
                    <a:pt x="158" y="581"/>
                  </a:cubicBezTo>
                  <a:close/>
                  <a:moveTo>
                    <a:pt x="158" y="619"/>
                  </a:moveTo>
                  <a:cubicBezTo>
                    <a:pt x="165" y="625"/>
                    <a:pt x="162" y="636"/>
                    <a:pt x="159" y="642"/>
                  </a:cubicBezTo>
                  <a:cubicBezTo>
                    <a:pt x="159" y="643"/>
                    <a:pt x="161" y="644"/>
                    <a:pt x="163" y="643"/>
                  </a:cubicBezTo>
                  <a:cubicBezTo>
                    <a:pt x="164" y="652"/>
                    <a:pt x="156" y="659"/>
                    <a:pt x="161" y="664"/>
                  </a:cubicBezTo>
                  <a:cubicBezTo>
                    <a:pt x="162" y="665"/>
                    <a:pt x="163" y="662"/>
                    <a:pt x="164" y="664"/>
                  </a:cubicBezTo>
                  <a:cubicBezTo>
                    <a:pt x="162" y="670"/>
                    <a:pt x="160" y="676"/>
                    <a:pt x="156" y="681"/>
                  </a:cubicBezTo>
                  <a:cubicBezTo>
                    <a:pt x="157" y="663"/>
                    <a:pt x="158" y="639"/>
                    <a:pt x="158" y="619"/>
                  </a:cubicBezTo>
                  <a:close/>
                  <a:moveTo>
                    <a:pt x="157" y="698"/>
                  </a:moveTo>
                  <a:cubicBezTo>
                    <a:pt x="157" y="699"/>
                    <a:pt x="156" y="699"/>
                    <a:pt x="157" y="700"/>
                  </a:cubicBezTo>
                  <a:cubicBezTo>
                    <a:pt x="155" y="700"/>
                    <a:pt x="156" y="697"/>
                    <a:pt x="155" y="698"/>
                  </a:cubicBezTo>
                  <a:cubicBezTo>
                    <a:pt x="155" y="696"/>
                    <a:pt x="157" y="698"/>
                    <a:pt x="157" y="698"/>
                  </a:cubicBezTo>
                  <a:close/>
                  <a:moveTo>
                    <a:pt x="162" y="712"/>
                  </a:moveTo>
                  <a:cubicBezTo>
                    <a:pt x="166" y="718"/>
                    <a:pt x="158" y="723"/>
                    <a:pt x="157" y="729"/>
                  </a:cubicBezTo>
                  <a:cubicBezTo>
                    <a:pt x="154" y="726"/>
                    <a:pt x="158" y="720"/>
                    <a:pt x="155" y="717"/>
                  </a:cubicBezTo>
                  <a:cubicBezTo>
                    <a:pt x="157" y="715"/>
                    <a:pt x="161" y="714"/>
                    <a:pt x="162" y="712"/>
                  </a:cubicBezTo>
                  <a:close/>
                  <a:moveTo>
                    <a:pt x="163" y="770"/>
                  </a:moveTo>
                  <a:cubicBezTo>
                    <a:pt x="163" y="773"/>
                    <a:pt x="160" y="774"/>
                    <a:pt x="160" y="776"/>
                  </a:cubicBezTo>
                  <a:cubicBezTo>
                    <a:pt x="158" y="774"/>
                    <a:pt x="162" y="772"/>
                    <a:pt x="161" y="769"/>
                  </a:cubicBezTo>
                  <a:cubicBezTo>
                    <a:pt x="162" y="769"/>
                    <a:pt x="162" y="770"/>
                    <a:pt x="163" y="770"/>
                  </a:cubicBezTo>
                  <a:close/>
                  <a:moveTo>
                    <a:pt x="165" y="773"/>
                  </a:moveTo>
                  <a:cubicBezTo>
                    <a:pt x="168" y="774"/>
                    <a:pt x="167" y="770"/>
                    <a:pt x="170" y="771"/>
                  </a:cubicBezTo>
                  <a:cubicBezTo>
                    <a:pt x="167" y="779"/>
                    <a:pt x="163" y="784"/>
                    <a:pt x="159" y="791"/>
                  </a:cubicBezTo>
                  <a:cubicBezTo>
                    <a:pt x="157" y="790"/>
                    <a:pt x="159" y="787"/>
                    <a:pt x="157" y="787"/>
                  </a:cubicBezTo>
                  <a:cubicBezTo>
                    <a:pt x="160" y="783"/>
                    <a:pt x="165" y="779"/>
                    <a:pt x="165" y="773"/>
                  </a:cubicBezTo>
                  <a:close/>
                  <a:moveTo>
                    <a:pt x="166" y="794"/>
                  </a:moveTo>
                  <a:cubicBezTo>
                    <a:pt x="167" y="791"/>
                    <a:pt x="169" y="790"/>
                    <a:pt x="170" y="787"/>
                  </a:cubicBezTo>
                  <a:cubicBezTo>
                    <a:pt x="171" y="790"/>
                    <a:pt x="171" y="794"/>
                    <a:pt x="166" y="794"/>
                  </a:cubicBezTo>
                  <a:close/>
                  <a:moveTo>
                    <a:pt x="173" y="809"/>
                  </a:moveTo>
                  <a:cubicBezTo>
                    <a:pt x="173" y="806"/>
                    <a:pt x="172" y="805"/>
                    <a:pt x="173" y="803"/>
                  </a:cubicBezTo>
                  <a:cubicBezTo>
                    <a:pt x="178" y="804"/>
                    <a:pt x="180" y="804"/>
                    <a:pt x="184" y="806"/>
                  </a:cubicBezTo>
                  <a:cubicBezTo>
                    <a:pt x="177" y="814"/>
                    <a:pt x="171" y="825"/>
                    <a:pt x="163" y="833"/>
                  </a:cubicBezTo>
                  <a:cubicBezTo>
                    <a:pt x="162" y="830"/>
                    <a:pt x="161" y="827"/>
                    <a:pt x="160" y="823"/>
                  </a:cubicBezTo>
                  <a:cubicBezTo>
                    <a:pt x="168" y="821"/>
                    <a:pt x="168" y="813"/>
                    <a:pt x="173" y="809"/>
                  </a:cubicBezTo>
                  <a:close/>
                  <a:moveTo>
                    <a:pt x="179" y="661"/>
                  </a:moveTo>
                  <a:cubicBezTo>
                    <a:pt x="177" y="660"/>
                    <a:pt x="178" y="655"/>
                    <a:pt x="177" y="653"/>
                  </a:cubicBezTo>
                  <a:cubicBezTo>
                    <a:pt x="178" y="652"/>
                    <a:pt x="179" y="652"/>
                    <a:pt x="181" y="652"/>
                  </a:cubicBezTo>
                  <a:cubicBezTo>
                    <a:pt x="180" y="653"/>
                    <a:pt x="182" y="653"/>
                    <a:pt x="183" y="653"/>
                  </a:cubicBezTo>
                  <a:cubicBezTo>
                    <a:pt x="183" y="655"/>
                    <a:pt x="181" y="659"/>
                    <a:pt x="179" y="661"/>
                  </a:cubicBezTo>
                  <a:close/>
                  <a:moveTo>
                    <a:pt x="183" y="744"/>
                  </a:moveTo>
                  <a:cubicBezTo>
                    <a:pt x="181" y="744"/>
                    <a:pt x="179" y="740"/>
                    <a:pt x="181" y="738"/>
                  </a:cubicBezTo>
                  <a:cubicBezTo>
                    <a:pt x="183" y="739"/>
                    <a:pt x="183" y="742"/>
                    <a:pt x="183" y="744"/>
                  </a:cubicBezTo>
                  <a:close/>
                  <a:moveTo>
                    <a:pt x="182" y="638"/>
                  </a:moveTo>
                  <a:cubicBezTo>
                    <a:pt x="180" y="637"/>
                    <a:pt x="183" y="635"/>
                    <a:pt x="183" y="634"/>
                  </a:cubicBezTo>
                  <a:cubicBezTo>
                    <a:pt x="185" y="635"/>
                    <a:pt x="182" y="637"/>
                    <a:pt x="182" y="638"/>
                  </a:cubicBezTo>
                  <a:close/>
                  <a:moveTo>
                    <a:pt x="183" y="575"/>
                  </a:moveTo>
                  <a:cubicBezTo>
                    <a:pt x="182" y="574"/>
                    <a:pt x="179" y="569"/>
                    <a:pt x="181" y="566"/>
                  </a:cubicBezTo>
                  <a:cubicBezTo>
                    <a:pt x="184" y="567"/>
                    <a:pt x="186" y="573"/>
                    <a:pt x="183" y="575"/>
                  </a:cubicBezTo>
                  <a:close/>
                  <a:moveTo>
                    <a:pt x="184" y="555"/>
                  </a:moveTo>
                  <a:cubicBezTo>
                    <a:pt x="183" y="553"/>
                    <a:pt x="182" y="550"/>
                    <a:pt x="184" y="548"/>
                  </a:cubicBezTo>
                  <a:cubicBezTo>
                    <a:pt x="186" y="548"/>
                    <a:pt x="186" y="552"/>
                    <a:pt x="187" y="551"/>
                  </a:cubicBezTo>
                  <a:cubicBezTo>
                    <a:pt x="188" y="552"/>
                    <a:pt x="186" y="555"/>
                    <a:pt x="184" y="555"/>
                  </a:cubicBezTo>
                  <a:close/>
                  <a:moveTo>
                    <a:pt x="187" y="579"/>
                  </a:moveTo>
                  <a:cubicBezTo>
                    <a:pt x="189" y="579"/>
                    <a:pt x="189" y="581"/>
                    <a:pt x="190" y="583"/>
                  </a:cubicBezTo>
                  <a:cubicBezTo>
                    <a:pt x="189" y="584"/>
                    <a:pt x="187" y="585"/>
                    <a:pt x="187" y="587"/>
                  </a:cubicBezTo>
                  <a:cubicBezTo>
                    <a:pt x="185" y="585"/>
                    <a:pt x="185" y="580"/>
                    <a:pt x="187" y="579"/>
                  </a:cubicBezTo>
                  <a:close/>
                  <a:moveTo>
                    <a:pt x="188" y="613"/>
                  </a:moveTo>
                  <a:cubicBezTo>
                    <a:pt x="190" y="615"/>
                    <a:pt x="189" y="617"/>
                    <a:pt x="188" y="621"/>
                  </a:cubicBezTo>
                  <a:cubicBezTo>
                    <a:pt x="186" y="620"/>
                    <a:pt x="186" y="619"/>
                    <a:pt x="185" y="617"/>
                  </a:cubicBezTo>
                  <a:cubicBezTo>
                    <a:pt x="185" y="615"/>
                    <a:pt x="188" y="615"/>
                    <a:pt x="188" y="613"/>
                  </a:cubicBezTo>
                  <a:close/>
                  <a:moveTo>
                    <a:pt x="189" y="592"/>
                  </a:moveTo>
                  <a:cubicBezTo>
                    <a:pt x="188" y="591"/>
                    <a:pt x="191" y="590"/>
                    <a:pt x="189" y="589"/>
                  </a:cubicBezTo>
                  <a:cubicBezTo>
                    <a:pt x="189" y="588"/>
                    <a:pt x="191" y="588"/>
                    <a:pt x="191" y="586"/>
                  </a:cubicBezTo>
                  <a:cubicBezTo>
                    <a:pt x="194" y="587"/>
                    <a:pt x="191" y="592"/>
                    <a:pt x="189" y="592"/>
                  </a:cubicBezTo>
                  <a:close/>
                  <a:moveTo>
                    <a:pt x="191" y="572"/>
                  </a:moveTo>
                  <a:cubicBezTo>
                    <a:pt x="192" y="572"/>
                    <a:pt x="192" y="571"/>
                    <a:pt x="193" y="571"/>
                  </a:cubicBezTo>
                  <a:cubicBezTo>
                    <a:pt x="196" y="571"/>
                    <a:pt x="195" y="574"/>
                    <a:pt x="194" y="575"/>
                  </a:cubicBezTo>
                  <a:cubicBezTo>
                    <a:pt x="192" y="575"/>
                    <a:pt x="191" y="574"/>
                    <a:pt x="191" y="572"/>
                  </a:cubicBezTo>
                  <a:close/>
                  <a:moveTo>
                    <a:pt x="197" y="530"/>
                  </a:moveTo>
                  <a:cubicBezTo>
                    <a:pt x="198" y="532"/>
                    <a:pt x="201" y="535"/>
                    <a:pt x="199" y="537"/>
                  </a:cubicBezTo>
                  <a:cubicBezTo>
                    <a:pt x="196" y="536"/>
                    <a:pt x="195" y="533"/>
                    <a:pt x="197" y="530"/>
                  </a:cubicBezTo>
                  <a:close/>
                  <a:moveTo>
                    <a:pt x="198" y="511"/>
                  </a:moveTo>
                  <a:cubicBezTo>
                    <a:pt x="200" y="506"/>
                    <a:pt x="196" y="506"/>
                    <a:pt x="197" y="500"/>
                  </a:cubicBezTo>
                  <a:cubicBezTo>
                    <a:pt x="201" y="502"/>
                    <a:pt x="205" y="510"/>
                    <a:pt x="198" y="511"/>
                  </a:cubicBezTo>
                  <a:close/>
                  <a:moveTo>
                    <a:pt x="202" y="571"/>
                  </a:moveTo>
                  <a:cubicBezTo>
                    <a:pt x="202" y="573"/>
                    <a:pt x="201" y="574"/>
                    <a:pt x="200" y="575"/>
                  </a:cubicBezTo>
                  <a:cubicBezTo>
                    <a:pt x="200" y="576"/>
                    <a:pt x="200" y="570"/>
                    <a:pt x="202" y="571"/>
                  </a:cubicBezTo>
                  <a:close/>
                  <a:moveTo>
                    <a:pt x="212" y="482"/>
                  </a:moveTo>
                  <a:cubicBezTo>
                    <a:pt x="216" y="484"/>
                    <a:pt x="209" y="492"/>
                    <a:pt x="210" y="495"/>
                  </a:cubicBezTo>
                  <a:cubicBezTo>
                    <a:pt x="204" y="492"/>
                    <a:pt x="209" y="485"/>
                    <a:pt x="212" y="482"/>
                  </a:cubicBezTo>
                  <a:close/>
                  <a:moveTo>
                    <a:pt x="211" y="472"/>
                  </a:moveTo>
                  <a:cubicBezTo>
                    <a:pt x="210" y="472"/>
                    <a:pt x="210" y="470"/>
                    <a:pt x="208" y="471"/>
                  </a:cubicBezTo>
                  <a:cubicBezTo>
                    <a:pt x="206" y="464"/>
                    <a:pt x="211" y="461"/>
                    <a:pt x="213" y="456"/>
                  </a:cubicBezTo>
                  <a:cubicBezTo>
                    <a:pt x="216" y="457"/>
                    <a:pt x="216" y="461"/>
                    <a:pt x="218" y="462"/>
                  </a:cubicBezTo>
                  <a:cubicBezTo>
                    <a:pt x="216" y="466"/>
                    <a:pt x="214" y="469"/>
                    <a:pt x="211" y="472"/>
                  </a:cubicBezTo>
                  <a:close/>
                  <a:moveTo>
                    <a:pt x="217" y="452"/>
                  </a:moveTo>
                  <a:cubicBezTo>
                    <a:pt x="219" y="449"/>
                    <a:pt x="222" y="448"/>
                    <a:pt x="223" y="445"/>
                  </a:cubicBezTo>
                  <a:cubicBezTo>
                    <a:pt x="226" y="445"/>
                    <a:pt x="226" y="449"/>
                    <a:pt x="229" y="451"/>
                  </a:cubicBezTo>
                  <a:cubicBezTo>
                    <a:pt x="225" y="455"/>
                    <a:pt x="219" y="461"/>
                    <a:pt x="217" y="452"/>
                  </a:cubicBezTo>
                  <a:close/>
                  <a:moveTo>
                    <a:pt x="224" y="411"/>
                  </a:moveTo>
                  <a:cubicBezTo>
                    <a:pt x="224" y="409"/>
                    <a:pt x="225" y="409"/>
                    <a:pt x="225" y="407"/>
                  </a:cubicBezTo>
                  <a:cubicBezTo>
                    <a:pt x="227" y="408"/>
                    <a:pt x="227" y="406"/>
                    <a:pt x="228" y="405"/>
                  </a:cubicBezTo>
                  <a:cubicBezTo>
                    <a:pt x="230" y="404"/>
                    <a:pt x="230" y="407"/>
                    <a:pt x="231" y="407"/>
                  </a:cubicBezTo>
                  <a:cubicBezTo>
                    <a:pt x="229" y="409"/>
                    <a:pt x="229" y="412"/>
                    <a:pt x="226" y="413"/>
                  </a:cubicBezTo>
                  <a:cubicBezTo>
                    <a:pt x="226" y="412"/>
                    <a:pt x="226" y="412"/>
                    <a:pt x="227" y="412"/>
                  </a:cubicBezTo>
                  <a:cubicBezTo>
                    <a:pt x="226" y="411"/>
                    <a:pt x="225" y="412"/>
                    <a:pt x="224" y="411"/>
                  </a:cubicBezTo>
                  <a:close/>
                  <a:moveTo>
                    <a:pt x="235" y="413"/>
                  </a:moveTo>
                  <a:cubicBezTo>
                    <a:pt x="233" y="414"/>
                    <a:pt x="232" y="417"/>
                    <a:pt x="229" y="418"/>
                  </a:cubicBezTo>
                  <a:cubicBezTo>
                    <a:pt x="231" y="416"/>
                    <a:pt x="231" y="413"/>
                    <a:pt x="235" y="413"/>
                  </a:cubicBezTo>
                  <a:close/>
                  <a:moveTo>
                    <a:pt x="228" y="377"/>
                  </a:moveTo>
                  <a:cubicBezTo>
                    <a:pt x="229" y="375"/>
                    <a:pt x="230" y="373"/>
                    <a:pt x="232" y="371"/>
                  </a:cubicBezTo>
                  <a:cubicBezTo>
                    <a:pt x="236" y="374"/>
                    <a:pt x="236" y="378"/>
                    <a:pt x="240" y="381"/>
                  </a:cubicBezTo>
                  <a:cubicBezTo>
                    <a:pt x="240" y="384"/>
                    <a:pt x="238" y="385"/>
                    <a:pt x="236" y="386"/>
                  </a:cubicBezTo>
                  <a:cubicBezTo>
                    <a:pt x="232" y="385"/>
                    <a:pt x="231" y="380"/>
                    <a:pt x="228" y="377"/>
                  </a:cubicBezTo>
                  <a:close/>
                  <a:moveTo>
                    <a:pt x="238" y="394"/>
                  </a:moveTo>
                  <a:cubicBezTo>
                    <a:pt x="238" y="395"/>
                    <a:pt x="241" y="396"/>
                    <a:pt x="240" y="398"/>
                  </a:cubicBezTo>
                  <a:cubicBezTo>
                    <a:pt x="238" y="397"/>
                    <a:pt x="236" y="397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lose/>
                  <a:moveTo>
                    <a:pt x="249" y="393"/>
                  </a:moveTo>
                  <a:cubicBezTo>
                    <a:pt x="252" y="395"/>
                    <a:pt x="246" y="397"/>
                    <a:pt x="246" y="399"/>
                  </a:cubicBezTo>
                  <a:cubicBezTo>
                    <a:pt x="244" y="397"/>
                    <a:pt x="249" y="396"/>
                    <a:pt x="249" y="393"/>
                  </a:cubicBezTo>
                  <a:close/>
                  <a:moveTo>
                    <a:pt x="253" y="398"/>
                  </a:moveTo>
                  <a:cubicBezTo>
                    <a:pt x="253" y="401"/>
                    <a:pt x="250" y="401"/>
                    <a:pt x="249" y="404"/>
                  </a:cubicBezTo>
                  <a:cubicBezTo>
                    <a:pt x="247" y="404"/>
                    <a:pt x="248" y="401"/>
                    <a:pt x="246" y="401"/>
                  </a:cubicBezTo>
                  <a:cubicBezTo>
                    <a:pt x="248" y="399"/>
                    <a:pt x="252" y="393"/>
                    <a:pt x="253" y="398"/>
                  </a:cubicBezTo>
                  <a:close/>
                  <a:moveTo>
                    <a:pt x="257" y="403"/>
                  </a:moveTo>
                  <a:cubicBezTo>
                    <a:pt x="263" y="407"/>
                    <a:pt x="267" y="415"/>
                    <a:pt x="265" y="424"/>
                  </a:cubicBezTo>
                  <a:cubicBezTo>
                    <a:pt x="258" y="421"/>
                    <a:pt x="257" y="413"/>
                    <a:pt x="251" y="409"/>
                  </a:cubicBezTo>
                  <a:cubicBezTo>
                    <a:pt x="253" y="407"/>
                    <a:pt x="255" y="405"/>
                    <a:pt x="257" y="403"/>
                  </a:cubicBezTo>
                  <a:close/>
                  <a:moveTo>
                    <a:pt x="265" y="341"/>
                  </a:moveTo>
                  <a:cubicBezTo>
                    <a:pt x="268" y="341"/>
                    <a:pt x="270" y="345"/>
                    <a:pt x="268" y="347"/>
                  </a:cubicBezTo>
                  <a:cubicBezTo>
                    <a:pt x="266" y="346"/>
                    <a:pt x="265" y="344"/>
                    <a:pt x="265" y="341"/>
                  </a:cubicBezTo>
                  <a:close/>
                  <a:moveTo>
                    <a:pt x="267" y="356"/>
                  </a:moveTo>
                  <a:cubicBezTo>
                    <a:pt x="270" y="356"/>
                    <a:pt x="270" y="360"/>
                    <a:pt x="272" y="361"/>
                  </a:cubicBezTo>
                  <a:cubicBezTo>
                    <a:pt x="272" y="363"/>
                    <a:pt x="270" y="363"/>
                    <a:pt x="269" y="365"/>
                  </a:cubicBezTo>
                  <a:cubicBezTo>
                    <a:pt x="266" y="364"/>
                    <a:pt x="265" y="358"/>
                    <a:pt x="267" y="356"/>
                  </a:cubicBezTo>
                  <a:close/>
                  <a:moveTo>
                    <a:pt x="269" y="375"/>
                  </a:moveTo>
                  <a:cubicBezTo>
                    <a:pt x="270" y="376"/>
                    <a:pt x="270" y="376"/>
                    <a:pt x="271" y="377"/>
                  </a:cubicBezTo>
                  <a:cubicBezTo>
                    <a:pt x="271" y="379"/>
                    <a:pt x="269" y="379"/>
                    <a:pt x="268" y="381"/>
                  </a:cubicBezTo>
                  <a:cubicBezTo>
                    <a:pt x="267" y="379"/>
                    <a:pt x="268" y="377"/>
                    <a:pt x="269" y="375"/>
                  </a:cubicBezTo>
                  <a:close/>
                  <a:moveTo>
                    <a:pt x="274" y="424"/>
                  </a:moveTo>
                  <a:cubicBezTo>
                    <a:pt x="272" y="424"/>
                    <a:pt x="272" y="426"/>
                    <a:pt x="270" y="426"/>
                  </a:cubicBezTo>
                  <a:cubicBezTo>
                    <a:pt x="271" y="425"/>
                    <a:pt x="272" y="422"/>
                    <a:pt x="274" y="424"/>
                  </a:cubicBezTo>
                  <a:close/>
                  <a:moveTo>
                    <a:pt x="276" y="428"/>
                  </a:moveTo>
                  <a:cubicBezTo>
                    <a:pt x="277" y="429"/>
                    <a:pt x="278" y="429"/>
                    <a:pt x="278" y="431"/>
                  </a:cubicBezTo>
                  <a:cubicBezTo>
                    <a:pt x="277" y="431"/>
                    <a:pt x="276" y="431"/>
                    <a:pt x="276" y="432"/>
                  </a:cubicBezTo>
                  <a:cubicBezTo>
                    <a:pt x="274" y="433"/>
                    <a:pt x="275" y="430"/>
                    <a:pt x="273" y="431"/>
                  </a:cubicBezTo>
                  <a:cubicBezTo>
                    <a:pt x="273" y="429"/>
                    <a:pt x="274" y="428"/>
                    <a:pt x="276" y="428"/>
                  </a:cubicBezTo>
                  <a:close/>
                  <a:moveTo>
                    <a:pt x="287" y="559"/>
                  </a:moveTo>
                  <a:cubicBezTo>
                    <a:pt x="287" y="563"/>
                    <a:pt x="286" y="564"/>
                    <a:pt x="285" y="566"/>
                  </a:cubicBezTo>
                  <a:cubicBezTo>
                    <a:pt x="281" y="564"/>
                    <a:pt x="282" y="558"/>
                    <a:pt x="287" y="559"/>
                  </a:cubicBezTo>
                  <a:close/>
                  <a:moveTo>
                    <a:pt x="286" y="354"/>
                  </a:moveTo>
                  <a:cubicBezTo>
                    <a:pt x="287" y="353"/>
                    <a:pt x="287" y="350"/>
                    <a:pt x="290" y="350"/>
                  </a:cubicBezTo>
                  <a:cubicBezTo>
                    <a:pt x="291" y="353"/>
                    <a:pt x="288" y="354"/>
                    <a:pt x="286" y="354"/>
                  </a:cubicBezTo>
                  <a:close/>
                  <a:moveTo>
                    <a:pt x="290" y="356"/>
                  </a:moveTo>
                  <a:cubicBezTo>
                    <a:pt x="290" y="358"/>
                    <a:pt x="288" y="358"/>
                    <a:pt x="288" y="359"/>
                  </a:cubicBezTo>
                  <a:cubicBezTo>
                    <a:pt x="286" y="358"/>
                    <a:pt x="289" y="354"/>
                    <a:pt x="290" y="356"/>
                  </a:cubicBezTo>
                  <a:close/>
                  <a:moveTo>
                    <a:pt x="289" y="375"/>
                  </a:moveTo>
                  <a:cubicBezTo>
                    <a:pt x="286" y="376"/>
                    <a:pt x="288" y="372"/>
                    <a:pt x="287" y="370"/>
                  </a:cubicBezTo>
                  <a:cubicBezTo>
                    <a:pt x="289" y="370"/>
                    <a:pt x="291" y="373"/>
                    <a:pt x="289" y="375"/>
                  </a:cubicBezTo>
                  <a:close/>
                  <a:moveTo>
                    <a:pt x="288" y="441"/>
                  </a:moveTo>
                  <a:cubicBezTo>
                    <a:pt x="290" y="442"/>
                    <a:pt x="290" y="441"/>
                    <a:pt x="291" y="440"/>
                  </a:cubicBezTo>
                  <a:cubicBezTo>
                    <a:pt x="292" y="442"/>
                    <a:pt x="289" y="444"/>
                    <a:pt x="288" y="445"/>
                  </a:cubicBezTo>
                  <a:cubicBezTo>
                    <a:pt x="287" y="445"/>
                    <a:pt x="289" y="443"/>
                    <a:pt x="288" y="441"/>
                  </a:cubicBezTo>
                  <a:close/>
                  <a:moveTo>
                    <a:pt x="300" y="437"/>
                  </a:moveTo>
                  <a:cubicBezTo>
                    <a:pt x="304" y="437"/>
                    <a:pt x="304" y="441"/>
                    <a:pt x="304" y="445"/>
                  </a:cubicBezTo>
                  <a:cubicBezTo>
                    <a:pt x="299" y="449"/>
                    <a:pt x="295" y="453"/>
                    <a:pt x="291" y="458"/>
                  </a:cubicBezTo>
                  <a:cubicBezTo>
                    <a:pt x="290" y="456"/>
                    <a:pt x="288" y="455"/>
                    <a:pt x="288" y="452"/>
                  </a:cubicBezTo>
                  <a:cubicBezTo>
                    <a:pt x="293" y="448"/>
                    <a:pt x="297" y="443"/>
                    <a:pt x="300" y="437"/>
                  </a:cubicBezTo>
                  <a:close/>
                  <a:moveTo>
                    <a:pt x="294" y="465"/>
                  </a:moveTo>
                  <a:cubicBezTo>
                    <a:pt x="290" y="459"/>
                    <a:pt x="299" y="455"/>
                    <a:pt x="303" y="451"/>
                  </a:cubicBezTo>
                  <a:cubicBezTo>
                    <a:pt x="302" y="455"/>
                    <a:pt x="298" y="462"/>
                    <a:pt x="294" y="465"/>
                  </a:cubicBezTo>
                  <a:close/>
                  <a:moveTo>
                    <a:pt x="302" y="473"/>
                  </a:moveTo>
                  <a:cubicBezTo>
                    <a:pt x="300" y="473"/>
                    <a:pt x="299" y="471"/>
                    <a:pt x="299" y="470"/>
                  </a:cubicBezTo>
                  <a:cubicBezTo>
                    <a:pt x="298" y="467"/>
                    <a:pt x="301" y="466"/>
                    <a:pt x="302" y="464"/>
                  </a:cubicBezTo>
                  <a:cubicBezTo>
                    <a:pt x="302" y="466"/>
                    <a:pt x="303" y="469"/>
                    <a:pt x="302" y="473"/>
                  </a:cubicBezTo>
                  <a:close/>
                  <a:moveTo>
                    <a:pt x="299" y="489"/>
                  </a:moveTo>
                  <a:cubicBezTo>
                    <a:pt x="305" y="493"/>
                    <a:pt x="304" y="504"/>
                    <a:pt x="297" y="505"/>
                  </a:cubicBezTo>
                  <a:cubicBezTo>
                    <a:pt x="292" y="500"/>
                    <a:pt x="295" y="493"/>
                    <a:pt x="299" y="489"/>
                  </a:cubicBezTo>
                  <a:close/>
                  <a:moveTo>
                    <a:pt x="299" y="671"/>
                  </a:moveTo>
                  <a:cubicBezTo>
                    <a:pt x="300" y="669"/>
                    <a:pt x="303" y="674"/>
                    <a:pt x="301" y="675"/>
                  </a:cubicBezTo>
                  <a:cubicBezTo>
                    <a:pt x="298" y="676"/>
                    <a:pt x="300" y="671"/>
                    <a:pt x="299" y="671"/>
                  </a:cubicBezTo>
                  <a:close/>
                  <a:moveTo>
                    <a:pt x="295" y="541"/>
                  </a:moveTo>
                  <a:cubicBezTo>
                    <a:pt x="294" y="539"/>
                    <a:pt x="292" y="539"/>
                    <a:pt x="291" y="538"/>
                  </a:cubicBezTo>
                  <a:cubicBezTo>
                    <a:pt x="292" y="535"/>
                    <a:pt x="294" y="534"/>
                    <a:pt x="295" y="532"/>
                  </a:cubicBezTo>
                  <a:cubicBezTo>
                    <a:pt x="296" y="533"/>
                    <a:pt x="296" y="536"/>
                    <a:pt x="298" y="538"/>
                  </a:cubicBezTo>
                  <a:cubicBezTo>
                    <a:pt x="297" y="539"/>
                    <a:pt x="296" y="539"/>
                    <a:pt x="295" y="541"/>
                  </a:cubicBezTo>
                  <a:close/>
                  <a:moveTo>
                    <a:pt x="300" y="542"/>
                  </a:moveTo>
                  <a:cubicBezTo>
                    <a:pt x="300" y="544"/>
                    <a:pt x="298" y="545"/>
                    <a:pt x="298" y="546"/>
                  </a:cubicBezTo>
                  <a:cubicBezTo>
                    <a:pt x="296" y="545"/>
                    <a:pt x="297" y="542"/>
                    <a:pt x="300" y="542"/>
                  </a:cubicBezTo>
                  <a:close/>
                  <a:moveTo>
                    <a:pt x="296" y="558"/>
                  </a:moveTo>
                  <a:cubicBezTo>
                    <a:pt x="298" y="559"/>
                    <a:pt x="298" y="561"/>
                    <a:pt x="299" y="564"/>
                  </a:cubicBezTo>
                  <a:cubicBezTo>
                    <a:pt x="298" y="564"/>
                    <a:pt x="298" y="566"/>
                    <a:pt x="296" y="566"/>
                  </a:cubicBezTo>
                  <a:cubicBezTo>
                    <a:pt x="294" y="564"/>
                    <a:pt x="295" y="562"/>
                    <a:pt x="294" y="560"/>
                  </a:cubicBezTo>
                  <a:cubicBezTo>
                    <a:pt x="294" y="559"/>
                    <a:pt x="296" y="559"/>
                    <a:pt x="296" y="558"/>
                  </a:cubicBezTo>
                  <a:close/>
                  <a:moveTo>
                    <a:pt x="296" y="579"/>
                  </a:moveTo>
                  <a:cubicBezTo>
                    <a:pt x="301" y="581"/>
                    <a:pt x="301" y="592"/>
                    <a:pt x="297" y="595"/>
                  </a:cubicBezTo>
                  <a:cubicBezTo>
                    <a:pt x="292" y="592"/>
                    <a:pt x="292" y="583"/>
                    <a:pt x="296" y="579"/>
                  </a:cubicBezTo>
                  <a:close/>
                  <a:moveTo>
                    <a:pt x="296" y="631"/>
                  </a:moveTo>
                  <a:cubicBezTo>
                    <a:pt x="297" y="629"/>
                    <a:pt x="298" y="633"/>
                    <a:pt x="298" y="635"/>
                  </a:cubicBezTo>
                  <a:cubicBezTo>
                    <a:pt x="294" y="635"/>
                    <a:pt x="298" y="632"/>
                    <a:pt x="296" y="631"/>
                  </a:cubicBezTo>
                  <a:close/>
                  <a:moveTo>
                    <a:pt x="297" y="612"/>
                  </a:moveTo>
                  <a:cubicBezTo>
                    <a:pt x="299" y="613"/>
                    <a:pt x="300" y="616"/>
                    <a:pt x="299" y="619"/>
                  </a:cubicBezTo>
                  <a:cubicBezTo>
                    <a:pt x="296" y="618"/>
                    <a:pt x="295" y="614"/>
                    <a:pt x="297" y="612"/>
                  </a:cubicBezTo>
                  <a:close/>
                  <a:moveTo>
                    <a:pt x="297" y="699"/>
                  </a:moveTo>
                  <a:cubicBezTo>
                    <a:pt x="298" y="700"/>
                    <a:pt x="298" y="704"/>
                    <a:pt x="298" y="707"/>
                  </a:cubicBezTo>
                  <a:cubicBezTo>
                    <a:pt x="296" y="707"/>
                    <a:pt x="296" y="704"/>
                    <a:pt x="295" y="702"/>
                  </a:cubicBezTo>
                  <a:cubicBezTo>
                    <a:pt x="295" y="700"/>
                    <a:pt x="297" y="701"/>
                    <a:pt x="297" y="699"/>
                  </a:cubicBezTo>
                  <a:close/>
                  <a:moveTo>
                    <a:pt x="300" y="640"/>
                  </a:moveTo>
                  <a:cubicBezTo>
                    <a:pt x="301" y="640"/>
                    <a:pt x="302" y="640"/>
                    <a:pt x="302" y="641"/>
                  </a:cubicBezTo>
                  <a:cubicBezTo>
                    <a:pt x="302" y="645"/>
                    <a:pt x="299" y="645"/>
                    <a:pt x="298" y="647"/>
                  </a:cubicBezTo>
                  <a:cubicBezTo>
                    <a:pt x="296" y="645"/>
                    <a:pt x="300" y="642"/>
                    <a:pt x="300" y="640"/>
                  </a:cubicBezTo>
                  <a:close/>
                  <a:moveTo>
                    <a:pt x="301" y="532"/>
                  </a:moveTo>
                  <a:cubicBezTo>
                    <a:pt x="299" y="529"/>
                    <a:pt x="297" y="526"/>
                    <a:pt x="300" y="522"/>
                  </a:cubicBezTo>
                  <a:cubicBezTo>
                    <a:pt x="303" y="523"/>
                    <a:pt x="302" y="530"/>
                    <a:pt x="301" y="532"/>
                  </a:cubicBezTo>
                  <a:close/>
                  <a:moveTo>
                    <a:pt x="295" y="514"/>
                  </a:moveTo>
                  <a:cubicBezTo>
                    <a:pt x="300" y="514"/>
                    <a:pt x="297" y="519"/>
                    <a:pt x="295" y="521"/>
                  </a:cubicBezTo>
                  <a:cubicBezTo>
                    <a:pt x="294" y="521"/>
                    <a:pt x="295" y="519"/>
                    <a:pt x="293" y="519"/>
                  </a:cubicBezTo>
                  <a:cubicBezTo>
                    <a:pt x="293" y="516"/>
                    <a:pt x="295" y="516"/>
                    <a:pt x="295" y="514"/>
                  </a:cubicBezTo>
                  <a:close/>
                  <a:moveTo>
                    <a:pt x="291" y="513"/>
                  </a:moveTo>
                  <a:cubicBezTo>
                    <a:pt x="290" y="509"/>
                    <a:pt x="289" y="507"/>
                    <a:pt x="290" y="503"/>
                  </a:cubicBezTo>
                  <a:cubicBezTo>
                    <a:pt x="292" y="505"/>
                    <a:pt x="293" y="508"/>
                    <a:pt x="295" y="510"/>
                  </a:cubicBezTo>
                  <a:cubicBezTo>
                    <a:pt x="294" y="511"/>
                    <a:pt x="293" y="513"/>
                    <a:pt x="291" y="513"/>
                  </a:cubicBezTo>
                  <a:close/>
                  <a:moveTo>
                    <a:pt x="292" y="550"/>
                  </a:moveTo>
                  <a:cubicBezTo>
                    <a:pt x="293" y="550"/>
                    <a:pt x="293" y="551"/>
                    <a:pt x="294" y="551"/>
                  </a:cubicBezTo>
                  <a:cubicBezTo>
                    <a:pt x="294" y="552"/>
                    <a:pt x="293" y="554"/>
                    <a:pt x="291" y="554"/>
                  </a:cubicBezTo>
                  <a:cubicBezTo>
                    <a:pt x="290" y="553"/>
                    <a:pt x="291" y="551"/>
                    <a:pt x="292" y="550"/>
                  </a:cubicBezTo>
                  <a:close/>
                  <a:moveTo>
                    <a:pt x="293" y="660"/>
                  </a:moveTo>
                  <a:cubicBezTo>
                    <a:pt x="296" y="659"/>
                    <a:pt x="294" y="663"/>
                    <a:pt x="295" y="664"/>
                  </a:cubicBezTo>
                  <a:cubicBezTo>
                    <a:pt x="292" y="664"/>
                    <a:pt x="293" y="661"/>
                    <a:pt x="293" y="660"/>
                  </a:cubicBezTo>
                  <a:close/>
                  <a:moveTo>
                    <a:pt x="294" y="689"/>
                  </a:moveTo>
                  <a:cubicBezTo>
                    <a:pt x="296" y="690"/>
                    <a:pt x="295" y="693"/>
                    <a:pt x="294" y="694"/>
                  </a:cubicBezTo>
                  <a:cubicBezTo>
                    <a:pt x="293" y="693"/>
                    <a:pt x="293" y="690"/>
                    <a:pt x="294" y="689"/>
                  </a:cubicBezTo>
                  <a:close/>
                  <a:moveTo>
                    <a:pt x="297" y="723"/>
                  </a:moveTo>
                  <a:cubicBezTo>
                    <a:pt x="300" y="725"/>
                    <a:pt x="301" y="733"/>
                    <a:pt x="298" y="734"/>
                  </a:cubicBezTo>
                  <a:cubicBezTo>
                    <a:pt x="294" y="732"/>
                    <a:pt x="294" y="726"/>
                    <a:pt x="297" y="723"/>
                  </a:cubicBezTo>
                  <a:close/>
                  <a:moveTo>
                    <a:pt x="299" y="763"/>
                  </a:moveTo>
                  <a:cubicBezTo>
                    <a:pt x="301" y="763"/>
                    <a:pt x="299" y="766"/>
                    <a:pt x="297" y="766"/>
                  </a:cubicBezTo>
                  <a:cubicBezTo>
                    <a:pt x="297" y="763"/>
                    <a:pt x="299" y="764"/>
                    <a:pt x="299" y="763"/>
                  </a:cubicBezTo>
                  <a:close/>
                  <a:moveTo>
                    <a:pt x="299" y="787"/>
                  </a:moveTo>
                  <a:cubicBezTo>
                    <a:pt x="300" y="789"/>
                    <a:pt x="298" y="791"/>
                    <a:pt x="296" y="791"/>
                  </a:cubicBezTo>
                  <a:cubicBezTo>
                    <a:pt x="295" y="790"/>
                    <a:pt x="295" y="787"/>
                    <a:pt x="299" y="787"/>
                  </a:cubicBezTo>
                  <a:close/>
                  <a:moveTo>
                    <a:pt x="301" y="811"/>
                  </a:moveTo>
                  <a:cubicBezTo>
                    <a:pt x="303" y="815"/>
                    <a:pt x="300" y="819"/>
                    <a:pt x="297" y="819"/>
                  </a:cubicBezTo>
                  <a:cubicBezTo>
                    <a:pt x="298" y="816"/>
                    <a:pt x="300" y="814"/>
                    <a:pt x="301" y="811"/>
                  </a:cubicBezTo>
                  <a:close/>
                  <a:moveTo>
                    <a:pt x="300" y="655"/>
                  </a:moveTo>
                  <a:cubicBezTo>
                    <a:pt x="297" y="653"/>
                    <a:pt x="302" y="650"/>
                    <a:pt x="302" y="649"/>
                  </a:cubicBezTo>
                  <a:cubicBezTo>
                    <a:pt x="304" y="651"/>
                    <a:pt x="301" y="653"/>
                    <a:pt x="300" y="655"/>
                  </a:cubicBezTo>
                  <a:close/>
                  <a:moveTo>
                    <a:pt x="300" y="511"/>
                  </a:moveTo>
                  <a:cubicBezTo>
                    <a:pt x="300" y="508"/>
                    <a:pt x="301" y="506"/>
                    <a:pt x="303" y="506"/>
                  </a:cubicBezTo>
                  <a:cubicBezTo>
                    <a:pt x="303" y="508"/>
                    <a:pt x="304" y="512"/>
                    <a:pt x="300" y="511"/>
                  </a:cubicBezTo>
                  <a:close/>
                  <a:moveTo>
                    <a:pt x="289" y="466"/>
                  </a:moveTo>
                  <a:cubicBezTo>
                    <a:pt x="291" y="466"/>
                    <a:pt x="291" y="469"/>
                    <a:pt x="291" y="470"/>
                  </a:cubicBezTo>
                  <a:cubicBezTo>
                    <a:pt x="292" y="472"/>
                    <a:pt x="290" y="472"/>
                    <a:pt x="289" y="473"/>
                  </a:cubicBezTo>
                  <a:cubicBezTo>
                    <a:pt x="288" y="472"/>
                    <a:pt x="288" y="468"/>
                    <a:pt x="289" y="466"/>
                  </a:cubicBezTo>
                  <a:close/>
                  <a:moveTo>
                    <a:pt x="295" y="474"/>
                  </a:moveTo>
                  <a:cubicBezTo>
                    <a:pt x="299" y="479"/>
                    <a:pt x="293" y="484"/>
                    <a:pt x="289" y="486"/>
                  </a:cubicBezTo>
                  <a:cubicBezTo>
                    <a:pt x="288" y="481"/>
                    <a:pt x="293" y="478"/>
                    <a:pt x="295" y="474"/>
                  </a:cubicBezTo>
                  <a:close/>
                  <a:moveTo>
                    <a:pt x="289" y="688"/>
                  </a:moveTo>
                  <a:cubicBezTo>
                    <a:pt x="288" y="687"/>
                    <a:pt x="288" y="685"/>
                    <a:pt x="289" y="683"/>
                  </a:cubicBezTo>
                  <a:cubicBezTo>
                    <a:pt x="291" y="683"/>
                    <a:pt x="290" y="687"/>
                    <a:pt x="289" y="688"/>
                  </a:cubicBezTo>
                  <a:close/>
                  <a:moveTo>
                    <a:pt x="290" y="710"/>
                  </a:moveTo>
                  <a:cubicBezTo>
                    <a:pt x="292" y="711"/>
                    <a:pt x="290" y="714"/>
                    <a:pt x="293" y="713"/>
                  </a:cubicBezTo>
                  <a:cubicBezTo>
                    <a:pt x="293" y="716"/>
                    <a:pt x="291" y="716"/>
                    <a:pt x="291" y="718"/>
                  </a:cubicBezTo>
                  <a:cubicBezTo>
                    <a:pt x="288" y="716"/>
                    <a:pt x="288" y="712"/>
                    <a:pt x="290" y="710"/>
                  </a:cubicBezTo>
                  <a:close/>
                  <a:moveTo>
                    <a:pt x="292" y="754"/>
                  </a:moveTo>
                  <a:cubicBezTo>
                    <a:pt x="291" y="753"/>
                    <a:pt x="290" y="753"/>
                    <a:pt x="288" y="753"/>
                  </a:cubicBezTo>
                  <a:cubicBezTo>
                    <a:pt x="289" y="751"/>
                    <a:pt x="292" y="749"/>
                    <a:pt x="293" y="747"/>
                  </a:cubicBezTo>
                  <a:cubicBezTo>
                    <a:pt x="296" y="749"/>
                    <a:pt x="293" y="752"/>
                    <a:pt x="292" y="754"/>
                  </a:cubicBezTo>
                  <a:close/>
                  <a:moveTo>
                    <a:pt x="297" y="779"/>
                  </a:moveTo>
                  <a:cubicBezTo>
                    <a:pt x="298" y="783"/>
                    <a:pt x="294" y="783"/>
                    <a:pt x="293" y="785"/>
                  </a:cubicBezTo>
                  <a:cubicBezTo>
                    <a:pt x="292" y="784"/>
                    <a:pt x="294" y="778"/>
                    <a:pt x="297" y="779"/>
                  </a:cubicBezTo>
                  <a:close/>
                  <a:moveTo>
                    <a:pt x="310" y="823"/>
                  </a:moveTo>
                  <a:cubicBezTo>
                    <a:pt x="306" y="831"/>
                    <a:pt x="300" y="843"/>
                    <a:pt x="294" y="851"/>
                  </a:cubicBezTo>
                  <a:cubicBezTo>
                    <a:pt x="296" y="841"/>
                    <a:pt x="304" y="831"/>
                    <a:pt x="310" y="823"/>
                  </a:cubicBezTo>
                  <a:close/>
                  <a:moveTo>
                    <a:pt x="306" y="842"/>
                  </a:moveTo>
                  <a:cubicBezTo>
                    <a:pt x="308" y="837"/>
                    <a:pt x="311" y="834"/>
                    <a:pt x="313" y="831"/>
                  </a:cubicBezTo>
                  <a:cubicBezTo>
                    <a:pt x="314" y="835"/>
                    <a:pt x="309" y="838"/>
                    <a:pt x="306" y="842"/>
                  </a:cubicBezTo>
                  <a:close/>
                  <a:moveTo>
                    <a:pt x="304" y="859"/>
                  </a:moveTo>
                  <a:cubicBezTo>
                    <a:pt x="302" y="859"/>
                    <a:pt x="301" y="859"/>
                    <a:pt x="300" y="859"/>
                  </a:cubicBezTo>
                  <a:cubicBezTo>
                    <a:pt x="302" y="855"/>
                    <a:pt x="304" y="852"/>
                    <a:pt x="307" y="849"/>
                  </a:cubicBezTo>
                  <a:cubicBezTo>
                    <a:pt x="309" y="853"/>
                    <a:pt x="304" y="855"/>
                    <a:pt x="304" y="859"/>
                  </a:cubicBezTo>
                  <a:close/>
                  <a:moveTo>
                    <a:pt x="314" y="838"/>
                  </a:moveTo>
                  <a:cubicBezTo>
                    <a:pt x="317" y="842"/>
                    <a:pt x="312" y="847"/>
                    <a:pt x="308" y="847"/>
                  </a:cubicBezTo>
                  <a:cubicBezTo>
                    <a:pt x="309" y="843"/>
                    <a:pt x="312" y="841"/>
                    <a:pt x="314" y="838"/>
                  </a:cubicBezTo>
                  <a:close/>
                  <a:moveTo>
                    <a:pt x="314" y="764"/>
                  </a:moveTo>
                  <a:cubicBezTo>
                    <a:pt x="315" y="761"/>
                    <a:pt x="319" y="765"/>
                    <a:pt x="317" y="767"/>
                  </a:cubicBezTo>
                  <a:cubicBezTo>
                    <a:pt x="315" y="767"/>
                    <a:pt x="315" y="765"/>
                    <a:pt x="314" y="764"/>
                  </a:cubicBezTo>
                  <a:close/>
                  <a:moveTo>
                    <a:pt x="321" y="827"/>
                  </a:moveTo>
                  <a:cubicBezTo>
                    <a:pt x="322" y="826"/>
                    <a:pt x="323" y="827"/>
                    <a:pt x="323" y="827"/>
                  </a:cubicBezTo>
                  <a:cubicBezTo>
                    <a:pt x="322" y="832"/>
                    <a:pt x="319" y="836"/>
                    <a:pt x="317" y="839"/>
                  </a:cubicBezTo>
                  <a:cubicBezTo>
                    <a:pt x="314" y="834"/>
                    <a:pt x="321" y="831"/>
                    <a:pt x="321" y="827"/>
                  </a:cubicBezTo>
                  <a:close/>
                  <a:moveTo>
                    <a:pt x="318" y="184"/>
                  </a:moveTo>
                  <a:cubicBezTo>
                    <a:pt x="316" y="178"/>
                    <a:pt x="318" y="176"/>
                    <a:pt x="318" y="170"/>
                  </a:cubicBezTo>
                  <a:cubicBezTo>
                    <a:pt x="321" y="174"/>
                    <a:pt x="324" y="177"/>
                    <a:pt x="323" y="182"/>
                  </a:cubicBezTo>
                  <a:cubicBezTo>
                    <a:pt x="322" y="183"/>
                    <a:pt x="321" y="184"/>
                    <a:pt x="318" y="184"/>
                  </a:cubicBezTo>
                  <a:close/>
                  <a:moveTo>
                    <a:pt x="319" y="159"/>
                  </a:moveTo>
                  <a:cubicBezTo>
                    <a:pt x="318" y="157"/>
                    <a:pt x="319" y="156"/>
                    <a:pt x="318" y="154"/>
                  </a:cubicBezTo>
                  <a:cubicBezTo>
                    <a:pt x="321" y="153"/>
                    <a:pt x="321" y="158"/>
                    <a:pt x="319" y="159"/>
                  </a:cubicBezTo>
                  <a:close/>
                  <a:moveTo>
                    <a:pt x="319" y="142"/>
                  </a:moveTo>
                  <a:cubicBezTo>
                    <a:pt x="321" y="144"/>
                    <a:pt x="322" y="147"/>
                    <a:pt x="324" y="150"/>
                  </a:cubicBezTo>
                  <a:cubicBezTo>
                    <a:pt x="322" y="149"/>
                    <a:pt x="319" y="145"/>
                    <a:pt x="319" y="142"/>
                  </a:cubicBezTo>
                  <a:close/>
                  <a:moveTo>
                    <a:pt x="322" y="111"/>
                  </a:moveTo>
                  <a:cubicBezTo>
                    <a:pt x="325" y="111"/>
                    <a:pt x="323" y="114"/>
                    <a:pt x="325" y="115"/>
                  </a:cubicBezTo>
                  <a:cubicBezTo>
                    <a:pt x="324" y="117"/>
                    <a:pt x="322" y="113"/>
                    <a:pt x="322" y="111"/>
                  </a:cubicBezTo>
                  <a:close/>
                  <a:moveTo>
                    <a:pt x="325" y="129"/>
                  </a:moveTo>
                  <a:cubicBezTo>
                    <a:pt x="323" y="126"/>
                    <a:pt x="321" y="125"/>
                    <a:pt x="321" y="121"/>
                  </a:cubicBezTo>
                  <a:cubicBezTo>
                    <a:pt x="324" y="121"/>
                    <a:pt x="324" y="125"/>
                    <a:pt x="325" y="129"/>
                  </a:cubicBezTo>
                  <a:close/>
                  <a:moveTo>
                    <a:pt x="323" y="65"/>
                  </a:moveTo>
                  <a:cubicBezTo>
                    <a:pt x="320" y="63"/>
                    <a:pt x="319" y="57"/>
                    <a:pt x="322" y="54"/>
                  </a:cubicBezTo>
                  <a:cubicBezTo>
                    <a:pt x="324" y="56"/>
                    <a:pt x="324" y="62"/>
                    <a:pt x="323" y="65"/>
                  </a:cubicBezTo>
                  <a:close/>
                  <a:moveTo>
                    <a:pt x="321" y="80"/>
                  </a:moveTo>
                  <a:cubicBezTo>
                    <a:pt x="323" y="81"/>
                    <a:pt x="321" y="82"/>
                    <a:pt x="321" y="84"/>
                  </a:cubicBezTo>
                  <a:cubicBezTo>
                    <a:pt x="319" y="83"/>
                    <a:pt x="320" y="81"/>
                    <a:pt x="321" y="80"/>
                  </a:cubicBezTo>
                  <a:close/>
                  <a:moveTo>
                    <a:pt x="323" y="137"/>
                  </a:moveTo>
                  <a:cubicBezTo>
                    <a:pt x="326" y="137"/>
                    <a:pt x="324" y="141"/>
                    <a:pt x="324" y="142"/>
                  </a:cubicBezTo>
                  <a:cubicBezTo>
                    <a:pt x="323" y="141"/>
                    <a:pt x="320" y="139"/>
                    <a:pt x="323" y="137"/>
                  </a:cubicBezTo>
                  <a:close/>
                  <a:moveTo>
                    <a:pt x="323" y="33"/>
                  </a:moveTo>
                  <a:cubicBezTo>
                    <a:pt x="317" y="36"/>
                    <a:pt x="320" y="42"/>
                    <a:pt x="321" y="48"/>
                  </a:cubicBezTo>
                  <a:cubicBezTo>
                    <a:pt x="319" y="49"/>
                    <a:pt x="318" y="48"/>
                    <a:pt x="316" y="50"/>
                  </a:cubicBezTo>
                  <a:cubicBezTo>
                    <a:pt x="309" y="41"/>
                    <a:pt x="319" y="36"/>
                    <a:pt x="323" y="30"/>
                  </a:cubicBezTo>
                  <a:cubicBezTo>
                    <a:pt x="326" y="32"/>
                    <a:pt x="330" y="39"/>
                    <a:pt x="326" y="42"/>
                  </a:cubicBezTo>
                  <a:cubicBezTo>
                    <a:pt x="327" y="37"/>
                    <a:pt x="323" y="37"/>
                    <a:pt x="323" y="33"/>
                  </a:cubicBezTo>
                  <a:close/>
                  <a:moveTo>
                    <a:pt x="325" y="209"/>
                  </a:moveTo>
                  <a:cubicBezTo>
                    <a:pt x="326" y="209"/>
                    <a:pt x="326" y="208"/>
                    <a:pt x="326" y="208"/>
                  </a:cubicBezTo>
                  <a:cubicBezTo>
                    <a:pt x="328" y="208"/>
                    <a:pt x="329" y="208"/>
                    <a:pt x="330" y="209"/>
                  </a:cubicBezTo>
                  <a:cubicBezTo>
                    <a:pt x="329" y="215"/>
                    <a:pt x="330" y="217"/>
                    <a:pt x="329" y="222"/>
                  </a:cubicBezTo>
                  <a:cubicBezTo>
                    <a:pt x="323" y="218"/>
                    <a:pt x="328" y="213"/>
                    <a:pt x="325" y="209"/>
                  </a:cubicBezTo>
                  <a:close/>
                  <a:moveTo>
                    <a:pt x="328" y="250"/>
                  </a:moveTo>
                  <a:cubicBezTo>
                    <a:pt x="325" y="243"/>
                    <a:pt x="323" y="236"/>
                    <a:pt x="329" y="230"/>
                  </a:cubicBezTo>
                  <a:cubicBezTo>
                    <a:pt x="330" y="237"/>
                    <a:pt x="329" y="244"/>
                    <a:pt x="328" y="250"/>
                  </a:cubicBezTo>
                  <a:close/>
                  <a:moveTo>
                    <a:pt x="330" y="176"/>
                  </a:moveTo>
                  <a:cubicBezTo>
                    <a:pt x="327" y="175"/>
                    <a:pt x="327" y="168"/>
                    <a:pt x="329" y="166"/>
                  </a:cubicBezTo>
                  <a:cubicBezTo>
                    <a:pt x="329" y="166"/>
                    <a:pt x="330" y="167"/>
                    <a:pt x="331" y="167"/>
                  </a:cubicBezTo>
                  <a:cubicBezTo>
                    <a:pt x="331" y="170"/>
                    <a:pt x="330" y="172"/>
                    <a:pt x="330" y="176"/>
                  </a:cubicBezTo>
                  <a:close/>
                  <a:moveTo>
                    <a:pt x="329" y="148"/>
                  </a:moveTo>
                  <a:cubicBezTo>
                    <a:pt x="329" y="147"/>
                    <a:pt x="329" y="145"/>
                    <a:pt x="329" y="144"/>
                  </a:cubicBezTo>
                  <a:cubicBezTo>
                    <a:pt x="331" y="144"/>
                    <a:pt x="332" y="148"/>
                    <a:pt x="329" y="148"/>
                  </a:cubicBezTo>
                  <a:close/>
                  <a:moveTo>
                    <a:pt x="333" y="18"/>
                  </a:moveTo>
                  <a:cubicBezTo>
                    <a:pt x="331" y="16"/>
                    <a:pt x="328" y="18"/>
                    <a:pt x="327" y="19"/>
                  </a:cubicBezTo>
                  <a:cubicBezTo>
                    <a:pt x="323" y="19"/>
                    <a:pt x="321" y="17"/>
                    <a:pt x="319" y="15"/>
                  </a:cubicBezTo>
                  <a:cubicBezTo>
                    <a:pt x="326" y="16"/>
                    <a:pt x="330" y="12"/>
                    <a:pt x="333" y="18"/>
                  </a:cubicBezTo>
                  <a:close/>
                  <a:moveTo>
                    <a:pt x="306" y="25"/>
                  </a:moveTo>
                  <a:cubicBezTo>
                    <a:pt x="309" y="21"/>
                    <a:pt x="320" y="21"/>
                    <a:pt x="320" y="25"/>
                  </a:cubicBezTo>
                  <a:cubicBezTo>
                    <a:pt x="320" y="29"/>
                    <a:pt x="311" y="29"/>
                    <a:pt x="310" y="34"/>
                  </a:cubicBezTo>
                  <a:cubicBezTo>
                    <a:pt x="308" y="29"/>
                    <a:pt x="305" y="27"/>
                    <a:pt x="306" y="25"/>
                  </a:cubicBezTo>
                  <a:close/>
                  <a:moveTo>
                    <a:pt x="307" y="40"/>
                  </a:moveTo>
                  <a:cubicBezTo>
                    <a:pt x="306" y="41"/>
                    <a:pt x="305" y="42"/>
                    <a:pt x="304" y="44"/>
                  </a:cubicBezTo>
                  <a:cubicBezTo>
                    <a:pt x="301" y="43"/>
                    <a:pt x="305" y="38"/>
                    <a:pt x="307" y="40"/>
                  </a:cubicBezTo>
                  <a:close/>
                  <a:moveTo>
                    <a:pt x="299" y="18"/>
                  </a:moveTo>
                  <a:cubicBezTo>
                    <a:pt x="299" y="20"/>
                    <a:pt x="294" y="20"/>
                    <a:pt x="292" y="19"/>
                  </a:cubicBezTo>
                  <a:cubicBezTo>
                    <a:pt x="294" y="18"/>
                    <a:pt x="297" y="18"/>
                    <a:pt x="299" y="18"/>
                  </a:cubicBezTo>
                  <a:close/>
                  <a:moveTo>
                    <a:pt x="283" y="33"/>
                  </a:moveTo>
                  <a:cubicBezTo>
                    <a:pt x="283" y="33"/>
                    <a:pt x="283" y="32"/>
                    <a:pt x="283" y="31"/>
                  </a:cubicBezTo>
                  <a:cubicBezTo>
                    <a:pt x="289" y="32"/>
                    <a:pt x="295" y="27"/>
                    <a:pt x="300" y="26"/>
                  </a:cubicBezTo>
                  <a:cubicBezTo>
                    <a:pt x="303" y="27"/>
                    <a:pt x="302" y="30"/>
                    <a:pt x="303" y="33"/>
                  </a:cubicBezTo>
                  <a:cubicBezTo>
                    <a:pt x="299" y="37"/>
                    <a:pt x="295" y="38"/>
                    <a:pt x="289" y="40"/>
                  </a:cubicBezTo>
                  <a:cubicBezTo>
                    <a:pt x="288" y="38"/>
                    <a:pt x="288" y="35"/>
                    <a:pt x="287" y="33"/>
                  </a:cubicBezTo>
                  <a:cubicBezTo>
                    <a:pt x="287" y="33"/>
                    <a:pt x="285" y="33"/>
                    <a:pt x="283" y="33"/>
                  </a:cubicBezTo>
                  <a:cubicBezTo>
                    <a:pt x="284" y="36"/>
                    <a:pt x="284" y="40"/>
                    <a:pt x="285" y="44"/>
                  </a:cubicBezTo>
                  <a:cubicBezTo>
                    <a:pt x="284" y="48"/>
                    <a:pt x="280" y="50"/>
                    <a:pt x="278" y="52"/>
                  </a:cubicBezTo>
                  <a:cubicBezTo>
                    <a:pt x="277" y="49"/>
                    <a:pt x="274" y="47"/>
                    <a:pt x="274" y="44"/>
                  </a:cubicBezTo>
                  <a:cubicBezTo>
                    <a:pt x="277" y="41"/>
                    <a:pt x="280" y="36"/>
                    <a:pt x="283" y="33"/>
                  </a:cubicBezTo>
                  <a:close/>
                  <a:moveTo>
                    <a:pt x="281" y="24"/>
                  </a:moveTo>
                  <a:cubicBezTo>
                    <a:pt x="278" y="29"/>
                    <a:pt x="270" y="23"/>
                    <a:pt x="267" y="29"/>
                  </a:cubicBezTo>
                  <a:cubicBezTo>
                    <a:pt x="263" y="26"/>
                    <a:pt x="255" y="29"/>
                    <a:pt x="252" y="24"/>
                  </a:cubicBezTo>
                  <a:cubicBezTo>
                    <a:pt x="261" y="21"/>
                    <a:pt x="271" y="23"/>
                    <a:pt x="281" y="24"/>
                  </a:cubicBezTo>
                  <a:close/>
                  <a:moveTo>
                    <a:pt x="251" y="31"/>
                  </a:moveTo>
                  <a:cubicBezTo>
                    <a:pt x="255" y="31"/>
                    <a:pt x="259" y="33"/>
                    <a:pt x="261" y="33"/>
                  </a:cubicBezTo>
                  <a:cubicBezTo>
                    <a:pt x="257" y="39"/>
                    <a:pt x="250" y="41"/>
                    <a:pt x="246" y="48"/>
                  </a:cubicBezTo>
                  <a:cubicBezTo>
                    <a:pt x="242" y="47"/>
                    <a:pt x="243" y="43"/>
                    <a:pt x="242" y="41"/>
                  </a:cubicBezTo>
                  <a:cubicBezTo>
                    <a:pt x="246" y="38"/>
                    <a:pt x="248" y="34"/>
                    <a:pt x="251" y="31"/>
                  </a:cubicBezTo>
                  <a:close/>
                  <a:moveTo>
                    <a:pt x="238" y="29"/>
                  </a:moveTo>
                  <a:cubicBezTo>
                    <a:pt x="241" y="30"/>
                    <a:pt x="242" y="31"/>
                    <a:pt x="244" y="31"/>
                  </a:cubicBezTo>
                  <a:cubicBezTo>
                    <a:pt x="241" y="34"/>
                    <a:pt x="236" y="39"/>
                    <a:pt x="231" y="36"/>
                  </a:cubicBezTo>
                  <a:cubicBezTo>
                    <a:pt x="232" y="33"/>
                    <a:pt x="236" y="33"/>
                    <a:pt x="238" y="29"/>
                  </a:cubicBezTo>
                  <a:close/>
                  <a:moveTo>
                    <a:pt x="223" y="49"/>
                  </a:moveTo>
                  <a:cubicBezTo>
                    <a:pt x="223" y="48"/>
                    <a:pt x="222" y="47"/>
                    <a:pt x="222" y="46"/>
                  </a:cubicBezTo>
                  <a:cubicBezTo>
                    <a:pt x="222" y="43"/>
                    <a:pt x="225" y="43"/>
                    <a:pt x="226" y="40"/>
                  </a:cubicBezTo>
                  <a:cubicBezTo>
                    <a:pt x="227" y="41"/>
                    <a:pt x="230" y="41"/>
                    <a:pt x="230" y="42"/>
                  </a:cubicBezTo>
                  <a:cubicBezTo>
                    <a:pt x="229" y="45"/>
                    <a:pt x="226" y="47"/>
                    <a:pt x="223" y="49"/>
                  </a:cubicBezTo>
                  <a:close/>
                  <a:moveTo>
                    <a:pt x="229" y="20"/>
                  </a:moveTo>
                  <a:cubicBezTo>
                    <a:pt x="227" y="23"/>
                    <a:pt x="220" y="22"/>
                    <a:pt x="217" y="21"/>
                  </a:cubicBezTo>
                  <a:cubicBezTo>
                    <a:pt x="218" y="19"/>
                    <a:pt x="225" y="21"/>
                    <a:pt x="229" y="20"/>
                  </a:cubicBezTo>
                  <a:close/>
                  <a:moveTo>
                    <a:pt x="209" y="50"/>
                  </a:moveTo>
                  <a:cubicBezTo>
                    <a:pt x="201" y="45"/>
                    <a:pt x="212" y="34"/>
                    <a:pt x="215" y="44"/>
                  </a:cubicBezTo>
                  <a:cubicBezTo>
                    <a:pt x="211" y="45"/>
                    <a:pt x="212" y="48"/>
                    <a:pt x="209" y="50"/>
                  </a:cubicBezTo>
                  <a:close/>
                  <a:moveTo>
                    <a:pt x="214" y="27"/>
                  </a:moveTo>
                  <a:cubicBezTo>
                    <a:pt x="211" y="31"/>
                    <a:pt x="203" y="25"/>
                    <a:pt x="198" y="23"/>
                  </a:cubicBezTo>
                  <a:cubicBezTo>
                    <a:pt x="204" y="22"/>
                    <a:pt x="210" y="24"/>
                    <a:pt x="214" y="27"/>
                  </a:cubicBezTo>
                  <a:close/>
                  <a:moveTo>
                    <a:pt x="194" y="48"/>
                  </a:moveTo>
                  <a:cubicBezTo>
                    <a:pt x="193" y="47"/>
                    <a:pt x="192" y="45"/>
                    <a:pt x="191" y="44"/>
                  </a:cubicBezTo>
                  <a:cubicBezTo>
                    <a:pt x="192" y="42"/>
                    <a:pt x="194" y="40"/>
                    <a:pt x="196" y="39"/>
                  </a:cubicBezTo>
                  <a:cubicBezTo>
                    <a:pt x="200" y="42"/>
                    <a:pt x="198" y="47"/>
                    <a:pt x="194" y="48"/>
                  </a:cubicBezTo>
                  <a:close/>
                  <a:moveTo>
                    <a:pt x="195" y="31"/>
                  </a:moveTo>
                  <a:cubicBezTo>
                    <a:pt x="192" y="32"/>
                    <a:pt x="189" y="34"/>
                    <a:pt x="186" y="35"/>
                  </a:cubicBezTo>
                  <a:cubicBezTo>
                    <a:pt x="180" y="30"/>
                    <a:pt x="189" y="28"/>
                    <a:pt x="195" y="31"/>
                  </a:cubicBezTo>
                  <a:close/>
                  <a:moveTo>
                    <a:pt x="181" y="39"/>
                  </a:moveTo>
                  <a:cubicBezTo>
                    <a:pt x="179" y="40"/>
                    <a:pt x="177" y="42"/>
                    <a:pt x="176" y="44"/>
                  </a:cubicBezTo>
                  <a:cubicBezTo>
                    <a:pt x="175" y="42"/>
                    <a:pt x="174" y="41"/>
                    <a:pt x="174" y="40"/>
                  </a:cubicBezTo>
                  <a:cubicBezTo>
                    <a:pt x="176" y="38"/>
                    <a:pt x="181" y="32"/>
                    <a:pt x="181" y="39"/>
                  </a:cubicBezTo>
                  <a:close/>
                  <a:moveTo>
                    <a:pt x="175" y="54"/>
                  </a:moveTo>
                  <a:cubicBezTo>
                    <a:pt x="173" y="58"/>
                    <a:pt x="171" y="61"/>
                    <a:pt x="167" y="63"/>
                  </a:cubicBezTo>
                  <a:cubicBezTo>
                    <a:pt x="163" y="58"/>
                    <a:pt x="170" y="55"/>
                    <a:pt x="172" y="52"/>
                  </a:cubicBezTo>
                  <a:cubicBezTo>
                    <a:pt x="174" y="52"/>
                    <a:pt x="174" y="53"/>
                    <a:pt x="175" y="54"/>
                  </a:cubicBezTo>
                  <a:close/>
                  <a:moveTo>
                    <a:pt x="172" y="29"/>
                  </a:moveTo>
                  <a:cubicBezTo>
                    <a:pt x="171" y="31"/>
                    <a:pt x="169" y="33"/>
                    <a:pt x="167" y="32"/>
                  </a:cubicBezTo>
                  <a:cubicBezTo>
                    <a:pt x="167" y="30"/>
                    <a:pt x="169" y="29"/>
                    <a:pt x="172" y="29"/>
                  </a:cubicBezTo>
                  <a:close/>
                  <a:moveTo>
                    <a:pt x="166" y="40"/>
                  </a:moveTo>
                  <a:cubicBezTo>
                    <a:pt x="167" y="42"/>
                    <a:pt x="163" y="47"/>
                    <a:pt x="161" y="46"/>
                  </a:cubicBezTo>
                  <a:cubicBezTo>
                    <a:pt x="161" y="43"/>
                    <a:pt x="164" y="41"/>
                    <a:pt x="166" y="40"/>
                  </a:cubicBezTo>
                  <a:close/>
                  <a:moveTo>
                    <a:pt x="164" y="36"/>
                  </a:moveTo>
                  <a:cubicBezTo>
                    <a:pt x="162" y="39"/>
                    <a:pt x="158" y="41"/>
                    <a:pt x="155" y="44"/>
                  </a:cubicBezTo>
                  <a:cubicBezTo>
                    <a:pt x="154" y="43"/>
                    <a:pt x="159" y="37"/>
                    <a:pt x="161" y="35"/>
                  </a:cubicBezTo>
                  <a:cubicBezTo>
                    <a:pt x="163" y="34"/>
                    <a:pt x="162" y="36"/>
                    <a:pt x="164" y="36"/>
                  </a:cubicBezTo>
                  <a:close/>
                  <a:moveTo>
                    <a:pt x="162" y="23"/>
                  </a:moveTo>
                  <a:cubicBezTo>
                    <a:pt x="163" y="30"/>
                    <a:pt x="157" y="25"/>
                    <a:pt x="153" y="28"/>
                  </a:cubicBezTo>
                  <a:cubicBezTo>
                    <a:pt x="152" y="25"/>
                    <a:pt x="157" y="23"/>
                    <a:pt x="162" y="23"/>
                  </a:cubicBezTo>
                  <a:close/>
                  <a:moveTo>
                    <a:pt x="153" y="35"/>
                  </a:moveTo>
                  <a:cubicBezTo>
                    <a:pt x="154" y="38"/>
                    <a:pt x="149" y="46"/>
                    <a:pt x="143" y="46"/>
                  </a:cubicBezTo>
                  <a:cubicBezTo>
                    <a:pt x="147" y="43"/>
                    <a:pt x="150" y="38"/>
                    <a:pt x="153" y="35"/>
                  </a:cubicBezTo>
                  <a:close/>
                  <a:moveTo>
                    <a:pt x="142" y="82"/>
                  </a:moveTo>
                  <a:cubicBezTo>
                    <a:pt x="144" y="79"/>
                    <a:pt x="146" y="82"/>
                    <a:pt x="147" y="80"/>
                  </a:cubicBezTo>
                  <a:cubicBezTo>
                    <a:pt x="151" y="83"/>
                    <a:pt x="146" y="93"/>
                    <a:pt x="143" y="97"/>
                  </a:cubicBezTo>
                  <a:cubicBezTo>
                    <a:pt x="141" y="93"/>
                    <a:pt x="142" y="86"/>
                    <a:pt x="142" y="82"/>
                  </a:cubicBezTo>
                  <a:close/>
                  <a:moveTo>
                    <a:pt x="137" y="51"/>
                  </a:moveTo>
                  <a:cubicBezTo>
                    <a:pt x="138" y="54"/>
                    <a:pt x="133" y="56"/>
                    <a:pt x="132" y="60"/>
                  </a:cubicBezTo>
                  <a:cubicBezTo>
                    <a:pt x="134" y="60"/>
                    <a:pt x="135" y="58"/>
                    <a:pt x="136" y="57"/>
                  </a:cubicBezTo>
                  <a:cubicBezTo>
                    <a:pt x="136" y="61"/>
                    <a:pt x="131" y="65"/>
                    <a:pt x="127" y="67"/>
                  </a:cubicBezTo>
                  <a:cubicBezTo>
                    <a:pt x="128" y="61"/>
                    <a:pt x="133" y="57"/>
                    <a:pt x="137" y="51"/>
                  </a:cubicBezTo>
                  <a:close/>
                  <a:moveTo>
                    <a:pt x="136" y="84"/>
                  </a:moveTo>
                  <a:cubicBezTo>
                    <a:pt x="132" y="93"/>
                    <a:pt x="124" y="98"/>
                    <a:pt x="119" y="106"/>
                  </a:cubicBezTo>
                  <a:cubicBezTo>
                    <a:pt x="116" y="104"/>
                    <a:pt x="119" y="104"/>
                    <a:pt x="121" y="103"/>
                  </a:cubicBezTo>
                  <a:cubicBezTo>
                    <a:pt x="122" y="99"/>
                    <a:pt x="124" y="96"/>
                    <a:pt x="127" y="94"/>
                  </a:cubicBezTo>
                  <a:cubicBezTo>
                    <a:pt x="127" y="93"/>
                    <a:pt x="127" y="92"/>
                    <a:pt x="127" y="91"/>
                  </a:cubicBezTo>
                  <a:cubicBezTo>
                    <a:pt x="132" y="90"/>
                    <a:pt x="131" y="86"/>
                    <a:pt x="135" y="83"/>
                  </a:cubicBezTo>
                  <a:cubicBezTo>
                    <a:pt x="136" y="83"/>
                    <a:pt x="135" y="84"/>
                    <a:pt x="136" y="84"/>
                  </a:cubicBezTo>
                  <a:close/>
                  <a:moveTo>
                    <a:pt x="128" y="49"/>
                  </a:moveTo>
                  <a:cubicBezTo>
                    <a:pt x="130" y="48"/>
                    <a:pt x="131" y="50"/>
                    <a:pt x="134" y="48"/>
                  </a:cubicBezTo>
                  <a:cubicBezTo>
                    <a:pt x="119" y="67"/>
                    <a:pt x="106" y="88"/>
                    <a:pt x="91" y="107"/>
                  </a:cubicBezTo>
                  <a:cubicBezTo>
                    <a:pt x="101" y="89"/>
                    <a:pt x="115" y="68"/>
                    <a:pt x="128" y="49"/>
                  </a:cubicBezTo>
                  <a:close/>
                  <a:moveTo>
                    <a:pt x="113" y="110"/>
                  </a:moveTo>
                  <a:cubicBezTo>
                    <a:pt x="114" y="109"/>
                    <a:pt x="116" y="108"/>
                    <a:pt x="117" y="106"/>
                  </a:cubicBezTo>
                  <a:cubicBezTo>
                    <a:pt x="118" y="107"/>
                    <a:pt x="116" y="111"/>
                    <a:pt x="113" y="110"/>
                  </a:cubicBezTo>
                  <a:close/>
                  <a:moveTo>
                    <a:pt x="113" y="111"/>
                  </a:moveTo>
                  <a:cubicBezTo>
                    <a:pt x="113" y="114"/>
                    <a:pt x="111" y="114"/>
                    <a:pt x="110" y="116"/>
                  </a:cubicBezTo>
                  <a:cubicBezTo>
                    <a:pt x="109" y="115"/>
                    <a:pt x="112" y="112"/>
                    <a:pt x="113" y="111"/>
                  </a:cubicBezTo>
                  <a:close/>
                  <a:moveTo>
                    <a:pt x="107" y="96"/>
                  </a:moveTo>
                  <a:cubicBezTo>
                    <a:pt x="105" y="96"/>
                    <a:pt x="104" y="98"/>
                    <a:pt x="102" y="99"/>
                  </a:cubicBezTo>
                  <a:cubicBezTo>
                    <a:pt x="104" y="97"/>
                    <a:pt x="105" y="93"/>
                    <a:pt x="108" y="92"/>
                  </a:cubicBezTo>
                  <a:cubicBezTo>
                    <a:pt x="108" y="95"/>
                    <a:pt x="106" y="93"/>
                    <a:pt x="107" y="96"/>
                  </a:cubicBezTo>
                  <a:close/>
                  <a:moveTo>
                    <a:pt x="91" y="114"/>
                  </a:moveTo>
                  <a:cubicBezTo>
                    <a:pt x="97" y="112"/>
                    <a:pt x="96" y="109"/>
                    <a:pt x="100" y="105"/>
                  </a:cubicBezTo>
                  <a:cubicBezTo>
                    <a:pt x="101" y="109"/>
                    <a:pt x="93" y="115"/>
                    <a:pt x="92" y="120"/>
                  </a:cubicBezTo>
                  <a:cubicBezTo>
                    <a:pt x="86" y="123"/>
                    <a:pt x="83" y="133"/>
                    <a:pt x="77" y="137"/>
                  </a:cubicBezTo>
                  <a:cubicBezTo>
                    <a:pt x="79" y="129"/>
                    <a:pt x="89" y="121"/>
                    <a:pt x="91" y="114"/>
                  </a:cubicBezTo>
                  <a:close/>
                  <a:moveTo>
                    <a:pt x="14" y="209"/>
                  </a:moveTo>
                  <a:cubicBezTo>
                    <a:pt x="20" y="195"/>
                    <a:pt x="29" y="185"/>
                    <a:pt x="38" y="174"/>
                  </a:cubicBezTo>
                  <a:cubicBezTo>
                    <a:pt x="40" y="185"/>
                    <a:pt x="25" y="192"/>
                    <a:pt x="21" y="203"/>
                  </a:cubicBezTo>
                  <a:cubicBezTo>
                    <a:pt x="22" y="207"/>
                    <a:pt x="19" y="209"/>
                    <a:pt x="18" y="211"/>
                  </a:cubicBezTo>
                  <a:cubicBezTo>
                    <a:pt x="17" y="210"/>
                    <a:pt x="15" y="210"/>
                    <a:pt x="14" y="209"/>
                  </a:cubicBezTo>
                  <a:close/>
                  <a:moveTo>
                    <a:pt x="24" y="220"/>
                  </a:moveTo>
                  <a:cubicBezTo>
                    <a:pt x="23" y="221"/>
                    <a:pt x="20" y="219"/>
                    <a:pt x="21" y="217"/>
                  </a:cubicBezTo>
                  <a:cubicBezTo>
                    <a:pt x="22" y="215"/>
                    <a:pt x="22" y="218"/>
                    <a:pt x="24" y="218"/>
                  </a:cubicBezTo>
                  <a:cubicBezTo>
                    <a:pt x="24" y="219"/>
                    <a:pt x="23" y="219"/>
                    <a:pt x="24" y="220"/>
                  </a:cubicBezTo>
                  <a:close/>
                  <a:moveTo>
                    <a:pt x="24" y="214"/>
                  </a:moveTo>
                  <a:cubicBezTo>
                    <a:pt x="29" y="209"/>
                    <a:pt x="33" y="204"/>
                    <a:pt x="35" y="197"/>
                  </a:cubicBezTo>
                  <a:cubicBezTo>
                    <a:pt x="38" y="197"/>
                    <a:pt x="37" y="200"/>
                    <a:pt x="39" y="200"/>
                  </a:cubicBezTo>
                  <a:cubicBezTo>
                    <a:pt x="45" y="195"/>
                    <a:pt x="49" y="188"/>
                    <a:pt x="53" y="180"/>
                  </a:cubicBezTo>
                  <a:cubicBezTo>
                    <a:pt x="68" y="169"/>
                    <a:pt x="79" y="153"/>
                    <a:pt x="92" y="140"/>
                  </a:cubicBezTo>
                  <a:cubicBezTo>
                    <a:pt x="85" y="154"/>
                    <a:pt x="71" y="165"/>
                    <a:pt x="63" y="179"/>
                  </a:cubicBezTo>
                  <a:cubicBezTo>
                    <a:pt x="54" y="188"/>
                    <a:pt x="45" y="200"/>
                    <a:pt x="35" y="209"/>
                  </a:cubicBezTo>
                  <a:cubicBezTo>
                    <a:pt x="33" y="211"/>
                    <a:pt x="29" y="219"/>
                    <a:pt x="24" y="214"/>
                  </a:cubicBezTo>
                  <a:close/>
                  <a:moveTo>
                    <a:pt x="87" y="286"/>
                  </a:moveTo>
                  <a:cubicBezTo>
                    <a:pt x="74" y="272"/>
                    <a:pt x="60" y="255"/>
                    <a:pt x="45" y="241"/>
                  </a:cubicBezTo>
                  <a:cubicBezTo>
                    <a:pt x="46" y="239"/>
                    <a:pt x="44" y="240"/>
                    <a:pt x="45" y="238"/>
                  </a:cubicBezTo>
                  <a:cubicBezTo>
                    <a:pt x="62" y="254"/>
                    <a:pt x="78" y="272"/>
                    <a:pt x="92" y="290"/>
                  </a:cubicBezTo>
                  <a:cubicBezTo>
                    <a:pt x="90" y="290"/>
                    <a:pt x="88" y="288"/>
                    <a:pt x="87" y="286"/>
                  </a:cubicBezTo>
                  <a:close/>
                  <a:moveTo>
                    <a:pt x="98" y="290"/>
                  </a:moveTo>
                  <a:cubicBezTo>
                    <a:pt x="94" y="280"/>
                    <a:pt x="87" y="274"/>
                    <a:pt x="80" y="267"/>
                  </a:cubicBezTo>
                  <a:cubicBezTo>
                    <a:pt x="76" y="260"/>
                    <a:pt x="71" y="253"/>
                    <a:pt x="64" y="248"/>
                  </a:cubicBezTo>
                  <a:cubicBezTo>
                    <a:pt x="62" y="241"/>
                    <a:pt x="58" y="234"/>
                    <a:pt x="52" y="231"/>
                  </a:cubicBezTo>
                  <a:cubicBezTo>
                    <a:pt x="50" y="223"/>
                    <a:pt x="44" y="219"/>
                    <a:pt x="40" y="214"/>
                  </a:cubicBezTo>
                  <a:cubicBezTo>
                    <a:pt x="41" y="210"/>
                    <a:pt x="46" y="209"/>
                    <a:pt x="48" y="207"/>
                  </a:cubicBezTo>
                  <a:cubicBezTo>
                    <a:pt x="48" y="205"/>
                    <a:pt x="48" y="203"/>
                    <a:pt x="49" y="202"/>
                  </a:cubicBezTo>
                  <a:cubicBezTo>
                    <a:pt x="62" y="184"/>
                    <a:pt x="78" y="167"/>
                    <a:pt x="92" y="150"/>
                  </a:cubicBezTo>
                  <a:cubicBezTo>
                    <a:pt x="106" y="132"/>
                    <a:pt x="118" y="113"/>
                    <a:pt x="135" y="97"/>
                  </a:cubicBezTo>
                  <a:cubicBezTo>
                    <a:pt x="136" y="97"/>
                    <a:pt x="136" y="98"/>
                    <a:pt x="136" y="98"/>
                  </a:cubicBezTo>
                  <a:cubicBezTo>
                    <a:pt x="137" y="158"/>
                    <a:pt x="145" y="231"/>
                    <a:pt x="142" y="285"/>
                  </a:cubicBezTo>
                  <a:cubicBezTo>
                    <a:pt x="143" y="302"/>
                    <a:pt x="145" y="317"/>
                    <a:pt x="145" y="336"/>
                  </a:cubicBezTo>
                  <a:cubicBezTo>
                    <a:pt x="129" y="322"/>
                    <a:pt x="113" y="306"/>
                    <a:pt x="98" y="290"/>
                  </a:cubicBezTo>
                  <a:close/>
                  <a:moveTo>
                    <a:pt x="144" y="345"/>
                  </a:moveTo>
                  <a:cubicBezTo>
                    <a:pt x="142" y="346"/>
                    <a:pt x="144" y="343"/>
                    <a:pt x="142" y="344"/>
                  </a:cubicBezTo>
                  <a:cubicBezTo>
                    <a:pt x="142" y="343"/>
                    <a:pt x="142" y="343"/>
                    <a:pt x="142" y="342"/>
                  </a:cubicBezTo>
                  <a:cubicBezTo>
                    <a:pt x="144" y="342"/>
                    <a:pt x="144" y="343"/>
                    <a:pt x="144" y="345"/>
                  </a:cubicBezTo>
                  <a:close/>
                  <a:moveTo>
                    <a:pt x="134" y="344"/>
                  </a:moveTo>
                  <a:cubicBezTo>
                    <a:pt x="133" y="342"/>
                    <a:pt x="133" y="339"/>
                    <a:pt x="132" y="337"/>
                  </a:cubicBezTo>
                  <a:cubicBezTo>
                    <a:pt x="134" y="339"/>
                    <a:pt x="137" y="341"/>
                    <a:pt x="134" y="344"/>
                  </a:cubicBezTo>
                  <a:close/>
                  <a:moveTo>
                    <a:pt x="129" y="362"/>
                  </a:moveTo>
                  <a:cubicBezTo>
                    <a:pt x="125" y="357"/>
                    <a:pt x="127" y="349"/>
                    <a:pt x="128" y="344"/>
                  </a:cubicBezTo>
                  <a:cubicBezTo>
                    <a:pt x="130" y="349"/>
                    <a:pt x="132" y="356"/>
                    <a:pt x="129" y="362"/>
                  </a:cubicBezTo>
                  <a:close/>
                  <a:moveTo>
                    <a:pt x="125" y="386"/>
                  </a:moveTo>
                  <a:cubicBezTo>
                    <a:pt x="123" y="378"/>
                    <a:pt x="123" y="372"/>
                    <a:pt x="124" y="363"/>
                  </a:cubicBezTo>
                  <a:cubicBezTo>
                    <a:pt x="130" y="367"/>
                    <a:pt x="128" y="381"/>
                    <a:pt x="125" y="386"/>
                  </a:cubicBezTo>
                  <a:close/>
                  <a:moveTo>
                    <a:pt x="128" y="392"/>
                  </a:moveTo>
                  <a:cubicBezTo>
                    <a:pt x="129" y="389"/>
                    <a:pt x="130" y="387"/>
                    <a:pt x="131" y="384"/>
                  </a:cubicBezTo>
                  <a:cubicBezTo>
                    <a:pt x="133" y="393"/>
                    <a:pt x="137" y="400"/>
                    <a:pt x="139" y="407"/>
                  </a:cubicBezTo>
                  <a:cubicBezTo>
                    <a:pt x="134" y="407"/>
                    <a:pt x="135" y="393"/>
                    <a:pt x="128" y="392"/>
                  </a:cubicBezTo>
                  <a:close/>
                  <a:moveTo>
                    <a:pt x="149" y="415"/>
                  </a:moveTo>
                  <a:cubicBezTo>
                    <a:pt x="143" y="407"/>
                    <a:pt x="140" y="392"/>
                    <a:pt x="137" y="382"/>
                  </a:cubicBezTo>
                  <a:cubicBezTo>
                    <a:pt x="136" y="381"/>
                    <a:pt x="133" y="382"/>
                    <a:pt x="132" y="381"/>
                  </a:cubicBezTo>
                  <a:cubicBezTo>
                    <a:pt x="136" y="375"/>
                    <a:pt x="136" y="362"/>
                    <a:pt x="139" y="354"/>
                  </a:cubicBezTo>
                  <a:cubicBezTo>
                    <a:pt x="142" y="354"/>
                    <a:pt x="145" y="350"/>
                    <a:pt x="143" y="348"/>
                  </a:cubicBezTo>
                  <a:cubicBezTo>
                    <a:pt x="145" y="347"/>
                    <a:pt x="148" y="350"/>
                    <a:pt x="150" y="350"/>
                  </a:cubicBezTo>
                  <a:cubicBezTo>
                    <a:pt x="148" y="370"/>
                    <a:pt x="149" y="397"/>
                    <a:pt x="149" y="415"/>
                  </a:cubicBezTo>
                  <a:close/>
                  <a:moveTo>
                    <a:pt x="150" y="341"/>
                  </a:moveTo>
                  <a:cubicBezTo>
                    <a:pt x="148" y="341"/>
                    <a:pt x="148" y="338"/>
                    <a:pt x="146" y="337"/>
                  </a:cubicBezTo>
                  <a:cubicBezTo>
                    <a:pt x="147" y="335"/>
                    <a:pt x="149" y="338"/>
                    <a:pt x="151" y="337"/>
                  </a:cubicBezTo>
                  <a:cubicBezTo>
                    <a:pt x="151" y="339"/>
                    <a:pt x="151" y="340"/>
                    <a:pt x="150" y="341"/>
                  </a:cubicBezTo>
                  <a:close/>
                  <a:moveTo>
                    <a:pt x="151" y="405"/>
                  </a:moveTo>
                  <a:cubicBezTo>
                    <a:pt x="153" y="395"/>
                    <a:pt x="151" y="387"/>
                    <a:pt x="153" y="373"/>
                  </a:cubicBezTo>
                  <a:cubicBezTo>
                    <a:pt x="155" y="375"/>
                    <a:pt x="157" y="377"/>
                    <a:pt x="158" y="379"/>
                  </a:cubicBezTo>
                  <a:cubicBezTo>
                    <a:pt x="157" y="380"/>
                    <a:pt x="155" y="380"/>
                    <a:pt x="155" y="382"/>
                  </a:cubicBezTo>
                  <a:cubicBezTo>
                    <a:pt x="155" y="403"/>
                    <a:pt x="157" y="414"/>
                    <a:pt x="157" y="432"/>
                  </a:cubicBezTo>
                  <a:cubicBezTo>
                    <a:pt x="149" y="423"/>
                    <a:pt x="154" y="414"/>
                    <a:pt x="151" y="405"/>
                  </a:cubicBezTo>
                  <a:close/>
                  <a:moveTo>
                    <a:pt x="153" y="481"/>
                  </a:moveTo>
                  <a:cubicBezTo>
                    <a:pt x="153" y="468"/>
                    <a:pt x="154" y="454"/>
                    <a:pt x="153" y="445"/>
                  </a:cubicBezTo>
                  <a:cubicBezTo>
                    <a:pt x="154" y="444"/>
                    <a:pt x="156" y="444"/>
                    <a:pt x="155" y="441"/>
                  </a:cubicBezTo>
                  <a:cubicBezTo>
                    <a:pt x="156" y="441"/>
                    <a:pt x="156" y="441"/>
                    <a:pt x="157" y="442"/>
                  </a:cubicBezTo>
                  <a:cubicBezTo>
                    <a:pt x="157" y="478"/>
                    <a:pt x="159" y="516"/>
                    <a:pt x="157" y="555"/>
                  </a:cubicBezTo>
                  <a:cubicBezTo>
                    <a:pt x="155" y="535"/>
                    <a:pt x="155" y="506"/>
                    <a:pt x="153" y="481"/>
                  </a:cubicBezTo>
                  <a:close/>
                  <a:moveTo>
                    <a:pt x="162" y="806"/>
                  </a:moveTo>
                  <a:cubicBezTo>
                    <a:pt x="164" y="809"/>
                    <a:pt x="158" y="815"/>
                    <a:pt x="158" y="820"/>
                  </a:cubicBezTo>
                  <a:cubicBezTo>
                    <a:pt x="155" y="818"/>
                    <a:pt x="153" y="821"/>
                    <a:pt x="151" y="821"/>
                  </a:cubicBezTo>
                  <a:cubicBezTo>
                    <a:pt x="154" y="815"/>
                    <a:pt x="158" y="811"/>
                    <a:pt x="162" y="806"/>
                  </a:cubicBezTo>
                  <a:close/>
                  <a:moveTo>
                    <a:pt x="136" y="866"/>
                  </a:moveTo>
                  <a:cubicBezTo>
                    <a:pt x="136" y="863"/>
                    <a:pt x="134" y="862"/>
                    <a:pt x="138" y="861"/>
                  </a:cubicBezTo>
                  <a:cubicBezTo>
                    <a:pt x="137" y="862"/>
                    <a:pt x="138" y="863"/>
                    <a:pt x="139" y="863"/>
                  </a:cubicBezTo>
                  <a:cubicBezTo>
                    <a:pt x="139" y="864"/>
                    <a:pt x="138" y="866"/>
                    <a:pt x="136" y="866"/>
                  </a:cubicBezTo>
                  <a:close/>
                  <a:moveTo>
                    <a:pt x="140" y="841"/>
                  </a:moveTo>
                  <a:cubicBezTo>
                    <a:pt x="141" y="841"/>
                    <a:pt x="141" y="842"/>
                    <a:pt x="142" y="842"/>
                  </a:cubicBezTo>
                  <a:cubicBezTo>
                    <a:pt x="142" y="844"/>
                    <a:pt x="140" y="845"/>
                    <a:pt x="140" y="846"/>
                  </a:cubicBezTo>
                  <a:cubicBezTo>
                    <a:pt x="137" y="844"/>
                    <a:pt x="141" y="843"/>
                    <a:pt x="140" y="841"/>
                  </a:cubicBezTo>
                  <a:close/>
                  <a:moveTo>
                    <a:pt x="140" y="869"/>
                  </a:moveTo>
                  <a:cubicBezTo>
                    <a:pt x="140" y="868"/>
                    <a:pt x="140" y="867"/>
                    <a:pt x="140" y="867"/>
                  </a:cubicBezTo>
                  <a:cubicBezTo>
                    <a:pt x="141" y="867"/>
                    <a:pt x="142" y="867"/>
                    <a:pt x="142" y="867"/>
                  </a:cubicBezTo>
                  <a:cubicBezTo>
                    <a:pt x="142" y="868"/>
                    <a:pt x="142" y="869"/>
                    <a:pt x="140" y="869"/>
                  </a:cubicBezTo>
                  <a:close/>
                  <a:moveTo>
                    <a:pt x="143" y="858"/>
                  </a:moveTo>
                  <a:cubicBezTo>
                    <a:pt x="138" y="856"/>
                    <a:pt x="141" y="852"/>
                    <a:pt x="143" y="850"/>
                  </a:cubicBezTo>
                  <a:cubicBezTo>
                    <a:pt x="147" y="850"/>
                    <a:pt x="146" y="857"/>
                    <a:pt x="143" y="858"/>
                  </a:cubicBezTo>
                  <a:close/>
                  <a:moveTo>
                    <a:pt x="146" y="833"/>
                  </a:moveTo>
                  <a:cubicBezTo>
                    <a:pt x="144" y="829"/>
                    <a:pt x="146" y="826"/>
                    <a:pt x="149" y="823"/>
                  </a:cubicBezTo>
                  <a:cubicBezTo>
                    <a:pt x="150" y="824"/>
                    <a:pt x="150" y="826"/>
                    <a:pt x="151" y="827"/>
                  </a:cubicBezTo>
                  <a:cubicBezTo>
                    <a:pt x="150" y="829"/>
                    <a:pt x="150" y="833"/>
                    <a:pt x="146" y="833"/>
                  </a:cubicBezTo>
                  <a:close/>
                  <a:moveTo>
                    <a:pt x="153" y="834"/>
                  </a:moveTo>
                  <a:cubicBezTo>
                    <a:pt x="157" y="838"/>
                    <a:pt x="158" y="843"/>
                    <a:pt x="153" y="846"/>
                  </a:cubicBezTo>
                  <a:cubicBezTo>
                    <a:pt x="151" y="845"/>
                    <a:pt x="152" y="841"/>
                    <a:pt x="149" y="840"/>
                  </a:cubicBezTo>
                  <a:cubicBezTo>
                    <a:pt x="151" y="838"/>
                    <a:pt x="152" y="836"/>
                    <a:pt x="153" y="834"/>
                  </a:cubicBezTo>
                  <a:close/>
                  <a:moveTo>
                    <a:pt x="151" y="866"/>
                  </a:moveTo>
                  <a:cubicBezTo>
                    <a:pt x="150" y="863"/>
                    <a:pt x="151" y="860"/>
                    <a:pt x="153" y="859"/>
                  </a:cubicBezTo>
                  <a:cubicBezTo>
                    <a:pt x="155" y="858"/>
                    <a:pt x="154" y="861"/>
                    <a:pt x="155" y="862"/>
                  </a:cubicBezTo>
                  <a:cubicBezTo>
                    <a:pt x="154" y="864"/>
                    <a:pt x="153" y="866"/>
                    <a:pt x="151" y="866"/>
                  </a:cubicBezTo>
                  <a:close/>
                  <a:moveTo>
                    <a:pt x="154" y="870"/>
                  </a:moveTo>
                  <a:cubicBezTo>
                    <a:pt x="155" y="869"/>
                    <a:pt x="156" y="867"/>
                    <a:pt x="158" y="867"/>
                  </a:cubicBezTo>
                  <a:cubicBezTo>
                    <a:pt x="156" y="868"/>
                    <a:pt x="156" y="872"/>
                    <a:pt x="154" y="870"/>
                  </a:cubicBezTo>
                  <a:close/>
                  <a:moveTo>
                    <a:pt x="159" y="857"/>
                  </a:moveTo>
                  <a:cubicBezTo>
                    <a:pt x="158" y="855"/>
                    <a:pt x="157" y="854"/>
                    <a:pt x="156" y="853"/>
                  </a:cubicBezTo>
                  <a:cubicBezTo>
                    <a:pt x="156" y="852"/>
                    <a:pt x="158" y="851"/>
                    <a:pt x="158" y="849"/>
                  </a:cubicBezTo>
                  <a:cubicBezTo>
                    <a:pt x="160" y="850"/>
                    <a:pt x="163" y="857"/>
                    <a:pt x="159" y="857"/>
                  </a:cubicBezTo>
                  <a:close/>
                  <a:moveTo>
                    <a:pt x="164" y="850"/>
                  </a:moveTo>
                  <a:cubicBezTo>
                    <a:pt x="164" y="848"/>
                    <a:pt x="163" y="846"/>
                    <a:pt x="162" y="845"/>
                  </a:cubicBezTo>
                  <a:cubicBezTo>
                    <a:pt x="164" y="843"/>
                    <a:pt x="163" y="849"/>
                    <a:pt x="166" y="848"/>
                  </a:cubicBezTo>
                  <a:cubicBezTo>
                    <a:pt x="165" y="849"/>
                    <a:pt x="166" y="851"/>
                    <a:pt x="164" y="850"/>
                  </a:cubicBezTo>
                  <a:close/>
                  <a:moveTo>
                    <a:pt x="168" y="835"/>
                  </a:moveTo>
                  <a:cubicBezTo>
                    <a:pt x="171" y="836"/>
                    <a:pt x="170" y="840"/>
                    <a:pt x="173" y="841"/>
                  </a:cubicBezTo>
                  <a:cubicBezTo>
                    <a:pt x="173" y="843"/>
                    <a:pt x="171" y="844"/>
                    <a:pt x="169" y="844"/>
                  </a:cubicBezTo>
                  <a:cubicBezTo>
                    <a:pt x="168" y="842"/>
                    <a:pt x="167" y="841"/>
                    <a:pt x="166" y="838"/>
                  </a:cubicBezTo>
                  <a:cubicBezTo>
                    <a:pt x="167" y="837"/>
                    <a:pt x="168" y="837"/>
                    <a:pt x="168" y="835"/>
                  </a:cubicBezTo>
                  <a:close/>
                  <a:moveTo>
                    <a:pt x="170" y="857"/>
                  </a:moveTo>
                  <a:cubicBezTo>
                    <a:pt x="176" y="860"/>
                    <a:pt x="173" y="864"/>
                    <a:pt x="168" y="866"/>
                  </a:cubicBezTo>
                  <a:cubicBezTo>
                    <a:pt x="168" y="862"/>
                    <a:pt x="169" y="859"/>
                    <a:pt x="170" y="857"/>
                  </a:cubicBezTo>
                  <a:close/>
                  <a:moveTo>
                    <a:pt x="174" y="872"/>
                  </a:moveTo>
                  <a:cubicBezTo>
                    <a:pt x="173" y="872"/>
                    <a:pt x="171" y="872"/>
                    <a:pt x="169" y="872"/>
                  </a:cubicBezTo>
                  <a:cubicBezTo>
                    <a:pt x="173" y="869"/>
                    <a:pt x="174" y="863"/>
                    <a:pt x="180" y="863"/>
                  </a:cubicBezTo>
                  <a:cubicBezTo>
                    <a:pt x="178" y="866"/>
                    <a:pt x="176" y="869"/>
                    <a:pt x="174" y="872"/>
                  </a:cubicBezTo>
                  <a:close/>
                  <a:moveTo>
                    <a:pt x="175" y="851"/>
                  </a:moveTo>
                  <a:cubicBezTo>
                    <a:pt x="177" y="851"/>
                    <a:pt x="176" y="853"/>
                    <a:pt x="177" y="853"/>
                  </a:cubicBezTo>
                  <a:cubicBezTo>
                    <a:pt x="176" y="855"/>
                    <a:pt x="173" y="852"/>
                    <a:pt x="175" y="851"/>
                  </a:cubicBezTo>
                  <a:close/>
                  <a:moveTo>
                    <a:pt x="181" y="842"/>
                  </a:moveTo>
                  <a:cubicBezTo>
                    <a:pt x="183" y="840"/>
                    <a:pt x="185" y="838"/>
                    <a:pt x="186" y="836"/>
                  </a:cubicBezTo>
                  <a:cubicBezTo>
                    <a:pt x="190" y="838"/>
                    <a:pt x="190" y="844"/>
                    <a:pt x="186" y="847"/>
                  </a:cubicBezTo>
                  <a:cubicBezTo>
                    <a:pt x="183" y="846"/>
                    <a:pt x="182" y="844"/>
                    <a:pt x="181" y="842"/>
                  </a:cubicBezTo>
                  <a:close/>
                  <a:moveTo>
                    <a:pt x="190" y="846"/>
                  </a:moveTo>
                  <a:cubicBezTo>
                    <a:pt x="191" y="846"/>
                    <a:pt x="192" y="847"/>
                    <a:pt x="193" y="847"/>
                  </a:cubicBezTo>
                  <a:cubicBezTo>
                    <a:pt x="191" y="849"/>
                    <a:pt x="191" y="852"/>
                    <a:pt x="187" y="852"/>
                  </a:cubicBezTo>
                  <a:cubicBezTo>
                    <a:pt x="188" y="848"/>
                    <a:pt x="189" y="850"/>
                    <a:pt x="190" y="846"/>
                  </a:cubicBezTo>
                  <a:close/>
                  <a:moveTo>
                    <a:pt x="193" y="874"/>
                  </a:moveTo>
                  <a:cubicBezTo>
                    <a:pt x="190" y="874"/>
                    <a:pt x="186" y="875"/>
                    <a:pt x="184" y="873"/>
                  </a:cubicBezTo>
                  <a:cubicBezTo>
                    <a:pt x="187" y="871"/>
                    <a:pt x="190" y="864"/>
                    <a:pt x="195" y="868"/>
                  </a:cubicBezTo>
                  <a:cubicBezTo>
                    <a:pt x="195" y="871"/>
                    <a:pt x="193" y="872"/>
                    <a:pt x="193" y="874"/>
                  </a:cubicBezTo>
                  <a:close/>
                  <a:moveTo>
                    <a:pt x="193" y="858"/>
                  </a:moveTo>
                  <a:cubicBezTo>
                    <a:pt x="191" y="857"/>
                    <a:pt x="194" y="855"/>
                    <a:pt x="194" y="853"/>
                  </a:cubicBezTo>
                  <a:cubicBezTo>
                    <a:pt x="195" y="854"/>
                    <a:pt x="195" y="854"/>
                    <a:pt x="195" y="855"/>
                  </a:cubicBezTo>
                  <a:cubicBezTo>
                    <a:pt x="193" y="855"/>
                    <a:pt x="193" y="857"/>
                    <a:pt x="193" y="858"/>
                  </a:cubicBezTo>
                  <a:close/>
                  <a:moveTo>
                    <a:pt x="200" y="872"/>
                  </a:moveTo>
                  <a:cubicBezTo>
                    <a:pt x="200" y="869"/>
                    <a:pt x="201" y="867"/>
                    <a:pt x="202" y="865"/>
                  </a:cubicBezTo>
                  <a:cubicBezTo>
                    <a:pt x="204" y="865"/>
                    <a:pt x="205" y="867"/>
                    <a:pt x="207" y="867"/>
                  </a:cubicBezTo>
                  <a:cubicBezTo>
                    <a:pt x="206" y="870"/>
                    <a:pt x="203" y="871"/>
                    <a:pt x="200" y="872"/>
                  </a:cubicBezTo>
                  <a:close/>
                  <a:moveTo>
                    <a:pt x="204" y="850"/>
                  </a:moveTo>
                  <a:cubicBezTo>
                    <a:pt x="206" y="851"/>
                    <a:pt x="202" y="852"/>
                    <a:pt x="202" y="853"/>
                  </a:cubicBezTo>
                  <a:cubicBezTo>
                    <a:pt x="200" y="852"/>
                    <a:pt x="203" y="850"/>
                    <a:pt x="204" y="850"/>
                  </a:cubicBezTo>
                  <a:close/>
                  <a:moveTo>
                    <a:pt x="210" y="863"/>
                  </a:moveTo>
                  <a:cubicBezTo>
                    <a:pt x="208" y="863"/>
                    <a:pt x="207" y="861"/>
                    <a:pt x="206" y="859"/>
                  </a:cubicBezTo>
                  <a:cubicBezTo>
                    <a:pt x="207" y="853"/>
                    <a:pt x="211" y="850"/>
                    <a:pt x="213" y="844"/>
                  </a:cubicBezTo>
                  <a:cubicBezTo>
                    <a:pt x="214" y="851"/>
                    <a:pt x="213" y="858"/>
                    <a:pt x="210" y="863"/>
                  </a:cubicBezTo>
                  <a:close/>
                  <a:moveTo>
                    <a:pt x="213" y="836"/>
                  </a:moveTo>
                  <a:cubicBezTo>
                    <a:pt x="213" y="838"/>
                    <a:pt x="214" y="839"/>
                    <a:pt x="213" y="841"/>
                  </a:cubicBezTo>
                  <a:cubicBezTo>
                    <a:pt x="212" y="842"/>
                    <a:pt x="211" y="839"/>
                    <a:pt x="208" y="840"/>
                  </a:cubicBezTo>
                  <a:cubicBezTo>
                    <a:pt x="204" y="841"/>
                    <a:pt x="203" y="846"/>
                    <a:pt x="200" y="848"/>
                  </a:cubicBezTo>
                  <a:cubicBezTo>
                    <a:pt x="198" y="844"/>
                    <a:pt x="205" y="839"/>
                    <a:pt x="206" y="834"/>
                  </a:cubicBezTo>
                  <a:cubicBezTo>
                    <a:pt x="208" y="836"/>
                    <a:pt x="209" y="838"/>
                    <a:pt x="213" y="836"/>
                  </a:cubicBezTo>
                  <a:close/>
                  <a:moveTo>
                    <a:pt x="207" y="831"/>
                  </a:moveTo>
                  <a:cubicBezTo>
                    <a:pt x="202" y="830"/>
                    <a:pt x="197" y="832"/>
                    <a:pt x="194" y="835"/>
                  </a:cubicBezTo>
                  <a:cubicBezTo>
                    <a:pt x="189" y="828"/>
                    <a:pt x="195" y="826"/>
                    <a:pt x="198" y="819"/>
                  </a:cubicBezTo>
                  <a:cubicBezTo>
                    <a:pt x="201" y="823"/>
                    <a:pt x="204" y="826"/>
                    <a:pt x="207" y="831"/>
                  </a:cubicBezTo>
                  <a:close/>
                  <a:moveTo>
                    <a:pt x="188" y="810"/>
                  </a:moveTo>
                  <a:cubicBezTo>
                    <a:pt x="193" y="811"/>
                    <a:pt x="195" y="815"/>
                    <a:pt x="197" y="818"/>
                  </a:cubicBezTo>
                  <a:cubicBezTo>
                    <a:pt x="188" y="817"/>
                    <a:pt x="183" y="829"/>
                    <a:pt x="178" y="835"/>
                  </a:cubicBezTo>
                  <a:cubicBezTo>
                    <a:pt x="175" y="834"/>
                    <a:pt x="175" y="830"/>
                    <a:pt x="173" y="829"/>
                  </a:cubicBezTo>
                  <a:cubicBezTo>
                    <a:pt x="176" y="822"/>
                    <a:pt x="183" y="818"/>
                    <a:pt x="188" y="810"/>
                  </a:cubicBezTo>
                  <a:close/>
                  <a:moveTo>
                    <a:pt x="184" y="791"/>
                  </a:moveTo>
                  <a:cubicBezTo>
                    <a:pt x="179" y="790"/>
                    <a:pt x="185" y="786"/>
                    <a:pt x="181" y="783"/>
                  </a:cubicBezTo>
                  <a:cubicBezTo>
                    <a:pt x="182" y="781"/>
                    <a:pt x="183" y="786"/>
                    <a:pt x="187" y="784"/>
                  </a:cubicBezTo>
                  <a:cubicBezTo>
                    <a:pt x="185" y="786"/>
                    <a:pt x="184" y="788"/>
                    <a:pt x="184" y="791"/>
                  </a:cubicBezTo>
                  <a:close/>
                  <a:moveTo>
                    <a:pt x="189" y="778"/>
                  </a:moveTo>
                  <a:cubicBezTo>
                    <a:pt x="179" y="769"/>
                    <a:pt x="193" y="751"/>
                    <a:pt x="187" y="740"/>
                  </a:cubicBezTo>
                  <a:cubicBezTo>
                    <a:pt x="187" y="738"/>
                    <a:pt x="190" y="739"/>
                    <a:pt x="191" y="738"/>
                  </a:cubicBezTo>
                  <a:cubicBezTo>
                    <a:pt x="192" y="730"/>
                    <a:pt x="187" y="724"/>
                    <a:pt x="190" y="717"/>
                  </a:cubicBezTo>
                  <a:cubicBezTo>
                    <a:pt x="191" y="717"/>
                    <a:pt x="191" y="717"/>
                    <a:pt x="192" y="717"/>
                  </a:cubicBezTo>
                  <a:cubicBezTo>
                    <a:pt x="193" y="735"/>
                    <a:pt x="192" y="757"/>
                    <a:pt x="189" y="778"/>
                  </a:cubicBezTo>
                  <a:close/>
                  <a:moveTo>
                    <a:pt x="194" y="703"/>
                  </a:moveTo>
                  <a:cubicBezTo>
                    <a:pt x="186" y="700"/>
                    <a:pt x="198" y="688"/>
                    <a:pt x="190" y="685"/>
                  </a:cubicBezTo>
                  <a:cubicBezTo>
                    <a:pt x="197" y="683"/>
                    <a:pt x="190" y="674"/>
                    <a:pt x="192" y="669"/>
                  </a:cubicBezTo>
                  <a:cubicBezTo>
                    <a:pt x="189" y="666"/>
                    <a:pt x="187" y="662"/>
                    <a:pt x="187" y="659"/>
                  </a:cubicBezTo>
                  <a:cubicBezTo>
                    <a:pt x="190" y="659"/>
                    <a:pt x="189" y="662"/>
                    <a:pt x="192" y="661"/>
                  </a:cubicBezTo>
                  <a:cubicBezTo>
                    <a:pt x="196" y="660"/>
                    <a:pt x="194" y="653"/>
                    <a:pt x="193" y="650"/>
                  </a:cubicBezTo>
                  <a:cubicBezTo>
                    <a:pt x="195" y="647"/>
                    <a:pt x="197" y="644"/>
                    <a:pt x="198" y="641"/>
                  </a:cubicBezTo>
                  <a:cubicBezTo>
                    <a:pt x="198" y="639"/>
                    <a:pt x="196" y="639"/>
                    <a:pt x="195" y="638"/>
                  </a:cubicBezTo>
                  <a:cubicBezTo>
                    <a:pt x="192" y="638"/>
                    <a:pt x="192" y="643"/>
                    <a:pt x="190" y="641"/>
                  </a:cubicBezTo>
                  <a:cubicBezTo>
                    <a:pt x="189" y="638"/>
                    <a:pt x="189" y="637"/>
                    <a:pt x="191" y="635"/>
                  </a:cubicBezTo>
                  <a:cubicBezTo>
                    <a:pt x="192" y="634"/>
                    <a:pt x="192" y="636"/>
                    <a:pt x="194" y="636"/>
                  </a:cubicBezTo>
                  <a:cubicBezTo>
                    <a:pt x="197" y="631"/>
                    <a:pt x="194" y="624"/>
                    <a:pt x="198" y="621"/>
                  </a:cubicBezTo>
                  <a:cubicBezTo>
                    <a:pt x="200" y="622"/>
                    <a:pt x="202" y="624"/>
                    <a:pt x="204" y="625"/>
                  </a:cubicBezTo>
                  <a:cubicBezTo>
                    <a:pt x="200" y="652"/>
                    <a:pt x="195" y="676"/>
                    <a:pt x="194" y="703"/>
                  </a:cubicBezTo>
                  <a:close/>
                  <a:moveTo>
                    <a:pt x="206" y="613"/>
                  </a:moveTo>
                  <a:cubicBezTo>
                    <a:pt x="205" y="607"/>
                    <a:pt x="201" y="604"/>
                    <a:pt x="199" y="596"/>
                  </a:cubicBezTo>
                  <a:cubicBezTo>
                    <a:pt x="200" y="596"/>
                    <a:pt x="201" y="596"/>
                    <a:pt x="202" y="596"/>
                  </a:cubicBezTo>
                  <a:cubicBezTo>
                    <a:pt x="201" y="589"/>
                    <a:pt x="209" y="587"/>
                    <a:pt x="210" y="579"/>
                  </a:cubicBezTo>
                  <a:cubicBezTo>
                    <a:pt x="209" y="578"/>
                    <a:pt x="207" y="578"/>
                    <a:pt x="205" y="578"/>
                  </a:cubicBezTo>
                  <a:cubicBezTo>
                    <a:pt x="206" y="571"/>
                    <a:pt x="211" y="568"/>
                    <a:pt x="213" y="561"/>
                  </a:cubicBezTo>
                  <a:cubicBezTo>
                    <a:pt x="212" y="557"/>
                    <a:pt x="208" y="557"/>
                    <a:pt x="205" y="558"/>
                  </a:cubicBezTo>
                  <a:cubicBezTo>
                    <a:pt x="201" y="549"/>
                    <a:pt x="216" y="538"/>
                    <a:pt x="217" y="528"/>
                  </a:cubicBezTo>
                  <a:cubicBezTo>
                    <a:pt x="215" y="523"/>
                    <a:pt x="210" y="524"/>
                    <a:pt x="207" y="527"/>
                  </a:cubicBezTo>
                  <a:cubicBezTo>
                    <a:pt x="209" y="525"/>
                    <a:pt x="209" y="520"/>
                    <a:pt x="210" y="517"/>
                  </a:cubicBezTo>
                  <a:cubicBezTo>
                    <a:pt x="212" y="517"/>
                    <a:pt x="211" y="518"/>
                    <a:pt x="213" y="517"/>
                  </a:cubicBezTo>
                  <a:cubicBezTo>
                    <a:pt x="212" y="507"/>
                    <a:pt x="217" y="503"/>
                    <a:pt x="220" y="497"/>
                  </a:cubicBezTo>
                  <a:cubicBezTo>
                    <a:pt x="221" y="494"/>
                    <a:pt x="216" y="493"/>
                    <a:pt x="215" y="495"/>
                  </a:cubicBezTo>
                  <a:cubicBezTo>
                    <a:pt x="215" y="488"/>
                    <a:pt x="219" y="478"/>
                    <a:pt x="223" y="469"/>
                  </a:cubicBezTo>
                  <a:cubicBezTo>
                    <a:pt x="225" y="472"/>
                    <a:pt x="226" y="475"/>
                    <a:pt x="228" y="477"/>
                  </a:cubicBezTo>
                  <a:cubicBezTo>
                    <a:pt x="221" y="519"/>
                    <a:pt x="215" y="569"/>
                    <a:pt x="206" y="613"/>
                  </a:cubicBezTo>
                  <a:close/>
                  <a:moveTo>
                    <a:pt x="226" y="466"/>
                  </a:moveTo>
                  <a:cubicBezTo>
                    <a:pt x="226" y="464"/>
                    <a:pt x="228" y="463"/>
                    <a:pt x="230" y="462"/>
                  </a:cubicBezTo>
                  <a:cubicBezTo>
                    <a:pt x="229" y="466"/>
                    <a:pt x="230" y="468"/>
                    <a:pt x="226" y="466"/>
                  </a:cubicBezTo>
                  <a:close/>
                  <a:moveTo>
                    <a:pt x="227" y="439"/>
                  </a:moveTo>
                  <a:cubicBezTo>
                    <a:pt x="230" y="440"/>
                    <a:pt x="230" y="444"/>
                    <a:pt x="232" y="447"/>
                  </a:cubicBezTo>
                  <a:cubicBezTo>
                    <a:pt x="230" y="444"/>
                    <a:pt x="227" y="443"/>
                    <a:pt x="227" y="439"/>
                  </a:cubicBezTo>
                  <a:close/>
                  <a:moveTo>
                    <a:pt x="231" y="437"/>
                  </a:moveTo>
                  <a:cubicBezTo>
                    <a:pt x="231" y="435"/>
                    <a:pt x="232" y="435"/>
                    <a:pt x="232" y="434"/>
                  </a:cubicBezTo>
                  <a:cubicBezTo>
                    <a:pt x="234" y="434"/>
                    <a:pt x="234" y="436"/>
                    <a:pt x="236" y="436"/>
                  </a:cubicBezTo>
                  <a:cubicBezTo>
                    <a:pt x="234" y="436"/>
                    <a:pt x="233" y="437"/>
                    <a:pt x="231" y="437"/>
                  </a:cubicBezTo>
                  <a:close/>
                  <a:moveTo>
                    <a:pt x="235" y="423"/>
                  </a:moveTo>
                  <a:cubicBezTo>
                    <a:pt x="233" y="423"/>
                    <a:pt x="233" y="421"/>
                    <a:pt x="231" y="420"/>
                  </a:cubicBezTo>
                  <a:cubicBezTo>
                    <a:pt x="232" y="417"/>
                    <a:pt x="236" y="413"/>
                    <a:pt x="239" y="416"/>
                  </a:cubicBezTo>
                  <a:cubicBezTo>
                    <a:pt x="238" y="419"/>
                    <a:pt x="236" y="421"/>
                    <a:pt x="235" y="423"/>
                  </a:cubicBezTo>
                  <a:close/>
                  <a:moveTo>
                    <a:pt x="240" y="434"/>
                  </a:moveTo>
                  <a:cubicBezTo>
                    <a:pt x="239" y="431"/>
                    <a:pt x="240" y="429"/>
                    <a:pt x="238" y="428"/>
                  </a:cubicBezTo>
                  <a:cubicBezTo>
                    <a:pt x="238" y="425"/>
                    <a:pt x="241" y="424"/>
                    <a:pt x="242" y="422"/>
                  </a:cubicBezTo>
                  <a:cubicBezTo>
                    <a:pt x="245" y="423"/>
                    <a:pt x="246" y="426"/>
                    <a:pt x="248" y="429"/>
                  </a:cubicBezTo>
                  <a:cubicBezTo>
                    <a:pt x="244" y="430"/>
                    <a:pt x="243" y="433"/>
                    <a:pt x="240" y="434"/>
                  </a:cubicBezTo>
                  <a:close/>
                  <a:moveTo>
                    <a:pt x="246" y="415"/>
                  </a:moveTo>
                  <a:cubicBezTo>
                    <a:pt x="249" y="418"/>
                    <a:pt x="254" y="421"/>
                    <a:pt x="253" y="425"/>
                  </a:cubicBezTo>
                  <a:cubicBezTo>
                    <a:pt x="252" y="420"/>
                    <a:pt x="246" y="420"/>
                    <a:pt x="246" y="415"/>
                  </a:cubicBezTo>
                  <a:close/>
                  <a:moveTo>
                    <a:pt x="253" y="415"/>
                  </a:moveTo>
                  <a:cubicBezTo>
                    <a:pt x="255" y="415"/>
                    <a:pt x="255" y="417"/>
                    <a:pt x="255" y="418"/>
                  </a:cubicBezTo>
                  <a:cubicBezTo>
                    <a:pt x="254" y="418"/>
                    <a:pt x="254" y="417"/>
                    <a:pt x="253" y="415"/>
                  </a:cubicBezTo>
                  <a:close/>
                  <a:moveTo>
                    <a:pt x="260" y="460"/>
                  </a:moveTo>
                  <a:cubicBezTo>
                    <a:pt x="257" y="454"/>
                    <a:pt x="256" y="444"/>
                    <a:pt x="255" y="438"/>
                  </a:cubicBezTo>
                  <a:cubicBezTo>
                    <a:pt x="258" y="441"/>
                    <a:pt x="259" y="446"/>
                    <a:pt x="263" y="447"/>
                  </a:cubicBezTo>
                  <a:cubicBezTo>
                    <a:pt x="259" y="450"/>
                    <a:pt x="261" y="455"/>
                    <a:pt x="260" y="460"/>
                  </a:cubicBezTo>
                  <a:close/>
                  <a:moveTo>
                    <a:pt x="266" y="446"/>
                  </a:moveTo>
                  <a:cubicBezTo>
                    <a:pt x="265" y="443"/>
                    <a:pt x="265" y="441"/>
                    <a:pt x="263" y="437"/>
                  </a:cubicBezTo>
                  <a:cubicBezTo>
                    <a:pt x="268" y="438"/>
                    <a:pt x="268" y="442"/>
                    <a:pt x="266" y="446"/>
                  </a:cubicBezTo>
                  <a:close/>
                  <a:moveTo>
                    <a:pt x="266" y="452"/>
                  </a:moveTo>
                  <a:cubicBezTo>
                    <a:pt x="266" y="456"/>
                    <a:pt x="270" y="456"/>
                    <a:pt x="274" y="454"/>
                  </a:cubicBezTo>
                  <a:cubicBezTo>
                    <a:pt x="274" y="457"/>
                    <a:pt x="275" y="460"/>
                    <a:pt x="276" y="461"/>
                  </a:cubicBezTo>
                  <a:cubicBezTo>
                    <a:pt x="276" y="463"/>
                    <a:pt x="274" y="463"/>
                    <a:pt x="274" y="465"/>
                  </a:cubicBezTo>
                  <a:cubicBezTo>
                    <a:pt x="272" y="466"/>
                    <a:pt x="273" y="463"/>
                    <a:pt x="271" y="463"/>
                  </a:cubicBezTo>
                  <a:cubicBezTo>
                    <a:pt x="263" y="464"/>
                    <a:pt x="272" y="471"/>
                    <a:pt x="266" y="474"/>
                  </a:cubicBezTo>
                  <a:cubicBezTo>
                    <a:pt x="267" y="471"/>
                    <a:pt x="265" y="471"/>
                    <a:pt x="265" y="469"/>
                  </a:cubicBezTo>
                  <a:cubicBezTo>
                    <a:pt x="268" y="465"/>
                    <a:pt x="265" y="459"/>
                    <a:pt x="266" y="452"/>
                  </a:cubicBezTo>
                  <a:close/>
                  <a:moveTo>
                    <a:pt x="266" y="478"/>
                  </a:moveTo>
                  <a:cubicBezTo>
                    <a:pt x="267" y="480"/>
                    <a:pt x="271" y="480"/>
                    <a:pt x="272" y="481"/>
                  </a:cubicBezTo>
                  <a:cubicBezTo>
                    <a:pt x="273" y="484"/>
                    <a:pt x="270" y="483"/>
                    <a:pt x="270" y="485"/>
                  </a:cubicBezTo>
                  <a:cubicBezTo>
                    <a:pt x="270" y="492"/>
                    <a:pt x="270" y="493"/>
                    <a:pt x="273" y="498"/>
                  </a:cubicBezTo>
                  <a:cubicBezTo>
                    <a:pt x="272" y="505"/>
                    <a:pt x="281" y="510"/>
                    <a:pt x="275" y="514"/>
                  </a:cubicBezTo>
                  <a:cubicBezTo>
                    <a:pt x="274" y="512"/>
                    <a:pt x="275" y="509"/>
                    <a:pt x="274" y="507"/>
                  </a:cubicBezTo>
                  <a:cubicBezTo>
                    <a:pt x="271" y="507"/>
                    <a:pt x="271" y="509"/>
                    <a:pt x="270" y="511"/>
                  </a:cubicBezTo>
                  <a:cubicBezTo>
                    <a:pt x="268" y="501"/>
                    <a:pt x="265" y="489"/>
                    <a:pt x="266" y="478"/>
                  </a:cubicBezTo>
                  <a:close/>
                  <a:moveTo>
                    <a:pt x="272" y="518"/>
                  </a:moveTo>
                  <a:cubicBezTo>
                    <a:pt x="275" y="519"/>
                    <a:pt x="272" y="523"/>
                    <a:pt x="272" y="524"/>
                  </a:cubicBezTo>
                  <a:cubicBezTo>
                    <a:pt x="270" y="523"/>
                    <a:pt x="271" y="519"/>
                    <a:pt x="272" y="518"/>
                  </a:cubicBezTo>
                  <a:close/>
                  <a:moveTo>
                    <a:pt x="272" y="533"/>
                  </a:moveTo>
                  <a:cubicBezTo>
                    <a:pt x="274" y="533"/>
                    <a:pt x="276" y="533"/>
                    <a:pt x="278" y="533"/>
                  </a:cubicBezTo>
                  <a:cubicBezTo>
                    <a:pt x="280" y="538"/>
                    <a:pt x="284" y="546"/>
                    <a:pt x="279" y="551"/>
                  </a:cubicBezTo>
                  <a:cubicBezTo>
                    <a:pt x="275" y="549"/>
                    <a:pt x="277" y="541"/>
                    <a:pt x="276" y="537"/>
                  </a:cubicBezTo>
                  <a:cubicBezTo>
                    <a:pt x="274" y="537"/>
                    <a:pt x="274" y="538"/>
                    <a:pt x="273" y="539"/>
                  </a:cubicBezTo>
                  <a:cubicBezTo>
                    <a:pt x="272" y="538"/>
                    <a:pt x="273" y="536"/>
                    <a:pt x="272" y="533"/>
                  </a:cubicBezTo>
                  <a:close/>
                  <a:moveTo>
                    <a:pt x="274" y="554"/>
                  </a:moveTo>
                  <a:cubicBezTo>
                    <a:pt x="278" y="561"/>
                    <a:pt x="283" y="569"/>
                    <a:pt x="281" y="579"/>
                  </a:cubicBezTo>
                  <a:cubicBezTo>
                    <a:pt x="278" y="572"/>
                    <a:pt x="275" y="569"/>
                    <a:pt x="274" y="562"/>
                  </a:cubicBezTo>
                  <a:cubicBezTo>
                    <a:pt x="276" y="560"/>
                    <a:pt x="274" y="558"/>
                    <a:pt x="274" y="554"/>
                  </a:cubicBezTo>
                  <a:close/>
                  <a:moveTo>
                    <a:pt x="277" y="589"/>
                  </a:moveTo>
                  <a:cubicBezTo>
                    <a:pt x="277" y="587"/>
                    <a:pt x="280" y="586"/>
                    <a:pt x="277" y="585"/>
                  </a:cubicBezTo>
                  <a:cubicBezTo>
                    <a:pt x="280" y="584"/>
                    <a:pt x="280" y="591"/>
                    <a:pt x="282" y="592"/>
                  </a:cubicBezTo>
                  <a:cubicBezTo>
                    <a:pt x="282" y="594"/>
                    <a:pt x="281" y="594"/>
                    <a:pt x="280" y="596"/>
                  </a:cubicBezTo>
                  <a:cubicBezTo>
                    <a:pt x="275" y="596"/>
                    <a:pt x="280" y="589"/>
                    <a:pt x="277" y="589"/>
                  </a:cubicBezTo>
                  <a:close/>
                  <a:moveTo>
                    <a:pt x="280" y="613"/>
                  </a:moveTo>
                  <a:cubicBezTo>
                    <a:pt x="279" y="608"/>
                    <a:pt x="281" y="603"/>
                    <a:pt x="284" y="599"/>
                  </a:cubicBezTo>
                  <a:cubicBezTo>
                    <a:pt x="285" y="601"/>
                    <a:pt x="287" y="603"/>
                    <a:pt x="287" y="606"/>
                  </a:cubicBezTo>
                  <a:cubicBezTo>
                    <a:pt x="285" y="608"/>
                    <a:pt x="284" y="612"/>
                    <a:pt x="280" y="613"/>
                  </a:cubicBezTo>
                  <a:close/>
                  <a:moveTo>
                    <a:pt x="286" y="620"/>
                  </a:moveTo>
                  <a:cubicBezTo>
                    <a:pt x="282" y="619"/>
                    <a:pt x="285" y="616"/>
                    <a:pt x="287" y="614"/>
                  </a:cubicBezTo>
                  <a:cubicBezTo>
                    <a:pt x="288" y="615"/>
                    <a:pt x="287" y="619"/>
                    <a:pt x="286" y="620"/>
                  </a:cubicBezTo>
                  <a:close/>
                  <a:moveTo>
                    <a:pt x="283" y="648"/>
                  </a:moveTo>
                  <a:cubicBezTo>
                    <a:pt x="284" y="645"/>
                    <a:pt x="284" y="645"/>
                    <a:pt x="283" y="642"/>
                  </a:cubicBezTo>
                  <a:cubicBezTo>
                    <a:pt x="284" y="641"/>
                    <a:pt x="286" y="641"/>
                    <a:pt x="287" y="640"/>
                  </a:cubicBezTo>
                  <a:cubicBezTo>
                    <a:pt x="290" y="641"/>
                    <a:pt x="288" y="646"/>
                    <a:pt x="289" y="649"/>
                  </a:cubicBezTo>
                  <a:cubicBezTo>
                    <a:pt x="287" y="651"/>
                    <a:pt x="287" y="647"/>
                    <a:pt x="283" y="648"/>
                  </a:cubicBezTo>
                  <a:close/>
                  <a:moveTo>
                    <a:pt x="284" y="670"/>
                  </a:moveTo>
                  <a:cubicBezTo>
                    <a:pt x="286" y="670"/>
                    <a:pt x="286" y="668"/>
                    <a:pt x="287" y="669"/>
                  </a:cubicBezTo>
                  <a:cubicBezTo>
                    <a:pt x="289" y="673"/>
                    <a:pt x="288" y="677"/>
                    <a:pt x="285" y="678"/>
                  </a:cubicBezTo>
                  <a:cubicBezTo>
                    <a:pt x="285" y="676"/>
                    <a:pt x="286" y="672"/>
                    <a:pt x="284" y="670"/>
                  </a:cubicBezTo>
                  <a:close/>
                  <a:moveTo>
                    <a:pt x="286" y="696"/>
                  </a:moveTo>
                  <a:cubicBezTo>
                    <a:pt x="290" y="698"/>
                    <a:pt x="290" y="705"/>
                    <a:pt x="286" y="706"/>
                  </a:cubicBezTo>
                  <a:cubicBezTo>
                    <a:pt x="286" y="703"/>
                    <a:pt x="286" y="700"/>
                    <a:pt x="286" y="696"/>
                  </a:cubicBezTo>
                  <a:close/>
                  <a:moveTo>
                    <a:pt x="289" y="737"/>
                  </a:moveTo>
                  <a:cubicBezTo>
                    <a:pt x="295" y="740"/>
                    <a:pt x="289" y="745"/>
                    <a:pt x="287" y="747"/>
                  </a:cubicBezTo>
                  <a:cubicBezTo>
                    <a:pt x="285" y="744"/>
                    <a:pt x="289" y="741"/>
                    <a:pt x="289" y="737"/>
                  </a:cubicBezTo>
                  <a:close/>
                  <a:moveTo>
                    <a:pt x="287" y="754"/>
                  </a:moveTo>
                  <a:cubicBezTo>
                    <a:pt x="288" y="755"/>
                    <a:pt x="288" y="761"/>
                    <a:pt x="288" y="763"/>
                  </a:cubicBezTo>
                  <a:cubicBezTo>
                    <a:pt x="287" y="761"/>
                    <a:pt x="286" y="756"/>
                    <a:pt x="287" y="754"/>
                  </a:cubicBezTo>
                  <a:close/>
                  <a:moveTo>
                    <a:pt x="288" y="824"/>
                  </a:moveTo>
                  <a:cubicBezTo>
                    <a:pt x="290" y="824"/>
                    <a:pt x="288" y="830"/>
                    <a:pt x="291" y="831"/>
                  </a:cubicBezTo>
                  <a:cubicBezTo>
                    <a:pt x="289" y="834"/>
                    <a:pt x="287" y="837"/>
                    <a:pt x="285" y="840"/>
                  </a:cubicBezTo>
                  <a:cubicBezTo>
                    <a:pt x="282" y="840"/>
                    <a:pt x="283" y="836"/>
                    <a:pt x="280" y="836"/>
                  </a:cubicBezTo>
                  <a:cubicBezTo>
                    <a:pt x="282" y="831"/>
                    <a:pt x="286" y="829"/>
                    <a:pt x="288" y="824"/>
                  </a:cubicBezTo>
                  <a:close/>
                  <a:moveTo>
                    <a:pt x="291" y="857"/>
                  </a:moveTo>
                  <a:cubicBezTo>
                    <a:pt x="290" y="858"/>
                    <a:pt x="289" y="860"/>
                    <a:pt x="287" y="861"/>
                  </a:cubicBezTo>
                  <a:cubicBezTo>
                    <a:pt x="287" y="859"/>
                    <a:pt x="289" y="858"/>
                    <a:pt x="289" y="855"/>
                  </a:cubicBezTo>
                  <a:cubicBezTo>
                    <a:pt x="290" y="856"/>
                    <a:pt x="290" y="857"/>
                    <a:pt x="291" y="857"/>
                  </a:cubicBezTo>
                  <a:close/>
                  <a:moveTo>
                    <a:pt x="352" y="827"/>
                  </a:moveTo>
                  <a:cubicBezTo>
                    <a:pt x="353" y="827"/>
                    <a:pt x="354" y="827"/>
                    <a:pt x="355" y="827"/>
                  </a:cubicBezTo>
                  <a:cubicBezTo>
                    <a:pt x="356" y="832"/>
                    <a:pt x="354" y="834"/>
                    <a:pt x="353" y="836"/>
                  </a:cubicBezTo>
                  <a:cubicBezTo>
                    <a:pt x="349" y="834"/>
                    <a:pt x="350" y="831"/>
                    <a:pt x="352" y="827"/>
                  </a:cubicBezTo>
                  <a:close/>
                  <a:moveTo>
                    <a:pt x="350" y="846"/>
                  </a:moveTo>
                  <a:cubicBezTo>
                    <a:pt x="348" y="848"/>
                    <a:pt x="348" y="842"/>
                    <a:pt x="347" y="840"/>
                  </a:cubicBezTo>
                  <a:cubicBezTo>
                    <a:pt x="349" y="841"/>
                    <a:pt x="349" y="845"/>
                    <a:pt x="350" y="846"/>
                  </a:cubicBezTo>
                  <a:close/>
                  <a:moveTo>
                    <a:pt x="334" y="844"/>
                  </a:moveTo>
                  <a:cubicBezTo>
                    <a:pt x="332" y="842"/>
                    <a:pt x="335" y="839"/>
                    <a:pt x="336" y="837"/>
                  </a:cubicBezTo>
                  <a:cubicBezTo>
                    <a:pt x="339" y="840"/>
                    <a:pt x="335" y="842"/>
                    <a:pt x="334" y="844"/>
                  </a:cubicBezTo>
                  <a:close/>
                  <a:moveTo>
                    <a:pt x="336" y="850"/>
                  </a:moveTo>
                  <a:cubicBezTo>
                    <a:pt x="337" y="852"/>
                    <a:pt x="336" y="852"/>
                    <a:pt x="334" y="852"/>
                  </a:cubicBezTo>
                  <a:cubicBezTo>
                    <a:pt x="334" y="850"/>
                    <a:pt x="334" y="849"/>
                    <a:pt x="336" y="850"/>
                  </a:cubicBezTo>
                  <a:close/>
                  <a:moveTo>
                    <a:pt x="330" y="829"/>
                  </a:moveTo>
                  <a:cubicBezTo>
                    <a:pt x="332" y="829"/>
                    <a:pt x="333" y="830"/>
                    <a:pt x="334" y="832"/>
                  </a:cubicBezTo>
                  <a:cubicBezTo>
                    <a:pt x="332" y="831"/>
                    <a:pt x="332" y="832"/>
                    <a:pt x="330" y="832"/>
                  </a:cubicBezTo>
                  <a:cubicBezTo>
                    <a:pt x="330" y="831"/>
                    <a:pt x="330" y="830"/>
                    <a:pt x="330" y="829"/>
                  </a:cubicBezTo>
                  <a:close/>
                  <a:moveTo>
                    <a:pt x="330" y="865"/>
                  </a:moveTo>
                  <a:cubicBezTo>
                    <a:pt x="333" y="864"/>
                    <a:pt x="333" y="861"/>
                    <a:pt x="334" y="859"/>
                  </a:cubicBezTo>
                  <a:cubicBezTo>
                    <a:pt x="344" y="858"/>
                    <a:pt x="342" y="852"/>
                    <a:pt x="342" y="843"/>
                  </a:cubicBezTo>
                  <a:cubicBezTo>
                    <a:pt x="345" y="850"/>
                    <a:pt x="347" y="860"/>
                    <a:pt x="347" y="867"/>
                  </a:cubicBezTo>
                  <a:cubicBezTo>
                    <a:pt x="323" y="861"/>
                    <a:pt x="303" y="880"/>
                    <a:pt x="280" y="872"/>
                  </a:cubicBezTo>
                  <a:cubicBezTo>
                    <a:pt x="280" y="868"/>
                    <a:pt x="282" y="866"/>
                    <a:pt x="286" y="866"/>
                  </a:cubicBezTo>
                  <a:cubicBezTo>
                    <a:pt x="285" y="868"/>
                    <a:pt x="286" y="870"/>
                    <a:pt x="288" y="871"/>
                  </a:cubicBezTo>
                  <a:cubicBezTo>
                    <a:pt x="293" y="870"/>
                    <a:pt x="294" y="866"/>
                    <a:pt x="297" y="864"/>
                  </a:cubicBezTo>
                  <a:cubicBezTo>
                    <a:pt x="301" y="865"/>
                    <a:pt x="301" y="868"/>
                    <a:pt x="304" y="868"/>
                  </a:cubicBezTo>
                  <a:cubicBezTo>
                    <a:pt x="310" y="868"/>
                    <a:pt x="311" y="859"/>
                    <a:pt x="317" y="861"/>
                  </a:cubicBezTo>
                  <a:cubicBezTo>
                    <a:pt x="320" y="861"/>
                    <a:pt x="318" y="864"/>
                    <a:pt x="320" y="865"/>
                  </a:cubicBezTo>
                  <a:cubicBezTo>
                    <a:pt x="323" y="864"/>
                    <a:pt x="324" y="863"/>
                    <a:pt x="327" y="862"/>
                  </a:cubicBezTo>
                  <a:cubicBezTo>
                    <a:pt x="329" y="862"/>
                    <a:pt x="329" y="864"/>
                    <a:pt x="330" y="865"/>
                  </a:cubicBezTo>
                  <a:close/>
                  <a:moveTo>
                    <a:pt x="326" y="842"/>
                  </a:moveTo>
                  <a:cubicBezTo>
                    <a:pt x="327" y="842"/>
                    <a:pt x="327" y="842"/>
                    <a:pt x="327" y="843"/>
                  </a:cubicBezTo>
                  <a:cubicBezTo>
                    <a:pt x="325" y="849"/>
                    <a:pt x="321" y="851"/>
                    <a:pt x="320" y="857"/>
                  </a:cubicBezTo>
                  <a:cubicBezTo>
                    <a:pt x="319" y="857"/>
                    <a:pt x="317" y="857"/>
                    <a:pt x="316" y="857"/>
                  </a:cubicBezTo>
                  <a:cubicBezTo>
                    <a:pt x="318" y="851"/>
                    <a:pt x="324" y="849"/>
                    <a:pt x="326" y="842"/>
                  </a:cubicBezTo>
                  <a:close/>
                  <a:moveTo>
                    <a:pt x="321" y="163"/>
                  </a:moveTo>
                  <a:cubicBezTo>
                    <a:pt x="323" y="163"/>
                    <a:pt x="323" y="162"/>
                    <a:pt x="323" y="161"/>
                  </a:cubicBezTo>
                  <a:cubicBezTo>
                    <a:pt x="326" y="161"/>
                    <a:pt x="322" y="165"/>
                    <a:pt x="324" y="167"/>
                  </a:cubicBezTo>
                  <a:cubicBezTo>
                    <a:pt x="321" y="167"/>
                    <a:pt x="321" y="165"/>
                    <a:pt x="321" y="163"/>
                  </a:cubicBezTo>
                  <a:close/>
                  <a:moveTo>
                    <a:pt x="327" y="288"/>
                  </a:moveTo>
                  <a:cubicBezTo>
                    <a:pt x="323" y="286"/>
                    <a:pt x="326" y="281"/>
                    <a:pt x="324" y="276"/>
                  </a:cubicBezTo>
                  <a:cubicBezTo>
                    <a:pt x="330" y="278"/>
                    <a:pt x="326" y="282"/>
                    <a:pt x="327" y="288"/>
                  </a:cubicBezTo>
                  <a:close/>
                  <a:moveTo>
                    <a:pt x="327" y="268"/>
                  </a:moveTo>
                  <a:cubicBezTo>
                    <a:pt x="325" y="266"/>
                    <a:pt x="325" y="262"/>
                    <a:pt x="325" y="259"/>
                  </a:cubicBezTo>
                  <a:cubicBezTo>
                    <a:pt x="327" y="258"/>
                    <a:pt x="327" y="260"/>
                    <a:pt x="328" y="260"/>
                  </a:cubicBezTo>
                  <a:cubicBezTo>
                    <a:pt x="328" y="263"/>
                    <a:pt x="329" y="266"/>
                    <a:pt x="327" y="268"/>
                  </a:cubicBezTo>
                  <a:close/>
                  <a:moveTo>
                    <a:pt x="331" y="462"/>
                  </a:moveTo>
                  <a:cubicBezTo>
                    <a:pt x="327" y="449"/>
                    <a:pt x="330" y="435"/>
                    <a:pt x="331" y="418"/>
                  </a:cubicBezTo>
                  <a:cubicBezTo>
                    <a:pt x="331" y="416"/>
                    <a:pt x="328" y="419"/>
                    <a:pt x="328" y="417"/>
                  </a:cubicBezTo>
                  <a:cubicBezTo>
                    <a:pt x="328" y="389"/>
                    <a:pt x="330" y="351"/>
                    <a:pt x="334" y="323"/>
                  </a:cubicBezTo>
                  <a:cubicBezTo>
                    <a:pt x="336" y="371"/>
                    <a:pt x="333" y="418"/>
                    <a:pt x="331" y="462"/>
                  </a:cubicBezTo>
                  <a:close/>
                  <a:moveTo>
                    <a:pt x="334" y="259"/>
                  </a:moveTo>
                  <a:cubicBezTo>
                    <a:pt x="336" y="257"/>
                    <a:pt x="334" y="256"/>
                    <a:pt x="335" y="254"/>
                  </a:cubicBezTo>
                  <a:cubicBezTo>
                    <a:pt x="336" y="254"/>
                    <a:pt x="337" y="260"/>
                    <a:pt x="334" y="259"/>
                  </a:cubicBezTo>
                  <a:close/>
                  <a:moveTo>
                    <a:pt x="342" y="137"/>
                  </a:moveTo>
                  <a:cubicBezTo>
                    <a:pt x="342" y="136"/>
                    <a:pt x="342" y="135"/>
                    <a:pt x="342" y="135"/>
                  </a:cubicBezTo>
                  <a:cubicBezTo>
                    <a:pt x="345" y="137"/>
                    <a:pt x="340" y="140"/>
                    <a:pt x="342" y="142"/>
                  </a:cubicBezTo>
                  <a:cubicBezTo>
                    <a:pt x="340" y="142"/>
                    <a:pt x="342" y="145"/>
                    <a:pt x="340" y="144"/>
                  </a:cubicBezTo>
                  <a:cubicBezTo>
                    <a:pt x="340" y="142"/>
                    <a:pt x="340" y="140"/>
                    <a:pt x="340" y="137"/>
                  </a:cubicBezTo>
                  <a:cubicBezTo>
                    <a:pt x="341" y="137"/>
                    <a:pt x="342" y="137"/>
                    <a:pt x="342" y="137"/>
                  </a:cubicBezTo>
                  <a:close/>
                  <a:moveTo>
                    <a:pt x="371" y="120"/>
                  </a:moveTo>
                  <a:cubicBezTo>
                    <a:pt x="368" y="120"/>
                    <a:pt x="370" y="116"/>
                    <a:pt x="369" y="115"/>
                  </a:cubicBezTo>
                  <a:cubicBezTo>
                    <a:pt x="370" y="113"/>
                    <a:pt x="371" y="118"/>
                    <a:pt x="371" y="120"/>
                  </a:cubicBezTo>
                  <a:close/>
                  <a:moveTo>
                    <a:pt x="366" y="77"/>
                  </a:moveTo>
                  <a:cubicBezTo>
                    <a:pt x="368" y="78"/>
                    <a:pt x="369" y="82"/>
                    <a:pt x="368" y="84"/>
                  </a:cubicBezTo>
                  <a:cubicBezTo>
                    <a:pt x="367" y="83"/>
                    <a:pt x="367" y="83"/>
                    <a:pt x="366" y="83"/>
                  </a:cubicBezTo>
                  <a:cubicBezTo>
                    <a:pt x="365" y="79"/>
                    <a:pt x="367" y="80"/>
                    <a:pt x="366" y="77"/>
                  </a:cubicBezTo>
                  <a:close/>
                  <a:moveTo>
                    <a:pt x="368" y="109"/>
                  </a:moveTo>
                  <a:cubicBezTo>
                    <a:pt x="366" y="110"/>
                    <a:pt x="365" y="105"/>
                    <a:pt x="365" y="103"/>
                  </a:cubicBezTo>
                  <a:cubicBezTo>
                    <a:pt x="367" y="104"/>
                    <a:pt x="366" y="107"/>
                    <a:pt x="368" y="109"/>
                  </a:cubicBezTo>
                  <a:close/>
                  <a:moveTo>
                    <a:pt x="364" y="68"/>
                  </a:moveTo>
                  <a:cubicBezTo>
                    <a:pt x="364" y="69"/>
                    <a:pt x="364" y="71"/>
                    <a:pt x="365" y="71"/>
                  </a:cubicBezTo>
                  <a:cubicBezTo>
                    <a:pt x="365" y="72"/>
                    <a:pt x="363" y="70"/>
                    <a:pt x="361" y="70"/>
                  </a:cubicBezTo>
                  <a:cubicBezTo>
                    <a:pt x="361" y="69"/>
                    <a:pt x="362" y="68"/>
                    <a:pt x="364" y="68"/>
                  </a:cubicBezTo>
                  <a:close/>
                  <a:moveTo>
                    <a:pt x="350" y="112"/>
                  </a:moveTo>
                  <a:cubicBezTo>
                    <a:pt x="350" y="112"/>
                    <a:pt x="350" y="111"/>
                    <a:pt x="350" y="111"/>
                  </a:cubicBezTo>
                  <a:cubicBezTo>
                    <a:pt x="347" y="108"/>
                    <a:pt x="345" y="99"/>
                    <a:pt x="344" y="92"/>
                  </a:cubicBezTo>
                  <a:cubicBezTo>
                    <a:pt x="354" y="110"/>
                    <a:pt x="360" y="130"/>
                    <a:pt x="367" y="151"/>
                  </a:cubicBezTo>
                  <a:cubicBezTo>
                    <a:pt x="361" y="138"/>
                    <a:pt x="356" y="124"/>
                    <a:pt x="350" y="110"/>
                  </a:cubicBezTo>
                  <a:cubicBezTo>
                    <a:pt x="350" y="110"/>
                    <a:pt x="350" y="111"/>
                    <a:pt x="350" y="111"/>
                  </a:cubicBezTo>
                  <a:cubicBezTo>
                    <a:pt x="350" y="111"/>
                    <a:pt x="350" y="112"/>
                    <a:pt x="350" y="112"/>
                  </a:cubicBezTo>
                  <a:close/>
                  <a:moveTo>
                    <a:pt x="367" y="159"/>
                  </a:moveTo>
                  <a:cubicBezTo>
                    <a:pt x="369" y="160"/>
                    <a:pt x="369" y="163"/>
                    <a:pt x="370" y="165"/>
                  </a:cubicBezTo>
                  <a:cubicBezTo>
                    <a:pt x="368" y="165"/>
                    <a:pt x="367" y="162"/>
                    <a:pt x="367" y="159"/>
                  </a:cubicBezTo>
                  <a:close/>
                  <a:moveTo>
                    <a:pt x="372" y="124"/>
                  </a:moveTo>
                  <a:cubicBezTo>
                    <a:pt x="370" y="124"/>
                    <a:pt x="370" y="122"/>
                    <a:pt x="371" y="121"/>
                  </a:cubicBezTo>
                  <a:cubicBezTo>
                    <a:pt x="372" y="121"/>
                    <a:pt x="373" y="123"/>
                    <a:pt x="372" y="124"/>
                  </a:cubicBezTo>
                  <a:close/>
                  <a:moveTo>
                    <a:pt x="373" y="128"/>
                  </a:moveTo>
                  <a:cubicBezTo>
                    <a:pt x="375" y="129"/>
                    <a:pt x="375" y="132"/>
                    <a:pt x="376" y="134"/>
                  </a:cubicBezTo>
                  <a:cubicBezTo>
                    <a:pt x="376" y="134"/>
                    <a:pt x="375" y="133"/>
                    <a:pt x="374" y="133"/>
                  </a:cubicBezTo>
                  <a:cubicBezTo>
                    <a:pt x="375" y="131"/>
                    <a:pt x="373" y="130"/>
                    <a:pt x="373" y="128"/>
                  </a:cubicBezTo>
                  <a:close/>
                  <a:moveTo>
                    <a:pt x="375" y="178"/>
                  </a:moveTo>
                  <a:cubicBezTo>
                    <a:pt x="377" y="178"/>
                    <a:pt x="377" y="180"/>
                    <a:pt x="377" y="182"/>
                  </a:cubicBezTo>
                  <a:cubicBezTo>
                    <a:pt x="375" y="181"/>
                    <a:pt x="376" y="180"/>
                    <a:pt x="375" y="178"/>
                  </a:cubicBezTo>
                  <a:close/>
                  <a:moveTo>
                    <a:pt x="378" y="140"/>
                  </a:moveTo>
                  <a:cubicBezTo>
                    <a:pt x="380" y="141"/>
                    <a:pt x="379" y="143"/>
                    <a:pt x="380" y="144"/>
                  </a:cubicBezTo>
                  <a:cubicBezTo>
                    <a:pt x="379" y="146"/>
                    <a:pt x="378" y="142"/>
                    <a:pt x="378" y="140"/>
                  </a:cubicBezTo>
                  <a:close/>
                  <a:moveTo>
                    <a:pt x="381" y="197"/>
                  </a:moveTo>
                  <a:cubicBezTo>
                    <a:pt x="383" y="198"/>
                    <a:pt x="383" y="200"/>
                    <a:pt x="383" y="202"/>
                  </a:cubicBezTo>
                  <a:cubicBezTo>
                    <a:pt x="381" y="202"/>
                    <a:pt x="382" y="198"/>
                    <a:pt x="381" y="197"/>
                  </a:cubicBezTo>
                  <a:close/>
                  <a:moveTo>
                    <a:pt x="408" y="241"/>
                  </a:moveTo>
                  <a:cubicBezTo>
                    <a:pt x="404" y="239"/>
                    <a:pt x="402" y="235"/>
                    <a:pt x="400" y="232"/>
                  </a:cubicBezTo>
                  <a:cubicBezTo>
                    <a:pt x="403" y="228"/>
                    <a:pt x="406" y="231"/>
                    <a:pt x="410" y="231"/>
                  </a:cubicBezTo>
                  <a:cubicBezTo>
                    <a:pt x="412" y="234"/>
                    <a:pt x="411" y="239"/>
                    <a:pt x="408" y="241"/>
                  </a:cubicBezTo>
                  <a:close/>
                  <a:moveTo>
                    <a:pt x="415" y="229"/>
                  </a:moveTo>
                  <a:cubicBezTo>
                    <a:pt x="414" y="226"/>
                    <a:pt x="412" y="225"/>
                    <a:pt x="411" y="222"/>
                  </a:cubicBezTo>
                  <a:cubicBezTo>
                    <a:pt x="414" y="222"/>
                    <a:pt x="416" y="226"/>
                    <a:pt x="415" y="229"/>
                  </a:cubicBezTo>
                  <a:close/>
                  <a:moveTo>
                    <a:pt x="418" y="216"/>
                  </a:moveTo>
                  <a:cubicBezTo>
                    <a:pt x="415" y="217"/>
                    <a:pt x="417" y="214"/>
                    <a:pt x="414" y="214"/>
                  </a:cubicBezTo>
                  <a:cubicBezTo>
                    <a:pt x="415" y="213"/>
                    <a:pt x="416" y="213"/>
                    <a:pt x="416" y="211"/>
                  </a:cubicBezTo>
                  <a:cubicBezTo>
                    <a:pt x="418" y="210"/>
                    <a:pt x="418" y="210"/>
                    <a:pt x="420" y="210"/>
                  </a:cubicBezTo>
                  <a:cubicBezTo>
                    <a:pt x="419" y="206"/>
                    <a:pt x="423" y="204"/>
                    <a:pt x="425" y="201"/>
                  </a:cubicBezTo>
                  <a:cubicBezTo>
                    <a:pt x="425" y="206"/>
                    <a:pt x="421" y="212"/>
                    <a:pt x="418" y="216"/>
                  </a:cubicBezTo>
                  <a:close/>
                  <a:moveTo>
                    <a:pt x="428" y="222"/>
                  </a:moveTo>
                  <a:cubicBezTo>
                    <a:pt x="426" y="221"/>
                    <a:pt x="429" y="218"/>
                    <a:pt x="429" y="217"/>
                  </a:cubicBezTo>
                  <a:cubicBezTo>
                    <a:pt x="431" y="218"/>
                    <a:pt x="428" y="221"/>
                    <a:pt x="428" y="222"/>
                  </a:cubicBezTo>
                  <a:close/>
                  <a:moveTo>
                    <a:pt x="461" y="154"/>
                  </a:moveTo>
                  <a:cubicBezTo>
                    <a:pt x="464" y="146"/>
                    <a:pt x="466" y="139"/>
                    <a:pt x="470" y="134"/>
                  </a:cubicBezTo>
                  <a:cubicBezTo>
                    <a:pt x="469" y="139"/>
                    <a:pt x="465" y="148"/>
                    <a:pt x="461" y="154"/>
                  </a:cubicBezTo>
                  <a:close/>
                  <a:moveTo>
                    <a:pt x="490" y="105"/>
                  </a:moveTo>
                  <a:cubicBezTo>
                    <a:pt x="489" y="106"/>
                    <a:pt x="487" y="106"/>
                    <a:pt x="486" y="108"/>
                  </a:cubicBezTo>
                  <a:cubicBezTo>
                    <a:pt x="488" y="99"/>
                    <a:pt x="494" y="93"/>
                    <a:pt x="498" y="85"/>
                  </a:cubicBezTo>
                  <a:cubicBezTo>
                    <a:pt x="499" y="90"/>
                    <a:pt x="492" y="98"/>
                    <a:pt x="490" y="105"/>
                  </a:cubicBezTo>
                  <a:close/>
                  <a:moveTo>
                    <a:pt x="484" y="101"/>
                  </a:moveTo>
                  <a:cubicBezTo>
                    <a:pt x="481" y="107"/>
                    <a:pt x="480" y="112"/>
                    <a:pt x="474" y="111"/>
                  </a:cubicBezTo>
                  <a:cubicBezTo>
                    <a:pt x="478" y="110"/>
                    <a:pt x="476" y="108"/>
                    <a:pt x="477" y="106"/>
                  </a:cubicBezTo>
                  <a:cubicBezTo>
                    <a:pt x="478" y="104"/>
                    <a:pt x="483" y="102"/>
                    <a:pt x="484" y="99"/>
                  </a:cubicBezTo>
                  <a:cubicBezTo>
                    <a:pt x="484" y="98"/>
                    <a:pt x="482" y="98"/>
                    <a:pt x="484" y="97"/>
                  </a:cubicBezTo>
                  <a:cubicBezTo>
                    <a:pt x="495" y="80"/>
                    <a:pt x="505" y="61"/>
                    <a:pt x="516" y="44"/>
                  </a:cubicBezTo>
                  <a:cubicBezTo>
                    <a:pt x="508" y="62"/>
                    <a:pt x="496" y="82"/>
                    <a:pt x="484" y="101"/>
                  </a:cubicBezTo>
                  <a:close/>
                  <a:moveTo>
                    <a:pt x="528" y="21"/>
                  </a:moveTo>
                  <a:cubicBezTo>
                    <a:pt x="527" y="18"/>
                    <a:pt x="531" y="20"/>
                    <a:pt x="530" y="16"/>
                  </a:cubicBezTo>
                  <a:cubicBezTo>
                    <a:pt x="533" y="16"/>
                    <a:pt x="533" y="17"/>
                    <a:pt x="535" y="17"/>
                  </a:cubicBezTo>
                  <a:cubicBezTo>
                    <a:pt x="532" y="18"/>
                    <a:pt x="531" y="21"/>
                    <a:pt x="528" y="21"/>
                  </a:cubicBezTo>
                  <a:close/>
                  <a:moveTo>
                    <a:pt x="570" y="21"/>
                  </a:moveTo>
                  <a:cubicBezTo>
                    <a:pt x="567" y="22"/>
                    <a:pt x="567" y="20"/>
                    <a:pt x="565" y="19"/>
                  </a:cubicBezTo>
                  <a:cubicBezTo>
                    <a:pt x="567" y="18"/>
                    <a:pt x="570" y="19"/>
                    <a:pt x="570" y="21"/>
                  </a:cubicBezTo>
                  <a:close/>
                  <a:moveTo>
                    <a:pt x="564" y="13"/>
                  </a:moveTo>
                  <a:cubicBezTo>
                    <a:pt x="564" y="14"/>
                    <a:pt x="560" y="13"/>
                    <a:pt x="561" y="12"/>
                  </a:cubicBezTo>
                  <a:cubicBezTo>
                    <a:pt x="563" y="11"/>
                    <a:pt x="563" y="13"/>
                    <a:pt x="564" y="13"/>
                  </a:cubicBezTo>
                  <a:close/>
                  <a:moveTo>
                    <a:pt x="555" y="10"/>
                  </a:moveTo>
                  <a:cubicBezTo>
                    <a:pt x="552" y="10"/>
                    <a:pt x="550" y="10"/>
                    <a:pt x="549" y="11"/>
                  </a:cubicBezTo>
                  <a:cubicBezTo>
                    <a:pt x="547" y="10"/>
                    <a:pt x="554" y="6"/>
                    <a:pt x="555" y="10"/>
                  </a:cubicBezTo>
                  <a:close/>
                  <a:moveTo>
                    <a:pt x="544" y="26"/>
                  </a:moveTo>
                  <a:cubicBezTo>
                    <a:pt x="546" y="22"/>
                    <a:pt x="553" y="21"/>
                    <a:pt x="557" y="23"/>
                  </a:cubicBezTo>
                  <a:cubicBezTo>
                    <a:pt x="554" y="25"/>
                    <a:pt x="548" y="28"/>
                    <a:pt x="544" y="26"/>
                  </a:cubicBezTo>
                  <a:close/>
                  <a:moveTo>
                    <a:pt x="593" y="44"/>
                  </a:moveTo>
                  <a:cubicBezTo>
                    <a:pt x="593" y="46"/>
                    <a:pt x="592" y="49"/>
                    <a:pt x="594" y="49"/>
                  </a:cubicBezTo>
                  <a:cubicBezTo>
                    <a:pt x="581" y="48"/>
                    <a:pt x="569" y="42"/>
                    <a:pt x="558" y="36"/>
                  </a:cubicBezTo>
                  <a:cubicBezTo>
                    <a:pt x="560" y="33"/>
                    <a:pt x="565" y="33"/>
                    <a:pt x="567" y="33"/>
                  </a:cubicBezTo>
                  <a:cubicBezTo>
                    <a:pt x="566" y="34"/>
                    <a:pt x="568" y="35"/>
                    <a:pt x="568" y="36"/>
                  </a:cubicBezTo>
                  <a:cubicBezTo>
                    <a:pt x="575" y="37"/>
                    <a:pt x="582" y="34"/>
                    <a:pt x="586" y="32"/>
                  </a:cubicBezTo>
                  <a:cubicBezTo>
                    <a:pt x="587" y="34"/>
                    <a:pt x="580" y="35"/>
                    <a:pt x="579" y="38"/>
                  </a:cubicBezTo>
                  <a:cubicBezTo>
                    <a:pt x="579" y="40"/>
                    <a:pt x="580" y="39"/>
                    <a:pt x="580" y="41"/>
                  </a:cubicBezTo>
                  <a:cubicBezTo>
                    <a:pt x="589" y="42"/>
                    <a:pt x="596" y="38"/>
                    <a:pt x="601" y="38"/>
                  </a:cubicBezTo>
                  <a:cubicBezTo>
                    <a:pt x="600" y="42"/>
                    <a:pt x="596" y="43"/>
                    <a:pt x="593" y="44"/>
                  </a:cubicBezTo>
                  <a:close/>
                  <a:moveTo>
                    <a:pt x="616" y="38"/>
                  </a:moveTo>
                  <a:cubicBezTo>
                    <a:pt x="614" y="37"/>
                    <a:pt x="619" y="36"/>
                    <a:pt x="618" y="34"/>
                  </a:cubicBezTo>
                  <a:cubicBezTo>
                    <a:pt x="615" y="34"/>
                    <a:pt x="612" y="35"/>
                    <a:pt x="611" y="37"/>
                  </a:cubicBezTo>
                  <a:cubicBezTo>
                    <a:pt x="606" y="32"/>
                    <a:pt x="600" y="35"/>
                    <a:pt x="593" y="35"/>
                  </a:cubicBezTo>
                  <a:cubicBezTo>
                    <a:pt x="594" y="34"/>
                    <a:pt x="595" y="33"/>
                    <a:pt x="595" y="31"/>
                  </a:cubicBezTo>
                  <a:cubicBezTo>
                    <a:pt x="601" y="34"/>
                    <a:pt x="607" y="31"/>
                    <a:pt x="611" y="35"/>
                  </a:cubicBezTo>
                  <a:cubicBezTo>
                    <a:pt x="615" y="32"/>
                    <a:pt x="621" y="31"/>
                    <a:pt x="623" y="26"/>
                  </a:cubicBezTo>
                  <a:cubicBezTo>
                    <a:pt x="633" y="21"/>
                    <a:pt x="645" y="20"/>
                    <a:pt x="654" y="14"/>
                  </a:cubicBezTo>
                  <a:cubicBezTo>
                    <a:pt x="654" y="14"/>
                    <a:pt x="654" y="15"/>
                    <a:pt x="654" y="16"/>
                  </a:cubicBezTo>
                  <a:cubicBezTo>
                    <a:pt x="642" y="24"/>
                    <a:pt x="630" y="35"/>
                    <a:pt x="61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617826" y="2142230"/>
            <a:ext cx="5486756" cy="3387535"/>
            <a:chOff x="4617826" y="2216121"/>
            <a:chExt cx="5486756" cy="3387535"/>
          </a:xfrm>
        </p:grpSpPr>
        <p:grpSp>
          <p:nvGrpSpPr>
            <p:cNvPr id="30" name="组合 29"/>
            <p:cNvGrpSpPr/>
            <p:nvPr/>
          </p:nvGrpSpPr>
          <p:grpSpPr>
            <a:xfrm>
              <a:off x="4617826" y="2216121"/>
              <a:ext cx="5486756" cy="1059971"/>
              <a:chOff x="4617826" y="2614186"/>
              <a:chExt cx="5486756" cy="1059971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4617826" y="3379903"/>
              <a:ext cx="5486756" cy="1059971"/>
              <a:chOff x="4617826" y="2614186"/>
              <a:chExt cx="5486756" cy="1059971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4617826" y="4543685"/>
              <a:ext cx="5486756" cy="1059971"/>
              <a:chOff x="4617826" y="2614186"/>
              <a:chExt cx="5486756" cy="1059971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7676231" y="2598357"/>
            <a:ext cx="2174938" cy="3268414"/>
            <a:chOff x="5237163" y="2133601"/>
            <a:chExt cx="1724025" cy="2590800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237163" y="2133601"/>
              <a:ext cx="1724025" cy="2590800"/>
            </a:xfrm>
            <a:custGeom>
              <a:avLst/>
              <a:gdLst>
                <a:gd name="T0" fmla="*/ 78 w 800"/>
                <a:gd name="T1" fmla="*/ 112 h 1205"/>
                <a:gd name="T2" fmla="*/ 449 w 800"/>
                <a:gd name="T3" fmla="*/ 585 h 1205"/>
                <a:gd name="T4" fmla="*/ 511 w 800"/>
                <a:gd name="T5" fmla="*/ 934 h 1205"/>
                <a:gd name="T6" fmla="*/ 687 w 800"/>
                <a:gd name="T7" fmla="*/ 1180 h 1205"/>
                <a:gd name="T8" fmla="*/ 33 w 800"/>
                <a:gd name="T9" fmla="*/ 80 h 1205"/>
                <a:gd name="T10" fmla="*/ 671 w 800"/>
                <a:gd name="T11" fmla="*/ 293 h 1205"/>
                <a:gd name="T12" fmla="*/ 596 w 800"/>
                <a:gd name="T13" fmla="*/ 750 h 1205"/>
                <a:gd name="T14" fmla="*/ 538 w 800"/>
                <a:gd name="T15" fmla="*/ 670 h 1205"/>
                <a:gd name="T16" fmla="*/ 479 w 800"/>
                <a:gd name="T17" fmla="*/ 280 h 1205"/>
                <a:gd name="T18" fmla="*/ 623 w 800"/>
                <a:gd name="T19" fmla="*/ 1073 h 1205"/>
                <a:gd name="T20" fmla="*/ 559 w 800"/>
                <a:gd name="T21" fmla="*/ 502 h 1205"/>
                <a:gd name="T22" fmla="*/ 473 w 800"/>
                <a:gd name="T23" fmla="*/ 615 h 1205"/>
                <a:gd name="T24" fmla="*/ 491 w 800"/>
                <a:gd name="T25" fmla="*/ 890 h 1205"/>
                <a:gd name="T26" fmla="*/ 484 w 800"/>
                <a:gd name="T27" fmla="*/ 462 h 1205"/>
                <a:gd name="T28" fmla="*/ 493 w 800"/>
                <a:gd name="T29" fmla="*/ 492 h 1205"/>
                <a:gd name="T30" fmla="*/ 501 w 800"/>
                <a:gd name="T31" fmla="*/ 437 h 1205"/>
                <a:gd name="T32" fmla="*/ 466 w 800"/>
                <a:gd name="T33" fmla="*/ 923 h 1205"/>
                <a:gd name="T34" fmla="*/ 461 w 800"/>
                <a:gd name="T35" fmla="*/ 1058 h 1205"/>
                <a:gd name="T36" fmla="*/ 464 w 800"/>
                <a:gd name="T37" fmla="*/ 1101 h 1205"/>
                <a:gd name="T38" fmla="*/ 496 w 800"/>
                <a:gd name="T39" fmla="*/ 936 h 1205"/>
                <a:gd name="T40" fmla="*/ 507 w 800"/>
                <a:gd name="T41" fmla="*/ 535 h 1205"/>
                <a:gd name="T42" fmla="*/ 513 w 800"/>
                <a:gd name="T43" fmla="*/ 632 h 1205"/>
                <a:gd name="T44" fmla="*/ 517 w 800"/>
                <a:gd name="T45" fmla="*/ 345 h 1205"/>
                <a:gd name="T46" fmla="*/ 521 w 800"/>
                <a:gd name="T47" fmla="*/ 350 h 1205"/>
                <a:gd name="T48" fmla="*/ 615 w 800"/>
                <a:gd name="T49" fmla="*/ 768 h 1205"/>
                <a:gd name="T50" fmla="*/ 618 w 800"/>
                <a:gd name="T51" fmla="*/ 437 h 1205"/>
                <a:gd name="T52" fmla="*/ 605 w 800"/>
                <a:gd name="T53" fmla="*/ 616 h 1205"/>
                <a:gd name="T54" fmla="*/ 609 w 800"/>
                <a:gd name="T55" fmla="*/ 464 h 1205"/>
                <a:gd name="T56" fmla="*/ 596 w 800"/>
                <a:gd name="T57" fmla="*/ 505 h 1205"/>
                <a:gd name="T58" fmla="*/ 611 w 800"/>
                <a:gd name="T59" fmla="*/ 585 h 1205"/>
                <a:gd name="T60" fmla="*/ 609 w 800"/>
                <a:gd name="T61" fmla="*/ 393 h 1205"/>
                <a:gd name="T62" fmla="*/ 541 w 800"/>
                <a:gd name="T63" fmla="*/ 413 h 1205"/>
                <a:gd name="T64" fmla="*/ 568 w 800"/>
                <a:gd name="T65" fmla="*/ 539 h 1205"/>
                <a:gd name="T66" fmla="*/ 607 w 800"/>
                <a:gd name="T67" fmla="*/ 698 h 1205"/>
                <a:gd name="T68" fmla="*/ 612 w 800"/>
                <a:gd name="T69" fmla="*/ 364 h 1205"/>
                <a:gd name="T70" fmla="*/ 544 w 800"/>
                <a:gd name="T71" fmla="*/ 399 h 1205"/>
                <a:gd name="T72" fmla="*/ 536 w 800"/>
                <a:gd name="T73" fmla="*/ 641 h 1205"/>
                <a:gd name="T74" fmla="*/ 577 w 800"/>
                <a:gd name="T75" fmla="*/ 518 h 1205"/>
                <a:gd name="T76" fmla="*/ 602 w 800"/>
                <a:gd name="T77" fmla="*/ 737 h 1205"/>
                <a:gd name="T78" fmla="*/ 627 w 800"/>
                <a:gd name="T79" fmla="*/ 397 h 1205"/>
                <a:gd name="T80" fmla="*/ 588 w 800"/>
                <a:gd name="T81" fmla="*/ 335 h 1205"/>
                <a:gd name="T82" fmla="*/ 522 w 800"/>
                <a:gd name="T83" fmla="*/ 334 h 1205"/>
                <a:gd name="T84" fmla="*/ 455 w 800"/>
                <a:gd name="T85" fmla="*/ 377 h 1205"/>
                <a:gd name="T86" fmla="*/ 462 w 800"/>
                <a:gd name="T87" fmla="*/ 1127 h 1205"/>
                <a:gd name="T88" fmla="*/ 495 w 800"/>
                <a:gd name="T89" fmla="*/ 927 h 1205"/>
                <a:gd name="T90" fmla="*/ 522 w 800"/>
                <a:gd name="T91" fmla="*/ 743 h 1205"/>
                <a:gd name="T92" fmla="*/ 547 w 800"/>
                <a:gd name="T93" fmla="*/ 655 h 1205"/>
                <a:gd name="T94" fmla="*/ 616 w 800"/>
                <a:gd name="T95" fmla="*/ 895 h 1205"/>
                <a:gd name="T96" fmla="*/ 624 w 800"/>
                <a:gd name="T97" fmla="*/ 923 h 1205"/>
                <a:gd name="T98" fmla="*/ 643 w 800"/>
                <a:gd name="T99" fmla="*/ 432 h 1205"/>
                <a:gd name="T100" fmla="*/ 663 w 800"/>
                <a:gd name="T101" fmla="*/ 300 h 1205"/>
                <a:gd name="T102" fmla="*/ 579 w 800"/>
                <a:gd name="T103" fmla="*/ 282 h 1205"/>
                <a:gd name="T104" fmla="*/ 442 w 800"/>
                <a:gd name="T105" fmla="*/ 273 h 1205"/>
                <a:gd name="T106" fmla="*/ 446 w 800"/>
                <a:gd name="T107" fmla="*/ 491 h 1205"/>
                <a:gd name="T108" fmla="*/ 472 w 800"/>
                <a:gd name="T109" fmla="*/ 1178 h 1205"/>
                <a:gd name="T110" fmla="*/ 484 w 800"/>
                <a:gd name="T111" fmla="*/ 1069 h 1205"/>
                <a:gd name="T112" fmla="*/ 511 w 800"/>
                <a:gd name="T113" fmla="*/ 830 h 1205"/>
                <a:gd name="T114" fmla="*/ 555 w 800"/>
                <a:gd name="T115" fmla="*/ 629 h 1205"/>
                <a:gd name="T116" fmla="*/ 600 w 800"/>
                <a:gd name="T117" fmla="*/ 903 h 1205"/>
                <a:gd name="T118" fmla="*/ 630 w 800"/>
                <a:gd name="T119" fmla="*/ 1182 h 1205"/>
                <a:gd name="T120" fmla="*/ 636 w 800"/>
                <a:gd name="T121" fmla="*/ 1026 h 1205"/>
                <a:gd name="T122" fmla="*/ 665 w 800"/>
                <a:gd name="T123" fmla="*/ 39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0" h="1205">
                  <a:moveTo>
                    <a:pt x="784" y="842"/>
                  </a:moveTo>
                  <a:cubicBezTo>
                    <a:pt x="778" y="827"/>
                    <a:pt x="772" y="815"/>
                    <a:pt x="767" y="799"/>
                  </a:cubicBezTo>
                  <a:cubicBezTo>
                    <a:pt x="767" y="797"/>
                    <a:pt x="770" y="798"/>
                    <a:pt x="771" y="797"/>
                  </a:cubicBezTo>
                  <a:cubicBezTo>
                    <a:pt x="775" y="803"/>
                    <a:pt x="776" y="811"/>
                    <a:pt x="781" y="815"/>
                  </a:cubicBezTo>
                  <a:cubicBezTo>
                    <a:pt x="783" y="821"/>
                    <a:pt x="783" y="834"/>
                    <a:pt x="788" y="839"/>
                  </a:cubicBezTo>
                  <a:cubicBezTo>
                    <a:pt x="796" y="836"/>
                    <a:pt x="792" y="825"/>
                    <a:pt x="791" y="820"/>
                  </a:cubicBezTo>
                  <a:cubicBezTo>
                    <a:pt x="788" y="803"/>
                    <a:pt x="785" y="778"/>
                    <a:pt x="783" y="761"/>
                  </a:cubicBezTo>
                  <a:cubicBezTo>
                    <a:pt x="785" y="759"/>
                    <a:pt x="785" y="764"/>
                    <a:pt x="788" y="763"/>
                  </a:cubicBezTo>
                  <a:cubicBezTo>
                    <a:pt x="794" y="756"/>
                    <a:pt x="783" y="746"/>
                    <a:pt x="784" y="738"/>
                  </a:cubicBezTo>
                  <a:cubicBezTo>
                    <a:pt x="782" y="738"/>
                    <a:pt x="781" y="735"/>
                    <a:pt x="779" y="734"/>
                  </a:cubicBezTo>
                  <a:cubicBezTo>
                    <a:pt x="774" y="710"/>
                    <a:pt x="775" y="687"/>
                    <a:pt x="770" y="665"/>
                  </a:cubicBezTo>
                  <a:cubicBezTo>
                    <a:pt x="765" y="640"/>
                    <a:pt x="758" y="612"/>
                    <a:pt x="756" y="586"/>
                  </a:cubicBezTo>
                  <a:cubicBezTo>
                    <a:pt x="762" y="583"/>
                    <a:pt x="764" y="578"/>
                    <a:pt x="760" y="573"/>
                  </a:cubicBezTo>
                  <a:cubicBezTo>
                    <a:pt x="758" y="574"/>
                    <a:pt x="758" y="573"/>
                    <a:pt x="755" y="573"/>
                  </a:cubicBezTo>
                  <a:cubicBezTo>
                    <a:pt x="754" y="570"/>
                    <a:pt x="755" y="564"/>
                    <a:pt x="753" y="563"/>
                  </a:cubicBezTo>
                  <a:cubicBezTo>
                    <a:pt x="754" y="558"/>
                    <a:pt x="759" y="540"/>
                    <a:pt x="752" y="533"/>
                  </a:cubicBezTo>
                  <a:cubicBezTo>
                    <a:pt x="755" y="530"/>
                    <a:pt x="752" y="523"/>
                    <a:pt x="750" y="519"/>
                  </a:cubicBezTo>
                  <a:cubicBezTo>
                    <a:pt x="746" y="527"/>
                    <a:pt x="755" y="537"/>
                    <a:pt x="752" y="545"/>
                  </a:cubicBezTo>
                  <a:cubicBezTo>
                    <a:pt x="742" y="529"/>
                    <a:pt x="739" y="510"/>
                    <a:pt x="734" y="493"/>
                  </a:cubicBezTo>
                  <a:cubicBezTo>
                    <a:pt x="729" y="477"/>
                    <a:pt x="721" y="461"/>
                    <a:pt x="716" y="443"/>
                  </a:cubicBezTo>
                  <a:cubicBezTo>
                    <a:pt x="713" y="432"/>
                    <a:pt x="711" y="421"/>
                    <a:pt x="709" y="411"/>
                  </a:cubicBezTo>
                  <a:cubicBezTo>
                    <a:pt x="708" y="406"/>
                    <a:pt x="703" y="401"/>
                    <a:pt x="706" y="395"/>
                  </a:cubicBezTo>
                  <a:cubicBezTo>
                    <a:pt x="707" y="401"/>
                    <a:pt x="710" y="407"/>
                    <a:pt x="712" y="414"/>
                  </a:cubicBezTo>
                  <a:cubicBezTo>
                    <a:pt x="708" y="387"/>
                    <a:pt x="698" y="354"/>
                    <a:pt x="692" y="328"/>
                  </a:cubicBezTo>
                  <a:cubicBezTo>
                    <a:pt x="692" y="325"/>
                    <a:pt x="693" y="323"/>
                    <a:pt x="692" y="320"/>
                  </a:cubicBezTo>
                  <a:cubicBezTo>
                    <a:pt x="689" y="314"/>
                    <a:pt x="687" y="304"/>
                    <a:pt x="690" y="299"/>
                  </a:cubicBezTo>
                  <a:cubicBezTo>
                    <a:pt x="685" y="295"/>
                    <a:pt x="679" y="291"/>
                    <a:pt x="673" y="286"/>
                  </a:cubicBezTo>
                  <a:cubicBezTo>
                    <a:pt x="673" y="285"/>
                    <a:pt x="675" y="284"/>
                    <a:pt x="674" y="282"/>
                  </a:cubicBezTo>
                  <a:cubicBezTo>
                    <a:pt x="669" y="278"/>
                    <a:pt x="665" y="273"/>
                    <a:pt x="657" y="272"/>
                  </a:cubicBezTo>
                  <a:cubicBezTo>
                    <a:pt x="653" y="269"/>
                    <a:pt x="655" y="261"/>
                    <a:pt x="648" y="261"/>
                  </a:cubicBezTo>
                  <a:cubicBezTo>
                    <a:pt x="648" y="265"/>
                    <a:pt x="650" y="267"/>
                    <a:pt x="651" y="270"/>
                  </a:cubicBezTo>
                  <a:cubicBezTo>
                    <a:pt x="641" y="265"/>
                    <a:pt x="629" y="251"/>
                    <a:pt x="615" y="257"/>
                  </a:cubicBezTo>
                  <a:cubicBezTo>
                    <a:pt x="616" y="259"/>
                    <a:pt x="617" y="261"/>
                    <a:pt x="619" y="262"/>
                  </a:cubicBezTo>
                  <a:cubicBezTo>
                    <a:pt x="607" y="269"/>
                    <a:pt x="590" y="273"/>
                    <a:pt x="575" y="275"/>
                  </a:cubicBezTo>
                  <a:cubicBezTo>
                    <a:pt x="558" y="271"/>
                    <a:pt x="542" y="273"/>
                    <a:pt x="529" y="273"/>
                  </a:cubicBezTo>
                  <a:cubicBezTo>
                    <a:pt x="524" y="273"/>
                    <a:pt x="518" y="271"/>
                    <a:pt x="512" y="270"/>
                  </a:cubicBezTo>
                  <a:cubicBezTo>
                    <a:pt x="509" y="270"/>
                    <a:pt x="506" y="271"/>
                    <a:pt x="503" y="271"/>
                  </a:cubicBezTo>
                  <a:cubicBezTo>
                    <a:pt x="490" y="269"/>
                    <a:pt x="478" y="260"/>
                    <a:pt x="465" y="261"/>
                  </a:cubicBezTo>
                  <a:cubicBezTo>
                    <a:pt x="458" y="261"/>
                    <a:pt x="447" y="262"/>
                    <a:pt x="444" y="269"/>
                  </a:cubicBezTo>
                  <a:cubicBezTo>
                    <a:pt x="443" y="268"/>
                    <a:pt x="443" y="267"/>
                    <a:pt x="443" y="265"/>
                  </a:cubicBezTo>
                  <a:cubicBezTo>
                    <a:pt x="429" y="261"/>
                    <a:pt x="411" y="267"/>
                    <a:pt x="396" y="269"/>
                  </a:cubicBezTo>
                  <a:cubicBezTo>
                    <a:pt x="387" y="270"/>
                    <a:pt x="377" y="270"/>
                    <a:pt x="367" y="272"/>
                  </a:cubicBezTo>
                  <a:cubicBezTo>
                    <a:pt x="344" y="275"/>
                    <a:pt x="319" y="283"/>
                    <a:pt x="298" y="286"/>
                  </a:cubicBezTo>
                  <a:cubicBezTo>
                    <a:pt x="283" y="288"/>
                    <a:pt x="267" y="289"/>
                    <a:pt x="252" y="290"/>
                  </a:cubicBezTo>
                  <a:cubicBezTo>
                    <a:pt x="244" y="290"/>
                    <a:pt x="233" y="293"/>
                    <a:pt x="227" y="292"/>
                  </a:cubicBezTo>
                  <a:cubicBezTo>
                    <a:pt x="224" y="291"/>
                    <a:pt x="217" y="286"/>
                    <a:pt x="214" y="283"/>
                  </a:cubicBezTo>
                  <a:cubicBezTo>
                    <a:pt x="195" y="267"/>
                    <a:pt x="176" y="245"/>
                    <a:pt x="162" y="225"/>
                  </a:cubicBezTo>
                  <a:cubicBezTo>
                    <a:pt x="143" y="197"/>
                    <a:pt x="122" y="170"/>
                    <a:pt x="102" y="143"/>
                  </a:cubicBezTo>
                  <a:cubicBezTo>
                    <a:pt x="101" y="139"/>
                    <a:pt x="100" y="136"/>
                    <a:pt x="97" y="134"/>
                  </a:cubicBezTo>
                  <a:cubicBezTo>
                    <a:pt x="98" y="133"/>
                    <a:pt x="97" y="131"/>
                    <a:pt x="96" y="131"/>
                  </a:cubicBezTo>
                  <a:cubicBezTo>
                    <a:pt x="89" y="125"/>
                    <a:pt x="85" y="118"/>
                    <a:pt x="78" y="112"/>
                  </a:cubicBezTo>
                  <a:cubicBezTo>
                    <a:pt x="78" y="110"/>
                    <a:pt x="82" y="109"/>
                    <a:pt x="80" y="108"/>
                  </a:cubicBezTo>
                  <a:cubicBezTo>
                    <a:pt x="80" y="104"/>
                    <a:pt x="75" y="103"/>
                    <a:pt x="73" y="100"/>
                  </a:cubicBezTo>
                  <a:cubicBezTo>
                    <a:pt x="74" y="99"/>
                    <a:pt x="76" y="98"/>
                    <a:pt x="76" y="96"/>
                  </a:cubicBezTo>
                  <a:cubicBezTo>
                    <a:pt x="74" y="89"/>
                    <a:pt x="67" y="85"/>
                    <a:pt x="62" y="79"/>
                  </a:cubicBezTo>
                  <a:cubicBezTo>
                    <a:pt x="62" y="77"/>
                    <a:pt x="64" y="77"/>
                    <a:pt x="64" y="75"/>
                  </a:cubicBezTo>
                  <a:cubicBezTo>
                    <a:pt x="55" y="63"/>
                    <a:pt x="48" y="51"/>
                    <a:pt x="36" y="42"/>
                  </a:cubicBezTo>
                  <a:cubicBezTo>
                    <a:pt x="32" y="42"/>
                    <a:pt x="32" y="45"/>
                    <a:pt x="29" y="45"/>
                  </a:cubicBezTo>
                  <a:cubicBezTo>
                    <a:pt x="27" y="40"/>
                    <a:pt x="24" y="35"/>
                    <a:pt x="23" y="28"/>
                  </a:cubicBezTo>
                  <a:cubicBezTo>
                    <a:pt x="17" y="22"/>
                    <a:pt x="15" y="13"/>
                    <a:pt x="9" y="7"/>
                  </a:cubicBezTo>
                  <a:cubicBezTo>
                    <a:pt x="8" y="3"/>
                    <a:pt x="7" y="0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10"/>
                    <a:pt x="9" y="15"/>
                    <a:pt x="13" y="22"/>
                  </a:cubicBezTo>
                  <a:cubicBezTo>
                    <a:pt x="13" y="23"/>
                    <a:pt x="12" y="24"/>
                    <a:pt x="13" y="25"/>
                  </a:cubicBezTo>
                  <a:cubicBezTo>
                    <a:pt x="14" y="28"/>
                    <a:pt x="18" y="32"/>
                    <a:pt x="20" y="35"/>
                  </a:cubicBezTo>
                  <a:cubicBezTo>
                    <a:pt x="20" y="37"/>
                    <a:pt x="20" y="39"/>
                    <a:pt x="20" y="41"/>
                  </a:cubicBezTo>
                  <a:cubicBezTo>
                    <a:pt x="23" y="51"/>
                    <a:pt x="32" y="60"/>
                    <a:pt x="27" y="70"/>
                  </a:cubicBezTo>
                  <a:cubicBezTo>
                    <a:pt x="31" y="80"/>
                    <a:pt x="24" y="92"/>
                    <a:pt x="22" y="98"/>
                  </a:cubicBezTo>
                  <a:cubicBezTo>
                    <a:pt x="29" y="102"/>
                    <a:pt x="37" y="108"/>
                    <a:pt x="44" y="110"/>
                  </a:cubicBezTo>
                  <a:cubicBezTo>
                    <a:pt x="44" y="112"/>
                    <a:pt x="46" y="113"/>
                    <a:pt x="45" y="116"/>
                  </a:cubicBezTo>
                  <a:cubicBezTo>
                    <a:pt x="58" y="126"/>
                    <a:pt x="76" y="134"/>
                    <a:pt x="80" y="150"/>
                  </a:cubicBezTo>
                  <a:cubicBezTo>
                    <a:pt x="81" y="150"/>
                    <a:pt x="82" y="150"/>
                    <a:pt x="82" y="151"/>
                  </a:cubicBezTo>
                  <a:cubicBezTo>
                    <a:pt x="84" y="151"/>
                    <a:pt x="85" y="152"/>
                    <a:pt x="86" y="150"/>
                  </a:cubicBezTo>
                  <a:cubicBezTo>
                    <a:pt x="102" y="159"/>
                    <a:pt x="106" y="180"/>
                    <a:pt x="121" y="190"/>
                  </a:cubicBezTo>
                  <a:cubicBezTo>
                    <a:pt x="120" y="194"/>
                    <a:pt x="124" y="195"/>
                    <a:pt x="127" y="198"/>
                  </a:cubicBezTo>
                  <a:cubicBezTo>
                    <a:pt x="127" y="199"/>
                    <a:pt x="127" y="201"/>
                    <a:pt x="127" y="202"/>
                  </a:cubicBezTo>
                  <a:cubicBezTo>
                    <a:pt x="131" y="208"/>
                    <a:pt x="137" y="216"/>
                    <a:pt x="141" y="221"/>
                  </a:cubicBezTo>
                  <a:cubicBezTo>
                    <a:pt x="142" y="222"/>
                    <a:pt x="143" y="223"/>
                    <a:pt x="144" y="223"/>
                  </a:cubicBezTo>
                  <a:cubicBezTo>
                    <a:pt x="144" y="224"/>
                    <a:pt x="144" y="225"/>
                    <a:pt x="144" y="226"/>
                  </a:cubicBezTo>
                  <a:cubicBezTo>
                    <a:pt x="154" y="236"/>
                    <a:pt x="159" y="251"/>
                    <a:pt x="169" y="259"/>
                  </a:cubicBezTo>
                  <a:cubicBezTo>
                    <a:pt x="179" y="281"/>
                    <a:pt x="196" y="295"/>
                    <a:pt x="204" y="319"/>
                  </a:cubicBezTo>
                  <a:cubicBezTo>
                    <a:pt x="206" y="318"/>
                    <a:pt x="206" y="320"/>
                    <a:pt x="208" y="319"/>
                  </a:cubicBezTo>
                  <a:cubicBezTo>
                    <a:pt x="211" y="320"/>
                    <a:pt x="209" y="316"/>
                    <a:pt x="210" y="315"/>
                  </a:cubicBezTo>
                  <a:cubicBezTo>
                    <a:pt x="216" y="312"/>
                    <a:pt x="219" y="316"/>
                    <a:pt x="224" y="317"/>
                  </a:cubicBezTo>
                  <a:cubicBezTo>
                    <a:pt x="231" y="318"/>
                    <a:pt x="237" y="314"/>
                    <a:pt x="246" y="314"/>
                  </a:cubicBezTo>
                  <a:cubicBezTo>
                    <a:pt x="248" y="314"/>
                    <a:pt x="248" y="316"/>
                    <a:pt x="250" y="316"/>
                  </a:cubicBezTo>
                  <a:cubicBezTo>
                    <a:pt x="278" y="313"/>
                    <a:pt x="305" y="308"/>
                    <a:pt x="332" y="307"/>
                  </a:cubicBezTo>
                  <a:cubicBezTo>
                    <a:pt x="338" y="307"/>
                    <a:pt x="345" y="307"/>
                    <a:pt x="351" y="307"/>
                  </a:cubicBezTo>
                  <a:cubicBezTo>
                    <a:pt x="359" y="307"/>
                    <a:pt x="367" y="304"/>
                    <a:pt x="375" y="306"/>
                  </a:cubicBezTo>
                  <a:cubicBezTo>
                    <a:pt x="380" y="308"/>
                    <a:pt x="384" y="315"/>
                    <a:pt x="392" y="312"/>
                  </a:cubicBezTo>
                  <a:cubicBezTo>
                    <a:pt x="390" y="309"/>
                    <a:pt x="387" y="308"/>
                    <a:pt x="384" y="306"/>
                  </a:cubicBezTo>
                  <a:cubicBezTo>
                    <a:pt x="398" y="308"/>
                    <a:pt x="412" y="303"/>
                    <a:pt x="424" y="305"/>
                  </a:cubicBezTo>
                  <a:cubicBezTo>
                    <a:pt x="424" y="329"/>
                    <a:pt x="426" y="372"/>
                    <a:pt x="431" y="396"/>
                  </a:cubicBezTo>
                  <a:cubicBezTo>
                    <a:pt x="430" y="405"/>
                    <a:pt x="433" y="415"/>
                    <a:pt x="434" y="424"/>
                  </a:cubicBezTo>
                  <a:cubicBezTo>
                    <a:pt x="434" y="427"/>
                    <a:pt x="433" y="430"/>
                    <a:pt x="433" y="433"/>
                  </a:cubicBezTo>
                  <a:cubicBezTo>
                    <a:pt x="434" y="437"/>
                    <a:pt x="436" y="442"/>
                    <a:pt x="436" y="447"/>
                  </a:cubicBezTo>
                  <a:cubicBezTo>
                    <a:pt x="436" y="452"/>
                    <a:pt x="435" y="456"/>
                    <a:pt x="437" y="461"/>
                  </a:cubicBezTo>
                  <a:cubicBezTo>
                    <a:pt x="439" y="468"/>
                    <a:pt x="438" y="477"/>
                    <a:pt x="440" y="487"/>
                  </a:cubicBezTo>
                  <a:cubicBezTo>
                    <a:pt x="441" y="492"/>
                    <a:pt x="442" y="498"/>
                    <a:pt x="442" y="504"/>
                  </a:cubicBezTo>
                  <a:cubicBezTo>
                    <a:pt x="443" y="512"/>
                    <a:pt x="446" y="523"/>
                    <a:pt x="447" y="533"/>
                  </a:cubicBezTo>
                  <a:cubicBezTo>
                    <a:pt x="449" y="543"/>
                    <a:pt x="448" y="554"/>
                    <a:pt x="449" y="563"/>
                  </a:cubicBezTo>
                  <a:cubicBezTo>
                    <a:pt x="450" y="571"/>
                    <a:pt x="453" y="577"/>
                    <a:pt x="449" y="585"/>
                  </a:cubicBezTo>
                  <a:cubicBezTo>
                    <a:pt x="453" y="595"/>
                    <a:pt x="450" y="609"/>
                    <a:pt x="453" y="618"/>
                  </a:cubicBezTo>
                  <a:cubicBezTo>
                    <a:pt x="451" y="620"/>
                    <a:pt x="448" y="619"/>
                    <a:pt x="446" y="620"/>
                  </a:cubicBezTo>
                  <a:cubicBezTo>
                    <a:pt x="444" y="623"/>
                    <a:pt x="451" y="624"/>
                    <a:pt x="452" y="627"/>
                  </a:cubicBezTo>
                  <a:cubicBezTo>
                    <a:pt x="453" y="629"/>
                    <a:pt x="452" y="641"/>
                    <a:pt x="452" y="645"/>
                  </a:cubicBezTo>
                  <a:cubicBezTo>
                    <a:pt x="451" y="652"/>
                    <a:pt x="455" y="668"/>
                    <a:pt x="455" y="676"/>
                  </a:cubicBezTo>
                  <a:cubicBezTo>
                    <a:pt x="455" y="679"/>
                    <a:pt x="454" y="680"/>
                    <a:pt x="455" y="682"/>
                  </a:cubicBezTo>
                  <a:cubicBezTo>
                    <a:pt x="455" y="686"/>
                    <a:pt x="454" y="692"/>
                    <a:pt x="454" y="696"/>
                  </a:cubicBezTo>
                  <a:cubicBezTo>
                    <a:pt x="454" y="718"/>
                    <a:pt x="455" y="736"/>
                    <a:pt x="455" y="765"/>
                  </a:cubicBezTo>
                  <a:cubicBezTo>
                    <a:pt x="455" y="770"/>
                    <a:pt x="456" y="774"/>
                    <a:pt x="456" y="778"/>
                  </a:cubicBezTo>
                  <a:cubicBezTo>
                    <a:pt x="456" y="795"/>
                    <a:pt x="453" y="821"/>
                    <a:pt x="455" y="841"/>
                  </a:cubicBezTo>
                  <a:cubicBezTo>
                    <a:pt x="453" y="857"/>
                    <a:pt x="454" y="873"/>
                    <a:pt x="455" y="888"/>
                  </a:cubicBezTo>
                  <a:cubicBezTo>
                    <a:pt x="455" y="889"/>
                    <a:pt x="453" y="889"/>
                    <a:pt x="452" y="889"/>
                  </a:cubicBezTo>
                  <a:cubicBezTo>
                    <a:pt x="452" y="891"/>
                    <a:pt x="453" y="893"/>
                    <a:pt x="455" y="895"/>
                  </a:cubicBezTo>
                  <a:cubicBezTo>
                    <a:pt x="455" y="907"/>
                    <a:pt x="454" y="921"/>
                    <a:pt x="455" y="935"/>
                  </a:cubicBezTo>
                  <a:cubicBezTo>
                    <a:pt x="455" y="935"/>
                    <a:pt x="457" y="937"/>
                    <a:pt x="457" y="938"/>
                  </a:cubicBezTo>
                  <a:cubicBezTo>
                    <a:pt x="457" y="941"/>
                    <a:pt x="454" y="944"/>
                    <a:pt x="454" y="947"/>
                  </a:cubicBezTo>
                  <a:cubicBezTo>
                    <a:pt x="454" y="955"/>
                    <a:pt x="457" y="966"/>
                    <a:pt x="457" y="975"/>
                  </a:cubicBezTo>
                  <a:cubicBezTo>
                    <a:pt x="457" y="994"/>
                    <a:pt x="457" y="1013"/>
                    <a:pt x="457" y="1028"/>
                  </a:cubicBezTo>
                  <a:cubicBezTo>
                    <a:pt x="453" y="1050"/>
                    <a:pt x="459" y="1084"/>
                    <a:pt x="451" y="1108"/>
                  </a:cubicBezTo>
                  <a:cubicBezTo>
                    <a:pt x="452" y="1113"/>
                    <a:pt x="452" y="1116"/>
                    <a:pt x="451" y="1122"/>
                  </a:cubicBezTo>
                  <a:cubicBezTo>
                    <a:pt x="446" y="1125"/>
                    <a:pt x="440" y="1127"/>
                    <a:pt x="435" y="1130"/>
                  </a:cubicBezTo>
                  <a:cubicBezTo>
                    <a:pt x="436" y="1132"/>
                    <a:pt x="435" y="1137"/>
                    <a:pt x="439" y="1136"/>
                  </a:cubicBezTo>
                  <a:cubicBezTo>
                    <a:pt x="436" y="1144"/>
                    <a:pt x="429" y="1149"/>
                    <a:pt x="426" y="1156"/>
                  </a:cubicBezTo>
                  <a:cubicBezTo>
                    <a:pt x="423" y="1165"/>
                    <a:pt x="423" y="1179"/>
                    <a:pt x="427" y="1188"/>
                  </a:cubicBezTo>
                  <a:cubicBezTo>
                    <a:pt x="435" y="1193"/>
                    <a:pt x="447" y="1197"/>
                    <a:pt x="459" y="1195"/>
                  </a:cubicBezTo>
                  <a:cubicBezTo>
                    <a:pt x="461" y="1197"/>
                    <a:pt x="460" y="1200"/>
                    <a:pt x="462" y="1202"/>
                  </a:cubicBezTo>
                  <a:cubicBezTo>
                    <a:pt x="464" y="1202"/>
                    <a:pt x="468" y="1204"/>
                    <a:pt x="471" y="1203"/>
                  </a:cubicBezTo>
                  <a:cubicBezTo>
                    <a:pt x="471" y="1199"/>
                    <a:pt x="472" y="1196"/>
                    <a:pt x="475" y="1194"/>
                  </a:cubicBezTo>
                  <a:cubicBezTo>
                    <a:pt x="491" y="1197"/>
                    <a:pt x="506" y="1195"/>
                    <a:pt x="523" y="1197"/>
                  </a:cubicBezTo>
                  <a:cubicBezTo>
                    <a:pt x="524" y="1196"/>
                    <a:pt x="525" y="1195"/>
                    <a:pt x="526" y="1195"/>
                  </a:cubicBezTo>
                  <a:cubicBezTo>
                    <a:pt x="527" y="1188"/>
                    <a:pt x="518" y="1190"/>
                    <a:pt x="520" y="1185"/>
                  </a:cubicBezTo>
                  <a:cubicBezTo>
                    <a:pt x="525" y="1185"/>
                    <a:pt x="526" y="1190"/>
                    <a:pt x="533" y="1190"/>
                  </a:cubicBezTo>
                  <a:cubicBezTo>
                    <a:pt x="536" y="1181"/>
                    <a:pt x="523" y="1175"/>
                    <a:pt x="518" y="1167"/>
                  </a:cubicBezTo>
                  <a:cubicBezTo>
                    <a:pt x="525" y="1163"/>
                    <a:pt x="533" y="1183"/>
                    <a:pt x="541" y="1175"/>
                  </a:cubicBezTo>
                  <a:cubicBezTo>
                    <a:pt x="531" y="1161"/>
                    <a:pt x="516" y="1153"/>
                    <a:pt x="505" y="1140"/>
                  </a:cubicBezTo>
                  <a:cubicBezTo>
                    <a:pt x="506" y="1139"/>
                    <a:pt x="510" y="1141"/>
                    <a:pt x="511" y="1139"/>
                  </a:cubicBezTo>
                  <a:cubicBezTo>
                    <a:pt x="514" y="1131"/>
                    <a:pt x="510" y="1122"/>
                    <a:pt x="504" y="1120"/>
                  </a:cubicBezTo>
                  <a:cubicBezTo>
                    <a:pt x="505" y="1106"/>
                    <a:pt x="496" y="1104"/>
                    <a:pt x="493" y="1093"/>
                  </a:cubicBezTo>
                  <a:cubicBezTo>
                    <a:pt x="489" y="1094"/>
                    <a:pt x="489" y="1090"/>
                    <a:pt x="486" y="1089"/>
                  </a:cubicBezTo>
                  <a:cubicBezTo>
                    <a:pt x="485" y="1087"/>
                    <a:pt x="488" y="1088"/>
                    <a:pt x="487" y="1085"/>
                  </a:cubicBezTo>
                  <a:cubicBezTo>
                    <a:pt x="494" y="1088"/>
                    <a:pt x="496" y="1097"/>
                    <a:pt x="505" y="1098"/>
                  </a:cubicBezTo>
                  <a:cubicBezTo>
                    <a:pt x="509" y="1093"/>
                    <a:pt x="505" y="1087"/>
                    <a:pt x="502" y="1083"/>
                  </a:cubicBezTo>
                  <a:cubicBezTo>
                    <a:pt x="502" y="1079"/>
                    <a:pt x="503" y="1077"/>
                    <a:pt x="505" y="1075"/>
                  </a:cubicBezTo>
                  <a:cubicBezTo>
                    <a:pt x="502" y="1064"/>
                    <a:pt x="506" y="1053"/>
                    <a:pt x="506" y="1041"/>
                  </a:cubicBezTo>
                  <a:cubicBezTo>
                    <a:pt x="508" y="1039"/>
                    <a:pt x="510" y="1043"/>
                    <a:pt x="512" y="1041"/>
                  </a:cubicBezTo>
                  <a:cubicBezTo>
                    <a:pt x="514" y="1031"/>
                    <a:pt x="501" y="1023"/>
                    <a:pt x="509" y="1015"/>
                  </a:cubicBezTo>
                  <a:cubicBezTo>
                    <a:pt x="505" y="1007"/>
                    <a:pt x="513" y="1001"/>
                    <a:pt x="512" y="993"/>
                  </a:cubicBezTo>
                  <a:cubicBezTo>
                    <a:pt x="512" y="991"/>
                    <a:pt x="510" y="992"/>
                    <a:pt x="508" y="991"/>
                  </a:cubicBezTo>
                  <a:cubicBezTo>
                    <a:pt x="510" y="979"/>
                    <a:pt x="507" y="962"/>
                    <a:pt x="510" y="950"/>
                  </a:cubicBezTo>
                  <a:cubicBezTo>
                    <a:pt x="511" y="947"/>
                    <a:pt x="514" y="944"/>
                    <a:pt x="514" y="941"/>
                  </a:cubicBezTo>
                  <a:cubicBezTo>
                    <a:pt x="514" y="938"/>
                    <a:pt x="512" y="936"/>
                    <a:pt x="511" y="934"/>
                  </a:cubicBezTo>
                  <a:cubicBezTo>
                    <a:pt x="511" y="931"/>
                    <a:pt x="512" y="928"/>
                    <a:pt x="512" y="924"/>
                  </a:cubicBezTo>
                  <a:cubicBezTo>
                    <a:pt x="514" y="886"/>
                    <a:pt x="519" y="841"/>
                    <a:pt x="525" y="801"/>
                  </a:cubicBezTo>
                  <a:cubicBezTo>
                    <a:pt x="526" y="799"/>
                    <a:pt x="527" y="801"/>
                    <a:pt x="530" y="801"/>
                  </a:cubicBezTo>
                  <a:cubicBezTo>
                    <a:pt x="531" y="792"/>
                    <a:pt x="525" y="787"/>
                    <a:pt x="528" y="779"/>
                  </a:cubicBezTo>
                  <a:cubicBezTo>
                    <a:pt x="530" y="776"/>
                    <a:pt x="533" y="781"/>
                    <a:pt x="535" y="779"/>
                  </a:cubicBezTo>
                  <a:cubicBezTo>
                    <a:pt x="536" y="778"/>
                    <a:pt x="536" y="777"/>
                    <a:pt x="535" y="775"/>
                  </a:cubicBezTo>
                  <a:cubicBezTo>
                    <a:pt x="543" y="769"/>
                    <a:pt x="541" y="753"/>
                    <a:pt x="551" y="749"/>
                  </a:cubicBezTo>
                  <a:cubicBezTo>
                    <a:pt x="551" y="751"/>
                    <a:pt x="551" y="757"/>
                    <a:pt x="554" y="759"/>
                  </a:cubicBezTo>
                  <a:cubicBezTo>
                    <a:pt x="555" y="755"/>
                    <a:pt x="553" y="752"/>
                    <a:pt x="553" y="747"/>
                  </a:cubicBezTo>
                  <a:cubicBezTo>
                    <a:pt x="561" y="756"/>
                    <a:pt x="566" y="769"/>
                    <a:pt x="571" y="779"/>
                  </a:cubicBezTo>
                  <a:cubicBezTo>
                    <a:pt x="569" y="787"/>
                    <a:pt x="575" y="795"/>
                    <a:pt x="573" y="805"/>
                  </a:cubicBezTo>
                  <a:cubicBezTo>
                    <a:pt x="579" y="818"/>
                    <a:pt x="578" y="840"/>
                    <a:pt x="580" y="852"/>
                  </a:cubicBezTo>
                  <a:cubicBezTo>
                    <a:pt x="583" y="851"/>
                    <a:pt x="583" y="848"/>
                    <a:pt x="584" y="845"/>
                  </a:cubicBezTo>
                  <a:cubicBezTo>
                    <a:pt x="578" y="823"/>
                    <a:pt x="577" y="801"/>
                    <a:pt x="575" y="776"/>
                  </a:cubicBezTo>
                  <a:cubicBezTo>
                    <a:pt x="580" y="780"/>
                    <a:pt x="576" y="792"/>
                    <a:pt x="582" y="795"/>
                  </a:cubicBezTo>
                  <a:cubicBezTo>
                    <a:pt x="580" y="801"/>
                    <a:pt x="583" y="806"/>
                    <a:pt x="584" y="812"/>
                  </a:cubicBezTo>
                  <a:cubicBezTo>
                    <a:pt x="585" y="819"/>
                    <a:pt x="585" y="827"/>
                    <a:pt x="587" y="834"/>
                  </a:cubicBezTo>
                  <a:cubicBezTo>
                    <a:pt x="587" y="837"/>
                    <a:pt x="586" y="841"/>
                    <a:pt x="587" y="844"/>
                  </a:cubicBezTo>
                  <a:cubicBezTo>
                    <a:pt x="589" y="854"/>
                    <a:pt x="590" y="869"/>
                    <a:pt x="589" y="881"/>
                  </a:cubicBezTo>
                  <a:cubicBezTo>
                    <a:pt x="589" y="889"/>
                    <a:pt x="591" y="899"/>
                    <a:pt x="592" y="909"/>
                  </a:cubicBezTo>
                  <a:cubicBezTo>
                    <a:pt x="592" y="913"/>
                    <a:pt x="592" y="916"/>
                    <a:pt x="592" y="920"/>
                  </a:cubicBezTo>
                  <a:cubicBezTo>
                    <a:pt x="593" y="935"/>
                    <a:pt x="594" y="945"/>
                    <a:pt x="596" y="964"/>
                  </a:cubicBezTo>
                  <a:cubicBezTo>
                    <a:pt x="596" y="975"/>
                    <a:pt x="595" y="986"/>
                    <a:pt x="597" y="995"/>
                  </a:cubicBezTo>
                  <a:cubicBezTo>
                    <a:pt x="597" y="996"/>
                    <a:pt x="599" y="998"/>
                    <a:pt x="599" y="999"/>
                  </a:cubicBezTo>
                  <a:cubicBezTo>
                    <a:pt x="599" y="1002"/>
                    <a:pt x="598" y="1004"/>
                    <a:pt x="598" y="1008"/>
                  </a:cubicBezTo>
                  <a:cubicBezTo>
                    <a:pt x="600" y="1030"/>
                    <a:pt x="602" y="1050"/>
                    <a:pt x="605" y="1071"/>
                  </a:cubicBezTo>
                  <a:cubicBezTo>
                    <a:pt x="605" y="1079"/>
                    <a:pt x="608" y="1089"/>
                    <a:pt x="607" y="1095"/>
                  </a:cubicBezTo>
                  <a:cubicBezTo>
                    <a:pt x="607" y="1101"/>
                    <a:pt x="602" y="1106"/>
                    <a:pt x="604" y="1112"/>
                  </a:cubicBezTo>
                  <a:cubicBezTo>
                    <a:pt x="605" y="1113"/>
                    <a:pt x="606" y="1116"/>
                    <a:pt x="608" y="1115"/>
                  </a:cubicBezTo>
                  <a:cubicBezTo>
                    <a:pt x="607" y="1117"/>
                    <a:pt x="606" y="1118"/>
                    <a:pt x="608" y="1120"/>
                  </a:cubicBezTo>
                  <a:cubicBezTo>
                    <a:pt x="602" y="1127"/>
                    <a:pt x="595" y="1134"/>
                    <a:pt x="596" y="1145"/>
                  </a:cubicBezTo>
                  <a:cubicBezTo>
                    <a:pt x="598" y="1145"/>
                    <a:pt x="599" y="1145"/>
                    <a:pt x="601" y="1145"/>
                  </a:cubicBezTo>
                  <a:cubicBezTo>
                    <a:pt x="598" y="1155"/>
                    <a:pt x="592" y="1162"/>
                    <a:pt x="587" y="1169"/>
                  </a:cubicBezTo>
                  <a:cubicBezTo>
                    <a:pt x="585" y="1172"/>
                    <a:pt x="582" y="1169"/>
                    <a:pt x="582" y="1173"/>
                  </a:cubicBezTo>
                  <a:cubicBezTo>
                    <a:pt x="584" y="1176"/>
                    <a:pt x="588" y="1172"/>
                    <a:pt x="591" y="1172"/>
                  </a:cubicBezTo>
                  <a:cubicBezTo>
                    <a:pt x="592" y="1175"/>
                    <a:pt x="591" y="1177"/>
                    <a:pt x="591" y="1180"/>
                  </a:cubicBezTo>
                  <a:cubicBezTo>
                    <a:pt x="598" y="1184"/>
                    <a:pt x="604" y="1178"/>
                    <a:pt x="609" y="1175"/>
                  </a:cubicBezTo>
                  <a:cubicBezTo>
                    <a:pt x="608" y="1180"/>
                    <a:pt x="603" y="1187"/>
                    <a:pt x="599" y="1191"/>
                  </a:cubicBezTo>
                  <a:cubicBezTo>
                    <a:pt x="595" y="1190"/>
                    <a:pt x="594" y="1187"/>
                    <a:pt x="590" y="1187"/>
                  </a:cubicBezTo>
                  <a:cubicBezTo>
                    <a:pt x="589" y="1186"/>
                    <a:pt x="589" y="1183"/>
                    <a:pt x="589" y="1181"/>
                  </a:cubicBezTo>
                  <a:cubicBezTo>
                    <a:pt x="586" y="1181"/>
                    <a:pt x="585" y="1179"/>
                    <a:pt x="582" y="1180"/>
                  </a:cubicBezTo>
                  <a:cubicBezTo>
                    <a:pt x="580" y="1185"/>
                    <a:pt x="583" y="1190"/>
                    <a:pt x="585" y="1193"/>
                  </a:cubicBezTo>
                  <a:cubicBezTo>
                    <a:pt x="587" y="1193"/>
                    <a:pt x="589" y="1193"/>
                    <a:pt x="591" y="1193"/>
                  </a:cubicBezTo>
                  <a:cubicBezTo>
                    <a:pt x="601" y="1198"/>
                    <a:pt x="615" y="1204"/>
                    <a:pt x="629" y="1202"/>
                  </a:cubicBezTo>
                  <a:cubicBezTo>
                    <a:pt x="632" y="1201"/>
                    <a:pt x="631" y="1204"/>
                    <a:pt x="632" y="1205"/>
                  </a:cubicBezTo>
                  <a:cubicBezTo>
                    <a:pt x="638" y="1202"/>
                    <a:pt x="644" y="1197"/>
                    <a:pt x="652" y="1200"/>
                  </a:cubicBezTo>
                  <a:cubicBezTo>
                    <a:pt x="655" y="1194"/>
                    <a:pt x="665" y="1195"/>
                    <a:pt x="670" y="1190"/>
                  </a:cubicBezTo>
                  <a:cubicBezTo>
                    <a:pt x="674" y="1191"/>
                    <a:pt x="677" y="1195"/>
                    <a:pt x="682" y="1193"/>
                  </a:cubicBezTo>
                  <a:cubicBezTo>
                    <a:pt x="684" y="1191"/>
                    <a:pt x="681" y="1189"/>
                    <a:pt x="682" y="1187"/>
                  </a:cubicBezTo>
                  <a:cubicBezTo>
                    <a:pt x="688" y="1184"/>
                    <a:pt x="690" y="1190"/>
                    <a:pt x="695" y="1191"/>
                  </a:cubicBezTo>
                  <a:cubicBezTo>
                    <a:pt x="694" y="1186"/>
                    <a:pt x="693" y="1182"/>
                    <a:pt x="687" y="1180"/>
                  </a:cubicBezTo>
                  <a:cubicBezTo>
                    <a:pt x="684" y="1176"/>
                    <a:pt x="681" y="1172"/>
                    <a:pt x="677" y="1169"/>
                  </a:cubicBezTo>
                  <a:cubicBezTo>
                    <a:pt x="681" y="1165"/>
                    <a:pt x="677" y="1161"/>
                    <a:pt x="677" y="1156"/>
                  </a:cubicBezTo>
                  <a:cubicBezTo>
                    <a:pt x="665" y="1147"/>
                    <a:pt x="667" y="1125"/>
                    <a:pt x="650" y="1121"/>
                  </a:cubicBezTo>
                  <a:cubicBezTo>
                    <a:pt x="649" y="1098"/>
                    <a:pt x="646" y="1070"/>
                    <a:pt x="649" y="1053"/>
                  </a:cubicBezTo>
                  <a:cubicBezTo>
                    <a:pt x="647" y="1034"/>
                    <a:pt x="645" y="1008"/>
                    <a:pt x="646" y="988"/>
                  </a:cubicBezTo>
                  <a:cubicBezTo>
                    <a:pt x="646" y="974"/>
                    <a:pt x="645" y="959"/>
                    <a:pt x="648" y="948"/>
                  </a:cubicBezTo>
                  <a:cubicBezTo>
                    <a:pt x="647" y="946"/>
                    <a:pt x="646" y="944"/>
                    <a:pt x="645" y="942"/>
                  </a:cubicBezTo>
                  <a:cubicBezTo>
                    <a:pt x="645" y="913"/>
                    <a:pt x="644" y="882"/>
                    <a:pt x="641" y="851"/>
                  </a:cubicBezTo>
                  <a:cubicBezTo>
                    <a:pt x="639" y="832"/>
                    <a:pt x="636" y="814"/>
                    <a:pt x="635" y="796"/>
                  </a:cubicBezTo>
                  <a:cubicBezTo>
                    <a:pt x="635" y="794"/>
                    <a:pt x="636" y="791"/>
                    <a:pt x="636" y="788"/>
                  </a:cubicBezTo>
                  <a:cubicBezTo>
                    <a:pt x="635" y="786"/>
                    <a:pt x="633" y="783"/>
                    <a:pt x="633" y="781"/>
                  </a:cubicBezTo>
                  <a:cubicBezTo>
                    <a:pt x="630" y="768"/>
                    <a:pt x="632" y="752"/>
                    <a:pt x="634" y="738"/>
                  </a:cubicBezTo>
                  <a:cubicBezTo>
                    <a:pt x="637" y="742"/>
                    <a:pt x="634" y="749"/>
                    <a:pt x="637" y="752"/>
                  </a:cubicBezTo>
                  <a:cubicBezTo>
                    <a:pt x="640" y="751"/>
                    <a:pt x="639" y="748"/>
                    <a:pt x="639" y="745"/>
                  </a:cubicBezTo>
                  <a:cubicBezTo>
                    <a:pt x="642" y="715"/>
                    <a:pt x="647" y="676"/>
                    <a:pt x="650" y="641"/>
                  </a:cubicBezTo>
                  <a:cubicBezTo>
                    <a:pt x="652" y="619"/>
                    <a:pt x="652" y="597"/>
                    <a:pt x="654" y="574"/>
                  </a:cubicBezTo>
                  <a:cubicBezTo>
                    <a:pt x="659" y="517"/>
                    <a:pt x="666" y="460"/>
                    <a:pt x="674" y="406"/>
                  </a:cubicBezTo>
                  <a:cubicBezTo>
                    <a:pt x="681" y="416"/>
                    <a:pt x="686" y="436"/>
                    <a:pt x="694" y="441"/>
                  </a:cubicBezTo>
                  <a:cubicBezTo>
                    <a:pt x="694" y="448"/>
                    <a:pt x="699" y="452"/>
                    <a:pt x="699" y="460"/>
                  </a:cubicBezTo>
                  <a:cubicBezTo>
                    <a:pt x="709" y="482"/>
                    <a:pt x="713" y="510"/>
                    <a:pt x="721" y="530"/>
                  </a:cubicBezTo>
                  <a:cubicBezTo>
                    <a:pt x="720" y="546"/>
                    <a:pt x="726" y="556"/>
                    <a:pt x="729" y="569"/>
                  </a:cubicBezTo>
                  <a:cubicBezTo>
                    <a:pt x="731" y="569"/>
                    <a:pt x="730" y="572"/>
                    <a:pt x="733" y="572"/>
                  </a:cubicBezTo>
                  <a:cubicBezTo>
                    <a:pt x="733" y="578"/>
                    <a:pt x="735" y="583"/>
                    <a:pt x="736" y="588"/>
                  </a:cubicBezTo>
                  <a:cubicBezTo>
                    <a:pt x="739" y="601"/>
                    <a:pt x="738" y="614"/>
                    <a:pt x="742" y="627"/>
                  </a:cubicBezTo>
                  <a:cubicBezTo>
                    <a:pt x="743" y="632"/>
                    <a:pt x="744" y="637"/>
                    <a:pt x="746" y="642"/>
                  </a:cubicBezTo>
                  <a:cubicBezTo>
                    <a:pt x="747" y="658"/>
                    <a:pt x="753" y="678"/>
                    <a:pt x="754" y="695"/>
                  </a:cubicBezTo>
                  <a:cubicBezTo>
                    <a:pt x="754" y="695"/>
                    <a:pt x="755" y="696"/>
                    <a:pt x="756" y="696"/>
                  </a:cubicBezTo>
                  <a:cubicBezTo>
                    <a:pt x="755" y="697"/>
                    <a:pt x="755" y="700"/>
                    <a:pt x="755" y="702"/>
                  </a:cubicBezTo>
                  <a:cubicBezTo>
                    <a:pt x="756" y="705"/>
                    <a:pt x="758" y="708"/>
                    <a:pt x="759" y="712"/>
                  </a:cubicBezTo>
                  <a:cubicBezTo>
                    <a:pt x="757" y="711"/>
                    <a:pt x="759" y="710"/>
                    <a:pt x="758" y="709"/>
                  </a:cubicBezTo>
                  <a:cubicBezTo>
                    <a:pt x="757" y="718"/>
                    <a:pt x="757" y="734"/>
                    <a:pt x="757" y="747"/>
                  </a:cubicBezTo>
                  <a:cubicBezTo>
                    <a:pt x="757" y="748"/>
                    <a:pt x="755" y="747"/>
                    <a:pt x="754" y="747"/>
                  </a:cubicBezTo>
                  <a:cubicBezTo>
                    <a:pt x="754" y="756"/>
                    <a:pt x="759" y="768"/>
                    <a:pt x="754" y="776"/>
                  </a:cubicBezTo>
                  <a:cubicBezTo>
                    <a:pt x="757" y="778"/>
                    <a:pt x="758" y="782"/>
                    <a:pt x="760" y="784"/>
                  </a:cubicBezTo>
                  <a:cubicBezTo>
                    <a:pt x="759" y="786"/>
                    <a:pt x="756" y="783"/>
                    <a:pt x="755" y="785"/>
                  </a:cubicBezTo>
                  <a:cubicBezTo>
                    <a:pt x="759" y="800"/>
                    <a:pt x="770" y="819"/>
                    <a:pt x="776" y="838"/>
                  </a:cubicBezTo>
                  <a:cubicBezTo>
                    <a:pt x="778" y="846"/>
                    <a:pt x="781" y="854"/>
                    <a:pt x="778" y="861"/>
                  </a:cubicBezTo>
                  <a:cubicBezTo>
                    <a:pt x="779" y="870"/>
                    <a:pt x="777" y="880"/>
                    <a:pt x="783" y="884"/>
                  </a:cubicBezTo>
                  <a:cubicBezTo>
                    <a:pt x="790" y="880"/>
                    <a:pt x="786" y="872"/>
                    <a:pt x="787" y="863"/>
                  </a:cubicBezTo>
                  <a:cubicBezTo>
                    <a:pt x="788" y="862"/>
                    <a:pt x="789" y="866"/>
                    <a:pt x="792" y="865"/>
                  </a:cubicBezTo>
                  <a:cubicBezTo>
                    <a:pt x="800" y="857"/>
                    <a:pt x="789" y="847"/>
                    <a:pt x="784" y="842"/>
                  </a:cubicBezTo>
                  <a:close/>
                  <a:moveTo>
                    <a:pt x="768" y="727"/>
                  </a:moveTo>
                  <a:cubicBezTo>
                    <a:pt x="769" y="728"/>
                    <a:pt x="768" y="730"/>
                    <a:pt x="770" y="731"/>
                  </a:cubicBezTo>
                  <a:cubicBezTo>
                    <a:pt x="772" y="732"/>
                    <a:pt x="773" y="727"/>
                    <a:pt x="773" y="730"/>
                  </a:cubicBezTo>
                  <a:cubicBezTo>
                    <a:pt x="775" y="734"/>
                    <a:pt x="771" y="739"/>
                    <a:pt x="775" y="741"/>
                  </a:cubicBezTo>
                  <a:cubicBezTo>
                    <a:pt x="775" y="744"/>
                    <a:pt x="772" y="742"/>
                    <a:pt x="770" y="743"/>
                  </a:cubicBezTo>
                  <a:cubicBezTo>
                    <a:pt x="770" y="737"/>
                    <a:pt x="767" y="731"/>
                    <a:pt x="768" y="727"/>
                  </a:cubicBezTo>
                  <a:close/>
                  <a:moveTo>
                    <a:pt x="768" y="770"/>
                  </a:moveTo>
                  <a:cubicBezTo>
                    <a:pt x="768" y="772"/>
                    <a:pt x="771" y="775"/>
                    <a:pt x="768" y="776"/>
                  </a:cubicBezTo>
                  <a:cubicBezTo>
                    <a:pt x="768" y="775"/>
                    <a:pt x="765" y="770"/>
                    <a:pt x="768" y="770"/>
                  </a:cubicBezTo>
                  <a:close/>
                  <a:moveTo>
                    <a:pt x="33" y="80"/>
                  </a:moveTo>
                  <a:cubicBezTo>
                    <a:pt x="34" y="77"/>
                    <a:pt x="34" y="75"/>
                    <a:pt x="36" y="72"/>
                  </a:cubicBezTo>
                  <a:cubicBezTo>
                    <a:pt x="35" y="72"/>
                    <a:pt x="36" y="70"/>
                    <a:pt x="36" y="71"/>
                  </a:cubicBezTo>
                  <a:cubicBezTo>
                    <a:pt x="37" y="74"/>
                    <a:pt x="37" y="75"/>
                    <a:pt x="38" y="78"/>
                  </a:cubicBezTo>
                  <a:cubicBezTo>
                    <a:pt x="35" y="78"/>
                    <a:pt x="36" y="81"/>
                    <a:pt x="33" y="80"/>
                  </a:cubicBezTo>
                  <a:close/>
                  <a:moveTo>
                    <a:pt x="42" y="70"/>
                  </a:moveTo>
                  <a:cubicBezTo>
                    <a:pt x="45" y="71"/>
                    <a:pt x="45" y="75"/>
                    <a:pt x="48" y="76"/>
                  </a:cubicBezTo>
                  <a:cubicBezTo>
                    <a:pt x="47" y="79"/>
                    <a:pt x="42" y="74"/>
                    <a:pt x="42" y="70"/>
                  </a:cubicBezTo>
                  <a:close/>
                  <a:moveTo>
                    <a:pt x="49" y="87"/>
                  </a:moveTo>
                  <a:cubicBezTo>
                    <a:pt x="53" y="89"/>
                    <a:pt x="55" y="92"/>
                    <a:pt x="58" y="95"/>
                  </a:cubicBezTo>
                  <a:cubicBezTo>
                    <a:pt x="54" y="93"/>
                    <a:pt x="50" y="92"/>
                    <a:pt x="49" y="87"/>
                  </a:cubicBezTo>
                  <a:close/>
                  <a:moveTo>
                    <a:pt x="96" y="145"/>
                  </a:moveTo>
                  <a:cubicBezTo>
                    <a:pt x="105" y="155"/>
                    <a:pt x="115" y="167"/>
                    <a:pt x="120" y="178"/>
                  </a:cubicBezTo>
                  <a:cubicBezTo>
                    <a:pt x="111" y="169"/>
                    <a:pt x="102" y="155"/>
                    <a:pt x="96" y="145"/>
                  </a:cubicBezTo>
                  <a:close/>
                  <a:moveTo>
                    <a:pt x="158" y="228"/>
                  </a:moveTo>
                  <a:cubicBezTo>
                    <a:pt x="154" y="223"/>
                    <a:pt x="149" y="216"/>
                    <a:pt x="148" y="211"/>
                  </a:cubicBezTo>
                  <a:cubicBezTo>
                    <a:pt x="152" y="218"/>
                    <a:pt x="158" y="224"/>
                    <a:pt x="162" y="231"/>
                  </a:cubicBezTo>
                  <a:cubicBezTo>
                    <a:pt x="161" y="232"/>
                    <a:pt x="159" y="230"/>
                    <a:pt x="158" y="228"/>
                  </a:cubicBezTo>
                  <a:close/>
                  <a:moveTo>
                    <a:pt x="207" y="305"/>
                  </a:moveTo>
                  <a:cubicBezTo>
                    <a:pt x="208" y="305"/>
                    <a:pt x="209" y="303"/>
                    <a:pt x="210" y="303"/>
                  </a:cubicBezTo>
                  <a:cubicBezTo>
                    <a:pt x="211" y="305"/>
                    <a:pt x="211" y="305"/>
                    <a:pt x="212" y="306"/>
                  </a:cubicBezTo>
                  <a:cubicBezTo>
                    <a:pt x="210" y="306"/>
                    <a:pt x="208" y="306"/>
                    <a:pt x="207" y="305"/>
                  </a:cubicBezTo>
                  <a:close/>
                  <a:moveTo>
                    <a:pt x="194" y="273"/>
                  </a:moveTo>
                  <a:cubicBezTo>
                    <a:pt x="195" y="271"/>
                    <a:pt x="191" y="270"/>
                    <a:pt x="194" y="269"/>
                  </a:cubicBezTo>
                  <a:cubicBezTo>
                    <a:pt x="200" y="278"/>
                    <a:pt x="210" y="283"/>
                    <a:pt x="216" y="292"/>
                  </a:cubicBezTo>
                  <a:cubicBezTo>
                    <a:pt x="207" y="288"/>
                    <a:pt x="203" y="278"/>
                    <a:pt x="194" y="273"/>
                  </a:cubicBezTo>
                  <a:close/>
                  <a:moveTo>
                    <a:pt x="234" y="298"/>
                  </a:moveTo>
                  <a:cubicBezTo>
                    <a:pt x="245" y="299"/>
                    <a:pt x="252" y="296"/>
                    <a:pt x="257" y="297"/>
                  </a:cubicBezTo>
                  <a:cubicBezTo>
                    <a:pt x="249" y="298"/>
                    <a:pt x="241" y="301"/>
                    <a:pt x="234" y="298"/>
                  </a:cubicBezTo>
                  <a:close/>
                  <a:moveTo>
                    <a:pt x="251" y="303"/>
                  </a:moveTo>
                  <a:cubicBezTo>
                    <a:pt x="254" y="303"/>
                    <a:pt x="257" y="300"/>
                    <a:pt x="258" y="303"/>
                  </a:cubicBezTo>
                  <a:cubicBezTo>
                    <a:pt x="256" y="303"/>
                    <a:pt x="252" y="304"/>
                    <a:pt x="251" y="303"/>
                  </a:cubicBezTo>
                  <a:close/>
                  <a:moveTo>
                    <a:pt x="264" y="303"/>
                  </a:moveTo>
                  <a:cubicBezTo>
                    <a:pt x="267" y="303"/>
                    <a:pt x="274" y="301"/>
                    <a:pt x="274" y="303"/>
                  </a:cubicBezTo>
                  <a:cubicBezTo>
                    <a:pt x="269" y="303"/>
                    <a:pt x="267" y="306"/>
                    <a:pt x="264" y="303"/>
                  </a:cubicBezTo>
                  <a:close/>
                  <a:moveTo>
                    <a:pt x="299" y="293"/>
                  </a:moveTo>
                  <a:cubicBezTo>
                    <a:pt x="314" y="286"/>
                    <a:pt x="344" y="287"/>
                    <a:pt x="362" y="286"/>
                  </a:cubicBezTo>
                  <a:cubicBezTo>
                    <a:pt x="340" y="290"/>
                    <a:pt x="323" y="293"/>
                    <a:pt x="299" y="293"/>
                  </a:cubicBezTo>
                  <a:close/>
                  <a:moveTo>
                    <a:pt x="365" y="297"/>
                  </a:moveTo>
                  <a:cubicBezTo>
                    <a:pt x="355" y="298"/>
                    <a:pt x="344" y="300"/>
                    <a:pt x="335" y="299"/>
                  </a:cubicBezTo>
                  <a:cubicBezTo>
                    <a:pt x="344" y="298"/>
                    <a:pt x="354" y="292"/>
                    <a:pt x="366" y="294"/>
                  </a:cubicBezTo>
                  <a:cubicBezTo>
                    <a:pt x="364" y="294"/>
                    <a:pt x="365" y="296"/>
                    <a:pt x="365" y="297"/>
                  </a:cubicBezTo>
                  <a:close/>
                  <a:moveTo>
                    <a:pt x="526" y="1166"/>
                  </a:moveTo>
                  <a:cubicBezTo>
                    <a:pt x="522" y="1166"/>
                    <a:pt x="520" y="1162"/>
                    <a:pt x="518" y="1160"/>
                  </a:cubicBezTo>
                  <a:cubicBezTo>
                    <a:pt x="522" y="1161"/>
                    <a:pt x="524" y="1163"/>
                    <a:pt x="526" y="1166"/>
                  </a:cubicBezTo>
                  <a:close/>
                  <a:moveTo>
                    <a:pt x="704" y="394"/>
                  </a:moveTo>
                  <a:cubicBezTo>
                    <a:pt x="703" y="393"/>
                    <a:pt x="701" y="389"/>
                    <a:pt x="703" y="387"/>
                  </a:cubicBezTo>
                  <a:cubicBezTo>
                    <a:pt x="704" y="389"/>
                    <a:pt x="706" y="392"/>
                    <a:pt x="704" y="394"/>
                  </a:cubicBezTo>
                  <a:close/>
                  <a:moveTo>
                    <a:pt x="702" y="380"/>
                  </a:moveTo>
                  <a:cubicBezTo>
                    <a:pt x="702" y="382"/>
                    <a:pt x="703" y="382"/>
                    <a:pt x="703" y="384"/>
                  </a:cubicBezTo>
                  <a:cubicBezTo>
                    <a:pt x="701" y="385"/>
                    <a:pt x="699" y="380"/>
                    <a:pt x="702" y="380"/>
                  </a:cubicBezTo>
                  <a:close/>
                  <a:moveTo>
                    <a:pt x="671" y="293"/>
                  </a:moveTo>
                  <a:cubicBezTo>
                    <a:pt x="674" y="293"/>
                    <a:pt x="676" y="294"/>
                    <a:pt x="676" y="295"/>
                  </a:cubicBezTo>
                  <a:cubicBezTo>
                    <a:pt x="674" y="294"/>
                    <a:pt x="676" y="298"/>
                    <a:pt x="674" y="299"/>
                  </a:cubicBezTo>
                  <a:cubicBezTo>
                    <a:pt x="682" y="320"/>
                    <a:pt x="689" y="344"/>
                    <a:pt x="692" y="364"/>
                  </a:cubicBezTo>
                  <a:cubicBezTo>
                    <a:pt x="683" y="347"/>
                    <a:pt x="680" y="325"/>
                    <a:pt x="670" y="310"/>
                  </a:cubicBezTo>
                  <a:cubicBezTo>
                    <a:pt x="672" y="305"/>
                    <a:pt x="669" y="299"/>
                    <a:pt x="671" y="293"/>
                  </a:cubicBezTo>
                  <a:close/>
                  <a:moveTo>
                    <a:pt x="658" y="422"/>
                  </a:moveTo>
                  <a:cubicBezTo>
                    <a:pt x="655" y="423"/>
                    <a:pt x="653" y="419"/>
                    <a:pt x="653" y="417"/>
                  </a:cubicBezTo>
                  <a:cubicBezTo>
                    <a:pt x="655" y="419"/>
                    <a:pt x="657" y="415"/>
                    <a:pt x="658" y="417"/>
                  </a:cubicBezTo>
                  <a:cubicBezTo>
                    <a:pt x="657" y="418"/>
                    <a:pt x="657" y="420"/>
                    <a:pt x="658" y="422"/>
                  </a:cubicBezTo>
                  <a:close/>
                  <a:moveTo>
                    <a:pt x="649" y="485"/>
                  </a:moveTo>
                  <a:cubicBezTo>
                    <a:pt x="649" y="490"/>
                    <a:pt x="648" y="492"/>
                    <a:pt x="647" y="495"/>
                  </a:cubicBezTo>
                  <a:cubicBezTo>
                    <a:pt x="647" y="496"/>
                    <a:pt x="649" y="498"/>
                    <a:pt x="649" y="499"/>
                  </a:cubicBezTo>
                  <a:cubicBezTo>
                    <a:pt x="649" y="500"/>
                    <a:pt x="647" y="501"/>
                    <a:pt x="647" y="502"/>
                  </a:cubicBezTo>
                  <a:cubicBezTo>
                    <a:pt x="647" y="502"/>
                    <a:pt x="648" y="504"/>
                    <a:pt x="648" y="504"/>
                  </a:cubicBezTo>
                  <a:cubicBezTo>
                    <a:pt x="647" y="513"/>
                    <a:pt x="643" y="524"/>
                    <a:pt x="642" y="534"/>
                  </a:cubicBezTo>
                  <a:cubicBezTo>
                    <a:pt x="638" y="511"/>
                    <a:pt x="644" y="492"/>
                    <a:pt x="645" y="469"/>
                  </a:cubicBezTo>
                  <a:cubicBezTo>
                    <a:pt x="647" y="466"/>
                    <a:pt x="649" y="464"/>
                    <a:pt x="650" y="460"/>
                  </a:cubicBezTo>
                  <a:cubicBezTo>
                    <a:pt x="650" y="458"/>
                    <a:pt x="647" y="458"/>
                    <a:pt x="647" y="456"/>
                  </a:cubicBezTo>
                  <a:cubicBezTo>
                    <a:pt x="646" y="451"/>
                    <a:pt x="650" y="450"/>
                    <a:pt x="651" y="446"/>
                  </a:cubicBezTo>
                  <a:cubicBezTo>
                    <a:pt x="651" y="442"/>
                    <a:pt x="647" y="437"/>
                    <a:pt x="649" y="431"/>
                  </a:cubicBezTo>
                  <a:cubicBezTo>
                    <a:pt x="651" y="431"/>
                    <a:pt x="651" y="429"/>
                    <a:pt x="654" y="430"/>
                  </a:cubicBezTo>
                  <a:cubicBezTo>
                    <a:pt x="653" y="437"/>
                    <a:pt x="653" y="444"/>
                    <a:pt x="652" y="451"/>
                  </a:cubicBezTo>
                  <a:cubicBezTo>
                    <a:pt x="655" y="462"/>
                    <a:pt x="650" y="475"/>
                    <a:pt x="649" y="485"/>
                  </a:cubicBezTo>
                  <a:close/>
                  <a:moveTo>
                    <a:pt x="635" y="573"/>
                  </a:moveTo>
                  <a:cubicBezTo>
                    <a:pt x="635" y="570"/>
                    <a:pt x="634" y="566"/>
                    <a:pt x="637" y="565"/>
                  </a:cubicBezTo>
                  <a:cubicBezTo>
                    <a:pt x="636" y="568"/>
                    <a:pt x="637" y="572"/>
                    <a:pt x="635" y="573"/>
                  </a:cubicBezTo>
                  <a:close/>
                  <a:moveTo>
                    <a:pt x="637" y="598"/>
                  </a:moveTo>
                  <a:cubicBezTo>
                    <a:pt x="637" y="600"/>
                    <a:pt x="637" y="602"/>
                    <a:pt x="636" y="603"/>
                  </a:cubicBezTo>
                  <a:cubicBezTo>
                    <a:pt x="635" y="600"/>
                    <a:pt x="636" y="600"/>
                    <a:pt x="637" y="598"/>
                  </a:cubicBezTo>
                  <a:close/>
                  <a:moveTo>
                    <a:pt x="625" y="1157"/>
                  </a:moveTo>
                  <a:cubicBezTo>
                    <a:pt x="626" y="1157"/>
                    <a:pt x="627" y="1157"/>
                    <a:pt x="627" y="1157"/>
                  </a:cubicBezTo>
                  <a:cubicBezTo>
                    <a:pt x="627" y="1158"/>
                    <a:pt x="628" y="1161"/>
                    <a:pt x="627" y="1161"/>
                  </a:cubicBezTo>
                  <a:cubicBezTo>
                    <a:pt x="626" y="1159"/>
                    <a:pt x="624" y="1159"/>
                    <a:pt x="625" y="1157"/>
                  </a:cubicBezTo>
                  <a:close/>
                  <a:moveTo>
                    <a:pt x="625" y="1146"/>
                  </a:moveTo>
                  <a:cubicBezTo>
                    <a:pt x="622" y="1146"/>
                    <a:pt x="623" y="1143"/>
                    <a:pt x="620" y="1144"/>
                  </a:cubicBezTo>
                  <a:cubicBezTo>
                    <a:pt x="620" y="1141"/>
                    <a:pt x="623" y="1140"/>
                    <a:pt x="622" y="1138"/>
                  </a:cubicBezTo>
                  <a:cubicBezTo>
                    <a:pt x="626" y="1138"/>
                    <a:pt x="627" y="1140"/>
                    <a:pt x="627" y="1143"/>
                  </a:cubicBezTo>
                  <a:cubicBezTo>
                    <a:pt x="627" y="1144"/>
                    <a:pt x="625" y="1144"/>
                    <a:pt x="625" y="1146"/>
                  </a:cubicBezTo>
                  <a:close/>
                  <a:moveTo>
                    <a:pt x="627" y="1122"/>
                  </a:moveTo>
                  <a:cubicBezTo>
                    <a:pt x="624" y="1124"/>
                    <a:pt x="619" y="1128"/>
                    <a:pt x="614" y="1126"/>
                  </a:cubicBezTo>
                  <a:cubicBezTo>
                    <a:pt x="616" y="1120"/>
                    <a:pt x="621" y="1109"/>
                    <a:pt x="627" y="1102"/>
                  </a:cubicBezTo>
                  <a:cubicBezTo>
                    <a:pt x="629" y="1108"/>
                    <a:pt x="628" y="1115"/>
                    <a:pt x="627" y="1122"/>
                  </a:cubicBezTo>
                  <a:close/>
                  <a:moveTo>
                    <a:pt x="613" y="1081"/>
                  </a:moveTo>
                  <a:cubicBezTo>
                    <a:pt x="613" y="1083"/>
                    <a:pt x="614" y="1086"/>
                    <a:pt x="611" y="1086"/>
                  </a:cubicBezTo>
                  <a:cubicBezTo>
                    <a:pt x="612" y="1084"/>
                    <a:pt x="610" y="1080"/>
                    <a:pt x="613" y="1081"/>
                  </a:cubicBezTo>
                  <a:close/>
                  <a:moveTo>
                    <a:pt x="599" y="799"/>
                  </a:moveTo>
                  <a:cubicBezTo>
                    <a:pt x="599" y="801"/>
                    <a:pt x="601" y="801"/>
                    <a:pt x="601" y="803"/>
                  </a:cubicBezTo>
                  <a:cubicBezTo>
                    <a:pt x="599" y="803"/>
                    <a:pt x="601" y="808"/>
                    <a:pt x="598" y="808"/>
                  </a:cubicBezTo>
                  <a:cubicBezTo>
                    <a:pt x="599" y="804"/>
                    <a:pt x="596" y="799"/>
                    <a:pt x="599" y="799"/>
                  </a:cubicBezTo>
                  <a:close/>
                  <a:moveTo>
                    <a:pt x="592" y="755"/>
                  </a:moveTo>
                  <a:cubicBezTo>
                    <a:pt x="593" y="753"/>
                    <a:pt x="594" y="751"/>
                    <a:pt x="596" y="750"/>
                  </a:cubicBezTo>
                  <a:cubicBezTo>
                    <a:pt x="599" y="755"/>
                    <a:pt x="603" y="759"/>
                    <a:pt x="607" y="763"/>
                  </a:cubicBezTo>
                  <a:cubicBezTo>
                    <a:pt x="605" y="764"/>
                    <a:pt x="605" y="768"/>
                    <a:pt x="603" y="768"/>
                  </a:cubicBezTo>
                  <a:cubicBezTo>
                    <a:pt x="600" y="764"/>
                    <a:pt x="596" y="759"/>
                    <a:pt x="592" y="755"/>
                  </a:cubicBezTo>
                  <a:close/>
                  <a:moveTo>
                    <a:pt x="596" y="782"/>
                  </a:moveTo>
                  <a:cubicBezTo>
                    <a:pt x="596" y="780"/>
                    <a:pt x="595" y="780"/>
                    <a:pt x="596" y="779"/>
                  </a:cubicBezTo>
                  <a:cubicBezTo>
                    <a:pt x="598" y="778"/>
                    <a:pt x="598" y="781"/>
                    <a:pt x="596" y="782"/>
                  </a:cubicBezTo>
                  <a:close/>
                  <a:moveTo>
                    <a:pt x="589" y="707"/>
                  </a:moveTo>
                  <a:cubicBezTo>
                    <a:pt x="585" y="705"/>
                    <a:pt x="584" y="701"/>
                    <a:pt x="581" y="699"/>
                  </a:cubicBezTo>
                  <a:cubicBezTo>
                    <a:pt x="583" y="690"/>
                    <a:pt x="591" y="693"/>
                    <a:pt x="592" y="701"/>
                  </a:cubicBezTo>
                  <a:cubicBezTo>
                    <a:pt x="590" y="702"/>
                    <a:pt x="590" y="705"/>
                    <a:pt x="589" y="707"/>
                  </a:cubicBezTo>
                  <a:close/>
                  <a:moveTo>
                    <a:pt x="590" y="744"/>
                  </a:moveTo>
                  <a:cubicBezTo>
                    <a:pt x="588" y="745"/>
                    <a:pt x="587" y="746"/>
                    <a:pt x="584" y="745"/>
                  </a:cubicBezTo>
                  <a:cubicBezTo>
                    <a:pt x="585" y="742"/>
                    <a:pt x="590" y="739"/>
                    <a:pt x="590" y="744"/>
                  </a:cubicBezTo>
                  <a:close/>
                  <a:moveTo>
                    <a:pt x="568" y="683"/>
                  </a:moveTo>
                  <a:cubicBezTo>
                    <a:pt x="569" y="679"/>
                    <a:pt x="570" y="675"/>
                    <a:pt x="573" y="674"/>
                  </a:cubicBezTo>
                  <a:cubicBezTo>
                    <a:pt x="575" y="677"/>
                    <a:pt x="572" y="682"/>
                    <a:pt x="568" y="683"/>
                  </a:cubicBezTo>
                  <a:close/>
                  <a:moveTo>
                    <a:pt x="568" y="701"/>
                  </a:moveTo>
                  <a:cubicBezTo>
                    <a:pt x="566" y="700"/>
                    <a:pt x="567" y="696"/>
                    <a:pt x="569" y="696"/>
                  </a:cubicBezTo>
                  <a:cubicBezTo>
                    <a:pt x="570" y="697"/>
                    <a:pt x="571" y="700"/>
                    <a:pt x="568" y="701"/>
                  </a:cubicBezTo>
                  <a:close/>
                  <a:moveTo>
                    <a:pt x="572" y="640"/>
                  </a:moveTo>
                  <a:cubicBezTo>
                    <a:pt x="571" y="640"/>
                    <a:pt x="571" y="638"/>
                    <a:pt x="570" y="638"/>
                  </a:cubicBezTo>
                  <a:cubicBezTo>
                    <a:pt x="571" y="635"/>
                    <a:pt x="571" y="633"/>
                    <a:pt x="574" y="633"/>
                  </a:cubicBezTo>
                  <a:cubicBezTo>
                    <a:pt x="577" y="635"/>
                    <a:pt x="574" y="639"/>
                    <a:pt x="572" y="640"/>
                  </a:cubicBezTo>
                  <a:close/>
                  <a:moveTo>
                    <a:pt x="567" y="625"/>
                  </a:moveTo>
                  <a:cubicBezTo>
                    <a:pt x="565" y="626"/>
                    <a:pt x="566" y="628"/>
                    <a:pt x="564" y="629"/>
                  </a:cubicBezTo>
                  <a:cubicBezTo>
                    <a:pt x="564" y="626"/>
                    <a:pt x="563" y="622"/>
                    <a:pt x="566" y="622"/>
                  </a:cubicBezTo>
                  <a:cubicBezTo>
                    <a:pt x="568" y="624"/>
                    <a:pt x="570" y="626"/>
                    <a:pt x="570" y="629"/>
                  </a:cubicBezTo>
                  <a:cubicBezTo>
                    <a:pt x="568" y="630"/>
                    <a:pt x="570" y="633"/>
                    <a:pt x="567" y="634"/>
                  </a:cubicBezTo>
                  <a:cubicBezTo>
                    <a:pt x="564" y="631"/>
                    <a:pt x="569" y="627"/>
                    <a:pt x="567" y="625"/>
                  </a:cubicBezTo>
                  <a:close/>
                  <a:moveTo>
                    <a:pt x="555" y="605"/>
                  </a:moveTo>
                  <a:cubicBezTo>
                    <a:pt x="552" y="605"/>
                    <a:pt x="553" y="601"/>
                    <a:pt x="551" y="600"/>
                  </a:cubicBezTo>
                  <a:cubicBezTo>
                    <a:pt x="553" y="599"/>
                    <a:pt x="555" y="602"/>
                    <a:pt x="555" y="605"/>
                  </a:cubicBezTo>
                  <a:close/>
                  <a:moveTo>
                    <a:pt x="553" y="583"/>
                  </a:moveTo>
                  <a:cubicBezTo>
                    <a:pt x="553" y="581"/>
                    <a:pt x="553" y="579"/>
                    <a:pt x="555" y="580"/>
                  </a:cubicBezTo>
                  <a:cubicBezTo>
                    <a:pt x="555" y="581"/>
                    <a:pt x="554" y="583"/>
                    <a:pt x="553" y="583"/>
                  </a:cubicBezTo>
                  <a:close/>
                  <a:moveTo>
                    <a:pt x="554" y="611"/>
                  </a:moveTo>
                  <a:cubicBezTo>
                    <a:pt x="559" y="607"/>
                    <a:pt x="562" y="618"/>
                    <a:pt x="555" y="619"/>
                  </a:cubicBezTo>
                  <a:cubicBezTo>
                    <a:pt x="556" y="617"/>
                    <a:pt x="553" y="618"/>
                    <a:pt x="553" y="616"/>
                  </a:cubicBezTo>
                  <a:cubicBezTo>
                    <a:pt x="555" y="616"/>
                    <a:pt x="554" y="613"/>
                    <a:pt x="554" y="611"/>
                  </a:cubicBezTo>
                  <a:close/>
                  <a:moveTo>
                    <a:pt x="553" y="678"/>
                  </a:moveTo>
                  <a:cubicBezTo>
                    <a:pt x="552" y="678"/>
                    <a:pt x="551" y="678"/>
                    <a:pt x="551" y="678"/>
                  </a:cubicBezTo>
                  <a:cubicBezTo>
                    <a:pt x="548" y="678"/>
                    <a:pt x="547" y="671"/>
                    <a:pt x="550" y="670"/>
                  </a:cubicBezTo>
                  <a:cubicBezTo>
                    <a:pt x="550" y="672"/>
                    <a:pt x="553" y="671"/>
                    <a:pt x="553" y="672"/>
                  </a:cubicBezTo>
                  <a:cubicBezTo>
                    <a:pt x="551" y="673"/>
                    <a:pt x="553" y="675"/>
                    <a:pt x="553" y="678"/>
                  </a:cubicBezTo>
                  <a:close/>
                  <a:moveTo>
                    <a:pt x="546" y="688"/>
                  </a:moveTo>
                  <a:cubicBezTo>
                    <a:pt x="543" y="688"/>
                    <a:pt x="543" y="691"/>
                    <a:pt x="542" y="692"/>
                  </a:cubicBezTo>
                  <a:cubicBezTo>
                    <a:pt x="537" y="689"/>
                    <a:pt x="541" y="681"/>
                    <a:pt x="544" y="678"/>
                  </a:cubicBezTo>
                  <a:cubicBezTo>
                    <a:pt x="545" y="683"/>
                    <a:pt x="545" y="685"/>
                    <a:pt x="543" y="689"/>
                  </a:cubicBezTo>
                  <a:cubicBezTo>
                    <a:pt x="544" y="689"/>
                    <a:pt x="546" y="685"/>
                    <a:pt x="546" y="688"/>
                  </a:cubicBezTo>
                  <a:close/>
                  <a:moveTo>
                    <a:pt x="536" y="672"/>
                  </a:moveTo>
                  <a:cubicBezTo>
                    <a:pt x="537" y="671"/>
                    <a:pt x="537" y="670"/>
                    <a:pt x="538" y="670"/>
                  </a:cubicBezTo>
                  <a:cubicBezTo>
                    <a:pt x="539" y="673"/>
                    <a:pt x="539" y="673"/>
                    <a:pt x="541" y="674"/>
                  </a:cubicBezTo>
                  <a:cubicBezTo>
                    <a:pt x="539" y="675"/>
                    <a:pt x="541" y="676"/>
                    <a:pt x="540" y="677"/>
                  </a:cubicBezTo>
                  <a:cubicBezTo>
                    <a:pt x="538" y="677"/>
                    <a:pt x="537" y="677"/>
                    <a:pt x="537" y="676"/>
                  </a:cubicBezTo>
                  <a:cubicBezTo>
                    <a:pt x="540" y="675"/>
                    <a:pt x="536" y="673"/>
                    <a:pt x="536" y="672"/>
                  </a:cubicBezTo>
                  <a:close/>
                  <a:moveTo>
                    <a:pt x="527" y="647"/>
                  </a:moveTo>
                  <a:cubicBezTo>
                    <a:pt x="525" y="647"/>
                    <a:pt x="524" y="645"/>
                    <a:pt x="523" y="643"/>
                  </a:cubicBezTo>
                  <a:cubicBezTo>
                    <a:pt x="525" y="642"/>
                    <a:pt x="524" y="638"/>
                    <a:pt x="527" y="638"/>
                  </a:cubicBezTo>
                  <a:cubicBezTo>
                    <a:pt x="529" y="641"/>
                    <a:pt x="526" y="643"/>
                    <a:pt x="527" y="647"/>
                  </a:cubicBezTo>
                  <a:close/>
                  <a:moveTo>
                    <a:pt x="495" y="1009"/>
                  </a:moveTo>
                  <a:cubicBezTo>
                    <a:pt x="498" y="1009"/>
                    <a:pt x="498" y="1012"/>
                    <a:pt x="500" y="1013"/>
                  </a:cubicBezTo>
                  <a:cubicBezTo>
                    <a:pt x="497" y="1013"/>
                    <a:pt x="497" y="1010"/>
                    <a:pt x="495" y="1009"/>
                  </a:cubicBezTo>
                  <a:close/>
                  <a:moveTo>
                    <a:pt x="500" y="1024"/>
                  </a:moveTo>
                  <a:cubicBezTo>
                    <a:pt x="501" y="1025"/>
                    <a:pt x="501" y="1029"/>
                    <a:pt x="499" y="1028"/>
                  </a:cubicBezTo>
                  <a:cubicBezTo>
                    <a:pt x="498" y="1027"/>
                    <a:pt x="499" y="1025"/>
                    <a:pt x="500" y="1024"/>
                  </a:cubicBezTo>
                  <a:close/>
                  <a:moveTo>
                    <a:pt x="487" y="1022"/>
                  </a:moveTo>
                  <a:cubicBezTo>
                    <a:pt x="487" y="1017"/>
                    <a:pt x="490" y="1015"/>
                    <a:pt x="493" y="1013"/>
                  </a:cubicBezTo>
                  <a:cubicBezTo>
                    <a:pt x="497" y="1017"/>
                    <a:pt x="497" y="1020"/>
                    <a:pt x="494" y="1025"/>
                  </a:cubicBezTo>
                  <a:cubicBezTo>
                    <a:pt x="491" y="1024"/>
                    <a:pt x="490" y="1023"/>
                    <a:pt x="487" y="1022"/>
                  </a:cubicBezTo>
                  <a:close/>
                  <a:moveTo>
                    <a:pt x="493" y="1026"/>
                  </a:moveTo>
                  <a:cubicBezTo>
                    <a:pt x="493" y="1028"/>
                    <a:pt x="493" y="1030"/>
                    <a:pt x="491" y="1030"/>
                  </a:cubicBezTo>
                  <a:cubicBezTo>
                    <a:pt x="489" y="1028"/>
                    <a:pt x="486" y="1025"/>
                    <a:pt x="488" y="1023"/>
                  </a:cubicBezTo>
                  <a:cubicBezTo>
                    <a:pt x="489" y="1025"/>
                    <a:pt x="491" y="1025"/>
                    <a:pt x="493" y="1026"/>
                  </a:cubicBezTo>
                  <a:close/>
                  <a:moveTo>
                    <a:pt x="468" y="309"/>
                  </a:moveTo>
                  <a:cubicBezTo>
                    <a:pt x="468" y="311"/>
                    <a:pt x="470" y="310"/>
                    <a:pt x="470" y="312"/>
                  </a:cubicBezTo>
                  <a:cubicBezTo>
                    <a:pt x="469" y="313"/>
                    <a:pt x="470" y="316"/>
                    <a:pt x="467" y="316"/>
                  </a:cubicBezTo>
                  <a:cubicBezTo>
                    <a:pt x="468" y="313"/>
                    <a:pt x="466" y="311"/>
                    <a:pt x="468" y="309"/>
                  </a:cubicBezTo>
                  <a:close/>
                  <a:moveTo>
                    <a:pt x="473" y="327"/>
                  </a:moveTo>
                  <a:cubicBezTo>
                    <a:pt x="473" y="329"/>
                    <a:pt x="474" y="332"/>
                    <a:pt x="473" y="335"/>
                  </a:cubicBezTo>
                  <a:cubicBezTo>
                    <a:pt x="471" y="335"/>
                    <a:pt x="470" y="333"/>
                    <a:pt x="469" y="332"/>
                  </a:cubicBezTo>
                  <a:cubicBezTo>
                    <a:pt x="471" y="331"/>
                    <a:pt x="470" y="327"/>
                    <a:pt x="473" y="327"/>
                  </a:cubicBezTo>
                  <a:close/>
                  <a:moveTo>
                    <a:pt x="471" y="339"/>
                  </a:moveTo>
                  <a:cubicBezTo>
                    <a:pt x="470" y="341"/>
                    <a:pt x="471" y="342"/>
                    <a:pt x="473" y="341"/>
                  </a:cubicBezTo>
                  <a:cubicBezTo>
                    <a:pt x="472" y="346"/>
                    <a:pt x="475" y="351"/>
                    <a:pt x="471" y="353"/>
                  </a:cubicBezTo>
                  <a:cubicBezTo>
                    <a:pt x="469" y="349"/>
                    <a:pt x="464" y="348"/>
                    <a:pt x="464" y="342"/>
                  </a:cubicBezTo>
                  <a:cubicBezTo>
                    <a:pt x="465" y="342"/>
                    <a:pt x="465" y="341"/>
                    <a:pt x="466" y="340"/>
                  </a:cubicBezTo>
                  <a:cubicBezTo>
                    <a:pt x="468" y="340"/>
                    <a:pt x="470" y="340"/>
                    <a:pt x="471" y="339"/>
                  </a:cubicBezTo>
                  <a:close/>
                  <a:moveTo>
                    <a:pt x="474" y="383"/>
                  </a:moveTo>
                  <a:cubicBezTo>
                    <a:pt x="474" y="380"/>
                    <a:pt x="471" y="381"/>
                    <a:pt x="471" y="378"/>
                  </a:cubicBezTo>
                  <a:cubicBezTo>
                    <a:pt x="473" y="377"/>
                    <a:pt x="473" y="372"/>
                    <a:pt x="475" y="374"/>
                  </a:cubicBezTo>
                  <a:cubicBezTo>
                    <a:pt x="472" y="377"/>
                    <a:pt x="477" y="381"/>
                    <a:pt x="474" y="383"/>
                  </a:cubicBezTo>
                  <a:close/>
                  <a:moveTo>
                    <a:pt x="478" y="321"/>
                  </a:moveTo>
                  <a:cubicBezTo>
                    <a:pt x="480" y="325"/>
                    <a:pt x="484" y="326"/>
                    <a:pt x="485" y="330"/>
                  </a:cubicBezTo>
                  <a:cubicBezTo>
                    <a:pt x="482" y="334"/>
                    <a:pt x="481" y="340"/>
                    <a:pt x="477" y="342"/>
                  </a:cubicBezTo>
                  <a:cubicBezTo>
                    <a:pt x="478" y="336"/>
                    <a:pt x="477" y="326"/>
                    <a:pt x="478" y="321"/>
                  </a:cubicBezTo>
                  <a:close/>
                  <a:moveTo>
                    <a:pt x="486" y="296"/>
                  </a:moveTo>
                  <a:cubicBezTo>
                    <a:pt x="486" y="297"/>
                    <a:pt x="487" y="296"/>
                    <a:pt x="487" y="296"/>
                  </a:cubicBezTo>
                  <a:cubicBezTo>
                    <a:pt x="488" y="301"/>
                    <a:pt x="493" y="304"/>
                    <a:pt x="495" y="308"/>
                  </a:cubicBezTo>
                  <a:cubicBezTo>
                    <a:pt x="494" y="309"/>
                    <a:pt x="493" y="312"/>
                    <a:pt x="491" y="313"/>
                  </a:cubicBezTo>
                  <a:cubicBezTo>
                    <a:pt x="488" y="309"/>
                    <a:pt x="484" y="308"/>
                    <a:pt x="481" y="304"/>
                  </a:cubicBezTo>
                  <a:cubicBezTo>
                    <a:pt x="483" y="302"/>
                    <a:pt x="483" y="298"/>
                    <a:pt x="486" y="296"/>
                  </a:cubicBezTo>
                  <a:close/>
                  <a:moveTo>
                    <a:pt x="479" y="280"/>
                  </a:moveTo>
                  <a:cubicBezTo>
                    <a:pt x="481" y="280"/>
                    <a:pt x="483" y="280"/>
                    <a:pt x="482" y="283"/>
                  </a:cubicBezTo>
                  <a:cubicBezTo>
                    <a:pt x="481" y="282"/>
                    <a:pt x="479" y="282"/>
                    <a:pt x="479" y="280"/>
                  </a:cubicBezTo>
                  <a:close/>
                  <a:moveTo>
                    <a:pt x="602" y="323"/>
                  </a:moveTo>
                  <a:cubicBezTo>
                    <a:pt x="604" y="327"/>
                    <a:pt x="606" y="329"/>
                    <a:pt x="606" y="334"/>
                  </a:cubicBezTo>
                  <a:cubicBezTo>
                    <a:pt x="604" y="334"/>
                    <a:pt x="604" y="335"/>
                    <a:pt x="602" y="335"/>
                  </a:cubicBezTo>
                  <a:cubicBezTo>
                    <a:pt x="601" y="333"/>
                    <a:pt x="600" y="331"/>
                    <a:pt x="598" y="330"/>
                  </a:cubicBezTo>
                  <a:cubicBezTo>
                    <a:pt x="599" y="327"/>
                    <a:pt x="600" y="325"/>
                    <a:pt x="602" y="323"/>
                  </a:cubicBezTo>
                  <a:close/>
                  <a:moveTo>
                    <a:pt x="581" y="289"/>
                  </a:moveTo>
                  <a:cubicBezTo>
                    <a:pt x="583" y="290"/>
                    <a:pt x="584" y="292"/>
                    <a:pt x="587" y="292"/>
                  </a:cubicBezTo>
                  <a:cubicBezTo>
                    <a:pt x="589" y="301"/>
                    <a:pt x="602" y="303"/>
                    <a:pt x="600" y="314"/>
                  </a:cubicBezTo>
                  <a:cubicBezTo>
                    <a:pt x="594" y="307"/>
                    <a:pt x="584" y="298"/>
                    <a:pt x="581" y="289"/>
                  </a:cubicBezTo>
                  <a:close/>
                  <a:moveTo>
                    <a:pt x="615" y="312"/>
                  </a:moveTo>
                  <a:cubicBezTo>
                    <a:pt x="607" y="305"/>
                    <a:pt x="602" y="295"/>
                    <a:pt x="596" y="286"/>
                  </a:cubicBezTo>
                  <a:cubicBezTo>
                    <a:pt x="600" y="286"/>
                    <a:pt x="600" y="291"/>
                    <a:pt x="605" y="290"/>
                  </a:cubicBezTo>
                  <a:cubicBezTo>
                    <a:pt x="607" y="295"/>
                    <a:pt x="612" y="297"/>
                    <a:pt x="615" y="301"/>
                  </a:cubicBezTo>
                  <a:cubicBezTo>
                    <a:pt x="613" y="305"/>
                    <a:pt x="617" y="309"/>
                    <a:pt x="615" y="312"/>
                  </a:cubicBezTo>
                  <a:close/>
                  <a:moveTo>
                    <a:pt x="622" y="356"/>
                  </a:moveTo>
                  <a:cubicBezTo>
                    <a:pt x="619" y="356"/>
                    <a:pt x="619" y="354"/>
                    <a:pt x="618" y="353"/>
                  </a:cubicBezTo>
                  <a:cubicBezTo>
                    <a:pt x="619" y="352"/>
                    <a:pt x="619" y="350"/>
                    <a:pt x="620" y="350"/>
                  </a:cubicBezTo>
                  <a:cubicBezTo>
                    <a:pt x="623" y="352"/>
                    <a:pt x="620" y="354"/>
                    <a:pt x="622" y="356"/>
                  </a:cubicBezTo>
                  <a:close/>
                  <a:moveTo>
                    <a:pt x="620" y="1008"/>
                  </a:moveTo>
                  <a:cubicBezTo>
                    <a:pt x="621" y="1012"/>
                    <a:pt x="626" y="1014"/>
                    <a:pt x="624" y="1017"/>
                  </a:cubicBezTo>
                  <a:cubicBezTo>
                    <a:pt x="623" y="1015"/>
                    <a:pt x="618" y="1012"/>
                    <a:pt x="620" y="1008"/>
                  </a:cubicBezTo>
                  <a:close/>
                  <a:moveTo>
                    <a:pt x="620" y="1024"/>
                  </a:moveTo>
                  <a:cubicBezTo>
                    <a:pt x="618" y="1022"/>
                    <a:pt x="617" y="1019"/>
                    <a:pt x="616" y="1016"/>
                  </a:cubicBezTo>
                  <a:cubicBezTo>
                    <a:pt x="617" y="1016"/>
                    <a:pt x="618" y="1016"/>
                    <a:pt x="618" y="1015"/>
                  </a:cubicBezTo>
                  <a:cubicBezTo>
                    <a:pt x="618" y="1019"/>
                    <a:pt x="625" y="1022"/>
                    <a:pt x="620" y="1024"/>
                  </a:cubicBezTo>
                  <a:close/>
                  <a:moveTo>
                    <a:pt x="620" y="962"/>
                  </a:moveTo>
                  <a:cubicBezTo>
                    <a:pt x="620" y="960"/>
                    <a:pt x="615" y="958"/>
                    <a:pt x="618" y="956"/>
                  </a:cubicBezTo>
                  <a:cubicBezTo>
                    <a:pt x="618" y="958"/>
                    <a:pt x="621" y="961"/>
                    <a:pt x="620" y="962"/>
                  </a:cubicBezTo>
                  <a:close/>
                  <a:moveTo>
                    <a:pt x="616" y="970"/>
                  </a:moveTo>
                  <a:cubicBezTo>
                    <a:pt x="615" y="967"/>
                    <a:pt x="612" y="963"/>
                    <a:pt x="615" y="962"/>
                  </a:cubicBezTo>
                  <a:cubicBezTo>
                    <a:pt x="616" y="964"/>
                    <a:pt x="621" y="968"/>
                    <a:pt x="616" y="970"/>
                  </a:cubicBezTo>
                  <a:close/>
                  <a:moveTo>
                    <a:pt x="615" y="939"/>
                  </a:moveTo>
                  <a:cubicBezTo>
                    <a:pt x="614" y="939"/>
                    <a:pt x="613" y="934"/>
                    <a:pt x="614" y="936"/>
                  </a:cubicBezTo>
                  <a:cubicBezTo>
                    <a:pt x="614" y="936"/>
                    <a:pt x="614" y="937"/>
                    <a:pt x="615" y="937"/>
                  </a:cubicBezTo>
                  <a:cubicBezTo>
                    <a:pt x="615" y="936"/>
                    <a:pt x="615" y="935"/>
                    <a:pt x="616" y="935"/>
                  </a:cubicBezTo>
                  <a:cubicBezTo>
                    <a:pt x="616" y="936"/>
                    <a:pt x="617" y="939"/>
                    <a:pt x="615" y="939"/>
                  </a:cubicBezTo>
                  <a:close/>
                  <a:moveTo>
                    <a:pt x="615" y="1026"/>
                  </a:moveTo>
                  <a:cubicBezTo>
                    <a:pt x="615" y="1028"/>
                    <a:pt x="618" y="1029"/>
                    <a:pt x="616" y="1032"/>
                  </a:cubicBezTo>
                  <a:cubicBezTo>
                    <a:pt x="614" y="1032"/>
                    <a:pt x="614" y="1029"/>
                    <a:pt x="611" y="1030"/>
                  </a:cubicBezTo>
                  <a:cubicBezTo>
                    <a:pt x="611" y="1028"/>
                    <a:pt x="613" y="1027"/>
                    <a:pt x="615" y="1026"/>
                  </a:cubicBezTo>
                  <a:close/>
                  <a:moveTo>
                    <a:pt x="617" y="1041"/>
                  </a:moveTo>
                  <a:cubicBezTo>
                    <a:pt x="618" y="1042"/>
                    <a:pt x="619" y="1045"/>
                    <a:pt x="616" y="1045"/>
                  </a:cubicBezTo>
                  <a:cubicBezTo>
                    <a:pt x="616" y="1043"/>
                    <a:pt x="614" y="1042"/>
                    <a:pt x="617" y="1041"/>
                  </a:cubicBezTo>
                  <a:close/>
                  <a:moveTo>
                    <a:pt x="620" y="1064"/>
                  </a:moveTo>
                  <a:cubicBezTo>
                    <a:pt x="621" y="1067"/>
                    <a:pt x="620" y="1070"/>
                    <a:pt x="618" y="1071"/>
                  </a:cubicBezTo>
                  <a:cubicBezTo>
                    <a:pt x="616" y="1068"/>
                    <a:pt x="619" y="1066"/>
                    <a:pt x="620" y="1064"/>
                  </a:cubicBezTo>
                  <a:close/>
                  <a:moveTo>
                    <a:pt x="620" y="1073"/>
                  </a:moveTo>
                  <a:cubicBezTo>
                    <a:pt x="621" y="1073"/>
                    <a:pt x="621" y="1074"/>
                    <a:pt x="622" y="1073"/>
                  </a:cubicBezTo>
                  <a:cubicBezTo>
                    <a:pt x="622" y="1073"/>
                    <a:pt x="623" y="1072"/>
                    <a:pt x="623" y="1073"/>
                  </a:cubicBezTo>
                  <a:cubicBezTo>
                    <a:pt x="622" y="1073"/>
                    <a:pt x="623" y="1076"/>
                    <a:pt x="621" y="1075"/>
                  </a:cubicBezTo>
                  <a:cubicBezTo>
                    <a:pt x="621" y="1075"/>
                    <a:pt x="618" y="1073"/>
                    <a:pt x="620" y="1073"/>
                  </a:cubicBezTo>
                  <a:close/>
                  <a:moveTo>
                    <a:pt x="624" y="1041"/>
                  </a:moveTo>
                  <a:cubicBezTo>
                    <a:pt x="624" y="1042"/>
                    <a:pt x="625" y="1043"/>
                    <a:pt x="625" y="1044"/>
                  </a:cubicBezTo>
                  <a:cubicBezTo>
                    <a:pt x="621" y="1045"/>
                    <a:pt x="621" y="1041"/>
                    <a:pt x="624" y="1041"/>
                  </a:cubicBezTo>
                  <a:close/>
                  <a:moveTo>
                    <a:pt x="622" y="984"/>
                  </a:moveTo>
                  <a:cubicBezTo>
                    <a:pt x="622" y="981"/>
                    <a:pt x="620" y="981"/>
                    <a:pt x="620" y="978"/>
                  </a:cubicBezTo>
                  <a:cubicBezTo>
                    <a:pt x="622" y="978"/>
                    <a:pt x="622" y="979"/>
                    <a:pt x="623" y="979"/>
                  </a:cubicBezTo>
                  <a:cubicBezTo>
                    <a:pt x="623" y="978"/>
                    <a:pt x="623" y="977"/>
                    <a:pt x="625" y="977"/>
                  </a:cubicBezTo>
                  <a:cubicBezTo>
                    <a:pt x="626" y="979"/>
                    <a:pt x="624" y="983"/>
                    <a:pt x="622" y="984"/>
                  </a:cubicBezTo>
                  <a:close/>
                  <a:moveTo>
                    <a:pt x="624" y="956"/>
                  </a:moveTo>
                  <a:cubicBezTo>
                    <a:pt x="623" y="952"/>
                    <a:pt x="620" y="951"/>
                    <a:pt x="620" y="947"/>
                  </a:cubicBezTo>
                  <a:cubicBezTo>
                    <a:pt x="620" y="947"/>
                    <a:pt x="621" y="947"/>
                    <a:pt x="622" y="947"/>
                  </a:cubicBezTo>
                  <a:cubicBezTo>
                    <a:pt x="622" y="950"/>
                    <a:pt x="627" y="954"/>
                    <a:pt x="624" y="956"/>
                  </a:cubicBezTo>
                  <a:close/>
                  <a:moveTo>
                    <a:pt x="622" y="929"/>
                  </a:moveTo>
                  <a:cubicBezTo>
                    <a:pt x="619" y="930"/>
                    <a:pt x="620" y="926"/>
                    <a:pt x="618" y="924"/>
                  </a:cubicBezTo>
                  <a:cubicBezTo>
                    <a:pt x="620" y="923"/>
                    <a:pt x="621" y="924"/>
                    <a:pt x="622" y="924"/>
                  </a:cubicBezTo>
                  <a:cubicBezTo>
                    <a:pt x="621" y="926"/>
                    <a:pt x="622" y="927"/>
                    <a:pt x="622" y="929"/>
                  </a:cubicBezTo>
                  <a:close/>
                  <a:moveTo>
                    <a:pt x="603" y="783"/>
                  </a:moveTo>
                  <a:cubicBezTo>
                    <a:pt x="605" y="783"/>
                    <a:pt x="608" y="786"/>
                    <a:pt x="606" y="788"/>
                  </a:cubicBezTo>
                  <a:cubicBezTo>
                    <a:pt x="605" y="786"/>
                    <a:pt x="603" y="786"/>
                    <a:pt x="603" y="783"/>
                  </a:cubicBezTo>
                  <a:close/>
                  <a:moveTo>
                    <a:pt x="602" y="796"/>
                  </a:moveTo>
                  <a:cubicBezTo>
                    <a:pt x="600" y="793"/>
                    <a:pt x="600" y="789"/>
                    <a:pt x="602" y="786"/>
                  </a:cubicBezTo>
                  <a:cubicBezTo>
                    <a:pt x="603" y="789"/>
                    <a:pt x="607" y="794"/>
                    <a:pt x="602" y="796"/>
                  </a:cubicBezTo>
                  <a:close/>
                  <a:moveTo>
                    <a:pt x="608" y="810"/>
                  </a:moveTo>
                  <a:cubicBezTo>
                    <a:pt x="608" y="814"/>
                    <a:pt x="613" y="816"/>
                    <a:pt x="609" y="818"/>
                  </a:cubicBezTo>
                  <a:cubicBezTo>
                    <a:pt x="608" y="815"/>
                    <a:pt x="605" y="815"/>
                    <a:pt x="605" y="811"/>
                  </a:cubicBezTo>
                  <a:cubicBezTo>
                    <a:pt x="606" y="811"/>
                    <a:pt x="607" y="810"/>
                    <a:pt x="608" y="810"/>
                  </a:cubicBezTo>
                  <a:close/>
                  <a:moveTo>
                    <a:pt x="595" y="693"/>
                  </a:moveTo>
                  <a:cubicBezTo>
                    <a:pt x="593" y="690"/>
                    <a:pt x="590" y="688"/>
                    <a:pt x="589" y="685"/>
                  </a:cubicBezTo>
                  <a:cubicBezTo>
                    <a:pt x="590" y="683"/>
                    <a:pt x="591" y="681"/>
                    <a:pt x="593" y="681"/>
                  </a:cubicBezTo>
                  <a:cubicBezTo>
                    <a:pt x="597" y="683"/>
                    <a:pt x="599" y="689"/>
                    <a:pt x="595" y="693"/>
                  </a:cubicBezTo>
                  <a:close/>
                  <a:moveTo>
                    <a:pt x="596" y="704"/>
                  </a:moveTo>
                  <a:cubicBezTo>
                    <a:pt x="595" y="706"/>
                    <a:pt x="594" y="708"/>
                    <a:pt x="592" y="710"/>
                  </a:cubicBezTo>
                  <a:cubicBezTo>
                    <a:pt x="592" y="707"/>
                    <a:pt x="594" y="706"/>
                    <a:pt x="596" y="704"/>
                  </a:cubicBezTo>
                  <a:close/>
                  <a:moveTo>
                    <a:pt x="569" y="612"/>
                  </a:moveTo>
                  <a:cubicBezTo>
                    <a:pt x="567" y="608"/>
                    <a:pt x="571" y="604"/>
                    <a:pt x="573" y="601"/>
                  </a:cubicBezTo>
                  <a:cubicBezTo>
                    <a:pt x="575" y="603"/>
                    <a:pt x="576" y="605"/>
                    <a:pt x="577" y="607"/>
                  </a:cubicBezTo>
                  <a:cubicBezTo>
                    <a:pt x="574" y="609"/>
                    <a:pt x="574" y="614"/>
                    <a:pt x="571" y="616"/>
                  </a:cubicBezTo>
                  <a:cubicBezTo>
                    <a:pt x="569" y="612"/>
                    <a:pt x="574" y="608"/>
                    <a:pt x="574" y="605"/>
                  </a:cubicBezTo>
                  <a:cubicBezTo>
                    <a:pt x="571" y="606"/>
                    <a:pt x="571" y="610"/>
                    <a:pt x="569" y="612"/>
                  </a:cubicBezTo>
                  <a:close/>
                  <a:moveTo>
                    <a:pt x="566" y="544"/>
                  </a:moveTo>
                  <a:cubicBezTo>
                    <a:pt x="567" y="546"/>
                    <a:pt x="568" y="547"/>
                    <a:pt x="569" y="549"/>
                  </a:cubicBezTo>
                  <a:cubicBezTo>
                    <a:pt x="566" y="549"/>
                    <a:pt x="568" y="553"/>
                    <a:pt x="564" y="553"/>
                  </a:cubicBezTo>
                  <a:cubicBezTo>
                    <a:pt x="566" y="549"/>
                    <a:pt x="563" y="547"/>
                    <a:pt x="566" y="544"/>
                  </a:cubicBezTo>
                  <a:close/>
                  <a:moveTo>
                    <a:pt x="560" y="489"/>
                  </a:moveTo>
                  <a:cubicBezTo>
                    <a:pt x="556" y="485"/>
                    <a:pt x="554" y="480"/>
                    <a:pt x="551" y="476"/>
                  </a:cubicBezTo>
                  <a:cubicBezTo>
                    <a:pt x="554" y="472"/>
                    <a:pt x="554" y="465"/>
                    <a:pt x="560" y="464"/>
                  </a:cubicBezTo>
                  <a:cubicBezTo>
                    <a:pt x="561" y="466"/>
                    <a:pt x="563" y="471"/>
                    <a:pt x="560" y="471"/>
                  </a:cubicBezTo>
                  <a:cubicBezTo>
                    <a:pt x="562" y="477"/>
                    <a:pt x="565" y="485"/>
                    <a:pt x="560" y="489"/>
                  </a:cubicBezTo>
                  <a:close/>
                  <a:moveTo>
                    <a:pt x="559" y="502"/>
                  </a:moveTo>
                  <a:cubicBezTo>
                    <a:pt x="557" y="502"/>
                    <a:pt x="558" y="505"/>
                    <a:pt x="556" y="505"/>
                  </a:cubicBezTo>
                  <a:cubicBezTo>
                    <a:pt x="556" y="503"/>
                    <a:pt x="558" y="500"/>
                    <a:pt x="559" y="502"/>
                  </a:cubicBezTo>
                  <a:close/>
                  <a:moveTo>
                    <a:pt x="529" y="502"/>
                  </a:moveTo>
                  <a:cubicBezTo>
                    <a:pt x="527" y="501"/>
                    <a:pt x="527" y="503"/>
                    <a:pt x="526" y="503"/>
                  </a:cubicBezTo>
                  <a:cubicBezTo>
                    <a:pt x="526" y="501"/>
                    <a:pt x="524" y="498"/>
                    <a:pt x="526" y="497"/>
                  </a:cubicBezTo>
                  <a:cubicBezTo>
                    <a:pt x="527" y="498"/>
                    <a:pt x="527" y="498"/>
                    <a:pt x="529" y="498"/>
                  </a:cubicBezTo>
                  <a:cubicBezTo>
                    <a:pt x="528" y="500"/>
                    <a:pt x="528" y="500"/>
                    <a:pt x="529" y="502"/>
                  </a:cubicBezTo>
                  <a:close/>
                  <a:moveTo>
                    <a:pt x="505" y="573"/>
                  </a:moveTo>
                  <a:cubicBezTo>
                    <a:pt x="507" y="569"/>
                    <a:pt x="503" y="566"/>
                    <a:pt x="506" y="562"/>
                  </a:cubicBezTo>
                  <a:cubicBezTo>
                    <a:pt x="510" y="564"/>
                    <a:pt x="510" y="575"/>
                    <a:pt x="505" y="573"/>
                  </a:cubicBezTo>
                  <a:close/>
                  <a:moveTo>
                    <a:pt x="507" y="596"/>
                  </a:moveTo>
                  <a:cubicBezTo>
                    <a:pt x="505" y="597"/>
                    <a:pt x="505" y="592"/>
                    <a:pt x="506" y="592"/>
                  </a:cubicBezTo>
                  <a:cubicBezTo>
                    <a:pt x="508" y="594"/>
                    <a:pt x="506" y="594"/>
                    <a:pt x="507" y="596"/>
                  </a:cubicBezTo>
                  <a:close/>
                  <a:moveTo>
                    <a:pt x="496" y="772"/>
                  </a:moveTo>
                  <a:cubicBezTo>
                    <a:pt x="497" y="769"/>
                    <a:pt x="499" y="766"/>
                    <a:pt x="501" y="763"/>
                  </a:cubicBezTo>
                  <a:cubicBezTo>
                    <a:pt x="499" y="766"/>
                    <a:pt x="499" y="771"/>
                    <a:pt x="496" y="772"/>
                  </a:cubicBezTo>
                  <a:close/>
                  <a:moveTo>
                    <a:pt x="499" y="792"/>
                  </a:moveTo>
                  <a:cubicBezTo>
                    <a:pt x="498" y="793"/>
                    <a:pt x="498" y="793"/>
                    <a:pt x="496" y="793"/>
                  </a:cubicBezTo>
                  <a:cubicBezTo>
                    <a:pt x="496" y="791"/>
                    <a:pt x="496" y="790"/>
                    <a:pt x="497" y="790"/>
                  </a:cubicBezTo>
                  <a:cubicBezTo>
                    <a:pt x="498" y="791"/>
                    <a:pt x="499" y="791"/>
                    <a:pt x="499" y="792"/>
                  </a:cubicBezTo>
                  <a:close/>
                  <a:moveTo>
                    <a:pt x="496" y="744"/>
                  </a:moveTo>
                  <a:cubicBezTo>
                    <a:pt x="493" y="742"/>
                    <a:pt x="494" y="732"/>
                    <a:pt x="497" y="734"/>
                  </a:cubicBezTo>
                  <a:cubicBezTo>
                    <a:pt x="496" y="734"/>
                    <a:pt x="500" y="736"/>
                    <a:pt x="501" y="738"/>
                  </a:cubicBezTo>
                  <a:cubicBezTo>
                    <a:pt x="500" y="741"/>
                    <a:pt x="498" y="742"/>
                    <a:pt x="496" y="744"/>
                  </a:cubicBezTo>
                  <a:close/>
                  <a:moveTo>
                    <a:pt x="496" y="966"/>
                  </a:moveTo>
                  <a:cubicBezTo>
                    <a:pt x="493" y="965"/>
                    <a:pt x="491" y="964"/>
                    <a:pt x="491" y="960"/>
                  </a:cubicBezTo>
                  <a:cubicBezTo>
                    <a:pt x="491" y="959"/>
                    <a:pt x="492" y="958"/>
                    <a:pt x="493" y="958"/>
                  </a:cubicBezTo>
                  <a:cubicBezTo>
                    <a:pt x="493" y="961"/>
                    <a:pt x="498" y="963"/>
                    <a:pt x="496" y="966"/>
                  </a:cubicBezTo>
                  <a:close/>
                  <a:moveTo>
                    <a:pt x="498" y="988"/>
                  </a:moveTo>
                  <a:cubicBezTo>
                    <a:pt x="496" y="987"/>
                    <a:pt x="494" y="985"/>
                    <a:pt x="494" y="982"/>
                  </a:cubicBezTo>
                  <a:cubicBezTo>
                    <a:pt x="497" y="980"/>
                    <a:pt x="499" y="984"/>
                    <a:pt x="498" y="988"/>
                  </a:cubicBezTo>
                  <a:close/>
                  <a:moveTo>
                    <a:pt x="493" y="997"/>
                  </a:moveTo>
                  <a:cubicBezTo>
                    <a:pt x="490" y="1001"/>
                    <a:pt x="486" y="993"/>
                    <a:pt x="491" y="993"/>
                  </a:cubicBezTo>
                  <a:cubicBezTo>
                    <a:pt x="491" y="994"/>
                    <a:pt x="493" y="995"/>
                    <a:pt x="493" y="997"/>
                  </a:cubicBezTo>
                  <a:close/>
                  <a:moveTo>
                    <a:pt x="464" y="625"/>
                  </a:moveTo>
                  <a:cubicBezTo>
                    <a:pt x="464" y="619"/>
                    <a:pt x="462" y="615"/>
                    <a:pt x="464" y="609"/>
                  </a:cubicBezTo>
                  <a:cubicBezTo>
                    <a:pt x="465" y="614"/>
                    <a:pt x="465" y="619"/>
                    <a:pt x="464" y="625"/>
                  </a:cubicBezTo>
                  <a:close/>
                  <a:moveTo>
                    <a:pt x="462" y="448"/>
                  </a:moveTo>
                  <a:cubicBezTo>
                    <a:pt x="462" y="446"/>
                    <a:pt x="461" y="441"/>
                    <a:pt x="462" y="439"/>
                  </a:cubicBezTo>
                  <a:cubicBezTo>
                    <a:pt x="463" y="442"/>
                    <a:pt x="466" y="447"/>
                    <a:pt x="462" y="448"/>
                  </a:cubicBezTo>
                  <a:close/>
                  <a:moveTo>
                    <a:pt x="464" y="383"/>
                  </a:moveTo>
                  <a:cubicBezTo>
                    <a:pt x="467" y="382"/>
                    <a:pt x="462" y="382"/>
                    <a:pt x="463" y="380"/>
                  </a:cubicBezTo>
                  <a:cubicBezTo>
                    <a:pt x="464" y="380"/>
                    <a:pt x="464" y="380"/>
                    <a:pt x="465" y="379"/>
                  </a:cubicBezTo>
                  <a:cubicBezTo>
                    <a:pt x="467" y="380"/>
                    <a:pt x="466" y="385"/>
                    <a:pt x="464" y="383"/>
                  </a:cubicBezTo>
                  <a:close/>
                  <a:moveTo>
                    <a:pt x="466" y="387"/>
                  </a:moveTo>
                  <a:cubicBezTo>
                    <a:pt x="469" y="388"/>
                    <a:pt x="467" y="384"/>
                    <a:pt x="470" y="384"/>
                  </a:cubicBezTo>
                  <a:cubicBezTo>
                    <a:pt x="473" y="387"/>
                    <a:pt x="469" y="394"/>
                    <a:pt x="466" y="393"/>
                  </a:cubicBezTo>
                  <a:cubicBezTo>
                    <a:pt x="465" y="390"/>
                    <a:pt x="469" y="392"/>
                    <a:pt x="468" y="390"/>
                  </a:cubicBezTo>
                  <a:cubicBezTo>
                    <a:pt x="465" y="390"/>
                    <a:pt x="469" y="388"/>
                    <a:pt x="466" y="387"/>
                  </a:cubicBezTo>
                  <a:close/>
                  <a:moveTo>
                    <a:pt x="475" y="639"/>
                  </a:moveTo>
                  <a:cubicBezTo>
                    <a:pt x="471" y="635"/>
                    <a:pt x="473" y="622"/>
                    <a:pt x="473" y="615"/>
                  </a:cubicBezTo>
                  <a:cubicBezTo>
                    <a:pt x="476" y="621"/>
                    <a:pt x="473" y="631"/>
                    <a:pt x="475" y="639"/>
                  </a:cubicBezTo>
                  <a:close/>
                  <a:moveTo>
                    <a:pt x="480" y="368"/>
                  </a:moveTo>
                  <a:cubicBezTo>
                    <a:pt x="481" y="371"/>
                    <a:pt x="481" y="375"/>
                    <a:pt x="479" y="376"/>
                  </a:cubicBezTo>
                  <a:cubicBezTo>
                    <a:pt x="480" y="373"/>
                    <a:pt x="476" y="369"/>
                    <a:pt x="480" y="368"/>
                  </a:cubicBezTo>
                  <a:close/>
                  <a:moveTo>
                    <a:pt x="498" y="346"/>
                  </a:moveTo>
                  <a:cubicBezTo>
                    <a:pt x="495" y="349"/>
                    <a:pt x="492" y="353"/>
                    <a:pt x="492" y="357"/>
                  </a:cubicBezTo>
                  <a:cubicBezTo>
                    <a:pt x="488" y="356"/>
                    <a:pt x="484" y="350"/>
                    <a:pt x="484" y="347"/>
                  </a:cubicBezTo>
                  <a:cubicBezTo>
                    <a:pt x="488" y="348"/>
                    <a:pt x="487" y="337"/>
                    <a:pt x="492" y="336"/>
                  </a:cubicBezTo>
                  <a:cubicBezTo>
                    <a:pt x="494" y="340"/>
                    <a:pt x="497" y="342"/>
                    <a:pt x="498" y="346"/>
                  </a:cubicBezTo>
                  <a:close/>
                  <a:moveTo>
                    <a:pt x="495" y="334"/>
                  </a:moveTo>
                  <a:cubicBezTo>
                    <a:pt x="498" y="333"/>
                    <a:pt x="500" y="337"/>
                    <a:pt x="499" y="339"/>
                  </a:cubicBezTo>
                  <a:cubicBezTo>
                    <a:pt x="498" y="337"/>
                    <a:pt x="495" y="337"/>
                    <a:pt x="495" y="334"/>
                  </a:cubicBezTo>
                  <a:close/>
                  <a:moveTo>
                    <a:pt x="508" y="466"/>
                  </a:moveTo>
                  <a:cubicBezTo>
                    <a:pt x="505" y="464"/>
                    <a:pt x="507" y="462"/>
                    <a:pt x="509" y="460"/>
                  </a:cubicBezTo>
                  <a:cubicBezTo>
                    <a:pt x="509" y="462"/>
                    <a:pt x="510" y="466"/>
                    <a:pt x="508" y="466"/>
                  </a:cubicBezTo>
                  <a:close/>
                  <a:moveTo>
                    <a:pt x="495" y="701"/>
                  </a:moveTo>
                  <a:cubicBezTo>
                    <a:pt x="498" y="698"/>
                    <a:pt x="493" y="688"/>
                    <a:pt x="497" y="687"/>
                  </a:cubicBezTo>
                  <a:cubicBezTo>
                    <a:pt x="496" y="693"/>
                    <a:pt x="499" y="701"/>
                    <a:pt x="495" y="701"/>
                  </a:cubicBezTo>
                  <a:close/>
                  <a:moveTo>
                    <a:pt x="495" y="660"/>
                  </a:moveTo>
                  <a:cubicBezTo>
                    <a:pt x="497" y="660"/>
                    <a:pt x="495" y="658"/>
                    <a:pt x="495" y="657"/>
                  </a:cubicBezTo>
                  <a:cubicBezTo>
                    <a:pt x="498" y="656"/>
                    <a:pt x="498" y="662"/>
                    <a:pt x="495" y="660"/>
                  </a:cubicBezTo>
                  <a:close/>
                  <a:moveTo>
                    <a:pt x="490" y="748"/>
                  </a:moveTo>
                  <a:cubicBezTo>
                    <a:pt x="491" y="750"/>
                    <a:pt x="493" y="754"/>
                    <a:pt x="489" y="754"/>
                  </a:cubicBezTo>
                  <a:cubicBezTo>
                    <a:pt x="491" y="753"/>
                    <a:pt x="486" y="749"/>
                    <a:pt x="490" y="748"/>
                  </a:cubicBezTo>
                  <a:close/>
                  <a:moveTo>
                    <a:pt x="490" y="870"/>
                  </a:moveTo>
                  <a:cubicBezTo>
                    <a:pt x="486" y="871"/>
                    <a:pt x="482" y="865"/>
                    <a:pt x="486" y="863"/>
                  </a:cubicBezTo>
                  <a:cubicBezTo>
                    <a:pt x="485" y="865"/>
                    <a:pt x="488" y="864"/>
                    <a:pt x="488" y="865"/>
                  </a:cubicBezTo>
                  <a:cubicBezTo>
                    <a:pt x="487" y="868"/>
                    <a:pt x="490" y="867"/>
                    <a:pt x="490" y="870"/>
                  </a:cubicBezTo>
                  <a:close/>
                  <a:moveTo>
                    <a:pt x="482" y="926"/>
                  </a:moveTo>
                  <a:cubicBezTo>
                    <a:pt x="483" y="929"/>
                    <a:pt x="486" y="929"/>
                    <a:pt x="487" y="932"/>
                  </a:cubicBezTo>
                  <a:cubicBezTo>
                    <a:pt x="485" y="933"/>
                    <a:pt x="481" y="928"/>
                    <a:pt x="482" y="926"/>
                  </a:cubicBezTo>
                  <a:close/>
                  <a:moveTo>
                    <a:pt x="483" y="938"/>
                  </a:moveTo>
                  <a:cubicBezTo>
                    <a:pt x="483" y="935"/>
                    <a:pt x="480" y="935"/>
                    <a:pt x="480" y="932"/>
                  </a:cubicBezTo>
                  <a:cubicBezTo>
                    <a:pt x="482" y="932"/>
                    <a:pt x="486" y="936"/>
                    <a:pt x="483" y="938"/>
                  </a:cubicBezTo>
                  <a:close/>
                  <a:moveTo>
                    <a:pt x="484" y="922"/>
                  </a:moveTo>
                  <a:cubicBezTo>
                    <a:pt x="484" y="921"/>
                    <a:pt x="484" y="920"/>
                    <a:pt x="484" y="919"/>
                  </a:cubicBezTo>
                  <a:cubicBezTo>
                    <a:pt x="486" y="920"/>
                    <a:pt x="487" y="920"/>
                    <a:pt x="487" y="922"/>
                  </a:cubicBezTo>
                  <a:cubicBezTo>
                    <a:pt x="486" y="922"/>
                    <a:pt x="485" y="922"/>
                    <a:pt x="484" y="922"/>
                  </a:cubicBezTo>
                  <a:close/>
                  <a:moveTo>
                    <a:pt x="477" y="908"/>
                  </a:moveTo>
                  <a:cubicBezTo>
                    <a:pt x="479" y="905"/>
                    <a:pt x="480" y="902"/>
                    <a:pt x="482" y="900"/>
                  </a:cubicBezTo>
                  <a:cubicBezTo>
                    <a:pt x="483" y="902"/>
                    <a:pt x="484" y="903"/>
                    <a:pt x="485" y="905"/>
                  </a:cubicBezTo>
                  <a:cubicBezTo>
                    <a:pt x="482" y="906"/>
                    <a:pt x="480" y="915"/>
                    <a:pt x="477" y="908"/>
                  </a:cubicBezTo>
                  <a:close/>
                  <a:moveTo>
                    <a:pt x="481" y="888"/>
                  </a:moveTo>
                  <a:cubicBezTo>
                    <a:pt x="480" y="886"/>
                    <a:pt x="476" y="884"/>
                    <a:pt x="477" y="882"/>
                  </a:cubicBezTo>
                  <a:cubicBezTo>
                    <a:pt x="479" y="884"/>
                    <a:pt x="479" y="879"/>
                    <a:pt x="480" y="877"/>
                  </a:cubicBezTo>
                  <a:cubicBezTo>
                    <a:pt x="486" y="878"/>
                    <a:pt x="484" y="886"/>
                    <a:pt x="481" y="888"/>
                  </a:cubicBezTo>
                  <a:close/>
                  <a:moveTo>
                    <a:pt x="484" y="869"/>
                  </a:moveTo>
                  <a:cubicBezTo>
                    <a:pt x="484" y="871"/>
                    <a:pt x="490" y="873"/>
                    <a:pt x="486" y="875"/>
                  </a:cubicBezTo>
                  <a:cubicBezTo>
                    <a:pt x="486" y="873"/>
                    <a:pt x="482" y="871"/>
                    <a:pt x="484" y="869"/>
                  </a:cubicBezTo>
                  <a:close/>
                  <a:moveTo>
                    <a:pt x="489" y="886"/>
                  </a:moveTo>
                  <a:cubicBezTo>
                    <a:pt x="488" y="889"/>
                    <a:pt x="492" y="888"/>
                    <a:pt x="491" y="890"/>
                  </a:cubicBezTo>
                  <a:cubicBezTo>
                    <a:pt x="490" y="892"/>
                    <a:pt x="489" y="896"/>
                    <a:pt x="486" y="894"/>
                  </a:cubicBezTo>
                  <a:cubicBezTo>
                    <a:pt x="487" y="891"/>
                    <a:pt x="487" y="888"/>
                    <a:pt x="489" y="886"/>
                  </a:cubicBezTo>
                  <a:close/>
                  <a:moveTo>
                    <a:pt x="484" y="852"/>
                  </a:moveTo>
                  <a:cubicBezTo>
                    <a:pt x="482" y="849"/>
                    <a:pt x="478" y="842"/>
                    <a:pt x="480" y="841"/>
                  </a:cubicBezTo>
                  <a:cubicBezTo>
                    <a:pt x="480" y="842"/>
                    <a:pt x="481" y="843"/>
                    <a:pt x="482" y="843"/>
                  </a:cubicBezTo>
                  <a:cubicBezTo>
                    <a:pt x="484" y="840"/>
                    <a:pt x="485" y="836"/>
                    <a:pt x="487" y="834"/>
                  </a:cubicBezTo>
                  <a:cubicBezTo>
                    <a:pt x="490" y="835"/>
                    <a:pt x="491" y="837"/>
                    <a:pt x="492" y="840"/>
                  </a:cubicBezTo>
                  <a:cubicBezTo>
                    <a:pt x="489" y="844"/>
                    <a:pt x="488" y="850"/>
                    <a:pt x="484" y="852"/>
                  </a:cubicBezTo>
                  <a:close/>
                  <a:moveTo>
                    <a:pt x="483" y="444"/>
                  </a:moveTo>
                  <a:cubicBezTo>
                    <a:pt x="485" y="447"/>
                    <a:pt x="483" y="449"/>
                    <a:pt x="486" y="448"/>
                  </a:cubicBezTo>
                  <a:cubicBezTo>
                    <a:pt x="484" y="450"/>
                    <a:pt x="484" y="452"/>
                    <a:pt x="482" y="453"/>
                  </a:cubicBezTo>
                  <a:cubicBezTo>
                    <a:pt x="484" y="449"/>
                    <a:pt x="481" y="449"/>
                    <a:pt x="483" y="444"/>
                  </a:cubicBezTo>
                  <a:close/>
                  <a:moveTo>
                    <a:pt x="482" y="413"/>
                  </a:moveTo>
                  <a:cubicBezTo>
                    <a:pt x="484" y="410"/>
                    <a:pt x="485" y="406"/>
                    <a:pt x="487" y="404"/>
                  </a:cubicBezTo>
                  <a:cubicBezTo>
                    <a:pt x="487" y="406"/>
                    <a:pt x="490" y="405"/>
                    <a:pt x="490" y="408"/>
                  </a:cubicBezTo>
                  <a:cubicBezTo>
                    <a:pt x="488" y="411"/>
                    <a:pt x="487" y="415"/>
                    <a:pt x="484" y="417"/>
                  </a:cubicBezTo>
                  <a:cubicBezTo>
                    <a:pt x="484" y="415"/>
                    <a:pt x="481" y="415"/>
                    <a:pt x="482" y="413"/>
                  </a:cubicBezTo>
                  <a:close/>
                  <a:moveTo>
                    <a:pt x="484" y="435"/>
                  </a:moveTo>
                  <a:cubicBezTo>
                    <a:pt x="485" y="433"/>
                    <a:pt x="487" y="431"/>
                    <a:pt x="488" y="429"/>
                  </a:cubicBezTo>
                  <a:cubicBezTo>
                    <a:pt x="486" y="432"/>
                    <a:pt x="490" y="437"/>
                    <a:pt x="488" y="439"/>
                  </a:cubicBezTo>
                  <a:cubicBezTo>
                    <a:pt x="488" y="437"/>
                    <a:pt x="486" y="436"/>
                    <a:pt x="484" y="435"/>
                  </a:cubicBezTo>
                  <a:close/>
                  <a:moveTo>
                    <a:pt x="488" y="418"/>
                  </a:moveTo>
                  <a:cubicBezTo>
                    <a:pt x="490" y="416"/>
                    <a:pt x="489" y="411"/>
                    <a:pt x="493" y="410"/>
                  </a:cubicBezTo>
                  <a:cubicBezTo>
                    <a:pt x="493" y="411"/>
                    <a:pt x="493" y="411"/>
                    <a:pt x="494" y="411"/>
                  </a:cubicBezTo>
                  <a:cubicBezTo>
                    <a:pt x="493" y="414"/>
                    <a:pt x="490" y="419"/>
                    <a:pt x="488" y="418"/>
                  </a:cubicBezTo>
                  <a:close/>
                  <a:moveTo>
                    <a:pt x="491" y="402"/>
                  </a:moveTo>
                  <a:cubicBezTo>
                    <a:pt x="489" y="400"/>
                    <a:pt x="493" y="395"/>
                    <a:pt x="495" y="393"/>
                  </a:cubicBezTo>
                  <a:cubicBezTo>
                    <a:pt x="496" y="398"/>
                    <a:pt x="495" y="401"/>
                    <a:pt x="491" y="402"/>
                  </a:cubicBezTo>
                  <a:close/>
                  <a:moveTo>
                    <a:pt x="487" y="396"/>
                  </a:moveTo>
                  <a:cubicBezTo>
                    <a:pt x="478" y="393"/>
                    <a:pt x="486" y="384"/>
                    <a:pt x="488" y="379"/>
                  </a:cubicBezTo>
                  <a:cubicBezTo>
                    <a:pt x="488" y="383"/>
                    <a:pt x="493" y="382"/>
                    <a:pt x="493" y="386"/>
                  </a:cubicBezTo>
                  <a:cubicBezTo>
                    <a:pt x="491" y="390"/>
                    <a:pt x="488" y="392"/>
                    <a:pt x="487" y="396"/>
                  </a:cubicBezTo>
                  <a:close/>
                  <a:moveTo>
                    <a:pt x="483" y="401"/>
                  </a:moveTo>
                  <a:cubicBezTo>
                    <a:pt x="482" y="401"/>
                    <a:pt x="482" y="404"/>
                    <a:pt x="480" y="403"/>
                  </a:cubicBezTo>
                  <a:cubicBezTo>
                    <a:pt x="481" y="399"/>
                    <a:pt x="478" y="397"/>
                    <a:pt x="481" y="396"/>
                  </a:cubicBezTo>
                  <a:cubicBezTo>
                    <a:pt x="481" y="398"/>
                    <a:pt x="483" y="398"/>
                    <a:pt x="483" y="401"/>
                  </a:cubicBezTo>
                  <a:close/>
                  <a:moveTo>
                    <a:pt x="480" y="653"/>
                  </a:moveTo>
                  <a:cubicBezTo>
                    <a:pt x="481" y="654"/>
                    <a:pt x="483" y="657"/>
                    <a:pt x="480" y="658"/>
                  </a:cubicBezTo>
                  <a:cubicBezTo>
                    <a:pt x="480" y="656"/>
                    <a:pt x="479" y="654"/>
                    <a:pt x="480" y="653"/>
                  </a:cubicBezTo>
                  <a:close/>
                  <a:moveTo>
                    <a:pt x="482" y="765"/>
                  </a:moveTo>
                  <a:cubicBezTo>
                    <a:pt x="480" y="765"/>
                    <a:pt x="481" y="767"/>
                    <a:pt x="479" y="766"/>
                  </a:cubicBezTo>
                  <a:cubicBezTo>
                    <a:pt x="479" y="764"/>
                    <a:pt x="477" y="762"/>
                    <a:pt x="480" y="761"/>
                  </a:cubicBezTo>
                  <a:cubicBezTo>
                    <a:pt x="480" y="763"/>
                    <a:pt x="482" y="763"/>
                    <a:pt x="482" y="765"/>
                  </a:cubicBezTo>
                  <a:close/>
                  <a:moveTo>
                    <a:pt x="484" y="793"/>
                  </a:moveTo>
                  <a:cubicBezTo>
                    <a:pt x="483" y="798"/>
                    <a:pt x="484" y="798"/>
                    <a:pt x="484" y="803"/>
                  </a:cubicBezTo>
                  <a:cubicBezTo>
                    <a:pt x="481" y="803"/>
                    <a:pt x="481" y="800"/>
                    <a:pt x="480" y="799"/>
                  </a:cubicBezTo>
                  <a:cubicBezTo>
                    <a:pt x="480" y="797"/>
                    <a:pt x="481" y="794"/>
                    <a:pt x="484" y="793"/>
                  </a:cubicBezTo>
                  <a:close/>
                  <a:moveTo>
                    <a:pt x="484" y="817"/>
                  </a:moveTo>
                  <a:cubicBezTo>
                    <a:pt x="485" y="818"/>
                    <a:pt x="484" y="820"/>
                    <a:pt x="482" y="820"/>
                  </a:cubicBezTo>
                  <a:cubicBezTo>
                    <a:pt x="482" y="819"/>
                    <a:pt x="482" y="816"/>
                    <a:pt x="484" y="817"/>
                  </a:cubicBezTo>
                  <a:close/>
                  <a:moveTo>
                    <a:pt x="484" y="462"/>
                  </a:moveTo>
                  <a:cubicBezTo>
                    <a:pt x="486" y="467"/>
                    <a:pt x="490" y="469"/>
                    <a:pt x="491" y="473"/>
                  </a:cubicBezTo>
                  <a:cubicBezTo>
                    <a:pt x="489" y="477"/>
                    <a:pt x="488" y="481"/>
                    <a:pt x="484" y="483"/>
                  </a:cubicBezTo>
                  <a:cubicBezTo>
                    <a:pt x="483" y="478"/>
                    <a:pt x="481" y="469"/>
                    <a:pt x="484" y="462"/>
                  </a:cubicBezTo>
                  <a:close/>
                  <a:moveTo>
                    <a:pt x="488" y="647"/>
                  </a:moveTo>
                  <a:cubicBezTo>
                    <a:pt x="487" y="650"/>
                    <a:pt x="491" y="648"/>
                    <a:pt x="491" y="649"/>
                  </a:cubicBezTo>
                  <a:cubicBezTo>
                    <a:pt x="488" y="649"/>
                    <a:pt x="489" y="652"/>
                    <a:pt x="487" y="652"/>
                  </a:cubicBezTo>
                  <a:cubicBezTo>
                    <a:pt x="488" y="651"/>
                    <a:pt x="486" y="648"/>
                    <a:pt x="488" y="647"/>
                  </a:cubicBezTo>
                  <a:close/>
                  <a:moveTo>
                    <a:pt x="490" y="616"/>
                  </a:moveTo>
                  <a:cubicBezTo>
                    <a:pt x="490" y="621"/>
                    <a:pt x="490" y="623"/>
                    <a:pt x="487" y="625"/>
                  </a:cubicBezTo>
                  <a:cubicBezTo>
                    <a:pt x="486" y="621"/>
                    <a:pt x="488" y="618"/>
                    <a:pt x="490" y="616"/>
                  </a:cubicBezTo>
                  <a:close/>
                  <a:moveTo>
                    <a:pt x="490" y="636"/>
                  </a:moveTo>
                  <a:cubicBezTo>
                    <a:pt x="490" y="640"/>
                    <a:pt x="490" y="640"/>
                    <a:pt x="491" y="643"/>
                  </a:cubicBezTo>
                  <a:cubicBezTo>
                    <a:pt x="488" y="643"/>
                    <a:pt x="488" y="638"/>
                    <a:pt x="490" y="636"/>
                  </a:cubicBezTo>
                  <a:close/>
                  <a:moveTo>
                    <a:pt x="490" y="602"/>
                  </a:moveTo>
                  <a:cubicBezTo>
                    <a:pt x="485" y="601"/>
                    <a:pt x="486" y="593"/>
                    <a:pt x="488" y="591"/>
                  </a:cubicBezTo>
                  <a:cubicBezTo>
                    <a:pt x="489" y="594"/>
                    <a:pt x="492" y="598"/>
                    <a:pt x="490" y="602"/>
                  </a:cubicBezTo>
                  <a:close/>
                  <a:moveTo>
                    <a:pt x="489" y="527"/>
                  </a:moveTo>
                  <a:cubicBezTo>
                    <a:pt x="492" y="528"/>
                    <a:pt x="490" y="533"/>
                    <a:pt x="488" y="533"/>
                  </a:cubicBezTo>
                  <a:cubicBezTo>
                    <a:pt x="485" y="531"/>
                    <a:pt x="486" y="527"/>
                    <a:pt x="486" y="524"/>
                  </a:cubicBezTo>
                  <a:cubicBezTo>
                    <a:pt x="486" y="525"/>
                    <a:pt x="489" y="527"/>
                    <a:pt x="489" y="526"/>
                  </a:cubicBezTo>
                  <a:cubicBezTo>
                    <a:pt x="489" y="524"/>
                    <a:pt x="482" y="520"/>
                    <a:pt x="488" y="519"/>
                  </a:cubicBezTo>
                  <a:cubicBezTo>
                    <a:pt x="488" y="520"/>
                    <a:pt x="490" y="519"/>
                    <a:pt x="491" y="520"/>
                  </a:cubicBezTo>
                  <a:cubicBezTo>
                    <a:pt x="491" y="522"/>
                    <a:pt x="490" y="524"/>
                    <a:pt x="492" y="524"/>
                  </a:cubicBezTo>
                  <a:cubicBezTo>
                    <a:pt x="491" y="526"/>
                    <a:pt x="492" y="528"/>
                    <a:pt x="489" y="527"/>
                  </a:cubicBezTo>
                  <a:close/>
                  <a:moveTo>
                    <a:pt x="486" y="569"/>
                  </a:moveTo>
                  <a:cubicBezTo>
                    <a:pt x="487" y="566"/>
                    <a:pt x="486" y="562"/>
                    <a:pt x="488" y="561"/>
                  </a:cubicBezTo>
                  <a:cubicBezTo>
                    <a:pt x="491" y="564"/>
                    <a:pt x="489" y="568"/>
                    <a:pt x="486" y="569"/>
                  </a:cubicBezTo>
                  <a:close/>
                  <a:moveTo>
                    <a:pt x="486" y="509"/>
                  </a:moveTo>
                  <a:cubicBezTo>
                    <a:pt x="485" y="507"/>
                    <a:pt x="484" y="501"/>
                    <a:pt x="486" y="499"/>
                  </a:cubicBezTo>
                  <a:cubicBezTo>
                    <a:pt x="486" y="500"/>
                    <a:pt x="488" y="501"/>
                    <a:pt x="488" y="500"/>
                  </a:cubicBezTo>
                  <a:cubicBezTo>
                    <a:pt x="487" y="498"/>
                    <a:pt x="485" y="497"/>
                    <a:pt x="484" y="495"/>
                  </a:cubicBezTo>
                  <a:cubicBezTo>
                    <a:pt x="486" y="494"/>
                    <a:pt x="485" y="492"/>
                    <a:pt x="487" y="493"/>
                  </a:cubicBezTo>
                  <a:cubicBezTo>
                    <a:pt x="488" y="496"/>
                    <a:pt x="491" y="497"/>
                    <a:pt x="492" y="501"/>
                  </a:cubicBezTo>
                  <a:cubicBezTo>
                    <a:pt x="490" y="503"/>
                    <a:pt x="488" y="507"/>
                    <a:pt x="486" y="509"/>
                  </a:cubicBezTo>
                  <a:close/>
                  <a:moveTo>
                    <a:pt x="489" y="592"/>
                  </a:moveTo>
                  <a:cubicBezTo>
                    <a:pt x="486" y="591"/>
                    <a:pt x="486" y="585"/>
                    <a:pt x="486" y="584"/>
                  </a:cubicBezTo>
                  <a:cubicBezTo>
                    <a:pt x="485" y="584"/>
                    <a:pt x="484" y="585"/>
                    <a:pt x="484" y="583"/>
                  </a:cubicBezTo>
                  <a:cubicBezTo>
                    <a:pt x="489" y="583"/>
                    <a:pt x="492" y="589"/>
                    <a:pt x="489" y="592"/>
                  </a:cubicBezTo>
                  <a:close/>
                  <a:moveTo>
                    <a:pt x="490" y="662"/>
                  </a:moveTo>
                  <a:cubicBezTo>
                    <a:pt x="490" y="663"/>
                    <a:pt x="492" y="666"/>
                    <a:pt x="490" y="667"/>
                  </a:cubicBezTo>
                  <a:cubicBezTo>
                    <a:pt x="488" y="666"/>
                    <a:pt x="487" y="663"/>
                    <a:pt x="490" y="662"/>
                  </a:cubicBezTo>
                  <a:close/>
                  <a:moveTo>
                    <a:pt x="491" y="683"/>
                  </a:moveTo>
                  <a:cubicBezTo>
                    <a:pt x="492" y="684"/>
                    <a:pt x="490" y="686"/>
                    <a:pt x="488" y="687"/>
                  </a:cubicBezTo>
                  <a:cubicBezTo>
                    <a:pt x="489" y="685"/>
                    <a:pt x="489" y="683"/>
                    <a:pt x="491" y="683"/>
                  </a:cubicBezTo>
                  <a:close/>
                  <a:moveTo>
                    <a:pt x="491" y="763"/>
                  </a:moveTo>
                  <a:cubicBezTo>
                    <a:pt x="492" y="765"/>
                    <a:pt x="495" y="768"/>
                    <a:pt x="491" y="767"/>
                  </a:cubicBezTo>
                  <a:cubicBezTo>
                    <a:pt x="493" y="766"/>
                    <a:pt x="487" y="763"/>
                    <a:pt x="491" y="763"/>
                  </a:cubicBezTo>
                  <a:close/>
                  <a:moveTo>
                    <a:pt x="493" y="776"/>
                  </a:moveTo>
                  <a:cubicBezTo>
                    <a:pt x="496" y="778"/>
                    <a:pt x="494" y="781"/>
                    <a:pt x="492" y="783"/>
                  </a:cubicBezTo>
                  <a:cubicBezTo>
                    <a:pt x="490" y="781"/>
                    <a:pt x="491" y="777"/>
                    <a:pt x="493" y="776"/>
                  </a:cubicBezTo>
                  <a:close/>
                  <a:moveTo>
                    <a:pt x="493" y="492"/>
                  </a:moveTo>
                  <a:cubicBezTo>
                    <a:pt x="490" y="492"/>
                    <a:pt x="490" y="490"/>
                    <a:pt x="489" y="488"/>
                  </a:cubicBezTo>
                  <a:cubicBezTo>
                    <a:pt x="490" y="486"/>
                    <a:pt x="491" y="484"/>
                    <a:pt x="493" y="483"/>
                  </a:cubicBezTo>
                  <a:cubicBezTo>
                    <a:pt x="494" y="486"/>
                    <a:pt x="494" y="489"/>
                    <a:pt x="493" y="492"/>
                  </a:cubicBezTo>
                  <a:close/>
                  <a:moveTo>
                    <a:pt x="493" y="468"/>
                  </a:moveTo>
                  <a:cubicBezTo>
                    <a:pt x="492" y="464"/>
                    <a:pt x="487" y="462"/>
                    <a:pt x="486" y="458"/>
                  </a:cubicBezTo>
                  <a:cubicBezTo>
                    <a:pt x="491" y="445"/>
                    <a:pt x="497" y="463"/>
                    <a:pt x="493" y="468"/>
                  </a:cubicBezTo>
                  <a:close/>
                  <a:moveTo>
                    <a:pt x="495" y="421"/>
                  </a:moveTo>
                  <a:cubicBezTo>
                    <a:pt x="495" y="424"/>
                    <a:pt x="497" y="427"/>
                    <a:pt x="495" y="430"/>
                  </a:cubicBezTo>
                  <a:cubicBezTo>
                    <a:pt x="490" y="428"/>
                    <a:pt x="490" y="423"/>
                    <a:pt x="495" y="421"/>
                  </a:cubicBezTo>
                  <a:close/>
                  <a:moveTo>
                    <a:pt x="499" y="536"/>
                  </a:moveTo>
                  <a:cubicBezTo>
                    <a:pt x="499" y="534"/>
                    <a:pt x="494" y="533"/>
                    <a:pt x="497" y="531"/>
                  </a:cubicBezTo>
                  <a:cubicBezTo>
                    <a:pt x="497" y="533"/>
                    <a:pt x="501" y="535"/>
                    <a:pt x="499" y="536"/>
                  </a:cubicBezTo>
                  <a:close/>
                  <a:moveTo>
                    <a:pt x="497" y="520"/>
                  </a:moveTo>
                  <a:cubicBezTo>
                    <a:pt x="497" y="514"/>
                    <a:pt x="496" y="510"/>
                    <a:pt x="497" y="506"/>
                  </a:cubicBezTo>
                  <a:cubicBezTo>
                    <a:pt x="498" y="511"/>
                    <a:pt x="500" y="517"/>
                    <a:pt x="497" y="520"/>
                  </a:cubicBezTo>
                  <a:close/>
                  <a:moveTo>
                    <a:pt x="500" y="567"/>
                  </a:moveTo>
                  <a:cubicBezTo>
                    <a:pt x="498" y="565"/>
                    <a:pt x="498" y="564"/>
                    <a:pt x="497" y="562"/>
                  </a:cubicBezTo>
                  <a:cubicBezTo>
                    <a:pt x="500" y="562"/>
                    <a:pt x="498" y="558"/>
                    <a:pt x="501" y="558"/>
                  </a:cubicBezTo>
                  <a:cubicBezTo>
                    <a:pt x="500" y="561"/>
                    <a:pt x="502" y="565"/>
                    <a:pt x="500" y="567"/>
                  </a:cubicBezTo>
                  <a:close/>
                  <a:moveTo>
                    <a:pt x="501" y="458"/>
                  </a:moveTo>
                  <a:cubicBezTo>
                    <a:pt x="500" y="457"/>
                    <a:pt x="499" y="456"/>
                    <a:pt x="500" y="453"/>
                  </a:cubicBezTo>
                  <a:cubicBezTo>
                    <a:pt x="502" y="454"/>
                    <a:pt x="503" y="455"/>
                    <a:pt x="503" y="457"/>
                  </a:cubicBezTo>
                  <a:cubicBezTo>
                    <a:pt x="502" y="457"/>
                    <a:pt x="502" y="458"/>
                    <a:pt x="501" y="458"/>
                  </a:cubicBezTo>
                  <a:close/>
                  <a:moveTo>
                    <a:pt x="504" y="468"/>
                  </a:moveTo>
                  <a:cubicBezTo>
                    <a:pt x="506" y="470"/>
                    <a:pt x="507" y="473"/>
                    <a:pt x="509" y="475"/>
                  </a:cubicBezTo>
                  <a:cubicBezTo>
                    <a:pt x="507" y="477"/>
                    <a:pt x="507" y="481"/>
                    <a:pt x="504" y="482"/>
                  </a:cubicBezTo>
                  <a:cubicBezTo>
                    <a:pt x="501" y="478"/>
                    <a:pt x="497" y="471"/>
                    <a:pt x="504" y="468"/>
                  </a:cubicBezTo>
                  <a:close/>
                  <a:moveTo>
                    <a:pt x="500" y="538"/>
                  </a:moveTo>
                  <a:cubicBezTo>
                    <a:pt x="500" y="542"/>
                    <a:pt x="500" y="546"/>
                    <a:pt x="500" y="548"/>
                  </a:cubicBezTo>
                  <a:cubicBezTo>
                    <a:pt x="495" y="546"/>
                    <a:pt x="495" y="540"/>
                    <a:pt x="497" y="535"/>
                  </a:cubicBezTo>
                  <a:cubicBezTo>
                    <a:pt x="497" y="537"/>
                    <a:pt x="499" y="537"/>
                    <a:pt x="500" y="538"/>
                  </a:cubicBezTo>
                  <a:close/>
                  <a:moveTo>
                    <a:pt x="496" y="570"/>
                  </a:moveTo>
                  <a:cubicBezTo>
                    <a:pt x="498" y="573"/>
                    <a:pt x="504" y="578"/>
                    <a:pt x="500" y="582"/>
                  </a:cubicBezTo>
                  <a:cubicBezTo>
                    <a:pt x="499" y="582"/>
                    <a:pt x="491" y="575"/>
                    <a:pt x="496" y="570"/>
                  </a:cubicBezTo>
                  <a:close/>
                  <a:moveTo>
                    <a:pt x="498" y="589"/>
                  </a:moveTo>
                  <a:cubicBezTo>
                    <a:pt x="495" y="589"/>
                    <a:pt x="495" y="585"/>
                    <a:pt x="495" y="581"/>
                  </a:cubicBezTo>
                  <a:cubicBezTo>
                    <a:pt x="498" y="581"/>
                    <a:pt x="499" y="584"/>
                    <a:pt x="500" y="586"/>
                  </a:cubicBezTo>
                  <a:cubicBezTo>
                    <a:pt x="499" y="587"/>
                    <a:pt x="498" y="587"/>
                    <a:pt x="498" y="589"/>
                  </a:cubicBezTo>
                  <a:close/>
                  <a:moveTo>
                    <a:pt x="500" y="606"/>
                  </a:moveTo>
                  <a:cubicBezTo>
                    <a:pt x="499" y="608"/>
                    <a:pt x="498" y="610"/>
                    <a:pt x="496" y="611"/>
                  </a:cubicBezTo>
                  <a:cubicBezTo>
                    <a:pt x="495" y="609"/>
                    <a:pt x="496" y="605"/>
                    <a:pt x="499" y="605"/>
                  </a:cubicBezTo>
                  <a:cubicBezTo>
                    <a:pt x="499" y="605"/>
                    <a:pt x="499" y="606"/>
                    <a:pt x="500" y="606"/>
                  </a:cubicBezTo>
                  <a:close/>
                  <a:moveTo>
                    <a:pt x="498" y="620"/>
                  </a:moveTo>
                  <a:cubicBezTo>
                    <a:pt x="501" y="623"/>
                    <a:pt x="503" y="625"/>
                    <a:pt x="503" y="629"/>
                  </a:cubicBezTo>
                  <a:cubicBezTo>
                    <a:pt x="499" y="631"/>
                    <a:pt x="500" y="637"/>
                    <a:pt x="495" y="638"/>
                  </a:cubicBezTo>
                  <a:cubicBezTo>
                    <a:pt x="495" y="631"/>
                    <a:pt x="493" y="624"/>
                    <a:pt x="498" y="620"/>
                  </a:cubicBezTo>
                  <a:close/>
                  <a:moveTo>
                    <a:pt x="507" y="491"/>
                  </a:moveTo>
                  <a:cubicBezTo>
                    <a:pt x="512" y="496"/>
                    <a:pt x="509" y="508"/>
                    <a:pt x="503" y="508"/>
                  </a:cubicBezTo>
                  <a:cubicBezTo>
                    <a:pt x="501" y="502"/>
                    <a:pt x="500" y="493"/>
                    <a:pt x="507" y="491"/>
                  </a:cubicBezTo>
                  <a:close/>
                  <a:moveTo>
                    <a:pt x="509" y="446"/>
                  </a:moveTo>
                  <a:cubicBezTo>
                    <a:pt x="505" y="444"/>
                    <a:pt x="503" y="441"/>
                    <a:pt x="501" y="437"/>
                  </a:cubicBezTo>
                  <a:cubicBezTo>
                    <a:pt x="503" y="434"/>
                    <a:pt x="504" y="431"/>
                    <a:pt x="507" y="428"/>
                  </a:cubicBezTo>
                  <a:cubicBezTo>
                    <a:pt x="510" y="434"/>
                    <a:pt x="509" y="439"/>
                    <a:pt x="509" y="446"/>
                  </a:cubicBezTo>
                  <a:close/>
                  <a:moveTo>
                    <a:pt x="506" y="419"/>
                  </a:moveTo>
                  <a:cubicBezTo>
                    <a:pt x="506" y="417"/>
                    <a:pt x="507" y="415"/>
                    <a:pt x="509" y="414"/>
                  </a:cubicBezTo>
                  <a:cubicBezTo>
                    <a:pt x="510" y="416"/>
                    <a:pt x="507" y="418"/>
                    <a:pt x="506" y="419"/>
                  </a:cubicBezTo>
                  <a:close/>
                  <a:moveTo>
                    <a:pt x="504" y="416"/>
                  </a:moveTo>
                  <a:cubicBezTo>
                    <a:pt x="502" y="416"/>
                    <a:pt x="501" y="415"/>
                    <a:pt x="501" y="413"/>
                  </a:cubicBezTo>
                  <a:cubicBezTo>
                    <a:pt x="503" y="409"/>
                    <a:pt x="505" y="405"/>
                    <a:pt x="508" y="402"/>
                  </a:cubicBezTo>
                  <a:cubicBezTo>
                    <a:pt x="510" y="407"/>
                    <a:pt x="506" y="411"/>
                    <a:pt x="504" y="416"/>
                  </a:cubicBezTo>
                  <a:close/>
                  <a:moveTo>
                    <a:pt x="506" y="395"/>
                  </a:moveTo>
                  <a:cubicBezTo>
                    <a:pt x="506" y="392"/>
                    <a:pt x="504" y="391"/>
                    <a:pt x="502" y="389"/>
                  </a:cubicBezTo>
                  <a:cubicBezTo>
                    <a:pt x="503" y="386"/>
                    <a:pt x="504" y="383"/>
                    <a:pt x="506" y="381"/>
                  </a:cubicBezTo>
                  <a:cubicBezTo>
                    <a:pt x="508" y="384"/>
                    <a:pt x="509" y="392"/>
                    <a:pt x="506" y="395"/>
                  </a:cubicBezTo>
                  <a:close/>
                  <a:moveTo>
                    <a:pt x="501" y="401"/>
                  </a:moveTo>
                  <a:cubicBezTo>
                    <a:pt x="499" y="399"/>
                    <a:pt x="502" y="398"/>
                    <a:pt x="500" y="397"/>
                  </a:cubicBezTo>
                  <a:cubicBezTo>
                    <a:pt x="504" y="395"/>
                    <a:pt x="504" y="400"/>
                    <a:pt x="501" y="401"/>
                  </a:cubicBezTo>
                  <a:close/>
                  <a:moveTo>
                    <a:pt x="505" y="455"/>
                  </a:moveTo>
                  <a:cubicBezTo>
                    <a:pt x="502" y="455"/>
                    <a:pt x="502" y="453"/>
                    <a:pt x="500" y="452"/>
                  </a:cubicBezTo>
                  <a:cubicBezTo>
                    <a:pt x="500" y="450"/>
                    <a:pt x="500" y="448"/>
                    <a:pt x="500" y="446"/>
                  </a:cubicBezTo>
                  <a:cubicBezTo>
                    <a:pt x="503" y="447"/>
                    <a:pt x="507" y="450"/>
                    <a:pt x="505" y="455"/>
                  </a:cubicBezTo>
                  <a:close/>
                  <a:moveTo>
                    <a:pt x="499" y="376"/>
                  </a:moveTo>
                  <a:cubicBezTo>
                    <a:pt x="498" y="374"/>
                    <a:pt x="498" y="372"/>
                    <a:pt x="496" y="372"/>
                  </a:cubicBezTo>
                  <a:cubicBezTo>
                    <a:pt x="492" y="371"/>
                    <a:pt x="491" y="374"/>
                    <a:pt x="491" y="376"/>
                  </a:cubicBezTo>
                  <a:cubicBezTo>
                    <a:pt x="489" y="373"/>
                    <a:pt x="491" y="370"/>
                    <a:pt x="494" y="367"/>
                  </a:cubicBezTo>
                  <a:cubicBezTo>
                    <a:pt x="495" y="370"/>
                    <a:pt x="502" y="373"/>
                    <a:pt x="499" y="376"/>
                  </a:cubicBezTo>
                  <a:close/>
                  <a:moveTo>
                    <a:pt x="484" y="368"/>
                  </a:moveTo>
                  <a:cubicBezTo>
                    <a:pt x="482" y="365"/>
                    <a:pt x="480" y="364"/>
                    <a:pt x="479" y="361"/>
                  </a:cubicBezTo>
                  <a:cubicBezTo>
                    <a:pt x="481" y="359"/>
                    <a:pt x="479" y="358"/>
                    <a:pt x="481" y="355"/>
                  </a:cubicBezTo>
                  <a:cubicBezTo>
                    <a:pt x="488" y="355"/>
                    <a:pt x="489" y="364"/>
                    <a:pt x="484" y="368"/>
                  </a:cubicBezTo>
                  <a:close/>
                  <a:moveTo>
                    <a:pt x="480" y="743"/>
                  </a:moveTo>
                  <a:cubicBezTo>
                    <a:pt x="480" y="746"/>
                    <a:pt x="482" y="750"/>
                    <a:pt x="477" y="752"/>
                  </a:cubicBezTo>
                  <a:cubicBezTo>
                    <a:pt x="478" y="749"/>
                    <a:pt x="478" y="745"/>
                    <a:pt x="480" y="743"/>
                  </a:cubicBezTo>
                  <a:close/>
                  <a:moveTo>
                    <a:pt x="484" y="831"/>
                  </a:moveTo>
                  <a:cubicBezTo>
                    <a:pt x="481" y="835"/>
                    <a:pt x="481" y="839"/>
                    <a:pt x="478" y="843"/>
                  </a:cubicBezTo>
                  <a:cubicBezTo>
                    <a:pt x="478" y="841"/>
                    <a:pt x="476" y="841"/>
                    <a:pt x="476" y="839"/>
                  </a:cubicBezTo>
                  <a:cubicBezTo>
                    <a:pt x="481" y="839"/>
                    <a:pt x="480" y="830"/>
                    <a:pt x="484" y="831"/>
                  </a:cubicBezTo>
                  <a:close/>
                  <a:moveTo>
                    <a:pt x="477" y="851"/>
                  </a:moveTo>
                  <a:cubicBezTo>
                    <a:pt x="479" y="853"/>
                    <a:pt x="481" y="855"/>
                    <a:pt x="482" y="857"/>
                  </a:cubicBezTo>
                  <a:cubicBezTo>
                    <a:pt x="480" y="857"/>
                    <a:pt x="482" y="860"/>
                    <a:pt x="480" y="859"/>
                  </a:cubicBezTo>
                  <a:cubicBezTo>
                    <a:pt x="477" y="857"/>
                    <a:pt x="478" y="853"/>
                    <a:pt x="475" y="854"/>
                  </a:cubicBezTo>
                  <a:cubicBezTo>
                    <a:pt x="477" y="854"/>
                    <a:pt x="476" y="851"/>
                    <a:pt x="477" y="851"/>
                  </a:cubicBezTo>
                  <a:close/>
                  <a:moveTo>
                    <a:pt x="473" y="853"/>
                  </a:moveTo>
                  <a:cubicBezTo>
                    <a:pt x="472" y="852"/>
                    <a:pt x="471" y="848"/>
                    <a:pt x="473" y="846"/>
                  </a:cubicBezTo>
                  <a:cubicBezTo>
                    <a:pt x="474" y="848"/>
                    <a:pt x="476" y="849"/>
                    <a:pt x="476" y="851"/>
                  </a:cubicBezTo>
                  <a:cubicBezTo>
                    <a:pt x="475" y="851"/>
                    <a:pt x="475" y="853"/>
                    <a:pt x="473" y="853"/>
                  </a:cubicBezTo>
                  <a:close/>
                  <a:moveTo>
                    <a:pt x="471" y="979"/>
                  </a:moveTo>
                  <a:cubicBezTo>
                    <a:pt x="471" y="977"/>
                    <a:pt x="471" y="975"/>
                    <a:pt x="473" y="975"/>
                  </a:cubicBezTo>
                  <a:cubicBezTo>
                    <a:pt x="472" y="976"/>
                    <a:pt x="474" y="980"/>
                    <a:pt x="471" y="979"/>
                  </a:cubicBezTo>
                  <a:close/>
                  <a:moveTo>
                    <a:pt x="461" y="917"/>
                  </a:moveTo>
                  <a:cubicBezTo>
                    <a:pt x="462" y="918"/>
                    <a:pt x="464" y="919"/>
                    <a:pt x="462" y="921"/>
                  </a:cubicBezTo>
                  <a:cubicBezTo>
                    <a:pt x="464" y="923"/>
                    <a:pt x="465" y="920"/>
                    <a:pt x="466" y="923"/>
                  </a:cubicBezTo>
                  <a:cubicBezTo>
                    <a:pt x="462" y="923"/>
                    <a:pt x="463" y="928"/>
                    <a:pt x="460" y="929"/>
                  </a:cubicBezTo>
                  <a:cubicBezTo>
                    <a:pt x="461" y="925"/>
                    <a:pt x="459" y="919"/>
                    <a:pt x="461" y="917"/>
                  </a:cubicBezTo>
                  <a:close/>
                  <a:moveTo>
                    <a:pt x="459" y="907"/>
                  </a:moveTo>
                  <a:cubicBezTo>
                    <a:pt x="460" y="905"/>
                    <a:pt x="459" y="902"/>
                    <a:pt x="460" y="901"/>
                  </a:cubicBezTo>
                  <a:cubicBezTo>
                    <a:pt x="462" y="903"/>
                    <a:pt x="463" y="905"/>
                    <a:pt x="465" y="906"/>
                  </a:cubicBezTo>
                  <a:cubicBezTo>
                    <a:pt x="465" y="907"/>
                    <a:pt x="464" y="909"/>
                    <a:pt x="463" y="910"/>
                  </a:cubicBezTo>
                  <a:cubicBezTo>
                    <a:pt x="463" y="908"/>
                    <a:pt x="461" y="907"/>
                    <a:pt x="459" y="907"/>
                  </a:cubicBezTo>
                  <a:close/>
                  <a:moveTo>
                    <a:pt x="468" y="926"/>
                  </a:moveTo>
                  <a:cubicBezTo>
                    <a:pt x="469" y="927"/>
                    <a:pt x="471" y="927"/>
                    <a:pt x="471" y="929"/>
                  </a:cubicBezTo>
                  <a:cubicBezTo>
                    <a:pt x="468" y="934"/>
                    <a:pt x="466" y="939"/>
                    <a:pt x="461" y="941"/>
                  </a:cubicBezTo>
                  <a:cubicBezTo>
                    <a:pt x="461" y="938"/>
                    <a:pt x="462" y="939"/>
                    <a:pt x="460" y="937"/>
                  </a:cubicBezTo>
                  <a:cubicBezTo>
                    <a:pt x="465" y="936"/>
                    <a:pt x="465" y="928"/>
                    <a:pt x="468" y="926"/>
                  </a:cubicBezTo>
                  <a:close/>
                  <a:moveTo>
                    <a:pt x="468" y="456"/>
                  </a:moveTo>
                  <a:cubicBezTo>
                    <a:pt x="471" y="457"/>
                    <a:pt x="473" y="459"/>
                    <a:pt x="474" y="462"/>
                  </a:cubicBezTo>
                  <a:cubicBezTo>
                    <a:pt x="472" y="462"/>
                    <a:pt x="474" y="466"/>
                    <a:pt x="471" y="465"/>
                  </a:cubicBezTo>
                  <a:cubicBezTo>
                    <a:pt x="471" y="462"/>
                    <a:pt x="470" y="460"/>
                    <a:pt x="469" y="458"/>
                  </a:cubicBezTo>
                  <a:cubicBezTo>
                    <a:pt x="469" y="459"/>
                    <a:pt x="469" y="459"/>
                    <a:pt x="468" y="458"/>
                  </a:cubicBezTo>
                  <a:cubicBezTo>
                    <a:pt x="470" y="458"/>
                    <a:pt x="469" y="457"/>
                    <a:pt x="468" y="456"/>
                  </a:cubicBezTo>
                  <a:close/>
                  <a:moveTo>
                    <a:pt x="473" y="793"/>
                  </a:moveTo>
                  <a:cubicBezTo>
                    <a:pt x="472" y="791"/>
                    <a:pt x="471" y="786"/>
                    <a:pt x="473" y="783"/>
                  </a:cubicBezTo>
                  <a:cubicBezTo>
                    <a:pt x="473" y="786"/>
                    <a:pt x="475" y="788"/>
                    <a:pt x="473" y="793"/>
                  </a:cubicBezTo>
                  <a:close/>
                  <a:moveTo>
                    <a:pt x="474" y="808"/>
                  </a:moveTo>
                  <a:cubicBezTo>
                    <a:pt x="474" y="811"/>
                    <a:pt x="476" y="812"/>
                    <a:pt x="473" y="812"/>
                  </a:cubicBezTo>
                  <a:cubicBezTo>
                    <a:pt x="472" y="813"/>
                    <a:pt x="474" y="806"/>
                    <a:pt x="474" y="808"/>
                  </a:cubicBezTo>
                  <a:close/>
                  <a:moveTo>
                    <a:pt x="470" y="953"/>
                  </a:moveTo>
                  <a:cubicBezTo>
                    <a:pt x="471" y="953"/>
                    <a:pt x="471" y="953"/>
                    <a:pt x="472" y="953"/>
                  </a:cubicBezTo>
                  <a:cubicBezTo>
                    <a:pt x="472" y="955"/>
                    <a:pt x="472" y="959"/>
                    <a:pt x="470" y="956"/>
                  </a:cubicBezTo>
                  <a:cubicBezTo>
                    <a:pt x="472" y="956"/>
                    <a:pt x="469" y="955"/>
                    <a:pt x="470" y="953"/>
                  </a:cubicBezTo>
                  <a:close/>
                  <a:moveTo>
                    <a:pt x="471" y="764"/>
                  </a:moveTo>
                  <a:cubicBezTo>
                    <a:pt x="472" y="762"/>
                    <a:pt x="470" y="759"/>
                    <a:pt x="472" y="758"/>
                  </a:cubicBezTo>
                  <a:cubicBezTo>
                    <a:pt x="473" y="760"/>
                    <a:pt x="474" y="763"/>
                    <a:pt x="471" y="764"/>
                  </a:cubicBezTo>
                  <a:close/>
                  <a:moveTo>
                    <a:pt x="473" y="599"/>
                  </a:moveTo>
                  <a:cubicBezTo>
                    <a:pt x="475" y="602"/>
                    <a:pt x="475" y="607"/>
                    <a:pt x="473" y="609"/>
                  </a:cubicBezTo>
                  <a:cubicBezTo>
                    <a:pt x="473" y="608"/>
                    <a:pt x="473" y="608"/>
                    <a:pt x="472" y="608"/>
                  </a:cubicBezTo>
                  <a:cubicBezTo>
                    <a:pt x="473" y="603"/>
                    <a:pt x="470" y="601"/>
                    <a:pt x="473" y="599"/>
                  </a:cubicBezTo>
                  <a:close/>
                  <a:moveTo>
                    <a:pt x="473" y="597"/>
                  </a:moveTo>
                  <a:cubicBezTo>
                    <a:pt x="472" y="596"/>
                    <a:pt x="471" y="590"/>
                    <a:pt x="473" y="590"/>
                  </a:cubicBezTo>
                  <a:cubicBezTo>
                    <a:pt x="474" y="592"/>
                    <a:pt x="474" y="595"/>
                    <a:pt x="473" y="597"/>
                  </a:cubicBezTo>
                  <a:close/>
                  <a:moveTo>
                    <a:pt x="472" y="582"/>
                  </a:moveTo>
                  <a:cubicBezTo>
                    <a:pt x="472" y="580"/>
                    <a:pt x="472" y="578"/>
                    <a:pt x="471" y="578"/>
                  </a:cubicBezTo>
                  <a:cubicBezTo>
                    <a:pt x="474" y="577"/>
                    <a:pt x="474" y="582"/>
                    <a:pt x="472" y="582"/>
                  </a:cubicBezTo>
                  <a:close/>
                  <a:moveTo>
                    <a:pt x="471" y="554"/>
                  </a:moveTo>
                  <a:cubicBezTo>
                    <a:pt x="471" y="553"/>
                    <a:pt x="470" y="552"/>
                    <a:pt x="471" y="551"/>
                  </a:cubicBezTo>
                  <a:cubicBezTo>
                    <a:pt x="471" y="550"/>
                    <a:pt x="471" y="550"/>
                    <a:pt x="472" y="549"/>
                  </a:cubicBezTo>
                  <a:cubicBezTo>
                    <a:pt x="473" y="550"/>
                    <a:pt x="471" y="562"/>
                    <a:pt x="471" y="554"/>
                  </a:cubicBezTo>
                  <a:close/>
                  <a:moveTo>
                    <a:pt x="464" y="1070"/>
                  </a:moveTo>
                  <a:cubicBezTo>
                    <a:pt x="464" y="1073"/>
                    <a:pt x="467" y="1074"/>
                    <a:pt x="468" y="1076"/>
                  </a:cubicBezTo>
                  <a:cubicBezTo>
                    <a:pt x="467" y="1081"/>
                    <a:pt x="464" y="1084"/>
                    <a:pt x="461" y="1089"/>
                  </a:cubicBezTo>
                  <a:cubicBezTo>
                    <a:pt x="462" y="1081"/>
                    <a:pt x="459" y="1074"/>
                    <a:pt x="464" y="1070"/>
                  </a:cubicBezTo>
                  <a:close/>
                  <a:moveTo>
                    <a:pt x="467" y="1058"/>
                  </a:moveTo>
                  <a:cubicBezTo>
                    <a:pt x="464" y="1058"/>
                    <a:pt x="462" y="1059"/>
                    <a:pt x="461" y="1058"/>
                  </a:cubicBezTo>
                  <a:cubicBezTo>
                    <a:pt x="460" y="1051"/>
                    <a:pt x="468" y="1046"/>
                    <a:pt x="470" y="1053"/>
                  </a:cubicBezTo>
                  <a:cubicBezTo>
                    <a:pt x="469" y="1055"/>
                    <a:pt x="467" y="1056"/>
                    <a:pt x="467" y="1058"/>
                  </a:cubicBezTo>
                  <a:close/>
                  <a:moveTo>
                    <a:pt x="464" y="1018"/>
                  </a:moveTo>
                  <a:cubicBezTo>
                    <a:pt x="465" y="1013"/>
                    <a:pt x="462" y="1008"/>
                    <a:pt x="464" y="1006"/>
                  </a:cubicBezTo>
                  <a:cubicBezTo>
                    <a:pt x="467" y="1008"/>
                    <a:pt x="467" y="1018"/>
                    <a:pt x="464" y="1018"/>
                  </a:cubicBezTo>
                  <a:close/>
                  <a:moveTo>
                    <a:pt x="468" y="1032"/>
                  </a:moveTo>
                  <a:cubicBezTo>
                    <a:pt x="468" y="1033"/>
                    <a:pt x="470" y="1034"/>
                    <a:pt x="469" y="1037"/>
                  </a:cubicBezTo>
                  <a:cubicBezTo>
                    <a:pt x="468" y="1039"/>
                    <a:pt x="466" y="1041"/>
                    <a:pt x="464" y="1038"/>
                  </a:cubicBezTo>
                  <a:cubicBezTo>
                    <a:pt x="465" y="1036"/>
                    <a:pt x="466" y="1034"/>
                    <a:pt x="468" y="1032"/>
                  </a:cubicBezTo>
                  <a:close/>
                  <a:moveTo>
                    <a:pt x="468" y="1002"/>
                  </a:moveTo>
                  <a:cubicBezTo>
                    <a:pt x="456" y="993"/>
                    <a:pt x="463" y="967"/>
                    <a:pt x="461" y="951"/>
                  </a:cubicBezTo>
                  <a:cubicBezTo>
                    <a:pt x="462" y="949"/>
                    <a:pt x="464" y="947"/>
                    <a:pt x="466" y="946"/>
                  </a:cubicBezTo>
                  <a:cubicBezTo>
                    <a:pt x="472" y="950"/>
                    <a:pt x="459" y="961"/>
                    <a:pt x="466" y="967"/>
                  </a:cubicBezTo>
                  <a:cubicBezTo>
                    <a:pt x="468" y="966"/>
                    <a:pt x="469" y="967"/>
                    <a:pt x="471" y="967"/>
                  </a:cubicBezTo>
                  <a:cubicBezTo>
                    <a:pt x="470" y="974"/>
                    <a:pt x="467" y="977"/>
                    <a:pt x="464" y="979"/>
                  </a:cubicBezTo>
                  <a:cubicBezTo>
                    <a:pt x="466" y="981"/>
                    <a:pt x="463" y="989"/>
                    <a:pt x="467" y="991"/>
                  </a:cubicBezTo>
                  <a:cubicBezTo>
                    <a:pt x="468" y="989"/>
                    <a:pt x="472" y="988"/>
                    <a:pt x="473" y="990"/>
                  </a:cubicBezTo>
                  <a:cubicBezTo>
                    <a:pt x="474" y="994"/>
                    <a:pt x="471" y="999"/>
                    <a:pt x="468" y="1002"/>
                  </a:cubicBezTo>
                  <a:close/>
                  <a:moveTo>
                    <a:pt x="476" y="663"/>
                  </a:moveTo>
                  <a:cubicBezTo>
                    <a:pt x="476" y="671"/>
                    <a:pt x="477" y="677"/>
                    <a:pt x="477" y="685"/>
                  </a:cubicBezTo>
                  <a:cubicBezTo>
                    <a:pt x="475" y="680"/>
                    <a:pt x="474" y="668"/>
                    <a:pt x="476" y="663"/>
                  </a:cubicBezTo>
                  <a:close/>
                  <a:moveTo>
                    <a:pt x="474" y="484"/>
                  </a:moveTo>
                  <a:cubicBezTo>
                    <a:pt x="472" y="483"/>
                    <a:pt x="472" y="480"/>
                    <a:pt x="472" y="477"/>
                  </a:cubicBezTo>
                  <a:cubicBezTo>
                    <a:pt x="473" y="477"/>
                    <a:pt x="473" y="477"/>
                    <a:pt x="474" y="477"/>
                  </a:cubicBezTo>
                  <a:cubicBezTo>
                    <a:pt x="474" y="478"/>
                    <a:pt x="477" y="483"/>
                    <a:pt x="474" y="484"/>
                  </a:cubicBezTo>
                  <a:close/>
                  <a:moveTo>
                    <a:pt x="468" y="431"/>
                  </a:moveTo>
                  <a:cubicBezTo>
                    <a:pt x="469" y="434"/>
                    <a:pt x="474" y="433"/>
                    <a:pt x="474" y="437"/>
                  </a:cubicBezTo>
                  <a:cubicBezTo>
                    <a:pt x="470" y="440"/>
                    <a:pt x="465" y="432"/>
                    <a:pt x="468" y="431"/>
                  </a:cubicBezTo>
                  <a:close/>
                  <a:moveTo>
                    <a:pt x="467" y="404"/>
                  </a:moveTo>
                  <a:cubicBezTo>
                    <a:pt x="469" y="404"/>
                    <a:pt x="470" y="406"/>
                    <a:pt x="471" y="408"/>
                  </a:cubicBezTo>
                  <a:cubicBezTo>
                    <a:pt x="469" y="407"/>
                    <a:pt x="466" y="409"/>
                    <a:pt x="466" y="408"/>
                  </a:cubicBezTo>
                  <a:cubicBezTo>
                    <a:pt x="467" y="407"/>
                    <a:pt x="466" y="404"/>
                    <a:pt x="467" y="404"/>
                  </a:cubicBezTo>
                  <a:close/>
                  <a:moveTo>
                    <a:pt x="466" y="819"/>
                  </a:moveTo>
                  <a:cubicBezTo>
                    <a:pt x="468" y="827"/>
                    <a:pt x="465" y="833"/>
                    <a:pt x="461" y="839"/>
                  </a:cubicBezTo>
                  <a:cubicBezTo>
                    <a:pt x="464" y="842"/>
                    <a:pt x="465" y="837"/>
                    <a:pt x="467" y="839"/>
                  </a:cubicBezTo>
                  <a:cubicBezTo>
                    <a:pt x="466" y="841"/>
                    <a:pt x="467" y="843"/>
                    <a:pt x="468" y="848"/>
                  </a:cubicBezTo>
                  <a:cubicBezTo>
                    <a:pt x="465" y="846"/>
                    <a:pt x="463" y="845"/>
                    <a:pt x="461" y="848"/>
                  </a:cubicBezTo>
                  <a:cubicBezTo>
                    <a:pt x="463" y="851"/>
                    <a:pt x="465" y="855"/>
                    <a:pt x="468" y="857"/>
                  </a:cubicBezTo>
                  <a:cubicBezTo>
                    <a:pt x="471" y="866"/>
                    <a:pt x="459" y="878"/>
                    <a:pt x="464" y="887"/>
                  </a:cubicBezTo>
                  <a:cubicBezTo>
                    <a:pt x="466" y="888"/>
                    <a:pt x="468" y="885"/>
                    <a:pt x="469" y="887"/>
                  </a:cubicBezTo>
                  <a:cubicBezTo>
                    <a:pt x="467" y="890"/>
                    <a:pt x="471" y="898"/>
                    <a:pt x="466" y="899"/>
                  </a:cubicBezTo>
                  <a:cubicBezTo>
                    <a:pt x="464" y="897"/>
                    <a:pt x="462" y="895"/>
                    <a:pt x="460" y="894"/>
                  </a:cubicBezTo>
                  <a:cubicBezTo>
                    <a:pt x="461" y="894"/>
                    <a:pt x="462" y="894"/>
                    <a:pt x="462" y="895"/>
                  </a:cubicBezTo>
                  <a:cubicBezTo>
                    <a:pt x="462" y="895"/>
                    <a:pt x="462" y="895"/>
                    <a:pt x="463" y="895"/>
                  </a:cubicBezTo>
                  <a:cubicBezTo>
                    <a:pt x="463" y="895"/>
                    <a:pt x="463" y="894"/>
                    <a:pt x="464" y="894"/>
                  </a:cubicBezTo>
                  <a:cubicBezTo>
                    <a:pt x="463" y="892"/>
                    <a:pt x="460" y="893"/>
                    <a:pt x="460" y="891"/>
                  </a:cubicBezTo>
                  <a:cubicBezTo>
                    <a:pt x="458" y="863"/>
                    <a:pt x="459" y="821"/>
                    <a:pt x="461" y="791"/>
                  </a:cubicBezTo>
                  <a:cubicBezTo>
                    <a:pt x="468" y="795"/>
                    <a:pt x="465" y="810"/>
                    <a:pt x="462" y="817"/>
                  </a:cubicBezTo>
                  <a:cubicBezTo>
                    <a:pt x="463" y="818"/>
                    <a:pt x="463" y="819"/>
                    <a:pt x="466" y="819"/>
                  </a:cubicBezTo>
                  <a:close/>
                  <a:moveTo>
                    <a:pt x="459" y="1100"/>
                  </a:moveTo>
                  <a:cubicBezTo>
                    <a:pt x="460" y="1102"/>
                    <a:pt x="462" y="1101"/>
                    <a:pt x="464" y="1101"/>
                  </a:cubicBezTo>
                  <a:cubicBezTo>
                    <a:pt x="462" y="1105"/>
                    <a:pt x="460" y="1108"/>
                    <a:pt x="458" y="1111"/>
                  </a:cubicBezTo>
                  <a:cubicBezTo>
                    <a:pt x="458" y="1106"/>
                    <a:pt x="457" y="1103"/>
                    <a:pt x="459" y="1100"/>
                  </a:cubicBezTo>
                  <a:close/>
                  <a:moveTo>
                    <a:pt x="468" y="1101"/>
                  </a:moveTo>
                  <a:cubicBezTo>
                    <a:pt x="472" y="1105"/>
                    <a:pt x="465" y="1108"/>
                    <a:pt x="462" y="1111"/>
                  </a:cubicBezTo>
                  <a:cubicBezTo>
                    <a:pt x="464" y="1107"/>
                    <a:pt x="466" y="1104"/>
                    <a:pt x="468" y="1101"/>
                  </a:cubicBezTo>
                  <a:close/>
                  <a:moveTo>
                    <a:pt x="470" y="1140"/>
                  </a:moveTo>
                  <a:cubicBezTo>
                    <a:pt x="471" y="1142"/>
                    <a:pt x="475" y="1144"/>
                    <a:pt x="473" y="1147"/>
                  </a:cubicBezTo>
                  <a:cubicBezTo>
                    <a:pt x="470" y="1146"/>
                    <a:pt x="469" y="1142"/>
                    <a:pt x="470" y="1140"/>
                  </a:cubicBezTo>
                  <a:close/>
                  <a:moveTo>
                    <a:pt x="466" y="1089"/>
                  </a:moveTo>
                  <a:cubicBezTo>
                    <a:pt x="468" y="1085"/>
                    <a:pt x="467" y="1082"/>
                    <a:pt x="471" y="1079"/>
                  </a:cubicBezTo>
                  <a:cubicBezTo>
                    <a:pt x="471" y="1080"/>
                    <a:pt x="471" y="1080"/>
                    <a:pt x="472" y="1080"/>
                  </a:cubicBezTo>
                  <a:cubicBezTo>
                    <a:pt x="470" y="1083"/>
                    <a:pt x="469" y="1087"/>
                    <a:pt x="466" y="1089"/>
                  </a:cubicBezTo>
                  <a:close/>
                  <a:moveTo>
                    <a:pt x="471" y="1071"/>
                  </a:moveTo>
                  <a:cubicBezTo>
                    <a:pt x="471" y="1069"/>
                    <a:pt x="472" y="1069"/>
                    <a:pt x="473" y="1068"/>
                  </a:cubicBezTo>
                  <a:cubicBezTo>
                    <a:pt x="475" y="1069"/>
                    <a:pt x="475" y="1072"/>
                    <a:pt x="477" y="1072"/>
                  </a:cubicBezTo>
                  <a:cubicBezTo>
                    <a:pt x="476" y="1074"/>
                    <a:pt x="476" y="1075"/>
                    <a:pt x="474" y="1075"/>
                  </a:cubicBezTo>
                  <a:cubicBezTo>
                    <a:pt x="473" y="1074"/>
                    <a:pt x="473" y="1071"/>
                    <a:pt x="471" y="1071"/>
                  </a:cubicBezTo>
                  <a:close/>
                  <a:moveTo>
                    <a:pt x="473" y="1046"/>
                  </a:moveTo>
                  <a:cubicBezTo>
                    <a:pt x="469" y="1046"/>
                    <a:pt x="471" y="1041"/>
                    <a:pt x="474" y="1042"/>
                  </a:cubicBezTo>
                  <a:cubicBezTo>
                    <a:pt x="474" y="1044"/>
                    <a:pt x="472" y="1043"/>
                    <a:pt x="473" y="1046"/>
                  </a:cubicBezTo>
                  <a:close/>
                  <a:moveTo>
                    <a:pt x="473" y="869"/>
                  </a:moveTo>
                  <a:cubicBezTo>
                    <a:pt x="474" y="869"/>
                    <a:pt x="471" y="866"/>
                    <a:pt x="474" y="867"/>
                  </a:cubicBezTo>
                  <a:cubicBezTo>
                    <a:pt x="473" y="869"/>
                    <a:pt x="476" y="867"/>
                    <a:pt x="475" y="870"/>
                  </a:cubicBezTo>
                  <a:cubicBezTo>
                    <a:pt x="474" y="870"/>
                    <a:pt x="473" y="870"/>
                    <a:pt x="473" y="869"/>
                  </a:cubicBezTo>
                  <a:close/>
                  <a:moveTo>
                    <a:pt x="476" y="892"/>
                  </a:moveTo>
                  <a:cubicBezTo>
                    <a:pt x="476" y="894"/>
                    <a:pt x="478" y="893"/>
                    <a:pt x="478" y="894"/>
                  </a:cubicBezTo>
                  <a:cubicBezTo>
                    <a:pt x="476" y="894"/>
                    <a:pt x="477" y="898"/>
                    <a:pt x="474" y="897"/>
                  </a:cubicBezTo>
                  <a:cubicBezTo>
                    <a:pt x="474" y="895"/>
                    <a:pt x="474" y="893"/>
                    <a:pt x="476" y="892"/>
                  </a:cubicBezTo>
                  <a:close/>
                  <a:moveTo>
                    <a:pt x="482" y="943"/>
                  </a:moveTo>
                  <a:cubicBezTo>
                    <a:pt x="480" y="944"/>
                    <a:pt x="480" y="948"/>
                    <a:pt x="477" y="948"/>
                  </a:cubicBezTo>
                  <a:cubicBezTo>
                    <a:pt x="477" y="944"/>
                    <a:pt x="477" y="940"/>
                    <a:pt x="476" y="937"/>
                  </a:cubicBezTo>
                  <a:cubicBezTo>
                    <a:pt x="479" y="938"/>
                    <a:pt x="480" y="941"/>
                    <a:pt x="482" y="943"/>
                  </a:cubicBezTo>
                  <a:close/>
                  <a:moveTo>
                    <a:pt x="480" y="959"/>
                  </a:moveTo>
                  <a:cubicBezTo>
                    <a:pt x="482" y="961"/>
                    <a:pt x="484" y="967"/>
                    <a:pt x="480" y="968"/>
                  </a:cubicBezTo>
                  <a:cubicBezTo>
                    <a:pt x="477" y="967"/>
                    <a:pt x="477" y="964"/>
                    <a:pt x="477" y="960"/>
                  </a:cubicBezTo>
                  <a:cubicBezTo>
                    <a:pt x="478" y="960"/>
                    <a:pt x="479" y="960"/>
                    <a:pt x="480" y="959"/>
                  </a:cubicBezTo>
                  <a:close/>
                  <a:moveTo>
                    <a:pt x="482" y="954"/>
                  </a:moveTo>
                  <a:cubicBezTo>
                    <a:pt x="482" y="951"/>
                    <a:pt x="484" y="950"/>
                    <a:pt x="486" y="948"/>
                  </a:cubicBezTo>
                  <a:cubicBezTo>
                    <a:pt x="486" y="949"/>
                    <a:pt x="486" y="951"/>
                    <a:pt x="488" y="950"/>
                  </a:cubicBezTo>
                  <a:cubicBezTo>
                    <a:pt x="489" y="957"/>
                    <a:pt x="485" y="958"/>
                    <a:pt x="482" y="954"/>
                  </a:cubicBezTo>
                  <a:close/>
                  <a:moveTo>
                    <a:pt x="485" y="916"/>
                  </a:moveTo>
                  <a:cubicBezTo>
                    <a:pt x="486" y="913"/>
                    <a:pt x="488" y="911"/>
                    <a:pt x="489" y="908"/>
                  </a:cubicBezTo>
                  <a:cubicBezTo>
                    <a:pt x="490" y="912"/>
                    <a:pt x="493" y="913"/>
                    <a:pt x="494" y="916"/>
                  </a:cubicBezTo>
                  <a:cubicBezTo>
                    <a:pt x="493" y="919"/>
                    <a:pt x="492" y="921"/>
                    <a:pt x="489" y="922"/>
                  </a:cubicBezTo>
                  <a:cubicBezTo>
                    <a:pt x="490" y="918"/>
                    <a:pt x="486" y="919"/>
                    <a:pt x="485" y="916"/>
                  </a:cubicBezTo>
                  <a:close/>
                  <a:moveTo>
                    <a:pt x="489" y="941"/>
                  </a:moveTo>
                  <a:cubicBezTo>
                    <a:pt x="490" y="943"/>
                    <a:pt x="493" y="943"/>
                    <a:pt x="492" y="947"/>
                  </a:cubicBezTo>
                  <a:cubicBezTo>
                    <a:pt x="489" y="948"/>
                    <a:pt x="486" y="942"/>
                    <a:pt x="489" y="941"/>
                  </a:cubicBezTo>
                  <a:close/>
                  <a:moveTo>
                    <a:pt x="495" y="929"/>
                  </a:moveTo>
                  <a:cubicBezTo>
                    <a:pt x="494" y="932"/>
                    <a:pt x="498" y="931"/>
                    <a:pt x="498" y="934"/>
                  </a:cubicBezTo>
                  <a:cubicBezTo>
                    <a:pt x="496" y="933"/>
                    <a:pt x="498" y="936"/>
                    <a:pt x="496" y="936"/>
                  </a:cubicBezTo>
                  <a:cubicBezTo>
                    <a:pt x="495" y="934"/>
                    <a:pt x="490" y="931"/>
                    <a:pt x="495" y="929"/>
                  </a:cubicBezTo>
                  <a:close/>
                  <a:moveTo>
                    <a:pt x="491" y="904"/>
                  </a:moveTo>
                  <a:cubicBezTo>
                    <a:pt x="494" y="905"/>
                    <a:pt x="496" y="908"/>
                    <a:pt x="497" y="910"/>
                  </a:cubicBezTo>
                  <a:cubicBezTo>
                    <a:pt x="495" y="911"/>
                    <a:pt x="493" y="906"/>
                    <a:pt x="491" y="904"/>
                  </a:cubicBezTo>
                  <a:close/>
                  <a:moveTo>
                    <a:pt x="493" y="900"/>
                  </a:moveTo>
                  <a:cubicBezTo>
                    <a:pt x="493" y="898"/>
                    <a:pt x="494" y="896"/>
                    <a:pt x="495" y="895"/>
                  </a:cubicBezTo>
                  <a:cubicBezTo>
                    <a:pt x="497" y="898"/>
                    <a:pt x="501" y="902"/>
                    <a:pt x="500" y="905"/>
                  </a:cubicBezTo>
                  <a:cubicBezTo>
                    <a:pt x="498" y="903"/>
                    <a:pt x="495" y="902"/>
                    <a:pt x="493" y="900"/>
                  </a:cubicBezTo>
                  <a:close/>
                  <a:moveTo>
                    <a:pt x="494" y="886"/>
                  </a:moveTo>
                  <a:cubicBezTo>
                    <a:pt x="492" y="883"/>
                    <a:pt x="490" y="881"/>
                    <a:pt x="492" y="877"/>
                  </a:cubicBezTo>
                  <a:cubicBezTo>
                    <a:pt x="497" y="877"/>
                    <a:pt x="497" y="884"/>
                    <a:pt x="494" y="886"/>
                  </a:cubicBezTo>
                  <a:close/>
                  <a:moveTo>
                    <a:pt x="493" y="863"/>
                  </a:moveTo>
                  <a:cubicBezTo>
                    <a:pt x="490" y="862"/>
                    <a:pt x="489" y="860"/>
                    <a:pt x="488" y="857"/>
                  </a:cubicBezTo>
                  <a:cubicBezTo>
                    <a:pt x="492" y="854"/>
                    <a:pt x="493" y="848"/>
                    <a:pt x="497" y="845"/>
                  </a:cubicBezTo>
                  <a:cubicBezTo>
                    <a:pt x="497" y="847"/>
                    <a:pt x="500" y="848"/>
                    <a:pt x="499" y="851"/>
                  </a:cubicBezTo>
                  <a:cubicBezTo>
                    <a:pt x="496" y="854"/>
                    <a:pt x="495" y="859"/>
                    <a:pt x="493" y="863"/>
                  </a:cubicBezTo>
                  <a:close/>
                  <a:moveTo>
                    <a:pt x="496" y="832"/>
                  </a:moveTo>
                  <a:cubicBezTo>
                    <a:pt x="493" y="832"/>
                    <a:pt x="492" y="828"/>
                    <a:pt x="489" y="828"/>
                  </a:cubicBezTo>
                  <a:cubicBezTo>
                    <a:pt x="491" y="826"/>
                    <a:pt x="490" y="822"/>
                    <a:pt x="493" y="822"/>
                  </a:cubicBezTo>
                  <a:cubicBezTo>
                    <a:pt x="494" y="825"/>
                    <a:pt x="495" y="827"/>
                    <a:pt x="497" y="828"/>
                  </a:cubicBezTo>
                  <a:cubicBezTo>
                    <a:pt x="496" y="829"/>
                    <a:pt x="496" y="830"/>
                    <a:pt x="496" y="832"/>
                  </a:cubicBezTo>
                  <a:close/>
                  <a:moveTo>
                    <a:pt x="488" y="808"/>
                  </a:moveTo>
                  <a:cubicBezTo>
                    <a:pt x="489" y="803"/>
                    <a:pt x="491" y="800"/>
                    <a:pt x="493" y="798"/>
                  </a:cubicBezTo>
                  <a:cubicBezTo>
                    <a:pt x="493" y="799"/>
                    <a:pt x="495" y="799"/>
                    <a:pt x="495" y="801"/>
                  </a:cubicBezTo>
                  <a:cubicBezTo>
                    <a:pt x="491" y="801"/>
                    <a:pt x="492" y="807"/>
                    <a:pt x="488" y="808"/>
                  </a:cubicBezTo>
                  <a:close/>
                  <a:moveTo>
                    <a:pt x="505" y="743"/>
                  </a:moveTo>
                  <a:cubicBezTo>
                    <a:pt x="506" y="745"/>
                    <a:pt x="506" y="749"/>
                    <a:pt x="503" y="750"/>
                  </a:cubicBezTo>
                  <a:cubicBezTo>
                    <a:pt x="503" y="749"/>
                    <a:pt x="502" y="749"/>
                    <a:pt x="501" y="749"/>
                  </a:cubicBezTo>
                  <a:cubicBezTo>
                    <a:pt x="501" y="746"/>
                    <a:pt x="503" y="744"/>
                    <a:pt x="505" y="743"/>
                  </a:cubicBezTo>
                  <a:close/>
                  <a:moveTo>
                    <a:pt x="499" y="728"/>
                  </a:moveTo>
                  <a:cubicBezTo>
                    <a:pt x="500" y="728"/>
                    <a:pt x="500" y="726"/>
                    <a:pt x="502" y="727"/>
                  </a:cubicBezTo>
                  <a:cubicBezTo>
                    <a:pt x="503" y="730"/>
                    <a:pt x="505" y="730"/>
                    <a:pt x="504" y="733"/>
                  </a:cubicBezTo>
                  <a:cubicBezTo>
                    <a:pt x="501" y="732"/>
                    <a:pt x="500" y="730"/>
                    <a:pt x="499" y="728"/>
                  </a:cubicBezTo>
                  <a:close/>
                  <a:moveTo>
                    <a:pt x="496" y="674"/>
                  </a:moveTo>
                  <a:cubicBezTo>
                    <a:pt x="496" y="672"/>
                    <a:pt x="496" y="671"/>
                    <a:pt x="498" y="671"/>
                  </a:cubicBezTo>
                  <a:cubicBezTo>
                    <a:pt x="498" y="671"/>
                    <a:pt x="498" y="672"/>
                    <a:pt x="499" y="672"/>
                  </a:cubicBezTo>
                  <a:cubicBezTo>
                    <a:pt x="499" y="673"/>
                    <a:pt x="498" y="674"/>
                    <a:pt x="496" y="674"/>
                  </a:cubicBezTo>
                  <a:close/>
                  <a:moveTo>
                    <a:pt x="496" y="649"/>
                  </a:moveTo>
                  <a:cubicBezTo>
                    <a:pt x="497" y="649"/>
                    <a:pt x="497" y="648"/>
                    <a:pt x="499" y="648"/>
                  </a:cubicBezTo>
                  <a:cubicBezTo>
                    <a:pt x="499" y="650"/>
                    <a:pt x="503" y="652"/>
                    <a:pt x="501" y="654"/>
                  </a:cubicBezTo>
                  <a:cubicBezTo>
                    <a:pt x="498" y="654"/>
                    <a:pt x="497" y="651"/>
                    <a:pt x="496" y="649"/>
                  </a:cubicBezTo>
                  <a:close/>
                  <a:moveTo>
                    <a:pt x="503" y="663"/>
                  </a:moveTo>
                  <a:cubicBezTo>
                    <a:pt x="502" y="665"/>
                    <a:pt x="504" y="665"/>
                    <a:pt x="504" y="667"/>
                  </a:cubicBezTo>
                  <a:cubicBezTo>
                    <a:pt x="502" y="667"/>
                    <a:pt x="502" y="667"/>
                    <a:pt x="501" y="667"/>
                  </a:cubicBezTo>
                  <a:cubicBezTo>
                    <a:pt x="499" y="666"/>
                    <a:pt x="501" y="663"/>
                    <a:pt x="503" y="663"/>
                  </a:cubicBezTo>
                  <a:close/>
                  <a:moveTo>
                    <a:pt x="503" y="647"/>
                  </a:moveTo>
                  <a:cubicBezTo>
                    <a:pt x="502" y="645"/>
                    <a:pt x="501" y="645"/>
                    <a:pt x="501" y="643"/>
                  </a:cubicBezTo>
                  <a:cubicBezTo>
                    <a:pt x="502" y="643"/>
                    <a:pt x="503" y="642"/>
                    <a:pt x="504" y="642"/>
                  </a:cubicBezTo>
                  <a:cubicBezTo>
                    <a:pt x="505" y="643"/>
                    <a:pt x="504" y="646"/>
                    <a:pt x="503" y="647"/>
                  </a:cubicBezTo>
                  <a:close/>
                  <a:moveTo>
                    <a:pt x="506" y="518"/>
                  </a:moveTo>
                  <a:cubicBezTo>
                    <a:pt x="509" y="521"/>
                    <a:pt x="512" y="531"/>
                    <a:pt x="507" y="535"/>
                  </a:cubicBezTo>
                  <a:cubicBezTo>
                    <a:pt x="502" y="532"/>
                    <a:pt x="502" y="521"/>
                    <a:pt x="506" y="518"/>
                  </a:cubicBezTo>
                  <a:close/>
                  <a:moveTo>
                    <a:pt x="509" y="560"/>
                  </a:moveTo>
                  <a:cubicBezTo>
                    <a:pt x="503" y="557"/>
                    <a:pt x="504" y="549"/>
                    <a:pt x="509" y="547"/>
                  </a:cubicBezTo>
                  <a:cubicBezTo>
                    <a:pt x="510" y="550"/>
                    <a:pt x="511" y="557"/>
                    <a:pt x="509" y="560"/>
                  </a:cubicBezTo>
                  <a:close/>
                  <a:moveTo>
                    <a:pt x="509" y="587"/>
                  </a:moveTo>
                  <a:cubicBezTo>
                    <a:pt x="511" y="589"/>
                    <a:pt x="508" y="590"/>
                    <a:pt x="510" y="591"/>
                  </a:cubicBezTo>
                  <a:cubicBezTo>
                    <a:pt x="507" y="592"/>
                    <a:pt x="507" y="587"/>
                    <a:pt x="509" y="587"/>
                  </a:cubicBezTo>
                  <a:close/>
                  <a:moveTo>
                    <a:pt x="502" y="370"/>
                  </a:moveTo>
                  <a:cubicBezTo>
                    <a:pt x="500" y="367"/>
                    <a:pt x="497" y="365"/>
                    <a:pt x="495" y="361"/>
                  </a:cubicBezTo>
                  <a:cubicBezTo>
                    <a:pt x="498" y="358"/>
                    <a:pt x="499" y="352"/>
                    <a:pt x="502" y="348"/>
                  </a:cubicBezTo>
                  <a:cubicBezTo>
                    <a:pt x="504" y="352"/>
                    <a:pt x="507" y="353"/>
                    <a:pt x="505" y="357"/>
                  </a:cubicBezTo>
                  <a:cubicBezTo>
                    <a:pt x="507" y="357"/>
                    <a:pt x="508" y="357"/>
                    <a:pt x="510" y="357"/>
                  </a:cubicBezTo>
                  <a:cubicBezTo>
                    <a:pt x="505" y="361"/>
                    <a:pt x="507" y="367"/>
                    <a:pt x="502" y="370"/>
                  </a:cubicBezTo>
                  <a:close/>
                  <a:moveTo>
                    <a:pt x="524" y="437"/>
                  </a:moveTo>
                  <a:cubicBezTo>
                    <a:pt x="524" y="440"/>
                    <a:pt x="525" y="441"/>
                    <a:pt x="526" y="442"/>
                  </a:cubicBezTo>
                  <a:cubicBezTo>
                    <a:pt x="523" y="443"/>
                    <a:pt x="523" y="438"/>
                    <a:pt x="524" y="437"/>
                  </a:cubicBezTo>
                  <a:close/>
                  <a:moveTo>
                    <a:pt x="524" y="593"/>
                  </a:moveTo>
                  <a:cubicBezTo>
                    <a:pt x="524" y="591"/>
                    <a:pt x="521" y="586"/>
                    <a:pt x="524" y="586"/>
                  </a:cubicBezTo>
                  <a:cubicBezTo>
                    <a:pt x="524" y="589"/>
                    <a:pt x="526" y="591"/>
                    <a:pt x="524" y="593"/>
                  </a:cubicBezTo>
                  <a:close/>
                  <a:moveTo>
                    <a:pt x="527" y="459"/>
                  </a:moveTo>
                  <a:cubicBezTo>
                    <a:pt x="527" y="462"/>
                    <a:pt x="529" y="467"/>
                    <a:pt x="526" y="469"/>
                  </a:cubicBezTo>
                  <a:cubicBezTo>
                    <a:pt x="524" y="468"/>
                    <a:pt x="524" y="459"/>
                    <a:pt x="527" y="459"/>
                  </a:cubicBezTo>
                  <a:close/>
                  <a:moveTo>
                    <a:pt x="526" y="416"/>
                  </a:moveTo>
                  <a:cubicBezTo>
                    <a:pt x="523" y="414"/>
                    <a:pt x="521" y="412"/>
                    <a:pt x="520" y="409"/>
                  </a:cubicBezTo>
                  <a:cubicBezTo>
                    <a:pt x="525" y="396"/>
                    <a:pt x="531" y="411"/>
                    <a:pt x="526" y="416"/>
                  </a:cubicBezTo>
                  <a:close/>
                  <a:moveTo>
                    <a:pt x="523" y="394"/>
                  </a:moveTo>
                  <a:cubicBezTo>
                    <a:pt x="521" y="392"/>
                    <a:pt x="519" y="390"/>
                    <a:pt x="518" y="387"/>
                  </a:cubicBezTo>
                  <a:cubicBezTo>
                    <a:pt x="521" y="384"/>
                    <a:pt x="523" y="382"/>
                    <a:pt x="526" y="383"/>
                  </a:cubicBezTo>
                  <a:cubicBezTo>
                    <a:pt x="525" y="388"/>
                    <a:pt x="529" y="392"/>
                    <a:pt x="523" y="394"/>
                  </a:cubicBezTo>
                  <a:close/>
                  <a:moveTo>
                    <a:pt x="521" y="399"/>
                  </a:moveTo>
                  <a:cubicBezTo>
                    <a:pt x="519" y="400"/>
                    <a:pt x="518" y="403"/>
                    <a:pt x="517" y="405"/>
                  </a:cubicBezTo>
                  <a:cubicBezTo>
                    <a:pt x="515" y="405"/>
                    <a:pt x="515" y="404"/>
                    <a:pt x="514" y="404"/>
                  </a:cubicBezTo>
                  <a:cubicBezTo>
                    <a:pt x="515" y="400"/>
                    <a:pt x="518" y="396"/>
                    <a:pt x="518" y="394"/>
                  </a:cubicBezTo>
                  <a:cubicBezTo>
                    <a:pt x="519" y="396"/>
                    <a:pt x="521" y="396"/>
                    <a:pt x="521" y="399"/>
                  </a:cubicBezTo>
                  <a:close/>
                  <a:moveTo>
                    <a:pt x="513" y="399"/>
                  </a:moveTo>
                  <a:cubicBezTo>
                    <a:pt x="511" y="396"/>
                    <a:pt x="513" y="393"/>
                    <a:pt x="516" y="392"/>
                  </a:cubicBezTo>
                  <a:cubicBezTo>
                    <a:pt x="518" y="395"/>
                    <a:pt x="513" y="397"/>
                    <a:pt x="513" y="399"/>
                  </a:cubicBezTo>
                  <a:close/>
                  <a:moveTo>
                    <a:pt x="512" y="650"/>
                  </a:moveTo>
                  <a:cubicBezTo>
                    <a:pt x="512" y="646"/>
                    <a:pt x="512" y="641"/>
                    <a:pt x="515" y="641"/>
                  </a:cubicBezTo>
                  <a:cubicBezTo>
                    <a:pt x="518" y="644"/>
                    <a:pt x="514" y="648"/>
                    <a:pt x="512" y="650"/>
                  </a:cubicBezTo>
                  <a:close/>
                  <a:moveTo>
                    <a:pt x="517" y="656"/>
                  </a:moveTo>
                  <a:cubicBezTo>
                    <a:pt x="517" y="658"/>
                    <a:pt x="517" y="660"/>
                    <a:pt x="517" y="662"/>
                  </a:cubicBezTo>
                  <a:cubicBezTo>
                    <a:pt x="513" y="662"/>
                    <a:pt x="513" y="656"/>
                    <a:pt x="517" y="656"/>
                  </a:cubicBezTo>
                  <a:close/>
                  <a:moveTo>
                    <a:pt x="513" y="665"/>
                  </a:moveTo>
                  <a:cubicBezTo>
                    <a:pt x="513" y="667"/>
                    <a:pt x="515" y="667"/>
                    <a:pt x="515" y="669"/>
                  </a:cubicBezTo>
                  <a:cubicBezTo>
                    <a:pt x="513" y="670"/>
                    <a:pt x="511" y="666"/>
                    <a:pt x="513" y="665"/>
                  </a:cubicBezTo>
                  <a:close/>
                  <a:moveTo>
                    <a:pt x="516" y="677"/>
                  </a:moveTo>
                  <a:cubicBezTo>
                    <a:pt x="517" y="679"/>
                    <a:pt x="518" y="683"/>
                    <a:pt x="516" y="685"/>
                  </a:cubicBezTo>
                  <a:cubicBezTo>
                    <a:pt x="516" y="683"/>
                    <a:pt x="513" y="683"/>
                    <a:pt x="513" y="681"/>
                  </a:cubicBezTo>
                  <a:cubicBezTo>
                    <a:pt x="514" y="679"/>
                    <a:pt x="515" y="678"/>
                    <a:pt x="516" y="677"/>
                  </a:cubicBezTo>
                  <a:close/>
                  <a:moveTo>
                    <a:pt x="513" y="632"/>
                  </a:moveTo>
                  <a:cubicBezTo>
                    <a:pt x="512" y="629"/>
                    <a:pt x="513" y="624"/>
                    <a:pt x="515" y="623"/>
                  </a:cubicBezTo>
                  <a:cubicBezTo>
                    <a:pt x="516" y="624"/>
                    <a:pt x="516" y="624"/>
                    <a:pt x="517" y="624"/>
                  </a:cubicBezTo>
                  <a:cubicBezTo>
                    <a:pt x="518" y="628"/>
                    <a:pt x="517" y="631"/>
                    <a:pt x="513" y="632"/>
                  </a:cubicBezTo>
                  <a:close/>
                  <a:moveTo>
                    <a:pt x="513" y="611"/>
                  </a:moveTo>
                  <a:cubicBezTo>
                    <a:pt x="513" y="606"/>
                    <a:pt x="513" y="604"/>
                    <a:pt x="513" y="600"/>
                  </a:cubicBezTo>
                  <a:cubicBezTo>
                    <a:pt x="516" y="600"/>
                    <a:pt x="516" y="603"/>
                    <a:pt x="517" y="605"/>
                  </a:cubicBezTo>
                  <a:cubicBezTo>
                    <a:pt x="515" y="606"/>
                    <a:pt x="515" y="610"/>
                    <a:pt x="513" y="611"/>
                  </a:cubicBezTo>
                  <a:close/>
                  <a:moveTo>
                    <a:pt x="518" y="710"/>
                  </a:moveTo>
                  <a:cubicBezTo>
                    <a:pt x="518" y="712"/>
                    <a:pt x="516" y="716"/>
                    <a:pt x="515" y="714"/>
                  </a:cubicBezTo>
                  <a:cubicBezTo>
                    <a:pt x="516" y="713"/>
                    <a:pt x="516" y="711"/>
                    <a:pt x="518" y="710"/>
                  </a:cubicBezTo>
                  <a:close/>
                  <a:moveTo>
                    <a:pt x="515" y="456"/>
                  </a:moveTo>
                  <a:cubicBezTo>
                    <a:pt x="515" y="454"/>
                    <a:pt x="513" y="455"/>
                    <a:pt x="513" y="453"/>
                  </a:cubicBezTo>
                  <a:cubicBezTo>
                    <a:pt x="514" y="452"/>
                    <a:pt x="514" y="450"/>
                    <a:pt x="516" y="450"/>
                  </a:cubicBezTo>
                  <a:cubicBezTo>
                    <a:pt x="518" y="452"/>
                    <a:pt x="517" y="454"/>
                    <a:pt x="515" y="456"/>
                  </a:cubicBezTo>
                  <a:close/>
                  <a:moveTo>
                    <a:pt x="519" y="485"/>
                  </a:moveTo>
                  <a:cubicBezTo>
                    <a:pt x="519" y="490"/>
                    <a:pt x="517" y="492"/>
                    <a:pt x="514" y="494"/>
                  </a:cubicBezTo>
                  <a:cubicBezTo>
                    <a:pt x="514" y="490"/>
                    <a:pt x="511" y="484"/>
                    <a:pt x="515" y="482"/>
                  </a:cubicBezTo>
                  <a:cubicBezTo>
                    <a:pt x="516" y="483"/>
                    <a:pt x="516" y="485"/>
                    <a:pt x="519" y="485"/>
                  </a:cubicBezTo>
                  <a:close/>
                  <a:moveTo>
                    <a:pt x="516" y="464"/>
                  </a:moveTo>
                  <a:cubicBezTo>
                    <a:pt x="516" y="466"/>
                    <a:pt x="515" y="468"/>
                    <a:pt x="513" y="468"/>
                  </a:cubicBezTo>
                  <a:cubicBezTo>
                    <a:pt x="513" y="466"/>
                    <a:pt x="512" y="462"/>
                    <a:pt x="513" y="460"/>
                  </a:cubicBezTo>
                  <a:cubicBezTo>
                    <a:pt x="514" y="462"/>
                    <a:pt x="516" y="462"/>
                    <a:pt x="516" y="464"/>
                  </a:cubicBezTo>
                  <a:close/>
                  <a:moveTo>
                    <a:pt x="517" y="601"/>
                  </a:moveTo>
                  <a:cubicBezTo>
                    <a:pt x="516" y="599"/>
                    <a:pt x="511" y="594"/>
                    <a:pt x="515" y="594"/>
                  </a:cubicBezTo>
                  <a:cubicBezTo>
                    <a:pt x="514" y="595"/>
                    <a:pt x="519" y="599"/>
                    <a:pt x="517" y="601"/>
                  </a:cubicBezTo>
                  <a:close/>
                  <a:moveTo>
                    <a:pt x="514" y="582"/>
                  </a:moveTo>
                  <a:cubicBezTo>
                    <a:pt x="513" y="580"/>
                    <a:pt x="514" y="577"/>
                    <a:pt x="516" y="577"/>
                  </a:cubicBezTo>
                  <a:cubicBezTo>
                    <a:pt x="518" y="579"/>
                    <a:pt x="515" y="581"/>
                    <a:pt x="514" y="582"/>
                  </a:cubicBezTo>
                  <a:close/>
                  <a:moveTo>
                    <a:pt x="513" y="560"/>
                  </a:moveTo>
                  <a:cubicBezTo>
                    <a:pt x="514" y="558"/>
                    <a:pt x="512" y="554"/>
                    <a:pt x="514" y="553"/>
                  </a:cubicBezTo>
                  <a:cubicBezTo>
                    <a:pt x="514" y="554"/>
                    <a:pt x="515" y="555"/>
                    <a:pt x="517" y="556"/>
                  </a:cubicBezTo>
                  <a:cubicBezTo>
                    <a:pt x="516" y="557"/>
                    <a:pt x="516" y="560"/>
                    <a:pt x="513" y="560"/>
                  </a:cubicBezTo>
                  <a:close/>
                  <a:moveTo>
                    <a:pt x="516" y="502"/>
                  </a:moveTo>
                  <a:cubicBezTo>
                    <a:pt x="519" y="505"/>
                    <a:pt x="521" y="510"/>
                    <a:pt x="521" y="514"/>
                  </a:cubicBezTo>
                  <a:cubicBezTo>
                    <a:pt x="515" y="515"/>
                    <a:pt x="519" y="521"/>
                    <a:pt x="514" y="522"/>
                  </a:cubicBezTo>
                  <a:cubicBezTo>
                    <a:pt x="513" y="516"/>
                    <a:pt x="512" y="505"/>
                    <a:pt x="516" y="502"/>
                  </a:cubicBezTo>
                  <a:close/>
                  <a:moveTo>
                    <a:pt x="517" y="426"/>
                  </a:moveTo>
                  <a:cubicBezTo>
                    <a:pt x="516" y="427"/>
                    <a:pt x="518" y="427"/>
                    <a:pt x="517" y="430"/>
                  </a:cubicBezTo>
                  <a:cubicBezTo>
                    <a:pt x="516" y="430"/>
                    <a:pt x="515" y="430"/>
                    <a:pt x="515" y="431"/>
                  </a:cubicBezTo>
                  <a:cubicBezTo>
                    <a:pt x="511" y="426"/>
                    <a:pt x="513" y="416"/>
                    <a:pt x="517" y="414"/>
                  </a:cubicBezTo>
                  <a:cubicBezTo>
                    <a:pt x="518" y="417"/>
                    <a:pt x="520" y="417"/>
                    <a:pt x="522" y="418"/>
                  </a:cubicBezTo>
                  <a:cubicBezTo>
                    <a:pt x="522" y="421"/>
                    <a:pt x="522" y="423"/>
                    <a:pt x="521" y="425"/>
                  </a:cubicBezTo>
                  <a:cubicBezTo>
                    <a:pt x="519" y="426"/>
                    <a:pt x="519" y="424"/>
                    <a:pt x="517" y="426"/>
                  </a:cubicBezTo>
                  <a:close/>
                  <a:moveTo>
                    <a:pt x="525" y="382"/>
                  </a:moveTo>
                  <a:cubicBezTo>
                    <a:pt x="525" y="380"/>
                    <a:pt x="524" y="383"/>
                    <a:pt x="522" y="382"/>
                  </a:cubicBezTo>
                  <a:cubicBezTo>
                    <a:pt x="523" y="381"/>
                    <a:pt x="525" y="377"/>
                    <a:pt x="526" y="379"/>
                  </a:cubicBezTo>
                  <a:cubicBezTo>
                    <a:pt x="525" y="378"/>
                    <a:pt x="527" y="383"/>
                    <a:pt x="525" y="382"/>
                  </a:cubicBezTo>
                  <a:close/>
                  <a:moveTo>
                    <a:pt x="524" y="369"/>
                  </a:moveTo>
                  <a:cubicBezTo>
                    <a:pt x="522" y="365"/>
                    <a:pt x="518" y="363"/>
                    <a:pt x="516" y="358"/>
                  </a:cubicBezTo>
                  <a:cubicBezTo>
                    <a:pt x="519" y="352"/>
                    <a:pt x="530" y="365"/>
                    <a:pt x="524" y="369"/>
                  </a:cubicBezTo>
                  <a:close/>
                  <a:moveTo>
                    <a:pt x="517" y="345"/>
                  </a:moveTo>
                  <a:cubicBezTo>
                    <a:pt x="514" y="342"/>
                    <a:pt x="506" y="336"/>
                    <a:pt x="510" y="331"/>
                  </a:cubicBezTo>
                  <a:cubicBezTo>
                    <a:pt x="513" y="336"/>
                    <a:pt x="521" y="340"/>
                    <a:pt x="517" y="345"/>
                  </a:cubicBezTo>
                  <a:close/>
                  <a:moveTo>
                    <a:pt x="517" y="335"/>
                  </a:moveTo>
                  <a:cubicBezTo>
                    <a:pt x="519" y="337"/>
                    <a:pt x="521" y="337"/>
                    <a:pt x="520" y="340"/>
                  </a:cubicBezTo>
                  <a:cubicBezTo>
                    <a:pt x="518" y="340"/>
                    <a:pt x="515" y="337"/>
                    <a:pt x="517" y="335"/>
                  </a:cubicBezTo>
                  <a:close/>
                  <a:moveTo>
                    <a:pt x="510" y="344"/>
                  </a:moveTo>
                  <a:cubicBezTo>
                    <a:pt x="511" y="347"/>
                    <a:pt x="513" y="348"/>
                    <a:pt x="515" y="350"/>
                  </a:cubicBezTo>
                  <a:cubicBezTo>
                    <a:pt x="513" y="351"/>
                    <a:pt x="514" y="353"/>
                    <a:pt x="511" y="353"/>
                  </a:cubicBezTo>
                  <a:cubicBezTo>
                    <a:pt x="509" y="351"/>
                    <a:pt x="508" y="345"/>
                    <a:pt x="510" y="344"/>
                  </a:cubicBezTo>
                  <a:close/>
                  <a:moveTo>
                    <a:pt x="514" y="363"/>
                  </a:moveTo>
                  <a:cubicBezTo>
                    <a:pt x="516" y="366"/>
                    <a:pt x="519" y="369"/>
                    <a:pt x="522" y="372"/>
                  </a:cubicBezTo>
                  <a:cubicBezTo>
                    <a:pt x="520" y="377"/>
                    <a:pt x="517" y="379"/>
                    <a:pt x="515" y="383"/>
                  </a:cubicBezTo>
                  <a:cubicBezTo>
                    <a:pt x="508" y="379"/>
                    <a:pt x="510" y="367"/>
                    <a:pt x="514" y="363"/>
                  </a:cubicBezTo>
                  <a:close/>
                  <a:moveTo>
                    <a:pt x="514" y="687"/>
                  </a:moveTo>
                  <a:cubicBezTo>
                    <a:pt x="514" y="689"/>
                    <a:pt x="516" y="688"/>
                    <a:pt x="515" y="691"/>
                  </a:cubicBezTo>
                  <a:cubicBezTo>
                    <a:pt x="512" y="691"/>
                    <a:pt x="511" y="690"/>
                    <a:pt x="511" y="687"/>
                  </a:cubicBezTo>
                  <a:cubicBezTo>
                    <a:pt x="513" y="688"/>
                    <a:pt x="513" y="687"/>
                    <a:pt x="514" y="687"/>
                  </a:cubicBezTo>
                  <a:close/>
                  <a:moveTo>
                    <a:pt x="517" y="709"/>
                  </a:moveTo>
                  <a:cubicBezTo>
                    <a:pt x="516" y="711"/>
                    <a:pt x="515" y="713"/>
                    <a:pt x="513" y="714"/>
                  </a:cubicBezTo>
                  <a:cubicBezTo>
                    <a:pt x="510" y="710"/>
                    <a:pt x="515" y="702"/>
                    <a:pt x="517" y="709"/>
                  </a:cubicBezTo>
                  <a:close/>
                  <a:moveTo>
                    <a:pt x="516" y="742"/>
                  </a:moveTo>
                  <a:cubicBezTo>
                    <a:pt x="518" y="743"/>
                    <a:pt x="515" y="745"/>
                    <a:pt x="517" y="745"/>
                  </a:cubicBezTo>
                  <a:cubicBezTo>
                    <a:pt x="517" y="745"/>
                    <a:pt x="518" y="742"/>
                    <a:pt x="519" y="744"/>
                  </a:cubicBezTo>
                  <a:cubicBezTo>
                    <a:pt x="517" y="744"/>
                    <a:pt x="518" y="747"/>
                    <a:pt x="517" y="747"/>
                  </a:cubicBezTo>
                  <a:cubicBezTo>
                    <a:pt x="514" y="748"/>
                    <a:pt x="513" y="742"/>
                    <a:pt x="516" y="742"/>
                  </a:cubicBezTo>
                  <a:close/>
                  <a:moveTo>
                    <a:pt x="515" y="725"/>
                  </a:moveTo>
                  <a:cubicBezTo>
                    <a:pt x="517" y="725"/>
                    <a:pt x="518" y="725"/>
                    <a:pt x="519" y="725"/>
                  </a:cubicBezTo>
                  <a:cubicBezTo>
                    <a:pt x="519" y="726"/>
                    <a:pt x="519" y="727"/>
                    <a:pt x="519" y="727"/>
                  </a:cubicBezTo>
                  <a:cubicBezTo>
                    <a:pt x="516" y="728"/>
                    <a:pt x="515" y="727"/>
                    <a:pt x="515" y="725"/>
                  </a:cubicBezTo>
                  <a:close/>
                  <a:moveTo>
                    <a:pt x="516" y="569"/>
                  </a:moveTo>
                  <a:cubicBezTo>
                    <a:pt x="515" y="567"/>
                    <a:pt x="517" y="564"/>
                    <a:pt x="519" y="562"/>
                  </a:cubicBezTo>
                  <a:cubicBezTo>
                    <a:pt x="519" y="566"/>
                    <a:pt x="518" y="567"/>
                    <a:pt x="516" y="569"/>
                  </a:cubicBezTo>
                  <a:close/>
                  <a:moveTo>
                    <a:pt x="519" y="534"/>
                  </a:moveTo>
                  <a:cubicBezTo>
                    <a:pt x="520" y="539"/>
                    <a:pt x="522" y="546"/>
                    <a:pt x="520" y="551"/>
                  </a:cubicBezTo>
                  <a:cubicBezTo>
                    <a:pt x="514" y="549"/>
                    <a:pt x="509" y="536"/>
                    <a:pt x="519" y="534"/>
                  </a:cubicBezTo>
                  <a:close/>
                  <a:moveTo>
                    <a:pt x="522" y="656"/>
                  </a:moveTo>
                  <a:cubicBezTo>
                    <a:pt x="522" y="653"/>
                    <a:pt x="521" y="651"/>
                    <a:pt x="520" y="648"/>
                  </a:cubicBezTo>
                  <a:cubicBezTo>
                    <a:pt x="522" y="649"/>
                    <a:pt x="525" y="655"/>
                    <a:pt x="522" y="656"/>
                  </a:cubicBezTo>
                  <a:close/>
                  <a:moveTo>
                    <a:pt x="524" y="612"/>
                  </a:moveTo>
                  <a:cubicBezTo>
                    <a:pt x="525" y="613"/>
                    <a:pt x="525" y="615"/>
                    <a:pt x="526" y="616"/>
                  </a:cubicBezTo>
                  <a:cubicBezTo>
                    <a:pt x="523" y="617"/>
                    <a:pt x="524" y="618"/>
                    <a:pt x="522" y="619"/>
                  </a:cubicBezTo>
                  <a:cubicBezTo>
                    <a:pt x="522" y="616"/>
                    <a:pt x="522" y="612"/>
                    <a:pt x="524" y="612"/>
                  </a:cubicBezTo>
                  <a:close/>
                  <a:moveTo>
                    <a:pt x="528" y="491"/>
                  </a:moveTo>
                  <a:cubicBezTo>
                    <a:pt x="527" y="490"/>
                    <a:pt x="526" y="489"/>
                    <a:pt x="526" y="487"/>
                  </a:cubicBezTo>
                  <a:cubicBezTo>
                    <a:pt x="527" y="486"/>
                    <a:pt x="527" y="484"/>
                    <a:pt x="529" y="484"/>
                  </a:cubicBezTo>
                  <a:cubicBezTo>
                    <a:pt x="529" y="486"/>
                    <a:pt x="529" y="489"/>
                    <a:pt x="528" y="491"/>
                  </a:cubicBezTo>
                  <a:close/>
                  <a:moveTo>
                    <a:pt x="521" y="350"/>
                  </a:moveTo>
                  <a:cubicBezTo>
                    <a:pt x="522" y="347"/>
                    <a:pt x="524" y="346"/>
                    <a:pt x="524" y="344"/>
                  </a:cubicBezTo>
                  <a:cubicBezTo>
                    <a:pt x="529" y="346"/>
                    <a:pt x="529" y="352"/>
                    <a:pt x="534" y="354"/>
                  </a:cubicBezTo>
                  <a:cubicBezTo>
                    <a:pt x="533" y="357"/>
                    <a:pt x="531" y="359"/>
                    <a:pt x="529" y="362"/>
                  </a:cubicBezTo>
                  <a:cubicBezTo>
                    <a:pt x="527" y="358"/>
                    <a:pt x="522" y="356"/>
                    <a:pt x="521" y="350"/>
                  </a:cubicBezTo>
                  <a:close/>
                  <a:moveTo>
                    <a:pt x="543" y="364"/>
                  </a:moveTo>
                  <a:cubicBezTo>
                    <a:pt x="542" y="368"/>
                    <a:pt x="540" y="369"/>
                    <a:pt x="539" y="372"/>
                  </a:cubicBezTo>
                  <a:cubicBezTo>
                    <a:pt x="536" y="371"/>
                    <a:pt x="536" y="368"/>
                    <a:pt x="533" y="367"/>
                  </a:cubicBezTo>
                  <a:cubicBezTo>
                    <a:pt x="534" y="359"/>
                    <a:pt x="540" y="358"/>
                    <a:pt x="543" y="364"/>
                  </a:cubicBezTo>
                  <a:close/>
                  <a:moveTo>
                    <a:pt x="565" y="323"/>
                  </a:moveTo>
                  <a:cubicBezTo>
                    <a:pt x="564" y="320"/>
                    <a:pt x="561" y="320"/>
                    <a:pt x="561" y="317"/>
                  </a:cubicBezTo>
                  <a:cubicBezTo>
                    <a:pt x="563" y="318"/>
                    <a:pt x="567" y="321"/>
                    <a:pt x="565" y="323"/>
                  </a:cubicBezTo>
                  <a:close/>
                  <a:moveTo>
                    <a:pt x="564" y="312"/>
                  </a:moveTo>
                  <a:cubicBezTo>
                    <a:pt x="565" y="315"/>
                    <a:pt x="571" y="316"/>
                    <a:pt x="569" y="319"/>
                  </a:cubicBezTo>
                  <a:cubicBezTo>
                    <a:pt x="568" y="317"/>
                    <a:pt x="563" y="314"/>
                    <a:pt x="564" y="312"/>
                  </a:cubicBezTo>
                  <a:close/>
                  <a:moveTo>
                    <a:pt x="567" y="329"/>
                  </a:moveTo>
                  <a:cubicBezTo>
                    <a:pt x="565" y="330"/>
                    <a:pt x="563" y="331"/>
                    <a:pt x="564" y="334"/>
                  </a:cubicBezTo>
                  <a:cubicBezTo>
                    <a:pt x="560" y="332"/>
                    <a:pt x="558" y="328"/>
                    <a:pt x="556" y="325"/>
                  </a:cubicBezTo>
                  <a:cubicBezTo>
                    <a:pt x="558" y="316"/>
                    <a:pt x="565" y="324"/>
                    <a:pt x="567" y="329"/>
                  </a:cubicBezTo>
                  <a:close/>
                  <a:moveTo>
                    <a:pt x="616" y="349"/>
                  </a:moveTo>
                  <a:cubicBezTo>
                    <a:pt x="613" y="348"/>
                    <a:pt x="609" y="342"/>
                    <a:pt x="607" y="339"/>
                  </a:cubicBezTo>
                  <a:cubicBezTo>
                    <a:pt x="607" y="337"/>
                    <a:pt x="608" y="335"/>
                    <a:pt x="610" y="334"/>
                  </a:cubicBezTo>
                  <a:cubicBezTo>
                    <a:pt x="611" y="339"/>
                    <a:pt x="620" y="343"/>
                    <a:pt x="616" y="349"/>
                  </a:cubicBezTo>
                  <a:close/>
                  <a:moveTo>
                    <a:pt x="611" y="319"/>
                  </a:moveTo>
                  <a:cubicBezTo>
                    <a:pt x="610" y="317"/>
                    <a:pt x="606" y="315"/>
                    <a:pt x="608" y="312"/>
                  </a:cubicBezTo>
                  <a:cubicBezTo>
                    <a:pt x="609" y="314"/>
                    <a:pt x="612" y="317"/>
                    <a:pt x="611" y="319"/>
                  </a:cubicBezTo>
                  <a:close/>
                  <a:moveTo>
                    <a:pt x="625" y="553"/>
                  </a:moveTo>
                  <a:cubicBezTo>
                    <a:pt x="623" y="562"/>
                    <a:pt x="620" y="571"/>
                    <a:pt x="615" y="578"/>
                  </a:cubicBezTo>
                  <a:cubicBezTo>
                    <a:pt x="611" y="576"/>
                    <a:pt x="615" y="573"/>
                    <a:pt x="616" y="569"/>
                  </a:cubicBezTo>
                  <a:cubicBezTo>
                    <a:pt x="613" y="570"/>
                    <a:pt x="614" y="573"/>
                    <a:pt x="613" y="574"/>
                  </a:cubicBezTo>
                  <a:cubicBezTo>
                    <a:pt x="610" y="574"/>
                    <a:pt x="611" y="572"/>
                    <a:pt x="609" y="571"/>
                  </a:cubicBezTo>
                  <a:cubicBezTo>
                    <a:pt x="611" y="569"/>
                    <a:pt x="611" y="567"/>
                    <a:pt x="612" y="564"/>
                  </a:cubicBezTo>
                  <a:cubicBezTo>
                    <a:pt x="610" y="566"/>
                    <a:pt x="611" y="566"/>
                    <a:pt x="609" y="564"/>
                  </a:cubicBezTo>
                  <a:cubicBezTo>
                    <a:pt x="608" y="565"/>
                    <a:pt x="606" y="564"/>
                    <a:pt x="607" y="567"/>
                  </a:cubicBezTo>
                  <a:cubicBezTo>
                    <a:pt x="602" y="565"/>
                    <a:pt x="603" y="559"/>
                    <a:pt x="600" y="558"/>
                  </a:cubicBezTo>
                  <a:cubicBezTo>
                    <a:pt x="601" y="557"/>
                    <a:pt x="602" y="554"/>
                    <a:pt x="605" y="553"/>
                  </a:cubicBezTo>
                  <a:cubicBezTo>
                    <a:pt x="606" y="557"/>
                    <a:pt x="610" y="564"/>
                    <a:pt x="616" y="565"/>
                  </a:cubicBezTo>
                  <a:cubicBezTo>
                    <a:pt x="616" y="559"/>
                    <a:pt x="618" y="555"/>
                    <a:pt x="620" y="550"/>
                  </a:cubicBezTo>
                  <a:cubicBezTo>
                    <a:pt x="623" y="550"/>
                    <a:pt x="624" y="551"/>
                    <a:pt x="625" y="552"/>
                  </a:cubicBezTo>
                  <a:cubicBezTo>
                    <a:pt x="624" y="552"/>
                    <a:pt x="623" y="553"/>
                    <a:pt x="622" y="553"/>
                  </a:cubicBezTo>
                  <a:cubicBezTo>
                    <a:pt x="624" y="554"/>
                    <a:pt x="624" y="552"/>
                    <a:pt x="625" y="553"/>
                  </a:cubicBezTo>
                  <a:close/>
                  <a:moveTo>
                    <a:pt x="622" y="784"/>
                  </a:moveTo>
                  <a:cubicBezTo>
                    <a:pt x="622" y="786"/>
                    <a:pt x="621" y="788"/>
                    <a:pt x="621" y="785"/>
                  </a:cubicBezTo>
                  <a:cubicBezTo>
                    <a:pt x="621" y="776"/>
                    <a:pt x="624" y="770"/>
                    <a:pt x="626" y="762"/>
                  </a:cubicBezTo>
                  <a:cubicBezTo>
                    <a:pt x="626" y="762"/>
                    <a:pt x="626" y="761"/>
                    <a:pt x="627" y="761"/>
                  </a:cubicBezTo>
                  <a:cubicBezTo>
                    <a:pt x="628" y="768"/>
                    <a:pt x="624" y="772"/>
                    <a:pt x="625" y="778"/>
                  </a:cubicBezTo>
                  <a:cubicBezTo>
                    <a:pt x="623" y="779"/>
                    <a:pt x="623" y="781"/>
                    <a:pt x="622" y="783"/>
                  </a:cubicBezTo>
                  <a:cubicBezTo>
                    <a:pt x="623" y="783"/>
                    <a:pt x="622" y="783"/>
                    <a:pt x="622" y="784"/>
                  </a:cubicBezTo>
                  <a:close/>
                  <a:moveTo>
                    <a:pt x="617" y="767"/>
                  </a:moveTo>
                  <a:cubicBezTo>
                    <a:pt x="619" y="773"/>
                    <a:pt x="616" y="778"/>
                    <a:pt x="615" y="784"/>
                  </a:cubicBezTo>
                  <a:cubicBezTo>
                    <a:pt x="612" y="783"/>
                    <a:pt x="611" y="780"/>
                    <a:pt x="612" y="777"/>
                  </a:cubicBezTo>
                  <a:cubicBezTo>
                    <a:pt x="611" y="779"/>
                    <a:pt x="610" y="777"/>
                    <a:pt x="609" y="776"/>
                  </a:cubicBezTo>
                  <a:cubicBezTo>
                    <a:pt x="608" y="774"/>
                    <a:pt x="610" y="774"/>
                    <a:pt x="610" y="772"/>
                  </a:cubicBezTo>
                  <a:cubicBezTo>
                    <a:pt x="615" y="773"/>
                    <a:pt x="616" y="773"/>
                    <a:pt x="613" y="771"/>
                  </a:cubicBezTo>
                  <a:cubicBezTo>
                    <a:pt x="615" y="770"/>
                    <a:pt x="614" y="762"/>
                    <a:pt x="618" y="765"/>
                  </a:cubicBezTo>
                  <a:cubicBezTo>
                    <a:pt x="616" y="766"/>
                    <a:pt x="616" y="768"/>
                    <a:pt x="615" y="768"/>
                  </a:cubicBezTo>
                  <a:cubicBezTo>
                    <a:pt x="616" y="768"/>
                    <a:pt x="616" y="768"/>
                    <a:pt x="617" y="767"/>
                  </a:cubicBezTo>
                  <a:close/>
                  <a:moveTo>
                    <a:pt x="610" y="794"/>
                  </a:moveTo>
                  <a:cubicBezTo>
                    <a:pt x="609" y="792"/>
                    <a:pt x="606" y="788"/>
                    <a:pt x="610" y="788"/>
                  </a:cubicBezTo>
                  <a:cubicBezTo>
                    <a:pt x="611" y="789"/>
                    <a:pt x="612" y="792"/>
                    <a:pt x="610" y="794"/>
                  </a:cubicBezTo>
                  <a:close/>
                  <a:moveTo>
                    <a:pt x="586" y="631"/>
                  </a:moveTo>
                  <a:cubicBezTo>
                    <a:pt x="585" y="631"/>
                    <a:pt x="584" y="632"/>
                    <a:pt x="584" y="632"/>
                  </a:cubicBezTo>
                  <a:cubicBezTo>
                    <a:pt x="582" y="629"/>
                    <a:pt x="586" y="627"/>
                    <a:pt x="587" y="625"/>
                  </a:cubicBezTo>
                  <a:cubicBezTo>
                    <a:pt x="584" y="625"/>
                    <a:pt x="585" y="623"/>
                    <a:pt x="584" y="622"/>
                  </a:cubicBezTo>
                  <a:cubicBezTo>
                    <a:pt x="581" y="622"/>
                    <a:pt x="582" y="626"/>
                    <a:pt x="580" y="627"/>
                  </a:cubicBezTo>
                  <a:cubicBezTo>
                    <a:pt x="577" y="623"/>
                    <a:pt x="581" y="617"/>
                    <a:pt x="584" y="616"/>
                  </a:cubicBezTo>
                  <a:cubicBezTo>
                    <a:pt x="585" y="618"/>
                    <a:pt x="585" y="620"/>
                    <a:pt x="585" y="621"/>
                  </a:cubicBezTo>
                  <a:cubicBezTo>
                    <a:pt x="586" y="621"/>
                    <a:pt x="587" y="620"/>
                    <a:pt x="587" y="621"/>
                  </a:cubicBezTo>
                  <a:cubicBezTo>
                    <a:pt x="587" y="621"/>
                    <a:pt x="585" y="623"/>
                    <a:pt x="587" y="623"/>
                  </a:cubicBezTo>
                  <a:cubicBezTo>
                    <a:pt x="587" y="621"/>
                    <a:pt x="589" y="623"/>
                    <a:pt x="589" y="623"/>
                  </a:cubicBezTo>
                  <a:cubicBezTo>
                    <a:pt x="589" y="628"/>
                    <a:pt x="585" y="628"/>
                    <a:pt x="586" y="631"/>
                  </a:cubicBezTo>
                  <a:close/>
                  <a:moveTo>
                    <a:pt x="587" y="648"/>
                  </a:moveTo>
                  <a:cubicBezTo>
                    <a:pt x="590" y="651"/>
                    <a:pt x="588" y="655"/>
                    <a:pt x="585" y="657"/>
                  </a:cubicBezTo>
                  <a:cubicBezTo>
                    <a:pt x="585" y="656"/>
                    <a:pt x="584" y="655"/>
                    <a:pt x="582" y="654"/>
                  </a:cubicBezTo>
                  <a:cubicBezTo>
                    <a:pt x="584" y="652"/>
                    <a:pt x="583" y="648"/>
                    <a:pt x="587" y="648"/>
                  </a:cubicBezTo>
                  <a:close/>
                  <a:moveTo>
                    <a:pt x="580" y="495"/>
                  </a:moveTo>
                  <a:cubicBezTo>
                    <a:pt x="581" y="499"/>
                    <a:pt x="585" y="501"/>
                    <a:pt x="584" y="504"/>
                  </a:cubicBezTo>
                  <a:cubicBezTo>
                    <a:pt x="584" y="503"/>
                    <a:pt x="585" y="503"/>
                    <a:pt x="585" y="503"/>
                  </a:cubicBezTo>
                  <a:cubicBezTo>
                    <a:pt x="583" y="505"/>
                    <a:pt x="582" y="509"/>
                    <a:pt x="578" y="511"/>
                  </a:cubicBezTo>
                  <a:cubicBezTo>
                    <a:pt x="578" y="508"/>
                    <a:pt x="574" y="507"/>
                    <a:pt x="573" y="504"/>
                  </a:cubicBezTo>
                  <a:cubicBezTo>
                    <a:pt x="575" y="501"/>
                    <a:pt x="577" y="497"/>
                    <a:pt x="580" y="495"/>
                  </a:cubicBezTo>
                  <a:close/>
                  <a:moveTo>
                    <a:pt x="572" y="495"/>
                  </a:moveTo>
                  <a:cubicBezTo>
                    <a:pt x="572" y="493"/>
                    <a:pt x="574" y="493"/>
                    <a:pt x="575" y="491"/>
                  </a:cubicBezTo>
                  <a:cubicBezTo>
                    <a:pt x="574" y="493"/>
                    <a:pt x="575" y="496"/>
                    <a:pt x="572" y="495"/>
                  </a:cubicBezTo>
                  <a:close/>
                  <a:moveTo>
                    <a:pt x="542" y="435"/>
                  </a:moveTo>
                  <a:cubicBezTo>
                    <a:pt x="545" y="425"/>
                    <a:pt x="552" y="430"/>
                    <a:pt x="555" y="437"/>
                  </a:cubicBezTo>
                  <a:cubicBezTo>
                    <a:pt x="552" y="438"/>
                    <a:pt x="553" y="444"/>
                    <a:pt x="549" y="444"/>
                  </a:cubicBezTo>
                  <a:cubicBezTo>
                    <a:pt x="546" y="442"/>
                    <a:pt x="544" y="439"/>
                    <a:pt x="542" y="435"/>
                  </a:cubicBezTo>
                  <a:close/>
                  <a:moveTo>
                    <a:pt x="547" y="448"/>
                  </a:moveTo>
                  <a:cubicBezTo>
                    <a:pt x="545" y="452"/>
                    <a:pt x="542" y="456"/>
                    <a:pt x="539" y="458"/>
                  </a:cubicBezTo>
                  <a:cubicBezTo>
                    <a:pt x="539" y="452"/>
                    <a:pt x="537" y="445"/>
                    <a:pt x="541" y="442"/>
                  </a:cubicBezTo>
                  <a:cubicBezTo>
                    <a:pt x="543" y="444"/>
                    <a:pt x="544" y="446"/>
                    <a:pt x="547" y="448"/>
                  </a:cubicBezTo>
                  <a:close/>
                  <a:moveTo>
                    <a:pt x="611" y="384"/>
                  </a:moveTo>
                  <a:cubicBezTo>
                    <a:pt x="610" y="384"/>
                    <a:pt x="610" y="386"/>
                    <a:pt x="609" y="386"/>
                  </a:cubicBezTo>
                  <a:cubicBezTo>
                    <a:pt x="606" y="385"/>
                    <a:pt x="604" y="381"/>
                    <a:pt x="602" y="378"/>
                  </a:cubicBezTo>
                  <a:cubicBezTo>
                    <a:pt x="605" y="373"/>
                    <a:pt x="609" y="381"/>
                    <a:pt x="611" y="384"/>
                  </a:cubicBezTo>
                  <a:close/>
                  <a:moveTo>
                    <a:pt x="606" y="372"/>
                  </a:moveTo>
                  <a:cubicBezTo>
                    <a:pt x="607" y="373"/>
                    <a:pt x="612" y="375"/>
                    <a:pt x="609" y="377"/>
                  </a:cubicBezTo>
                  <a:cubicBezTo>
                    <a:pt x="609" y="375"/>
                    <a:pt x="604" y="374"/>
                    <a:pt x="606" y="372"/>
                  </a:cubicBezTo>
                  <a:close/>
                  <a:moveTo>
                    <a:pt x="620" y="426"/>
                  </a:moveTo>
                  <a:cubicBezTo>
                    <a:pt x="617" y="424"/>
                    <a:pt x="615" y="420"/>
                    <a:pt x="613" y="417"/>
                  </a:cubicBezTo>
                  <a:cubicBezTo>
                    <a:pt x="614" y="415"/>
                    <a:pt x="615" y="413"/>
                    <a:pt x="617" y="411"/>
                  </a:cubicBezTo>
                  <a:cubicBezTo>
                    <a:pt x="618" y="414"/>
                    <a:pt x="621" y="416"/>
                    <a:pt x="622" y="419"/>
                  </a:cubicBezTo>
                  <a:cubicBezTo>
                    <a:pt x="622" y="422"/>
                    <a:pt x="618" y="423"/>
                    <a:pt x="620" y="426"/>
                  </a:cubicBezTo>
                  <a:close/>
                  <a:moveTo>
                    <a:pt x="618" y="442"/>
                  </a:moveTo>
                  <a:cubicBezTo>
                    <a:pt x="617" y="442"/>
                    <a:pt x="616" y="442"/>
                    <a:pt x="616" y="442"/>
                  </a:cubicBezTo>
                  <a:cubicBezTo>
                    <a:pt x="616" y="440"/>
                    <a:pt x="616" y="438"/>
                    <a:pt x="618" y="437"/>
                  </a:cubicBezTo>
                  <a:cubicBezTo>
                    <a:pt x="618" y="440"/>
                    <a:pt x="616" y="440"/>
                    <a:pt x="618" y="442"/>
                  </a:cubicBezTo>
                  <a:close/>
                  <a:moveTo>
                    <a:pt x="618" y="454"/>
                  </a:moveTo>
                  <a:cubicBezTo>
                    <a:pt x="615" y="455"/>
                    <a:pt x="615" y="457"/>
                    <a:pt x="613" y="459"/>
                  </a:cubicBezTo>
                  <a:cubicBezTo>
                    <a:pt x="611" y="457"/>
                    <a:pt x="614" y="450"/>
                    <a:pt x="618" y="449"/>
                  </a:cubicBezTo>
                  <a:cubicBezTo>
                    <a:pt x="617" y="451"/>
                    <a:pt x="617" y="451"/>
                    <a:pt x="618" y="454"/>
                  </a:cubicBezTo>
                  <a:close/>
                  <a:moveTo>
                    <a:pt x="624" y="616"/>
                  </a:moveTo>
                  <a:cubicBezTo>
                    <a:pt x="621" y="610"/>
                    <a:pt x="612" y="606"/>
                    <a:pt x="612" y="600"/>
                  </a:cubicBezTo>
                  <a:cubicBezTo>
                    <a:pt x="614" y="600"/>
                    <a:pt x="615" y="601"/>
                    <a:pt x="615" y="603"/>
                  </a:cubicBezTo>
                  <a:cubicBezTo>
                    <a:pt x="618" y="606"/>
                    <a:pt x="623" y="612"/>
                    <a:pt x="624" y="616"/>
                  </a:cubicBezTo>
                  <a:close/>
                  <a:moveTo>
                    <a:pt x="616" y="592"/>
                  </a:moveTo>
                  <a:cubicBezTo>
                    <a:pt x="617" y="594"/>
                    <a:pt x="617" y="595"/>
                    <a:pt x="620" y="594"/>
                  </a:cubicBezTo>
                  <a:cubicBezTo>
                    <a:pt x="619" y="600"/>
                    <a:pt x="624" y="601"/>
                    <a:pt x="626" y="604"/>
                  </a:cubicBezTo>
                  <a:cubicBezTo>
                    <a:pt x="625" y="604"/>
                    <a:pt x="624" y="604"/>
                    <a:pt x="625" y="605"/>
                  </a:cubicBezTo>
                  <a:cubicBezTo>
                    <a:pt x="620" y="603"/>
                    <a:pt x="614" y="596"/>
                    <a:pt x="616" y="592"/>
                  </a:cubicBezTo>
                  <a:close/>
                  <a:moveTo>
                    <a:pt x="625" y="622"/>
                  </a:moveTo>
                  <a:cubicBezTo>
                    <a:pt x="623" y="625"/>
                    <a:pt x="625" y="627"/>
                    <a:pt x="624" y="629"/>
                  </a:cubicBezTo>
                  <a:cubicBezTo>
                    <a:pt x="619" y="626"/>
                    <a:pt x="615" y="620"/>
                    <a:pt x="616" y="614"/>
                  </a:cubicBezTo>
                  <a:cubicBezTo>
                    <a:pt x="622" y="614"/>
                    <a:pt x="620" y="621"/>
                    <a:pt x="625" y="622"/>
                  </a:cubicBezTo>
                  <a:close/>
                  <a:moveTo>
                    <a:pt x="613" y="610"/>
                  </a:moveTo>
                  <a:cubicBezTo>
                    <a:pt x="615" y="609"/>
                    <a:pt x="615" y="611"/>
                    <a:pt x="616" y="611"/>
                  </a:cubicBezTo>
                  <a:cubicBezTo>
                    <a:pt x="616" y="612"/>
                    <a:pt x="615" y="612"/>
                    <a:pt x="616" y="614"/>
                  </a:cubicBezTo>
                  <a:cubicBezTo>
                    <a:pt x="610" y="614"/>
                    <a:pt x="607" y="612"/>
                    <a:pt x="608" y="606"/>
                  </a:cubicBezTo>
                  <a:cubicBezTo>
                    <a:pt x="611" y="604"/>
                    <a:pt x="615" y="609"/>
                    <a:pt x="613" y="610"/>
                  </a:cubicBezTo>
                  <a:close/>
                  <a:moveTo>
                    <a:pt x="597" y="607"/>
                  </a:moveTo>
                  <a:cubicBezTo>
                    <a:pt x="597" y="608"/>
                    <a:pt x="599" y="609"/>
                    <a:pt x="598" y="611"/>
                  </a:cubicBezTo>
                  <a:cubicBezTo>
                    <a:pt x="595" y="612"/>
                    <a:pt x="595" y="616"/>
                    <a:pt x="593" y="617"/>
                  </a:cubicBezTo>
                  <a:cubicBezTo>
                    <a:pt x="591" y="614"/>
                    <a:pt x="593" y="613"/>
                    <a:pt x="593" y="611"/>
                  </a:cubicBezTo>
                  <a:cubicBezTo>
                    <a:pt x="589" y="611"/>
                    <a:pt x="594" y="607"/>
                    <a:pt x="597" y="607"/>
                  </a:cubicBezTo>
                  <a:close/>
                  <a:moveTo>
                    <a:pt x="581" y="550"/>
                  </a:moveTo>
                  <a:cubicBezTo>
                    <a:pt x="580" y="550"/>
                    <a:pt x="579" y="550"/>
                    <a:pt x="579" y="551"/>
                  </a:cubicBezTo>
                  <a:cubicBezTo>
                    <a:pt x="577" y="552"/>
                    <a:pt x="577" y="550"/>
                    <a:pt x="576" y="549"/>
                  </a:cubicBezTo>
                  <a:cubicBezTo>
                    <a:pt x="574" y="546"/>
                    <a:pt x="578" y="546"/>
                    <a:pt x="576" y="544"/>
                  </a:cubicBezTo>
                  <a:cubicBezTo>
                    <a:pt x="578" y="544"/>
                    <a:pt x="579" y="546"/>
                    <a:pt x="579" y="544"/>
                  </a:cubicBezTo>
                  <a:cubicBezTo>
                    <a:pt x="578" y="544"/>
                    <a:pt x="578" y="543"/>
                    <a:pt x="578" y="542"/>
                  </a:cubicBezTo>
                  <a:cubicBezTo>
                    <a:pt x="580" y="541"/>
                    <a:pt x="581" y="546"/>
                    <a:pt x="583" y="547"/>
                  </a:cubicBezTo>
                  <a:cubicBezTo>
                    <a:pt x="581" y="548"/>
                    <a:pt x="580" y="546"/>
                    <a:pt x="581" y="550"/>
                  </a:cubicBezTo>
                  <a:close/>
                  <a:moveTo>
                    <a:pt x="580" y="564"/>
                  </a:moveTo>
                  <a:cubicBezTo>
                    <a:pt x="579" y="563"/>
                    <a:pt x="578" y="562"/>
                    <a:pt x="578" y="560"/>
                  </a:cubicBezTo>
                  <a:cubicBezTo>
                    <a:pt x="578" y="560"/>
                    <a:pt x="579" y="560"/>
                    <a:pt x="580" y="560"/>
                  </a:cubicBezTo>
                  <a:cubicBezTo>
                    <a:pt x="579" y="563"/>
                    <a:pt x="584" y="563"/>
                    <a:pt x="580" y="564"/>
                  </a:cubicBezTo>
                  <a:close/>
                  <a:moveTo>
                    <a:pt x="612" y="504"/>
                  </a:moveTo>
                  <a:cubicBezTo>
                    <a:pt x="611" y="500"/>
                    <a:pt x="607" y="499"/>
                    <a:pt x="607" y="495"/>
                  </a:cubicBezTo>
                  <a:cubicBezTo>
                    <a:pt x="607" y="495"/>
                    <a:pt x="608" y="495"/>
                    <a:pt x="609" y="495"/>
                  </a:cubicBezTo>
                  <a:cubicBezTo>
                    <a:pt x="607" y="498"/>
                    <a:pt x="615" y="502"/>
                    <a:pt x="612" y="504"/>
                  </a:cubicBezTo>
                  <a:close/>
                  <a:moveTo>
                    <a:pt x="609" y="531"/>
                  </a:moveTo>
                  <a:cubicBezTo>
                    <a:pt x="608" y="529"/>
                    <a:pt x="609" y="524"/>
                    <a:pt x="611" y="523"/>
                  </a:cubicBezTo>
                  <a:cubicBezTo>
                    <a:pt x="614" y="524"/>
                    <a:pt x="612" y="530"/>
                    <a:pt x="609" y="531"/>
                  </a:cubicBezTo>
                  <a:close/>
                  <a:moveTo>
                    <a:pt x="605" y="616"/>
                  </a:moveTo>
                  <a:cubicBezTo>
                    <a:pt x="609" y="621"/>
                    <a:pt x="606" y="625"/>
                    <a:pt x="603" y="629"/>
                  </a:cubicBezTo>
                  <a:cubicBezTo>
                    <a:pt x="603" y="626"/>
                    <a:pt x="600" y="626"/>
                    <a:pt x="600" y="623"/>
                  </a:cubicBezTo>
                  <a:cubicBezTo>
                    <a:pt x="601" y="621"/>
                    <a:pt x="602" y="618"/>
                    <a:pt x="605" y="616"/>
                  </a:cubicBezTo>
                  <a:close/>
                  <a:moveTo>
                    <a:pt x="602" y="596"/>
                  </a:moveTo>
                  <a:cubicBezTo>
                    <a:pt x="602" y="596"/>
                    <a:pt x="603" y="596"/>
                    <a:pt x="604" y="596"/>
                  </a:cubicBezTo>
                  <a:cubicBezTo>
                    <a:pt x="603" y="598"/>
                    <a:pt x="605" y="598"/>
                    <a:pt x="605" y="600"/>
                  </a:cubicBezTo>
                  <a:cubicBezTo>
                    <a:pt x="605" y="601"/>
                    <a:pt x="603" y="600"/>
                    <a:pt x="602" y="601"/>
                  </a:cubicBezTo>
                  <a:cubicBezTo>
                    <a:pt x="602" y="602"/>
                    <a:pt x="603" y="603"/>
                    <a:pt x="602" y="603"/>
                  </a:cubicBezTo>
                  <a:cubicBezTo>
                    <a:pt x="599" y="600"/>
                    <a:pt x="601" y="600"/>
                    <a:pt x="602" y="596"/>
                  </a:cubicBezTo>
                  <a:close/>
                  <a:moveTo>
                    <a:pt x="596" y="597"/>
                  </a:moveTo>
                  <a:cubicBezTo>
                    <a:pt x="595" y="595"/>
                    <a:pt x="597" y="592"/>
                    <a:pt x="600" y="591"/>
                  </a:cubicBezTo>
                  <a:cubicBezTo>
                    <a:pt x="599" y="593"/>
                    <a:pt x="599" y="597"/>
                    <a:pt x="596" y="597"/>
                  </a:cubicBezTo>
                  <a:close/>
                  <a:moveTo>
                    <a:pt x="593" y="576"/>
                  </a:moveTo>
                  <a:cubicBezTo>
                    <a:pt x="595" y="578"/>
                    <a:pt x="598" y="580"/>
                    <a:pt x="598" y="584"/>
                  </a:cubicBezTo>
                  <a:cubicBezTo>
                    <a:pt x="594" y="584"/>
                    <a:pt x="591" y="579"/>
                    <a:pt x="593" y="576"/>
                  </a:cubicBezTo>
                  <a:close/>
                  <a:moveTo>
                    <a:pt x="595" y="571"/>
                  </a:moveTo>
                  <a:cubicBezTo>
                    <a:pt x="593" y="569"/>
                    <a:pt x="593" y="566"/>
                    <a:pt x="596" y="565"/>
                  </a:cubicBezTo>
                  <a:cubicBezTo>
                    <a:pt x="597" y="567"/>
                    <a:pt x="595" y="569"/>
                    <a:pt x="595" y="571"/>
                  </a:cubicBezTo>
                  <a:close/>
                  <a:moveTo>
                    <a:pt x="590" y="549"/>
                  </a:moveTo>
                  <a:cubicBezTo>
                    <a:pt x="590" y="548"/>
                    <a:pt x="589" y="548"/>
                    <a:pt x="589" y="547"/>
                  </a:cubicBezTo>
                  <a:cubicBezTo>
                    <a:pt x="590" y="544"/>
                    <a:pt x="591" y="540"/>
                    <a:pt x="594" y="539"/>
                  </a:cubicBezTo>
                  <a:cubicBezTo>
                    <a:pt x="595" y="540"/>
                    <a:pt x="595" y="541"/>
                    <a:pt x="596" y="542"/>
                  </a:cubicBezTo>
                  <a:cubicBezTo>
                    <a:pt x="592" y="543"/>
                    <a:pt x="593" y="548"/>
                    <a:pt x="590" y="549"/>
                  </a:cubicBezTo>
                  <a:close/>
                  <a:moveTo>
                    <a:pt x="592" y="563"/>
                  </a:moveTo>
                  <a:cubicBezTo>
                    <a:pt x="591" y="563"/>
                    <a:pt x="590" y="564"/>
                    <a:pt x="589" y="564"/>
                  </a:cubicBezTo>
                  <a:cubicBezTo>
                    <a:pt x="587" y="563"/>
                    <a:pt x="588" y="559"/>
                    <a:pt x="591" y="559"/>
                  </a:cubicBezTo>
                  <a:cubicBezTo>
                    <a:pt x="591" y="560"/>
                    <a:pt x="592" y="561"/>
                    <a:pt x="592" y="563"/>
                  </a:cubicBezTo>
                  <a:close/>
                  <a:moveTo>
                    <a:pt x="594" y="530"/>
                  </a:moveTo>
                  <a:cubicBezTo>
                    <a:pt x="591" y="529"/>
                    <a:pt x="590" y="526"/>
                    <a:pt x="589" y="523"/>
                  </a:cubicBezTo>
                  <a:cubicBezTo>
                    <a:pt x="591" y="520"/>
                    <a:pt x="593" y="519"/>
                    <a:pt x="593" y="515"/>
                  </a:cubicBezTo>
                  <a:cubicBezTo>
                    <a:pt x="598" y="516"/>
                    <a:pt x="598" y="521"/>
                    <a:pt x="599" y="524"/>
                  </a:cubicBezTo>
                  <a:cubicBezTo>
                    <a:pt x="596" y="525"/>
                    <a:pt x="595" y="528"/>
                    <a:pt x="594" y="530"/>
                  </a:cubicBezTo>
                  <a:close/>
                  <a:moveTo>
                    <a:pt x="598" y="509"/>
                  </a:moveTo>
                  <a:cubicBezTo>
                    <a:pt x="601" y="510"/>
                    <a:pt x="602" y="513"/>
                    <a:pt x="605" y="515"/>
                  </a:cubicBezTo>
                  <a:cubicBezTo>
                    <a:pt x="604" y="518"/>
                    <a:pt x="603" y="519"/>
                    <a:pt x="600" y="519"/>
                  </a:cubicBezTo>
                  <a:cubicBezTo>
                    <a:pt x="598" y="517"/>
                    <a:pt x="594" y="513"/>
                    <a:pt x="598" y="509"/>
                  </a:cubicBezTo>
                  <a:close/>
                  <a:moveTo>
                    <a:pt x="601" y="505"/>
                  </a:moveTo>
                  <a:cubicBezTo>
                    <a:pt x="602" y="503"/>
                    <a:pt x="602" y="500"/>
                    <a:pt x="605" y="500"/>
                  </a:cubicBezTo>
                  <a:cubicBezTo>
                    <a:pt x="608" y="503"/>
                    <a:pt x="610" y="507"/>
                    <a:pt x="608" y="511"/>
                  </a:cubicBezTo>
                  <a:cubicBezTo>
                    <a:pt x="604" y="510"/>
                    <a:pt x="603" y="507"/>
                    <a:pt x="601" y="505"/>
                  </a:cubicBezTo>
                  <a:close/>
                  <a:moveTo>
                    <a:pt x="601" y="489"/>
                  </a:moveTo>
                  <a:cubicBezTo>
                    <a:pt x="601" y="489"/>
                    <a:pt x="602" y="489"/>
                    <a:pt x="603" y="489"/>
                  </a:cubicBezTo>
                  <a:cubicBezTo>
                    <a:pt x="603" y="490"/>
                    <a:pt x="603" y="491"/>
                    <a:pt x="604" y="492"/>
                  </a:cubicBezTo>
                  <a:cubicBezTo>
                    <a:pt x="602" y="492"/>
                    <a:pt x="600" y="489"/>
                    <a:pt x="601" y="489"/>
                  </a:cubicBezTo>
                  <a:close/>
                  <a:moveTo>
                    <a:pt x="606" y="487"/>
                  </a:moveTo>
                  <a:cubicBezTo>
                    <a:pt x="601" y="483"/>
                    <a:pt x="608" y="477"/>
                    <a:pt x="610" y="473"/>
                  </a:cubicBezTo>
                  <a:cubicBezTo>
                    <a:pt x="611" y="475"/>
                    <a:pt x="612" y="475"/>
                    <a:pt x="612" y="477"/>
                  </a:cubicBezTo>
                  <a:cubicBezTo>
                    <a:pt x="611" y="481"/>
                    <a:pt x="608" y="484"/>
                    <a:pt x="606" y="487"/>
                  </a:cubicBezTo>
                  <a:close/>
                  <a:moveTo>
                    <a:pt x="607" y="452"/>
                  </a:moveTo>
                  <a:cubicBezTo>
                    <a:pt x="610" y="452"/>
                    <a:pt x="609" y="448"/>
                    <a:pt x="611" y="448"/>
                  </a:cubicBezTo>
                  <a:cubicBezTo>
                    <a:pt x="613" y="451"/>
                    <a:pt x="611" y="454"/>
                    <a:pt x="611" y="456"/>
                  </a:cubicBezTo>
                  <a:cubicBezTo>
                    <a:pt x="609" y="456"/>
                    <a:pt x="608" y="454"/>
                    <a:pt x="607" y="452"/>
                  </a:cubicBezTo>
                  <a:close/>
                  <a:moveTo>
                    <a:pt x="611" y="462"/>
                  </a:moveTo>
                  <a:cubicBezTo>
                    <a:pt x="610" y="463"/>
                    <a:pt x="610" y="465"/>
                    <a:pt x="609" y="464"/>
                  </a:cubicBezTo>
                  <a:cubicBezTo>
                    <a:pt x="608" y="463"/>
                    <a:pt x="608" y="461"/>
                    <a:pt x="611" y="462"/>
                  </a:cubicBezTo>
                  <a:close/>
                  <a:moveTo>
                    <a:pt x="605" y="447"/>
                  </a:moveTo>
                  <a:cubicBezTo>
                    <a:pt x="605" y="448"/>
                    <a:pt x="604" y="448"/>
                    <a:pt x="605" y="449"/>
                  </a:cubicBezTo>
                  <a:cubicBezTo>
                    <a:pt x="602" y="447"/>
                    <a:pt x="600" y="444"/>
                    <a:pt x="598" y="441"/>
                  </a:cubicBezTo>
                  <a:cubicBezTo>
                    <a:pt x="599" y="440"/>
                    <a:pt x="599" y="438"/>
                    <a:pt x="600" y="437"/>
                  </a:cubicBezTo>
                  <a:cubicBezTo>
                    <a:pt x="605" y="437"/>
                    <a:pt x="611" y="445"/>
                    <a:pt x="605" y="447"/>
                  </a:cubicBezTo>
                  <a:close/>
                  <a:moveTo>
                    <a:pt x="606" y="457"/>
                  </a:moveTo>
                  <a:cubicBezTo>
                    <a:pt x="607" y="459"/>
                    <a:pt x="610" y="461"/>
                    <a:pt x="607" y="462"/>
                  </a:cubicBezTo>
                  <a:cubicBezTo>
                    <a:pt x="606" y="460"/>
                    <a:pt x="604" y="461"/>
                    <a:pt x="604" y="458"/>
                  </a:cubicBezTo>
                  <a:cubicBezTo>
                    <a:pt x="605" y="458"/>
                    <a:pt x="604" y="456"/>
                    <a:pt x="606" y="457"/>
                  </a:cubicBezTo>
                  <a:close/>
                  <a:moveTo>
                    <a:pt x="611" y="448"/>
                  </a:moveTo>
                  <a:cubicBezTo>
                    <a:pt x="611" y="445"/>
                    <a:pt x="612" y="445"/>
                    <a:pt x="614" y="446"/>
                  </a:cubicBezTo>
                  <a:cubicBezTo>
                    <a:pt x="615" y="449"/>
                    <a:pt x="612" y="449"/>
                    <a:pt x="611" y="448"/>
                  </a:cubicBezTo>
                  <a:close/>
                  <a:moveTo>
                    <a:pt x="613" y="437"/>
                  </a:moveTo>
                  <a:cubicBezTo>
                    <a:pt x="609" y="435"/>
                    <a:pt x="608" y="432"/>
                    <a:pt x="606" y="429"/>
                  </a:cubicBezTo>
                  <a:cubicBezTo>
                    <a:pt x="607" y="426"/>
                    <a:pt x="608" y="423"/>
                    <a:pt x="611" y="422"/>
                  </a:cubicBezTo>
                  <a:cubicBezTo>
                    <a:pt x="615" y="426"/>
                    <a:pt x="619" y="432"/>
                    <a:pt x="613" y="437"/>
                  </a:cubicBezTo>
                  <a:close/>
                  <a:moveTo>
                    <a:pt x="602" y="403"/>
                  </a:moveTo>
                  <a:cubicBezTo>
                    <a:pt x="604" y="401"/>
                    <a:pt x="604" y="397"/>
                    <a:pt x="607" y="397"/>
                  </a:cubicBezTo>
                  <a:cubicBezTo>
                    <a:pt x="609" y="402"/>
                    <a:pt x="613" y="404"/>
                    <a:pt x="614" y="408"/>
                  </a:cubicBezTo>
                  <a:cubicBezTo>
                    <a:pt x="613" y="410"/>
                    <a:pt x="611" y="412"/>
                    <a:pt x="611" y="414"/>
                  </a:cubicBezTo>
                  <a:cubicBezTo>
                    <a:pt x="607" y="411"/>
                    <a:pt x="604" y="407"/>
                    <a:pt x="602" y="403"/>
                  </a:cubicBezTo>
                  <a:close/>
                  <a:moveTo>
                    <a:pt x="608" y="419"/>
                  </a:moveTo>
                  <a:cubicBezTo>
                    <a:pt x="605" y="420"/>
                    <a:pt x="605" y="423"/>
                    <a:pt x="602" y="424"/>
                  </a:cubicBezTo>
                  <a:cubicBezTo>
                    <a:pt x="596" y="421"/>
                    <a:pt x="590" y="412"/>
                    <a:pt x="599" y="408"/>
                  </a:cubicBezTo>
                  <a:cubicBezTo>
                    <a:pt x="602" y="411"/>
                    <a:pt x="605" y="415"/>
                    <a:pt x="608" y="419"/>
                  </a:cubicBezTo>
                  <a:close/>
                  <a:moveTo>
                    <a:pt x="598" y="428"/>
                  </a:moveTo>
                  <a:cubicBezTo>
                    <a:pt x="596" y="428"/>
                    <a:pt x="596" y="426"/>
                    <a:pt x="595" y="424"/>
                  </a:cubicBezTo>
                  <a:cubicBezTo>
                    <a:pt x="597" y="425"/>
                    <a:pt x="598" y="426"/>
                    <a:pt x="598" y="428"/>
                  </a:cubicBezTo>
                  <a:close/>
                  <a:moveTo>
                    <a:pt x="589" y="411"/>
                  </a:moveTo>
                  <a:cubicBezTo>
                    <a:pt x="588" y="409"/>
                    <a:pt x="585" y="409"/>
                    <a:pt x="585" y="406"/>
                  </a:cubicBezTo>
                  <a:cubicBezTo>
                    <a:pt x="587" y="397"/>
                    <a:pt x="593" y="397"/>
                    <a:pt x="595" y="405"/>
                  </a:cubicBezTo>
                  <a:cubicBezTo>
                    <a:pt x="594" y="408"/>
                    <a:pt x="591" y="409"/>
                    <a:pt x="589" y="411"/>
                  </a:cubicBezTo>
                  <a:close/>
                  <a:moveTo>
                    <a:pt x="598" y="433"/>
                  </a:moveTo>
                  <a:cubicBezTo>
                    <a:pt x="596" y="433"/>
                    <a:pt x="596" y="436"/>
                    <a:pt x="594" y="437"/>
                  </a:cubicBezTo>
                  <a:cubicBezTo>
                    <a:pt x="591" y="434"/>
                    <a:pt x="587" y="431"/>
                    <a:pt x="585" y="426"/>
                  </a:cubicBezTo>
                  <a:cubicBezTo>
                    <a:pt x="589" y="417"/>
                    <a:pt x="596" y="427"/>
                    <a:pt x="598" y="433"/>
                  </a:cubicBezTo>
                  <a:close/>
                  <a:moveTo>
                    <a:pt x="596" y="445"/>
                  </a:moveTo>
                  <a:cubicBezTo>
                    <a:pt x="597" y="447"/>
                    <a:pt x="599" y="450"/>
                    <a:pt x="602" y="451"/>
                  </a:cubicBezTo>
                  <a:cubicBezTo>
                    <a:pt x="602" y="453"/>
                    <a:pt x="600" y="453"/>
                    <a:pt x="601" y="455"/>
                  </a:cubicBezTo>
                  <a:cubicBezTo>
                    <a:pt x="598" y="453"/>
                    <a:pt x="596" y="450"/>
                    <a:pt x="594" y="447"/>
                  </a:cubicBezTo>
                  <a:cubicBezTo>
                    <a:pt x="594" y="446"/>
                    <a:pt x="595" y="445"/>
                    <a:pt x="596" y="445"/>
                  </a:cubicBezTo>
                  <a:close/>
                  <a:moveTo>
                    <a:pt x="605" y="469"/>
                  </a:moveTo>
                  <a:cubicBezTo>
                    <a:pt x="602" y="471"/>
                    <a:pt x="601" y="475"/>
                    <a:pt x="598" y="477"/>
                  </a:cubicBezTo>
                  <a:cubicBezTo>
                    <a:pt x="596" y="477"/>
                    <a:pt x="595" y="475"/>
                    <a:pt x="594" y="473"/>
                  </a:cubicBezTo>
                  <a:cubicBezTo>
                    <a:pt x="597" y="469"/>
                    <a:pt x="601" y="459"/>
                    <a:pt x="605" y="469"/>
                  </a:cubicBezTo>
                  <a:close/>
                  <a:moveTo>
                    <a:pt x="599" y="491"/>
                  </a:moveTo>
                  <a:cubicBezTo>
                    <a:pt x="600" y="493"/>
                    <a:pt x="601" y="495"/>
                    <a:pt x="601" y="497"/>
                  </a:cubicBezTo>
                  <a:cubicBezTo>
                    <a:pt x="599" y="498"/>
                    <a:pt x="599" y="500"/>
                    <a:pt x="597" y="501"/>
                  </a:cubicBezTo>
                  <a:cubicBezTo>
                    <a:pt x="594" y="498"/>
                    <a:pt x="595" y="493"/>
                    <a:pt x="599" y="491"/>
                  </a:cubicBezTo>
                  <a:close/>
                  <a:moveTo>
                    <a:pt x="596" y="505"/>
                  </a:moveTo>
                  <a:cubicBezTo>
                    <a:pt x="595" y="507"/>
                    <a:pt x="594" y="508"/>
                    <a:pt x="593" y="509"/>
                  </a:cubicBezTo>
                  <a:cubicBezTo>
                    <a:pt x="592" y="507"/>
                    <a:pt x="590" y="506"/>
                    <a:pt x="589" y="504"/>
                  </a:cubicBezTo>
                  <a:cubicBezTo>
                    <a:pt x="591" y="504"/>
                    <a:pt x="590" y="501"/>
                    <a:pt x="593" y="502"/>
                  </a:cubicBezTo>
                  <a:cubicBezTo>
                    <a:pt x="594" y="503"/>
                    <a:pt x="593" y="506"/>
                    <a:pt x="596" y="505"/>
                  </a:cubicBezTo>
                  <a:close/>
                  <a:moveTo>
                    <a:pt x="591" y="513"/>
                  </a:moveTo>
                  <a:cubicBezTo>
                    <a:pt x="589" y="515"/>
                    <a:pt x="588" y="518"/>
                    <a:pt x="587" y="520"/>
                  </a:cubicBezTo>
                  <a:cubicBezTo>
                    <a:pt x="584" y="520"/>
                    <a:pt x="583" y="518"/>
                    <a:pt x="582" y="515"/>
                  </a:cubicBezTo>
                  <a:cubicBezTo>
                    <a:pt x="585" y="512"/>
                    <a:pt x="589" y="504"/>
                    <a:pt x="591" y="513"/>
                  </a:cubicBezTo>
                  <a:close/>
                  <a:moveTo>
                    <a:pt x="586" y="529"/>
                  </a:moveTo>
                  <a:cubicBezTo>
                    <a:pt x="587" y="532"/>
                    <a:pt x="590" y="533"/>
                    <a:pt x="591" y="536"/>
                  </a:cubicBezTo>
                  <a:cubicBezTo>
                    <a:pt x="588" y="537"/>
                    <a:pt x="588" y="541"/>
                    <a:pt x="584" y="542"/>
                  </a:cubicBezTo>
                  <a:cubicBezTo>
                    <a:pt x="584" y="540"/>
                    <a:pt x="581" y="539"/>
                    <a:pt x="581" y="537"/>
                  </a:cubicBezTo>
                  <a:cubicBezTo>
                    <a:pt x="583" y="534"/>
                    <a:pt x="584" y="532"/>
                    <a:pt x="586" y="529"/>
                  </a:cubicBezTo>
                  <a:close/>
                  <a:moveTo>
                    <a:pt x="586" y="551"/>
                  </a:moveTo>
                  <a:cubicBezTo>
                    <a:pt x="586" y="552"/>
                    <a:pt x="588" y="552"/>
                    <a:pt x="588" y="554"/>
                  </a:cubicBezTo>
                  <a:cubicBezTo>
                    <a:pt x="585" y="554"/>
                    <a:pt x="586" y="558"/>
                    <a:pt x="583" y="558"/>
                  </a:cubicBezTo>
                  <a:cubicBezTo>
                    <a:pt x="581" y="555"/>
                    <a:pt x="584" y="552"/>
                    <a:pt x="586" y="551"/>
                  </a:cubicBezTo>
                  <a:close/>
                  <a:moveTo>
                    <a:pt x="585" y="567"/>
                  </a:moveTo>
                  <a:cubicBezTo>
                    <a:pt x="585" y="568"/>
                    <a:pt x="587" y="569"/>
                    <a:pt x="587" y="571"/>
                  </a:cubicBezTo>
                  <a:cubicBezTo>
                    <a:pt x="586" y="573"/>
                    <a:pt x="582" y="567"/>
                    <a:pt x="585" y="567"/>
                  </a:cubicBezTo>
                  <a:close/>
                  <a:moveTo>
                    <a:pt x="589" y="578"/>
                  </a:moveTo>
                  <a:cubicBezTo>
                    <a:pt x="589" y="580"/>
                    <a:pt x="590" y="581"/>
                    <a:pt x="591" y="582"/>
                  </a:cubicBezTo>
                  <a:cubicBezTo>
                    <a:pt x="589" y="583"/>
                    <a:pt x="588" y="584"/>
                    <a:pt x="589" y="586"/>
                  </a:cubicBezTo>
                  <a:cubicBezTo>
                    <a:pt x="591" y="586"/>
                    <a:pt x="590" y="582"/>
                    <a:pt x="592" y="582"/>
                  </a:cubicBezTo>
                  <a:cubicBezTo>
                    <a:pt x="593" y="584"/>
                    <a:pt x="595" y="586"/>
                    <a:pt x="596" y="588"/>
                  </a:cubicBezTo>
                  <a:cubicBezTo>
                    <a:pt x="594" y="588"/>
                    <a:pt x="593" y="589"/>
                    <a:pt x="593" y="591"/>
                  </a:cubicBezTo>
                  <a:cubicBezTo>
                    <a:pt x="589" y="589"/>
                    <a:pt x="587" y="586"/>
                    <a:pt x="586" y="582"/>
                  </a:cubicBezTo>
                  <a:cubicBezTo>
                    <a:pt x="587" y="581"/>
                    <a:pt x="589" y="579"/>
                    <a:pt x="589" y="578"/>
                  </a:cubicBezTo>
                  <a:close/>
                  <a:moveTo>
                    <a:pt x="600" y="658"/>
                  </a:moveTo>
                  <a:cubicBezTo>
                    <a:pt x="599" y="661"/>
                    <a:pt x="595" y="656"/>
                    <a:pt x="598" y="656"/>
                  </a:cubicBezTo>
                  <a:cubicBezTo>
                    <a:pt x="599" y="657"/>
                    <a:pt x="600" y="657"/>
                    <a:pt x="600" y="658"/>
                  </a:cubicBezTo>
                  <a:close/>
                  <a:moveTo>
                    <a:pt x="602" y="667"/>
                  </a:moveTo>
                  <a:cubicBezTo>
                    <a:pt x="605" y="669"/>
                    <a:pt x="605" y="674"/>
                    <a:pt x="602" y="677"/>
                  </a:cubicBezTo>
                  <a:cubicBezTo>
                    <a:pt x="598" y="676"/>
                    <a:pt x="596" y="668"/>
                    <a:pt x="602" y="667"/>
                  </a:cubicBezTo>
                  <a:close/>
                  <a:moveTo>
                    <a:pt x="603" y="653"/>
                  </a:moveTo>
                  <a:cubicBezTo>
                    <a:pt x="601" y="653"/>
                    <a:pt x="602" y="651"/>
                    <a:pt x="600" y="651"/>
                  </a:cubicBezTo>
                  <a:cubicBezTo>
                    <a:pt x="601" y="647"/>
                    <a:pt x="603" y="647"/>
                    <a:pt x="604" y="643"/>
                  </a:cubicBezTo>
                  <a:cubicBezTo>
                    <a:pt x="606" y="643"/>
                    <a:pt x="606" y="645"/>
                    <a:pt x="608" y="646"/>
                  </a:cubicBezTo>
                  <a:cubicBezTo>
                    <a:pt x="607" y="649"/>
                    <a:pt x="605" y="651"/>
                    <a:pt x="603" y="653"/>
                  </a:cubicBezTo>
                  <a:close/>
                  <a:moveTo>
                    <a:pt x="609" y="675"/>
                  </a:moveTo>
                  <a:cubicBezTo>
                    <a:pt x="612" y="678"/>
                    <a:pt x="609" y="681"/>
                    <a:pt x="608" y="684"/>
                  </a:cubicBezTo>
                  <a:cubicBezTo>
                    <a:pt x="603" y="683"/>
                    <a:pt x="604" y="675"/>
                    <a:pt x="609" y="675"/>
                  </a:cubicBezTo>
                  <a:close/>
                  <a:moveTo>
                    <a:pt x="611" y="698"/>
                  </a:moveTo>
                  <a:cubicBezTo>
                    <a:pt x="609" y="698"/>
                    <a:pt x="608" y="697"/>
                    <a:pt x="608" y="694"/>
                  </a:cubicBezTo>
                  <a:cubicBezTo>
                    <a:pt x="610" y="694"/>
                    <a:pt x="610" y="696"/>
                    <a:pt x="611" y="698"/>
                  </a:cubicBezTo>
                  <a:close/>
                  <a:moveTo>
                    <a:pt x="608" y="660"/>
                  </a:moveTo>
                  <a:cubicBezTo>
                    <a:pt x="605" y="658"/>
                    <a:pt x="608" y="654"/>
                    <a:pt x="611" y="653"/>
                  </a:cubicBezTo>
                  <a:cubicBezTo>
                    <a:pt x="610" y="655"/>
                    <a:pt x="610" y="659"/>
                    <a:pt x="608" y="660"/>
                  </a:cubicBezTo>
                  <a:close/>
                  <a:moveTo>
                    <a:pt x="610" y="587"/>
                  </a:moveTo>
                  <a:cubicBezTo>
                    <a:pt x="608" y="587"/>
                    <a:pt x="608" y="586"/>
                    <a:pt x="607" y="585"/>
                  </a:cubicBezTo>
                  <a:cubicBezTo>
                    <a:pt x="608" y="584"/>
                    <a:pt x="610" y="584"/>
                    <a:pt x="611" y="585"/>
                  </a:cubicBezTo>
                  <a:cubicBezTo>
                    <a:pt x="611" y="586"/>
                    <a:pt x="610" y="587"/>
                    <a:pt x="610" y="587"/>
                  </a:cubicBezTo>
                  <a:close/>
                  <a:moveTo>
                    <a:pt x="607" y="583"/>
                  </a:moveTo>
                  <a:cubicBezTo>
                    <a:pt x="607" y="582"/>
                    <a:pt x="606" y="582"/>
                    <a:pt x="604" y="582"/>
                  </a:cubicBezTo>
                  <a:cubicBezTo>
                    <a:pt x="604" y="580"/>
                    <a:pt x="604" y="579"/>
                    <a:pt x="606" y="579"/>
                  </a:cubicBezTo>
                  <a:cubicBezTo>
                    <a:pt x="605" y="581"/>
                    <a:pt x="610" y="582"/>
                    <a:pt x="607" y="583"/>
                  </a:cubicBezTo>
                  <a:close/>
                  <a:moveTo>
                    <a:pt x="608" y="594"/>
                  </a:moveTo>
                  <a:cubicBezTo>
                    <a:pt x="607" y="594"/>
                    <a:pt x="607" y="595"/>
                    <a:pt x="606" y="596"/>
                  </a:cubicBezTo>
                  <a:cubicBezTo>
                    <a:pt x="605" y="594"/>
                    <a:pt x="604" y="594"/>
                    <a:pt x="603" y="592"/>
                  </a:cubicBezTo>
                  <a:cubicBezTo>
                    <a:pt x="605" y="590"/>
                    <a:pt x="608" y="591"/>
                    <a:pt x="608" y="594"/>
                  </a:cubicBezTo>
                  <a:close/>
                  <a:moveTo>
                    <a:pt x="600" y="589"/>
                  </a:moveTo>
                  <a:cubicBezTo>
                    <a:pt x="600" y="588"/>
                    <a:pt x="600" y="587"/>
                    <a:pt x="600" y="586"/>
                  </a:cubicBezTo>
                  <a:cubicBezTo>
                    <a:pt x="602" y="586"/>
                    <a:pt x="603" y="587"/>
                    <a:pt x="603" y="588"/>
                  </a:cubicBezTo>
                  <a:cubicBezTo>
                    <a:pt x="601" y="587"/>
                    <a:pt x="601" y="589"/>
                    <a:pt x="600" y="589"/>
                  </a:cubicBezTo>
                  <a:close/>
                  <a:moveTo>
                    <a:pt x="596" y="571"/>
                  </a:moveTo>
                  <a:cubicBezTo>
                    <a:pt x="599" y="570"/>
                    <a:pt x="602" y="573"/>
                    <a:pt x="602" y="576"/>
                  </a:cubicBezTo>
                  <a:cubicBezTo>
                    <a:pt x="599" y="576"/>
                    <a:pt x="597" y="574"/>
                    <a:pt x="596" y="571"/>
                  </a:cubicBezTo>
                  <a:close/>
                  <a:moveTo>
                    <a:pt x="597" y="555"/>
                  </a:moveTo>
                  <a:cubicBezTo>
                    <a:pt x="595" y="555"/>
                    <a:pt x="596" y="553"/>
                    <a:pt x="594" y="553"/>
                  </a:cubicBezTo>
                  <a:cubicBezTo>
                    <a:pt x="595" y="550"/>
                    <a:pt x="596" y="546"/>
                    <a:pt x="599" y="545"/>
                  </a:cubicBezTo>
                  <a:cubicBezTo>
                    <a:pt x="599" y="546"/>
                    <a:pt x="601" y="546"/>
                    <a:pt x="600" y="549"/>
                  </a:cubicBezTo>
                  <a:cubicBezTo>
                    <a:pt x="598" y="551"/>
                    <a:pt x="598" y="553"/>
                    <a:pt x="597" y="555"/>
                  </a:cubicBezTo>
                  <a:close/>
                  <a:moveTo>
                    <a:pt x="598" y="535"/>
                  </a:moveTo>
                  <a:cubicBezTo>
                    <a:pt x="596" y="532"/>
                    <a:pt x="602" y="529"/>
                    <a:pt x="601" y="526"/>
                  </a:cubicBezTo>
                  <a:cubicBezTo>
                    <a:pt x="602" y="526"/>
                    <a:pt x="602" y="526"/>
                    <a:pt x="603" y="526"/>
                  </a:cubicBezTo>
                  <a:cubicBezTo>
                    <a:pt x="604" y="529"/>
                    <a:pt x="601" y="534"/>
                    <a:pt x="598" y="535"/>
                  </a:cubicBezTo>
                  <a:close/>
                  <a:moveTo>
                    <a:pt x="607" y="531"/>
                  </a:moveTo>
                  <a:cubicBezTo>
                    <a:pt x="610" y="535"/>
                    <a:pt x="604" y="540"/>
                    <a:pt x="603" y="542"/>
                  </a:cubicBezTo>
                  <a:cubicBezTo>
                    <a:pt x="600" y="539"/>
                    <a:pt x="605" y="534"/>
                    <a:pt x="607" y="531"/>
                  </a:cubicBezTo>
                  <a:close/>
                  <a:moveTo>
                    <a:pt x="612" y="538"/>
                  </a:moveTo>
                  <a:cubicBezTo>
                    <a:pt x="614" y="540"/>
                    <a:pt x="616" y="543"/>
                    <a:pt x="618" y="545"/>
                  </a:cubicBezTo>
                  <a:cubicBezTo>
                    <a:pt x="616" y="547"/>
                    <a:pt x="616" y="551"/>
                    <a:pt x="614" y="554"/>
                  </a:cubicBezTo>
                  <a:cubicBezTo>
                    <a:pt x="609" y="553"/>
                    <a:pt x="609" y="549"/>
                    <a:pt x="607" y="545"/>
                  </a:cubicBezTo>
                  <a:cubicBezTo>
                    <a:pt x="610" y="545"/>
                    <a:pt x="608" y="538"/>
                    <a:pt x="612" y="538"/>
                  </a:cubicBezTo>
                  <a:close/>
                  <a:moveTo>
                    <a:pt x="613" y="535"/>
                  </a:moveTo>
                  <a:cubicBezTo>
                    <a:pt x="615" y="534"/>
                    <a:pt x="614" y="530"/>
                    <a:pt x="616" y="530"/>
                  </a:cubicBezTo>
                  <a:cubicBezTo>
                    <a:pt x="618" y="533"/>
                    <a:pt x="623" y="537"/>
                    <a:pt x="620" y="541"/>
                  </a:cubicBezTo>
                  <a:cubicBezTo>
                    <a:pt x="616" y="540"/>
                    <a:pt x="615" y="537"/>
                    <a:pt x="613" y="535"/>
                  </a:cubicBezTo>
                  <a:close/>
                  <a:moveTo>
                    <a:pt x="614" y="521"/>
                  </a:moveTo>
                  <a:cubicBezTo>
                    <a:pt x="614" y="519"/>
                    <a:pt x="615" y="517"/>
                    <a:pt x="616" y="515"/>
                  </a:cubicBezTo>
                  <a:cubicBezTo>
                    <a:pt x="618" y="517"/>
                    <a:pt x="616" y="520"/>
                    <a:pt x="614" y="521"/>
                  </a:cubicBezTo>
                  <a:close/>
                  <a:moveTo>
                    <a:pt x="615" y="498"/>
                  </a:moveTo>
                  <a:cubicBezTo>
                    <a:pt x="613" y="497"/>
                    <a:pt x="611" y="492"/>
                    <a:pt x="609" y="490"/>
                  </a:cubicBezTo>
                  <a:cubicBezTo>
                    <a:pt x="612" y="487"/>
                    <a:pt x="612" y="483"/>
                    <a:pt x="616" y="481"/>
                  </a:cubicBezTo>
                  <a:cubicBezTo>
                    <a:pt x="616" y="484"/>
                    <a:pt x="621" y="485"/>
                    <a:pt x="621" y="489"/>
                  </a:cubicBezTo>
                  <a:cubicBezTo>
                    <a:pt x="621" y="492"/>
                    <a:pt x="616" y="498"/>
                    <a:pt x="615" y="498"/>
                  </a:cubicBezTo>
                  <a:close/>
                  <a:moveTo>
                    <a:pt x="615" y="467"/>
                  </a:moveTo>
                  <a:cubicBezTo>
                    <a:pt x="615" y="468"/>
                    <a:pt x="615" y="469"/>
                    <a:pt x="615" y="470"/>
                  </a:cubicBezTo>
                  <a:cubicBezTo>
                    <a:pt x="612" y="470"/>
                    <a:pt x="612" y="467"/>
                    <a:pt x="615" y="467"/>
                  </a:cubicBezTo>
                  <a:close/>
                  <a:moveTo>
                    <a:pt x="609" y="393"/>
                  </a:moveTo>
                  <a:cubicBezTo>
                    <a:pt x="612" y="398"/>
                    <a:pt x="617" y="399"/>
                    <a:pt x="617" y="404"/>
                  </a:cubicBezTo>
                  <a:cubicBezTo>
                    <a:pt x="613" y="403"/>
                    <a:pt x="607" y="396"/>
                    <a:pt x="609" y="393"/>
                  </a:cubicBezTo>
                  <a:close/>
                  <a:moveTo>
                    <a:pt x="611" y="366"/>
                  </a:moveTo>
                  <a:cubicBezTo>
                    <a:pt x="612" y="369"/>
                    <a:pt x="618" y="373"/>
                    <a:pt x="615" y="375"/>
                  </a:cubicBezTo>
                  <a:cubicBezTo>
                    <a:pt x="614" y="372"/>
                    <a:pt x="609" y="370"/>
                    <a:pt x="611" y="366"/>
                  </a:cubicBezTo>
                  <a:close/>
                  <a:moveTo>
                    <a:pt x="598" y="399"/>
                  </a:moveTo>
                  <a:cubicBezTo>
                    <a:pt x="593" y="396"/>
                    <a:pt x="593" y="389"/>
                    <a:pt x="598" y="386"/>
                  </a:cubicBezTo>
                  <a:cubicBezTo>
                    <a:pt x="603" y="391"/>
                    <a:pt x="605" y="396"/>
                    <a:pt x="598" y="399"/>
                  </a:cubicBezTo>
                  <a:close/>
                  <a:moveTo>
                    <a:pt x="590" y="388"/>
                  </a:moveTo>
                  <a:cubicBezTo>
                    <a:pt x="586" y="386"/>
                    <a:pt x="584" y="383"/>
                    <a:pt x="582" y="379"/>
                  </a:cubicBezTo>
                  <a:cubicBezTo>
                    <a:pt x="583" y="376"/>
                    <a:pt x="585" y="373"/>
                    <a:pt x="587" y="370"/>
                  </a:cubicBezTo>
                  <a:cubicBezTo>
                    <a:pt x="593" y="370"/>
                    <a:pt x="593" y="376"/>
                    <a:pt x="596" y="379"/>
                  </a:cubicBezTo>
                  <a:cubicBezTo>
                    <a:pt x="594" y="382"/>
                    <a:pt x="592" y="385"/>
                    <a:pt x="590" y="388"/>
                  </a:cubicBezTo>
                  <a:close/>
                  <a:moveTo>
                    <a:pt x="586" y="395"/>
                  </a:moveTo>
                  <a:cubicBezTo>
                    <a:pt x="585" y="398"/>
                    <a:pt x="582" y="399"/>
                    <a:pt x="580" y="402"/>
                  </a:cubicBezTo>
                  <a:cubicBezTo>
                    <a:pt x="579" y="398"/>
                    <a:pt x="575" y="396"/>
                    <a:pt x="573" y="392"/>
                  </a:cubicBezTo>
                  <a:cubicBezTo>
                    <a:pt x="576" y="390"/>
                    <a:pt x="575" y="385"/>
                    <a:pt x="578" y="384"/>
                  </a:cubicBezTo>
                  <a:cubicBezTo>
                    <a:pt x="581" y="387"/>
                    <a:pt x="583" y="391"/>
                    <a:pt x="586" y="395"/>
                  </a:cubicBezTo>
                  <a:close/>
                  <a:moveTo>
                    <a:pt x="570" y="387"/>
                  </a:moveTo>
                  <a:cubicBezTo>
                    <a:pt x="567" y="387"/>
                    <a:pt x="567" y="383"/>
                    <a:pt x="564" y="382"/>
                  </a:cubicBezTo>
                  <a:cubicBezTo>
                    <a:pt x="565" y="379"/>
                    <a:pt x="567" y="375"/>
                    <a:pt x="570" y="374"/>
                  </a:cubicBezTo>
                  <a:cubicBezTo>
                    <a:pt x="571" y="377"/>
                    <a:pt x="574" y="378"/>
                    <a:pt x="575" y="382"/>
                  </a:cubicBezTo>
                  <a:cubicBezTo>
                    <a:pt x="572" y="382"/>
                    <a:pt x="571" y="385"/>
                    <a:pt x="570" y="387"/>
                  </a:cubicBezTo>
                  <a:close/>
                  <a:moveTo>
                    <a:pt x="562" y="399"/>
                  </a:moveTo>
                  <a:cubicBezTo>
                    <a:pt x="559" y="398"/>
                    <a:pt x="557" y="396"/>
                    <a:pt x="556" y="393"/>
                  </a:cubicBezTo>
                  <a:cubicBezTo>
                    <a:pt x="557" y="390"/>
                    <a:pt x="559" y="388"/>
                    <a:pt x="560" y="385"/>
                  </a:cubicBezTo>
                  <a:cubicBezTo>
                    <a:pt x="564" y="386"/>
                    <a:pt x="565" y="389"/>
                    <a:pt x="567" y="393"/>
                  </a:cubicBezTo>
                  <a:cubicBezTo>
                    <a:pt x="565" y="393"/>
                    <a:pt x="565" y="392"/>
                    <a:pt x="564" y="393"/>
                  </a:cubicBezTo>
                  <a:cubicBezTo>
                    <a:pt x="568" y="395"/>
                    <a:pt x="562" y="396"/>
                    <a:pt x="562" y="399"/>
                  </a:cubicBezTo>
                  <a:close/>
                  <a:moveTo>
                    <a:pt x="558" y="406"/>
                  </a:moveTo>
                  <a:cubicBezTo>
                    <a:pt x="557" y="406"/>
                    <a:pt x="557" y="406"/>
                    <a:pt x="556" y="406"/>
                  </a:cubicBezTo>
                  <a:cubicBezTo>
                    <a:pt x="554" y="404"/>
                    <a:pt x="552" y="402"/>
                    <a:pt x="551" y="399"/>
                  </a:cubicBezTo>
                  <a:cubicBezTo>
                    <a:pt x="552" y="399"/>
                    <a:pt x="552" y="397"/>
                    <a:pt x="553" y="397"/>
                  </a:cubicBezTo>
                  <a:cubicBezTo>
                    <a:pt x="554" y="400"/>
                    <a:pt x="559" y="400"/>
                    <a:pt x="558" y="406"/>
                  </a:cubicBezTo>
                  <a:close/>
                  <a:moveTo>
                    <a:pt x="559" y="377"/>
                  </a:moveTo>
                  <a:cubicBezTo>
                    <a:pt x="557" y="372"/>
                    <a:pt x="552" y="371"/>
                    <a:pt x="550" y="366"/>
                  </a:cubicBezTo>
                  <a:cubicBezTo>
                    <a:pt x="552" y="363"/>
                    <a:pt x="553" y="360"/>
                    <a:pt x="555" y="358"/>
                  </a:cubicBezTo>
                  <a:cubicBezTo>
                    <a:pt x="559" y="362"/>
                    <a:pt x="563" y="365"/>
                    <a:pt x="565" y="370"/>
                  </a:cubicBezTo>
                  <a:cubicBezTo>
                    <a:pt x="563" y="372"/>
                    <a:pt x="562" y="376"/>
                    <a:pt x="559" y="377"/>
                  </a:cubicBezTo>
                  <a:close/>
                  <a:moveTo>
                    <a:pt x="558" y="382"/>
                  </a:moveTo>
                  <a:cubicBezTo>
                    <a:pt x="556" y="384"/>
                    <a:pt x="554" y="387"/>
                    <a:pt x="551" y="388"/>
                  </a:cubicBezTo>
                  <a:cubicBezTo>
                    <a:pt x="548" y="384"/>
                    <a:pt x="545" y="381"/>
                    <a:pt x="542" y="377"/>
                  </a:cubicBezTo>
                  <a:cubicBezTo>
                    <a:pt x="547" y="366"/>
                    <a:pt x="553" y="377"/>
                    <a:pt x="558" y="382"/>
                  </a:cubicBezTo>
                  <a:close/>
                  <a:moveTo>
                    <a:pt x="544" y="387"/>
                  </a:moveTo>
                  <a:cubicBezTo>
                    <a:pt x="547" y="388"/>
                    <a:pt x="549" y="390"/>
                    <a:pt x="549" y="394"/>
                  </a:cubicBezTo>
                  <a:cubicBezTo>
                    <a:pt x="548" y="394"/>
                    <a:pt x="548" y="395"/>
                    <a:pt x="547" y="395"/>
                  </a:cubicBezTo>
                  <a:cubicBezTo>
                    <a:pt x="543" y="391"/>
                    <a:pt x="539" y="388"/>
                    <a:pt x="537" y="384"/>
                  </a:cubicBezTo>
                  <a:cubicBezTo>
                    <a:pt x="539" y="384"/>
                    <a:pt x="538" y="381"/>
                    <a:pt x="540" y="381"/>
                  </a:cubicBezTo>
                  <a:cubicBezTo>
                    <a:pt x="540" y="384"/>
                    <a:pt x="545" y="384"/>
                    <a:pt x="544" y="387"/>
                  </a:cubicBezTo>
                  <a:close/>
                  <a:moveTo>
                    <a:pt x="549" y="403"/>
                  </a:moveTo>
                  <a:cubicBezTo>
                    <a:pt x="550" y="406"/>
                    <a:pt x="553" y="408"/>
                    <a:pt x="555" y="411"/>
                  </a:cubicBezTo>
                  <a:cubicBezTo>
                    <a:pt x="551" y="412"/>
                    <a:pt x="551" y="418"/>
                    <a:pt x="547" y="419"/>
                  </a:cubicBezTo>
                  <a:cubicBezTo>
                    <a:pt x="544" y="418"/>
                    <a:pt x="543" y="415"/>
                    <a:pt x="541" y="413"/>
                  </a:cubicBezTo>
                  <a:cubicBezTo>
                    <a:pt x="544" y="410"/>
                    <a:pt x="545" y="405"/>
                    <a:pt x="549" y="403"/>
                  </a:cubicBezTo>
                  <a:close/>
                  <a:moveTo>
                    <a:pt x="551" y="425"/>
                  </a:moveTo>
                  <a:cubicBezTo>
                    <a:pt x="552" y="421"/>
                    <a:pt x="555" y="417"/>
                    <a:pt x="558" y="414"/>
                  </a:cubicBezTo>
                  <a:cubicBezTo>
                    <a:pt x="567" y="419"/>
                    <a:pt x="566" y="426"/>
                    <a:pt x="558" y="433"/>
                  </a:cubicBezTo>
                  <a:cubicBezTo>
                    <a:pt x="555" y="431"/>
                    <a:pt x="553" y="427"/>
                    <a:pt x="551" y="425"/>
                  </a:cubicBezTo>
                  <a:close/>
                  <a:moveTo>
                    <a:pt x="561" y="412"/>
                  </a:moveTo>
                  <a:cubicBezTo>
                    <a:pt x="561" y="411"/>
                    <a:pt x="560" y="410"/>
                    <a:pt x="560" y="409"/>
                  </a:cubicBezTo>
                  <a:cubicBezTo>
                    <a:pt x="561" y="409"/>
                    <a:pt x="562" y="408"/>
                    <a:pt x="564" y="408"/>
                  </a:cubicBezTo>
                  <a:cubicBezTo>
                    <a:pt x="565" y="412"/>
                    <a:pt x="569" y="413"/>
                    <a:pt x="570" y="417"/>
                  </a:cubicBezTo>
                  <a:cubicBezTo>
                    <a:pt x="564" y="419"/>
                    <a:pt x="565" y="411"/>
                    <a:pt x="561" y="412"/>
                  </a:cubicBezTo>
                  <a:close/>
                  <a:moveTo>
                    <a:pt x="571" y="396"/>
                  </a:moveTo>
                  <a:cubicBezTo>
                    <a:pt x="573" y="400"/>
                    <a:pt x="574" y="405"/>
                    <a:pt x="579" y="406"/>
                  </a:cubicBezTo>
                  <a:cubicBezTo>
                    <a:pt x="576" y="407"/>
                    <a:pt x="576" y="412"/>
                    <a:pt x="572" y="412"/>
                  </a:cubicBezTo>
                  <a:cubicBezTo>
                    <a:pt x="566" y="409"/>
                    <a:pt x="563" y="400"/>
                    <a:pt x="571" y="396"/>
                  </a:cubicBezTo>
                  <a:close/>
                  <a:moveTo>
                    <a:pt x="574" y="420"/>
                  </a:moveTo>
                  <a:cubicBezTo>
                    <a:pt x="575" y="424"/>
                    <a:pt x="580" y="425"/>
                    <a:pt x="578" y="428"/>
                  </a:cubicBezTo>
                  <a:cubicBezTo>
                    <a:pt x="576" y="427"/>
                    <a:pt x="572" y="422"/>
                    <a:pt x="574" y="420"/>
                  </a:cubicBezTo>
                  <a:close/>
                  <a:moveTo>
                    <a:pt x="576" y="417"/>
                  </a:moveTo>
                  <a:cubicBezTo>
                    <a:pt x="578" y="415"/>
                    <a:pt x="579" y="411"/>
                    <a:pt x="582" y="410"/>
                  </a:cubicBezTo>
                  <a:cubicBezTo>
                    <a:pt x="582" y="413"/>
                    <a:pt x="586" y="413"/>
                    <a:pt x="587" y="416"/>
                  </a:cubicBezTo>
                  <a:cubicBezTo>
                    <a:pt x="585" y="419"/>
                    <a:pt x="583" y="421"/>
                    <a:pt x="580" y="422"/>
                  </a:cubicBezTo>
                  <a:cubicBezTo>
                    <a:pt x="579" y="420"/>
                    <a:pt x="577" y="419"/>
                    <a:pt x="576" y="417"/>
                  </a:cubicBezTo>
                  <a:close/>
                  <a:moveTo>
                    <a:pt x="591" y="443"/>
                  </a:moveTo>
                  <a:cubicBezTo>
                    <a:pt x="588" y="442"/>
                    <a:pt x="583" y="436"/>
                    <a:pt x="581" y="431"/>
                  </a:cubicBezTo>
                  <a:cubicBezTo>
                    <a:pt x="585" y="434"/>
                    <a:pt x="590" y="437"/>
                    <a:pt x="591" y="443"/>
                  </a:cubicBezTo>
                  <a:close/>
                  <a:moveTo>
                    <a:pt x="591" y="451"/>
                  </a:moveTo>
                  <a:cubicBezTo>
                    <a:pt x="594" y="454"/>
                    <a:pt x="596" y="458"/>
                    <a:pt x="598" y="461"/>
                  </a:cubicBezTo>
                  <a:cubicBezTo>
                    <a:pt x="594" y="463"/>
                    <a:pt x="593" y="467"/>
                    <a:pt x="590" y="469"/>
                  </a:cubicBezTo>
                  <a:cubicBezTo>
                    <a:pt x="589" y="466"/>
                    <a:pt x="585" y="465"/>
                    <a:pt x="584" y="462"/>
                  </a:cubicBezTo>
                  <a:cubicBezTo>
                    <a:pt x="587" y="459"/>
                    <a:pt x="588" y="454"/>
                    <a:pt x="591" y="451"/>
                  </a:cubicBezTo>
                  <a:close/>
                  <a:moveTo>
                    <a:pt x="590" y="480"/>
                  </a:moveTo>
                  <a:cubicBezTo>
                    <a:pt x="591" y="482"/>
                    <a:pt x="596" y="485"/>
                    <a:pt x="593" y="487"/>
                  </a:cubicBezTo>
                  <a:cubicBezTo>
                    <a:pt x="594" y="486"/>
                    <a:pt x="596" y="486"/>
                    <a:pt x="596" y="489"/>
                  </a:cubicBezTo>
                  <a:cubicBezTo>
                    <a:pt x="593" y="489"/>
                    <a:pt x="593" y="488"/>
                    <a:pt x="592" y="489"/>
                  </a:cubicBezTo>
                  <a:cubicBezTo>
                    <a:pt x="592" y="490"/>
                    <a:pt x="593" y="492"/>
                    <a:pt x="592" y="493"/>
                  </a:cubicBezTo>
                  <a:cubicBezTo>
                    <a:pt x="588" y="492"/>
                    <a:pt x="587" y="489"/>
                    <a:pt x="585" y="486"/>
                  </a:cubicBezTo>
                  <a:cubicBezTo>
                    <a:pt x="587" y="484"/>
                    <a:pt x="587" y="481"/>
                    <a:pt x="590" y="480"/>
                  </a:cubicBezTo>
                  <a:close/>
                  <a:moveTo>
                    <a:pt x="589" y="498"/>
                  </a:moveTo>
                  <a:cubicBezTo>
                    <a:pt x="588" y="499"/>
                    <a:pt x="587" y="500"/>
                    <a:pt x="587" y="502"/>
                  </a:cubicBezTo>
                  <a:cubicBezTo>
                    <a:pt x="584" y="500"/>
                    <a:pt x="589" y="498"/>
                    <a:pt x="587" y="498"/>
                  </a:cubicBezTo>
                  <a:cubicBezTo>
                    <a:pt x="587" y="499"/>
                    <a:pt x="586" y="500"/>
                    <a:pt x="584" y="500"/>
                  </a:cubicBezTo>
                  <a:cubicBezTo>
                    <a:pt x="584" y="497"/>
                    <a:pt x="579" y="495"/>
                    <a:pt x="581" y="491"/>
                  </a:cubicBezTo>
                  <a:cubicBezTo>
                    <a:pt x="585" y="492"/>
                    <a:pt x="586" y="496"/>
                    <a:pt x="589" y="498"/>
                  </a:cubicBezTo>
                  <a:close/>
                  <a:moveTo>
                    <a:pt x="580" y="521"/>
                  </a:moveTo>
                  <a:cubicBezTo>
                    <a:pt x="580" y="524"/>
                    <a:pt x="583" y="523"/>
                    <a:pt x="582" y="527"/>
                  </a:cubicBezTo>
                  <a:cubicBezTo>
                    <a:pt x="579" y="528"/>
                    <a:pt x="581" y="533"/>
                    <a:pt x="578" y="533"/>
                  </a:cubicBezTo>
                  <a:cubicBezTo>
                    <a:pt x="577" y="531"/>
                    <a:pt x="575" y="531"/>
                    <a:pt x="575" y="528"/>
                  </a:cubicBezTo>
                  <a:cubicBezTo>
                    <a:pt x="577" y="526"/>
                    <a:pt x="577" y="522"/>
                    <a:pt x="580" y="521"/>
                  </a:cubicBezTo>
                  <a:close/>
                  <a:moveTo>
                    <a:pt x="576" y="538"/>
                  </a:moveTo>
                  <a:cubicBezTo>
                    <a:pt x="574" y="539"/>
                    <a:pt x="574" y="542"/>
                    <a:pt x="571" y="544"/>
                  </a:cubicBezTo>
                  <a:cubicBezTo>
                    <a:pt x="571" y="542"/>
                    <a:pt x="568" y="542"/>
                    <a:pt x="568" y="539"/>
                  </a:cubicBezTo>
                  <a:cubicBezTo>
                    <a:pt x="570" y="535"/>
                    <a:pt x="571" y="535"/>
                    <a:pt x="572" y="533"/>
                  </a:cubicBezTo>
                  <a:cubicBezTo>
                    <a:pt x="572" y="535"/>
                    <a:pt x="575" y="535"/>
                    <a:pt x="576" y="538"/>
                  </a:cubicBezTo>
                  <a:close/>
                  <a:moveTo>
                    <a:pt x="575" y="553"/>
                  </a:moveTo>
                  <a:cubicBezTo>
                    <a:pt x="574" y="554"/>
                    <a:pt x="576" y="557"/>
                    <a:pt x="574" y="557"/>
                  </a:cubicBezTo>
                  <a:cubicBezTo>
                    <a:pt x="574" y="556"/>
                    <a:pt x="574" y="556"/>
                    <a:pt x="573" y="556"/>
                  </a:cubicBezTo>
                  <a:cubicBezTo>
                    <a:pt x="573" y="557"/>
                    <a:pt x="574" y="558"/>
                    <a:pt x="574" y="559"/>
                  </a:cubicBezTo>
                  <a:cubicBezTo>
                    <a:pt x="571" y="559"/>
                    <a:pt x="571" y="564"/>
                    <a:pt x="569" y="562"/>
                  </a:cubicBezTo>
                  <a:cubicBezTo>
                    <a:pt x="571" y="559"/>
                    <a:pt x="570" y="553"/>
                    <a:pt x="575" y="553"/>
                  </a:cubicBezTo>
                  <a:close/>
                  <a:moveTo>
                    <a:pt x="577" y="563"/>
                  </a:moveTo>
                  <a:cubicBezTo>
                    <a:pt x="577" y="564"/>
                    <a:pt x="578" y="565"/>
                    <a:pt x="580" y="564"/>
                  </a:cubicBezTo>
                  <a:cubicBezTo>
                    <a:pt x="580" y="568"/>
                    <a:pt x="577" y="568"/>
                    <a:pt x="576" y="571"/>
                  </a:cubicBezTo>
                  <a:cubicBezTo>
                    <a:pt x="575" y="570"/>
                    <a:pt x="574" y="569"/>
                    <a:pt x="573" y="569"/>
                  </a:cubicBezTo>
                  <a:cubicBezTo>
                    <a:pt x="574" y="566"/>
                    <a:pt x="576" y="565"/>
                    <a:pt x="577" y="563"/>
                  </a:cubicBezTo>
                  <a:close/>
                  <a:moveTo>
                    <a:pt x="583" y="571"/>
                  </a:moveTo>
                  <a:cubicBezTo>
                    <a:pt x="583" y="571"/>
                    <a:pt x="584" y="572"/>
                    <a:pt x="584" y="571"/>
                  </a:cubicBezTo>
                  <a:cubicBezTo>
                    <a:pt x="584" y="574"/>
                    <a:pt x="584" y="577"/>
                    <a:pt x="581" y="578"/>
                  </a:cubicBezTo>
                  <a:cubicBezTo>
                    <a:pt x="578" y="576"/>
                    <a:pt x="580" y="571"/>
                    <a:pt x="583" y="571"/>
                  </a:cubicBezTo>
                  <a:close/>
                  <a:moveTo>
                    <a:pt x="582" y="588"/>
                  </a:moveTo>
                  <a:cubicBezTo>
                    <a:pt x="581" y="590"/>
                    <a:pt x="577" y="594"/>
                    <a:pt x="578" y="597"/>
                  </a:cubicBezTo>
                  <a:cubicBezTo>
                    <a:pt x="581" y="596"/>
                    <a:pt x="580" y="591"/>
                    <a:pt x="583" y="590"/>
                  </a:cubicBezTo>
                  <a:cubicBezTo>
                    <a:pt x="586" y="591"/>
                    <a:pt x="583" y="594"/>
                    <a:pt x="584" y="595"/>
                  </a:cubicBezTo>
                  <a:cubicBezTo>
                    <a:pt x="586" y="593"/>
                    <a:pt x="588" y="595"/>
                    <a:pt x="589" y="598"/>
                  </a:cubicBezTo>
                  <a:cubicBezTo>
                    <a:pt x="587" y="601"/>
                    <a:pt x="585" y="604"/>
                    <a:pt x="583" y="606"/>
                  </a:cubicBezTo>
                  <a:cubicBezTo>
                    <a:pt x="580" y="603"/>
                    <a:pt x="579" y="598"/>
                    <a:pt x="576" y="598"/>
                  </a:cubicBezTo>
                  <a:cubicBezTo>
                    <a:pt x="578" y="595"/>
                    <a:pt x="579" y="587"/>
                    <a:pt x="582" y="588"/>
                  </a:cubicBezTo>
                  <a:close/>
                  <a:moveTo>
                    <a:pt x="589" y="611"/>
                  </a:moveTo>
                  <a:cubicBezTo>
                    <a:pt x="585" y="608"/>
                    <a:pt x="590" y="604"/>
                    <a:pt x="591" y="601"/>
                  </a:cubicBezTo>
                  <a:cubicBezTo>
                    <a:pt x="594" y="602"/>
                    <a:pt x="595" y="603"/>
                    <a:pt x="596" y="605"/>
                  </a:cubicBezTo>
                  <a:cubicBezTo>
                    <a:pt x="592" y="607"/>
                    <a:pt x="591" y="609"/>
                    <a:pt x="589" y="611"/>
                  </a:cubicBezTo>
                  <a:close/>
                  <a:moveTo>
                    <a:pt x="596" y="631"/>
                  </a:moveTo>
                  <a:cubicBezTo>
                    <a:pt x="596" y="633"/>
                    <a:pt x="597" y="634"/>
                    <a:pt x="598" y="634"/>
                  </a:cubicBezTo>
                  <a:cubicBezTo>
                    <a:pt x="599" y="639"/>
                    <a:pt x="596" y="641"/>
                    <a:pt x="593" y="643"/>
                  </a:cubicBezTo>
                  <a:cubicBezTo>
                    <a:pt x="593" y="641"/>
                    <a:pt x="591" y="641"/>
                    <a:pt x="590" y="639"/>
                  </a:cubicBezTo>
                  <a:cubicBezTo>
                    <a:pt x="593" y="637"/>
                    <a:pt x="592" y="632"/>
                    <a:pt x="596" y="631"/>
                  </a:cubicBezTo>
                  <a:close/>
                  <a:moveTo>
                    <a:pt x="596" y="660"/>
                  </a:moveTo>
                  <a:cubicBezTo>
                    <a:pt x="598" y="663"/>
                    <a:pt x="596" y="667"/>
                    <a:pt x="593" y="667"/>
                  </a:cubicBezTo>
                  <a:cubicBezTo>
                    <a:pt x="592" y="665"/>
                    <a:pt x="594" y="661"/>
                    <a:pt x="596" y="660"/>
                  </a:cubicBezTo>
                  <a:close/>
                  <a:moveTo>
                    <a:pt x="595" y="676"/>
                  </a:moveTo>
                  <a:cubicBezTo>
                    <a:pt x="596" y="678"/>
                    <a:pt x="601" y="682"/>
                    <a:pt x="598" y="684"/>
                  </a:cubicBezTo>
                  <a:cubicBezTo>
                    <a:pt x="598" y="681"/>
                    <a:pt x="592" y="680"/>
                    <a:pt x="595" y="676"/>
                  </a:cubicBezTo>
                  <a:close/>
                  <a:moveTo>
                    <a:pt x="601" y="691"/>
                  </a:moveTo>
                  <a:cubicBezTo>
                    <a:pt x="603" y="693"/>
                    <a:pt x="602" y="697"/>
                    <a:pt x="599" y="698"/>
                  </a:cubicBezTo>
                  <a:cubicBezTo>
                    <a:pt x="598" y="695"/>
                    <a:pt x="600" y="693"/>
                    <a:pt x="601" y="691"/>
                  </a:cubicBezTo>
                  <a:close/>
                  <a:moveTo>
                    <a:pt x="602" y="686"/>
                  </a:moveTo>
                  <a:cubicBezTo>
                    <a:pt x="603" y="687"/>
                    <a:pt x="603" y="689"/>
                    <a:pt x="605" y="688"/>
                  </a:cubicBezTo>
                  <a:cubicBezTo>
                    <a:pt x="605" y="689"/>
                    <a:pt x="605" y="690"/>
                    <a:pt x="605" y="691"/>
                  </a:cubicBezTo>
                  <a:cubicBezTo>
                    <a:pt x="602" y="691"/>
                    <a:pt x="600" y="687"/>
                    <a:pt x="602" y="686"/>
                  </a:cubicBezTo>
                  <a:close/>
                  <a:moveTo>
                    <a:pt x="607" y="698"/>
                  </a:moveTo>
                  <a:cubicBezTo>
                    <a:pt x="607" y="701"/>
                    <a:pt x="610" y="699"/>
                    <a:pt x="609" y="701"/>
                  </a:cubicBezTo>
                  <a:cubicBezTo>
                    <a:pt x="608" y="702"/>
                    <a:pt x="608" y="705"/>
                    <a:pt x="606" y="705"/>
                  </a:cubicBezTo>
                  <a:cubicBezTo>
                    <a:pt x="603" y="704"/>
                    <a:pt x="605" y="699"/>
                    <a:pt x="607" y="698"/>
                  </a:cubicBezTo>
                  <a:close/>
                  <a:moveTo>
                    <a:pt x="610" y="723"/>
                  </a:moveTo>
                  <a:cubicBezTo>
                    <a:pt x="615" y="726"/>
                    <a:pt x="619" y="732"/>
                    <a:pt x="616" y="740"/>
                  </a:cubicBezTo>
                  <a:cubicBezTo>
                    <a:pt x="610" y="738"/>
                    <a:pt x="609" y="732"/>
                    <a:pt x="606" y="728"/>
                  </a:cubicBezTo>
                  <a:cubicBezTo>
                    <a:pt x="608" y="727"/>
                    <a:pt x="607" y="723"/>
                    <a:pt x="610" y="723"/>
                  </a:cubicBezTo>
                  <a:close/>
                  <a:moveTo>
                    <a:pt x="616" y="684"/>
                  </a:moveTo>
                  <a:cubicBezTo>
                    <a:pt x="619" y="688"/>
                    <a:pt x="617" y="689"/>
                    <a:pt x="615" y="693"/>
                  </a:cubicBezTo>
                  <a:cubicBezTo>
                    <a:pt x="609" y="692"/>
                    <a:pt x="612" y="685"/>
                    <a:pt x="616" y="684"/>
                  </a:cubicBezTo>
                  <a:close/>
                  <a:moveTo>
                    <a:pt x="614" y="716"/>
                  </a:moveTo>
                  <a:cubicBezTo>
                    <a:pt x="615" y="714"/>
                    <a:pt x="615" y="711"/>
                    <a:pt x="618" y="711"/>
                  </a:cubicBezTo>
                  <a:cubicBezTo>
                    <a:pt x="619" y="712"/>
                    <a:pt x="619" y="715"/>
                    <a:pt x="619" y="718"/>
                  </a:cubicBezTo>
                  <a:cubicBezTo>
                    <a:pt x="616" y="718"/>
                    <a:pt x="616" y="716"/>
                    <a:pt x="614" y="716"/>
                  </a:cubicBezTo>
                  <a:close/>
                  <a:moveTo>
                    <a:pt x="614" y="668"/>
                  </a:moveTo>
                  <a:cubicBezTo>
                    <a:pt x="613" y="666"/>
                    <a:pt x="612" y="665"/>
                    <a:pt x="611" y="663"/>
                  </a:cubicBezTo>
                  <a:cubicBezTo>
                    <a:pt x="614" y="662"/>
                    <a:pt x="612" y="656"/>
                    <a:pt x="615" y="655"/>
                  </a:cubicBezTo>
                  <a:cubicBezTo>
                    <a:pt x="616" y="657"/>
                    <a:pt x="618" y="659"/>
                    <a:pt x="619" y="661"/>
                  </a:cubicBezTo>
                  <a:cubicBezTo>
                    <a:pt x="617" y="663"/>
                    <a:pt x="617" y="667"/>
                    <a:pt x="614" y="668"/>
                  </a:cubicBezTo>
                  <a:close/>
                  <a:moveTo>
                    <a:pt x="609" y="634"/>
                  </a:moveTo>
                  <a:cubicBezTo>
                    <a:pt x="610" y="632"/>
                    <a:pt x="610" y="628"/>
                    <a:pt x="612" y="627"/>
                  </a:cubicBezTo>
                  <a:cubicBezTo>
                    <a:pt x="615" y="632"/>
                    <a:pt x="619" y="635"/>
                    <a:pt x="623" y="638"/>
                  </a:cubicBezTo>
                  <a:cubicBezTo>
                    <a:pt x="622" y="640"/>
                    <a:pt x="622" y="645"/>
                    <a:pt x="622" y="649"/>
                  </a:cubicBezTo>
                  <a:cubicBezTo>
                    <a:pt x="617" y="645"/>
                    <a:pt x="613" y="639"/>
                    <a:pt x="609" y="634"/>
                  </a:cubicBezTo>
                  <a:close/>
                  <a:moveTo>
                    <a:pt x="625" y="591"/>
                  </a:moveTo>
                  <a:cubicBezTo>
                    <a:pt x="614" y="586"/>
                    <a:pt x="621" y="573"/>
                    <a:pt x="627" y="567"/>
                  </a:cubicBezTo>
                  <a:cubicBezTo>
                    <a:pt x="625" y="574"/>
                    <a:pt x="628" y="584"/>
                    <a:pt x="625" y="591"/>
                  </a:cubicBezTo>
                  <a:close/>
                  <a:moveTo>
                    <a:pt x="618" y="525"/>
                  </a:moveTo>
                  <a:cubicBezTo>
                    <a:pt x="621" y="518"/>
                    <a:pt x="629" y="527"/>
                    <a:pt x="625" y="532"/>
                  </a:cubicBezTo>
                  <a:cubicBezTo>
                    <a:pt x="622" y="530"/>
                    <a:pt x="620" y="528"/>
                    <a:pt x="618" y="525"/>
                  </a:cubicBezTo>
                  <a:close/>
                  <a:moveTo>
                    <a:pt x="622" y="478"/>
                  </a:moveTo>
                  <a:cubicBezTo>
                    <a:pt x="623" y="480"/>
                    <a:pt x="625" y="480"/>
                    <a:pt x="625" y="483"/>
                  </a:cubicBezTo>
                  <a:cubicBezTo>
                    <a:pt x="624" y="482"/>
                    <a:pt x="621" y="480"/>
                    <a:pt x="622" y="478"/>
                  </a:cubicBezTo>
                  <a:close/>
                  <a:moveTo>
                    <a:pt x="618" y="465"/>
                  </a:moveTo>
                  <a:cubicBezTo>
                    <a:pt x="616" y="461"/>
                    <a:pt x="619" y="458"/>
                    <a:pt x="621" y="455"/>
                  </a:cubicBezTo>
                  <a:cubicBezTo>
                    <a:pt x="621" y="458"/>
                    <a:pt x="624" y="457"/>
                    <a:pt x="623" y="460"/>
                  </a:cubicBezTo>
                  <a:cubicBezTo>
                    <a:pt x="620" y="461"/>
                    <a:pt x="620" y="464"/>
                    <a:pt x="618" y="465"/>
                  </a:cubicBezTo>
                  <a:close/>
                  <a:moveTo>
                    <a:pt x="620" y="446"/>
                  </a:moveTo>
                  <a:cubicBezTo>
                    <a:pt x="617" y="443"/>
                    <a:pt x="620" y="438"/>
                    <a:pt x="622" y="435"/>
                  </a:cubicBezTo>
                  <a:cubicBezTo>
                    <a:pt x="626" y="439"/>
                    <a:pt x="625" y="445"/>
                    <a:pt x="620" y="446"/>
                  </a:cubicBezTo>
                  <a:close/>
                  <a:moveTo>
                    <a:pt x="625" y="428"/>
                  </a:moveTo>
                  <a:cubicBezTo>
                    <a:pt x="626" y="429"/>
                    <a:pt x="626" y="430"/>
                    <a:pt x="626" y="431"/>
                  </a:cubicBezTo>
                  <a:cubicBezTo>
                    <a:pt x="623" y="432"/>
                    <a:pt x="624" y="429"/>
                    <a:pt x="625" y="428"/>
                  </a:cubicBezTo>
                  <a:close/>
                  <a:moveTo>
                    <a:pt x="625" y="416"/>
                  </a:moveTo>
                  <a:cubicBezTo>
                    <a:pt x="623" y="413"/>
                    <a:pt x="618" y="410"/>
                    <a:pt x="620" y="407"/>
                  </a:cubicBezTo>
                  <a:cubicBezTo>
                    <a:pt x="621" y="409"/>
                    <a:pt x="627" y="412"/>
                    <a:pt x="625" y="416"/>
                  </a:cubicBezTo>
                  <a:close/>
                  <a:moveTo>
                    <a:pt x="612" y="388"/>
                  </a:moveTo>
                  <a:cubicBezTo>
                    <a:pt x="617" y="389"/>
                    <a:pt x="618" y="393"/>
                    <a:pt x="620" y="397"/>
                  </a:cubicBezTo>
                  <a:cubicBezTo>
                    <a:pt x="617" y="398"/>
                    <a:pt x="611" y="392"/>
                    <a:pt x="612" y="388"/>
                  </a:cubicBezTo>
                  <a:close/>
                  <a:moveTo>
                    <a:pt x="618" y="379"/>
                  </a:moveTo>
                  <a:cubicBezTo>
                    <a:pt x="621" y="379"/>
                    <a:pt x="623" y="381"/>
                    <a:pt x="623" y="384"/>
                  </a:cubicBezTo>
                  <a:cubicBezTo>
                    <a:pt x="621" y="383"/>
                    <a:pt x="619" y="381"/>
                    <a:pt x="618" y="379"/>
                  </a:cubicBezTo>
                  <a:close/>
                  <a:moveTo>
                    <a:pt x="619" y="372"/>
                  </a:moveTo>
                  <a:cubicBezTo>
                    <a:pt x="616" y="370"/>
                    <a:pt x="614" y="367"/>
                    <a:pt x="612" y="364"/>
                  </a:cubicBezTo>
                  <a:cubicBezTo>
                    <a:pt x="613" y="363"/>
                    <a:pt x="613" y="361"/>
                    <a:pt x="614" y="361"/>
                  </a:cubicBezTo>
                  <a:cubicBezTo>
                    <a:pt x="617" y="363"/>
                    <a:pt x="619" y="366"/>
                    <a:pt x="620" y="370"/>
                  </a:cubicBezTo>
                  <a:cubicBezTo>
                    <a:pt x="619" y="370"/>
                    <a:pt x="619" y="370"/>
                    <a:pt x="619" y="372"/>
                  </a:cubicBezTo>
                  <a:close/>
                  <a:moveTo>
                    <a:pt x="611" y="357"/>
                  </a:moveTo>
                  <a:cubicBezTo>
                    <a:pt x="609" y="358"/>
                    <a:pt x="611" y="360"/>
                    <a:pt x="609" y="360"/>
                  </a:cubicBezTo>
                  <a:cubicBezTo>
                    <a:pt x="606" y="356"/>
                    <a:pt x="602" y="353"/>
                    <a:pt x="600" y="349"/>
                  </a:cubicBezTo>
                  <a:cubicBezTo>
                    <a:pt x="604" y="342"/>
                    <a:pt x="608" y="354"/>
                    <a:pt x="611" y="357"/>
                  </a:cubicBezTo>
                  <a:close/>
                  <a:moveTo>
                    <a:pt x="607" y="363"/>
                  </a:moveTo>
                  <a:cubicBezTo>
                    <a:pt x="602" y="361"/>
                    <a:pt x="600" y="357"/>
                    <a:pt x="598" y="353"/>
                  </a:cubicBezTo>
                  <a:cubicBezTo>
                    <a:pt x="602" y="353"/>
                    <a:pt x="605" y="359"/>
                    <a:pt x="607" y="363"/>
                  </a:cubicBezTo>
                  <a:close/>
                  <a:moveTo>
                    <a:pt x="603" y="368"/>
                  </a:moveTo>
                  <a:cubicBezTo>
                    <a:pt x="599" y="366"/>
                    <a:pt x="598" y="361"/>
                    <a:pt x="593" y="359"/>
                  </a:cubicBezTo>
                  <a:cubicBezTo>
                    <a:pt x="595" y="359"/>
                    <a:pt x="594" y="358"/>
                    <a:pt x="596" y="358"/>
                  </a:cubicBezTo>
                  <a:cubicBezTo>
                    <a:pt x="598" y="362"/>
                    <a:pt x="603" y="363"/>
                    <a:pt x="603" y="368"/>
                  </a:cubicBezTo>
                  <a:close/>
                  <a:moveTo>
                    <a:pt x="594" y="361"/>
                  </a:moveTo>
                  <a:cubicBezTo>
                    <a:pt x="595" y="364"/>
                    <a:pt x="602" y="366"/>
                    <a:pt x="599" y="369"/>
                  </a:cubicBezTo>
                  <a:cubicBezTo>
                    <a:pt x="600" y="370"/>
                    <a:pt x="602" y="370"/>
                    <a:pt x="602" y="373"/>
                  </a:cubicBezTo>
                  <a:cubicBezTo>
                    <a:pt x="602" y="374"/>
                    <a:pt x="599" y="373"/>
                    <a:pt x="600" y="375"/>
                  </a:cubicBezTo>
                  <a:cubicBezTo>
                    <a:pt x="595" y="373"/>
                    <a:pt x="593" y="369"/>
                    <a:pt x="591" y="365"/>
                  </a:cubicBezTo>
                  <a:cubicBezTo>
                    <a:pt x="592" y="364"/>
                    <a:pt x="591" y="361"/>
                    <a:pt x="594" y="361"/>
                  </a:cubicBezTo>
                  <a:close/>
                  <a:moveTo>
                    <a:pt x="590" y="359"/>
                  </a:moveTo>
                  <a:cubicBezTo>
                    <a:pt x="588" y="359"/>
                    <a:pt x="588" y="360"/>
                    <a:pt x="587" y="361"/>
                  </a:cubicBezTo>
                  <a:cubicBezTo>
                    <a:pt x="579" y="357"/>
                    <a:pt x="582" y="352"/>
                    <a:pt x="587" y="348"/>
                  </a:cubicBezTo>
                  <a:cubicBezTo>
                    <a:pt x="589" y="350"/>
                    <a:pt x="591" y="351"/>
                    <a:pt x="591" y="355"/>
                  </a:cubicBezTo>
                  <a:cubicBezTo>
                    <a:pt x="590" y="356"/>
                    <a:pt x="589" y="357"/>
                    <a:pt x="590" y="359"/>
                  </a:cubicBezTo>
                  <a:close/>
                  <a:moveTo>
                    <a:pt x="584" y="364"/>
                  </a:moveTo>
                  <a:cubicBezTo>
                    <a:pt x="583" y="369"/>
                    <a:pt x="581" y="372"/>
                    <a:pt x="578" y="375"/>
                  </a:cubicBezTo>
                  <a:cubicBezTo>
                    <a:pt x="577" y="372"/>
                    <a:pt x="574" y="371"/>
                    <a:pt x="573" y="369"/>
                  </a:cubicBezTo>
                  <a:cubicBezTo>
                    <a:pt x="575" y="365"/>
                    <a:pt x="577" y="361"/>
                    <a:pt x="580" y="359"/>
                  </a:cubicBezTo>
                  <a:cubicBezTo>
                    <a:pt x="581" y="361"/>
                    <a:pt x="581" y="364"/>
                    <a:pt x="584" y="364"/>
                  </a:cubicBezTo>
                  <a:close/>
                  <a:moveTo>
                    <a:pt x="569" y="364"/>
                  </a:moveTo>
                  <a:cubicBezTo>
                    <a:pt x="565" y="358"/>
                    <a:pt x="555" y="349"/>
                    <a:pt x="565" y="343"/>
                  </a:cubicBezTo>
                  <a:cubicBezTo>
                    <a:pt x="569" y="348"/>
                    <a:pt x="576" y="352"/>
                    <a:pt x="576" y="359"/>
                  </a:cubicBezTo>
                  <a:cubicBezTo>
                    <a:pt x="571" y="359"/>
                    <a:pt x="572" y="363"/>
                    <a:pt x="569" y="364"/>
                  </a:cubicBezTo>
                  <a:close/>
                  <a:moveTo>
                    <a:pt x="545" y="301"/>
                  </a:moveTo>
                  <a:cubicBezTo>
                    <a:pt x="546" y="301"/>
                    <a:pt x="546" y="300"/>
                    <a:pt x="547" y="299"/>
                  </a:cubicBezTo>
                  <a:cubicBezTo>
                    <a:pt x="550" y="304"/>
                    <a:pt x="555" y="307"/>
                    <a:pt x="558" y="313"/>
                  </a:cubicBezTo>
                  <a:cubicBezTo>
                    <a:pt x="552" y="310"/>
                    <a:pt x="549" y="305"/>
                    <a:pt x="545" y="301"/>
                  </a:cubicBezTo>
                  <a:close/>
                  <a:moveTo>
                    <a:pt x="560" y="341"/>
                  </a:moveTo>
                  <a:cubicBezTo>
                    <a:pt x="557" y="342"/>
                    <a:pt x="558" y="345"/>
                    <a:pt x="555" y="346"/>
                  </a:cubicBezTo>
                  <a:cubicBezTo>
                    <a:pt x="554" y="345"/>
                    <a:pt x="554" y="344"/>
                    <a:pt x="552" y="344"/>
                  </a:cubicBezTo>
                  <a:cubicBezTo>
                    <a:pt x="552" y="345"/>
                    <a:pt x="553" y="346"/>
                    <a:pt x="553" y="347"/>
                  </a:cubicBezTo>
                  <a:cubicBezTo>
                    <a:pt x="550" y="346"/>
                    <a:pt x="549" y="343"/>
                    <a:pt x="548" y="341"/>
                  </a:cubicBezTo>
                  <a:cubicBezTo>
                    <a:pt x="550" y="338"/>
                    <a:pt x="550" y="333"/>
                    <a:pt x="554" y="330"/>
                  </a:cubicBezTo>
                  <a:cubicBezTo>
                    <a:pt x="556" y="334"/>
                    <a:pt x="561" y="335"/>
                    <a:pt x="560" y="341"/>
                  </a:cubicBezTo>
                  <a:close/>
                  <a:moveTo>
                    <a:pt x="551" y="356"/>
                  </a:moveTo>
                  <a:cubicBezTo>
                    <a:pt x="548" y="356"/>
                    <a:pt x="549" y="361"/>
                    <a:pt x="546" y="361"/>
                  </a:cubicBezTo>
                  <a:cubicBezTo>
                    <a:pt x="544" y="359"/>
                    <a:pt x="541" y="357"/>
                    <a:pt x="540" y="354"/>
                  </a:cubicBezTo>
                  <a:cubicBezTo>
                    <a:pt x="543" y="352"/>
                    <a:pt x="542" y="347"/>
                    <a:pt x="546" y="346"/>
                  </a:cubicBezTo>
                  <a:cubicBezTo>
                    <a:pt x="547" y="349"/>
                    <a:pt x="552" y="350"/>
                    <a:pt x="551" y="356"/>
                  </a:cubicBezTo>
                  <a:close/>
                  <a:moveTo>
                    <a:pt x="544" y="399"/>
                  </a:moveTo>
                  <a:cubicBezTo>
                    <a:pt x="542" y="403"/>
                    <a:pt x="540" y="406"/>
                    <a:pt x="538" y="409"/>
                  </a:cubicBezTo>
                  <a:cubicBezTo>
                    <a:pt x="530" y="407"/>
                    <a:pt x="528" y="392"/>
                    <a:pt x="535" y="388"/>
                  </a:cubicBezTo>
                  <a:cubicBezTo>
                    <a:pt x="538" y="392"/>
                    <a:pt x="542" y="395"/>
                    <a:pt x="544" y="399"/>
                  </a:cubicBezTo>
                  <a:close/>
                  <a:moveTo>
                    <a:pt x="535" y="413"/>
                  </a:moveTo>
                  <a:cubicBezTo>
                    <a:pt x="533" y="413"/>
                    <a:pt x="534" y="417"/>
                    <a:pt x="531" y="416"/>
                  </a:cubicBezTo>
                  <a:cubicBezTo>
                    <a:pt x="531" y="414"/>
                    <a:pt x="532" y="410"/>
                    <a:pt x="531" y="409"/>
                  </a:cubicBezTo>
                  <a:cubicBezTo>
                    <a:pt x="533" y="409"/>
                    <a:pt x="534" y="412"/>
                    <a:pt x="535" y="413"/>
                  </a:cubicBezTo>
                  <a:close/>
                  <a:moveTo>
                    <a:pt x="532" y="670"/>
                  </a:moveTo>
                  <a:cubicBezTo>
                    <a:pt x="533" y="671"/>
                    <a:pt x="533" y="674"/>
                    <a:pt x="531" y="674"/>
                  </a:cubicBezTo>
                  <a:cubicBezTo>
                    <a:pt x="532" y="672"/>
                    <a:pt x="530" y="671"/>
                    <a:pt x="532" y="670"/>
                  </a:cubicBezTo>
                  <a:close/>
                  <a:moveTo>
                    <a:pt x="531" y="654"/>
                  </a:moveTo>
                  <a:cubicBezTo>
                    <a:pt x="532" y="653"/>
                    <a:pt x="530" y="649"/>
                    <a:pt x="533" y="649"/>
                  </a:cubicBezTo>
                  <a:cubicBezTo>
                    <a:pt x="533" y="650"/>
                    <a:pt x="533" y="654"/>
                    <a:pt x="531" y="654"/>
                  </a:cubicBezTo>
                  <a:close/>
                  <a:moveTo>
                    <a:pt x="533" y="468"/>
                  </a:moveTo>
                  <a:cubicBezTo>
                    <a:pt x="533" y="465"/>
                    <a:pt x="531" y="463"/>
                    <a:pt x="533" y="461"/>
                  </a:cubicBezTo>
                  <a:cubicBezTo>
                    <a:pt x="535" y="462"/>
                    <a:pt x="535" y="466"/>
                    <a:pt x="533" y="468"/>
                  </a:cubicBezTo>
                  <a:close/>
                  <a:moveTo>
                    <a:pt x="534" y="455"/>
                  </a:moveTo>
                  <a:cubicBezTo>
                    <a:pt x="532" y="453"/>
                    <a:pt x="532" y="449"/>
                    <a:pt x="535" y="448"/>
                  </a:cubicBezTo>
                  <a:cubicBezTo>
                    <a:pt x="534" y="452"/>
                    <a:pt x="535" y="453"/>
                    <a:pt x="534" y="455"/>
                  </a:cubicBezTo>
                  <a:close/>
                  <a:moveTo>
                    <a:pt x="531" y="442"/>
                  </a:moveTo>
                  <a:cubicBezTo>
                    <a:pt x="533" y="440"/>
                    <a:pt x="529" y="433"/>
                    <a:pt x="533" y="431"/>
                  </a:cubicBezTo>
                  <a:cubicBezTo>
                    <a:pt x="537" y="434"/>
                    <a:pt x="535" y="442"/>
                    <a:pt x="531" y="442"/>
                  </a:cubicBezTo>
                  <a:close/>
                  <a:moveTo>
                    <a:pt x="533" y="424"/>
                  </a:moveTo>
                  <a:cubicBezTo>
                    <a:pt x="535" y="422"/>
                    <a:pt x="536" y="418"/>
                    <a:pt x="539" y="417"/>
                  </a:cubicBezTo>
                  <a:cubicBezTo>
                    <a:pt x="540" y="421"/>
                    <a:pt x="543" y="421"/>
                    <a:pt x="544" y="425"/>
                  </a:cubicBezTo>
                  <a:cubicBezTo>
                    <a:pt x="542" y="427"/>
                    <a:pt x="541" y="424"/>
                    <a:pt x="540" y="424"/>
                  </a:cubicBezTo>
                  <a:cubicBezTo>
                    <a:pt x="540" y="427"/>
                    <a:pt x="536" y="425"/>
                    <a:pt x="538" y="429"/>
                  </a:cubicBezTo>
                  <a:cubicBezTo>
                    <a:pt x="535" y="429"/>
                    <a:pt x="534" y="427"/>
                    <a:pt x="533" y="424"/>
                  </a:cubicBezTo>
                  <a:close/>
                  <a:moveTo>
                    <a:pt x="537" y="537"/>
                  </a:moveTo>
                  <a:cubicBezTo>
                    <a:pt x="537" y="535"/>
                    <a:pt x="536" y="532"/>
                    <a:pt x="538" y="532"/>
                  </a:cubicBezTo>
                  <a:cubicBezTo>
                    <a:pt x="539" y="533"/>
                    <a:pt x="539" y="537"/>
                    <a:pt x="537" y="537"/>
                  </a:cubicBezTo>
                  <a:close/>
                  <a:moveTo>
                    <a:pt x="540" y="540"/>
                  </a:moveTo>
                  <a:cubicBezTo>
                    <a:pt x="540" y="544"/>
                    <a:pt x="539" y="546"/>
                    <a:pt x="537" y="547"/>
                  </a:cubicBezTo>
                  <a:cubicBezTo>
                    <a:pt x="535" y="545"/>
                    <a:pt x="537" y="541"/>
                    <a:pt x="540" y="540"/>
                  </a:cubicBezTo>
                  <a:close/>
                  <a:moveTo>
                    <a:pt x="538" y="559"/>
                  </a:moveTo>
                  <a:cubicBezTo>
                    <a:pt x="541" y="563"/>
                    <a:pt x="542" y="570"/>
                    <a:pt x="537" y="573"/>
                  </a:cubicBezTo>
                  <a:cubicBezTo>
                    <a:pt x="536" y="570"/>
                    <a:pt x="535" y="561"/>
                    <a:pt x="538" y="559"/>
                  </a:cubicBezTo>
                  <a:close/>
                  <a:moveTo>
                    <a:pt x="541" y="593"/>
                  </a:moveTo>
                  <a:cubicBezTo>
                    <a:pt x="538" y="592"/>
                    <a:pt x="540" y="596"/>
                    <a:pt x="537" y="596"/>
                  </a:cubicBezTo>
                  <a:cubicBezTo>
                    <a:pt x="536" y="595"/>
                    <a:pt x="536" y="593"/>
                    <a:pt x="536" y="591"/>
                  </a:cubicBezTo>
                  <a:cubicBezTo>
                    <a:pt x="539" y="589"/>
                    <a:pt x="539" y="589"/>
                    <a:pt x="539" y="586"/>
                  </a:cubicBezTo>
                  <a:cubicBezTo>
                    <a:pt x="544" y="586"/>
                    <a:pt x="539" y="590"/>
                    <a:pt x="541" y="593"/>
                  </a:cubicBezTo>
                  <a:close/>
                  <a:moveTo>
                    <a:pt x="542" y="616"/>
                  </a:moveTo>
                  <a:cubicBezTo>
                    <a:pt x="541" y="617"/>
                    <a:pt x="541" y="618"/>
                    <a:pt x="541" y="620"/>
                  </a:cubicBezTo>
                  <a:cubicBezTo>
                    <a:pt x="537" y="620"/>
                    <a:pt x="540" y="616"/>
                    <a:pt x="542" y="616"/>
                  </a:cubicBezTo>
                  <a:close/>
                  <a:moveTo>
                    <a:pt x="539" y="604"/>
                  </a:moveTo>
                  <a:cubicBezTo>
                    <a:pt x="541" y="608"/>
                    <a:pt x="540" y="611"/>
                    <a:pt x="536" y="613"/>
                  </a:cubicBezTo>
                  <a:cubicBezTo>
                    <a:pt x="536" y="608"/>
                    <a:pt x="535" y="606"/>
                    <a:pt x="539" y="604"/>
                  </a:cubicBezTo>
                  <a:close/>
                  <a:moveTo>
                    <a:pt x="542" y="634"/>
                  </a:moveTo>
                  <a:cubicBezTo>
                    <a:pt x="540" y="638"/>
                    <a:pt x="545" y="645"/>
                    <a:pt x="540" y="647"/>
                  </a:cubicBezTo>
                  <a:cubicBezTo>
                    <a:pt x="539" y="645"/>
                    <a:pt x="537" y="644"/>
                    <a:pt x="536" y="641"/>
                  </a:cubicBezTo>
                  <a:cubicBezTo>
                    <a:pt x="538" y="639"/>
                    <a:pt x="539" y="636"/>
                    <a:pt x="542" y="634"/>
                  </a:cubicBezTo>
                  <a:close/>
                  <a:moveTo>
                    <a:pt x="540" y="657"/>
                  </a:moveTo>
                  <a:cubicBezTo>
                    <a:pt x="540" y="661"/>
                    <a:pt x="541" y="661"/>
                    <a:pt x="538" y="663"/>
                  </a:cubicBezTo>
                  <a:cubicBezTo>
                    <a:pt x="536" y="661"/>
                    <a:pt x="537" y="658"/>
                    <a:pt x="540" y="657"/>
                  </a:cubicBezTo>
                  <a:close/>
                  <a:moveTo>
                    <a:pt x="540" y="663"/>
                  </a:moveTo>
                  <a:cubicBezTo>
                    <a:pt x="541" y="663"/>
                    <a:pt x="541" y="662"/>
                    <a:pt x="542" y="661"/>
                  </a:cubicBezTo>
                  <a:cubicBezTo>
                    <a:pt x="543" y="662"/>
                    <a:pt x="544" y="664"/>
                    <a:pt x="544" y="665"/>
                  </a:cubicBezTo>
                  <a:cubicBezTo>
                    <a:pt x="541" y="664"/>
                    <a:pt x="543" y="668"/>
                    <a:pt x="542" y="667"/>
                  </a:cubicBezTo>
                  <a:cubicBezTo>
                    <a:pt x="542" y="665"/>
                    <a:pt x="539" y="666"/>
                    <a:pt x="540" y="665"/>
                  </a:cubicBezTo>
                  <a:cubicBezTo>
                    <a:pt x="540" y="664"/>
                    <a:pt x="540" y="664"/>
                    <a:pt x="540" y="663"/>
                  </a:cubicBezTo>
                  <a:close/>
                  <a:moveTo>
                    <a:pt x="538" y="483"/>
                  </a:moveTo>
                  <a:cubicBezTo>
                    <a:pt x="539" y="478"/>
                    <a:pt x="537" y="471"/>
                    <a:pt x="540" y="469"/>
                  </a:cubicBezTo>
                  <a:cubicBezTo>
                    <a:pt x="544" y="474"/>
                    <a:pt x="544" y="480"/>
                    <a:pt x="538" y="483"/>
                  </a:cubicBezTo>
                  <a:close/>
                  <a:moveTo>
                    <a:pt x="542" y="464"/>
                  </a:moveTo>
                  <a:cubicBezTo>
                    <a:pt x="545" y="461"/>
                    <a:pt x="547" y="456"/>
                    <a:pt x="550" y="453"/>
                  </a:cubicBezTo>
                  <a:cubicBezTo>
                    <a:pt x="552" y="455"/>
                    <a:pt x="555" y="457"/>
                    <a:pt x="555" y="460"/>
                  </a:cubicBezTo>
                  <a:cubicBezTo>
                    <a:pt x="552" y="463"/>
                    <a:pt x="550" y="467"/>
                    <a:pt x="548" y="471"/>
                  </a:cubicBezTo>
                  <a:cubicBezTo>
                    <a:pt x="544" y="470"/>
                    <a:pt x="543" y="467"/>
                    <a:pt x="542" y="464"/>
                  </a:cubicBezTo>
                  <a:close/>
                  <a:moveTo>
                    <a:pt x="558" y="455"/>
                  </a:moveTo>
                  <a:cubicBezTo>
                    <a:pt x="556" y="453"/>
                    <a:pt x="554" y="452"/>
                    <a:pt x="553" y="450"/>
                  </a:cubicBezTo>
                  <a:cubicBezTo>
                    <a:pt x="555" y="446"/>
                    <a:pt x="556" y="442"/>
                    <a:pt x="560" y="441"/>
                  </a:cubicBezTo>
                  <a:cubicBezTo>
                    <a:pt x="560" y="443"/>
                    <a:pt x="563" y="445"/>
                    <a:pt x="564" y="447"/>
                  </a:cubicBezTo>
                  <a:cubicBezTo>
                    <a:pt x="562" y="450"/>
                    <a:pt x="560" y="453"/>
                    <a:pt x="558" y="455"/>
                  </a:cubicBezTo>
                  <a:close/>
                  <a:moveTo>
                    <a:pt x="562" y="437"/>
                  </a:moveTo>
                  <a:cubicBezTo>
                    <a:pt x="565" y="434"/>
                    <a:pt x="565" y="428"/>
                    <a:pt x="569" y="426"/>
                  </a:cubicBezTo>
                  <a:cubicBezTo>
                    <a:pt x="570" y="429"/>
                    <a:pt x="574" y="429"/>
                    <a:pt x="574" y="433"/>
                  </a:cubicBezTo>
                  <a:cubicBezTo>
                    <a:pt x="572" y="437"/>
                    <a:pt x="569" y="440"/>
                    <a:pt x="567" y="444"/>
                  </a:cubicBezTo>
                  <a:cubicBezTo>
                    <a:pt x="565" y="441"/>
                    <a:pt x="563" y="439"/>
                    <a:pt x="562" y="437"/>
                  </a:cubicBezTo>
                  <a:close/>
                  <a:moveTo>
                    <a:pt x="578" y="437"/>
                  </a:moveTo>
                  <a:cubicBezTo>
                    <a:pt x="581" y="441"/>
                    <a:pt x="586" y="443"/>
                    <a:pt x="587" y="449"/>
                  </a:cubicBezTo>
                  <a:cubicBezTo>
                    <a:pt x="585" y="452"/>
                    <a:pt x="583" y="455"/>
                    <a:pt x="581" y="458"/>
                  </a:cubicBezTo>
                  <a:cubicBezTo>
                    <a:pt x="578" y="455"/>
                    <a:pt x="570" y="451"/>
                    <a:pt x="570" y="446"/>
                  </a:cubicBezTo>
                  <a:cubicBezTo>
                    <a:pt x="570" y="446"/>
                    <a:pt x="577" y="438"/>
                    <a:pt x="578" y="437"/>
                  </a:cubicBezTo>
                  <a:close/>
                  <a:moveTo>
                    <a:pt x="581" y="469"/>
                  </a:moveTo>
                  <a:cubicBezTo>
                    <a:pt x="584" y="471"/>
                    <a:pt x="581" y="475"/>
                    <a:pt x="586" y="475"/>
                  </a:cubicBezTo>
                  <a:cubicBezTo>
                    <a:pt x="585" y="479"/>
                    <a:pt x="584" y="481"/>
                    <a:pt x="580" y="482"/>
                  </a:cubicBezTo>
                  <a:cubicBezTo>
                    <a:pt x="580" y="478"/>
                    <a:pt x="583" y="478"/>
                    <a:pt x="583" y="475"/>
                  </a:cubicBezTo>
                  <a:cubicBezTo>
                    <a:pt x="581" y="475"/>
                    <a:pt x="581" y="479"/>
                    <a:pt x="578" y="479"/>
                  </a:cubicBezTo>
                  <a:cubicBezTo>
                    <a:pt x="573" y="476"/>
                    <a:pt x="577" y="470"/>
                    <a:pt x="581" y="469"/>
                  </a:cubicBezTo>
                  <a:close/>
                  <a:moveTo>
                    <a:pt x="578" y="485"/>
                  </a:moveTo>
                  <a:cubicBezTo>
                    <a:pt x="578" y="487"/>
                    <a:pt x="578" y="489"/>
                    <a:pt x="577" y="490"/>
                  </a:cubicBezTo>
                  <a:cubicBezTo>
                    <a:pt x="577" y="485"/>
                    <a:pt x="569" y="485"/>
                    <a:pt x="572" y="480"/>
                  </a:cubicBezTo>
                  <a:cubicBezTo>
                    <a:pt x="575" y="480"/>
                    <a:pt x="575" y="485"/>
                    <a:pt x="578" y="485"/>
                  </a:cubicBezTo>
                  <a:close/>
                  <a:moveTo>
                    <a:pt x="573" y="489"/>
                  </a:moveTo>
                  <a:cubicBezTo>
                    <a:pt x="571" y="491"/>
                    <a:pt x="570" y="497"/>
                    <a:pt x="568" y="498"/>
                  </a:cubicBezTo>
                  <a:cubicBezTo>
                    <a:pt x="565" y="490"/>
                    <a:pt x="570" y="478"/>
                    <a:pt x="573" y="489"/>
                  </a:cubicBezTo>
                  <a:close/>
                  <a:moveTo>
                    <a:pt x="567" y="477"/>
                  </a:moveTo>
                  <a:cubicBezTo>
                    <a:pt x="567" y="476"/>
                    <a:pt x="565" y="473"/>
                    <a:pt x="568" y="473"/>
                  </a:cubicBezTo>
                  <a:cubicBezTo>
                    <a:pt x="569" y="474"/>
                    <a:pt x="569" y="478"/>
                    <a:pt x="567" y="477"/>
                  </a:cubicBezTo>
                  <a:close/>
                  <a:moveTo>
                    <a:pt x="570" y="509"/>
                  </a:moveTo>
                  <a:cubicBezTo>
                    <a:pt x="572" y="512"/>
                    <a:pt x="575" y="514"/>
                    <a:pt x="577" y="518"/>
                  </a:cubicBezTo>
                  <a:cubicBezTo>
                    <a:pt x="574" y="519"/>
                    <a:pt x="574" y="523"/>
                    <a:pt x="571" y="524"/>
                  </a:cubicBezTo>
                  <a:cubicBezTo>
                    <a:pt x="566" y="521"/>
                    <a:pt x="564" y="512"/>
                    <a:pt x="570" y="509"/>
                  </a:cubicBezTo>
                  <a:close/>
                  <a:moveTo>
                    <a:pt x="567" y="526"/>
                  </a:moveTo>
                  <a:cubicBezTo>
                    <a:pt x="567" y="527"/>
                    <a:pt x="569" y="527"/>
                    <a:pt x="569" y="529"/>
                  </a:cubicBezTo>
                  <a:cubicBezTo>
                    <a:pt x="568" y="531"/>
                    <a:pt x="567" y="532"/>
                    <a:pt x="566" y="533"/>
                  </a:cubicBezTo>
                  <a:cubicBezTo>
                    <a:pt x="565" y="531"/>
                    <a:pt x="564" y="527"/>
                    <a:pt x="567" y="526"/>
                  </a:cubicBezTo>
                  <a:close/>
                  <a:moveTo>
                    <a:pt x="567" y="568"/>
                  </a:moveTo>
                  <a:cubicBezTo>
                    <a:pt x="566" y="570"/>
                    <a:pt x="566" y="573"/>
                    <a:pt x="564" y="573"/>
                  </a:cubicBezTo>
                  <a:cubicBezTo>
                    <a:pt x="563" y="570"/>
                    <a:pt x="565" y="568"/>
                    <a:pt x="567" y="568"/>
                  </a:cubicBezTo>
                  <a:close/>
                  <a:moveTo>
                    <a:pt x="571" y="573"/>
                  </a:moveTo>
                  <a:cubicBezTo>
                    <a:pt x="571" y="574"/>
                    <a:pt x="572" y="575"/>
                    <a:pt x="573" y="576"/>
                  </a:cubicBezTo>
                  <a:cubicBezTo>
                    <a:pt x="569" y="579"/>
                    <a:pt x="570" y="584"/>
                    <a:pt x="565" y="586"/>
                  </a:cubicBezTo>
                  <a:cubicBezTo>
                    <a:pt x="562" y="580"/>
                    <a:pt x="567" y="576"/>
                    <a:pt x="571" y="573"/>
                  </a:cubicBezTo>
                  <a:close/>
                  <a:moveTo>
                    <a:pt x="577" y="580"/>
                  </a:moveTo>
                  <a:cubicBezTo>
                    <a:pt x="581" y="586"/>
                    <a:pt x="574" y="588"/>
                    <a:pt x="573" y="593"/>
                  </a:cubicBezTo>
                  <a:cubicBezTo>
                    <a:pt x="571" y="593"/>
                    <a:pt x="571" y="590"/>
                    <a:pt x="570" y="589"/>
                  </a:cubicBezTo>
                  <a:cubicBezTo>
                    <a:pt x="573" y="586"/>
                    <a:pt x="573" y="581"/>
                    <a:pt x="577" y="580"/>
                  </a:cubicBezTo>
                  <a:close/>
                  <a:moveTo>
                    <a:pt x="578" y="607"/>
                  </a:moveTo>
                  <a:cubicBezTo>
                    <a:pt x="579" y="608"/>
                    <a:pt x="579" y="609"/>
                    <a:pt x="580" y="609"/>
                  </a:cubicBezTo>
                  <a:cubicBezTo>
                    <a:pt x="580" y="614"/>
                    <a:pt x="575" y="617"/>
                    <a:pt x="576" y="620"/>
                  </a:cubicBezTo>
                  <a:cubicBezTo>
                    <a:pt x="569" y="618"/>
                    <a:pt x="577" y="611"/>
                    <a:pt x="578" y="607"/>
                  </a:cubicBezTo>
                  <a:close/>
                  <a:moveTo>
                    <a:pt x="576" y="629"/>
                  </a:moveTo>
                  <a:cubicBezTo>
                    <a:pt x="576" y="630"/>
                    <a:pt x="578" y="632"/>
                    <a:pt x="579" y="634"/>
                  </a:cubicBezTo>
                  <a:cubicBezTo>
                    <a:pt x="576" y="634"/>
                    <a:pt x="574" y="630"/>
                    <a:pt x="576" y="629"/>
                  </a:cubicBezTo>
                  <a:close/>
                  <a:moveTo>
                    <a:pt x="580" y="642"/>
                  </a:moveTo>
                  <a:cubicBezTo>
                    <a:pt x="577" y="641"/>
                    <a:pt x="578" y="644"/>
                    <a:pt x="576" y="645"/>
                  </a:cubicBezTo>
                  <a:cubicBezTo>
                    <a:pt x="576" y="642"/>
                    <a:pt x="578" y="638"/>
                    <a:pt x="580" y="642"/>
                  </a:cubicBezTo>
                  <a:close/>
                  <a:moveTo>
                    <a:pt x="579" y="662"/>
                  </a:moveTo>
                  <a:cubicBezTo>
                    <a:pt x="580" y="663"/>
                    <a:pt x="581" y="664"/>
                    <a:pt x="582" y="665"/>
                  </a:cubicBezTo>
                  <a:cubicBezTo>
                    <a:pt x="579" y="666"/>
                    <a:pt x="579" y="670"/>
                    <a:pt x="577" y="671"/>
                  </a:cubicBezTo>
                  <a:cubicBezTo>
                    <a:pt x="577" y="670"/>
                    <a:pt x="576" y="669"/>
                    <a:pt x="576" y="669"/>
                  </a:cubicBezTo>
                  <a:cubicBezTo>
                    <a:pt x="575" y="665"/>
                    <a:pt x="576" y="663"/>
                    <a:pt x="579" y="662"/>
                  </a:cubicBezTo>
                  <a:close/>
                  <a:moveTo>
                    <a:pt x="585" y="670"/>
                  </a:moveTo>
                  <a:cubicBezTo>
                    <a:pt x="585" y="674"/>
                    <a:pt x="584" y="674"/>
                    <a:pt x="582" y="676"/>
                  </a:cubicBezTo>
                  <a:cubicBezTo>
                    <a:pt x="582" y="673"/>
                    <a:pt x="583" y="672"/>
                    <a:pt x="585" y="670"/>
                  </a:cubicBezTo>
                  <a:close/>
                  <a:moveTo>
                    <a:pt x="589" y="675"/>
                  </a:moveTo>
                  <a:cubicBezTo>
                    <a:pt x="589" y="678"/>
                    <a:pt x="587" y="679"/>
                    <a:pt x="585" y="681"/>
                  </a:cubicBezTo>
                  <a:cubicBezTo>
                    <a:pt x="586" y="678"/>
                    <a:pt x="586" y="675"/>
                    <a:pt x="589" y="675"/>
                  </a:cubicBezTo>
                  <a:close/>
                  <a:moveTo>
                    <a:pt x="588" y="644"/>
                  </a:moveTo>
                  <a:cubicBezTo>
                    <a:pt x="589" y="646"/>
                    <a:pt x="593" y="648"/>
                    <a:pt x="590" y="649"/>
                  </a:cubicBezTo>
                  <a:cubicBezTo>
                    <a:pt x="589" y="648"/>
                    <a:pt x="586" y="645"/>
                    <a:pt x="588" y="644"/>
                  </a:cubicBezTo>
                  <a:close/>
                  <a:moveTo>
                    <a:pt x="593" y="656"/>
                  </a:moveTo>
                  <a:cubicBezTo>
                    <a:pt x="593" y="658"/>
                    <a:pt x="591" y="662"/>
                    <a:pt x="589" y="663"/>
                  </a:cubicBezTo>
                  <a:cubicBezTo>
                    <a:pt x="590" y="660"/>
                    <a:pt x="591" y="658"/>
                    <a:pt x="593" y="656"/>
                  </a:cubicBezTo>
                  <a:close/>
                  <a:moveTo>
                    <a:pt x="591" y="671"/>
                  </a:moveTo>
                  <a:cubicBezTo>
                    <a:pt x="592" y="674"/>
                    <a:pt x="588" y="673"/>
                    <a:pt x="589" y="671"/>
                  </a:cubicBezTo>
                  <a:cubicBezTo>
                    <a:pt x="590" y="671"/>
                    <a:pt x="590" y="671"/>
                    <a:pt x="591" y="671"/>
                  </a:cubicBezTo>
                  <a:close/>
                  <a:moveTo>
                    <a:pt x="600" y="710"/>
                  </a:moveTo>
                  <a:cubicBezTo>
                    <a:pt x="603" y="712"/>
                    <a:pt x="600" y="717"/>
                    <a:pt x="597" y="718"/>
                  </a:cubicBezTo>
                  <a:cubicBezTo>
                    <a:pt x="596" y="716"/>
                    <a:pt x="598" y="711"/>
                    <a:pt x="600" y="710"/>
                  </a:cubicBezTo>
                  <a:close/>
                  <a:moveTo>
                    <a:pt x="602" y="737"/>
                  </a:moveTo>
                  <a:cubicBezTo>
                    <a:pt x="604" y="740"/>
                    <a:pt x="608" y="745"/>
                    <a:pt x="611" y="748"/>
                  </a:cubicBezTo>
                  <a:cubicBezTo>
                    <a:pt x="611" y="751"/>
                    <a:pt x="611" y="753"/>
                    <a:pt x="609" y="754"/>
                  </a:cubicBezTo>
                  <a:cubicBezTo>
                    <a:pt x="605" y="750"/>
                    <a:pt x="604" y="745"/>
                    <a:pt x="600" y="743"/>
                  </a:cubicBezTo>
                  <a:cubicBezTo>
                    <a:pt x="600" y="741"/>
                    <a:pt x="600" y="738"/>
                    <a:pt x="602" y="737"/>
                  </a:cubicBezTo>
                  <a:close/>
                  <a:moveTo>
                    <a:pt x="609" y="838"/>
                  </a:moveTo>
                  <a:cubicBezTo>
                    <a:pt x="610" y="841"/>
                    <a:pt x="613" y="842"/>
                    <a:pt x="611" y="846"/>
                  </a:cubicBezTo>
                  <a:cubicBezTo>
                    <a:pt x="608" y="844"/>
                    <a:pt x="607" y="839"/>
                    <a:pt x="609" y="838"/>
                  </a:cubicBezTo>
                  <a:close/>
                  <a:moveTo>
                    <a:pt x="610" y="804"/>
                  </a:moveTo>
                  <a:cubicBezTo>
                    <a:pt x="611" y="804"/>
                    <a:pt x="611" y="802"/>
                    <a:pt x="612" y="803"/>
                  </a:cubicBezTo>
                  <a:cubicBezTo>
                    <a:pt x="613" y="805"/>
                    <a:pt x="615" y="807"/>
                    <a:pt x="613" y="810"/>
                  </a:cubicBezTo>
                  <a:cubicBezTo>
                    <a:pt x="612" y="808"/>
                    <a:pt x="610" y="807"/>
                    <a:pt x="610" y="804"/>
                  </a:cubicBezTo>
                  <a:close/>
                  <a:moveTo>
                    <a:pt x="616" y="796"/>
                  </a:moveTo>
                  <a:cubicBezTo>
                    <a:pt x="617" y="797"/>
                    <a:pt x="616" y="801"/>
                    <a:pt x="614" y="801"/>
                  </a:cubicBezTo>
                  <a:cubicBezTo>
                    <a:pt x="613" y="799"/>
                    <a:pt x="614" y="797"/>
                    <a:pt x="616" y="796"/>
                  </a:cubicBezTo>
                  <a:close/>
                  <a:moveTo>
                    <a:pt x="616" y="850"/>
                  </a:moveTo>
                  <a:cubicBezTo>
                    <a:pt x="620" y="853"/>
                    <a:pt x="624" y="860"/>
                    <a:pt x="617" y="863"/>
                  </a:cubicBezTo>
                  <a:cubicBezTo>
                    <a:pt x="614" y="859"/>
                    <a:pt x="612" y="854"/>
                    <a:pt x="616" y="850"/>
                  </a:cubicBezTo>
                  <a:close/>
                  <a:moveTo>
                    <a:pt x="619" y="881"/>
                  </a:moveTo>
                  <a:cubicBezTo>
                    <a:pt x="620" y="886"/>
                    <a:pt x="625" y="888"/>
                    <a:pt x="622" y="892"/>
                  </a:cubicBezTo>
                  <a:cubicBezTo>
                    <a:pt x="622" y="889"/>
                    <a:pt x="616" y="885"/>
                    <a:pt x="619" y="881"/>
                  </a:cubicBezTo>
                  <a:close/>
                  <a:moveTo>
                    <a:pt x="620" y="817"/>
                  </a:moveTo>
                  <a:cubicBezTo>
                    <a:pt x="621" y="818"/>
                    <a:pt x="622" y="818"/>
                    <a:pt x="622" y="821"/>
                  </a:cubicBezTo>
                  <a:cubicBezTo>
                    <a:pt x="619" y="822"/>
                    <a:pt x="619" y="817"/>
                    <a:pt x="620" y="817"/>
                  </a:cubicBezTo>
                  <a:close/>
                  <a:moveTo>
                    <a:pt x="620" y="807"/>
                  </a:moveTo>
                  <a:cubicBezTo>
                    <a:pt x="621" y="807"/>
                    <a:pt x="622" y="806"/>
                    <a:pt x="622" y="807"/>
                  </a:cubicBezTo>
                  <a:cubicBezTo>
                    <a:pt x="621" y="809"/>
                    <a:pt x="626" y="810"/>
                    <a:pt x="625" y="814"/>
                  </a:cubicBezTo>
                  <a:cubicBezTo>
                    <a:pt x="621" y="813"/>
                    <a:pt x="621" y="810"/>
                    <a:pt x="620" y="807"/>
                  </a:cubicBezTo>
                  <a:close/>
                  <a:moveTo>
                    <a:pt x="624" y="834"/>
                  </a:moveTo>
                  <a:cubicBezTo>
                    <a:pt x="625" y="837"/>
                    <a:pt x="627" y="839"/>
                    <a:pt x="628" y="841"/>
                  </a:cubicBezTo>
                  <a:cubicBezTo>
                    <a:pt x="626" y="841"/>
                    <a:pt x="626" y="843"/>
                    <a:pt x="625" y="843"/>
                  </a:cubicBezTo>
                  <a:cubicBezTo>
                    <a:pt x="623" y="840"/>
                    <a:pt x="620" y="836"/>
                    <a:pt x="624" y="834"/>
                  </a:cubicBezTo>
                  <a:close/>
                  <a:moveTo>
                    <a:pt x="628" y="790"/>
                  </a:moveTo>
                  <a:cubicBezTo>
                    <a:pt x="628" y="795"/>
                    <a:pt x="629" y="801"/>
                    <a:pt x="629" y="806"/>
                  </a:cubicBezTo>
                  <a:cubicBezTo>
                    <a:pt x="622" y="803"/>
                    <a:pt x="623" y="794"/>
                    <a:pt x="628" y="790"/>
                  </a:cubicBezTo>
                  <a:close/>
                  <a:moveTo>
                    <a:pt x="626" y="549"/>
                  </a:moveTo>
                  <a:cubicBezTo>
                    <a:pt x="625" y="548"/>
                    <a:pt x="624" y="548"/>
                    <a:pt x="623" y="547"/>
                  </a:cubicBezTo>
                  <a:cubicBezTo>
                    <a:pt x="623" y="544"/>
                    <a:pt x="625" y="540"/>
                    <a:pt x="626" y="541"/>
                  </a:cubicBezTo>
                  <a:cubicBezTo>
                    <a:pt x="625" y="543"/>
                    <a:pt x="629" y="547"/>
                    <a:pt x="626" y="549"/>
                  </a:cubicBezTo>
                  <a:close/>
                  <a:moveTo>
                    <a:pt x="626" y="462"/>
                  </a:moveTo>
                  <a:cubicBezTo>
                    <a:pt x="628" y="466"/>
                    <a:pt x="628" y="471"/>
                    <a:pt x="628" y="476"/>
                  </a:cubicBezTo>
                  <a:cubicBezTo>
                    <a:pt x="622" y="474"/>
                    <a:pt x="620" y="465"/>
                    <a:pt x="626" y="462"/>
                  </a:cubicBezTo>
                  <a:close/>
                  <a:moveTo>
                    <a:pt x="627" y="409"/>
                  </a:moveTo>
                  <a:cubicBezTo>
                    <a:pt x="626" y="406"/>
                    <a:pt x="623" y="405"/>
                    <a:pt x="622" y="402"/>
                  </a:cubicBezTo>
                  <a:cubicBezTo>
                    <a:pt x="623" y="402"/>
                    <a:pt x="624" y="401"/>
                    <a:pt x="625" y="402"/>
                  </a:cubicBezTo>
                  <a:cubicBezTo>
                    <a:pt x="625" y="404"/>
                    <a:pt x="628" y="404"/>
                    <a:pt x="629" y="405"/>
                  </a:cubicBezTo>
                  <a:cubicBezTo>
                    <a:pt x="628" y="407"/>
                    <a:pt x="628" y="408"/>
                    <a:pt x="627" y="409"/>
                  </a:cubicBezTo>
                  <a:close/>
                  <a:moveTo>
                    <a:pt x="630" y="391"/>
                  </a:moveTo>
                  <a:cubicBezTo>
                    <a:pt x="631" y="393"/>
                    <a:pt x="635" y="396"/>
                    <a:pt x="632" y="397"/>
                  </a:cubicBezTo>
                  <a:cubicBezTo>
                    <a:pt x="632" y="395"/>
                    <a:pt x="627" y="393"/>
                    <a:pt x="630" y="391"/>
                  </a:cubicBezTo>
                  <a:close/>
                  <a:moveTo>
                    <a:pt x="631" y="403"/>
                  </a:moveTo>
                  <a:cubicBezTo>
                    <a:pt x="629" y="402"/>
                    <a:pt x="626" y="399"/>
                    <a:pt x="627" y="397"/>
                  </a:cubicBezTo>
                  <a:cubicBezTo>
                    <a:pt x="628" y="399"/>
                    <a:pt x="629" y="401"/>
                    <a:pt x="631" y="403"/>
                  </a:cubicBezTo>
                  <a:close/>
                  <a:moveTo>
                    <a:pt x="627" y="383"/>
                  </a:moveTo>
                  <a:cubicBezTo>
                    <a:pt x="626" y="382"/>
                    <a:pt x="626" y="380"/>
                    <a:pt x="626" y="378"/>
                  </a:cubicBezTo>
                  <a:cubicBezTo>
                    <a:pt x="628" y="376"/>
                    <a:pt x="631" y="383"/>
                    <a:pt x="627" y="383"/>
                  </a:cubicBezTo>
                  <a:close/>
                  <a:moveTo>
                    <a:pt x="627" y="361"/>
                  </a:moveTo>
                  <a:cubicBezTo>
                    <a:pt x="627" y="359"/>
                    <a:pt x="624" y="359"/>
                    <a:pt x="625" y="357"/>
                  </a:cubicBezTo>
                  <a:cubicBezTo>
                    <a:pt x="626" y="356"/>
                    <a:pt x="628" y="362"/>
                    <a:pt x="627" y="361"/>
                  </a:cubicBezTo>
                  <a:close/>
                  <a:moveTo>
                    <a:pt x="629" y="419"/>
                  </a:moveTo>
                  <a:cubicBezTo>
                    <a:pt x="630" y="421"/>
                    <a:pt x="632" y="422"/>
                    <a:pt x="632" y="424"/>
                  </a:cubicBezTo>
                  <a:cubicBezTo>
                    <a:pt x="630" y="424"/>
                    <a:pt x="627" y="420"/>
                    <a:pt x="629" y="419"/>
                  </a:cubicBezTo>
                  <a:close/>
                  <a:moveTo>
                    <a:pt x="632" y="413"/>
                  </a:moveTo>
                  <a:cubicBezTo>
                    <a:pt x="635" y="413"/>
                    <a:pt x="636" y="416"/>
                    <a:pt x="635" y="418"/>
                  </a:cubicBezTo>
                  <a:cubicBezTo>
                    <a:pt x="632" y="418"/>
                    <a:pt x="631" y="415"/>
                    <a:pt x="632" y="413"/>
                  </a:cubicBezTo>
                  <a:close/>
                  <a:moveTo>
                    <a:pt x="630" y="364"/>
                  </a:moveTo>
                  <a:cubicBezTo>
                    <a:pt x="631" y="367"/>
                    <a:pt x="635" y="368"/>
                    <a:pt x="634" y="371"/>
                  </a:cubicBezTo>
                  <a:cubicBezTo>
                    <a:pt x="631" y="370"/>
                    <a:pt x="627" y="366"/>
                    <a:pt x="630" y="364"/>
                  </a:cubicBezTo>
                  <a:close/>
                  <a:moveTo>
                    <a:pt x="629" y="354"/>
                  </a:moveTo>
                  <a:cubicBezTo>
                    <a:pt x="627" y="352"/>
                    <a:pt x="624" y="348"/>
                    <a:pt x="627" y="344"/>
                  </a:cubicBezTo>
                  <a:cubicBezTo>
                    <a:pt x="629" y="346"/>
                    <a:pt x="630" y="348"/>
                    <a:pt x="632" y="348"/>
                  </a:cubicBezTo>
                  <a:cubicBezTo>
                    <a:pt x="632" y="351"/>
                    <a:pt x="631" y="354"/>
                    <a:pt x="629" y="354"/>
                  </a:cubicBezTo>
                  <a:close/>
                  <a:moveTo>
                    <a:pt x="628" y="306"/>
                  </a:moveTo>
                  <a:cubicBezTo>
                    <a:pt x="628" y="304"/>
                    <a:pt x="628" y="303"/>
                    <a:pt x="627" y="302"/>
                  </a:cubicBezTo>
                  <a:cubicBezTo>
                    <a:pt x="631" y="303"/>
                    <a:pt x="632" y="307"/>
                    <a:pt x="635" y="309"/>
                  </a:cubicBezTo>
                  <a:cubicBezTo>
                    <a:pt x="634" y="311"/>
                    <a:pt x="635" y="312"/>
                    <a:pt x="633" y="312"/>
                  </a:cubicBezTo>
                  <a:cubicBezTo>
                    <a:pt x="632" y="309"/>
                    <a:pt x="631" y="305"/>
                    <a:pt x="628" y="306"/>
                  </a:cubicBezTo>
                  <a:close/>
                  <a:moveTo>
                    <a:pt x="629" y="324"/>
                  </a:moveTo>
                  <a:cubicBezTo>
                    <a:pt x="628" y="327"/>
                    <a:pt x="628" y="328"/>
                    <a:pt x="627" y="330"/>
                  </a:cubicBezTo>
                  <a:cubicBezTo>
                    <a:pt x="623" y="329"/>
                    <a:pt x="623" y="324"/>
                    <a:pt x="622" y="320"/>
                  </a:cubicBezTo>
                  <a:cubicBezTo>
                    <a:pt x="622" y="316"/>
                    <a:pt x="620" y="309"/>
                    <a:pt x="623" y="308"/>
                  </a:cubicBezTo>
                  <a:cubicBezTo>
                    <a:pt x="626" y="312"/>
                    <a:pt x="625" y="320"/>
                    <a:pt x="629" y="324"/>
                  </a:cubicBezTo>
                  <a:close/>
                  <a:moveTo>
                    <a:pt x="612" y="329"/>
                  </a:moveTo>
                  <a:cubicBezTo>
                    <a:pt x="613" y="327"/>
                    <a:pt x="615" y="326"/>
                    <a:pt x="616" y="323"/>
                  </a:cubicBezTo>
                  <a:cubicBezTo>
                    <a:pt x="620" y="329"/>
                    <a:pt x="618" y="335"/>
                    <a:pt x="620" y="341"/>
                  </a:cubicBezTo>
                  <a:cubicBezTo>
                    <a:pt x="616" y="338"/>
                    <a:pt x="614" y="334"/>
                    <a:pt x="612" y="329"/>
                  </a:cubicBezTo>
                  <a:close/>
                  <a:moveTo>
                    <a:pt x="607" y="317"/>
                  </a:moveTo>
                  <a:cubicBezTo>
                    <a:pt x="607" y="319"/>
                    <a:pt x="610" y="320"/>
                    <a:pt x="611" y="323"/>
                  </a:cubicBezTo>
                  <a:cubicBezTo>
                    <a:pt x="608" y="322"/>
                    <a:pt x="611" y="326"/>
                    <a:pt x="608" y="325"/>
                  </a:cubicBezTo>
                  <a:cubicBezTo>
                    <a:pt x="606" y="323"/>
                    <a:pt x="605" y="321"/>
                    <a:pt x="604" y="319"/>
                  </a:cubicBezTo>
                  <a:cubicBezTo>
                    <a:pt x="604" y="318"/>
                    <a:pt x="605" y="317"/>
                    <a:pt x="607" y="317"/>
                  </a:cubicBezTo>
                  <a:close/>
                  <a:moveTo>
                    <a:pt x="599" y="341"/>
                  </a:moveTo>
                  <a:cubicBezTo>
                    <a:pt x="599" y="344"/>
                    <a:pt x="596" y="344"/>
                    <a:pt x="598" y="346"/>
                  </a:cubicBezTo>
                  <a:cubicBezTo>
                    <a:pt x="595" y="344"/>
                    <a:pt x="594" y="341"/>
                    <a:pt x="592" y="339"/>
                  </a:cubicBezTo>
                  <a:cubicBezTo>
                    <a:pt x="593" y="338"/>
                    <a:pt x="593" y="336"/>
                    <a:pt x="595" y="336"/>
                  </a:cubicBezTo>
                  <a:cubicBezTo>
                    <a:pt x="595" y="339"/>
                    <a:pt x="598" y="339"/>
                    <a:pt x="599" y="341"/>
                  </a:cubicBezTo>
                  <a:close/>
                  <a:moveTo>
                    <a:pt x="596" y="350"/>
                  </a:moveTo>
                  <a:cubicBezTo>
                    <a:pt x="592" y="349"/>
                    <a:pt x="590" y="347"/>
                    <a:pt x="589" y="344"/>
                  </a:cubicBezTo>
                  <a:cubicBezTo>
                    <a:pt x="589" y="343"/>
                    <a:pt x="590" y="342"/>
                    <a:pt x="591" y="342"/>
                  </a:cubicBezTo>
                  <a:cubicBezTo>
                    <a:pt x="591" y="345"/>
                    <a:pt x="598" y="346"/>
                    <a:pt x="596" y="350"/>
                  </a:cubicBezTo>
                  <a:close/>
                  <a:moveTo>
                    <a:pt x="588" y="335"/>
                  </a:moveTo>
                  <a:cubicBezTo>
                    <a:pt x="585" y="329"/>
                    <a:pt x="573" y="323"/>
                    <a:pt x="578" y="316"/>
                  </a:cubicBezTo>
                  <a:cubicBezTo>
                    <a:pt x="581" y="322"/>
                    <a:pt x="594" y="328"/>
                    <a:pt x="588" y="335"/>
                  </a:cubicBezTo>
                  <a:close/>
                  <a:moveTo>
                    <a:pt x="587" y="337"/>
                  </a:moveTo>
                  <a:cubicBezTo>
                    <a:pt x="586" y="335"/>
                    <a:pt x="584" y="334"/>
                    <a:pt x="583" y="332"/>
                  </a:cubicBezTo>
                  <a:cubicBezTo>
                    <a:pt x="586" y="332"/>
                    <a:pt x="588" y="337"/>
                    <a:pt x="587" y="338"/>
                  </a:cubicBezTo>
                  <a:cubicBezTo>
                    <a:pt x="586" y="336"/>
                    <a:pt x="587" y="341"/>
                    <a:pt x="584" y="339"/>
                  </a:cubicBezTo>
                  <a:cubicBezTo>
                    <a:pt x="582" y="334"/>
                    <a:pt x="573" y="328"/>
                    <a:pt x="575" y="323"/>
                  </a:cubicBezTo>
                  <a:cubicBezTo>
                    <a:pt x="581" y="326"/>
                    <a:pt x="580" y="333"/>
                    <a:pt x="587" y="337"/>
                  </a:cubicBezTo>
                  <a:close/>
                  <a:moveTo>
                    <a:pt x="582" y="342"/>
                  </a:moveTo>
                  <a:cubicBezTo>
                    <a:pt x="581" y="342"/>
                    <a:pt x="578" y="340"/>
                    <a:pt x="578" y="341"/>
                  </a:cubicBezTo>
                  <a:cubicBezTo>
                    <a:pt x="579" y="343"/>
                    <a:pt x="581" y="343"/>
                    <a:pt x="582" y="344"/>
                  </a:cubicBezTo>
                  <a:cubicBezTo>
                    <a:pt x="582" y="348"/>
                    <a:pt x="580" y="350"/>
                    <a:pt x="578" y="351"/>
                  </a:cubicBezTo>
                  <a:cubicBezTo>
                    <a:pt x="574" y="347"/>
                    <a:pt x="570" y="343"/>
                    <a:pt x="567" y="338"/>
                  </a:cubicBezTo>
                  <a:cubicBezTo>
                    <a:pt x="568" y="337"/>
                    <a:pt x="568" y="334"/>
                    <a:pt x="569" y="332"/>
                  </a:cubicBezTo>
                  <a:cubicBezTo>
                    <a:pt x="576" y="331"/>
                    <a:pt x="580" y="339"/>
                    <a:pt x="582" y="342"/>
                  </a:cubicBezTo>
                  <a:close/>
                  <a:moveTo>
                    <a:pt x="571" y="315"/>
                  </a:moveTo>
                  <a:cubicBezTo>
                    <a:pt x="570" y="311"/>
                    <a:pt x="562" y="308"/>
                    <a:pt x="567" y="303"/>
                  </a:cubicBezTo>
                  <a:cubicBezTo>
                    <a:pt x="568" y="305"/>
                    <a:pt x="569" y="308"/>
                    <a:pt x="572" y="308"/>
                  </a:cubicBezTo>
                  <a:cubicBezTo>
                    <a:pt x="572" y="311"/>
                    <a:pt x="573" y="313"/>
                    <a:pt x="571" y="315"/>
                  </a:cubicBezTo>
                  <a:close/>
                  <a:moveTo>
                    <a:pt x="566" y="293"/>
                  </a:moveTo>
                  <a:cubicBezTo>
                    <a:pt x="562" y="292"/>
                    <a:pt x="558" y="288"/>
                    <a:pt x="555" y="292"/>
                  </a:cubicBezTo>
                  <a:cubicBezTo>
                    <a:pt x="558" y="294"/>
                    <a:pt x="559" y="298"/>
                    <a:pt x="562" y="299"/>
                  </a:cubicBezTo>
                  <a:cubicBezTo>
                    <a:pt x="562" y="300"/>
                    <a:pt x="562" y="301"/>
                    <a:pt x="561" y="303"/>
                  </a:cubicBezTo>
                  <a:cubicBezTo>
                    <a:pt x="557" y="301"/>
                    <a:pt x="556" y="296"/>
                    <a:pt x="550" y="296"/>
                  </a:cubicBezTo>
                  <a:cubicBezTo>
                    <a:pt x="550" y="291"/>
                    <a:pt x="545" y="291"/>
                    <a:pt x="544" y="288"/>
                  </a:cubicBezTo>
                  <a:cubicBezTo>
                    <a:pt x="552" y="288"/>
                    <a:pt x="557" y="287"/>
                    <a:pt x="567" y="286"/>
                  </a:cubicBezTo>
                  <a:cubicBezTo>
                    <a:pt x="567" y="288"/>
                    <a:pt x="564" y="291"/>
                    <a:pt x="566" y="293"/>
                  </a:cubicBezTo>
                  <a:close/>
                  <a:moveTo>
                    <a:pt x="552" y="321"/>
                  </a:moveTo>
                  <a:cubicBezTo>
                    <a:pt x="549" y="316"/>
                    <a:pt x="545" y="313"/>
                    <a:pt x="542" y="308"/>
                  </a:cubicBezTo>
                  <a:cubicBezTo>
                    <a:pt x="545" y="302"/>
                    <a:pt x="560" y="316"/>
                    <a:pt x="552" y="321"/>
                  </a:cubicBezTo>
                  <a:close/>
                  <a:moveTo>
                    <a:pt x="540" y="297"/>
                  </a:moveTo>
                  <a:cubicBezTo>
                    <a:pt x="536" y="294"/>
                    <a:pt x="532" y="290"/>
                    <a:pt x="527" y="287"/>
                  </a:cubicBezTo>
                  <a:cubicBezTo>
                    <a:pt x="531" y="287"/>
                    <a:pt x="532" y="287"/>
                    <a:pt x="537" y="288"/>
                  </a:cubicBezTo>
                  <a:cubicBezTo>
                    <a:pt x="538" y="291"/>
                    <a:pt x="542" y="292"/>
                    <a:pt x="542" y="296"/>
                  </a:cubicBezTo>
                  <a:cubicBezTo>
                    <a:pt x="541" y="296"/>
                    <a:pt x="541" y="297"/>
                    <a:pt x="540" y="297"/>
                  </a:cubicBezTo>
                  <a:close/>
                  <a:moveTo>
                    <a:pt x="540" y="301"/>
                  </a:moveTo>
                  <a:cubicBezTo>
                    <a:pt x="539" y="302"/>
                    <a:pt x="539" y="302"/>
                    <a:pt x="539" y="303"/>
                  </a:cubicBezTo>
                  <a:cubicBezTo>
                    <a:pt x="536" y="302"/>
                    <a:pt x="533" y="298"/>
                    <a:pt x="533" y="296"/>
                  </a:cubicBezTo>
                  <a:cubicBezTo>
                    <a:pt x="536" y="297"/>
                    <a:pt x="537" y="300"/>
                    <a:pt x="540" y="301"/>
                  </a:cubicBezTo>
                  <a:close/>
                  <a:moveTo>
                    <a:pt x="541" y="313"/>
                  </a:moveTo>
                  <a:cubicBezTo>
                    <a:pt x="544" y="318"/>
                    <a:pt x="547" y="322"/>
                    <a:pt x="550" y="323"/>
                  </a:cubicBezTo>
                  <a:cubicBezTo>
                    <a:pt x="551" y="329"/>
                    <a:pt x="546" y="330"/>
                    <a:pt x="545" y="335"/>
                  </a:cubicBezTo>
                  <a:cubicBezTo>
                    <a:pt x="536" y="331"/>
                    <a:pt x="531" y="320"/>
                    <a:pt x="541" y="313"/>
                  </a:cubicBezTo>
                  <a:close/>
                  <a:moveTo>
                    <a:pt x="542" y="341"/>
                  </a:moveTo>
                  <a:cubicBezTo>
                    <a:pt x="539" y="345"/>
                    <a:pt x="539" y="346"/>
                    <a:pt x="537" y="350"/>
                  </a:cubicBezTo>
                  <a:cubicBezTo>
                    <a:pt x="532" y="348"/>
                    <a:pt x="530" y="343"/>
                    <a:pt x="527" y="339"/>
                  </a:cubicBezTo>
                  <a:cubicBezTo>
                    <a:pt x="528" y="335"/>
                    <a:pt x="530" y="331"/>
                    <a:pt x="533" y="328"/>
                  </a:cubicBezTo>
                  <a:cubicBezTo>
                    <a:pt x="535" y="333"/>
                    <a:pt x="539" y="336"/>
                    <a:pt x="542" y="341"/>
                  </a:cubicBezTo>
                  <a:close/>
                  <a:moveTo>
                    <a:pt x="522" y="334"/>
                  </a:moveTo>
                  <a:cubicBezTo>
                    <a:pt x="519" y="330"/>
                    <a:pt x="516" y="327"/>
                    <a:pt x="513" y="322"/>
                  </a:cubicBezTo>
                  <a:cubicBezTo>
                    <a:pt x="515" y="318"/>
                    <a:pt x="516" y="313"/>
                    <a:pt x="519" y="311"/>
                  </a:cubicBezTo>
                  <a:cubicBezTo>
                    <a:pt x="522" y="316"/>
                    <a:pt x="526" y="319"/>
                    <a:pt x="529" y="324"/>
                  </a:cubicBezTo>
                  <a:cubicBezTo>
                    <a:pt x="526" y="327"/>
                    <a:pt x="526" y="332"/>
                    <a:pt x="522" y="334"/>
                  </a:cubicBezTo>
                  <a:close/>
                  <a:moveTo>
                    <a:pt x="509" y="317"/>
                  </a:moveTo>
                  <a:cubicBezTo>
                    <a:pt x="499" y="313"/>
                    <a:pt x="506" y="302"/>
                    <a:pt x="506" y="297"/>
                  </a:cubicBezTo>
                  <a:cubicBezTo>
                    <a:pt x="509" y="299"/>
                    <a:pt x="511" y="302"/>
                    <a:pt x="514" y="306"/>
                  </a:cubicBezTo>
                  <a:cubicBezTo>
                    <a:pt x="512" y="309"/>
                    <a:pt x="512" y="314"/>
                    <a:pt x="509" y="317"/>
                  </a:cubicBezTo>
                  <a:close/>
                  <a:moveTo>
                    <a:pt x="507" y="325"/>
                  </a:moveTo>
                  <a:cubicBezTo>
                    <a:pt x="503" y="324"/>
                    <a:pt x="502" y="321"/>
                    <a:pt x="499" y="320"/>
                  </a:cubicBezTo>
                  <a:cubicBezTo>
                    <a:pt x="500" y="318"/>
                    <a:pt x="499" y="314"/>
                    <a:pt x="502" y="315"/>
                  </a:cubicBezTo>
                  <a:cubicBezTo>
                    <a:pt x="504" y="318"/>
                    <a:pt x="507" y="321"/>
                    <a:pt x="507" y="325"/>
                  </a:cubicBezTo>
                  <a:close/>
                  <a:moveTo>
                    <a:pt x="502" y="334"/>
                  </a:moveTo>
                  <a:cubicBezTo>
                    <a:pt x="501" y="335"/>
                    <a:pt x="501" y="335"/>
                    <a:pt x="500" y="336"/>
                  </a:cubicBezTo>
                  <a:cubicBezTo>
                    <a:pt x="500" y="332"/>
                    <a:pt x="492" y="329"/>
                    <a:pt x="495" y="326"/>
                  </a:cubicBezTo>
                  <a:cubicBezTo>
                    <a:pt x="497" y="329"/>
                    <a:pt x="500" y="331"/>
                    <a:pt x="502" y="334"/>
                  </a:cubicBezTo>
                  <a:close/>
                  <a:moveTo>
                    <a:pt x="488" y="322"/>
                  </a:moveTo>
                  <a:cubicBezTo>
                    <a:pt x="485" y="319"/>
                    <a:pt x="479" y="315"/>
                    <a:pt x="479" y="311"/>
                  </a:cubicBezTo>
                  <a:cubicBezTo>
                    <a:pt x="483" y="313"/>
                    <a:pt x="491" y="317"/>
                    <a:pt x="488" y="322"/>
                  </a:cubicBezTo>
                  <a:close/>
                  <a:moveTo>
                    <a:pt x="477" y="718"/>
                  </a:moveTo>
                  <a:cubicBezTo>
                    <a:pt x="478" y="716"/>
                    <a:pt x="474" y="713"/>
                    <a:pt x="477" y="712"/>
                  </a:cubicBezTo>
                  <a:cubicBezTo>
                    <a:pt x="478" y="714"/>
                    <a:pt x="479" y="717"/>
                    <a:pt x="477" y="718"/>
                  </a:cubicBezTo>
                  <a:close/>
                  <a:moveTo>
                    <a:pt x="476" y="697"/>
                  </a:moveTo>
                  <a:cubicBezTo>
                    <a:pt x="477" y="694"/>
                    <a:pt x="474" y="692"/>
                    <a:pt x="477" y="692"/>
                  </a:cubicBezTo>
                  <a:cubicBezTo>
                    <a:pt x="478" y="693"/>
                    <a:pt x="477" y="696"/>
                    <a:pt x="476" y="697"/>
                  </a:cubicBezTo>
                  <a:close/>
                  <a:moveTo>
                    <a:pt x="476" y="542"/>
                  </a:moveTo>
                  <a:cubicBezTo>
                    <a:pt x="475" y="536"/>
                    <a:pt x="473" y="531"/>
                    <a:pt x="476" y="527"/>
                  </a:cubicBezTo>
                  <a:cubicBezTo>
                    <a:pt x="477" y="532"/>
                    <a:pt x="478" y="536"/>
                    <a:pt x="476" y="542"/>
                  </a:cubicBezTo>
                  <a:close/>
                  <a:moveTo>
                    <a:pt x="476" y="428"/>
                  </a:moveTo>
                  <a:cubicBezTo>
                    <a:pt x="474" y="429"/>
                    <a:pt x="474" y="426"/>
                    <a:pt x="471" y="426"/>
                  </a:cubicBezTo>
                  <a:cubicBezTo>
                    <a:pt x="472" y="424"/>
                    <a:pt x="473" y="422"/>
                    <a:pt x="476" y="422"/>
                  </a:cubicBezTo>
                  <a:cubicBezTo>
                    <a:pt x="476" y="424"/>
                    <a:pt x="476" y="426"/>
                    <a:pt x="476" y="428"/>
                  </a:cubicBezTo>
                  <a:close/>
                  <a:moveTo>
                    <a:pt x="473" y="397"/>
                  </a:moveTo>
                  <a:cubicBezTo>
                    <a:pt x="472" y="399"/>
                    <a:pt x="475" y="401"/>
                    <a:pt x="473" y="402"/>
                  </a:cubicBezTo>
                  <a:cubicBezTo>
                    <a:pt x="472" y="401"/>
                    <a:pt x="469" y="397"/>
                    <a:pt x="473" y="397"/>
                  </a:cubicBezTo>
                  <a:close/>
                  <a:moveTo>
                    <a:pt x="468" y="376"/>
                  </a:moveTo>
                  <a:cubicBezTo>
                    <a:pt x="468" y="375"/>
                    <a:pt x="468" y="375"/>
                    <a:pt x="467" y="375"/>
                  </a:cubicBezTo>
                  <a:cubicBezTo>
                    <a:pt x="466" y="372"/>
                    <a:pt x="471" y="365"/>
                    <a:pt x="474" y="364"/>
                  </a:cubicBezTo>
                  <a:cubicBezTo>
                    <a:pt x="473" y="369"/>
                    <a:pt x="472" y="373"/>
                    <a:pt x="468" y="376"/>
                  </a:cubicBezTo>
                  <a:close/>
                  <a:moveTo>
                    <a:pt x="469" y="358"/>
                  </a:moveTo>
                  <a:cubicBezTo>
                    <a:pt x="467" y="360"/>
                    <a:pt x="467" y="365"/>
                    <a:pt x="464" y="366"/>
                  </a:cubicBezTo>
                  <a:cubicBezTo>
                    <a:pt x="463" y="361"/>
                    <a:pt x="462" y="353"/>
                    <a:pt x="463" y="348"/>
                  </a:cubicBezTo>
                  <a:cubicBezTo>
                    <a:pt x="464" y="353"/>
                    <a:pt x="468" y="354"/>
                    <a:pt x="469" y="358"/>
                  </a:cubicBezTo>
                  <a:close/>
                  <a:moveTo>
                    <a:pt x="462" y="322"/>
                  </a:moveTo>
                  <a:cubicBezTo>
                    <a:pt x="458" y="322"/>
                    <a:pt x="461" y="315"/>
                    <a:pt x="462" y="313"/>
                  </a:cubicBezTo>
                  <a:cubicBezTo>
                    <a:pt x="463" y="318"/>
                    <a:pt x="463" y="319"/>
                    <a:pt x="462" y="322"/>
                  </a:cubicBezTo>
                  <a:close/>
                  <a:moveTo>
                    <a:pt x="461" y="394"/>
                  </a:moveTo>
                  <a:cubicBezTo>
                    <a:pt x="460" y="394"/>
                    <a:pt x="459" y="398"/>
                    <a:pt x="461" y="396"/>
                  </a:cubicBezTo>
                  <a:cubicBezTo>
                    <a:pt x="461" y="398"/>
                    <a:pt x="460" y="398"/>
                    <a:pt x="459" y="399"/>
                  </a:cubicBezTo>
                  <a:cubicBezTo>
                    <a:pt x="460" y="400"/>
                    <a:pt x="459" y="401"/>
                    <a:pt x="458" y="401"/>
                  </a:cubicBezTo>
                  <a:cubicBezTo>
                    <a:pt x="458" y="398"/>
                    <a:pt x="459" y="392"/>
                    <a:pt x="461" y="394"/>
                  </a:cubicBezTo>
                  <a:close/>
                  <a:moveTo>
                    <a:pt x="460" y="419"/>
                  </a:moveTo>
                  <a:cubicBezTo>
                    <a:pt x="460" y="422"/>
                    <a:pt x="462" y="424"/>
                    <a:pt x="459" y="425"/>
                  </a:cubicBezTo>
                  <a:cubicBezTo>
                    <a:pt x="461" y="423"/>
                    <a:pt x="458" y="421"/>
                    <a:pt x="460" y="419"/>
                  </a:cubicBezTo>
                  <a:close/>
                  <a:moveTo>
                    <a:pt x="455" y="377"/>
                  </a:moveTo>
                  <a:cubicBezTo>
                    <a:pt x="456" y="374"/>
                    <a:pt x="453" y="371"/>
                    <a:pt x="455" y="369"/>
                  </a:cubicBezTo>
                  <a:cubicBezTo>
                    <a:pt x="456" y="371"/>
                    <a:pt x="459" y="371"/>
                    <a:pt x="459" y="373"/>
                  </a:cubicBezTo>
                  <a:cubicBezTo>
                    <a:pt x="457" y="374"/>
                    <a:pt x="457" y="376"/>
                    <a:pt x="455" y="377"/>
                  </a:cubicBezTo>
                  <a:close/>
                  <a:moveTo>
                    <a:pt x="456" y="424"/>
                  </a:moveTo>
                  <a:cubicBezTo>
                    <a:pt x="455" y="424"/>
                    <a:pt x="455" y="424"/>
                    <a:pt x="454" y="424"/>
                  </a:cubicBezTo>
                  <a:cubicBezTo>
                    <a:pt x="454" y="423"/>
                    <a:pt x="454" y="421"/>
                    <a:pt x="455" y="421"/>
                  </a:cubicBezTo>
                  <a:cubicBezTo>
                    <a:pt x="455" y="422"/>
                    <a:pt x="457" y="421"/>
                    <a:pt x="456" y="424"/>
                  </a:cubicBezTo>
                  <a:close/>
                  <a:moveTo>
                    <a:pt x="456" y="357"/>
                  </a:moveTo>
                  <a:cubicBezTo>
                    <a:pt x="460" y="358"/>
                    <a:pt x="458" y="364"/>
                    <a:pt x="458" y="366"/>
                  </a:cubicBezTo>
                  <a:cubicBezTo>
                    <a:pt x="456" y="362"/>
                    <a:pt x="457" y="360"/>
                    <a:pt x="453" y="358"/>
                  </a:cubicBezTo>
                  <a:cubicBezTo>
                    <a:pt x="453" y="353"/>
                    <a:pt x="457" y="349"/>
                    <a:pt x="459" y="348"/>
                  </a:cubicBezTo>
                  <a:cubicBezTo>
                    <a:pt x="457" y="350"/>
                    <a:pt x="457" y="354"/>
                    <a:pt x="456" y="357"/>
                  </a:cubicBezTo>
                  <a:close/>
                  <a:moveTo>
                    <a:pt x="454" y="430"/>
                  </a:moveTo>
                  <a:cubicBezTo>
                    <a:pt x="455" y="431"/>
                    <a:pt x="457" y="432"/>
                    <a:pt x="457" y="434"/>
                  </a:cubicBezTo>
                  <a:cubicBezTo>
                    <a:pt x="455" y="434"/>
                    <a:pt x="455" y="436"/>
                    <a:pt x="453" y="436"/>
                  </a:cubicBezTo>
                  <a:cubicBezTo>
                    <a:pt x="454" y="434"/>
                    <a:pt x="452" y="431"/>
                    <a:pt x="454" y="430"/>
                  </a:cubicBezTo>
                  <a:close/>
                  <a:moveTo>
                    <a:pt x="455" y="439"/>
                  </a:moveTo>
                  <a:cubicBezTo>
                    <a:pt x="455" y="442"/>
                    <a:pt x="455" y="439"/>
                    <a:pt x="456" y="439"/>
                  </a:cubicBezTo>
                  <a:cubicBezTo>
                    <a:pt x="457" y="440"/>
                    <a:pt x="457" y="445"/>
                    <a:pt x="454" y="444"/>
                  </a:cubicBezTo>
                  <a:cubicBezTo>
                    <a:pt x="454" y="443"/>
                    <a:pt x="453" y="439"/>
                    <a:pt x="455" y="439"/>
                  </a:cubicBezTo>
                  <a:close/>
                  <a:moveTo>
                    <a:pt x="456" y="457"/>
                  </a:moveTo>
                  <a:cubicBezTo>
                    <a:pt x="461" y="459"/>
                    <a:pt x="458" y="466"/>
                    <a:pt x="457" y="469"/>
                  </a:cubicBezTo>
                  <a:cubicBezTo>
                    <a:pt x="453" y="466"/>
                    <a:pt x="456" y="461"/>
                    <a:pt x="456" y="457"/>
                  </a:cubicBezTo>
                  <a:close/>
                  <a:moveTo>
                    <a:pt x="459" y="469"/>
                  </a:moveTo>
                  <a:cubicBezTo>
                    <a:pt x="460" y="473"/>
                    <a:pt x="458" y="480"/>
                    <a:pt x="456" y="483"/>
                  </a:cubicBezTo>
                  <a:cubicBezTo>
                    <a:pt x="456" y="477"/>
                    <a:pt x="456" y="471"/>
                    <a:pt x="459" y="469"/>
                  </a:cubicBezTo>
                  <a:close/>
                  <a:moveTo>
                    <a:pt x="461" y="489"/>
                  </a:moveTo>
                  <a:cubicBezTo>
                    <a:pt x="461" y="492"/>
                    <a:pt x="461" y="493"/>
                    <a:pt x="462" y="499"/>
                  </a:cubicBezTo>
                  <a:cubicBezTo>
                    <a:pt x="460" y="499"/>
                    <a:pt x="460" y="498"/>
                    <a:pt x="458" y="498"/>
                  </a:cubicBezTo>
                  <a:cubicBezTo>
                    <a:pt x="459" y="495"/>
                    <a:pt x="459" y="491"/>
                    <a:pt x="461" y="489"/>
                  </a:cubicBezTo>
                  <a:close/>
                  <a:moveTo>
                    <a:pt x="459" y="506"/>
                  </a:moveTo>
                  <a:cubicBezTo>
                    <a:pt x="465" y="511"/>
                    <a:pt x="464" y="525"/>
                    <a:pt x="462" y="531"/>
                  </a:cubicBezTo>
                  <a:cubicBezTo>
                    <a:pt x="462" y="522"/>
                    <a:pt x="458" y="514"/>
                    <a:pt x="459" y="506"/>
                  </a:cubicBezTo>
                  <a:close/>
                  <a:moveTo>
                    <a:pt x="461" y="728"/>
                  </a:moveTo>
                  <a:cubicBezTo>
                    <a:pt x="462" y="729"/>
                    <a:pt x="465" y="727"/>
                    <a:pt x="465" y="729"/>
                  </a:cubicBezTo>
                  <a:cubicBezTo>
                    <a:pt x="459" y="744"/>
                    <a:pt x="469" y="765"/>
                    <a:pt x="461" y="784"/>
                  </a:cubicBezTo>
                  <a:cubicBezTo>
                    <a:pt x="459" y="738"/>
                    <a:pt x="459" y="680"/>
                    <a:pt x="457" y="631"/>
                  </a:cubicBezTo>
                  <a:cubicBezTo>
                    <a:pt x="458" y="631"/>
                    <a:pt x="458" y="630"/>
                    <a:pt x="459" y="631"/>
                  </a:cubicBezTo>
                  <a:cubicBezTo>
                    <a:pt x="460" y="644"/>
                    <a:pt x="463" y="662"/>
                    <a:pt x="461" y="677"/>
                  </a:cubicBezTo>
                  <a:cubicBezTo>
                    <a:pt x="464" y="692"/>
                    <a:pt x="464" y="712"/>
                    <a:pt x="461" y="728"/>
                  </a:cubicBezTo>
                  <a:close/>
                  <a:moveTo>
                    <a:pt x="459" y="1131"/>
                  </a:moveTo>
                  <a:cubicBezTo>
                    <a:pt x="459" y="1133"/>
                    <a:pt x="461" y="1133"/>
                    <a:pt x="462" y="1134"/>
                  </a:cubicBezTo>
                  <a:cubicBezTo>
                    <a:pt x="459" y="1134"/>
                    <a:pt x="459" y="1135"/>
                    <a:pt x="457" y="1134"/>
                  </a:cubicBezTo>
                  <a:cubicBezTo>
                    <a:pt x="458" y="1133"/>
                    <a:pt x="458" y="1132"/>
                    <a:pt x="459" y="1131"/>
                  </a:cubicBezTo>
                  <a:close/>
                  <a:moveTo>
                    <a:pt x="458" y="1113"/>
                  </a:moveTo>
                  <a:cubicBezTo>
                    <a:pt x="457" y="1110"/>
                    <a:pt x="460" y="1112"/>
                    <a:pt x="459" y="1110"/>
                  </a:cubicBezTo>
                  <a:cubicBezTo>
                    <a:pt x="461" y="1110"/>
                    <a:pt x="462" y="1110"/>
                    <a:pt x="462" y="1112"/>
                  </a:cubicBezTo>
                  <a:cubicBezTo>
                    <a:pt x="461" y="1114"/>
                    <a:pt x="459" y="1111"/>
                    <a:pt x="458" y="1113"/>
                  </a:cubicBezTo>
                  <a:close/>
                  <a:moveTo>
                    <a:pt x="468" y="1119"/>
                  </a:moveTo>
                  <a:cubicBezTo>
                    <a:pt x="466" y="1121"/>
                    <a:pt x="466" y="1125"/>
                    <a:pt x="464" y="1128"/>
                  </a:cubicBezTo>
                  <a:cubicBezTo>
                    <a:pt x="463" y="1128"/>
                    <a:pt x="462" y="1127"/>
                    <a:pt x="462" y="1127"/>
                  </a:cubicBezTo>
                  <a:cubicBezTo>
                    <a:pt x="464" y="1125"/>
                    <a:pt x="466" y="1119"/>
                    <a:pt x="468" y="1119"/>
                  </a:cubicBezTo>
                  <a:close/>
                  <a:moveTo>
                    <a:pt x="476" y="1160"/>
                  </a:moveTo>
                  <a:cubicBezTo>
                    <a:pt x="471" y="1157"/>
                    <a:pt x="466" y="1155"/>
                    <a:pt x="464" y="1150"/>
                  </a:cubicBezTo>
                  <a:cubicBezTo>
                    <a:pt x="469" y="1148"/>
                    <a:pt x="473" y="1156"/>
                    <a:pt x="476" y="1160"/>
                  </a:cubicBezTo>
                  <a:close/>
                  <a:moveTo>
                    <a:pt x="471" y="1122"/>
                  </a:moveTo>
                  <a:cubicBezTo>
                    <a:pt x="472" y="1120"/>
                    <a:pt x="473" y="1118"/>
                    <a:pt x="475" y="1118"/>
                  </a:cubicBezTo>
                  <a:cubicBezTo>
                    <a:pt x="475" y="1118"/>
                    <a:pt x="475" y="1119"/>
                    <a:pt x="476" y="1119"/>
                  </a:cubicBezTo>
                  <a:cubicBezTo>
                    <a:pt x="476" y="1121"/>
                    <a:pt x="474" y="1123"/>
                    <a:pt x="471" y="1122"/>
                  </a:cubicBezTo>
                  <a:close/>
                  <a:moveTo>
                    <a:pt x="473" y="1095"/>
                  </a:moveTo>
                  <a:cubicBezTo>
                    <a:pt x="473" y="1094"/>
                    <a:pt x="471" y="1094"/>
                    <a:pt x="471" y="1092"/>
                  </a:cubicBezTo>
                  <a:cubicBezTo>
                    <a:pt x="474" y="1091"/>
                    <a:pt x="473" y="1087"/>
                    <a:pt x="476" y="1085"/>
                  </a:cubicBezTo>
                  <a:cubicBezTo>
                    <a:pt x="476" y="1086"/>
                    <a:pt x="477" y="1087"/>
                    <a:pt x="478" y="1087"/>
                  </a:cubicBezTo>
                  <a:cubicBezTo>
                    <a:pt x="477" y="1090"/>
                    <a:pt x="475" y="1092"/>
                    <a:pt x="473" y="1095"/>
                  </a:cubicBezTo>
                  <a:close/>
                  <a:moveTo>
                    <a:pt x="475" y="1064"/>
                  </a:moveTo>
                  <a:cubicBezTo>
                    <a:pt x="478" y="1064"/>
                    <a:pt x="477" y="1062"/>
                    <a:pt x="479" y="1062"/>
                  </a:cubicBezTo>
                  <a:cubicBezTo>
                    <a:pt x="480" y="1063"/>
                    <a:pt x="479" y="1065"/>
                    <a:pt x="481" y="1064"/>
                  </a:cubicBezTo>
                  <a:cubicBezTo>
                    <a:pt x="481" y="1066"/>
                    <a:pt x="479" y="1067"/>
                    <a:pt x="479" y="1069"/>
                  </a:cubicBezTo>
                  <a:cubicBezTo>
                    <a:pt x="477" y="1068"/>
                    <a:pt x="475" y="1067"/>
                    <a:pt x="475" y="1064"/>
                  </a:cubicBezTo>
                  <a:close/>
                  <a:moveTo>
                    <a:pt x="480" y="1077"/>
                  </a:moveTo>
                  <a:cubicBezTo>
                    <a:pt x="481" y="1077"/>
                    <a:pt x="482" y="1077"/>
                    <a:pt x="483" y="1078"/>
                  </a:cubicBezTo>
                  <a:cubicBezTo>
                    <a:pt x="483" y="1080"/>
                    <a:pt x="482" y="1082"/>
                    <a:pt x="480" y="1082"/>
                  </a:cubicBezTo>
                  <a:cubicBezTo>
                    <a:pt x="478" y="1080"/>
                    <a:pt x="480" y="1079"/>
                    <a:pt x="480" y="1077"/>
                  </a:cubicBezTo>
                  <a:close/>
                  <a:moveTo>
                    <a:pt x="479" y="1053"/>
                  </a:moveTo>
                  <a:cubicBezTo>
                    <a:pt x="476" y="1052"/>
                    <a:pt x="475" y="1050"/>
                    <a:pt x="474" y="1048"/>
                  </a:cubicBezTo>
                  <a:cubicBezTo>
                    <a:pt x="478" y="1045"/>
                    <a:pt x="480" y="1044"/>
                    <a:pt x="482" y="1049"/>
                  </a:cubicBezTo>
                  <a:cubicBezTo>
                    <a:pt x="481" y="1050"/>
                    <a:pt x="480" y="1051"/>
                    <a:pt x="479" y="1053"/>
                  </a:cubicBezTo>
                  <a:close/>
                  <a:moveTo>
                    <a:pt x="482" y="992"/>
                  </a:moveTo>
                  <a:cubicBezTo>
                    <a:pt x="482" y="989"/>
                    <a:pt x="479" y="989"/>
                    <a:pt x="479" y="986"/>
                  </a:cubicBezTo>
                  <a:cubicBezTo>
                    <a:pt x="480" y="985"/>
                    <a:pt x="481" y="983"/>
                    <a:pt x="482" y="982"/>
                  </a:cubicBezTo>
                  <a:cubicBezTo>
                    <a:pt x="483" y="984"/>
                    <a:pt x="485" y="985"/>
                    <a:pt x="486" y="986"/>
                  </a:cubicBezTo>
                  <a:cubicBezTo>
                    <a:pt x="485" y="989"/>
                    <a:pt x="485" y="991"/>
                    <a:pt x="482" y="992"/>
                  </a:cubicBezTo>
                  <a:close/>
                  <a:moveTo>
                    <a:pt x="486" y="1007"/>
                  </a:moveTo>
                  <a:cubicBezTo>
                    <a:pt x="485" y="1009"/>
                    <a:pt x="483" y="1010"/>
                    <a:pt x="483" y="1013"/>
                  </a:cubicBezTo>
                  <a:cubicBezTo>
                    <a:pt x="482" y="1013"/>
                    <a:pt x="480" y="1013"/>
                    <a:pt x="479" y="1013"/>
                  </a:cubicBezTo>
                  <a:cubicBezTo>
                    <a:pt x="480" y="1010"/>
                    <a:pt x="481" y="1005"/>
                    <a:pt x="485" y="1004"/>
                  </a:cubicBezTo>
                  <a:cubicBezTo>
                    <a:pt x="485" y="1006"/>
                    <a:pt x="487" y="1005"/>
                    <a:pt x="486" y="1007"/>
                  </a:cubicBezTo>
                  <a:close/>
                  <a:moveTo>
                    <a:pt x="488" y="970"/>
                  </a:moveTo>
                  <a:cubicBezTo>
                    <a:pt x="489" y="972"/>
                    <a:pt x="494" y="977"/>
                    <a:pt x="489" y="979"/>
                  </a:cubicBezTo>
                  <a:cubicBezTo>
                    <a:pt x="487" y="977"/>
                    <a:pt x="483" y="972"/>
                    <a:pt x="488" y="970"/>
                  </a:cubicBezTo>
                  <a:close/>
                  <a:moveTo>
                    <a:pt x="497" y="1032"/>
                  </a:moveTo>
                  <a:cubicBezTo>
                    <a:pt x="497" y="1033"/>
                    <a:pt x="497" y="1036"/>
                    <a:pt x="495" y="1036"/>
                  </a:cubicBezTo>
                  <a:cubicBezTo>
                    <a:pt x="495" y="1035"/>
                    <a:pt x="495" y="1032"/>
                    <a:pt x="497" y="1032"/>
                  </a:cubicBezTo>
                  <a:close/>
                  <a:moveTo>
                    <a:pt x="499" y="975"/>
                  </a:moveTo>
                  <a:cubicBezTo>
                    <a:pt x="499" y="976"/>
                    <a:pt x="500" y="977"/>
                    <a:pt x="502" y="977"/>
                  </a:cubicBezTo>
                  <a:cubicBezTo>
                    <a:pt x="501" y="978"/>
                    <a:pt x="502" y="980"/>
                    <a:pt x="501" y="980"/>
                  </a:cubicBezTo>
                  <a:cubicBezTo>
                    <a:pt x="501" y="978"/>
                    <a:pt x="497" y="977"/>
                    <a:pt x="499" y="975"/>
                  </a:cubicBezTo>
                  <a:close/>
                  <a:moveTo>
                    <a:pt x="499" y="959"/>
                  </a:moveTo>
                  <a:cubicBezTo>
                    <a:pt x="497" y="956"/>
                    <a:pt x="493" y="953"/>
                    <a:pt x="495" y="949"/>
                  </a:cubicBezTo>
                  <a:cubicBezTo>
                    <a:pt x="498" y="950"/>
                    <a:pt x="500" y="952"/>
                    <a:pt x="502" y="953"/>
                  </a:cubicBezTo>
                  <a:cubicBezTo>
                    <a:pt x="502" y="956"/>
                    <a:pt x="501" y="957"/>
                    <a:pt x="499" y="959"/>
                  </a:cubicBezTo>
                  <a:close/>
                  <a:moveTo>
                    <a:pt x="495" y="927"/>
                  </a:moveTo>
                  <a:cubicBezTo>
                    <a:pt x="496" y="925"/>
                    <a:pt x="496" y="921"/>
                    <a:pt x="499" y="921"/>
                  </a:cubicBezTo>
                  <a:cubicBezTo>
                    <a:pt x="502" y="923"/>
                    <a:pt x="501" y="927"/>
                    <a:pt x="500" y="930"/>
                  </a:cubicBezTo>
                  <a:cubicBezTo>
                    <a:pt x="497" y="929"/>
                    <a:pt x="497" y="927"/>
                    <a:pt x="495" y="927"/>
                  </a:cubicBezTo>
                  <a:close/>
                  <a:moveTo>
                    <a:pt x="500" y="915"/>
                  </a:moveTo>
                  <a:cubicBezTo>
                    <a:pt x="501" y="912"/>
                    <a:pt x="504" y="911"/>
                    <a:pt x="505" y="914"/>
                  </a:cubicBezTo>
                  <a:cubicBezTo>
                    <a:pt x="504" y="915"/>
                    <a:pt x="504" y="916"/>
                    <a:pt x="504" y="918"/>
                  </a:cubicBezTo>
                  <a:cubicBezTo>
                    <a:pt x="501" y="918"/>
                    <a:pt x="501" y="916"/>
                    <a:pt x="500" y="915"/>
                  </a:cubicBezTo>
                  <a:close/>
                  <a:moveTo>
                    <a:pt x="504" y="897"/>
                  </a:moveTo>
                  <a:cubicBezTo>
                    <a:pt x="499" y="896"/>
                    <a:pt x="496" y="889"/>
                    <a:pt x="498" y="886"/>
                  </a:cubicBezTo>
                  <a:cubicBezTo>
                    <a:pt x="499" y="888"/>
                    <a:pt x="499" y="884"/>
                    <a:pt x="500" y="884"/>
                  </a:cubicBezTo>
                  <a:cubicBezTo>
                    <a:pt x="502" y="886"/>
                    <a:pt x="505" y="886"/>
                    <a:pt x="507" y="888"/>
                  </a:cubicBezTo>
                  <a:cubicBezTo>
                    <a:pt x="507" y="892"/>
                    <a:pt x="504" y="894"/>
                    <a:pt x="504" y="897"/>
                  </a:cubicBezTo>
                  <a:close/>
                  <a:moveTo>
                    <a:pt x="501" y="819"/>
                  </a:moveTo>
                  <a:cubicBezTo>
                    <a:pt x="500" y="816"/>
                    <a:pt x="498" y="815"/>
                    <a:pt x="496" y="814"/>
                  </a:cubicBezTo>
                  <a:cubicBezTo>
                    <a:pt x="497" y="809"/>
                    <a:pt x="497" y="807"/>
                    <a:pt x="500" y="805"/>
                  </a:cubicBezTo>
                  <a:cubicBezTo>
                    <a:pt x="501" y="808"/>
                    <a:pt x="504" y="809"/>
                    <a:pt x="505" y="812"/>
                  </a:cubicBezTo>
                  <a:cubicBezTo>
                    <a:pt x="504" y="815"/>
                    <a:pt x="503" y="817"/>
                    <a:pt x="501" y="819"/>
                  </a:cubicBezTo>
                  <a:close/>
                  <a:moveTo>
                    <a:pt x="504" y="855"/>
                  </a:moveTo>
                  <a:cubicBezTo>
                    <a:pt x="506" y="859"/>
                    <a:pt x="505" y="865"/>
                    <a:pt x="501" y="868"/>
                  </a:cubicBezTo>
                  <a:cubicBezTo>
                    <a:pt x="502" y="862"/>
                    <a:pt x="501" y="859"/>
                    <a:pt x="504" y="855"/>
                  </a:cubicBezTo>
                  <a:close/>
                  <a:moveTo>
                    <a:pt x="502" y="799"/>
                  </a:moveTo>
                  <a:cubicBezTo>
                    <a:pt x="504" y="797"/>
                    <a:pt x="503" y="793"/>
                    <a:pt x="506" y="792"/>
                  </a:cubicBezTo>
                  <a:cubicBezTo>
                    <a:pt x="508" y="795"/>
                    <a:pt x="505" y="798"/>
                    <a:pt x="507" y="801"/>
                  </a:cubicBezTo>
                  <a:cubicBezTo>
                    <a:pt x="504" y="802"/>
                    <a:pt x="505" y="798"/>
                    <a:pt x="502" y="799"/>
                  </a:cubicBezTo>
                  <a:close/>
                  <a:moveTo>
                    <a:pt x="503" y="723"/>
                  </a:moveTo>
                  <a:cubicBezTo>
                    <a:pt x="505" y="722"/>
                    <a:pt x="508" y="724"/>
                    <a:pt x="507" y="727"/>
                  </a:cubicBezTo>
                  <a:cubicBezTo>
                    <a:pt x="504" y="728"/>
                    <a:pt x="502" y="725"/>
                    <a:pt x="503" y="723"/>
                  </a:cubicBezTo>
                  <a:close/>
                  <a:moveTo>
                    <a:pt x="503" y="709"/>
                  </a:moveTo>
                  <a:cubicBezTo>
                    <a:pt x="503" y="707"/>
                    <a:pt x="501" y="707"/>
                    <a:pt x="500" y="706"/>
                  </a:cubicBezTo>
                  <a:cubicBezTo>
                    <a:pt x="502" y="702"/>
                    <a:pt x="504" y="698"/>
                    <a:pt x="506" y="695"/>
                  </a:cubicBezTo>
                  <a:cubicBezTo>
                    <a:pt x="509" y="701"/>
                    <a:pt x="507" y="705"/>
                    <a:pt x="503" y="709"/>
                  </a:cubicBezTo>
                  <a:close/>
                  <a:moveTo>
                    <a:pt x="506" y="683"/>
                  </a:moveTo>
                  <a:cubicBezTo>
                    <a:pt x="505" y="681"/>
                    <a:pt x="502" y="681"/>
                    <a:pt x="502" y="678"/>
                  </a:cubicBezTo>
                  <a:cubicBezTo>
                    <a:pt x="503" y="678"/>
                    <a:pt x="503" y="677"/>
                    <a:pt x="504" y="677"/>
                  </a:cubicBezTo>
                  <a:cubicBezTo>
                    <a:pt x="504" y="680"/>
                    <a:pt x="508" y="679"/>
                    <a:pt x="508" y="682"/>
                  </a:cubicBezTo>
                  <a:cubicBezTo>
                    <a:pt x="507" y="682"/>
                    <a:pt x="507" y="683"/>
                    <a:pt x="506" y="683"/>
                  </a:cubicBezTo>
                  <a:close/>
                  <a:moveTo>
                    <a:pt x="507" y="620"/>
                  </a:moveTo>
                  <a:cubicBezTo>
                    <a:pt x="507" y="618"/>
                    <a:pt x="506" y="616"/>
                    <a:pt x="509" y="616"/>
                  </a:cubicBezTo>
                  <a:cubicBezTo>
                    <a:pt x="509" y="618"/>
                    <a:pt x="510" y="620"/>
                    <a:pt x="507" y="620"/>
                  </a:cubicBezTo>
                  <a:close/>
                  <a:moveTo>
                    <a:pt x="511" y="774"/>
                  </a:moveTo>
                  <a:cubicBezTo>
                    <a:pt x="515" y="777"/>
                    <a:pt x="517" y="784"/>
                    <a:pt x="511" y="785"/>
                  </a:cubicBezTo>
                  <a:cubicBezTo>
                    <a:pt x="511" y="783"/>
                    <a:pt x="509" y="783"/>
                    <a:pt x="509" y="781"/>
                  </a:cubicBezTo>
                  <a:cubicBezTo>
                    <a:pt x="512" y="779"/>
                    <a:pt x="510" y="775"/>
                    <a:pt x="511" y="774"/>
                  </a:cubicBezTo>
                  <a:close/>
                  <a:moveTo>
                    <a:pt x="515" y="767"/>
                  </a:moveTo>
                  <a:cubicBezTo>
                    <a:pt x="518" y="767"/>
                    <a:pt x="519" y="770"/>
                    <a:pt x="516" y="772"/>
                  </a:cubicBezTo>
                  <a:cubicBezTo>
                    <a:pt x="516" y="770"/>
                    <a:pt x="514" y="770"/>
                    <a:pt x="515" y="767"/>
                  </a:cubicBezTo>
                  <a:close/>
                  <a:moveTo>
                    <a:pt x="519" y="759"/>
                  </a:moveTo>
                  <a:cubicBezTo>
                    <a:pt x="520" y="760"/>
                    <a:pt x="520" y="762"/>
                    <a:pt x="520" y="764"/>
                  </a:cubicBezTo>
                  <a:cubicBezTo>
                    <a:pt x="515" y="765"/>
                    <a:pt x="517" y="760"/>
                    <a:pt x="519" y="759"/>
                  </a:cubicBezTo>
                  <a:close/>
                  <a:moveTo>
                    <a:pt x="517" y="738"/>
                  </a:moveTo>
                  <a:cubicBezTo>
                    <a:pt x="518" y="735"/>
                    <a:pt x="524" y="741"/>
                    <a:pt x="522" y="743"/>
                  </a:cubicBezTo>
                  <a:cubicBezTo>
                    <a:pt x="522" y="740"/>
                    <a:pt x="519" y="740"/>
                    <a:pt x="517" y="738"/>
                  </a:cubicBezTo>
                  <a:close/>
                  <a:moveTo>
                    <a:pt x="520" y="723"/>
                  </a:moveTo>
                  <a:cubicBezTo>
                    <a:pt x="518" y="719"/>
                    <a:pt x="521" y="715"/>
                    <a:pt x="524" y="714"/>
                  </a:cubicBezTo>
                  <a:cubicBezTo>
                    <a:pt x="526" y="718"/>
                    <a:pt x="523" y="721"/>
                    <a:pt x="520" y="723"/>
                  </a:cubicBezTo>
                  <a:close/>
                  <a:moveTo>
                    <a:pt x="524" y="694"/>
                  </a:moveTo>
                  <a:cubicBezTo>
                    <a:pt x="522" y="692"/>
                    <a:pt x="524" y="689"/>
                    <a:pt x="526" y="688"/>
                  </a:cubicBezTo>
                  <a:cubicBezTo>
                    <a:pt x="526" y="690"/>
                    <a:pt x="525" y="693"/>
                    <a:pt x="524" y="694"/>
                  </a:cubicBezTo>
                  <a:close/>
                  <a:moveTo>
                    <a:pt x="526" y="659"/>
                  </a:moveTo>
                  <a:cubicBezTo>
                    <a:pt x="527" y="662"/>
                    <a:pt x="527" y="667"/>
                    <a:pt x="526" y="672"/>
                  </a:cubicBezTo>
                  <a:cubicBezTo>
                    <a:pt x="519" y="670"/>
                    <a:pt x="523" y="662"/>
                    <a:pt x="526" y="659"/>
                  </a:cubicBezTo>
                  <a:close/>
                  <a:moveTo>
                    <a:pt x="526" y="553"/>
                  </a:moveTo>
                  <a:cubicBezTo>
                    <a:pt x="527" y="551"/>
                    <a:pt x="527" y="549"/>
                    <a:pt x="529" y="548"/>
                  </a:cubicBezTo>
                  <a:cubicBezTo>
                    <a:pt x="530" y="550"/>
                    <a:pt x="528" y="552"/>
                    <a:pt x="526" y="553"/>
                  </a:cubicBezTo>
                  <a:close/>
                  <a:moveTo>
                    <a:pt x="529" y="556"/>
                  </a:moveTo>
                  <a:cubicBezTo>
                    <a:pt x="529" y="559"/>
                    <a:pt x="529" y="562"/>
                    <a:pt x="527" y="562"/>
                  </a:cubicBezTo>
                  <a:cubicBezTo>
                    <a:pt x="527" y="560"/>
                    <a:pt x="526" y="556"/>
                    <a:pt x="529" y="556"/>
                  </a:cubicBezTo>
                  <a:close/>
                  <a:moveTo>
                    <a:pt x="529" y="539"/>
                  </a:moveTo>
                  <a:cubicBezTo>
                    <a:pt x="525" y="535"/>
                    <a:pt x="524" y="524"/>
                    <a:pt x="527" y="518"/>
                  </a:cubicBezTo>
                  <a:cubicBezTo>
                    <a:pt x="531" y="522"/>
                    <a:pt x="529" y="534"/>
                    <a:pt x="529" y="539"/>
                  </a:cubicBezTo>
                  <a:close/>
                  <a:moveTo>
                    <a:pt x="529" y="374"/>
                  </a:moveTo>
                  <a:cubicBezTo>
                    <a:pt x="529" y="372"/>
                    <a:pt x="529" y="371"/>
                    <a:pt x="531" y="370"/>
                  </a:cubicBezTo>
                  <a:cubicBezTo>
                    <a:pt x="534" y="372"/>
                    <a:pt x="537" y="375"/>
                    <a:pt x="534" y="379"/>
                  </a:cubicBezTo>
                  <a:cubicBezTo>
                    <a:pt x="531" y="378"/>
                    <a:pt x="531" y="375"/>
                    <a:pt x="529" y="374"/>
                  </a:cubicBezTo>
                  <a:close/>
                  <a:moveTo>
                    <a:pt x="534" y="696"/>
                  </a:moveTo>
                  <a:cubicBezTo>
                    <a:pt x="537" y="698"/>
                    <a:pt x="536" y="703"/>
                    <a:pt x="533" y="705"/>
                  </a:cubicBezTo>
                  <a:cubicBezTo>
                    <a:pt x="533" y="703"/>
                    <a:pt x="532" y="702"/>
                    <a:pt x="531" y="701"/>
                  </a:cubicBezTo>
                  <a:cubicBezTo>
                    <a:pt x="532" y="699"/>
                    <a:pt x="532" y="697"/>
                    <a:pt x="534" y="696"/>
                  </a:cubicBezTo>
                  <a:close/>
                  <a:moveTo>
                    <a:pt x="535" y="631"/>
                  </a:moveTo>
                  <a:cubicBezTo>
                    <a:pt x="536" y="630"/>
                    <a:pt x="536" y="628"/>
                    <a:pt x="537" y="627"/>
                  </a:cubicBezTo>
                  <a:cubicBezTo>
                    <a:pt x="537" y="630"/>
                    <a:pt x="539" y="631"/>
                    <a:pt x="535" y="631"/>
                  </a:cubicBezTo>
                  <a:close/>
                  <a:moveTo>
                    <a:pt x="541" y="706"/>
                  </a:moveTo>
                  <a:cubicBezTo>
                    <a:pt x="542" y="706"/>
                    <a:pt x="542" y="706"/>
                    <a:pt x="543" y="706"/>
                  </a:cubicBezTo>
                  <a:cubicBezTo>
                    <a:pt x="545" y="709"/>
                    <a:pt x="541" y="713"/>
                    <a:pt x="539" y="712"/>
                  </a:cubicBezTo>
                  <a:cubicBezTo>
                    <a:pt x="539" y="709"/>
                    <a:pt x="542" y="709"/>
                    <a:pt x="541" y="706"/>
                  </a:cubicBezTo>
                  <a:close/>
                  <a:moveTo>
                    <a:pt x="545" y="741"/>
                  </a:moveTo>
                  <a:cubicBezTo>
                    <a:pt x="543" y="740"/>
                    <a:pt x="541" y="739"/>
                    <a:pt x="540" y="737"/>
                  </a:cubicBezTo>
                  <a:cubicBezTo>
                    <a:pt x="542" y="734"/>
                    <a:pt x="545" y="738"/>
                    <a:pt x="545" y="741"/>
                  </a:cubicBezTo>
                  <a:close/>
                  <a:moveTo>
                    <a:pt x="543" y="486"/>
                  </a:moveTo>
                  <a:cubicBezTo>
                    <a:pt x="548" y="486"/>
                    <a:pt x="544" y="481"/>
                    <a:pt x="549" y="480"/>
                  </a:cubicBezTo>
                  <a:cubicBezTo>
                    <a:pt x="549" y="487"/>
                    <a:pt x="555" y="488"/>
                    <a:pt x="557" y="493"/>
                  </a:cubicBezTo>
                  <a:cubicBezTo>
                    <a:pt x="556" y="497"/>
                    <a:pt x="553" y="498"/>
                    <a:pt x="551" y="500"/>
                  </a:cubicBezTo>
                  <a:cubicBezTo>
                    <a:pt x="550" y="495"/>
                    <a:pt x="551" y="489"/>
                    <a:pt x="546" y="489"/>
                  </a:cubicBezTo>
                  <a:cubicBezTo>
                    <a:pt x="544" y="488"/>
                    <a:pt x="546" y="492"/>
                    <a:pt x="544" y="491"/>
                  </a:cubicBezTo>
                  <a:cubicBezTo>
                    <a:pt x="542" y="488"/>
                    <a:pt x="544" y="488"/>
                    <a:pt x="543" y="486"/>
                  </a:cubicBezTo>
                  <a:close/>
                  <a:moveTo>
                    <a:pt x="553" y="509"/>
                  </a:moveTo>
                  <a:cubicBezTo>
                    <a:pt x="553" y="510"/>
                    <a:pt x="553" y="511"/>
                    <a:pt x="553" y="512"/>
                  </a:cubicBezTo>
                  <a:cubicBezTo>
                    <a:pt x="551" y="513"/>
                    <a:pt x="551" y="507"/>
                    <a:pt x="553" y="509"/>
                  </a:cubicBezTo>
                  <a:close/>
                  <a:moveTo>
                    <a:pt x="547" y="655"/>
                  </a:moveTo>
                  <a:cubicBezTo>
                    <a:pt x="549" y="653"/>
                    <a:pt x="548" y="649"/>
                    <a:pt x="551" y="648"/>
                  </a:cubicBezTo>
                  <a:cubicBezTo>
                    <a:pt x="550" y="650"/>
                    <a:pt x="551" y="651"/>
                    <a:pt x="551" y="651"/>
                  </a:cubicBezTo>
                  <a:cubicBezTo>
                    <a:pt x="549" y="651"/>
                    <a:pt x="549" y="657"/>
                    <a:pt x="547" y="655"/>
                  </a:cubicBezTo>
                  <a:close/>
                  <a:moveTo>
                    <a:pt x="555" y="511"/>
                  </a:moveTo>
                  <a:cubicBezTo>
                    <a:pt x="559" y="514"/>
                    <a:pt x="557" y="521"/>
                    <a:pt x="553" y="522"/>
                  </a:cubicBezTo>
                  <a:cubicBezTo>
                    <a:pt x="551" y="518"/>
                    <a:pt x="554" y="514"/>
                    <a:pt x="555" y="511"/>
                  </a:cubicBezTo>
                  <a:close/>
                  <a:moveTo>
                    <a:pt x="555" y="531"/>
                  </a:moveTo>
                  <a:cubicBezTo>
                    <a:pt x="559" y="533"/>
                    <a:pt x="564" y="544"/>
                    <a:pt x="555" y="546"/>
                  </a:cubicBezTo>
                  <a:cubicBezTo>
                    <a:pt x="551" y="543"/>
                    <a:pt x="551" y="534"/>
                    <a:pt x="555" y="531"/>
                  </a:cubicBezTo>
                  <a:close/>
                  <a:moveTo>
                    <a:pt x="558" y="526"/>
                  </a:moveTo>
                  <a:cubicBezTo>
                    <a:pt x="559" y="525"/>
                    <a:pt x="559" y="523"/>
                    <a:pt x="561" y="522"/>
                  </a:cubicBezTo>
                  <a:cubicBezTo>
                    <a:pt x="562" y="525"/>
                    <a:pt x="562" y="529"/>
                    <a:pt x="561" y="531"/>
                  </a:cubicBezTo>
                  <a:cubicBezTo>
                    <a:pt x="560" y="529"/>
                    <a:pt x="558" y="528"/>
                    <a:pt x="558" y="526"/>
                  </a:cubicBezTo>
                  <a:close/>
                  <a:moveTo>
                    <a:pt x="561" y="511"/>
                  </a:moveTo>
                  <a:cubicBezTo>
                    <a:pt x="560" y="510"/>
                    <a:pt x="559" y="509"/>
                    <a:pt x="558" y="509"/>
                  </a:cubicBezTo>
                  <a:cubicBezTo>
                    <a:pt x="559" y="506"/>
                    <a:pt x="560" y="503"/>
                    <a:pt x="563" y="503"/>
                  </a:cubicBezTo>
                  <a:cubicBezTo>
                    <a:pt x="561" y="506"/>
                    <a:pt x="563" y="509"/>
                    <a:pt x="561" y="511"/>
                  </a:cubicBezTo>
                  <a:close/>
                  <a:moveTo>
                    <a:pt x="562" y="459"/>
                  </a:moveTo>
                  <a:cubicBezTo>
                    <a:pt x="562" y="456"/>
                    <a:pt x="565" y="455"/>
                    <a:pt x="565" y="451"/>
                  </a:cubicBezTo>
                  <a:cubicBezTo>
                    <a:pt x="571" y="454"/>
                    <a:pt x="575" y="458"/>
                    <a:pt x="578" y="464"/>
                  </a:cubicBezTo>
                  <a:cubicBezTo>
                    <a:pt x="575" y="466"/>
                    <a:pt x="574" y="469"/>
                    <a:pt x="571" y="471"/>
                  </a:cubicBezTo>
                  <a:cubicBezTo>
                    <a:pt x="568" y="467"/>
                    <a:pt x="565" y="463"/>
                    <a:pt x="562" y="459"/>
                  </a:cubicBezTo>
                  <a:close/>
                  <a:moveTo>
                    <a:pt x="567" y="594"/>
                  </a:moveTo>
                  <a:cubicBezTo>
                    <a:pt x="567" y="594"/>
                    <a:pt x="568" y="594"/>
                    <a:pt x="569" y="594"/>
                  </a:cubicBezTo>
                  <a:cubicBezTo>
                    <a:pt x="568" y="597"/>
                    <a:pt x="570" y="597"/>
                    <a:pt x="570" y="599"/>
                  </a:cubicBezTo>
                  <a:cubicBezTo>
                    <a:pt x="568" y="601"/>
                    <a:pt x="566" y="604"/>
                    <a:pt x="564" y="606"/>
                  </a:cubicBezTo>
                  <a:cubicBezTo>
                    <a:pt x="563" y="603"/>
                    <a:pt x="563" y="596"/>
                    <a:pt x="567" y="594"/>
                  </a:cubicBezTo>
                  <a:close/>
                  <a:moveTo>
                    <a:pt x="578" y="682"/>
                  </a:moveTo>
                  <a:cubicBezTo>
                    <a:pt x="578" y="686"/>
                    <a:pt x="576" y="688"/>
                    <a:pt x="574" y="690"/>
                  </a:cubicBezTo>
                  <a:cubicBezTo>
                    <a:pt x="573" y="687"/>
                    <a:pt x="575" y="683"/>
                    <a:pt x="578" y="682"/>
                  </a:cubicBezTo>
                  <a:close/>
                  <a:moveTo>
                    <a:pt x="576" y="706"/>
                  </a:moveTo>
                  <a:cubicBezTo>
                    <a:pt x="579" y="708"/>
                    <a:pt x="582" y="712"/>
                    <a:pt x="583" y="716"/>
                  </a:cubicBezTo>
                  <a:cubicBezTo>
                    <a:pt x="578" y="715"/>
                    <a:pt x="574" y="711"/>
                    <a:pt x="576" y="706"/>
                  </a:cubicBezTo>
                  <a:close/>
                  <a:moveTo>
                    <a:pt x="584" y="754"/>
                  </a:moveTo>
                  <a:cubicBezTo>
                    <a:pt x="582" y="755"/>
                    <a:pt x="579" y="749"/>
                    <a:pt x="580" y="748"/>
                  </a:cubicBezTo>
                  <a:cubicBezTo>
                    <a:pt x="581" y="750"/>
                    <a:pt x="582" y="752"/>
                    <a:pt x="584" y="754"/>
                  </a:cubicBezTo>
                  <a:close/>
                  <a:moveTo>
                    <a:pt x="602" y="818"/>
                  </a:moveTo>
                  <a:cubicBezTo>
                    <a:pt x="603" y="821"/>
                    <a:pt x="606" y="823"/>
                    <a:pt x="607" y="826"/>
                  </a:cubicBezTo>
                  <a:cubicBezTo>
                    <a:pt x="606" y="827"/>
                    <a:pt x="606" y="828"/>
                    <a:pt x="606" y="829"/>
                  </a:cubicBezTo>
                  <a:cubicBezTo>
                    <a:pt x="603" y="828"/>
                    <a:pt x="602" y="830"/>
                    <a:pt x="600" y="832"/>
                  </a:cubicBezTo>
                  <a:cubicBezTo>
                    <a:pt x="600" y="828"/>
                    <a:pt x="598" y="820"/>
                    <a:pt x="602" y="818"/>
                  </a:cubicBezTo>
                  <a:close/>
                  <a:moveTo>
                    <a:pt x="606" y="849"/>
                  </a:moveTo>
                  <a:cubicBezTo>
                    <a:pt x="606" y="851"/>
                    <a:pt x="608" y="852"/>
                    <a:pt x="607" y="855"/>
                  </a:cubicBezTo>
                  <a:cubicBezTo>
                    <a:pt x="605" y="855"/>
                    <a:pt x="605" y="857"/>
                    <a:pt x="603" y="857"/>
                  </a:cubicBezTo>
                  <a:cubicBezTo>
                    <a:pt x="604" y="854"/>
                    <a:pt x="604" y="851"/>
                    <a:pt x="606" y="849"/>
                  </a:cubicBezTo>
                  <a:close/>
                  <a:moveTo>
                    <a:pt x="607" y="880"/>
                  </a:moveTo>
                  <a:cubicBezTo>
                    <a:pt x="610" y="882"/>
                    <a:pt x="609" y="887"/>
                    <a:pt x="605" y="888"/>
                  </a:cubicBezTo>
                  <a:cubicBezTo>
                    <a:pt x="605" y="884"/>
                    <a:pt x="606" y="882"/>
                    <a:pt x="607" y="880"/>
                  </a:cubicBezTo>
                  <a:close/>
                  <a:moveTo>
                    <a:pt x="608" y="868"/>
                  </a:moveTo>
                  <a:cubicBezTo>
                    <a:pt x="610" y="868"/>
                    <a:pt x="610" y="866"/>
                    <a:pt x="610" y="864"/>
                  </a:cubicBezTo>
                  <a:cubicBezTo>
                    <a:pt x="613" y="866"/>
                    <a:pt x="617" y="873"/>
                    <a:pt x="612" y="875"/>
                  </a:cubicBezTo>
                  <a:cubicBezTo>
                    <a:pt x="611" y="872"/>
                    <a:pt x="608" y="871"/>
                    <a:pt x="608" y="868"/>
                  </a:cubicBezTo>
                  <a:close/>
                  <a:moveTo>
                    <a:pt x="613" y="895"/>
                  </a:moveTo>
                  <a:cubicBezTo>
                    <a:pt x="614" y="895"/>
                    <a:pt x="615" y="895"/>
                    <a:pt x="616" y="895"/>
                  </a:cubicBezTo>
                  <a:cubicBezTo>
                    <a:pt x="616" y="898"/>
                    <a:pt x="619" y="900"/>
                    <a:pt x="620" y="903"/>
                  </a:cubicBezTo>
                  <a:cubicBezTo>
                    <a:pt x="618" y="905"/>
                    <a:pt x="618" y="908"/>
                    <a:pt x="616" y="909"/>
                  </a:cubicBezTo>
                  <a:cubicBezTo>
                    <a:pt x="614" y="906"/>
                    <a:pt x="612" y="904"/>
                    <a:pt x="611" y="901"/>
                  </a:cubicBezTo>
                  <a:cubicBezTo>
                    <a:pt x="613" y="900"/>
                    <a:pt x="613" y="897"/>
                    <a:pt x="613" y="895"/>
                  </a:cubicBezTo>
                  <a:close/>
                  <a:moveTo>
                    <a:pt x="613" y="913"/>
                  </a:moveTo>
                  <a:cubicBezTo>
                    <a:pt x="611" y="913"/>
                    <a:pt x="608" y="909"/>
                    <a:pt x="610" y="907"/>
                  </a:cubicBezTo>
                  <a:cubicBezTo>
                    <a:pt x="611" y="909"/>
                    <a:pt x="614" y="911"/>
                    <a:pt x="613" y="913"/>
                  </a:cubicBezTo>
                  <a:close/>
                  <a:moveTo>
                    <a:pt x="611" y="931"/>
                  </a:moveTo>
                  <a:cubicBezTo>
                    <a:pt x="611" y="930"/>
                    <a:pt x="609" y="928"/>
                    <a:pt x="611" y="927"/>
                  </a:cubicBezTo>
                  <a:cubicBezTo>
                    <a:pt x="611" y="928"/>
                    <a:pt x="614" y="930"/>
                    <a:pt x="611" y="931"/>
                  </a:cubicBezTo>
                  <a:close/>
                  <a:moveTo>
                    <a:pt x="611" y="959"/>
                  </a:moveTo>
                  <a:cubicBezTo>
                    <a:pt x="611" y="957"/>
                    <a:pt x="609" y="956"/>
                    <a:pt x="609" y="953"/>
                  </a:cubicBezTo>
                  <a:cubicBezTo>
                    <a:pt x="612" y="953"/>
                    <a:pt x="614" y="958"/>
                    <a:pt x="611" y="959"/>
                  </a:cubicBezTo>
                  <a:close/>
                  <a:moveTo>
                    <a:pt x="613" y="973"/>
                  </a:moveTo>
                  <a:cubicBezTo>
                    <a:pt x="613" y="975"/>
                    <a:pt x="614" y="976"/>
                    <a:pt x="613" y="978"/>
                  </a:cubicBezTo>
                  <a:cubicBezTo>
                    <a:pt x="611" y="978"/>
                    <a:pt x="612" y="981"/>
                    <a:pt x="610" y="982"/>
                  </a:cubicBezTo>
                  <a:cubicBezTo>
                    <a:pt x="608" y="979"/>
                    <a:pt x="608" y="973"/>
                    <a:pt x="613" y="973"/>
                  </a:cubicBezTo>
                  <a:close/>
                  <a:moveTo>
                    <a:pt x="611" y="990"/>
                  </a:moveTo>
                  <a:cubicBezTo>
                    <a:pt x="611" y="993"/>
                    <a:pt x="613" y="992"/>
                    <a:pt x="613" y="994"/>
                  </a:cubicBezTo>
                  <a:cubicBezTo>
                    <a:pt x="611" y="995"/>
                    <a:pt x="613" y="999"/>
                    <a:pt x="610" y="999"/>
                  </a:cubicBezTo>
                  <a:cubicBezTo>
                    <a:pt x="610" y="996"/>
                    <a:pt x="608" y="992"/>
                    <a:pt x="611" y="990"/>
                  </a:cubicBezTo>
                  <a:close/>
                  <a:moveTo>
                    <a:pt x="611" y="1019"/>
                  </a:moveTo>
                  <a:cubicBezTo>
                    <a:pt x="612" y="1020"/>
                    <a:pt x="613" y="1023"/>
                    <a:pt x="610" y="1024"/>
                  </a:cubicBezTo>
                  <a:cubicBezTo>
                    <a:pt x="610" y="1022"/>
                    <a:pt x="609" y="1019"/>
                    <a:pt x="611" y="1019"/>
                  </a:cubicBezTo>
                  <a:close/>
                  <a:moveTo>
                    <a:pt x="611" y="1049"/>
                  </a:moveTo>
                  <a:cubicBezTo>
                    <a:pt x="611" y="1049"/>
                    <a:pt x="612" y="1049"/>
                    <a:pt x="613" y="1049"/>
                  </a:cubicBezTo>
                  <a:cubicBezTo>
                    <a:pt x="615" y="1052"/>
                    <a:pt x="613" y="1056"/>
                    <a:pt x="611" y="1058"/>
                  </a:cubicBezTo>
                  <a:cubicBezTo>
                    <a:pt x="611" y="1055"/>
                    <a:pt x="611" y="1052"/>
                    <a:pt x="611" y="1049"/>
                  </a:cubicBezTo>
                  <a:close/>
                  <a:moveTo>
                    <a:pt x="622" y="1095"/>
                  </a:moveTo>
                  <a:cubicBezTo>
                    <a:pt x="623" y="1103"/>
                    <a:pt x="616" y="1110"/>
                    <a:pt x="612" y="1116"/>
                  </a:cubicBezTo>
                  <a:cubicBezTo>
                    <a:pt x="614" y="1110"/>
                    <a:pt x="618" y="1102"/>
                    <a:pt x="622" y="1095"/>
                  </a:cubicBezTo>
                  <a:close/>
                  <a:moveTo>
                    <a:pt x="614" y="1140"/>
                  </a:moveTo>
                  <a:cubicBezTo>
                    <a:pt x="613" y="1138"/>
                    <a:pt x="616" y="1135"/>
                    <a:pt x="618" y="1134"/>
                  </a:cubicBezTo>
                  <a:cubicBezTo>
                    <a:pt x="620" y="1136"/>
                    <a:pt x="618" y="1140"/>
                    <a:pt x="614" y="1140"/>
                  </a:cubicBezTo>
                  <a:close/>
                  <a:moveTo>
                    <a:pt x="628" y="1033"/>
                  </a:moveTo>
                  <a:cubicBezTo>
                    <a:pt x="628" y="1034"/>
                    <a:pt x="628" y="1035"/>
                    <a:pt x="628" y="1036"/>
                  </a:cubicBezTo>
                  <a:cubicBezTo>
                    <a:pt x="625" y="1037"/>
                    <a:pt x="625" y="1033"/>
                    <a:pt x="628" y="1033"/>
                  </a:cubicBezTo>
                  <a:close/>
                  <a:moveTo>
                    <a:pt x="630" y="987"/>
                  </a:moveTo>
                  <a:cubicBezTo>
                    <a:pt x="633" y="992"/>
                    <a:pt x="631" y="995"/>
                    <a:pt x="631" y="1001"/>
                  </a:cubicBezTo>
                  <a:cubicBezTo>
                    <a:pt x="628" y="999"/>
                    <a:pt x="625" y="990"/>
                    <a:pt x="630" y="987"/>
                  </a:cubicBezTo>
                  <a:close/>
                  <a:moveTo>
                    <a:pt x="631" y="968"/>
                  </a:moveTo>
                  <a:cubicBezTo>
                    <a:pt x="630" y="969"/>
                    <a:pt x="630" y="968"/>
                    <a:pt x="629" y="968"/>
                  </a:cubicBezTo>
                  <a:cubicBezTo>
                    <a:pt x="628" y="965"/>
                    <a:pt x="629" y="960"/>
                    <a:pt x="631" y="961"/>
                  </a:cubicBezTo>
                  <a:cubicBezTo>
                    <a:pt x="631" y="962"/>
                    <a:pt x="632" y="964"/>
                    <a:pt x="631" y="968"/>
                  </a:cubicBezTo>
                  <a:close/>
                  <a:moveTo>
                    <a:pt x="629" y="944"/>
                  </a:moveTo>
                  <a:cubicBezTo>
                    <a:pt x="628" y="941"/>
                    <a:pt x="623" y="936"/>
                    <a:pt x="627" y="934"/>
                  </a:cubicBezTo>
                  <a:cubicBezTo>
                    <a:pt x="630" y="936"/>
                    <a:pt x="634" y="942"/>
                    <a:pt x="629" y="944"/>
                  </a:cubicBezTo>
                  <a:close/>
                  <a:moveTo>
                    <a:pt x="624" y="923"/>
                  </a:moveTo>
                  <a:cubicBezTo>
                    <a:pt x="621" y="918"/>
                    <a:pt x="618" y="913"/>
                    <a:pt x="623" y="908"/>
                  </a:cubicBezTo>
                  <a:cubicBezTo>
                    <a:pt x="625" y="912"/>
                    <a:pt x="626" y="915"/>
                    <a:pt x="628" y="918"/>
                  </a:cubicBezTo>
                  <a:cubicBezTo>
                    <a:pt x="626" y="919"/>
                    <a:pt x="627" y="923"/>
                    <a:pt x="624" y="923"/>
                  </a:cubicBezTo>
                  <a:close/>
                  <a:moveTo>
                    <a:pt x="627" y="886"/>
                  </a:moveTo>
                  <a:cubicBezTo>
                    <a:pt x="622" y="878"/>
                    <a:pt x="619" y="871"/>
                    <a:pt x="625" y="863"/>
                  </a:cubicBezTo>
                  <a:cubicBezTo>
                    <a:pt x="631" y="870"/>
                    <a:pt x="631" y="880"/>
                    <a:pt x="627" y="886"/>
                  </a:cubicBezTo>
                  <a:close/>
                  <a:moveTo>
                    <a:pt x="629" y="832"/>
                  </a:moveTo>
                  <a:cubicBezTo>
                    <a:pt x="625" y="832"/>
                    <a:pt x="626" y="826"/>
                    <a:pt x="626" y="824"/>
                  </a:cubicBezTo>
                  <a:cubicBezTo>
                    <a:pt x="627" y="824"/>
                    <a:pt x="628" y="824"/>
                    <a:pt x="629" y="824"/>
                  </a:cubicBezTo>
                  <a:cubicBezTo>
                    <a:pt x="629" y="828"/>
                    <a:pt x="631" y="829"/>
                    <a:pt x="629" y="832"/>
                  </a:cubicBezTo>
                  <a:close/>
                  <a:moveTo>
                    <a:pt x="629" y="681"/>
                  </a:moveTo>
                  <a:cubicBezTo>
                    <a:pt x="629" y="685"/>
                    <a:pt x="627" y="682"/>
                    <a:pt x="628" y="680"/>
                  </a:cubicBezTo>
                  <a:cubicBezTo>
                    <a:pt x="628" y="676"/>
                    <a:pt x="628" y="672"/>
                    <a:pt x="628" y="667"/>
                  </a:cubicBezTo>
                  <a:cubicBezTo>
                    <a:pt x="629" y="667"/>
                    <a:pt x="629" y="663"/>
                    <a:pt x="630" y="666"/>
                  </a:cubicBezTo>
                  <a:cubicBezTo>
                    <a:pt x="630" y="667"/>
                    <a:pt x="629" y="673"/>
                    <a:pt x="629" y="676"/>
                  </a:cubicBezTo>
                  <a:cubicBezTo>
                    <a:pt x="629" y="678"/>
                    <a:pt x="629" y="679"/>
                    <a:pt x="629" y="681"/>
                  </a:cubicBezTo>
                  <a:close/>
                  <a:moveTo>
                    <a:pt x="629" y="660"/>
                  </a:moveTo>
                  <a:cubicBezTo>
                    <a:pt x="630" y="642"/>
                    <a:pt x="630" y="631"/>
                    <a:pt x="635" y="615"/>
                  </a:cubicBezTo>
                  <a:cubicBezTo>
                    <a:pt x="632" y="633"/>
                    <a:pt x="633" y="644"/>
                    <a:pt x="629" y="660"/>
                  </a:cubicBezTo>
                  <a:close/>
                  <a:moveTo>
                    <a:pt x="631" y="531"/>
                  </a:moveTo>
                  <a:cubicBezTo>
                    <a:pt x="632" y="531"/>
                    <a:pt x="633" y="531"/>
                    <a:pt x="634" y="531"/>
                  </a:cubicBezTo>
                  <a:cubicBezTo>
                    <a:pt x="633" y="535"/>
                    <a:pt x="633" y="538"/>
                    <a:pt x="632" y="541"/>
                  </a:cubicBezTo>
                  <a:cubicBezTo>
                    <a:pt x="631" y="539"/>
                    <a:pt x="632" y="533"/>
                    <a:pt x="631" y="531"/>
                  </a:cubicBezTo>
                  <a:close/>
                  <a:moveTo>
                    <a:pt x="634" y="614"/>
                  </a:moveTo>
                  <a:cubicBezTo>
                    <a:pt x="633" y="614"/>
                    <a:pt x="634" y="607"/>
                    <a:pt x="636" y="609"/>
                  </a:cubicBezTo>
                  <a:cubicBezTo>
                    <a:pt x="635" y="610"/>
                    <a:pt x="636" y="613"/>
                    <a:pt x="634" y="614"/>
                  </a:cubicBezTo>
                  <a:close/>
                  <a:moveTo>
                    <a:pt x="636" y="509"/>
                  </a:moveTo>
                  <a:cubicBezTo>
                    <a:pt x="635" y="508"/>
                    <a:pt x="633" y="507"/>
                    <a:pt x="632" y="509"/>
                  </a:cubicBezTo>
                  <a:cubicBezTo>
                    <a:pt x="633" y="513"/>
                    <a:pt x="636" y="517"/>
                    <a:pt x="635" y="520"/>
                  </a:cubicBezTo>
                  <a:cubicBezTo>
                    <a:pt x="627" y="518"/>
                    <a:pt x="633" y="509"/>
                    <a:pt x="631" y="502"/>
                  </a:cubicBezTo>
                  <a:cubicBezTo>
                    <a:pt x="634" y="502"/>
                    <a:pt x="635" y="506"/>
                    <a:pt x="637" y="504"/>
                  </a:cubicBezTo>
                  <a:cubicBezTo>
                    <a:pt x="637" y="507"/>
                    <a:pt x="635" y="506"/>
                    <a:pt x="636" y="509"/>
                  </a:cubicBezTo>
                  <a:close/>
                  <a:moveTo>
                    <a:pt x="633" y="484"/>
                  </a:moveTo>
                  <a:cubicBezTo>
                    <a:pt x="636" y="484"/>
                    <a:pt x="635" y="480"/>
                    <a:pt x="639" y="481"/>
                  </a:cubicBezTo>
                  <a:cubicBezTo>
                    <a:pt x="640" y="485"/>
                    <a:pt x="638" y="487"/>
                    <a:pt x="638" y="491"/>
                  </a:cubicBezTo>
                  <a:cubicBezTo>
                    <a:pt x="635" y="490"/>
                    <a:pt x="634" y="486"/>
                    <a:pt x="633" y="484"/>
                  </a:cubicBezTo>
                  <a:close/>
                  <a:moveTo>
                    <a:pt x="638" y="545"/>
                  </a:moveTo>
                  <a:cubicBezTo>
                    <a:pt x="638" y="548"/>
                    <a:pt x="639" y="549"/>
                    <a:pt x="640" y="551"/>
                  </a:cubicBezTo>
                  <a:cubicBezTo>
                    <a:pt x="637" y="551"/>
                    <a:pt x="636" y="546"/>
                    <a:pt x="638" y="545"/>
                  </a:cubicBezTo>
                  <a:close/>
                  <a:moveTo>
                    <a:pt x="636" y="467"/>
                  </a:moveTo>
                  <a:cubicBezTo>
                    <a:pt x="632" y="465"/>
                    <a:pt x="632" y="456"/>
                    <a:pt x="634" y="453"/>
                  </a:cubicBezTo>
                  <a:cubicBezTo>
                    <a:pt x="635" y="456"/>
                    <a:pt x="638" y="458"/>
                    <a:pt x="641" y="459"/>
                  </a:cubicBezTo>
                  <a:cubicBezTo>
                    <a:pt x="640" y="463"/>
                    <a:pt x="639" y="465"/>
                    <a:pt x="636" y="467"/>
                  </a:cubicBezTo>
                  <a:close/>
                  <a:moveTo>
                    <a:pt x="647" y="348"/>
                  </a:moveTo>
                  <a:cubicBezTo>
                    <a:pt x="645" y="346"/>
                    <a:pt x="645" y="342"/>
                    <a:pt x="644" y="339"/>
                  </a:cubicBezTo>
                  <a:cubicBezTo>
                    <a:pt x="645" y="339"/>
                    <a:pt x="646" y="339"/>
                    <a:pt x="647" y="339"/>
                  </a:cubicBezTo>
                  <a:cubicBezTo>
                    <a:pt x="645" y="343"/>
                    <a:pt x="651" y="345"/>
                    <a:pt x="647" y="348"/>
                  </a:cubicBezTo>
                  <a:close/>
                  <a:moveTo>
                    <a:pt x="645" y="367"/>
                  </a:moveTo>
                  <a:cubicBezTo>
                    <a:pt x="647" y="370"/>
                    <a:pt x="650" y="373"/>
                    <a:pt x="649" y="380"/>
                  </a:cubicBezTo>
                  <a:cubicBezTo>
                    <a:pt x="645" y="378"/>
                    <a:pt x="643" y="375"/>
                    <a:pt x="641" y="371"/>
                  </a:cubicBezTo>
                  <a:cubicBezTo>
                    <a:pt x="642" y="370"/>
                    <a:pt x="642" y="367"/>
                    <a:pt x="645" y="367"/>
                  </a:cubicBezTo>
                  <a:close/>
                  <a:moveTo>
                    <a:pt x="643" y="423"/>
                  </a:moveTo>
                  <a:cubicBezTo>
                    <a:pt x="641" y="425"/>
                    <a:pt x="643" y="426"/>
                    <a:pt x="645" y="428"/>
                  </a:cubicBezTo>
                  <a:cubicBezTo>
                    <a:pt x="645" y="429"/>
                    <a:pt x="645" y="431"/>
                    <a:pt x="643" y="432"/>
                  </a:cubicBezTo>
                  <a:cubicBezTo>
                    <a:pt x="641" y="429"/>
                    <a:pt x="637" y="425"/>
                    <a:pt x="640" y="422"/>
                  </a:cubicBezTo>
                  <a:cubicBezTo>
                    <a:pt x="642" y="422"/>
                    <a:pt x="642" y="423"/>
                    <a:pt x="643" y="423"/>
                  </a:cubicBezTo>
                  <a:close/>
                  <a:moveTo>
                    <a:pt x="642" y="403"/>
                  </a:moveTo>
                  <a:cubicBezTo>
                    <a:pt x="642" y="401"/>
                    <a:pt x="642" y="399"/>
                    <a:pt x="643" y="398"/>
                  </a:cubicBezTo>
                  <a:cubicBezTo>
                    <a:pt x="645" y="401"/>
                    <a:pt x="644" y="402"/>
                    <a:pt x="642" y="403"/>
                  </a:cubicBezTo>
                  <a:close/>
                  <a:moveTo>
                    <a:pt x="645" y="389"/>
                  </a:moveTo>
                  <a:cubicBezTo>
                    <a:pt x="645" y="391"/>
                    <a:pt x="648" y="394"/>
                    <a:pt x="645" y="395"/>
                  </a:cubicBezTo>
                  <a:cubicBezTo>
                    <a:pt x="645" y="394"/>
                    <a:pt x="641" y="390"/>
                    <a:pt x="645" y="389"/>
                  </a:cubicBezTo>
                  <a:close/>
                  <a:moveTo>
                    <a:pt x="643" y="381"/>
                  </a:moveTo>
                  <a:cubicBezTo>
                    <a:pt x="644" y="384"/>
                    <a:pt x="647" y="385"/>
                    <a:pt x="648" y="388"/>
                  </a:cubicBezTo>
                  <a:cubicBezTo>
                    <a:pt x="645" y="388"/>
                    <a:pt x="642" y="383"/>
                    <a:pt x="643" y="381"/>
                  </a:cubicBezTo>
                  <a:close/>
                  <a:moveTo>
                    <a:pt x="643" y="352"/>
                  </a:moveTo>
                  <a:cubicBezTo>
                    <a:pt x="641" y="352"/>
                    <a:pt x="641" y="351"/>
                    <a:pt x="640" y="350"/>
                  </a:cubicBezTo>
                  <a:cubicBezTo>
                    <a:pt x="640" y="347"/>
                    <a:pt x="640" y="345"/>
                    <a:pt x="643" y="344"/>
                  </a:cubicBezTo>
                  <a:cubicBezTo>
                    <a:pt x="644" y="347"/>
                    <a:pt x="644" y="350"/>
                    <a:pt x="643" y="352"/>
                  </a:cubicBezTo>
                  <a:close/>
                  <a:moveTo>
                    <a:pt x="641" y="406"/>
                  </a:moveTo>
                  <a:cubicBezTo>
                    <a:pt x="639" y="406"/>
                    <a:pt x="638" y="404"/>
                    <a:pt x="638" y="402"/>
                  </a:cubicBezTo>
                  <a:cubicBezTo>
                    <a:pt x="641" y="402"/>
                    <a:pt x="642" y="405"/>
                    <a:pt x="641" y="406"/>
                  </a:cubicBezTo>
                  <a:close/>
                  <a:moveTo>
                    <a:pt x="642" y="453"/>
                  </a:moveTo>
                  <a:cubicBezTo>
                    <a:pt x="639" y="450"/>
                    <a:pt x="632" y="444"/>
                    <a:pt x="637" y="439"/>
                  </a:cubicBezTo>
                  <a:cubicBezTo>
                    <a:pt x="640" y="443"/>
                    <a:pt x="643" y="448"/>
                    <a:pt x="642" y="453"/>
                  </a:cubicBezTo>
                  <a:close/>
                  <a:moveTo>
                    <a:pt x="652" y="402"/>
                  </a:moveTo>
                  <a:cubicBezTo>
                    <a:pt x="654" y="402"/>
                    <a:pt x="655" y="404"/>
                    <a:pt x="658" y="404"/>
                  </a:cubicBezTo>
                  <a:cubicBezTo>
                    <a:pt x="657" y="407"/>
                    <a:pt x="659" y="411"/>
                    <a:pt x="657" y="413"/>
                  </a:cubicBezTo>
                  <a:cubicBezTo>
                    <a:pt x="655" y="410"/>
                    <a:pt x="653" y="407"/>
                    <a:pt x="652" y="402"/>
                  </a:cubicBezTo>
                  <a:close/>
                  <a:moveTo>
                    <a:pt x="658" y="385"/>
                  </a:moveTo>
                  <a:cubicBezTo>
                    <a:pt x="660" y="388"/>
                    <a:pt x="659" y="391"/>
                    <a:pt x="659" y="395"/>
                  </a:cubicBezTo>
                  <a:cubicBezTo>
                    <a:pt x="654" y="394"/>
                    <a:pt x="656" y="387"/>
                    <a:pt x="658" y="385"/>
                  </a:cubicBezTo>
                  <a:close/>
                  <a:moveTo>
                    <a:pt x="654" y="368"/>
                  </a:moveTo>
                  <a:cubicBezTo>
                    <a:pt x="659" y="363"/>
                    <a:pt x="652" y="357"/>
                    <a:pt x="656" y="353"/>
                  </a:cubicBezTo>
                  <a:cubicBezTo>
                    <a:pt x="658" y="361"/>
                    <a:pt x="665" y="369"/>
                    <a:pt x="660" y="376"/>
                  </a:cubicBezTo>
                  <a:cubicBezTo>
                    <a:pt x="658" y="373"/>
                    <a:pt x="656" y="370"/>
                    <a:pt x="654" y="368"/>
                  </a:cubicBezTo>
                  <a:close/>
                  <a:moveTo>
                    <a:pt x="657" y="333"/>
                  </a:moveTo>
                  <a:cubicBezTo>
                    <a:pt x="659" y="339"/>
                    <a:pt x="661" y="344"/>
                    <a:pt x="663" y="348"/>
                  </a:cubicBezTo>
                  <a:cubicBezTo>
                    <a:pt x="660" y="345"/>
                    <a:pt x="656" y="338"/>
                    <a:pt x="657" y="333"/>
                  </a:cubicBezTo>
                  <a:close/>
                  <a:moveTo>
                    <a:pt x="657" y="309"/>
                  </a:moveTo>
                  <a:cubicBezTo>
                    <a:pt x="658" y="309"/>
                    <a:pt x="658" y="308"/>
                    <a:pt x="659" y="308"/>
                  </a:cubicBezTo>
                  <a:cubicBezTo>
                    <a:pt x="659" y="310"/>
                    <a:pt x="661" y="313"/>
                    <a:pt x="659" y="315"/>
                  </a:cubicBezTo>
                  <a:cubicBezTo>
                    <a:pt x="657" y="312"/>
                    <a:pt x="658" y="312"/>
                    <a:pt x="657" y="309"/>
                  </a:cubicBezTo>
                  <a:close/>
                  <a:moveTo>
                    <a:pt x="660" y="322"/>
                  </a:moveTo>
                  <a:cubicBezTo>
                    <a:pt x="663" y="327"/>
                    <a:pt x="666" y="333"/>
                    <a:pt x="669" y="339"/>
                  </a:cubicBezTo>
                  <a:cubicBezTo>
                    <a:pt x="664" y="336"/>
                    <a:pt x="658" y="329"/>
                    <a:pt x="660" y="322"/>
                  </a:cubicBezTo>
                  <a:close/>
                  <a:moveTo>
                    <a:pt x="651" y="281"/>
                  </a:moveTo>
                  <a:cubicBezTo>
                    <a:pt x="651" y="284"/>
                    <a:pt x="652" y="286"/>
                    <a:pt x="655" y="287"/>
                  </a:cubicBezTo>
                  <a:cubicBezTo>
                    <a:pt x="656" y="286"/>
                    <a:pt x="655" y="284"/>
                    <a:pt x="656" y="283"/>
                  </a:cubicBezTo>
                  <a:cubicBezTo>
                    <a:pt x="656" y="284"/>
                    <a:pt x="658" y="284"/>
                    <a:pt x="659" y="284"/>
                  </a:cubicBezTo>
                  <a:cubicBezTo>
                    <a:pt x="660" y="286"/>
                    <a:pt x="660" y="289"/>
                    <a:pt x="662" y="290"/>
                  </a:cubicBezTo>
                  <a:cubicBezTo>
                    <a:pt x="663" y="289"/>
                    <a:pt x="663" y="287"/>
                    <a:pt x="666" y="288"/>
                  </a:cubicBezTo>
                  <a:cubicBezTo>
                    <a:pt x="666" y="292"/>
                    <a:pt x="666" y="295"/>
                    <a:pt x="663" y="297"/>
                  </a:cubicBezTo>
                  <a:cubicBezTo>
                    <a:pt x="662" y="295"/>
                    <a:pt x="664" y="291"/>
                    <a:pt x="661" y="290"/>
                  </a:cubicBezTo>
                  <a:cubicBezTo>
                    <a:pt x="660" y="294"/>
                    <a:pt x="664" y="297"/>
                    <a:pt x="663" y="300"/>
                  </a:cubicBezTo>
                  <a:cubicBezTo>
                    <a:pt x="659" y="297"/>
                    <a:pt x="658" y="287"/>
                    <a:pt x="650" y="292"/>
                  </a:cubicBezTo>
                  <a:cubicBezTo>
                    <a:pt x="648" y="289"/>
                    <a:pt x="646" y="286"/>
                    <a:pt x="646" y="281"/>
                  </a:cubicBezTo>
                  <a:cubicBezTo>
                    <a:pt x="648" y="280"/>
                    <a:pt x="648" y="282"/>
                    <a:pt x="651" y="281"/>
                  </a:cubicBezTo>
                  <a:close/>
                  <a:moveTo>
                    <a:pt x="649" y="308"/>
                  </a:moveTo>
                  <a:cubicBezTo>
                    <a:pt x="648" y="310"/>
                    <a:pt x="647" y="310"/>
                    <a:pt x="647" y="313"/>
                  </a:cubicBezTo>
                  <a:cubicBezTo>
                    <a:pt x="651" y="314"/>
                    <a:pt x="652" y="318"/>
                    <a:pt x="650" y="321"/>
                  </a:cubicBezTo>
                  <a:cubicBezTo>
                    <a:pt x="649" y="320"/>
                    <a:pt x="647" y="317"/>
                    <a:pt x="645" y="319"/>
                  </a:cubicBezTo>
                  <a:cubicBezTo>
                    <a:pt x="645" y="313"/>
                    <a:pt x="638" y="310"/>
                    <a:pt x="644" y="303"/>
                  </a:cubicBezTo>
                  <a:cubicBezTo>
                    <a:pt x="645" y="303"/>
                    <a:pt x="645" y="303"/>
                    <a:pt x="646" y="303"/>
                  </a:cubicBezTo>
                  <a:cubicBezTo>
                    <a:pt x="646" y="306"/>
                    <a:pt x="648" y="306"/>
                    <a:pt x="649" y="308"/>
                  </a:cubicBezTo>
                  <a:close/>
                  <a:moveTo>
                    <a:pt x="640" y="297"/>
                  </a:moveTo>
                  <a:cubicBezTo>
                    <a:pt x="640" y="298"/>
                    <a:pt x="642" y="299"/>
                    <a:pt x="643" y="300"/>
                  </a:cubicBezTo>
                  <a:cubicBezTo>
                    <a:pt x="640" y="301"/>
                    <a:pt x="638" y="298"/>
                    <a:pt x="640" y="297"/>
                  </a:cubicBezTo>
                  <a:close/>
                  <a:moveTo>
                    <a:pt x="641" y="321"/>
                  </a:moveTo>
                  <a:cubicBezTo>
                    <a:pt x="639" y="321"/>
                    <a:pt x="636" y="317"/>
                    <a:pt x="639" y="316"/>
                  </a:cubicBezTo>
                  <a:cubicBezTo>
                    <a:pt x="640" y="317"/>
                    <a:pt x="640" y="320"/>
                    <a:pt x="641" y="321"/>
                  </a:cubicBezTo>
                  <a:close/>
                  <a:moveTo>
                    <a:pt x="640" y="266"/>
                  </a:moveTo>
                  <a:cubicBezTo>
                    <a:pt x="640" y="270"/>
                    <a:pt x="644" y="270"/>
                    <a:pt x="645" y="272"/>
                  </a:cubicBezTo>
                  <a:cubicBezTo>
                    <a:pt x="643" y="271"/>
                    <a:pt x="643" y="273"/>
                    <a:pt x="641" y="273"/>
                  </a:cubicBezTo>
                  <a:cubicBezTo>
                    <a:pt x="640" y="271"/>
                    <a:pt x="638" y="270"/>
                    <a:pt x="638" y="267"/>
                  </a:cubicBezTo>
                  <a:cubicBezTo>
                    <a:pt x="639" y="267"/>
                    <a:pt x="639" y="267"/>
                    <a:pt x="640" y="266"/>
                  </a:cubicBezTo>
                  <a:close/>
                  <a:moveTo>
                    <a:pt x="642" y="330"/>
                  </a:moveTo>
                  <a:cubicBezTo>
                    <a:pt x="642" y="332"/>
                    <a:pt x="640" y="332"/>
                    <a:pt x="640" y="335"/>
                  </a:cubicBezTo>
                  <a:cubicBezTo>
                    <a:pt x="639" y="335"/>
                    <a:pt x="639" y="334"/>
                    <a:pt x="638" y="335"/>
                  </a:cubicBezTo>
                  <a:cubicBezTo>
                    <a:pt x="640" y="337"/>
                    <a:pt x="638" y="341"/>
                    <a:pt x="636" y="342"/>
                  </a:cubicBezTo>
                  <a:cubicBezTo>
                    <a:pt x="634" y="337"/>
                    <a:pt x="634" y="331"/>
                    <a:pt x="633" y="326"/>
                  </a:cubicBezTo>
                  <a:cubicBezTo>
                    <a:pt x="639" y="328"/>
                    <a:pt x="634" y="329"/>
                    <a:pt x="638" y="330"/>
                  </a:cubicBezTo>
                  <a:cubicBezTo>
                    <a:pt x="637" y="330"/>
                    <a:pt x="636" y="331"/>
                    <a:pt x="636" y="332"/>
                  </a:cubicBezTo>
                  <a:cubicBezTo>
                    <a:pt x="637" y="332"/>
                    <a:pt x="637" y="333"/>
                    <a:pt x="638" y="333"/>
                  </a:cubicBezTo>
                  <a:cubicBezTo>
                    <a:pt x="637" y="330"/>
                    <a:pt x="640" y="332"/>
                    <a:pt x="640" y="330"/>
                  </a:cubicBezTo>
                  <a:cubicBezTo>
                    <a:pt x="638" y="328"/>
                    <a:pt x="635" y="327"/>
                    <a:pt x="634" y="323"/>
                  </a:cubicBezTo>
                  <a:cubicBezTo>
                    <a:pt x="638" y="324"/>
                    <a:pt x="638" y="328"/>
                    <a:pt x="642" y="330"/>
                  </a:cubicBezTo>
                  <a:close/>
                  <a:moveTo>
                    <a:pt x="629" y="280"/>
                  </a:moveTo>
                  <a:cubicBezTo>
                    <a:pt x="629" y="281"/>
                    <a:pt x="631" y="282"/>
                    <a:pt x="631" y="283"/>
                  </a:cubicBezTo>
                  <a:cubicBezTo>
                    <a:pt x="633" y="287"/>
                    <a:pt x="632" y="294"/>
                    <a:pt x="636" y="295"/>
                  </a:cubicBezTo>
                  <a:cubicBezTo>
                    <a:pt x="632" y="297"/>
                    <a:pt x="638" y="303"/>
                    <a:pt x="636" y="306"/>
                  </a:cubicBezTo>
                  <a:cubicBezTo>
                    <a:pt x="624" y="299"/>
                    <a:pt x="624" y="281"/>
                    <a:pt x="619" y="271"/>
                  </a:cubicBezTo>
                  <a:cubicBezTo>
                    <a:pt x="628" y="266"/>
                    <a:pt x="626" y="274"/>
                    <a:pt x="629" y="280"/>
                  </a:cubicBezTo>
                  <a:close/>
                  <a:moveTo>
                    <a:pt x="620" y="296"/>
                  </a:moveTo>
                  <a:cubicBezTo>
                    <a:pt x="618" y="294"/>
                    <a:pt x="614" y="289"/>
                    <a:pt x="614" y="287"/>
                  </a:cubicBezTo>
                  <a:cubicBezTo>
                    <a:pt x="617" y="290"/>
                    <a:pt x="622" y="291"/>
                    <a:pt x="620" y="296"/>
                  </a:cubicBezTo>
                  <a:close/>
                  <a:moveTo>
                    <a:pt x="615" y="273"/>
                  </a:moveTo>
                  <a:cubicBezTo>
                    <a:pt x="615" y="277"/>
                    <a:pt x="618" y="282"/>
                    <a:pt x="618" y="286"/>
                  </a:cubicBezTo>
                  <a:cubicBezTo>
                    <a:pt x="615" y="282"/>
                    <a:pt x="611" y="279"/>
                    <a:pt x="607" y="276"/>
                  </a:cubicBezTo>
                  <a:cubicBezTo>
                    <a:pt x="610" y="275"/>
                    <a:pt x="612" y="273"/>
                    <a:pt x="615" y="273"/>
                  </a:cubicBezTo>
                  <a:close/>
                  <a:moveTo>
                    <a:pt x="610" y="292"/>
                  </a:moveTo>
                  <a:cubicBezTo>
                    <a:pt x="605" y="288"/>
                    <a:pt x="600" y="284"/>
                    <a:pt x="595" y="280"/>
                  </a:cubicBezTo>
                  <a:cubicBezTo>
                    <a:pt x="604" y="276"/>
                    <a:pt x="605" y="287"/>
                    <a:pt x="610" y="292"/>
                  </a:cubicBezTo>
                  <a:close/>
                  <a:moveTo>
                    <a:pt x="587" y="281"/>
                  </a:moveTo>
                  <a:cubicBezTo>
                    <a:pt x="590" y="292"/>
                    <a:pt x="601" y="298"/>
                    <a:pt x="602" y="308"/>
                  </a:cubicBezTo>
                  <a:cubicBezTo>
                    <a:pt x="595" y="298"/>
                    <a:pt x="587" y="291"/>
                    <a:pt x="579" y="282"/>
                  </a:cubicBezTo>
                  <a:cubicBezTo>
                    <a:pt x="582" y="281"/>
                    <a:pt x="583" y="282"/>
                    <a:pt x="587" y="281"/>
                  </a:cubicBezTo>
                  <a:close/>
                  <a:moveTo>
                    <a:pt x="573" y="288"/>
                  </a:moveTo>
                  <a:cubicBezTo>
                    <a:pt x="581" y="298"/>
                    <a:pt x="589" y="308"/>
                    <a:pt x="598" y="318"/>
                  </a:cubicBezTo>
                  <a:cubicBezTo>
                    <a:pt x="596" y="320"/>
                    <a:pt x="596" y="323"/>
                    <a:pt x="594" y="325"/>
                  </a:cubicBezTo>
                  <a:cubicBezTo>
                    <a:pt x="590" y="317"/>
                    <a:pt x="578" y="314"/>
                    <a:pt x="582" y="301"/>
                  </a:cubicBezTo>
                  <a:cubicBezTo>
                    <a:pt x="580" y="301"/>
                    <a:pt x="581" y="298"/>
                    <a:pt x="578" y="299"/>
                  </a:cubicBezTo>
                  <a:cubicBezTo>
                    <a:pt x="578" y="300"/>
                    <a:pt x="577" y="302"/>
                    <a:pt x="576" y="303"/>
                  </a:cubicBezTo>
                  <a:cubicBezTo>
                    <a:pt x="572" y="303"/>
                    <a:pt x="572" y="298"/>
                    <a:pt x="569" y="297"/>
                  </a:cubicBezTo>
                  <a:cubicBezTo>
                    <a:pt x="570" y="294"/>
                    <a:pt x="571" y="290"/>
                    <a:pt x="573" y="288"/>
                  </a:cubicBezTo>
                  <a:close/>
                  <a:moveTo>
                    <a:pt x="567" y="279"/>
                  </a:moveTo>
                  <a:cubicBezTo>
                    <a:pt x="547" y="285"/>
                    <a:pt x="525" y="282"/>
                    <a:pt x="509" y="277"/>
                  </a:cubicBezTo>
                  <a:cubicBezTo>
                    <a:pt x="527" y="281"/>
                    <a:pt x="550" y="276"/>
                    <a:pt x="567" y="279"/>
                  </a:cubicBezTo>
                  <a:close/>
                  <a:moveTo>
                    <a:pt x="524" y="297"/>
                  </a:moveTo>
                  <a:cubicBezTo>
                    <a:pt x="519" y="293"/>
                    <a:pt x="518" y="287"/>
                    <a:pt x="512" y="284"/>
                  </a:cubicBezTo>
                  <a:cubicBezTo>
                    <a:pt x="524" y="290"/>
                    <a:pt x="529" y="299"/>
                    <a:pt x="536" y="308"/>
                  </a:cubicBezTo>
                  <a:cubicBezTo>
                    <a:pt x="534" y="312"/>
                    <a:pt x="534" y="318"/>
                    <a:pt x="530" y="319"/>
                  </a:cubicBezTo>
                  <a:cubicBezTo>
                    <a:pt x="527" y="319"/>
                    <a:pt x="516" y="304"/>
                    <a:pt x="522" y="298"/>
                  </a:cubicBezTo>
                  <a:cubicBezTo>
                    <a:pt x="521" y="298"/>
                    <a:pt x="520" y="297"/>
                    <a:pt x="519" y="297"/>
                  </a:cubicBezTo>
                  <a:cubicBezTo>
                    <a:pt x="517" y="297"/>
                    <a:pt x="518" y="300"/>
                    <a:pt x="515" y="300"/>
                  </a:cubicBezTo>
                  <a:cubicBezTo>
                    <a:pt x="513" y="298"/>
                    <a:pt x="509" y="294"/>
                    <a:pt x="510" y="290"/>
                  </a:cubicBezTo>
                  <a:cubicBezTo>
                    <a:pt x="506" y="288"/>
                    <a:pt x="503" y="286"/>
                    <a:pt x="501" y="283"/>
                  </a:cubicBezTo>
                  <a:cubicBezTo>
                    <a:pt x="509" y="285"/>
                    <a:pt x="517" y="294"/>
                    <a:pt x="524" y="297"/>
                  </a:cubicBezTo>
                  <a:close/>
                  <a:moveTo>
                    <a:pt x="488" y="286"/>
                  </a:moveTo>
                  <a:cubicBezTo>
                    <a:pt x="491" y="285"/>
                    <a:pt x="492" y="286"/>
                    <a:pt x="493" y="285"/>
                  </a:cubicBezTo>
                  <a:cubicBezTo>
                    <a:pt x="493" y="283"/>
                    <a:pt x="491" y="284"/>
                    <a:pt x="491" y="281"/>
                  </a:cubicBezTo>
                  <a:cubicBezTo>
                    <a:pt x="497" y="282"/>
                    <a:pt x="498" y="288"/>
                    <a:pt x="502" y="291"/>
                  </a:cubicBezTo>
                  <a:cubicBezTo>
                    <a:pt x="501" y="295"/>
                    <a:pt x="499" y="298"/>
                    <a:pt x="498" y="303"/>
                  </a:cubicBezTo>
                  <a:cubicBezTo>
                    <a:pt x="493" y="300"/>
                    <a:pt x="487" y="291"/>
                    <a:pt x="487" y="288"/>
                  </a:cubicBezTo>
                  <a:cubicBezTo>
                    <a:pt x="487" y="289"/>
                    <a:pt x="489" y="287"/>
                    <a:pt x="488" y="286"/>
                  </a:cubicBezTo>
                  <a:close/>
                  <a:moveTo>
                    <a:pt x="453" y="271"/>
                  </a:moveTo>
                  <a:cubicBezTo>
                    <a:pt x="464" y="266"/>
                    <a:pt x="479" y="265"/>
                    <a:pt x="488" y="273"/>
                  </a:cubicBezTo>
                  <a:cubicBezTo>
                    <a:pt x="479" y="274"/>
                    <a:pt x="472" y="268"/>
                    <a:pt x="465" y="270"/>
                  </a:cubicBezTo>
                  <a:cubicBezTo>
                    <a:pt x="467" y="280"/>
                    <a:pt x="478" y="282"/>
                    <a:pt x="480" y="291"/>
                  </a:cubicBezTo>
                  <a:cubicBezTo>
                    <a:pt x="476" y="294"/>
                    <a:pt x="476" y="302"/>
                    <a:pt x="472" y="306"/>
                  </a:cubicBezTo>
                  <a:cubicBezTo>
                    <a:pt x="470" y="305"/>
                    <a:pt x="470" y="303"/>
                    <a:pt x="468" y="303"/>
                  </a:cubicBezTo>
                  <a:cubicBezTo>
                    <a:pt x="469" y="296"/>
                    <a:pt x="467" y="292"/>
                    <a:pt x="469" y="288"/>
                  </a:cubicBezTo>
                  <a:cubicBezTo>
                    <a:pt x="471" y="292"/>
                    <a:pt x="467" y="297"/>
                    <a:pt x="471" y="299"/>
                  </a:cubicBezTo>
                  <a:cubicBezTo>
                    <a:pt x="485" y="286"/>
                    <a:pt x="462" y="266"/>
                    <a:pt x="454" y="286"/>
                  </a:cubicBezTo>
                  <a:cubicBezTo>
                    <a:pt x="450" y="285"/>
                    <a:pt x="448" y="282"/>
                    <a:pt x="446" y="279"/>
                  </a:cubicBezTo>
                  <a:cubicBezTo>
                    <a:pt x="451" y="279"/>
                    <a:pt x="456" y="276"/>
                    <a:pt x="453" y="271"/>
                  </a:cubicBezTo>
                  <a:close/>
                  <a:moveTo>
                    <a:pt x="468" y="281"/>
                  </a:moveTo>
                  <a:cubicBezTo>
                    <a:pt x="470" y="280"/>
                    <a:pt x="471" y="281"/>
                    <a:pt x="471" y="283"/>
                  </a:cubicBezTo>
                  <a:cubicBezTo>
                    <a:pt x="469" y="283"/>
                    <a:pt x="468" y="282"/>
                    <a:pt x="468" y="281"/>
                  </a:cubicBezTo>
                  <a:close/>
                  <a:moveTo>
                    <a:pt x="450" y="382"/>
                  </a:moveTo>
                  <a:cubicBezTo>
                    <a:pt x="450" y="380"/>
                    <a:pt x="449" y="380"/>
                    <a:pt x="449" y="378"/>
                  </a:cubicBezTo>
                  <a:cubicBezTo>
                    <a:pt x="450" y="378"/>
                    <a:pt x="450" y="377"/>
                    <a:pt x="451" y="377"/>
                  </a:cubicBezTo>
                  <a:cubicBezTo>
                    <a:pt x="450" y="380"/>
                    <a:pt x="452" y="380"/>
                    <a:pt x="450" y="382"/>
                  </a:cubicBezTo>
                  <a:close/>
                  <a:moveTo>
                    <a:pt x="453" y="392"/>
                  </a:moveTo>
                  <a:cubicBezTo>
                    <a:pt x="453" y="395"/>
                    <a:pt x="454" y="400"/>
                    <a:pt x="451" y="402"/>
                  </a:cubicBezTo>
                  <a:cubicBezTo>
                    <a:pt x="451" y="399"/>
                    <a:pt x="449" y="393"/>
                    <a:pt x="453" y="392"/>
                  </a:cubicBezTo>
                  <a:close/>
                  <a:moveTo>
                    <a:pt x="442" y="273"/>
                  </a:moveTo>
                  <a:cubicBezTo>
                    <a:pt x="442" y="273"/>
                    <a:pt x="438" y="275"/>
                    <a:pt x="437" y="273"/>
                  </a:cubicBezTo>
                  <a:cubicBezTo>
                    <a:pt x="439" y="274"/>
                    <a:pt x="442" y="270"/>
                    <a:pt x="442" y="273"/>
                  </a:cubicBezTo>
                  <a:close/>
                  <a:moveTo>
                    <a:pt x="440" y="283"/>
                  </a:moveTo>
                  <a:cubicBezTo>
                    <a:pt x="441" y="285"/>
                    <a:pt x="442" y="286"/>
                    <a:pt x="442" y="287"/>
                  </a:cubicBezTo>
                  <a:cubicBezTo>
                    <a:pt x="446" y="286"/>
                    <a:pt x="448" y="292"/>
                    <a:pt x="452" y="293"/>
                  </a:cubicBezTo>
                  <a:cubicBezTo>
                    <a:pt x="450" y="298"/>
                    <a:pt x="450" y="303"/>
                    <a:pt x="447" y="306"/>
                  </a:cubicBezTo>
                  <a:cubicBezTo>
                    <a:pt x="447" y="303"/>
                    <a:pt x="443" y="303"/>
                    <a:pt x="445" y="299"/>
                  </a:cubicBezTo>
                  <a:cubicBezTo>
                    <a:pt x="441" y="298"/>
                    <a:pt x="436" y="296"/>
                    <a:pt x="433" y="299"/>
                  </a:cubicBezTo>
                  <a:cubicBezTo>
                    <a:pt x="433" y="297"/>
                    <a:pt x="433" y="297"/>
                    <a:pt x="432" y="295"/>
                  </a:cubicBezTo>
                  <a:cubicBezTo>
                    <a:pt x="434" y="295"/>
                    <a:pt x="435" y="295"/>
                    <a:pt x="435" y="294"/>
                  </a:cubicBezTo>
                  <a:cubicBezTo>
                    <a:pt x="437" y="290"/>
                    <a:pt x="434" y="288"/>
                    <a:pt x="431" y="288"/>
                  </a:cubicBezTo>
                  <a:cubicBezTo>
                    <a:pt x="432" y="283"/>
                    <a:pt x="437" y="284"/>
                    <a:pt x="440" y="283"/>
                  </a:cubicBezTo>
                  <a:close/>
                  <a:moveTo>
                    <a:pt x="442" y="319"/>
                  </a:moveTo>
                  <a:cubicBezTo>
                    <a:pt x="442" y="315"/>
                    <a:pt x="442" y="309"/>
                    <a:pt x="443" y="308"/>
                  </a:cubicBezTo>
                  <a:cubicBezTo>
                    <a:pt x="446" y="311"/>
                    <a:pt x="452" y="317"/>
                    <a:pt x="447" y="322"/>
                  </a:cubicBezTo>
                  <a:cubicBezTo>
                    <a:pt x="446" y="320"/>
                    <a:pt x="444" y="320"/>
                    <a:pt x="442" y="319"/>
                  </a:cubicBezTo>
                  <a:close/>
                  <a:moveTo>
                    <a:pt x="444" y="398"/>
                  </a:moveTo>
                  <a:cubicBezTo>
                    <a:pt x="443" y="401"/>
                    <a:pt x="442" y="405"/>
                    <a:pt x="439" y="406"/>
                  </a:cubicBezTo>
                  <a:cubicBezTo>
                    <a:pt x="440" y="402"/>
                    <a:pt x="440" y="398"/>
                    <a:pt x="444" y="398"/>
                  </a:cubicBezTo>
                  <a:close/>
                  <a:moveTo>
                    <a:pt x="392" y="294"/>
                  </a:moveTo>
                  <a:cubicBezTo>
                    <a:pt x="393" y="292"/>
                    <a:pt x="398" y="293"/>
                    <a:pt x="399" y="295"/>
                  </a:cubicBezTo>
                  <a:cubicBezTo>
                    <a:pt x="396" y="297"/>
                    <a:pt x="394" y="297"/>
                    <a:pt x="392" y="294"/>
                  </a:cubicBezTo>
                  <a:close/>
                  <a:moveTo>
                    <a:pt x="411" y="288"/>
                  </a:moveTo>
                  <a:cubicBezTo>
                    <a:pt x="418" y="286"/>
                    <a:pt x="426" y="289"/>
                    <a:pt x="428" y="294"/>
                  </a:cubicBezTo>
                  <a:cubicBezTo>
                    <a:pt x="421" y="294"/>
                    <a:pt x="415" y="292"/>
                    <a:pt x="411" y="288"/>
                  </a:cubicBezTo>
                  <a:close/>
                  <a:moveTo>
                    <a:pt x="399" y="273"/>
                  </a:moveTo>
                  <a:cubicBezTo>
                    <a:pt x="408" y="272"/>
                    <a:pt x="423" y="268"/>
                    <a:pt x="428" y="271"/>
                  </a:cubicBezTo>
                  <a:cubicBezTo>
                    <a:pt x="420" y="274"/>
                    <a:pt x="408" y="274"/>
                    <a:pt x="399" y="273"/>
                  </a:cubicBezTo>
                  <a:close/>
                  <a:moveTo>
                    <a:pt x="435" y="394"/>
                  </a:moveTo>
                  <a:cubicBezTo>
                    <a:pt x="434" y="366"/>
                    <a:pt x="429" y="345"/>
                    <a:pt x="431" y="323"/>
                  </a:cubicBezTo>
                  <a:cubicBezTo>
                    <a:pt x="431" y="324"/>
                    <a:pt x="431" y="325"/>
                    <a:pt x="431" y="325"/>
                  </a:cubicBezTo>
                  <a:cubicBezTo>
                    <a:pt x="432" y="321"/>
                    <a:pt x="429" y="324"/>
                    <a:pt x="430" y="321"/>
                  </a:cubicBezTo>
                  <a:cubicBezTo>
                    <a:pt x="430" y="320"/>
                    <a:pt x="433" y="320"/>
                    <a:pt x="434" y="321"/>
                  </a:cubicBezTo>
                  <a:cubicBezTo>
                    <a:pt x="432" y="325"/>
                    <a:pt x="434" y="326"/>
                    <a:pt x="436" y="328"/>
                  </a:cubicBezTo>
                  <a:cubicBezTo>
                    <a:pt x="435" y="329"/>
                    <a:pt x="434" y="326"/>
                    <a:pt x="433" y="328"/>
                  </a:cubicBezTo>
                  <a:cubicBezTo>
                    <a:pt x="435" y="332"/>
                    <a:pt x="432" y="340"/>
                    <a:pt x="437" y="342"/>
                  </a:cubicBezTo>
                  <a:cubicBezTo>
                    <a:pt x="439" y="341"/>
                    <a:pt x="438" y="339"/>
                    <a:pt x="439" y="337"/>
                  </a:cubicBezTo>
                  <a:cubicBezTo>
                    <a:pt x="442" y="347"/>
                    <a:pt x="436" y="354"/>
                    <a:pt x="437" y="364"/>
                  </a:cubicBezTo>
                  <a:cubicBezTo>
                    <a:pt x="439" y="365"/>
                    <a:pt x="441" y="366"/>
                    <a:pt x="442" y="368"/>
                  </a:cubicBezTo>
                  <a:cubicBezTo>
                    <a:pt x="439" y="370"/>
                    <a:pt x="442" y="372"/>
                    <a:pt x="442" y="375"/>
                  </a:cubicBezTo>
                  <a:cubicBezTo>
                    <a:pt x="437" y="379"/>
                    <a:pt x="439" y="390"/>
                    <a:pt x="435" y="394"/>
                  </a:cubicBezTo>
                  <a:close/>
                  <a:moveTo>
                    <a:pt x="439" y="413"/>
                  </a:moveTo>
                  <a:cubicBezTo>
                    <a:pt x="442" y="415"/>
                    <a:pt x="442" y="407"/>
                    <a:pt x="444" y="406"/>
                  </a:cubicBezTo>
                  <a:cubicBezTo>
                    <a:pt x="445" y="409"/>
                    <a:pt x="445" y="412"/>
                    <a:pt x="445" y="417"/>
                  </a:cubicBezTo>
                  <a:cubicBezTo>
                    <a:pt x="444" y="418"/>
                    <a:pt x="441" y="418"/>
                    <a:pt x="442" y="420"/>
                  </a:cubicBezTo>
                  <a:cubicBezTo>
                    <a:pt x="451" y="424"/>
                    <a:pt x="445" y="444"/>
                    <a:pt x="446" y="454"/>
                  </a:cubicBezTo>
                  <a:cubicBezTo>
                    <a:pt x="446" y="455"/>
                    <a:pt x="448" y="455"/>
                    <a:pt x="449" y="455"/>
                  </a:cubicBezTo>
                  <a:cubicBezTo>
                    <a:pt x="450" y="465"/>
                    <a:pt x="449" y="476"/>
                    <a:pt x="445" y="486"/>
                  </a:cubicBezTo>
                  <a:cubicBezTo>
                    <a:pt x="443" y="459"/>
                    <a:pt x="435" y="435"/>
                    <a:pt x="439" y="413"/>
                  </a:cubicBezTo>
                  <a:close/>
                  <a:moveTo>
                    <a:pt x="448" y="515"/>
                  </a:moveTo>
                  <a:cubicBezTo>
                    <a:pt x="448" y="504"/>
                    <a:pt x="446" y="500"/>
                    <a:pt x="446" y="491"/>
                  </a:cubicBezTo>
                  <a:cubicBezTo>
                    <a:pt x="448" y="493"/>
                    <a:pt x="450" y="491"/>
                    <a:pt x="452" y="491"/>
                  </a:cubicBezTo>
                  <a:cubicBezTo>
                    <a:pt x="453" y="497"/>
                    <a:pt x="451" y="509"/>
                    <a:pt x="448" y="515"/>
                  </a:cubicBezTo>
                  <a:close/>
                  <a:moveTo>
                    <a:pt x="455" y="563"/>
                  </a:moveTo>
                  <a:cubicBezTo>
                    <a:pt x="455" y="552"/>
                    <a:pt x="448" y="537"/>
                    <a:pt x="455" y="529"/>
                  </a:cubicBezTo>
                  <a:cubicBezTo>
                    <a:pt x="453" y="541"/>
                    <a:pt x="458" y="554"/>
                    <a:pt x="455" y="563"/>
                  </a:cubicBezTo>
                  <a:close/>
                  <a:moveTo>
                    <a:pt x="456" y="574"/>
                  </a:moveTo>
                  <a:cubicBezTo>
                    <a:pt x="458" y="584"/>
                    <a:pt x="455" y="577"/>
                    <a:pt x="456" y="574"/>
                  </a:cubicBezTo>
                  <a:close/>
                  <a:moveTo>
                    <a:pt x="457" y="615"/>
                  </a:moveTo>
                  <a:cubicBezTo>
                    <a:pt x="458" y="615"/>
                    <a:pt x="458" y="615"/>
                    <a:pt x="459" y="614"/>
                  </a:cubicBezTo>
                  <a:cubicBezTo>
                    <a:pt x="459" y="619"/>
                    <a:pt x="459" y="622"/>
                    <a:pt x="459" y="625"/>
                  </a:cubicBezTo>
                  <a:cubicBezTo>
                    <a:pt x="455" y="625"/>
                    <a:pt x="457" y="619"/>
                    <a:pt x="457" y="615"/>
                  </a:cubicBezTo>
                  <a:close/>
                  <a:moveTo>
                    <a:pt x="460" y="1143"/>
                  </a:moveTo>
                  <a:cubicBezTo>
                    <a:pt x="462" y="1146"/>
                    <a:pt x="458" y="1148"/>
                    <a:pt x="455" y="1149"/>
                  </a:cubicBezTo>
                  <a:cubicBezTo>
                    <a:pt x="452" y="1147"/>
                    <a:pt x="456" y="1143"/>
                    <a:pt x="460" y="1143"/>
                  </a:cubicBezTo>
                  <a:close/>
                  <a:moveTo>
                    <a:pt x="451" y="1133"/>
                  </a:moveTo>
                  <a:cubicBezTo>
                    <a:pt x="450" y="1135"/>
                    <a:pt x="450" y="1138"/>
                    <a:pt x="446" y="1137"/>
                  </a:cubicBezTo>
                  <a:cubicBezTo>
                    <a:pt x="446" y="1135"/>
                    <a:pt x="444" y="1134"/>
                    <a:pt x="445" y="1132"/>
                  </a:cubicBezTo>
                  <a:cubicBezTo>
                    <a:pt x="447" y="1133"/>
                    <a:pt x="451" y="1131"/>
                    <a:pt x="451" y="1133"/>
                  </a:cubicBezTo>
                  <a:close/>
                  <a:moveTo>
                    <a:pt x="433" y="1151"/>
                  </a:moveTo>
                  <a:cubicBezTo>
                    <a:pt x="433" y="1151"/>
                    <a:pt x="434" y="1151"/>
                    <a:pt x="435" y="1151"/>
                  </a:cubicBezTo>
                  <a:cubicBezTo>
                    <a:pt x="434" y="1156"/>
                    <a:pt x="435" y="1157"/>
                    <a:pt x="433" y="1160"/>
                  </a:cubicBezTo>
                  <a:cubicBezTo>
                    <a:pt x="433" y="1163"/>
                    <a:pt x="433" y="1170"/>
                    <a:pt x="429" y="1170"/>
                  </a:cubicBezTo>
                  <a:cubicBezTo>
                    <a:pt x="428" y="1161"/>
                    <a:pt x="434" y="1158"/>
                    <a:pt x="433" y="1151"/>
                  </a:cubicBezTo>
                  <a:close/>
                  <a:moveTo>
                    <a:pt x="431" y="1171"/>
                  </a:moveTo>
                  <a:cubicBezTo>
                    <a:pt x="432" y="1173"/>
                    <a:pt x="433" y="1174"/>
                    <a:pt x="435" y="1175"/>
                  </a:cubicBezTo>
                  <a:cubicBezTo>
                    <a:pt x="435" y="1173"/>
                    <a:pt x="438" y="1174"/>
                    <a:pt x="438" y="1172"/>
                  </a:cubicBezTo>
                  <a:cubicBezTo>
                    <a:pt x="438" y="1165"/>
                    <a:pt x="440" y="1153"/>
                    <a:pt x="444" y="1148"/>
                  </a:cubicBezTo>
                  <a:cubicBezTo>
                    <a:pt x="446" y="1151"/>
                    <a:pt x="451" y="1149"/>
                    <a:pt x="452" y="1154"/>
                  </a:cubicBezTo>
                  <a:cubicBezTo>
                    <a:pt x="450" y="1158"/>
                    <a:pt x="446" y="1159"/>
                    <a:pt x="444" y="1162"/>
                  </a:cubicBezTo>
                  <a:cubicBezTo>
                    <a:pt x="443" y="1162"/>
                    <a:pt x="444" y="1165"/>
                    <a:pt x="443" y="1166"/>
                  </a:cubicBezTo>
                  <a:cubicBezTo>
                    <a:pt x="441" y="1169"/>
                    <a:pt x="439" y="1166"/>
                    <a:pt x="439" y="1169"/>
                  </a:cubicBezTo>
                  <a:cubicBezTo>
                    <a:pt x="438" y="1177"/>
                    <a:pt x="450" y="1178"/>
                    <a:pt x="449" y="1188"/>
                  </a:cubicBezTo>
                  <a:cubicBezTo>
                    <a:pt x="439" y="1190"/>
                    <a:pt x="427" y="1183"/>
                    <a:pt x="431" y="1171"/>
                  </a:cubicBezTo>
                  <a:close/>
                  <a:moveTo>
                    <a:pt x="449" y="1174"/>
                  </a:moveTo>
                  <a:cubicBezTo>
                    <a:pt x="450" y="1176"/>
                    <a:pt x="452" y="1175"/>
                    <a:pt x="452" y="1178"/>
                  </a:cubicBezTo>
                  <a:cubicBezTo>
                    <a:pt x="450" y="1178"/>
                    <a:pt x="448" y="1175"/>
                    <a:pt x="449" y="1174"/>
                  </a:cubicBezTo>
                  <a:close/>
                  <a:moveTo>
                    <a:pt x="447" y="1167"/>
                  </a:moveTo>
                  <a:cubicBezTo>
                    <a:pt x="450" y="1168"/>
                    <a:pt x="451" y="1169"/>
                    <a:pt x="452" y="1171"/>
                  </a:cubicBezTo>
                  <a:cubicBezTo>
                    <a:pt x="450" y="1170"/>
                    <a:pt x="448" y="1169"/>
                    <a:pt x="447" y="1167"/>
                  </a:cubicBezTo>
                  <a:close/>
                  <a:moveTo>
                    <a:pt x="460" y="1187"/>
                  </a:moveTo>
                  <a:cubicBezTo>
                    <a:pt x="459" y="1185"/>
                    <a:pt x="464" y="1185"/>
                    <a:pt x="464" y="1187"/>
                  </a:cubicBezTo>
                  <a:cubicBezTo>
                    <a:pt x="462" y="1187"/>
                    <a:pt x="461" y="1189"/>
                    <a:pt x="460" y="1187"/>
                  </a:cubicBezTo>
                  <a:close/>
                  <a:moveTo>
                    <a:pt x="452" y="1164"/>
                  </a:moveTo>
                  <a:cubicBezTo>
                    <a:pt x="454" y="1151"/>
                    <a:pt x="466" y="1164"/>
                    <a:pt x="469" y="1169"/>
                  </a:cubicBezTo>
                  <a:cubicBezTo>
                    <a:pt x="461" y="1174"/>
                    <a:pt x="458" y="1165"/>
                    <a:pt x="452" y="1164"/>
                  </a:cubicBezTo>
                  <a:close/>
                  <a:moveTo>
                    <a:pt x="462" y="1153"/>
                  </a:moveTo>
                  <a:cubicBezTo>
                    <a:pt x="462" y="1155"/>
                    <a:pt x="462" y="1153"/>
                    <a:pt x="464" y="1153"/>
                  </a:cubicBezTo>
                  <a:cubicBezTo>
                    <a:pt x="465" y="1159"/>
                    <a:pt x="472" y="1158"/>
                    <a:pt x="473" y="1164"/>
                  </a:cubicBezTo>
                  <a:cubicBezTo>
                    <a:pt x="469" y="1161"/>
                    <a:pt x="462" y="1157"/>
                    <a:pt x="462" y="1153"/>
                  </a:cubicBezTo>
                  <a:close/>
                  <a:moveTo>
                    <a:pt x="479" y="1183"/>
                  </a:moveTo>
                  <a:cubicBezTo>
                    <a:pt x="476" y="1182"/>
                    <a:pt x="472" y="1179"/>
                    <a:pt x="472" y="1178"/>
                  </a:cubicBezTo>
                  <a:cubicBezTo>
                    <a:pt x="474" y="1179"/>
                    <a:pt x="477" y="1180"/>
                    <a:pt x="480" y="1180"/>
                  </a:cubicBezTo>
                  <a:cubicBezTo>
                    <a:pt x="481" y="1182"/>
                    <a:pt x="479" y="1182"/>
                    <a:pt x="479" y="1183"/>
                  </a:cubicBezTo>
                  <a:close/>
                  <a:moveTo>
                    <a:pt x="479" y="1167"/>
                  </a:moveTo>
                  <a:cubicBezTo>
                    <a:pt x="480" y="1171"/>
                    <a:pt x="487" y="1172"/>
                    <a:pt x="485" y="1176"/>
                  </a:cubicBezTo>
                  <a:cubicBezTo>
                    <a:pt x="482" y="1175"/>
                    <a:pt x="477" y="1169"/>
                    <a:pt x="479" y="1167"/>
                  </a:cubicBezTo>
                  <a:close/>
                  <a:moveTo>
                    <a:pt x="491" y="1187"/>
                  </a:moveTo>
                  <a:cubicBezTo>
                    <a:pt x="490" y="1185"/>
                    <a:pt x="485" y="1182"/>
                    <a:pt x="488" y="1180"/>
                  </a:cubicBezTo>
                  <a:cubicBezTo>
                    <a:pt x="489" y="1183"/>
                    <a:pt x="492" y="1183"/>
                    <a:pt x="493" y="1185"/>
                  </a:cubicBezTo>
                  <a:cubicBezTo>
                    <a:pt x="491" y="1184"/>
                    <a:pt x="493" y="1188"/>
                    <a:pt x="491" y="1187"/>
                  </a:cubicBezTo>
                  <a:close/>
                  <a:moveTo>
                    <a:pt x="478" y="1151"/>
                  </a:moveTo>
                  <a:cubicBezTo>
                    <a:pt x="486" y="1150"/>
                    <a:pt x="491" y="1158"/>
                    <a:pt x="495" y="1165"/>
                  </a:cubicBezTo>
                  <a:cubicBezTo>
                    <a:pt x="487" y="1162"/>
                    <a:pt x="483" y="1156"/>
                    <a:pt x="478" y="1151"/>
                  </a:cubicBezTo>
                  <a:close/>
                  <a:moveTo>
                    <a:pt x="502" y="1180"/>
                  </a:moveTo>
                  <a:cubicBezTo>
                    <a:pt x="502" y="1179"/>
                    <a:pt x="501" y="1178"/>
                    <a:pt x="500" y="1177"/>
                  </a:cubicBezTo>
                  <a:cubicBezTo>
                    <a:pt x="502" y="1177"/>
                    <a:pt x="505" y="1180"/>
                    <a:pt x="502" y="1180"/>
                  </a:cubicBezTo>
                  <a:close/>
                  <a:moveTo>
                    <a:pt x="500" y="1169"/>
                  </a:moveTo>
                  <a:cubicBezTo>
                    <a:pt x="504" y="1170"/>
                    <a:pt x="505" y="1173"/>
                    <a:pt x="506" y="1176"/>
                  </a:cubicBezTo>
                  <a:cubicBezTo>
                    <a:pt x="504" y="1174"/>
                    <a:pt x="501" y="1173"/>
                    <a:pt x="500" y="1169"/>
                  </a:cubicBezTo>
                  <a:close/>
                  <a:moveTo>
                    <a:pt x="522" y="1180"/>
                  </a:moveTo>
                  <a:cubicBezTo>
                    <a:pt x="519" y="1178"/>
                    <a:pt x="515" y="1177"/>
                    <a:pt x="515" y="1172"/>
                  </a:cubicBezTo>
                  <a:cubicBezTo>
                    <a:pt x="518" y="1174"/>
                    <a:pt x="521" y="1176"/>
                    <a:pt x="522" y="1180"/>
                  </a:cubicBezTo>
                  <a:close/>
                  <a:moveTo>
                    <a:pt x="510" y="1156"/>
                  </a:moveTo>
                  <a:cubicBezTo>
                    <a:pt x="512" y="1159"/>
                    <a:pt x="514" y="1158"/>
                    <a:pt x="515" y="1163"/>
                  </a:cubicBezTo>
                  <a:cubicBezTo>
                    <a:pt x="513" y="1162"/>
                    <a:pt x="507" y="1158"/>
                    <a:pt x="510" y="1156"/>
                  </a:cubicBezTo>
                  <a:close/>
                  <a:moveTo>
                    <a:pt x="517" y="1158"/>
                  </a:moveTo>
                  <a:cubicBezTo>
                    <a:pt x="512" y="1157"/>
                    <a:pt x="507" y="1151"/>
                    <a:pt x="506" y="1147"/>
                  </a:cubicBezTo>
                  <a:cubicBezTo>
                    <a:pt x="509" y="1152"/>
                    <a:pt x="514" y="1154"/>
                    <a:pt x="517" y="1158"/>
                  </a:cubicBezTo>
                  <a:close/>
                  <a:moveTo>
                    <a:pt x="511" y="1169"/>
                  </a:moveTo>
                  <a:cubicBezTo>
                    <a:pt x="507" y="1168"/>
                    <a:pt x="505" y="1166"/>
                    <a:pt x="503" y="1162"/>
                  </a:cubicBezTo>
                  <a:cubicBezTo>
                    <a:pt x="506" y="1159"/>
                    <a:pt x="512" y="1166"/>
                    <a:pt x="511" y="1169"/>
                  </a:cubicBezTo>
                  <a:close/>
                  <a:moveTo>
                    <a:pt x="507" y="1135"/>
                  </a:moveTo>
                  <a:cubicBezTo>
                    <a:pt x="503" y="1138"/>
                    <a:pt x="495" y="1133"/>
                    <a:pt x="495" y="1129"/>
                  </a:cubicBezTo>
                  <a:cubicBezTo>
                    <a:pt x="495" y="1128"/>
                    <a:pt x="499" y="1124"/>
                    <a:pt x="502" y="1124"/>
                  </a:cubicBezTo>
                  <a:cubicBezTo>
                    <a:pt x="505" y="1124"/>
                    <a:pt x="507" y="1130"/>
                    <a:pt x="507" y="1135"/>
                  </a:cubicBezTo>
                  <a:close/>
                  <a:moveTo>
                    <a:pt x="497" y="1113"/>
                  </a:moveTo>
                  <a:cubicBezTo>
                    <a:pt x="495" y="1112"/>
                    <a:pt x="492" y="1111"/>
                    <a:pt x="491" y="1109"/>
                  </a:cubicBezTo>
                  <a:cubicBezTo>
                    <a:pt x="492" y="1101"/>
                    <a:pt x="500" y="1109"/>
                    <a:pt x="497" y="1113"/>
                  </a:cubicBezTo>
                  <a:close/>
                  <a:moveTo>
                    <a:pt x="494" y="1122"/>
                  </a:moveTo>
                  <a:cubicBezTo>
                    <a:pt x="492" y="1122"/>
                    <a:pt x="492" y="1120"/>
                    <a:pt x="492" y="1118"/>
                  </a:cubicBezTo>
                  <a:cubicBezTo>
                    <a:pt x="495" y="1118"/>
                    <a:pt x="495" y="1120"/>
                    <a:pt x="494" y="1122"/>
                  </a:cubicBezTo>
                  <a:close/>
                  <a:moveTo>
                    <a:pt x="502" y="1158"/>
                  </a:moveTo>
                  <a:cubicBezTo>
                    <a:pt x="494" y="1159"/>
                    <a:pt x="490" y="1150"/>
                    <a:pt x="485" y="1144"/>
                  </a:cubicBezTo>
                  <a:cubicBezTo>
                    <a:pt x="491" y="1146"/>
                    <a:pt x="498" y="1153"/>
                    <a:pt x="502" y="1158"/>
                  </a:cubicBezTo>
                  <a:close/>
                  <a:moveTo>
                    <a:pt x="482" y="1127"/>
                  </a:moveTo>
                  <a:cubicBezTo>
                    <a:pt x="485" y="1127"/>
                    <a:pt x="485" y="1130"/>
                    <a:pt x="487" y="1131"/>
                  </a:cubicBezTo>
                  <a:cubicBezTo>
                    <a:pt x="484" y="1131"/>
                    <a:pt x="482" y="1130"/>
                    <a:pt x="482" y="1127"/>
                  </a:cubicBezTo>
                  <a:close/>
                  <a:moveTo>
                    <a:pt x="485" y="1104"/>
                  </a:moveTo>
                  <a:cubicBezTo>
                    <a:pt x="482" y="1104"/>
                    <a:pt x="482" y="1102"/>
                    <a:pt x="480" y="1101"/>
                  </a:cubicBezTo>
                  <a:cubicBezTo>
                    <a:pt x="483" y="1090"/>
                    <a:pt x="490" y="1097"/>
                    <a:pt x="485" y="1104"/>
                  </a:cubicBezTo>
                  <a:close/>
                  <a:moveTo>
                    <a:pt x="484" y="1069"/>
                  </a:moveTo>
                  <a:cubicBezTo>
                    <a:pt x="492" y="1075"/>
                    <a:pt x="478" y="1077"/>
                    <a:pt x="484" y="1069"/>
                  </a:cubicBezTo>
                  <a:close/>
                  <a:moveTo>
                    <a:pt x="483" y="1057"/>
                  </a:moveTo>
                  <a:cubicBezTo>
                    <a:pt x="483" y="1056"/>
                    <a:pt x="485" y="1052"/>
                    <a:pt x="486" y="1054"/>
                  </a:cubicBezTo>
                  <a:cubicBezTo>
                    <a:pt x="484" y="1054"/>
                    <a:pt x="486" y="1058"/>
                    <a:pt x="483" y="1057"/>
                  </a:cubicBezTo>
                  <a:close/>
                  <a:moveTo>
                    <a:pt x="483" y="1044"/>
                  </a:moveTo>
                  <a:cubicBezTo>
                    <a:pt x="483" y="1041"/>
                    <a:pt x="480" y="1041"/>
                    <a:pt x="480" y="1039"/>
                  </a:cubicBezTo>
                  <a:cubicBezTo>
                    <a:pt x="481" y="1038"/>
                    <a:pt x="481" y="1034"/>
                    <a:pt x="483" y="1034"/>
                  </a:cubicBezTo>
                  <a:cubicBezTo>
                    <a:pt x="484" y="1037"/>
                    <a:pt x="487" y="1037"/>
                    <a:pt x="488" y="1041"/>
                  </a:cubicBezTo>
                  <a:cubicBezTo>
                    <a:pt x="485" y="1040"/>
                    <a:pt x="486" y="1044"/>
                    <a:pt x="483" y="1044"/>
                  </a:cubicBezTo>
                  <a:close/>
                  <a:moveTo>
                    <a:pt x="490" y="1059"/>
                  </a:moveTo>
                  <a:cubicBezTo>
                    <a:pt x="491" y="1061"/>
                    <a:pt x="493" y="1061"/>
                    <a:pt x="493" y="1064"/>
                  </a:cubicBezTo>
                  <a:cubicBezTo>
                    <a:pt x="492" y="1064"/>
                    <a:pt x="491" y="1065"/>
                    <a:pt x="491" y="1065"/>
                  </a:cubicBezTo>
                  <a:cubicBezTo>
                    <a:pt x="490" y="1064"/>
                    <a:pt x="489" y="1064"/>
                    <a:pt x="488" y="1063"/>
                  </a:cubicBezTo>
                  <a:cubicBezTo>
                    <a:pt x="488" y="1061"/>
                    <a:pt x="488" y="1059"/>
                    <a:pt x="490" y="1059"/>
                  </a:cubicBezTo>
                  <a:close/>
                  <a:moveTo>
                    <a:pt x="490" y="1080"/>
                  </a:moveTo>
                  <a:cubicBezTo>
                    <a:pt x="491" y="1080"/>
                    <a:pt x="491" y="1079"/>
                    <a:pt x="491" y="1078"/>
                  </a:cubicBezTo>
                  <a:cubicBezTo>
                    <a:pt x="494" y="1079"/>
                    <a:pt x="496" y="1082"/>
                    <a:pt x="496" y="1087"/>
                  </a:cubicBezTo>
                  <a:cubicBezTo>
                    <a:pt x="493" y="1086"/>
                    <a:pt x="491" y="1083"/>
                    <a:pt x="490" y="1080"/>
                  </a:cubicBezTo>
                  <a:close/>
                  <a:moveTo>
                    <a:pt x="500" y="1060"/>
                  </a:moveTo>
                  <a:cubicBezTo>
                    <a:pt x="495" y="1061"/>
                    <a:pt x="495" y="1056"/>
                    <a:pt x="492" y="1053"/>
                  </a:cubicBezTo>
                  <a:cubicBezTo>
                    <a:pt x="493" y="1051"/>
                    <a:pt x="493" y="1048"/>
                    <a:pt x="495" y="1046"/>
                  </a:cubicBezTo>
                  <a:cubicBezTo>
                    <a:pt x="497" y="1048"/>
                    <a:pt x="500" y="1048"/>
                    <a:pt x="502" y="1050"/>
                  </a:cubicBezTo>
                  <a:cubicBezTo>
                    <a:pt x="500" y="1055"/>
                    <a:pt x="501" y="1054"/>
                    <a:pt x="500" y="1060"/>
                  </a:cubicBezTo>
                  <a:close/>
                  <a:moveTo>
                    <a:pt x="502" y="1042"/>
                  </a:moveTo>
                  <a:cubicBezTo>
                    <a:pt x="500" y="1043"/>
                    <a:pt x="500" y="1041"/>
                    <a:pt x="499" y="1041"/>
                  </a:cubicBezTo>
                  <a:cubicBezTo>
                    <a:pt x="499" y="1039"/>
                    <a:pt x="501" y="1039"/>
                    <a:pt x="500" y="1036"/>
                  </a:cubicBezTo>
                  <a:cubicBezTo>
                    <a:pt x="501" y="1036"/>
                    <a:pt x="502" y="1036"/>
                    <a:pt x="502" y="1036"/>
                  </a:cubicBezTo>
                  <a:cubicBezTo>
                    <a:pt x="502" y="1039"/>
                    <a:pt x="502" y="1041"/>
                    <a:pt x="502" y="1042"/>
                  </a:cubicBezTo>
                  <a:close/>
                  <a:moveTo>
                    <a:pt x="502" y="1001"/>
                  </a:moveTo>
                  <a:cubicBezTo>
                    <a:pt x="502" y="999"/>
                    <a:pt x="500" y="998"/>
                    <a:pt x="500" y="996"/>
                  </a:cubicBezTo>
                  <a:cubicBezTo>
                    <a:pt x="502" y="996"/>
                    <a:pt x="505" y="1000"/>
                    <a:pt x="502" y="1001"/>
                  </a:cubicBezTo>
                  <a:close/>
                  <a:moveTo>
                    <a:pt x="504" y="948"/>
                  </a:moveTo>
                  <a:cubicBezTo>
                    <a:pt x="503" y="945"/>
                    <a:pt x="501" y="943"/>
                    <a:pt x="500" y="940"/>
                  </a:cubicBezTo>
                  <a:cubicBezTo>
                    <a:pt x="501" y="939"/>
                    <a:pt x="501" y="937"/>
                    <a:pt x="503" y="937"/>
                  </a:cubicBezTo>
                  <a:cubicBezTo>
                    <a:pt x="506" y="938"/>
                    <a:pt x="507" y="945"/>
                    <a:pt x="504" y="948"/>
                  </a:cubicBezTo>
                  <a:close/>
                  <a:moveTo>
                    <a:pt x="504" y="930"/>
                  </a:moveTo>
                  <a:cubicBezTo>
                    <a:pt x="505" y="930"/>
                    <a:pt x="506" y="931"/>
                    <a:pt x="506" y="933"/>
                  </a:cubicBezTo>
                  <a:cubicBezTo>
                    <a:pt x="504" y="933"/>
                    <a:pt x="504" y="932"/>
                    <a:pt x="504" y="930"/>
                  </a:cubicBezTo>
                  <a:close/>
                  <a:moveTo>
                    <a:pt x="509" y="907"/>
                  </a:moveTo>
                  <a:cubicBezTo>
                    <a:pt x="507" y="907"/>
                    <a:pt x="506" y="905"/>
                    <a:pt x="506" y="904"/>
                  </a:cubicBezTo>
                  <a:cubicBezTo>
                    <a:pt x="507" y="902"/>
                    <a:pt x="508" y="902"/>
                    <a:pt x="508" y="900"/>
                  </a:cubicBezTo>
                  <a:cubicBezTo>
                    <a:pt x="507" y="900"/>
                    <a:pt x="507" y="899"/>
                    <a:pt x="508" y="899"/>
                  </a:cubicBezTo>
                  <a:cubicBezTo>
                    <a:pt x="509" y="901"/>
                    <a:pt x="509" y="905"/>
                    <a:pt x="509" y="907"/>
                  </a:cubicBezTo>
                  <a:close/>
                  <a:moveTo>
                    <a:pt x="508" y="882"/>
                  </a:moveTo>
                  <a:cubicBezTo>
                    <a:pt x="507" y="880"/>
                    <a:pt x="505" y="879"/>
                    <a:pt x="503" y="878"/>
                  </a:cubicBezTo>
                  <a:cubicBezTo>
                    <a:pt x="505" y="875"/>
                    <a:pt x="505" y="870"/>
                    <a:pt x="509" y="868"/>
                  </a:cubicBezTo>
                  <a:cubicBezTo>
                    <a:pt x="508" y="875"/>
                    <a:pt x="515" y="880"/>
                    <a:pt x="508" y="882"/>
                  </a:cubicBezTo>
                  <a:close/>
                  <a:moveTo>
                    <a:pt x="508" y="852"/>
                  </a:moveTo>
                  <a:cubicBezTo>
                    <a:pt x="507" y="850"/>
                    <a:pt x="505" y="849"/>
                    <a:pt x="504" y="846"/>
                  </a:cubicBezTo>
                  <a:cubicBezTo>
                    <a:pt x="507" y="845"/>
                    <a:pt x="509" y="844"/>
                    <a:pt x="510" y="841"/>
                  </a:cubicBezTo>
                  <a:cubicBezTo>
                    <a:pt x="508" y="840"/>
                    <a:pt x="509" y="838"/>
                    <a:pt x="508" y="837"/>
                  </a:cubicBezTo>
                  <a:cubicBezTo>
                    <a:pt x="509" y="835"/>
                    <a:pt x="509" y="832"/>
                    <a:pt x="511" y="830"/>
                  </a:cubicBezTo>
                  <a:cubicBezTo>
                    <a:pt x="512" y="832"/>
                    <a:pt x="514" y="831"/>
                    <a:pt x="515" y="832"/>
                  </a:cubicBezTo>
                  <a:cubicBezTo>
                    <a:pt x="515" y="839"/>
                    <a:pt x="510" y="845"/>
                    <a:pt x="508" y="852"/>
                  </a:cubicBezTo>
                  <a:close/>
                  <a:moveTo>
                    <a:pt x="517" y="821"/>
                  </a:moveTo>
                  <a:cubicBezTo>
                    <a:pt x="513" y="816"/>
                    <a:pt x="518" y="815"/>
                    <a:pt x="517" y="811"/>
                  </a:cubicBezTo>
                  <a:cubicBezTo>
                    <a:pt x="515" y="808"/>
                    <a:pt x="515" y="799"/>
                    <a:pt x="519" y="796"/>
                  </a:cubicBezTo>
                  <a:cubicBezTo>
                    <a:pt x="522" y="804"/>
                    <a:pt x="518" y="812"/>
                    <a:pt x="517" y="821"/>
                  </a:cubicBezTo>
                  <a:close/>
                  <a:moveTo>
                    <a:pt x="523" y="754"/>
                  </a:moveTo>
                  <a:cubicBezTo>
                    <a:pt x="519" y="754"/>
                    <a:pt x="522" y="752"/>
                    <a:pt x="524" y="751"/>
                  </a:cubicBezTo>
                  <a:cubicBezTo>
                    <a:pt x="524" y="753"/>
                    <a:pt x="522" y="752"/>
                    <a:pt x="523" y="754"/>
                  </a:cubicBezTo>
                  <a:close/>
                  <a:moveTo>
                    <a:pt x="524" y="736"/>
                  </a:moveTo>
                  <a:cubicBezTo>
                    <a:pt x="524" y="734"/>
                    <a:pt x="521" y="734"/>
                    <a:pt x="521" y="732"/>
                  </a:cubicBezTo>
                  <a:cubicBezTo>
                    <a:pt x="522" y="732"/>
                    <a:pt x="522" y="730"/>
                    <a:pt x="524" y="730"/>
                  </a:cubicBezTo>
                  <a:cubicBezTo>
                    <a:pt x="524" y="733"/>
                    <a:pt x="527" y="733"/>
                    <a:pt x="528" y="735"/>
                  </a:cubicBezTo>
                  <a:cubicBezTo>
                    <a:pt x="526" y="734"/>
                    <a:pt x="525" y="734"/>
                    <a:pt x="524" y="736"/>
                  </a:cubicBezTo>
                  <a:close/>
                  <a:moveTo>
                    <a:pt x="529" y="582"/>
                  </a:moveTo>
                  <a:cubicBezTo>
                    <a:pt x="528" y="580"/>
                    <a:pt x="527" y="574"/>
                    <a:pt x="529" y="572"/>
                  </a:cubicBezTo>
                  <a:cubicBezTo>
                    <a:pt x="530" y="575"/>
                    <a:pt x="529" y="580"/>
                    <a:pt x="529" y="582"/>
                  </a:cubicBezTo>
                  <a:close/>
                  <a:moveTo>
                    <a:pt x="529" y="730"/>
                  </a:moveTo>
                  <a:cubicBezTo>
                    <a:pt x="530" y="727"/>
                    <a:pt x="531" y="726"/>
                    <a:pt x="533" y="724"/>
                  </a:cubicBezTo>
                  <a:cubicBezTo>
                    <a:pt x="532" y="726"/>
                    <a:pt x="532" y="729"/>
                    <a:pt x="529" y="730"/>
                  </a:cubicBezTo>
                  <a:close/>
                  <a:moveTo>
                    <a:pt x="533" y="771"/>
                  </a:moveTo>
                  <a:cubicBezTo>
                    <a:pt x="530" y="768"/>
                    <a:pt x="532" y="761"/>
                    <a:pt x="533" y="757"/>
                  </a:cubicBezTo>
                  <a:cubicBezTo>
                    <a:pt x="536" y="757"/>
                    <a:pt x="537" y="758"/>
                    <a:pt x="539" y="758"/>
                  </a:cubicBezTo>
                  <a:cubicBezTo>
                    <a:pt x="541" y="752"/>
                    <a:pt x="535" y="751"/>
                    <a:pt x="537" y="746"/>
                  </a:cubicBezTo>
                  <a:cubicBezTo>
                    <a:pt x="536" y="746"/>
                    <a:pt x="535" y="746"/>
                    <a:pt x="534" y="746"/>
                  </a:cubicBezTo>
                  <a:cubicBezTo>
                    <a:pt x="535" y="736"/>
                    <a:pt x="544" y="745"/>
                    <a:pt x="547" y="749"/>
                  </a:cubicBezTo>
                  <a:cubicBezTo>
                    <a:pt x="540" y="755"/>
                    <a:pt x="540" y="764"/>
                    <a:pt x="533" y="771"/>
                  </a:cubicBezTo>
                  <a:close/>
                  <a:moveTo>
                    <a:pt x="547" y="560"/>
                  </a:moveTo>
                  <a:cubicBezTo>
                    <a:pt x="544" y="559"/>
                    <a:pt x="543" y="546"/>
                    <a:pt x="547" y="544"/>
                  </a:cubicBezTo>
                  <a:cubicBezTo>
                    <a:pt x="548" y="551"/>
                    <a:pt x="545" y="554"/>
                    <a:pt x="547" y="560"/>
                  </a:cubicBezTo>
                  <a:close/>
                  <a:moveTo>
                    <a:pt x="549" y="642"/>
                  </a:moveTo>
                  <a:cubicBezTo>
                    <a:pt x="548" y="644"/>
                    <a:pt x="549" y="644"/>
                    <a:pt x="550" y="645"/>
                  </a:cubicBezTo>
                  <a:cubicBezTo>
                    <a:pt x="549" y="646"/>
                    <a:pt x="549" y="647"/>
                    <a:pt x="547" y="647"/>
                  </a:cubicBezTo>
                  <a:cubicBezTo>
                    <a:pt x="547" y="645"/>
                    <a:pt x="546" y="642"/>
                    <a:pt x="549" y="642"/>
                  </a:cubicBezTo>
                  <a:close/>
                  <a:moveTo>
                    <a:pt x="550" y="736"/>
                  </a:moveTo>
                  <a:cubicBezTo>
                    <a:pt x="548" y="736"/>
                    <a:pt x="547" y="735"/>
                    <a:pt x="547" y="734"/>
                  </a:cubicBezTo>
                  <a:cubicBezTo>
                    <a:pt x="548" y="734"/>
                    <a:pt x="549" y="734"/>
                    <a:pt x="550" y="734"/>
                  </a:cubicBezTo>
                  <a:cubicBezTo>
                    <a:pt x="550" y="735"/>
                    <a:pt x="550" y="736"/>
                    <a:pt x="550" y="736"/>
                  </a:cubicBezTo>
                  <a:close/>
                  <a:moveTo>
                    <a:pt x="550" y="696"/>
                  </a:moveTo>
                  <a:cubicBezTo>
                    <a:pt x="550" y="692"/>
                    <a:pt x="550" y="689"/>
                    <a:pt x="552" y="688"/>
                  </a:cubicBezTo>
                  <a:cubicBezTo>
                    <a:pt x="555" y="691"/>
                    <a:pt x="553" y="694"/>
                    <a:pt x="550" y="696"/>
                  </a:cubicBezTo>
                  <a:close/>
                  <a:moveTo>
                    <a:pt x="551" y="722"/>
                  </a:moveTo>
                  <a:cubicBezTo>
                    <a:pt x="555" y="722"/>
                    <a:pt x="553" y="725"/>
                    <a:pt x="554" y="727"/>
                  </a:cubicBezTo>
                  <a:cubicBezTo>
                    <a:pt x="551" y="727"/>
                    <a:pt x="553" y="723"/>
                    <a:pt x="551" y="722"/>
                  </a:cubicBezTo>
                  <a:close/>
                  <a:moveTo>
                    <a:pt x="553" y="703"/>
                  </a:moveTo>
                  <a:cubicBezTo>
                    <a:pt x="554" y="701"/>
                    <a:pt x="553" y="698"/>
                    <a:pt x="555" y="698"/>
                  </a:cubicBezTo>
                  <a:cubicBezTo>
                    <a:pt x="555" y="700"/>
                    <a:pt x="554" y="701"/>
                    <a:pt x="553" y="703"/>
                  </a:cubicBezTo>
                  <a:close/>
                  <a:moveTo>
                    <a:pt x="555" y="629"/>
                  </a:moveTo>
                  <a:cubicBezTo>
                    <a:pt x="556" y="629"/>
                    <a:pt x="557" y="629"/>
                    <a:pt x="558" y="629"/>
                  </a:cubicBezTo>
                  <a:cubicBezTo>
                    <a:pt x="560" y="631"/>
                    <a:pt x="556" y="633"/>
                    <a:pt x="555" y="635"/>
                  </a:cubicBezTo>
                  <a:cubicBezTo>
                    <a:pt x="555" y="633"/>
                    <a:pt x="555" y="631"/>
                    <a:pt x="555" y="629"/>
                  </a:cubicBezTo>
                  <a:close/>
                  <a:moveTo>
                    <a:pt x="557" y="665"/>
                  </a:moveTo>
                  <a:cubicBezTo>
                    <a:pt x="557" y="662"/>
                    <a:pt x="556" y="657"/>
                    <a:pt x="559" y="656"/>
                  </a:cubicBezTo>
                  <a:cubicBezTo>
                    <a:pt x="560" y="660"/>
                    <a:pt x="560" y="664"/>
                    <a:pt x="557" y="665"/>
                  </a:cubicBezTo>
                  <a:close/>
                  <a:moveTo>
                    <a:pt x="556" y="643"/>
                  </a:moveTo>
                  <a:cubicBezTo>
                    <a:pt x="554" y="640"/>
                    <a:pt x="557" y="636"/>
                    <a:pt x="559" y="634"/>
                  </a:cubicBezTo>
                  <a:cubicBezTo>
                    <a:pt x="560" y="636"/>
                    <a:pt x="558" y="641"/>
                    <a:pt x="556" y="643"/>
                  </a:cubicBezTo>
                  <a:close/>
                  <a:moveTo>
                    <a:pt x="559" y="598"/>
                  </a:moveTo>
                  <a:cubicBezTo>
                    <a:pt x="556" y="599"/>
                    <a:pt x="555" y="596"/>
                    <a:pt x="554" y="595"/>
                  </a:cubicBezTo>
                  <a:cubicBezTo>
                    <a:pt x="556" y="593"/>
                    <a:pt x="557" y="591"/>
                    <a:pt x="559" y="589"/>
                  </a:cubicBezTo>
                  <a:cubicBezTo>
                    <a:pt x="561" y="592"/>
                    <a:pt x="558" y="595"/>
                    <a:pt x="560" y="596"/>
                  </a:cubicBezTo>
                  <a:cubicBezTo>
                    <a:pt x="559" y="596"/>
                    <a:pt x="559" y="597"/>
                    <a:pt x="559" y="598"/>
                  </a:cubicBezTo>
                  <a:close/>
                  <a:moveTo>
                    <a:pt x="560" y="571"/>
                  </a:moveTo>
                  <a:cubicBezTo>
                    <a:pt x="559" y="573"/>
                    <a:pt x="559" y="575"/>
                    <a:pt x="558" y="576"/>
                  </a:cubicBezTo>
                  <a:cubicBezTo>
                    <a:pt x="556" y="574"/>
                    <a:pt x="558" y="572"/>
                    <a:pt x="560" y="571"/>
                  </a:cubicBezTo>
                  <a:close/>
                  <a:moveTo>
                    <a:pt x="553" y="571"/>
                  </a:moveTo>
                  <a:cubicBezTo>
                    <a:pt x="551" y="564"/>
                    <a:pt x="554" y="559"/>
                    <a:pt x="558" y="556"/>
                  </a:cubicBezTo>
                  <a:cubicBezTo>
                    <a:pt x="559" y="559"/>
                    <a:pt x="560" y="560"/>
                    <a:pt x="560" y="562"/>
                  </a:cubicBezTo>
                  <a:cubicBezTo>
                    <a:pt x="556" y="563"/>
                    <a:pt x="557" y="570"/>
                    <a:pt x="553" y="571"/>
                  </a:cubicBezTo>
                  <a:close/>
                  <a:moveTo>
                    <a:pt x="563" y="743"/>
                  </a:moveTo>
                  <a:cubicBezTo>
                    <a:pt x="561" y="741"/>
                    <a:pt x="558" y="734"/>
                    <a:pt x="563" y="733"/>
                  </a:cubicBezTo>
                  <a:cubicBezTo>
                    <a:pt x="563" y="738"/>
                    <a:pt x="564" y="741"/>
                    <a:pt x="563" y="743"/>
                  </a:cubicBezTo>
                  <a:close/>
                  <a:moveTo>
                    <a:pt x="569" y="647"/>
                  </a:moveTo>
                  <a:cubicBezTo>
                    <a:pt x="568" y="649"/>
                    <a:pt x="567" y="652"/>
                    <a:pt x="564" y="653"/>
                  </a:cubicBezTo>
                  <a:cubicBezTo>
                    <a:pt x="563" y="647"/>
                    <a:pt x="565" y="642"/>
                    <a:pt x="569" y="647"/>
                  </a:cubicBezTo>
                  <a:close/>
                  <a:moveTo>
                    <a:pt x="564" y="669"/>
                  </a:moveTo>
                  <a:cubicBezTo>
                    <a:pt x="566" y="670"/>
                    <a:pt x="565" y="667"/>
                    <a:pt x="567" y="667"/>
                  </a:cubicBezTo>
                  <a:cubicBezTo>
                    <a:pt x="568" y="669"/>
                    <a:pt x="565" y="673"/>
                    <a:pt x="564" y="674"/>
                  </a:cubicBezTo>
                  <a:cubicBezTo>
                    <a:pt x="564" y="672"/>
                    <a:pt x="564" y="671"/>
                    <a:pt x="564" y="669"/>
                  </a:cubicBezTo>
                  <a:close/>
                  <a:moveTo>
                    <a:pt x="564" y="721"/>
                  </a:moveTo>
                  <a:cubicBezTo>
                    <a:pt x="566" y="718"/>
                    <a:pt x="568" y="717"/>
                    <a:pt x="570" y="715"/>
                  </a:cubicBezTo>
                  <a:cubicBezTo>
                    <a:pt x="574" y="721"/>
                    <a:pt x="579" y="726"/>
                    <a:pt x="582" y="732"/>
                  </a:cubicBezTo>
                  <a:cubicBezTo>
                    <a:pt x="581" y="734"/>
                    <a:pt x="580" y="736"/>
                    <a:pt x="578" y="737"/>
                  </a:cubicBezTo>
                  <a:cubicBezTo>
                    <a:pt x="574" y="731"/>
                    <a:pt x="569" y="727"/>
                    <a:pt x="564" y="721"/>
                  </a:cubicBezTo>
                  <a:close/>
                  <a:moveTo>
                    <a:pt x="578" y="747"/>
                  </a:moveTo>
                  <a:cubicBezTo>
                    <a:pt x="575" y="746"/>
                    <a:pt x="574" y="743"/>
                    <a:pt x="572" y="740"/>
                  </a:cubicBezTo>
                  <a:cubicBezTo>
                    <a:pt x="575" y="741"/>
                    <a:pt x="576" y="745"/>
                    <a:pt x="578" y="747"/>
                  </a:cubicBezTo>
                  <a:close/>
                  <a:moveTo>
                    <a:pt x="573" y="749"/>
                  </a:moveTo>
                  <a:cubicBezTo>
                    <a:pt x="581" y="754"/>
                    <a:pt x="582" y="762"/>
                    <a:pt x="589" y="767"/>
                  </a:cubicBezTo>
                  <a:cubicBezTo>
                    <a:pt x="589" y="772"/>
                    <a:pt x="591" y="774"/>
                    <a:pt x="590" y="777"/>
                  </a:cubicBezTo>
                  <a:cubicBezTo>
                    <a:pt x="583" y="769"/>
                    <a:pt x="577" y="759"/>
                    <a:pt x="573" y="749"/>
                  </a:cubicBezTo>
                  <a:close/>
                  <a:moveTo>
                    <a:pt x="591" y="850"/>
                  </a:moveTo>
                  <a:cubicBezTo>
                    <a:pt x="590" y="823"/>
                    <a:pt x="587" y="803"/>
                    <a:pt x="582" y="779"/>
                  </a:cubicBezTo>
                  <a:cubicBezTo>
                    <a:pt x="583" y="778"/>
                    <a:pt x="583" y="778"/>
                    <a:pt x="584" y="778"/>
                  </a:cubicBezTo>
                  <a:cubicBezTo>
                    <a:pt x="587" y="782"/>
                    <a:pt x="589" y="786"/>
                    <a:pt x="593" y="790"/>
                  </a:cubicBezTo>
                  <a:cubicBezTo>
                    <a:pt x="591" y="807"/>
                    <a:pt x="597" y="824"/>
                    <a:pt x="593" y="845"/>
                  </a:cubicBezTo>
                  <a:cubicBezTo>
                    <a:pt x="593" y="847"/>
                    <a:pt x="597" y="849"/>
                    <a:pt x="596" y="852"/>
                  </a:cubicBezTo>
                  <a:cubicBezTo>
                    <a:pt x="595" y="850"/>
                    <a:pt x="593" y="850"/>
                    <a:pt x="591" y="850"/>
                  </a:cubicBezTo>
                  <a:close/>
                  <a:moveTo>
                    <a:pt x="593" y="859"/>
                  </a:moveTo>
                  <a:cubicBezTo>
                    <a:pt x="596" y="862"/>
                    <a:pt x="596" y="864"/>
                    <a:pt x="598" y="866"/>
                  </a:cubicBezTo>
                  <a:cubicBezTo>
                    <a:pt x="596" y="875"/>
                    <a:pt x="601" y="883"/>
                    <a:pt x="597" y="894"/>
                  </a:cubicBezTo>
                  <a:cubicBezTo>
                    <a:pt x="598" y="896"/>
                    <a:pt x="598" y="901"/>
                    <a:pt x="600" y="903"/>
                  </a:cubicBezTo>
                  <a:cubicBezTo>
                    <a:pt x="598" y="920"/>
                    <a:pt x="605" y="935"/>
                    <a:pt x="600" y="946"/>
                  </a:cubicBezTo>
                  <a:cubicBezTo>
                    <a:pt x="601" y="948"/>
                    <a:pt x="603" y="951"/>
                    <a:pt x="603" y="954"/>
                  </a:cubicBezTo>
                  <a:cubicBezTo>
                    <a:pt x="605" y="963"/>
                    <a:pt x="605" y="982"/>
                    <a:pt x="600" y="987"/>
                  </a:cubicBezTo>
                  <a:cubicBezTo>
                    <a:pt x="598" y="942"/>
                    <a:pt x="595" y="903"/>
                    <a:pt x="593" y="859"/>
                  </a:cubicBezTo>
                  <a:close/>
                  <a:moveTo>
                    <a:pt x="605" y="1022"/>
                  </a:moveTo>
                  <a:cubicBezTo>
                    <a:pt x="603" y="1014"/>
                    <a:pt x="602" y="1003"/>
                    <a:pt x="602" y="994"/>
                  </a:cubicBezTo>
                  <a:cubicBezTo>
                    <a:pt x="603" y="994"/>
                    <a:pt x="604" y="994"/>
                    <a:pt x="605" y="994"/>
                  </a:cubicBezTo>
                  <a:cubicBezTo>
                    <a:pt x="604" y="1004"/>
                    <a:pt x="607" y="1015"/>
                    <a:pt x="605" y="1022"/>
                  </a:cubicBezTo>
                  <a:close/>
                  <a:moveTo>
                    <a:pt x="611" y="892"/>
                  </a:moveTo>
                  <a:cubicBezTo>
                    <a:pt x="610" y="894"/>
                    <a:pt x="610" y="896"/>
                    <a:pt x="609" y="898"/>
                  </a:cubicBezTo>
                  <a:cubicBezTo>
                    <a:pt x="607" y="899"/>
                    <a:pt x="608" y="897"/>
                    <a:pt x="607" y="897"/>
                  </a:cubicBezTo>
                  <a:cubicBezTo>
                    <a:pt x="607" y="894"/>
                    <a:pt x="610" y="892"/>
                    <a:pt x="611" y="892"/>
                  </a:cubicBezTo>
                  <a:close/>
                  <a:moveTo>
                    <a:pt x="607" y="941"/>
                  </a:moveTo>
                  <a:cubicBezTo>
                    <a:pt x="607" y="939"/>
                    <a:pt x="606" y="938"/>
                    <a:pt x="608" y="936"/>
                  </a:cubicBezTo>
                  <a:cubicBezTo>
                    <a:pt x="608" y="938"/>
                    <a:pt x="609" y="938"/>
                    <a:pt x="609" y="940"/>
                  </a:cubicBezTo>
                  <a:cubicBezTo>
                    <a:pt x="608" y="940"/>
                    <a:pt x="608" y="941"/>
                    <a:pt x="607" y="941"/>
                  </a:cubicBezTo>
                  <a:close/>
                  <a:moveTo>
                    <a:pt x="612" y="1117"/>
                  </a:moveTo>
                  <a:cubicBezTo>
                    <a:pt x="612" y="1120"/>
                    <a:pt x="610" y="1121"/>
                    <a:pt x="608" y="1123"/>
                  </a:cubicBezTo>
                  <a:cubicBezTo>
                    <a:pt x="608" y="1120"/>
                    <a:pt x="611" y="1119"/>
                    <a:pt x="612" y="1117"/>
                  </a:cubicBezTo>
                  <a:close/>
                  <a:moveTo>
                    <a:pt x="612" y="1130"/>
                  </a:moveTo>
                  <a:cubicBezTo>
                    <a:pt x="610" y="1131"/>
                    <a:pt x="609" y="1136"/>
                    <a:pt x="607" y="1134"/>
                  </a:cubicBezTo>
                  <a:cubicBezTo>
                    <a:pt x="610" y="1134"/>
                    <a:pt x="610" y="1128"/>
                    <a:pt x="612" y="1130"/>
                  </a:cubicBezTo>
                  <a:close/>
                  <a:moveTo>
                    <a:pt x="604" y="1165"/>
                  </a:moveTo>
                  <a:cubicBezTo>
                    <a:pt x="603" y="1166"/>
                    <a:pt x="602" y="1166"/>
                    <a:pt x="602" y="1168"/>
                  </a:cubicBezTo>
                  <a:cubicBezTo>
                    <a:pt x="601" y="1170"/>
                    <a:pt x="604" y="1169"/>
                    <a:pt x="603" y="1171"/>
                  </a:cubicBezTo>
                  <a:cubicBezTo>
                    <a:pt x="601" y="1173"/>
                    <a:pt x="599" y="1176"/>
                    <a:pt x="596" y="1175"/>
                  </a:cubicBezTo>
                  <a:cubicBezTo>
                    <a:pt x="595" y="1169"/>
                    <a:pt x="598" y="1168"/>
                    <a:pt x="600" y="1164"/>
                  </a:cubicBezTo>
                  <a:cubicBezTo>
                    <a:pt x="611" y="1165"/>
                    <a:pt x="613" y="1143"/>
                    <a:pt x="620" y="1152"/>
                  </a:cubicBezTo>
                  <a:cubicBezTo>
                    <a:pt x="614" y="1156"/>
                    <a:pt x="614" y="1162"/>
                    <a:pt x="609" y="1167"/>
                  </a:cubicBezTo>
                  <a:cubicBezTo>
                    <a:pt x="606" y="1167"/>
                    <a:pt x="607" y="1164"/>
                    <a:pt x="604" y="1165"/>
                  </a:cubicBezTo>
                  <a:close/>
                  <a:moveTo>
                    <a:pt x="614" y="1179"/>
                  </a:moveTo>
                  <a:cubicBezTo>
                    <a:pt x="613" y="1181"/>
                    <a:pt x="611" y="1186"/>
                    <a:pt x="608" y="1185"/>
                  </a:cubicBezTo>
                  <a:cubicBezTo>
                    <a:pt x="612" y="1184"/>
                    <a:pt x="611" y="1180"/>
                    <a:pt x="614" y="1179"/>
                  </a:cubicBezTo>
                  <a:close/>
                  <a:moveTo>
                    <a:pt x="616" y="1196"/>
                  </a:moveTo>
                  <a:cubicBezTo>
                    <a:pt x="613" y="1196"/>
                    <a:pt x="610" y="1195"/>
                    <a:pt x="609" y="1194"/>
                  </a:cubicBezTo>
                  <a:cubicBezTo>
                    <a:pt x="613" y="1192"/>
                    <a:pt x="615" y="1184"/>
                    <a:pt x="620" y="1184"/>
                  </a:cubicBezTo>
                  <a:cubicBezTo>
                    <a:pt x="620" y="1186"/>
                    <a:pt x="616" y="1191"/>
                    <a:pt x="616" y="1196"/>
                  </a:cubicBezTo>
                  <a:close/>
                  <a:moveTo>
                    <a:pt x="617" y="1174"/>
                  </a:moveTo>
                  <a:cubicBezTo>
                    <a:pt x="616" y="1171"/>
                    <a:pt x="619" y="1167"/>
                    <a:pt x="622" y="1166"/>
                  </a:cubicBezTo>
                  <a:cubicBezTo>
                    <a:pt x="624" y="1170"/>
                    <a:pt x="620" y="1173"/>
                    <a:pt x="617" y="1174"/>
                  </a:cubicBezTo>
                  <a:close/>
                  <a:moveTo>
                    <a:pt x="622" y="1191"/>
                  </a:moveTo>
                  <a:cubicBezTo>
                    <a:pt x="622" y="1189"/>
                    <a:pt x="622" y="1187"/>
                    <a:pt x="624" y="1187"/>
                  </a:cubicBezTo>
                  <a:cubicBezTo>
                    <a:pt x="624" y="1189"/>
                    <a:pt x="623" y="1190"/>
                    <a:pt x="622" y="1191"/>
                  </a:cubicBezTo>
                  <a:close/>
                  <a:moveTo>
                    <a:pt x="625" y="1196"/>
                  </a:moveTo>
                  <a:cubicBezTo>
                    <a:pt x="626" y="1195"/>
                    <a:pt x="626" y="1193"/>
                    <a:pt x="629" y="1193"/>
                  </a:cubicBezTo>
                  <a:cubicBezTo>
                    <a:pt x="629" y="1194"/>
                    <a:pt x="631" y="1194"/>
                    <a:pt x="630" y="1196"/>
                  </a:cubicBezTo>
                  <a:cubicBezTo>
                    <a:pt x="628" y="1197"/>
                    <a:pt x="626" y="1197"/>
                    <a:pt x="625" y="1196"/>
                  </a:cubicBezTo>
                  <a:close/>
                  <a:moveTo>
                    <a:pt x="630" y="1182"/>
                  </a:moveTo>
                  <a:cubicBezTo>
                    <a:pt x="628" y="1182"/>
                    <a:pt x="625" y="1181"/>
                    <a:pt x="625" y="1178"/>
                  </a:cubicBezTo>
                  <a:cubicBezTo>
                    <a:pt x="628" y="1178"/>
                    <a:pt x="624" y="1175"/>
                    <a:pt x="628" y="1174"/>
                  </a:cubicBezTo>
                  <a:cubicBezTo>
                    <a:pt x="629" y="1176"/>
                    <a:pt x="631" y="1180"/>
                    <a:pt x="630" y="1182"/>
                  </a:cubicBezTo>
                  <a:close/>
                  <a:moveTo>
                    <a:pt x="630" y="1024"/>
                  </a:moveTo>
                  <a:cubicBezTo>
                    <a:pt x="630" y="1026"/>
                    <a:pt x="631" y="1027"/>
                    <a:pt x="631" y="1029"/>
                  </a:cubicBezTo>
                  <a:cubicBezTo>
                    <a:pt x="629" y="1030"/>
                    <a:pt x="627" y="1024"/>
                    <a:pt x="630" y="1024"/>
                  </a:cubicBezTo>
                  <a:close/>
                  <a:moveTo>
                    <a:pt x="640" y="1142"/>
                  </a:moveTo>
                  <a:cubicBezTo>
                    <a:pt x="635" y="1142"/>
                    <a:pt x="636" y="1134"/>
                    <a:pt x="631" y="1137"/>
                  </a:cubicBezTo>
                  <a:cubicBezTo>
                    <a:pt x="632" y="1135"/>
                    <a:pt x="630" y="1134"/>
                    <a:pt x="631" y="1132"/>
                  </a:cubicBezTo>
                  <a:cubicBezTo>
                    <a:pt x="637" y="1132"/>
                    <a:pt x="643" y="1134"/>
                    <a:pt x="640" y="1142"/>
                  </a:cubicBezTo>
                  <a:close/>
                  <a:moveTo>
                    <a:pt x="636" y="1147"/>
                  </a:moveTo>
                  <a:cubicBezTo>
                    <a:pt x="636" y="1149"/>
                    <a:pt x="634" y="1151"/>
                    <a:pt x="632" y="1153"/>
                  </a:cubicBezTo>
                  <a:cubicBezTo>
                    <a:pt x="630" y="1149"/>
                    <a:pt x="633" y="1143"/>
                    <a:pt x="636" y="1147"/>
                  </a:cubicBezTo>
                  <a:close/>
                  <a:moveTo>
                    <a:pt x="639" y="1188"/>
                  </a:moveTo>
                  <a:cubicBezTo>
                    <a:pt x="636" y="1188"/>
                    <a:pt x="635" y="1187"/>
                    <a:pt x="634" y="1185"/>
                  </a:cubicBezTo>
                  <a:cubicBezTo>
                    <a:pt x="636" y="1179"/>
                    <a:pt x="643" y="1183"/>
                    <a:pt x="639" y="1188"/>
                  </a:cubicBezTo>
                  <a:close/>
                  <a:moveTo>
                    <a:pt x="634" y="1162"/>
                  </a:moveTo>
                  <a:cubicBezTo>
                    <a:pt x="636" y="1165"/>
                    <a:pt x="640" y="1165"/>
                    <a:pt x="640" y="1169"/>
                  </a:cubicBezTo>
                  <a:cubicBezTo>
                    <a:pt x="637" y="1169"/>
                    <a:pt x="631" y="1165"/>
                    <a:pt x="634" y="1162"/>
                  </a:cubicBezTo>
                  <a:close/>
                  <a:moveTo>
                    <a:pt x="644" y="1163"/>
                  </a:moveTo>
                  <a:cubicBezTo>
                    <a:pt x="642" y="1162"/>
                    <a:pt x="639" y="1160"/>
                    <a:pt x="637" y="1158"/>
                  </a:cubicBezTo>
                  <a:cubicBezTo>
                    <a:pt x="637" y="1147"/>
                    <a:pt x="644" y="1151"/>
                    <a:pt x="648" y="1156"/>
                  </a:cubicBezTo>
                  <a:cubicBezTo>
                    <a:pt x="647" y="1159"/>
                    <a:pt x="645" y="1161"/>
                    <a:pt x="644" y="1163"/>
                  </a:cubicBezTo>
                  <a:close/>
                  <a:moveTo>
                    <a:pt x="644" y="1141"/>
                  </a:moveTo>
                  <a:cubicBezTo>
                    <a:pt x="649" y="1142"/>
                    <a:pt x="655" y="1147"/>
                    <a:pt x="651" y="1151"/>
                  </a:cubicBezTo>
                  <a:cubicBezTo>
                    <a:pt x="646" y="1150"/>
                    <a:pt x="642" y="1147"/>
                    <a:pt x="644" y="1141"/>
                  </a:cubicBezTo>
                  <a:close/>
                  <a:moveTo>
                    <a:pt x="651" y="1185"/>
                  </a:moveTo>
                  <a:cubicBezTo>
                    <a:pt x="654" y="1185"/>
                    <a:pt x="653" y="1188"/>
                    <a:pt x="654" y="1190"/>
                  </a:cubicBezTo>
                  <a:cubicBezTo>
                    <a:pt x="651" y="1190"/>
                    <a:pt x="651" y="1188"/>
                    <a:pt x="651" y="1185"/>
                  </a:cubicBezTo>
                  <a:close/>
                  <a:moveTo>
                    <a:pt x="652" y="1171"/>
                  </a:moveTo>
                  <a:cubicBezTo>
                    <a:pt x="646" y="1168"/>
                    <a:pt x="653" y="1161"/>
                    <a:pt x="653" y="1160"/>
                  </a:cubicBezTo>
                  <a:cubicBezTo>
                    <a:pt x="654" y="1162"/>
                    <a:pt x="656" y="1163"/>
                    <a:pt x="657" y="1165"/>
                  </a:cubicBezTo>
                  <a:cubicBezTo>
                    <a:pt x="655" y="1166"/>
                    <a:pt x="655" y="1170"/>
                    <a:pt x="652" y="1171"/>
                  </a:cubicBezTo>
                  <a:close/>
                  <a:moveTo>
                    <a:pt x="656" y="1154"/>
                  </a:moveTo>
                  <a:cubicBezTo>
                    <a:pt x="656" y="1153"/>
                    <a:pt x="656" y="1153"/>
                    <a:pt x="657" y="1153"/>
                  </a:cubicBezTo>
                  <a:cubicBezTo>
                    <a:pt x="658" y="1155"/>
                    <a:pt x="663" y="1157"/>
                    <a:pt x="660" y="1159"/>
                  </a:cubicBezTo>
                  <a:cubicBezTo>
                    <a:pt x="657" y="1158"/>
                    <a:pt x="656" y="1157"/>
                    <a:pt x="656" y="1154"/>
                  </a:cubicBezTo>
                  <a:close/>
                  <a:moveTo>
                    <a:pt x="672" y="1180"/>
                  </a:moveTo>
                  <a:cubicBezTo>
                    <a:pt x="674" y="1183"/>
                    <a:pt x="672" y="1185"/>
                    <a:pt x="669" y="1185"/>
                  </a:cubicBezTo>
                  <a:cubicBezTo>
                    <a:pt x="669" y="1182"/>
                    <a:pt x="670" y="1181"/>
                    <a:pt x="672" y="1180"/>
                  </a:cubicBezTo>
                  <a:close/>
                  <a:moveTo>
                    <a:pt x="667" y="1176"/>
                  </a:moveTo>
                  <a:cubicBezTo>
                    <a:pt x="664" y="1175"/>
                    <a:pt x="666" y="1180"/>
                    <a:pt x="663" y="1180"/>
                  </a:cubicBezTo>
                  <a:cubicBezTo>
                    <a:pt x="663" y="1178"/>
                    <a:pt x="662" y="1177"/>
                    <a:pt x="660" y="1178"/>
                  </a:cubicBezTo>
                  <a:cubicBezTo>
                    <a:pt x="660" y="1172"/>
                    <a:pt x="665" y="1167"/>
                    <a:pt x="667" y="1176"/>
                  </a:cubicBezTo>
                  <a:close/>
                  <a:moveTo>
                    <a:pt x="647" y="1128"/>
                  </a:moveTo>
                  <a:cubicBezTo>
                    <a:pt x="656" y="1128"/>
                    <a:pt x="660" y="1137"/>
                    <a:pt x="661" y="1143"/>
                  </a:cubicBezTo>
                  <a:cubicBezTo>
                    <a:pt x="651" y="1137"/>
                    <a:pt x="644" y="1128"/>
                    <a:pt x="636" y="1119"/>
                  </a:cubicBezTo>
                  <a:cubicBezTo>
                    <a:pt x="638" y="1112"/>
                    <a:pt x="640" y="1104"/>
                    <a:pt x="644" y="1098"/>
                  </a:cubicBezTo>
                  <a:cubicBezTo>
                    <a:pt x="645" y="1109"/>
                    <a:pt x="644" y="1117"/>
                    <a:pt x="647" y="1128"/>
                  </a:cubicBezTo>
                  <a:close/>
                  <a:moveTo>
                    <a:pt x="643" y="997"/>
                  </a:moveTo>
                  <a:cubicBezTo>
                    <a:pt x="642" y="998"/>
                    <a:pt x="642" y="998"/>
                    <a:pt x="642" y="999"/>
                  </a:cubicBezTo>
                  <a:cubicBezTo>
                    <a:pt x="644" y="1002"/>
                    <a:pt x="640" y="1008"/>
                    <a:pt x="643" y="1011"/>
                  </a:cubicBezTo>
                  <a:cubicBezTo>
                    <a:pt x="641" y="1015"/>
                    <a:pt x="645" y="1031"/>
                    <a:pt x="641" y="1035"/>
                  </a:cubicBezTo>
                  <a:cubicBezTo>
                    <a:pt x="639" y="1032"/>
                    <a:pt x="638" y="1029"/>
                    <a:pt x="636" y="1026"/>
                  </a:cubicBezTo>
                  <a:cubicBezTo>
                    <a:pt x="635" y="1023"/>
                    <a:pt x="639" y="1024"/>
                    <a:pt x="638" y="1020"/>
                  </a:cubicBezTo>
                  <a:cubicBezTo>
                    <a:pt x="634" y="1010"/>
                    <a:pt x="635" y="995"/>
                    <a:pt x="639" y="987"/>
                  </a:cubicBezTo>
                  <a:cubicBezTo>
                    <a:pt x="632" y="975"/>
                    <a:pt x="637" y="962"/>
                    <a:pt x="636" y="946"/>
                  </a:cubicBezTo>
                  <a:cubicBezTo>
                    <a:pt x="636" y="946"/>
                    <a:pt x="636" y="946"/>
                    <a:pt x="637" y="946"/>
                  </a:cubicBezTo>
                  <a:cubicBezTo>
                    <a:pt x="648" y="961"/>
                    <a:pt x="638" y="981"/>
                    <a:pt x="643" y="997"/>
                  </a:cubicBezTo>
                  <a:close/>
                  <a:moveTo>
                    <a:pt x="636" y="935"/>
                  </a:moveTo>
                  <a:cubicBezTo>
                    <a:pt x="636" y="937"/>
                    <a:pt x="640" y="940"/>
                    <a:pt x="638" y="941"/>
                  </a:cubicBezTo>
                  <a:cubicBezTo>
                    <a:pt x="638" y="939"/>
                    <a:pt x="634" y="937"/>
                    <a:pt x="636" y="935"/>
                  </a:cubicBezTo>
                  <a:close/>
                  <a:moveTo>
                    <a:pt x="641" y="933"/>
                  </a:moveTo>
                  <a:cubicBezTo>
                    <a:pt x="638" y="928"/>
                    <a:pt x="635" y="922"/>
                    <a:pt x="634" y="915"/>
                  </a:cubicBezTo>
                  <a:cubicBezTo>
                    <a:pt x="638" y="913"/>
                    <a:pt x="638" y="906"/>
                    <a:pt x="639" y="901"/>
                  </a:cubicBezTo>
                  <a:cubicBezTo>
                    <a:pt x="637" y="899"/>
                    <a:pt x="636" y="900"/>
                    <a:pt x="634" y="899"/>
                  </a:cubicBezTo>
                  <a:cubicBezTo>
                    <a:pt x="636" y="892"/>
                    <a:pt x="632" y="885"/>
                    <a:pt x="636" y="877"/>
                  </a:cubicBezTo>
                  <a:cubicBezTo>
                    <a:pt x="637" y="878"/>
                    <a:pt x="638" y="876"/>
                    <a:pt x="639" y="877"/>
                  </a:cubicBezTo>
                  <a:cubicBezTo>
                    <a:pt x="639" y="892"/>
                    <a:pt x="642" y="916"/>
                    <a:pt x="641" y="933"/>
                  </a:cubicBezTo>
                  <a:close/>
                  <a:moveTo>
                    <a:pt x="638" y="861"/>
                  </a:moveTo>
                  <a:cubicBezTo>
                    <a:pt x="637" y="862"/>
                    <a:pt x="637" y="862"/>
                    <a:pt x="636" y="862"/>
                  </a:cubicBezTo>
                  <a:cubicBezTo>
                    <a:pt x="636" y="861"/>
                    <a:pt x="635" y="861"/>
                    <a:pt x="635" y="860"/>
                  </a:cubicBezTo>
                  <a:cubicBezTo>
                    <a:pt x="636" y="859"/>
                    <a:pt x="638" y="860"/>
                    <a:pt x="638" y="861"/>
                  </a:cubicBezTo>
                  <a:close/>
                  <a:moveTo>
                    <a:pt x="634" y="835"/>
                  </a:moveTo>
                  <a:cubicBezTo>
                    <a:pt x="634" y="836"/>
                    <a:pt x="636" y="841"/>
                    <a:pt x="635" y="842"/>
                  </a:cubicBezTo>
                  <a:cubicBezTo>
                    <a:pt x="634" y="840"/>
                    <a:pt x="633" y="838"/>
                    <a:pt x="634" y="835"/>
                  </a:cubicBezTo>
                  <a:close/>
                  <a:moveTo>
                    <a:pt x="640" y="1072"/>
                  </a:moveTo>
                  <a:cubicBezTo>
                    <a:pt x="645" y="1064"/>
                    <a:pt x="635" y="1056"/>
                    <a:pt x="635" y="1046"/>
                  </a:cubicBezTo>
                  <a:cubicBezTo>
                    <a:pt x="635" y="1046"/>
                    <a:pt x="635" y="1046"/>
                    <a:pt x="636" y="1046"/>
                  </a:cubicBezTo>
                  <a:cubicBezTo>
                    <a:pt x="646" y="1054"/>
                    <a:pt x="643" y="1073"/>
                    <a:pt x="644" y="1089"/>
                  </a:cubicBezTo>
                  <a:cubicBezTo>
                    <a:pt x="641" y="1088"/>
                    <a:pt x="640" y="1090"/>
                    <a:pt x="639" y="1091"/>
                  </a:cubicBezTo>
                  <a:cubicBezTo>
                    <a:pt x="638" y="1083"/>
                    <a:pt x="632" y="1079"/>
                    <a:pt x="634" y="1071"/>
                  </a:cubicBezTo>
                  <a:cubicBezTo>
                    <a:pt x="635" y="1069"/>
                    <a:pt x="636" y="1073"/>
                    <a:pt x="640" y="1072"/>
                  </a:cubicBezTo>
                  <a:close/>
                  <a:moveTo>
                    <a:pt x="638" y="1095"/>
                  </a:moveTo>
                  <a:cubicBezTo>
                    <a:pt x="638" y="1100"/>
                    <a:pt x="638" y="1104"/>
                    <a:pt x="634" y="1106"/>
                  </a:cubicBezTo>
                  <a:cubicBezTo>
                    <a:pt x="632" y="1102"/>
                    <a:pt x="630" y="1099"/>
                    <a:pt x="633" y="1096"/>
                  </a:cubicBezTo>
                  <a:cubicBezTo>
                    <a:pt x="634" y="1099"/>
                    <a:pt x="638" y="1097"/>
                    <a:pt x="638" y="1095"/>
                  </a:cubicBezTo>
                  <a:close/>
                  <a:moveTo>
                    <a:pt x="632" y="926"/>
                  </a:moveTo>
                  <a:cubicBezTo>
                    <a:pt x="630" y="926"/>
                    <a:pt x="633" y="931"/>
                    <a:pt x="631" y="931"/>
                  </a:cubicBezTo>
                  <a:cubicBezTo>
                    <a:pt x="628" y="931"/>
                    <a:pt x="629" y="923"/>
                    <a:pt x="631" y="925"/>
                  </a:cubicBezTo>
                  <a:cubicBezTo>
                    <a:pt x="630" y="925"/>
                    <a:pt x="632" y="926"/>
                    <a:pt x="632" y="926"/>
                  </a:cubicBezTo>
                  <a:close/>
                  <a:moveTo>
                    <a:pt x="631" y="716"/>
                  </a:moveTo>
                  <a:cubicBezTo>
                    <a:pt x="630" y="713"/>
                    <a:pt x="633" y="710"/>
                    <a:pt x="629" y="711"/>
                  </a:cubicBezTo>
                  <a:cubicBezTo>
                    <a:pt x="631" y="707"/>
                    <a:pt x="633" y="697"/>
                    <a:pt x="631" y="693"/>
                  </a:cubicBezTo>
                  <a:cubicBezTo>
                    <a:pt x="635" y="672"/>
                    <a:pt x="633" y="647"/>
                    <a:pt x="638" y="626"/>
                  </a:cubicBezTo>
                  <a:cubicBezTo>
                    <a:pt x="638" y="659"/>
                    <a:pt x="636" y="689"/>
                    <a:pt x="631" y="716"/>
                  </a:cubicBezTo>
                  <a:close/>
                  <a:moveTo>
                    <a:pt x="658" y="498"/>
                  </a:moveTo>
                  <a:cubicBezTo>
                    <a:pt x="653" y="514"/>
                    <a:pt x="656" y="531"/>
                    <a:pt x="651" y="544"/>
                  </a:cubicBezTo>
                  <a:cubicBezTo>
                    <a:pt x="652" y="546"/>
                    <a:pt x="653" y="545"/>
                    <a:pt x="653" y="547"/>
                  </a:cubicBezTo>
                  <a:cubicBezTo>
                    <a:pt x="652" y="554"/>
                    <a:pt x="650" y="559"/>
                    <a:pt x="651" y="566"/>
                  </a:cubicBezTo>
                  <a:cubicBezTo>
                    <a:pt x="647" y="598"/>
                    <a:pt x="647" y="629"/>
                    <a:pt x="644" y="660"/>
                  </a:cubicBezTo>
                  <a:cubicBezTo>
                    <a:pt x="642" y="682"/>
                    <a:pt x="640" y="705"/>
                    <a:pt x="636" y="724"/>
                  </a:cubicBezTo>
                  <a:cubicBezTo>
                    <a:pt x="641" y="671"/>
                    <a:pt x="643" y="624"/>
                    <a:pt x="644" y="568"/>
                  </a:cubicBezTo>
                  <a:cubicBezTo>
                    <a:pt x="643" y="566"/>
                    <a:pt x="646" y="566"/>
                    <a:pt x="646" y="564"/>
                  </a:cubicBezTo>
                  <a:cubicBezTo>
                    <a:pt x="650" y="508"/>
                    <a:pt x="660" y="439"/>
                    <a:pt x="665" y="391"/>
                  </a:cubicBezTo>
                  <a:cubicBezTo>
                    <a:pt x="666" y="394"/>
                    <a:pt x="668" y="391"/>
                    <a:pt x="670" y="393"/>
                  </a:cubicBezTo>
                  <a:cubicBezTo>
                    <a:pt x="667" y="429"/>
                    <a:pt x="660" y="464"/>
                    <a:pt x="657" y="496"/>
                  </a:cubicBezTo>
                  <a:cubicBezTo>
                    <a:pt x="657" y="497"/>
                    <a:pt x="659" y="497"/>
                    <a:pt x="658" y="498"/>
                  </a:cubicBezTo>
                  <a:close/>
                  <a:moveTo>
                    <a:pt x="667" y="370"/>
                  </a:moveTo>
                  <a:cubicBezTo>
                    <a:pt x="668" y="374"/>
                    <a:pt x="671" y="380"/>
                    <a:pt x="671" y="384"/>
                  </a:cubicBezTo>
                  <a:cubicBezTo>
                    <a:pt x="669" y="380"/>
                    <a:pt x="666" y="374"/>
                    <a:pt x="667" y="370"/>
                  </a:cubicBezTo>
                  <a:close/>
                  <a:moveTo>
                    <a:pt x="674" y="360"/>
                  </a:moveTo>
                  <a:cubicBezTo>
                    <a:pt x="670" y="355"/>
                    <a:pt x="665" y="348"/>
                    <a:pt x="666" y="341"/>
                  </a:cubicBezTo>
                  <a:cubicBezTo>
                    <a:pt x="669" y="347"/>
                    <a:pt x="676" y="352"/>
                    <a:pt x="674" y="360"/>
                  </a:cubicBezTo>
                  <a:close/>
                  <a:moveTo>
                    <a:pt x="683" y="417"/>
                  </a:moveTo>
                  <a:cubicBezTo>
                    <a:pt x="683" y="416"/>
                    <a:pt x="684" y="415"/>
                    <a:pt x="683" y="413"/>
                  </a:cubicBezTo>
                  <a:cubicBezTo>
                    <a:pt x="681" y="407"/>
                    <a:pt x="673" y="399"/>
                    <a:pt x="676" y="393"/>
                  </a:cubicBezTo>
                  <a:cubicBezTo>
                    <a:pt x="680" y="402"/>
                    <a:pt x="683" y="412"/>
                    <a:pt x="687" y="421"/>
                  </a:cubicBezTo>
                  <a:cubicBezTo>
                    <a:pt x="686" y="421"/>
                    <a:pt x="682" y="416"/>
                    <a:pt x="683" y="417"/>
                  </a:cubicBezTo>
                  <a:close/>
                  <a:moveTo>
                    <a:pt x="676" y="375"/>
                  </a:moveTo>
                  <a:cubicBezTo>
                    <a:pt x="676" y="374"/>
                    <a:pt x="676" y="370"/>
                    <a:pt x="679" y="369"/>
                  </a:cubicBezTo>
                  <a:cubicBezTo>
                    <a:pt x="680" y="387"/>
                    <a:pt x="689" y="398"/>
                    <a:pt x="689" y="414"/>
                  </a:cubicBezTo>
                  <a:cubicBezTo>
                    <a:pt x="688" y="401"/>
                    <a:pt x="676" y="388"/>
                    <a:pt x="676" y="375"/>
                  </a:cubicBezTo>
                  <a:close/>
                  <a:moveTo>
                    <a:pt x="690" y="433"/>
                  </a:moveTo>
                  <a:cubicBezTo>
                    <a:pt x="691" y="435"/>
                    <a:pt x="692" y="437"/>
                    <a:pt x="693" y="438"/>
                  </a:cubicBezTo>
                  <a:cubicBezTo>
                    <a:pt x="691" y="438"/>
                    <a:pt x="689" y="434"/>
                    <a:pt x="690" y="433"/>
                  </a:cubicBezTo>
                  <a:close/>
                  <a:moveTo>
                    <a:pt x="688" y="393"/>
                  </a:moveTo>
                  <a:cubicBezTo>
                    <a:pt x="688" y="392"/>
                    <a:pt x="688" y="388"/>
                    <a:pt x="689" y="390"/>
                  </a:cubicBezTo>
                  <a:cubicBezTo>
                    <a:pt x="693" y="405"/>
                    <a:pt x="700" y="420"/>
                    <a:pt x="702" y="437"/>
                  </a:cubicBezTo>
                  <a:cubicBezTo>
                    <a:pt x="700" y="425"/>
                    <a:pt x="690" y="404"/>
                    <a:pt x="688" y="393"/>
                  </a:cubicBezTo>
                  <a:close/>
                  <a:moveTo>
                    <a:pt x="715" y="493"/>
                  </a:moveTo>
                  <a:cubicBezTo>
                    <a:pt x="717" y="500"/>
                    <a:pt x="721" y="508"/>
                    <a:pt x="721" y="515"/>
                  </a:cubicBezTo>
                  <a:cubicBezTo>
                    <a:pt x="718" y="508"/>
                    <a:pt x="715" y="500"/>
                    <a:pt x="715" y="493"/>
                  </a:cubicBezTo>
                  <a:close/>
                  <a:moveTo>
                    <a:pt x="695" y="393"/>
                  </a:moveTo>
                  <a:cubicBezTo>
                    <a:pt x="705" y="421"/>
                    <a:pt x="716" y="452"/>
                    <a:pt x="722" y="483"/>
                  </a:cubicBezTo>
                  <a:cubicBezTo>
                    <a:pt x="712" y="453"/>
                    <a:pt x="702" y="424"/>
                    <a:pt x="695" y="393"/>
                  </a:cubicBezTo>
                  <a:close/>
                  <a:moveTo>
                    <a:pt x="733" y="527"/>
                  </a:moveTo>
                  <a:cubicBezTo>
                    <a:pt x="733" y="524"/>
                    <a:pt x="729" y="522"/>
                    <a:pt x="732" y="521"/>
                  </a:cubicBezTo>
                  <a:cubicBezTo>
                    <a:pt x="732" y="523"/>
                    <a:pt x="735" y="525"/>
                    <a:pt x="733" y="527"/>
                  </a:cubicBezTo>
                  <a:close/>
                  <a:moveTo>
                    <a:pt x="741" y="538"/>
                  </a:moveTo>
                  <a:cubicBezTo>
                    <a:pt x="743" y="556"/>
                    <a:pt x="754" y="578"/>
                    <a:pt x="752" y="596"/>
                  </a:cubicBezTo>
                  <a:cubicBezTo>
                    <a:pt x="748" y="585"/>
                    <a:pt x="747" y="574"/>
                    <a:pt x="744" y="562"/>
                  </a:cubicBezTo>
                  <a:cubicBezTo>
                    <a:pt x="742" y="552"/>
                    <a:pt x="737" y="543"/>
                    <a:pt x="741" y="538"/>
                  </a:cubicBezTo>
                  <a:close/>
                  <a:moveTo>
                    <a:pt x="742" y="579"/>
                  </a:moveTo>
                  <a:cubicBezTo>
                    <a:pt x="751" y="605"/>
                    <a:pt x="760" y="635"/>
                    <a:pt x="763" y="662"/>
                  </a:cubicBezTo>
                  <a:cubicBezTo>
                    <a:pt x="763" y="662"/>
                    <a:pt x="762" y="663"/>
                    <a:pt x="762" y="663"/>
                  </a:cubicBezTo>
                  <a:cubicBezTo>
                    <a:pt x="761" y="654"/>
                    <a:pt x="756" y="647"/>
                    <a:pt x="756" y="639"/>
                  </a:cubicBezTo>
                  <a:cubicBezTo>
                    <a:pt x="752" y="629"/>
                    <a:pt x="751" y="616"/>
                    <a:pt x="747" y="605"/>
                  </a:cubicBezTo>
                  <a:cubicBezTo>
                    <a:pt x="745" y="596"/>
                    <a:pt x="741" y="587"/>
                    <a:pt x="742" y="579"/>
                  </a:cubicBezTo>
                  <a:close/>
                  <a:moveTo>
                    <a:pt x="764" y="701"/>
                  </a:moveTo>
                  <a:cubicBezTo>
                    <a:pt x="764" y="699"/>
                    <a:pt x="763" y="698"/>
                    <a:pt x="761" y="697"/>
                  </a:cubicBezTo>
                  <a:cubicBezTo>
                    <a:pt x="756" y="668"/>
                    <a:pt x="747" y="642"/>
                    <a:pt x="745" y="614"/>
                  </a:cubicBezTo>
                  <a:cubicBezTo>
                    <a:pt x="751" y="636"/>
                    <a:pt x="755" y="659"/>
                    <a:pt x="763" y="679"/>
                  </a:cubicBezTo>
                  <a:cubicBezTo>
                    <a:pt x="761" y="686"/>
                    <a:pt x="767" y="694"/>
                    <a:pt x="764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207125" y="2136776"/>
              <a:ext cx="407988" cy="557213"/>
            </a:xfrm>
            <a:custGeom>
              <a:avLst/>
              <a:gdLst>
                <a:gd name="T0" fmla="*/ 5 w 189"/>
                <a:gd name="T1" fmla="*/ 170 h 259"/>
                <a:gd name="T2" fmla="*/ 188 w 189"/>
                <a:gd name="T3" fmla="*/ 134 h 259"/>
                <a:gd name="T4" fmla="*/ 168 w 189"/>
                <a:gd name="T5" fmla="*/ 140 h 259"/>
                <a:gd name="T6" fmla="*/ 158 w 189"/>
                <a:gd name="T7" fmla="*/ 181 h 259"/>
                <a:gd name="T8" fmla="*/ 126 w 189"/>
                <a:gd name="T9" fmla="*/ 155 h 259"/>
                <a:gd name="T10" fmla="*/ 79 w 189"/>
                <a:gd name="T11" fmla="*/ 200 h 259"/>
                <a:gd name="T12" fmla="*/ 54 w 189"/>
                <a:gd name="T13" fmla="*/ 183 h 259"/>
                <a:gd name="T14" fmla="*/ 31 w 189"/>
                <a:gd name="T15" fmla="*/ 115 h 259"/>
                <a:gd name="T16" fmla="*/ 27 w 189"/>
                <a:gd name="T17" fmla="*/ 98 h 259"/>
                <a:gd name="T18" fmla="*/ 153 w 189"/>
                <a:gd name="T19" fmla="*/ 110 h 259"/>
                <a:gd name="T20" fmla="*/ 148 w 189"/>
                <a:gd name="T21" fmla="*/ 61 h 259"/>
                <a:gd name="T22" fmla="*/ 132 w 189"/>
                <a:gd name="T23" fmla="*/ 91 h 259"/>
                <a:gd name="T24" fmla="*/ 101 w 189"/>
                <a:gd name="T25" fmla="*/ 154 h 259"/>
                <a:gd name="T26" fmla="*/ 83 w 189"/>
                <a:gd name="T27" fmla="*/ 137 h 259"/>
                <a:gd name="T28" fmla="*/ 38 w 189"/>
                <a:gd name="T29" fmla="*/ 178 h 259"/>
                <a:gd name="T30" fmla="*/ 47 w 189"/>
                <a:gd name="T31" fmla="*/ 97 h 259"/>
                <a:gd name="T32" fmla="*/ 63 w 189"/>
                <a:gd name="T33" fmla="*/ 79 h 259"/>
                <a:gd name="T34" fmla="*/ 56 w 189"/>
                <a:gd name="T35" fmla="*/ 116 h 259"/>
                <a:gd name="T36" fmla="*/ 78 w 189"/>
                <a:gd name="T37" fmla="*/ 67 h 259"/>
                <a:gd name="T38" fmla="*/ 110 w 189"/>
                <a:gd name="T39" fmla="*/ 103 h 259"/>
                <a:gd name="T40" fmla="*/ 116 w 189"/>
                <a:gd name="T41" fmla="*/ 137 h 259"/>
                <a:gd name="T42" fmla="*/ 99 w 189"/>
                <a:gd name="T43" fmla="*/ 109 h 259"/>
                <a:gd name="T44" fmla="*/ 105 w 189"/>
                <a:gd name="T45" fmla="*/ 76 h 259"/>
                <a:gd name="T46" fmla="*/ 84 w 189"/>
                <a:gd name="T47" fmla="*/ 92 h 259"/>
                <a:gd name="T48" fmla="*/ 99 w 189"/>
                <a:gd name="T49" fmla="*/ 148 h 259"/>
                <a:gd name="T50" fmla="*/ 109 w 189"/>
                <a:gd name="T51" fmla="*/ 145 h 259"/>
                <a:gd name="T52" fmla="*/ 119 w 189"/>
                <a:gd name="T53" fmla="*/ 188 h 259"/>
                <a:gd name="T54" fmla="*/ 123 w 189"/>
                <a:gd name="T55" fmla="*/ 89 h 259"/>
                <a:gd name="T56" fmla="*/ 115 w 189"/>
                <a:gd name="T57" fmla="*/ 27 h 259"/>
                <a:gd name="T58" fmla="*/ 108 w 189"/>
                <a:gd name="T59" fmla="*/ 56 h 259"/>
                <a:gd name="T60" fmla="*/ 83 w 189"/>
                <a:gd name="T61" fmla="*/ 70 h 259"/>
                <a:gd name="T62" fmla="*/ 74 w 189"/>
                <a:gd name="T63" fmla="*/ 47 h 259"/>
                <a:gd name="T64" fmla="*/ 67 w 189"/>
                <a:gd name="T65" fmla="*/ 60 h 259"/>
                <a:gd name="T66" fmla="*/ 44 w 189"/>
                <a:gd name="T67" fmla="*/ 74 h 259"/>
                <a:gd name="T68" fmla="*/ 38 w 189"/>
                <a:gd name="T69" fmla="*/ 195 h 259"/>
                <a:gd name="T70" fmla="*/ 47 w 189"/>
                <a:gd name="T71" fmla="*/ 144 h 259"/>
                <a:gd name="T72" fmla="*/ 83 w 189"/>
                <a:gd name="T73" fmla="*/ 150 h 259"/>
                <a:gd name="T74" fmla="*/ 102 w 189"/>
                <a:gd name="T75" fmla="*/ 168 h 259"/>
                <a:gd name="T76" fmla="*/ 114 w 189"/>
                <a:gd name="T77" fmla="*/ 189 h 259"/>
                <a:gd name="T78" fmla="*/ 123 w 189"/>
                <a:gd name="T79" fmla="*/ 193 h 259"/>
                <a:gd name="T80" fmla="*/ 134 w 189"/>
                <a:gd name="T81" fmla="*/ 105 h 259"/>
                <a:gd name="T82" fmla="*/ 143 w 189"/>
                <a:gd name="T83" fmla="*/ 149 h 259"/>
                <a:gd name="T84" fmla="*/ 157 w 189"/>
                <a:gd name="T85" fmla="*/ 117 h 259"/>
                <a:gd name="T86" fmla="*/ 132 w 189"/>
                <a:gd name="T87" fmla="*/ 28 h 259"/>
                <a:gd name="T88" fmla="*/ 123 w 189"/>
                <a:gd name="T89" fmla="*/ 33 h 259"/>
                <a:gd name="T90" fmla="*/ 110 w 189"/>
                <a:gd name="T91" fmla="*/ 32 h 259"/>
                <a:gd name="T92" fmla="*/ 83 w 189"/>
                <a:gd name="T93" fmla="*/ 39 h 259"/>
                <a:gd name="T94" fmla="*/ 28 w 189"/>
                <a:gd name="T95" fmla="*/ 65 h 259"/>
                <a:gd name="T96" fmla="*/ 12 w 189"/>
                <a:gd name="T97" fmla="*/ 148 h 259"/>
                <a:gd name="T98" fmla="*/ 27 w 189"/>
                <a:gd name="T99" fmla="*/ 140 h 259"/>
                <a:gd name="T100" fmla="*/ 61 w 189"/>
                <a:gd name="T101" fmla="*/ 220 h 259"/>
                <a:gd name="T102" fmla="*/ 70 w 189"/>
                <a:gd name="T103" fmla="*/ 203 h 259"/>
                <a:gd name="T104" fmla="*/ 87 w 189"/>
                <a:gd name="T105" fmla="*/ 215 h 259"/>
                <a:gd name="T106" fmla="*/ 95 w 189"/>
                <a:gd name="T107" fmla="*/ 217 h 259"/>
                <a:gd name="T108" fmla="*/ 121 w 189"/>
                <a:gd name="T109" fmla="*/ 226 h 259"/>
                <a:gd name="T110" fmla="*/ 134 w 189"/>
                <a:gd name="T111" fmla="*/ 215 h 259"/>
                <a:gd name="T112" fmla="*/ 132 w 189"/>
                <a:gd name="T113" fmla="*/ 163 h 259"/>
                <a:gd name="T114" fmla="*/ 150 w 189"/>
                <a:gd name="T115" fmla="*/ 192 h 259"/>
                <a:gd name="T116" fmla="*/ 157 w 189"/>
                <a:gd name="T117" fmla="*/ 176 h 259"/>
                <a:gd name="T118" fmla="*/ 181 w 189"/>
                <a:gd name="T119" fmla="*/ 1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259">
                  <a:moveTo>
                    <a:pt x="168" y="51"/>
                  </a:moveTo>
                  <a:cubicBezTo>
                    <a:pt x="159" y="37"/>
                    <a:pt x="149" y="24"/>
                    <a:pt x="135" y="14"/>
                  </a:cubicBezTo>
                  <a:cubicBezTo>
                    <a:pt x="120" y="6"/>
                    <a:pt x="92" y="0"/>
                    <a:pt x="74" y="9"/>
                  </a:cubicBezTo>
                  <a:cubicBezTo>
                    <a:pt x="73" y="12"/>
                    <a:pt x="77" y="10"/>
                    <a:pt x="76" y="12"/>
                  </a:cubicBezTo>
                  <a:cubicBezTo>
                    <a:pt x="74" y="15"/>
                    <a:pt x="70" y="11"/>
                    <a:pt x="68" y="11"/>
                  </a:cubicBezTo>
                  <a:cubicBezTo>
                    <a:pt x="66" y="11"/>
                    <a:pt x="67" y="14"/>
                    <a:pt x="65" y="14"/>
                  </a:cubicBezTo>
                  <a:cubicBezTo>
                    <a:pt x="49" y="17"/>
                    <a:pt x="35" y="21"/>
                    <a:pt x="30" y="34"/>
                  </a:cubicBezTo>
                  <a:cubicBezTo>
                    <a:pt x="18" y="45"/>
                    <a:pt x="10" y="64"/>
                    <a:pt x="5" y="85"/>
                  </a:cubicBezTo>
                  <a:cubicBezTo>
                    <a:pt x="3" y="91"/>
                    <a:pt x="4" y="100"/>
                    <a:pt x="3" y="107"/>
                  </a:cubicBezTo>
                  <a:cubicBezTo>
                    <a:pt x="1" y="116"/>
                    <a:pt x="1" y="119"/>
                    <a:pt x="1" y="130"/>
                  </a:cubicBezTo>
                  <a:cubicBezTo>
                    <a:pt x="2" y="136"/>
                    <a:pt x="0" y="143"/>
                    <a:pt x="1" y="150"/>
                  </a:cubicBezTo>
                  <a:cubicBezTo>
                    <a:pt x="1" y="156"/>
                    <a:pt x="3" y="163"/>
                    <a:pt x="5" y="170"/>
                  </a:cubicBezTo>
                  <a:cubicBezTo>
                    <a:pt x="8" y="186"/>
                    <a:pt x="18" y="206"/>
                    <a:pt x="28" y="219"/>
                  </a:cubicBezTo>
                  <a:cubicBezTo>
                    <a:pt x="38" y="232"/>
                    <a:pt x="53" y="240"/>
                    <a:pt x="65" y="249"/>
                  </a:cubicBezTo>
                  <a:cubicBezTo>
                    <a:pt x="68" y="251"/>
                    <a:pt x="66" y="257"/>
                    <a:pt x="70" y="259"/>
                  </a:cubicBezTo>
                  <a:cubicBezTo>
                    <a:pt x="73" y="258"/>
                    <a:pt x="70" y="254"/>
                    <a:pt x="71" y="250"/>
                  </a:cubicBezTo>
                  <a:cubicBezTo>
                    <a:pt x="88" y="251"/>
                    <a:pt x="107" y="255"/>
                    <a:pt x="121" y="246"/>
                  </a:cubicBezTo>
                  <a:cubicBezTo>
                    <a:pt x="124" y="246"/>
                    <a:pt x="119" y="248"/>
                    <a:pt x="121" y="248"/>
                  </a:cubicBezTo>
                  <a:cubicBezTo>
                    <a:pt x="127" y="249"/>
                    <a:pt x="128" y="246"/>
                    <a:pt x="129" y="242"/>
                  </a:cubicBezTo>
                  <a:cubicBezTo>
                    <a:pt x="136" y="238"/>
                    <a:pt x="142" y="236"/>
                    <a:pt x="148" y="230"/>
                  </a:cubicBezTo>
                  <a:cubicBezTo>
                    <a:pt x="163" y="219"/>
                    <a:pt x="170" y="202"/>
                    <a:pt x="179" y="181"/>
                  </a:cubicBezTo>
                  <a:cubicBezTo>
                    <a:pt x="181" y="177"/>
                    <a:pt x="181" y="168"/>
                    <a:pt x="183" y="163"/>
                  </a:cubicBezTo>
                  <a:cubicBezTo>
                    <a:pt x="184" y="157"/>
                    <a:pt x="188" y="152"/>
                    <a:pt x="188" y="147"/>
                  </a:cubicBezTo>
                  <a:cubicBezTo>
                    <a:pt x="189" y="143"/>
                    <a:pt x="188" y="139"/>
                    <a:pt x="188" y="134"/>
                  </a:cubicBezTo>
                  <a:cubicBezTo>
                    <a:pt x="186" y="103"/>
                    <a:pt x="179" y="76"/>
                    <a:pt x="168" y="51"/>
                  </a:cubicBezTo>
                  <a:close/>
                  <a:moveTo>
                    <a:pt x="172" y="81"/>
                  </a:moveTo>
                  <a:cubicBezTo>
                    <a:pt x="174" y="90"/>
                    <a:pt x="178" y="99"/>
                    <a:pt x="171" y="105"/>
                  </a:cubicBezTo>
                  <a:cubicBezTo>
                    <a:pt x="170" y="100"/>
                    <a:pt x="171" y="86"/>
                    <a:pt x="172" y="81"/>
                  </a:cubicBezTo>
                  <a:close/>
                  <a:moveTo>
                    <a:pt x="171" y="123"/>
                  </a:moveTo>
                  <a:cubicBezTo>
                    <a:pt x="172" y="119"/>
                    <a:pt x="169" y="119"/>
                    <a:pt x="172" y="116"/>
                  </a:cubicBezTo>
                  <a:cubicBezTo>
                    <a:pt x="172" y="120"/>
                    <a:pt x="172" y="116"/>
                    <a:pt x="175" y="118"/>
                  </a:cubicBezTo>
                  <a:cubicBezTo>
                    <a:pt x="175" y="125"/>
                    <a:pt x="175" y="130"/>
                    <a:pt x="170" y="134"/>
                  </a:cubicBezTo>
                  <a:cubicBezTo>
                    <a:pt x="168" y="132"/>
                    <a:pt x="168" y="128"/>
                    <a:pt x="167" y="125"/>
                  </a:cubicBezTo>
                  <a:cubicBezTo>
                    <a:pt x="170" y="126"/>
                    <a:pt x="169" y="123"/>
                    <a:pt x="171" y="123"/>
                  </a:cubicBezTo>
                  <a:close/>
                  <a:moveTo>
                    <a:pt x="164" y="134"/>
                  </a:moveTo>
                  <a:cubicBezTo>
                    <a:pt x="164" y="137"/>
                    <a:pt x="167" y="137"/>
                    <a:pt x="168" y="140"/>
                  </a:cubicBezTo>
                  <a:cubicBezTo>
                    <a:pt x="166" y="142"/>
                    <a:pt x="165" y="148"/>
                    <a:pt x="162" y="147"/>
                  </a:cubicBezTo>
                  <a:cubicBezTo>
                    <a:pt x="162" y="145"/>
                    <a:pt x="162" y="137"/>
                    <a:pt x="164" y="134"/>
                  </a:cubicBezTo>
                  <a:close/>
                  <a:moveTo>
                    <a:pt x="164" y="78"/>
                  </a:moveTo>
                  <a:cubicBezTo>
                    <a:pt x="165" y="79"/>
                    <a:pt x="166" y="81"/>
                    <a:pt x="164" y="83"/>
                  </a:cubicBezTo>
                  <a:cubicBezTo>
                    <a:pt x="164" y="81"/>
                    <a:pt x="162" y="79"/>
                    <a:pt x="164" y="78"/>
                  </a:cubicBezTo>
                  <a:close/>
                  <a:moveTo>
                    <a:pt x="170" y="78"/>
                  </a:moveTo>
                  <a:cubicBezTo>
                    <a:pt x="167" y="69"/>
                    <a:pt x="162" y="62"/>
                    <a:pt x="159" y="55"/>
                  </a:cubicBezTo>
                  <a:cubicBezTo>
                    <a:pt x="164" y="61"/>
                    <a:pt x="169" y="71"/>
                    <a:pt x="170" y="78"/>
                  </a:cubicBezTo>
                  <a:close/>
                  <a:moveTo>
                    <a:pt x="157" y="146"/>
                  </a:moveTo>
                  <a:cubicBezTo>
                    <a:pt x="155" y="149"/>
                    <a:pt x="156" y="155"/>
                    <a:pt x="154" y="157"/>
                  </a:cubicBezTo>
                  <a:cubicBezTo>
                    <a:pt x="151" y="153"/>
                    <a:pt x="154" y="148"/>
                    <a:pt x="157" y="146"/>
                  </a:cubicBezTo>
                  <a:close/>
                  <a:moveTo>
                    <a:pt x="158" y="181"/>
                  </a:moveTo>
                  <a:cubicBezTo>
                    <a:pt x="159" y="183"/>
                    <a:pt x="158" y="186"/>
                    <a:pt x="155" y="187"/>
                  </a:cubicBezTo>
                  <a:cubicBezTo>
                    <a:pt x="155" y="185"/>
                    <a:pt x="154" y="185"/>
                    <a:pt x="154" y="183"/>
                  </a:cubicBezTo>
                  <a:cubicBezTo>
                    <a:pt x="155" y="183"/>
                    <a:pt x="156" y="181"/>
                    <a:pt x="158" y="181"/>
                  </a:cubicBezTo>
                  <a:close/>
                  <a:moveTo>
                    <a:pt x="133" y="139"/>
                  </a:moveTo>
                  <a:cubicBezTo>
                    <a:pt x="132" y="139"/>
                    <a:pt x="131" y="139"/>
                    <a:pt x="130" y="139"/>
                  </a:cubicBezTo>
                  <a:cubicBezTo>
                    <a:pt x="131" y="135"/>
                    <a:pt x="132" y="133"/>
                    <a:pt x="134" y="132"/>
                  </a:cubicBezTo>
                  <a:cubicBezTo>
                    <a:pt x="136" y="133"/>
                    <a:pt x="133" y="133"/>
                    <a:pt x="134" y="135"/>
                  </a:cubicBezTo>
                  <a:cubicBezTo>
                    <a:pt x="135" y="137"/>
                    <a:pt x="136" y="135"/>
                    <a:pt x="137" y="136"/>
                  </a:cubicBezTo>
                  <a:cubicBezTo>
                    <a:pt x="137" y="140"/>
                    <a:pt x="135" y="142"/>
                    <a:pt x="133" y="144"/>
                  </a:cubicBezTo>
                  <a:cubicBezTo>
                    <a:pt x="131" y="142"/>
                    <a:pt x="134" y="139"/>
                    <a:pt x="133" y="139"/>
                  </a:cubicBezTo>
                  <a:close/>
                  <a:moveTo>
                    <a:pt x="130" y="153"/>
                  </a:moveTo>
                  <a:cubicBezTo>
                    <a:pt x="127" y="152"/>
                    <a:pt x="128" y="156"/>
                    <a:pt x="126" y="155"/>
                  </a:cubicBezTo>
                  <a:cubicBezTo>
                    <a:pt x="127" y="151"/>
                    <a:pt x="126" y="150"/>
                    <a:pt x="130" y="148"/>
                  </a:cubicBezTo>
                  <a:cubicBezTo>
                    <a:pt x="130" y="151"/>
                    <a:pt x="128" y="152"/>
                    <a:pt x="130" y="153"/>
                  </a:cubicBezTo>
                  <a:close/>
                  <a:moveTo>
                    <a:pt x="131" y="180"/>
                  </a:moveTo>
                  <a:cubicBezTo>
                    <a:pt x="130" y="181"/>
                    <a:pt x="130" y="182"/>
                    <a:pt x="129" y="183"/>
                  </a:cubicBezTo>
                  <a:cubicBezTo>
                    <a:pt x="127" y="181"/>
                    <a:pt x="128" y="177"/>
                    <a:pt x="130" y="176"/>
                  </a:cubicBezTo>
                  <a:cubicBezTo>
                    <a:pt x="129" y="178"/>
                    <a:pt x="132" y="177"/>
                    <a:pt x="131" y="180"/>
                  </a:cubicBezTo>
                  <a:close/>
                  <a:moveTo>
                    <a:pt x="89" y="186"/>
                  </a:moveTo>
                  <a:cubicBezTo>
                    <a:pt x="88" y="186"/>
                    <a:pt x="88" y="188"/>
                    <a:pt x="89" y="188"/>
                  </a:cubicBezTo>
                  <a:cubicBezTo>
                    <a:pt x="86" y="188"/>
                    <a:pt x="85" y="185"/>
                    <a:pt x="83" y="183"/>
                  </a:cubicBezTo>
                  <a:cubicBezTo>
                    <a:pt x="85" y="180"/>
                    <a:pt x="87" y="176"/>
                    <a:pt x="90" y="174"/>
                  </a:cubicBezTo>
                  <a:cubicBezTo>
                    <a:pt x="96" y="179"/>
                    <a:pt x="85" y="185"/>
                    <a:pt x="89" y="186"/>
                  </a:cubicBezTo>
                  <a:close/>
                  <a:moveTo>
                    <a:pt x="79" y="200"/>
                  </a:moveTo>
                  <a:cubicBezTo>
                    <a:pt x="76" y="196"/>
                    <a:pt x="76" y="191"/>
                    <a:pt x="80" y="188"/>
                  </a:cubicBezTo>
                  <a:cubicBezTo>
                    <a:pt x="82" y="191"/>
                    <a:pt x="86" y="199"/>
                    <a:pt x="79" y="200"/>
                  </a:cubicBezTo>
                  <a:close/>
                  <a:moveTo>
                    <a:pt x="82" y="224"/>
                  </a:moveTo>
                  <a:cubicBezTo>
                    <a:pt x="79" y="223"/>
                    <a:pt x="78" y="220"/>
                    <a:pt x="76" y="217"/>
                  </a:cubicBezTo>
                  <a:cubicBezTo>
                    <a:pt x="78" y="217"/>
                    <a:pt x="77" y="215"/>
                    <a:pt x="78" y="215"/>
                  </a:cubicBezTo>
                  <a:cubicBezTo>
                    <a:pt x="80" y="219"/>
                    <a:pt x="81" y="220"/>
                    <a:pt x="82" y="224"/>
                  </a:cubicBezTo>
                  <a:close/>
                  <a:moveTo>
                    <a:pt x="80" y="176"/>
                  </a:moveTo>
                  <a:cubicBezTo>
                    <a:pt x="78" y="172"/>
                    <a:pt x="75" y="168"/>
                    <a:pt x="73" y="164"/>
                  </a:cubicBezTo>
                  <a:cubicBezTo>
                    <a:pt x="75" y="161"/>
                    <a:pt x="77" y="157"/>
                    <a:pt x="79" y="154"/>
                  </a:cubicBezTo>
                  <a:cubicBezTo>
                    <a:pt x="82" y="159"/>
                    <a:pt x="85" y="163"/>
                    <a:pt x="86" y="169"/>
                  </a:cubicBezTo>
                  <a:cubicBezTo>
                    <a:pt x="84" y="171"/>
                    <a:pt x="83" y="175"/>
                    <a:pt x="80" y="176"/>
                  </a:cubicBezTo>
                  <a:close/>
                  <a:moveTo>
                    <a:pt x="54" y="183"/>
                  </a:moveTo>
                  <a:cubicBezTo>
                    <a:pt x="53" y="180"/>
                    <a:pt x="56" y="179"/>
                    <a:pt x="55" y="176"/>
                  </a:cubicBezTo>
                  <a:cubicBezTo>
                    <a:pt x="54" y="177"/>
                    <a:pt x="52" y="178"/>
                    <a:pt x="54" y="179"/>
                  </a:cubicBezTo>
                  <a:cubicBezTo>
                    <a:pt x="48" y="177"/>
                    <a:pt x="50" y="173"/>
                    <a:pt x="52" y="169"/>
                  </a:cubicBezTo>
                  <a:cubicBezTo>
                    <a:pt x="57" y="168"/>
                    <a:pt x="53" y="173"/>
                    <a:pt x="54" y="174"/>
                  </a:cubicBezTo>
                  <a:cubicBezTo>
                    <a:pt x="55" y="173"/>
                    <a:pt x="55" y="173"/>
                    <a:pt x="56" y="172"/>
                  </a:cubicBezTo>
                  <a:cubicBezTo>
                    <a:pt x="60" y="176"/>
                    <a:pt x="58" y="181"/>
                    <a:pt x="54" y="183"/>
                  </a:cubicBezTo>
                  <a:close/>
                  <a:moveTo>
                    <a:pt x="59" y="207"/>
                  </a:moveTo>
                  <a:cubicBezTo>
                    <a:pt x="57" y="203"/>
                    <a:pt x="50" y="198"/>
                    <a:pt x="55" y="194"/>
                  </a:cubicBezTo>
                  <a:cubicBezTo>
                    <a:pt x="56" y="198"/>
                    <a:pt x="64" y="203"/>
                    <a:pt x="59" y="207"/>
                  </a:cubicBezTo>
                  <a:close/>
                  <a:moveTo>
                    <a:pt x="31" y="115"/>
                  </a:moveTo>
                  <a:cubicBezTo>
                    <a:pt x="31" y="112"/>
                    <a:pt x="32" y="110"/>
                    <a:pt x="34" y="109"/>
                  </a:cubicBezTo>
                  <a:cubicBezTo>
                    <a:pt x="35" y="111"/>
                    <a:pt x="32" y="113"/>
                    <a:pt x="31" y="115"/>
                  </a:cubicBezTo>
                  <a:close/>
                  <a:moveTo>
                    <a:pt x="34" y="161"/>
                  </a:moveTo>
                  <a:cubicBezTo>
                    <a:pt x="31" y="160"/>
                    <a:pt x="33" y="163"/>
                    <a:pt x="31" y="163"/>
                  </a:cubicBezTo>
                  <a:cubicBezTo>
                    <a:pt x="31" y="161"/>
                    <a:pt x="30" y="161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ubicBezTo>
                    <a:pt x="32" y="160"/>
                    <a:pt x="33" y="160"/>
                    <a:pt x="34" y="161"/>
                  </a:cubicBezTo>
                  <a:close/>
                  <a:moveTo>
                    <a:pt x="27" y="81"/>
                  </a:moveTo>
                  <a:cubicBezTo>
                    <a:pt x="32" y="75"/>
                    <a:pt x="34" y="65"/>
                    <a:pt x="41" y="62"/>
                  </a:cubicBezTo>
                  <a:cubicBezTo>
                    <a:pt x="40" y="71"/>
                    <a:pt x="36" y="77"/>
                    <a:pt x="34" y="84"/>
                  </a:cubicBezTo>
                  <a:cubicBezTo>
                    <a:pt x="31" y="84"/>
                    <a:pt x="30" y="81"/>
                    <a:pt x="27" y="81"/>
                  </a:cubicBezTo>
                  <a:close/>
                  <a:moveTo>
                    <a:pt x="23" y="96"/>
                  </a:moveTo>
                  <a:cubicBezTo>
                    <a:pt x="23" y="92"/>
                    <a:pt x="24" y="89"/>
                    <a:pt x="26" y="87"/>
                  </a:cubicBezTo>
                  <a:cubicBezTo>
                    <a:pt x="27" y="91"/>
                    <a:pt x="32" y="96"/>
                    <a:pt x="27" y="98"/>
                  </a:cubicBezTo>
                  <a:cubicBezTo>
                    <a:pt x="27" y="97"/>
                    <a:pt x="25" y="96"/>
                    <a:pt x="23" y="96"/>
                  </a:cubicBezTo>
                  <a:close/>
                  <a:moveTo>
                    <a:pt x="27" y="104"/>
                  </a:moveTo>
                  <a:cubicBezTo>
                    <a:pt x="25" y="104"/>
                    <a:pt x="24" y="102"/>
                    <a:pt x="24" y="101"/>
                  </a:cubicBezTo>
                  <a:cubicBezTo>
                    <a:pt x="27" y="100"/>
                    <a:pt x="27" y="102"/>
                    <a:pt x="27" y="104"/>
                  </a:cubicBezTo>
                  <a:close/>
                  <a:moveTo>
                    <a:pt x="92" y="51"/>
                  </a:moveTo>
                  <a:cubicBezTo>
                    <a:pt x="93" y="54"/>
                    <a:pt x="95" y="57"/>
                    <a:pt x="97" y="60"/>
                  </a:cubicBezTo>
                  <a:cubicBezTo>
                    <a:pt x="95" y="62"/>
                    <a:pt x="93" y="64"/>
                    <a:pt x="92" y="68"/>
                  </a:cubicBezTo>
                  <a:cubicBezTo>
                    <a:pt x="89" y="68"/>
                    <a:pt x="90" y="63"/>
                    <a:pt x="87" y="62"/>
                  </a:cubicBezTo>
                  <a:cubicBezTo>
                    <a:pt x="86" y="58"/>
                    <a:pt x="89" y="58"/>
                    <a:pt x="89" y="54"/>
                  </a:cubicBezTo>
                  <a:cubicBezTo>
                    <a:pt x="94" y="55"/>
                    <a:pt x="87" y="53"/>
                    <a:pt x="92" y="51"/>
                  </a:cubicBezTo>
                  <a:close/>
                  <a:moveTo>
                    <a:pt x="154" y="105"/>
                  </a:moveTo>
                  <a:cubicBezTo>
                    <a:pt x="154" y="107"/>
                    <a:pt x="155" y="109"/>
                    <a:pt x="153" y="110"/>
                  </a:cubicBezTo>
                  <a:cubicBezTo>
                    <a:pt x="152" y="109"/>
                    <a:pt x="152" y="105"/>
                    <a:pt x="154" y="105"/>
                  </a:cubicBezTo>
                  <a:close/>
                  <a:moveTo>
                    <a:pt x="148" y="119"/>
                  </a:moveTo>
                  <a:cubicBezTo>
                    <a:pt x="145" y="115"/>
                    <a:pt x="150" y="112"/>
                    <a:pt x="152" y="110"/>
                  </a:cubicBezTo>
                  <a:cubicBezTo>
                    <a:pt x="154" y="113"/>
                    <a:pt x="151" y="118"/>
                    <a:pt x="148" y="119"/>
                  </a:cubicBezTo>
                  <a:close/>
                  <a:moveTo>
                    <a:pt x="152" y="94"/>
                  </a:moveTo>
                  <a:cubicBezTo>
                    <a:pt x="150" y="90"/>
                    <a:pt x="144" y="86"/>
                    <a:pt x="146" y="81"/>
                  </a:cubicBezTo>
                  <a:cubicBezTo>
                    <a:pt x="146" y="80"/>
                    <a:pt x="147" y="80"/>
                    <a:pt x="148" y="80"/>
                  </a:cubicBezTo>
                  <a:cubicBezTo>
                    <a:pt x="149" y="85"/>
                    <a:pt x="156" y="91"/>
                    <a:pt x="152" y="94"/>
                  </a:cubicBezTo>
                  <a:close/>
                  <a:moveTo>
                    <a:pt x="148" y="61"/>
                  </a:moveTo>
                  <a:cubicBezTo>
                    <a:pt x="145" y="60"/>
                    <a:pt x="144" y="57"/>
                    <a:pt x="143" y="54"/>
                  </a:cubicBezTo>
                  <a:cubicBezTo>
                    <a:pt x="145" y="54"/>
                    <a:pt x="145" y="53"/>
                    <a:pt x="146" y="54"/>
                  </a:cubicBezTo>
                  <a:cubicBezTo>
                    <a:pt x="147" y="56"/>
                    <a:pt x="149" y="58"/>
                    <a:pt x="148" y="61"/>
                  </a:cubicBezTo>
                  <a:close/>
                  <a:moveTo>
                    <a:pt x="150" y="99"/>
                  </a:moveTo>
                  <a:cubicBezTo>
                    <a:pt x="147" y="102"/>
                    <a:pt x="145" y="105"/>
                    <a:pt x="143" y="109"/>
                  </a:cubicBezTo>
                  <a:cubicBezTo>
                    <a:pt x="139" y="107"/>
                    <a:pt x="139" y="102"/>
                    <a:pt x="137" y="98"/>
                  </a:cubicBezTo>
                  <a:cubicBezTo>
                    <a:pt x="140" y="96"/>
                    <a:pt x="140" y="90"/>
                    <a:pt x="143" y="87"/>
                  </a:cubicBezTo>
                  <a:cubicBezTo>
                    <a:pt x="143" y="92"/>
                    <a:pt x="149" y="94"/>
                    <a:pt x="150" y="99"/>
                  </a:cubicBezTo>
                  <a:close/>
                  <a:moveTo>
                    <a:pt x="141" y="75"/>
                  </a:moveTo>
                  <a:cubicBezTo>
                    <a:pt x="139" y="71"/>
                    <a:pt x="133" y="65"/>
                    <a:pt x="138" y="61"/>
                  </a:cubicBezTo>
                  <a:cubicBezTo>
                    <a:pt x="138" y="66"/>
                    <a:pt x="146" y="71"/>
                    <a:pt x="141" y="75"/>
                  </a:cubicBezTo>
                  <a:close/>
                  <a:moveTo>
                    <a:pt x="134" y="39"/>
                  </a:moveTo>
                  <a:cubicBezTo>
                    <a:pt x="137" y="42"/>
                    <a:pt x="143" y="45"/>
                    <a:pt x="141" y="50"/>
                  </a:cubicBezTo>
                  <a:cubicBezTo>
                    <a:pt x="137" y="48"/>
                    <a:pt x="137" y="43"/>
                    <a:pt x="134" y="39"/>
                  </a:cubicBezTo>
                  <a:close/>
                  <a:moveTo>
                    <a:pt x="132" y="91"/>
                  </a:moveTo>
                  <a:cubicBezTo>
                    <a:pt x="131" y="88"/>
                    <a:pt x="129" y="86"/>
                    <a:pt x="129" y="83"/>
                  </a:cubicBezTo>
                  <a:cubicBezTo>
                    <a:pt x="132" y="80"/>
                    <a:pt x="132" y="75"/>
                    <a:pt x="134" y="72"/>
                  </a:cubicBezTo>
                  <a:cubicBezTo>
                    <a:pt x="140" y="77"/>
                    <a:pt x="138" y="88"/>
                    <a:pt x="132" y="91"/>
                  </a:cubicBezTo>
                  <a:close/>
                  <a:moveTo>
                    <a:pt x="123" y="164"/>
                  </a:moveTo>
                  <a:cubicBezTo>
                    <a:pt x="120" y="163"/>
                    <a:pt x="121" y="166"/>
                    <a:pt x="120" y="166"/>
                  </a:cubicBezTo>
                  <a:cubicBezTo>
                    <a:pt x="120" y="166"/>
                    <a:pt x="120" y="165"/>
                    <a:pt x="119" y="165"/>
                  </a:cubicBezTo>
                  <a:cubicBezTo>
                    <a:pt x="120" y="162"/>
                    <a:pt x="121" y="162"/>
                    <a:pt x="123" y="161"/>
                  </a:cubicBezTo>
                  <a:cubicBezTo>
                    <a:pt x="123" y="162"/>
                    <a:pt x="121" y="163"/>
                    <a:pt x="123" y="164"/>
                  </a:cubicBezTo>
                  <a:close/>
                  <a:moveTo>
                    <a:pt x="101" y="154"/>
                  </a:moveTo>
                  <a:cubicBezTo>
                    <a:pt x="104" y="153"/>
                    <a:pt x="102" y="149"/>
                    <a:pt x="106" y="149"/>
                  </a:cubicBezTo>
                  <a:cubicBezTo>
                    <a:pt x="108" y="152"/>
                    <a:pt x="105" y="156"/>
                    <a:pt x="103" y="159"/>
                  </a:cubicBezTo>
                  <a:cubicBezTo>
                    <a:pt x="103" y="156"/>
                    <a:pt x="101" y="157"/>
                    <a:pt x="101" y="154"/>
                  </a:cubicBezTo>
                  <a:close/>
                  <a:moveTo>
                    <a:pt x="82" y="116"/>
                  </a:moveTo>
                  <a:cubicBezTo>
                    <a:pt x="78" y="114"/>
                    <a:pt x="77" y="110"/>
                    <a:pt x="75" y="107"/>
                  </a:cubicBezTo>
                  <a:cubicBezTo>
                    <a:pt x="76" y="105"/>
                    <a:pt x="78" y="103"/>
                    <a:pt x="80" y="103"/>
                  </a:cubicBezTo>
                  <a:cubicBezTo>
                    <a:pt x="80" y="101"/>
                    <a:pt x="78" y="99"/>
                    <a:pt x="80" y="98"/>
                  </a:cubicBezTo>
                  <a:cubicBezTo>
                    <a:pt x="82" y="101"/>
                    <a:pt x="82" y="104"/>
                    <a:pt x="84" y="106"/>
                  </a:cubicBezTo>
                  <a:cubicBezTo>
                    <a:pt x="83" y="108"/>
                    <a:pt x="81" y="105"/>
                    <a:pt x="81" y="107"/>
                  </a:cubicBezTo>
                  <a:cubicBezTo>
                    <a:pt x="82" y="108"/>
                    <a:pt x="85" y="107"/>
                    <a:pt x="85" y="109"/>
                  </a:cubicBezTo>
                  <a:cubicBezTo>
                    <a:pt x="86" y="112"/>
                    <a:pt x="82" y="113"/>
                    <a:pt x="82" y="116"/>
                  </a:cubicBezTo>
                  <a:close/>
                  <a:moveTo>
                    <a:pt x="83" y="137"/>
                  </a:moveTo>
                  <a:cubicBezTo>
                    <a:pt x="82" y="139"/>
                    <a:pt x="81" y="142"/>
                    <a:pt x="79" y="143"/>
                  </a:cubicBezTo>
                  <a:cubicBezTo>
                    <a:pt x="76" y="139"/>
                    <a:pt x="75" y="133"/>
                    <a:pt x="79" y="129"/>
                  </a:cubicBezTo>
                  <a:cubicBezTo>
                    <a:pt x="80" y="133"/>
                    <a:pt x="82" y="134"/>
                    <a:pt x="83" y="137"/>
                  </a:cubicBezTo>
                  <a:close/>
                  <a:moveTo>
                    <a:pt x="56" y="148"/>
                  </a:moveTo>
                  <a:cubicBezTo>
                    <a:pt x="55" y="150"/>
                    <a:pt x="54" y="152"/>
                    <a:pt x="53" y="154"/>
                  </a:cubicBezTo>
                  <a:cubicBezTo>
                    <a:pt x="53" y="152"/>
                    <a:pt x="51" y="152"/>
                    <a:pt x="51" y="150"/>
                  </a:cubicBezTo>
                  <a:cubicBezTo>
                    <a:pt x="52" y="148"/>
                    <a:pt x="53" y="146"/>
                    <a:pt x="54" y="144"/>
                  </a:cubicBezTo>
                  <a:cubicBezTo>
                    <a:pt x="59" y="146"/>
                    <a:pt x="60" y="154"/>
                    <a:pt x="54" y="156"/>
                  </a:cubicBezTo>
                  <a:cubicBezTo>
                    <a:pt x="55" y="154"/>
                    <a:pt x="59" y="151"/>
                    <a:pt x="56" y="148"/>
                  </a:cubicBezTo>
                  <a:close/>
                  <a:moveTo>
                    <a:pt x="39" y="158"/>
                  </a:moveTo>
                  <a:cubicBezTo>
                    <a:pt x="39" y="156"/>
                    <a:pt x="38" y="156"/>
                    <a:pt x="38" y="154"/>
                  </a:cubicBezTo>
                  <a:cubicBezTo>
                    <a:pt x="41" y="154"/>
                    <a:pt x="40" y="150"/>
                    <a:pt x="43" y="149"/>
                  </a:cubicBezTo>
                  <a:cubicBezTo>
                    <a:pt x="46" y="152"/>
                    <a:pt x="43" y="157"/>
                    <a:pt x="39" y="158"/>
                  </a:cubicBezTo>
                  <a:close/>
                  <a:moveTo>
                    <a:pt x="42" y="176"/>
                  </a:moveTo>
                  <a:cubicBezTo>
                    <a:pt x="40" y="176"/>
                    <a:pt x="41" y="178"/>
                    <a:pt x="38" y="178"/>
                  </a:cubicBezTo>
                  <a:cubicBezTo>
                    <a:pt x="36" y="176"/>
                    <a:pt x="37" y="171"/>
                    <a:pt x="40" y="170"/>
                  </a:cubicBezTo>
                  <a:cubicBezTo>
                    <a:pt x="41" y="172"/>
                    <a:pt x="43" y="173"/>
                    <a:pt x="42" y="176"/>
                  </a:cubicBezTo>
                  <a:close/>
                  <a:moveTo>
                    <a:pt x="42" y="110"/>
                  </a:moveTo>
                  <a:cubicBezTo>
                    <a:pt x="43" y="105"/>
                    <a:pt x="44" y="101"/>
                    <a:pt x="47" y="101"/>
                  </a:cubicBezTo>
                  <a:cubicBezTo>
                    <a:pt x="46" y="105"/>
                    <a:pt x="45" y="108"/>
                    <a:pt x="42" y="110"/>
                  </a:cubicBezTo>
                  <a:close/>
                  <a:moveTo>
                    <a:pt x="38" y="101"/>
                  </a:moveTo>
                  <a:cubicBezTo>
                    <a:pt x="33" y="98"/>
                    <a:pt x="40" y="88"/>
                    <a:pt x="42" y="96"/>
                  </a:cubicBezTo>
                  <a:cubicBezTo>
                    <a:pt x="41" y="98"/>
                    <a:pt x="40" y="100"/>
                    <a:pt x="38" y="101"/>
                  </a:cubicBezTo>
                  <a:close/>
                  <a:moveTo>
                    <a:pt x="50" y="104"/>
                  </a:moveTo>
                  <a:cubicBezTo>
                    <a:pt x="50" y="106"/>
                    <a:pt x="49" y="108"/>
                    <a:pt x="47" y="109"/>
                  </a:cubicBezTo>
                  <a:cubicBezTo>
                    <a:pt x="48" y="107"/>
                    <a:pt x="48" y="104"/>
                    <a:pt x="50" y="104"/>
                  </a:cubicBezTo>
                  <a:close/>
                  <a:moveTo>
                    <a:pt x="47" y="97"/>
                  </a:moveTo>
                  <a:cubicBezTo>
                    <a:pt x="48" y="96"/>
                    <a:pt x="48" y="93"/>
                    <a:pt x="50" y="93"/>
                  </a:cubicBezTo>
                  <a:cubicBezTo>
                    <a:pt x="50" y="98"/>
                    <a:pt x="53" y="96"/>
                    <a:pt x="53" y="101"/>
                  </a:cubicBezTo>
                  <a:cubicBezTo>
                    <a:pt x="50" y="100"/>
                    <a:pt x="51" y="98"/>
                    <a:pt x="47" y="97"/>
                  </a:cubicBezTo>
                  <a:close/>
                  <a:moveTo>
                    <a:pt x="63" y="92"/>
                  </a:moveTo>
                  <a:cubicBezTo>
                    <a:pt x="63" y="89"/>
                    <a:pt x="65" y="88"/>
                    <a:pt x="65" y="87"/>
                  </a:cubicBezTo>
                  <a:cubicBezTo>
                    <a:pt x="65" y="89"/>
                    <a:pt x="66" y="92"/>
                    <a:pt x="63" y="92"/>
                  </a:cubicBezTo>
                  <a:close/>
                  <a:moveTo>
                    <a:pt x="64" y="112"/>
                  </a:moveTo>
                  <a:cubicBezTo>
                    <a:pt x="63" y="109"/>
                    <a:pt x="61" y="105"/>
                    <a:pt x="65" y="103"/>
                  </a:cubicBezTo>
                  <a:cubicBezTo>
                    <a:pt x="66" y="106"/>
                    <a:pt x="69" y="111"/>
                    <a:pt x="64" y="112"/>
                  </a:cubicBezTo>
                  <a:close/>
                  <a:moveTo>
                    <a:pt x="63" y="79"/>
                  </a:moveTo>
                  <a:cubicBezTo>
                    <a:pt x="59" y="77"/>
                    <a:pt x="58" y="71"/>
                    <a:pt x="63" y="69"/>
                  </a:cubicBezTo>
                  <a:cubicBezTo>
                    <a:pt x="66" y="72"/>
                    <a:pt x="65" y="77"/>
                    <a:pt x="63" y="79"/>
                  </a:cubicBezTo>
                  <a:close/>
                  <a:moveTo>
                    <a:pt x="62" y="81"/>
                  </a:moveTo>
                  <a:cubicBezTo>
                    <a:pt x="61" y="82"/>
                    <a:pt x="61" y="84"/>
                    <a:pt x="60" y="85"/>
                  </a:cubicBezTo>
                  <a:cubicBezTo>
                    <a:pt x="59" y="83"/>
                    <a:pt x="57" y="81"/>
                    <a:pt x="56" y="78"/>
                  </a:cubicBezTo>
                  <a:cubicBezTo>
                    <a:pt x="58" y="79"/>
                    <a:pt x="57" y="76"/>
                    <a:pt x="59" y="76"/>
                  </a:cubicBezTo>
                  <a:cubicBezTo>
                    <a:pt x="59" y="78"/>
                    <a:pt x="61" y="79"/>
                    <a:pt x="62" y="81"/>
                  </a:cubicBezTo>
                  <a:close/>
                  <a:moveTo>
                    <a:pt x="56" y="93"/>
                  </a:moveTo>
                  <a:cubicBezTo>
                    <a:pt x="55" y="92"/>
                    <a:pt x="51" y="88"/>
                    <a:pt x="54" y="87"/>
                  </a:cubicBezTo>
                  <a:cubicBezTo>
                    <a:pt x="54" y="89"/>
                    <a:pt x="59" y="92"/>
                    <a:pt x="56" y="93"/>
                  </a:cubicBezTo>
                  <a:close/>
                  <a:moveTo>
                    <a:pt x="56" y="116"/>
                  </a:moveTo>
                  <a:cubicBezTo>
                    <a:pt x="68" y="114"/>
                    <a:pt x="55" y="127"/>
                    <a:pt x="56" y="132"/>
                  </a:cubicBezTo>
                  <a:cubicBezTo>
                    <a:pt x="53" y="131"/>
                    <a:pt x="52" y="128"/>
                    <a:pt x="52" y="126"/>
                  </a:cubicBezTo>
                  <a:cubicBezTo>
                    <a:pt x="53" y="123"/>
                    <a:pt x="56" y="121"/>
                    <a:pt x="56" y="116"/>
                  </a:cubicBezTo>
                  <a:close/>
                  <a:moveTo>
                    <a:pt x="58" y="137"/>
                  </a:moveTo>
                  <a:cubicBezTo>
                    <a:pt x="60" y="133"/>
                    <a:pt x="61" y="128"/>
                    <a:pt x="65" y="125"/>
                  </a:cubicBezTo>
                  <a:cubicBezTo>
                    <a:pt x="71" y="131"/>
                    <a:pt x="69" y="141"/>
                    <a:pt x="63" y="145"/>
                  </a:cubicBezTo>
                  <a:cubicBezTo>
                    <a:pt x="60" y="143"/>
                    <a:pt x="60" y="139"/>
                    <a:pt x="58" y="137"/>
                  </a:cubicBezTo>
                  <a:close/>
                  <a:moveTo>
                    <a:pt x="67" y="118"/>
                  </a:moveTo>
                  <a:cubicBezTo>
                    <a:pt x="69" y="118"/>
                    <a:pt x="69" y="115"/>
                    <a:pt x="71" y="115"/>
                  </a:cubicBezTo>
                  <a:cubicBezTo>
                    <a:pt x="72" y="119"/>
                    <a:pt x="74" y="121"/>
                    <a:pt x="76" y="124"/>
                  </a:cubicBezTo>
                  <a:cubicBezTo>
                    <a:pt x="75" y="125"/>
                    <a:pt x="75" y="128"/>
                    <a:pt x="72" y="128"/>
                  </a:cubicBezTo>
                  <a:cubicBezTo>
                    <a:pt x="70" y="126"/>
                    <a:pt x="69" y="122"/>
                    <a:pt x="67" y="118"/>
                  </a:cubicBezTo>
                  <a:close/>
                  <a:moveTo>
                    <a:pt x="78" y="67"/>
                  </a:moveTo>
                  <a:cubicBezTo>
                    <a:pt x="75" y="68"/>
                    <a:pt x="75" y="63"/>
                    <a:pt x="78" y="64"/>
                  </a:cubicBezTo>
                  <a:cubicBezTo>
                    <a:pt x="79" y="65"/>
                    <a:pt x="78" y="66"/>
                    <a:pt x="78" y="67"/>
                  </a:cubicBezTo>
                  <a:close/>
                  <a:moveTo>
                    <a:pt x="79" y="88"/>
                  </a:moveTo>
                  <a:cubicBezTo>
                    <a:pt x="79" y="85"/>
                    <a:pt x="76" y="84"/>
                    <a:pt x="76" y="81"/>
                  </a:cubicBezTo>
                  <a:cubicBezTo>
                    <a:pt x="77" y="80"/>
                    <a:pt x="77" y="80"/>
                    <a:pt x="78" y="80"/>
                  </a:cubicBezTo>
                  <a:cubicBezTo>
                    <a:pt x="79" y="82"/>
                    <a:pt x="84" y="86"/>
                    <a:pt x="79" y="88"/>
                  </a:cubicBezTo>
                  <a:close/>
                  <a:moveTo>
                    <a:pt x="76" y="95"/>
                  </a:moveTo>
                  <a:cubicBezTo>
                    <a:pt x="74" y="93"/>
                    <a:pt x="72" y="91"/>
                    <a:pt x="72" y="88"/>
                  </a:cubicBezTo>
                  <a:cubicBezTo>
                    <a:pt x="73" y="88"/>
                    <a:pt x="72" y="86"/>
                    <a:pt x="74" y="87"/>
                  </a:cubicBezTo>
                  <a:cubicBezTo>
                    <a:pt x="74" y="89"/>
                    <a:pt x="79" y="93"/>
                    <a:pt x="76" y="95"/>
                  </a:cubicBezTo>
                  <a:close/>
                  <a:moveTo>
                    <a:pt x="117" y="106"/>
                  </a:moveTo>
                  <a:cubicBezTo>
                    <a:pt x="119" y="106"/>
                    <a:pt x="119" y="104"/>
                    <a:pt x="121" y="103"/>
                  </a:cubicBezTo>
                  <a:cubicBezTo>
                    <a:pt x="122" y="108"/>
                    <a:pt x="122" y="114"/>
                    <a:pt x="117" y="116"/>
                  </a:cubicBezTo>
                  <a:cubicBezTo>
                    <a:pt x="115" y="112"/>
                    <a:pt x="112" y="108"/>
                    <a:pt x="110" y="103"/>
                  </a:cubicBezTo>
                  <a:cubicBezTo>
                    <a:pt x="113" y="101"/>
                    <a:pt x="113" y="96"/>
                    <a:pt x="117" y="95"/>
                  </a:cubicBezTo>
                  <a:cubicBezTo>
                    <a:pt x="117" y="97"/>
                    <a:pt x="119" y="98"/>
                    <a:pt x="119" y="101"/>
                  </a:cubicBezTo>
                  <a:cubicBezTo>
                    <a:pt x="118" y="102"/>
                    <a:pt x="115" y="104"/>
                    <a:pt x="117" y="106"/>
                  </a:cubicBezTo>
                  <a:close/>
                  <a:moveTo>
                    <a:pt x="114" y="145"/>
                  </a:moveTo>
                  <a:cubicBezTo>
                    <a:pt x="115" y="147"/>
                    <a:pt x="116" y="148"/>
                    <a:pt x="117" y="150"/>
                  </a:cubicBezTo>
                  <a:cubicBezTo>
                    <a:pt x="115" y="150"/>
                    <a:pt x="115" y="153"/>
                    <a:pt x="113" y="153"/>
                  </a:cubicBezTo>
                  <a:cubicBezTo>
                    <a:pt x="111" y="151"/>
                    <a:pt x="112" y="146"/>
                    <a:pt x="114" y="145"/>
                  </a:cubicBezTo>
                  <a:close/>
                  <a:moveTo>
                    <a:pt x="110" y="129"/>
                  </a:moveTo>
                  <a:cubicBezTo>
                    <a:pt x="108" y="126"/>
                    <a:pt x="110" y="120"/>
                    <a:pt x="113" y="118"/>
                  </a:cubicBezTo>
                  <a:cubicBezTo>
                    <a:pt x="114" y="120"/>
                    <a:pt x="116" y="121"/>
                    <a:pt x="116" y="123"/>
                  </a:cubicBezTo>
                  <a:cubicBezTo>
                    <a:pt x="113" y="124"/>
                    <a:pt x="112" y="127"/>
                    <a:pt x="110" y="129"/>
                  </a:cubicBezTo>
                  <a:close/>
                  <a:moveTo>
                    <a:pt x="116" y="137"/>
                  </a:moveTo>
                  <a:cubicBezTo>
                    <a:pt x="110" y="136"/>
                    <a:pt x="117" y="130"/>
                    <a:pt x="119" y="127"/>
                  </a:cubicBezTo>
                  <a:cubicBezTo>
                    <a:pt x="121" y="131"/>
                    <a:pt x="116" y="133"/>
                    <a:pt x="116" y="137"/>
                  </a:cubicBezTo>
                  <a:close/>
                  <a:moveTo>
                    <a:pt x="117" y="83"/>
                  </a:moveTo>
                  <a:cubicBezTo>
                    <a:pt x="113" y="82"/>
                    <a:pt x="112" y="79"/>
                    <a:pt x="111" y="76"/>
                  </a:cubicBezTo>
                  <a:cubicBezTo>
                    <a:pt x="113" y="73"/>
                    <a:pt x="113" y="68"/>
                    <a:pt x="117" y="67"/>
                  </a:cubicBezTo>
                  <a:cubicBezTo>
                    <a:pt x="119" y="73"/>
                    <a:pt x="122" y="78"/>
                    <a:pt x="117" y="83"/>
                  </a:cubicBezTo>
                  <a:close/>
                  <a:moveTo>
                    <a:pt x="113" y="89"/>
                  </a:moveTo>
                  <a:cubicBezTo>
                    <a:pt x="111" y="92"/>
                    <a:pt x="110" y="95"/>
                    <a:pt x="108" y="97"/>
                  </a:cubicBezTo>
                  <a:cubicBezTo>
                    <a:pt x="106" y="95"/>
                    <a:pt x="104" y="93"/>
                    <a:pt x="103" y="90"/>
                  </a:cubicBezTo>
                  <a:cubicBezTo>
                    <a:pt x="106" y="87"/>
                    <a:pt x="106" y="83"/>
                    <a:pt x="109" y="81"/>
                  </a:cubicBezTo>
                  <a:cubicBezTo>
                    <a:pt x="110" y="84"/>
                    <a:pt x="112" y="86"/>
                    <a:pt x="113" y="89"/>
                  </a:cubicBezTo>
                  <a:close/>
                  <a:moveTo>
                    <a:pt x="99" y="109"/>
                  </a:moveTo>
                  <a:cubicBezTo>
                    <a:pt x="100" y="105"/>
                    <a:pt x="96" y="106"/>
                    <a:pt x="97" y="103"/>
                  </a:cubicBezTo>
                  <a:cubicBezTo>
                    <a:pt x="98" y="100"/>
                    <a:pt x="98" y="96"/>
                    <a:pt x="101" y="95"/>
                  </a:cubicBezTo>
                  <a:cubicBezTo>
                    <a:pt x="102" y="97"/>
                    <a:pt x="103" y="100"/>
                    <a:pt x="105" y="102"/>
                  </a:cubicBezTo>
                  <a:cubicBezTo>
                    <a:pt x="102" y="105"/>
                    <a:pt x="104" y="108"/>
                    <a:pt x="99" y="109"/>
                  </a:cubicBezTo>
                  <a:close/>
                  <a:moveTo>
                    <a:pt x="103" y="132"/>
                  </a:moveTo>
                  <a:cubicBezTo>
                    <a:pt x="100" y="130"/>
                    <a:pt x="99" y="126"/>
                    <a:pt x="98" y="123"/>
                  </a:cubicBezTo>
                  <a:cubicBezTo>
                    <a:pt x="99" y="122"/>
                    <a:pt x="99" y="122"/>
                    <a:pt x="100" y="121"/>
                  </a:cubicBezTo>
                  <a:cubicBezTo>
                    <a:pt x="101" y="125"/>
                    <a:pt x="105" y="127"/>
                    <a:pt x="103" y="132"/>
                  </a:cubicBezTo>
                  <a:close/>
                  <a:moveTo>
                    <a:pt x="101" y="84"/>
                  </a:moveTo>
                  <a:cubicBezTo>
                    <a:pt x="98" y="81"/>
                    <a:pt x="97" y="78"/>
                    <a:pt x="95" y="74"/>
                  </a:cubicBezTo>
                  <a:cubicBezTo>
                    <a:pt x="98" y="73"/>
                    <a:pt x="97" y="68"/>
                    <a:pt x="101" y="67"/>
                  </a:cubicBezTo>
                  <a:cubicBezTo>
                    <a:pt x="102" y="71"/>
                    <a:pt x="104" y="73"/>
                    <a:pt x="105" y="76"/>
                  </a:cubicBezTo>
                  <a:cubicBezTo>
                    <a:pt x="104" y="78"/>
                    <a:pt x="103" y="82"/>
                    <a:pt x="101" y="84"/>
                  </a:cubicBezTo>
                  <a:close/>
                  <a:moveTo>
                    <a:pt x="96" y="81"/>
                  </a:moveTo>
                  <a:cubicBezTo>
                    <a:pt x="93" y="84"/>
                    <a:pt x="98" y="89"/>
                    <a:pt x="97" y="94"/>
                  </a:cubicBezTo>
                  <a:cubicBezTo>
                    <a:pt x="94" y="93"/>
                    <a:pt x="95" y="97"/>
                    <a:pt x="93" y="96"/>
                  </a:cubicBezTo>
                  <a:cubicBezTo>
                    <a:pt x="91" y="93"/>
                    <a:pt x="89" y="91"/>
                    <a:pt x="87" y="87"/>
                  </a:cubicBezTo>
                  <a:cubicBezTo>
                    <a:pt x="89" y="84"/>
                    <a:pt x="90" y="81"/>
                    <a:pt x="93" y="78"/>
                  </a:cubicBezTo>
                  <a:cubicBezTo>
                    <a:pt x="93" y="80"/>
                    <a:pt x="96" y="79"/>
                    <a:pt x="96" y="81"/>
                  </a:cubicBezTo>
                  <a:close/>
                  <a:moveTo>
                    <a:pt x="95" y="117"/>
                  </a:moveTo>
                  <a:cubicBezTo>
                    <a:pt x="94" y="114"/>
                    <a:pt x="89" y="111"/>
                    <a:pt x="92" y="108"/>
                  </a:cubicBezTo>
                  <a:cubicBezTo>
                    <a:pt x="94" y="110"/>
                    <a:pt x="98" y="115"/>
                    <a:pt x="95" y="117"/>
                  </a:cubicBezTo>
                  <a:close/>
                  <a:moveTo>
                    <a:pt x="89" y="104"/>
                  </a:moveTo>
                  <a:cubicBezTo>
                    <a:pt x="86" y="101"/>
                    <a:pt x="82" y="95"/>
                    <a:pt x="84" y="92"/>
                  </a:cubicBezTo>
                  <a:cubicBezTo>
                    <a:pt x="86" y="96"/>
                    <a:pt x="90" y="100"/>
                    <a:pt x="89" y="104"/>
                  </a:cubicBezTo>
                  <a:close/>
                  <a:moveTo>
                    <a:pt x="89" y="116"/>
                  </a:moveTo>
                  <a:cubicBezTo>
                    <a:pt x="90" y="118"/>
                    <a:pt x="91" y="121"/>
                    <a:pt x="92" y="123"/>
                  </a:cubicBezTo>
                  <a:cubicBezTo>
                    <a:pt x="90" y="124"/>
                    <a:pt x="91" y="127"/>
                    <a:pt x="88" y="127"/>
                  </a:cubicBezTo>
                  <a:cubicBezTo>
                    <a:pt x="86" y="126"/>
                    <a:pt x="86" y="123"/>
                    <a:pt x="84" y="122"/>
                  </a:cubicBezTo>
                  <a:cubicBezTo>
                    <a:pt x="85" y="119"/>
                    <a:pt x="87" y="118"/>
                    <a:pt x="89" y="116"/>
                  </a:cubicBezTo>
                  <a:close/>
                  <a:moveTo>
                    <a:pt x="96" y="129"/>
                  </a:moveTo>
                  <a:cubicBezTo>
                    <a:pt x="98" y="133"/>
                    <a:pt x="101" y="140"/>
                    <a:pt x="97" y="144"/>
                  </a:cubicBezTo>
                  <a:cubicBezTo>
                    <a:pt x="94" y="141"/>
                    <a:pt x="93" y="138"/>
                    <a:pt x="91" y="134"/>
                  </a:cubicBezTo>
                  <a:cubicBezTo>
                    <a:pt x="93" y="133"/>
                    <a:pt x="92" y="129"/>
                    <a:pt x="96" y="129"/>
                  </a:cubicBezTo>
                  <a:close/>
                  <a:moveTo>
                    <a:pt x="102" y="141"/>
                  </a:moveTo>
                  <a:cubicBezTo>
                    <a:pt x="102" y="145"/>
                    <a:pt x="100" y="146"/>
                    <a:pt x="99" y="148"/>
                  </a:cubicBezTo>
                  <a:cubicBezTo>
                    <a:pt x="98" y="146"/>
                    <a:pt x="100" y="142"/>
                    <a:pt x="102" y="141"/>
                  </a:cubicBezTo>
                  <a:close/>
                  <a:moveTo>
                    <a:pt x="105" y="139"/>
                  </a:moveTo>
                  <a:cubicBezTo>
                    <a:pt x="105" y="137"/>
                    <a:pt x="104" y="136"/>
                    <a:pt x="104" y="133"/>
                  </a:cubicBezTo>
                  <a:cubicBezTo>
                    <a:pt x="105" y="133"/>
                    <a:pt x="105" y="132"/>
                    <a:pt x="106" y="132"/>
                  </a:cubicBezTo>
                  <a:cubicBezTo>
                    <a:pt x="108" y="134"/>
                    <a:pt x="106" y="137"/>
                    <a:pt x="105" y="139"/>
                  </a:cubicBezTo>
                  <a:close/>
                  <a:moveTo>
                    <a:pt x="103" y="115"/>
                  </a:moveTo>
                  <a:cubicBezTo>
                    <a:pt x="104" y="113"/>
                    <a:pt x="105" y="110"/>
                    <a:pt x="108" y="108"/>
                  </a:cubicBezTo>
                  <a:cubicBezTo>
                    <a:pt x="109" y="110"/>
                    <a:pt x="110" y="114"/>
                    <a:pt x="112" y="116"/>
                  </a:cubicBezTo>
                  <a:cubicBezTo>
                    <a:pt x="110" y="118"/>
                    <a:pt x="109" y="121"/>
                    <a:pt x="107" y="123"/>
                  </a:cubicBezTo>
                  <a:cubicBezTo>
                    <a:pt x="105" y="120"/>
                    <a:pt x="103" y="119"/>
                    <a:pt x="103" y="115"/>
                  </a:cubicBezTo>
                  <a:close/>
                  <a:moveTo>
                    <a:pt x="110" y="140"/>
                  </a:moveTo>
                  <a:cubicBezTo>
                    <a:pt x="112" y="141"/>
                    <a:pt x="112" y="146"/>
                    <a:pt x="109" y="145"/>
                  </a:cubicBezTo>
                  <a:cubicBezTo>
                    <a:pt x="108" y="143"/>
                    <a:pt x="108" y="141"/>
                    <a:pt x="110" y="140"/>
                  </a:cubicBezTo>
                  <a:close/>
                  <a:moveTo>
                    <a:pt x="113" y="163"/>
                  </a:moveTo>
                  <a:cubicBezTo>
                    <a:pt x="117" y="166"/>
                    <a:pt x="113" y="170"/>
                    <a:pt x="111" y="172"/>
                  </a:cubicBezTo>
                  <a:cubicBezTo>
                    <a:pt x="108" y="169"/>
                    <a:pt x="111" y="165"/>
                    <a:pt x="113" y="163"/>
                  </a:cubicBezTo>
                  <a:close/>
                  <a:moveTo>
                    <a:pt x="118" y="171"/>
                  </a:moveTo>
                  <a:cubicBezTo>
                    <a:pt x="115" y="172"/>
                    <a:pt x="116" y="176"/>
                    <a:pt x="113" y="176"/>
                  </a:cubicBezTo>
                  <a:cubicBezTo>
                    <a:pt x="114" y="174"/>
                    <a:pt x="115" y="169"/>
                    <a:pt x="118" y="171"/>
                  </a:cubicBezTo>
                  <a:close/>
                  <a:moveTo>
                    <a:pt x="119" y="154"/>
                  </a:moveTo>
                  <a:cubicBezTo>
                    <a:pt x="122" y="156"/>
                    <a:pt x="120" y="160"/>
                    <a:pt x="117" y="161"/>
                  </a:cubicBezTo>
                  <a:cubicBezTo>
                    <a:pt x="116" y="159"/>
                    <a:pt x="117" y="155"/>
                    <a:pt x="119" y="154"/>
                  </a:cubicBezTo>
                  <a:close/>
                  <a:moveTo>
                    <a:pt x="120" y="179"/>
                  </a:moveTo>
                  <a:cubicBezTo>
                    <a:pt x="122" y="181"/>
                    <a:pt x="122" y="187"/>
                    <a:pt x="119" y="188"/>
                  </a:cubicBezTo>
                  <a:cubicBezTo>
                    <a:pt x="118" y="185"/>
                    <a:pt x="115" y="180"/>
                    <a:pt x="120" y="179"/>
                  </a:cubicBezTo>
                  <a:close/>
                  <a:moveTo>
                    <a:pt x="120" y="144"/>
                  </a:moveTo>
                  <a:cubicBezTo>
                    <a:pt x="112" y="142"/>
                    <a:pt x="122" y="126"/>
                    <a:pt x="123" y="138"/>
                  </a:cubicBezTo>
                  <a:cubicBezTo>
                    <a:pt x="121" y="140"/>
                    <a:pt x="121" y="143"/>
                    <a:pt x="120" y="144"/>
                  </a:cubicBezTo>
                  <a:close/>
                  <a:moveTo>
                    <a:pt x="122" y="124"/>
                  </a:moveTo>
                  <a:cubicBezTo>
                    <a:pt x="121" y="121"/>
                    <a:pt x="124" y="118"/>
                    <a:pt x="126" y="116"/>
                  </a:cubicBezTo>
                  <a:cubicBezTo>
                    <a:pt x="127" y="118"/>
                    <a:pt x="123" y="121"/>
                    <a:pt x="122" y="124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3"/>
                    <a:pt x="121" y="94"/>
                  </a:cubicBezTo>
                  <a:cubicBezTo>
                    <a:pt x="116" y="91"/>
                    <a:pt x="120" y="84"/>
                    <a:pt x="123" y="82"/>
                  </a:cubicBezTo>
                  <a:cubicBezTo>
                    <a:pt x="126" y="89"/>
                    <a:pt x="134" y="97"/>
                    <a:pt x="126" y="103"/>
                  </a:cubicBezTo>
                  <a:cubicBezTo>
                    <a:pt x="120" y="99"/>
                    <a:pt x="127" y="92"/>
                    <a:pt x="123" y="89"/>
                  </a:cubicBezTo>
                  <a:close/>
                  <a:moveTo>
                    <a:pt x="131" y="106"/>
                  </a:moveTo>
                  <a:cubicBezTo>
                    <a:pt x="131" y="108"/>
                    <a:pt x="131" y="110"/>
                    <a:pt x="129" y="110"/>
                  </a:cubicBezTo>
                  <a:cubicBezTo>
                    <a:pt x="129" y="109"/>
                    <a:pt x="129" y="106"/>
                    <a:pt x="131" y="106"/>
                  </a:cubicBezTo>
                  <a:close/>
                  <a:moveTo>
                    <a:pt x="127" y="81"/>
                  </a:moveTo>
                  <a:cubicBezTo>
                    <a:pt x="124" y="77"/>
                    <a:pt x="128" y="74"/>
                    <a:pt x="130" y="72"/>
                  </a:cubicBezTo>
                  <a:cubicBezTo>
                    <a:pt x="128" y="76"/>
                    <a:pt x="129" y="78"/>
                    <a:pt x="127" y="81"/>
                  </a:cubicBezTo>
                  <a:close/>
                  <a:moveTo>
                    <a:pt x="121" y="72"/>
                  </a:moveTo>
                  <a:cubicBezTo>
                    <a:pt x="118" y="65"/>
                    <a:pt x="117" y="56"/>
                    <a:pt x="123" y="51"/>
                  </a:cubicBezTo>
                  <a:cubicBezTo>
                    <a:pt x="129" y="57"/>
                    <a:pt x="129" y="68"/>
                    <a:pt x="121" y="72"/>
                  </a:cubicBezTo>
                  <a:close/>
                  <a:moveTo>
                    <a:pt x="115" y="27"/>
                  </a:moveTo>
                  <a:cubicBezTo>
                    <a:pt x="118" y="31"/>
                    <a:pt x="122" y="33"/>
                    <a:pt x="122" y="40"/>
                  </a:cubicBezTo>
                  <a:cubicBezTo>
                    <a:pt x="119" y="37"/>
                    <a:pt x="115" y="31"/>
                    <a:pt x="115" y="27"/>
                  </a:cubicBezTo>
                  <a:close/>
                  <a:moveTo>
                    <a:pt x="117" y="39"/>
                  </a:moveTo>
                  <a:cubicBezTo>
                    <a:pt x="117" y="40"/>
                    <a:pt x="116" y="40"/>
                    <a:pt x="115" y="41"/>
                  </a:cubicBezTo>
                  <a:cubicBezTo>
                    <a:pt x="120" y="45"/>
                    <a:pt x="118" y="53"/>
                    <a:pt x="114" y="56"/>
                  </a:cubicBezTo>
                  <a:cubicBezTo>
                    <a:pt x="110" y="48"/>
                    <a:pt x="105" y="39"/>
                    <a:pt x="101" y="30"/>
                  </a:cubicBezTo>
                  <a:cubicBezTo>
                    <a:pt x="102" y="30"/>
                    <a:pt x="101" y="29"/>
                    <a:pt x="102" y="29"/>
                  </a:cubicBezTo>
                  <a:cubicBezTo>
                    <a:pt x="107" y="32"/>
                    <a:pt x="110" y="40"/>
                    <a:pt x="117" y="39"/>
                  </a:cubicBezTo>
                  <a:close/>
                  <a:moveTo>
                    <a:pt x="101" y="43"/>
                  </a:moveTo>
                  <a:cubicBezTo>
                    <a:pt x="100" y="41"/>
                    <a:pt x="98" y="40"/>
                    <a:pt x="98" y="38"/>
                  </a:cubicBezTo>
                  <a:cubicBezTo>
                    <a:pt x="100" y="38"/>
                    <a:pt x="102" y="42"/>
                    <a:pt x="101" y="43"/>
                  </a:cubicBezTo>
                  <a:close/>
                  <a:moveTo>
                    <a:pt x="102" y="48"/>
                  </a:moveTo>
                  <a:cubicBezTo>
                    <a:pt x="104" y="48"/>
                    <a:pt x="103" y="45"/>
                    <a:pt x="105" y="47"/>
                  </a:cubicBezTo>
                  <a:cubicBezTo>
                    <a:pt x="106" y="49"/>
                    <a:pt x="110" y="52"/>
                    <a:pt x="108" y="56"/>
                  </a:cubicBezTo>
                  <a:cubicBezTo>
                    <a:pt x="116" y="58"/>
                    <a:pt x="111" y="68"/>
                    <a:pt x="107" y="71"/>
                  </a:cubicBezTo>
                  <a:cubicBezTo>
                    <a:pt x="103" y="66"/>
                    <a:pt x="103" y="61"/>
                    <a:pt x="104" y="56"/>
                  </a:cubicBezTo>
                  <a:cubicBezTo>
                    <a:pt x="102" y="55"/>
                    <a:pt x="101" y="55"/>
                    <a:pt x="99" y="55"/>
                  </a:cubicBezTo>
                  <a:cubicBezTo>
                    <a:pt x="97" y="52"/>
                    <a:pt x="96" y="49"/>
                    <a:pt x="94" y="45"/>
                  </a:cubicBezTo>
                  <a:cubicBezTo>
                    <a:pt x="96" y="39"/>
                    <a:pt x="99" y="46"/>
                    <a:pt x="102" y="48"/>
                  </a:cubicBezTo>
                  <a:close/>
                  <a:moveTo>
                    <a:pt x="88" y="74"/>
                  </a:moveTo>
                  <a:cubicBezTo>
                    <a:pt x="88" y="70"/>
                    <a:pt x="84" y="70"/>
                    <a:pt x="83" y="65"/>
                  </a:cubicBezTo>
                  <a:cubicBezTo>
                    <a:pt x="87" y="66"/>
                    <a:pt x="91" y="72"/>
                    <a:pt x="88" y="74"/>
                  </a:cubicBezTo>
                  <a:close/>
                  <a:moveTo>
                    <a:pt x="83" y="55"/>
                  </a:moveTo>
                  <a:cubicBezTo>
                    <a:pt x="81" y="53"/>
                    <a:pt x="83" y="49"/>
                    <a:pt x="85" y="48"/>
                  </a:cubicBezTo>
                  <a:cubicBezTo>
                    <a:pt x="87" y="51"/>
                    <a:pt x="85" y="53"/>
                    <a:pt x="83" y="55"/>
                  </a:cubicBezTo>
                  <a:close/>
                  <a:moveTo>
                    <a:pt x="83" y="70"/>
                  </a:moveTo>
                  <a:cubicBezTo>
                    <a:pt x="87" y="73"/>
                    <a:pt x="89" y="79"/>
                    <a:pt x="83" y="81"/>
                  </a:cubicBezTo>
                  <a:cubicBezTo>
                    <a:pt x="82" y="78"/>
                    <a:pt x="77" y="72"/>
                    <a:pt x="83" y="70"/>
                  </a:cubicBezTo>
                  <a:close/>
                  <a:moveTo>
                    <a:pt x="79" y="63"/>
                  </a:moveTo>
                  <a:cubicBezTo>
                    <a:pt x="78" y="61"/>
                    <a:pt x="78" y="56"/>
                    <a:pt x="81" y="56"/>
                  </a:cubicBezTo>
                  <a:cubicBezTo>
                    <a:pt x="81" y="57"/>
                    <a:pt x="81" y="57"/>
                    <a:pt x="82" y="58"/>
                  </a:cubicBezTo>
                  <a:cubicBezTo>
                    <a:pt x="81" y="59"/>
                    <a:pt x="81" y="62"/>
                    <a:pt x="79" y="63"/>
                  </a:cubicBezTo>
                  <a:close/>
                  <a:moveTo>
                    <a:pt x="79" y="47"/>
                  </a:moveTo>
                  <a:cubicBezTo>
                    <a:pt x="77" y="46"/>
                    <a:pt x="74" y="42"/>
                    <a:pt x="76" y="39"/>
                  </a:cubicBezTo>
                  <a:cubicBezTo>
                    <a:pt x="77" y="41"/>
                    <a:pt x="80" y="41"/>
                    <a:pt x="81" y="45"/>
                  </a:cubicBezTo>
                  <a:cubicBezTo>
                    <a:pt x="80" y="45"/>
                    <a:pt x="80" y="46"/>
                    <a:pt x="79" y="47"/>
                  </a:cubicBezTo>
                  <a:close/>
                  <a:moveTo>
                    <a:pt x="75" y="57"/>
                  </a:moveTo>
                  <a:cubicBezTo>
                    <a:pt x="70" y="56"/>
                    <a:pt x="69" y="49"/>
                    <a:pt x="74" y="47"/>
                  </a:cubicBezTo>
                  <a:cubicBezTo>
                    <a:pt x="78" y="49"/>
                    <a:pt x="76" y="53"/>
                    <a:pt x="75" y="57"/>
                  </a:cubicBezTo>
                  <a:close/>
                  <a:moveTo>
                    <a:pt x="71" y="92"/>
                  </a:moveTo>
                  <a:cubicBezTo>
                    <a:pt x="72" y="95"/>
                    <a:pt x="74" y="95"/>
                    <a:pt x="74" y="98"/>
                  </a:cubicBezTo>
                  <a:cubicBezTo>
                    <a:pt x="73" y="100"/>
                    <a:pt x="72" y="101"/>
                    <a:pt x="71" y="103"/>
                  </a:cubicBezTo>
                  <a:cubicBezTo>
                    <a:pt x="70" y="100"/>
                    <a:pt x="68" y="99"/>
                    <a:pt x="67" y="96"/>
                  </a:cubicBezTo>
                  <a:cubicBezTo>
                    <a:pt x="70" y="96"/>
                    <a:pt x="68" y="92"/>
                    <a:pt x="71" y="92"/>
                  </a:cubicBezTo>
                  <a:close/>
                  <a:moveTo>
                    <a:pt x="67" y="83"/>
                  </a:moveTo>
                  <a:cubicBezTo>
                    <a:pt x="68" y="82"/>
                    <a:pt x="68" y="80"/>
                    <a:pt x="69" y="79"/>
                  </a:cubicBezTo>
                  <a:cubicBezTo>
                    <a:pt x="70" y="81"/>
                    <a:pt x="69" y="83"/>
                    <a:pt x="67" y="83"/>
                  </a:cubicBezTo>
                  <a:close/>
                  <a:moveTo>
                    <a:pt x="69" y="66"/>
                  </a:moveTo>
                  <a:cubicBezTo>
                    <a:pt x="67" y="64"/>
                    <a:pt x="65" y="64"/>
                    <a:pt x="65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8" y="61"/>
                    <a:pt x="71" y="64"/>
                    <a:pt x="69" y="66"/>
                  </a:cubicBezTo>
                  <a:close/>
                  <a:moveTo>
                    <a:pt x="66" y="48"/>
                  </a:moveTo>
                  <a:cubicBezTo>
                    <a:pt x="63" y="48"/>
                    <a:pt x="64" y="45"/>
                    <a:pt x="61" y="45"/>
                  </a:cubicBezTo>
                  <a:cubicBezTo>
                    <a:pt x="61" y="47"/>
                    <a:pt x="59" y="47"/>
                    <a:pt x="59" y="48"/>
                  </a:cubicBezTo>
                  <a:cubicBezTo>
                    <a:pt x="60" y="50"/>
                    <a:pt x="62" y="51"/>
                    <a:pt x="63" y="54"/>
                  </a:cubicBezTo>
                  <a:cubicBezTo>
                    <a:pt x="61" y="60"/>
                    <a:pt x="56" y="65"/>
                    <a:pt x="56" y="70"/>
                  </a:cubicBezTo>
                  <a:cubicBezTo>
                    <a:pt x="53" y="69"/>
                    <a:pt x="51" y="66"/>
                    <a:pt x="50" y="63"/>
                  </a:cubicBezTo>
                  <a:cubicBezTo>
                    <a:pt x="51" y="55"/>
                    <a:pt x="56" y="50"/>
                    <a:pt x="56" y="40"/>
                  </a:cubicBezTo>
                  <a:cubicBezTo>
                    <a:pt x="59" y="37"/>
                    <a:pt x="61" y="34"/>
                    <a:pt x="65" y="33"/>
                  </a:cubicBezTo>
                  <a:cubicBezTo>
                    <a:pt x="69" y="37"/>
                    <a:pt x="69" y="43"/>
                    <a:pt x="66" y="48"/>
                  </a:cubicBezTo>
                  <a:close/>
                  <a:moveTo>
                    <a:pt x="50" y="80"/>
                  </a:moveTo>
                  <a:cubicBezTo>
                    <a:pt x="47" y="79"/>
                    <a:pt x="46" y="76"/>
                    <a:pt x="44" y="74"/>
                  </a:cubicBezTo>
                  <a:cubicBezTo>
                    <a:pt x="46" y="75"/>
                    <a:pt x="44" y="71"/>
                    <a:pt x="47" y="72"/>
                  </a:cubicBezTo>
                  <a:cubicBezTo>
                    <a:pt x="48" y="74"/>
                    <a:pt x="52" y="77"/>
                    <a:pt x="50" y="80"/>
                  </a:cubicBezTo>
                  <a:close/>
                  <a:moveTo>
                    <a:pt x="39" y="87"/>
                  </a:moveTo>
                  <a:cubicBezTo>
                    <a:pt x="41" y="86"/>
                    <a:pt x="40" y="82"/>
                    <a:pt x="43" y="81"/>
                  </a:cubicBezTo>
                  <a:cubicBezTo>
                    <a:pt x="50" y="84"/>
                    <a:pt x="43" y="98"/>
                    <a:pt x="39" y="87"/>
                  </a:cubicBezTo>
                  <a:close/>
                  <a:moveTo>
                    <a:pt x="39" y="115"/>
                  </a:moveTo>
                  <a:cubicBezTo>
                    <a:pt x="42" y="120"/>
                    <a:pt x="40" y="123"/>
                    <a:pt x="37" y="127"/>
                  </a:cubicBezTo>
                  <a:cubicBezTo>
                    <a:pt x="35" y="123"/>
                    <a:pt x="34" y="117"/>
                    <a:pt x="39" y="115"/>
                  </a:cubicBezTo>
                  <a:close/>
                  <a:moveTo>
                    <a:pt x="38" y="195"/>
                  </a:moveTo>
                  <a:cubicBezTo>
                    <a:pt x="40" y="200"/>
                    <a:pt x="45" y="204"/>
                    <a:pt x="44" y="208"/>
                  </a:cubicBezTo>
                  <a:cubicBezTo>
                    <a:pt x="42" y="204"/>
                    <a:pt x="37" y="203"/>
                    <a:pt x="36" y="197"/>
                  </a:cubicBezTo>
                  <a:cubicBezTo>
                    <a:pt x="38" y="197"/>
                    <a:pt x="36" y="195"/>
                    <a:pt x="38" y="195"/>
                  </a:cubicBezTo>
                  <a:close/>
                  <a:moveTo>
                    <a:pt x="43" y="185"/>
                  </a:moveTo>
                  <a:cubicBezTo>
                    <a:pt x="45" y="184"/>
                    <a:pt x="44" y="181"/>
                    <a:pt x="47" y="181"/>
                  </a:cubicBezTo>
                  <a:cubicBezTo>
                    <a:pt x="49" y="184"/>
                    <a:pt x="48" y="186"/>
                    <a:pt x="47" y="190"/>
                  </a:cubicBezTo>
                  <a:cubicBezTo>
                    <a:pt x="45" y="189"/>
                    <a:pt x="44" y="187"/>
                    <a:pt x="43" y="185"/>
                  </a:cubicBezTo>
                  <a:close/>
                  <a:moveTo>
                    <a:pt x="47" y="168"/>
                  </a:moveTo>
                  <a:cubicBezTo>
                    <a:pt x="41" y="167"/>
                    <a:pt x="44" y="159"/>
                    <a:pt x="48" y="158"/>
                  </a:cubicBezTo>
                  <a:cubicBezTo>
                    <a:pt x="51" y="160"/>
                    <a:pt x="48" y="164"/>
                    <a:pt x="47" y="168"/>
                  </a:cubicBezTo>
                  <a:close/>
                  <a:moveTo>
                    <a:pt x="47" y="144"/>
                  </a:moveTo>
                  <a:cubicBezTo>
                    <a:pt x="47" y="142"/>
                    <a:pt x="45" y="143"/>
                    <a:pt x="45" y="141"/>
                  </a:cubicBezTo>
                  <a:cubicBezTo>
                    <a:pt x="47" y="137"/>
                    <a:pt x="46" y="133"/>
                    <a:pt x="48" y="132"/>
                  </a:cubicBezTo>
                  <a:cubicBezTo>
                    <a:pt x="49" y="134"/>
                    <a:pt x="51" y="134"/>
                    <a:pt x="52" y="137"/>
                  </a:cubicBezTo>
                  <a:cubicBezTo>
                    <a:pt x="50" y="139"/>
                    <a:pt x="50" y="143"/>
                    <a:pt x="47" y="144"/>
                  </a:cubicBezTo>
                  <a:close/>
                  <a:moveTo>
                    <a:pt x="58" y="162"/>
                  </a:moveTo>
                  <a:cubicBezTo>
                    <a:pt x="59" y="160"/>
                    <a:pt x="60" y="157"/>
                    <a:pt x="62" y="156"/>
                  </a:cubicBezTo>
                  <a:cubicBezTo>
                    <a:pt x="64" y="159"/>
                    <a:pt x="66" y="161"/>
                    <a:pt x="67" y="165"/>
                  </a:cubicBezTo>
                  <a:cubicBezTo>
                    <a:pt x="65" y="166"/>
                    <a:pt x="64" y="168"/>
                    <a:pt x="63" y="170"/>
                  </a:cubicBezTo>
                  <a:cubicBezTo>
                    <a:pt x="61" y="168"/>
                    <a:pt x="59" y="164"/>
                    <a:pt x="58" y="162"/>
                  </a:cubicBezTo>
                  <a:close/>
                  <a:moveTo>
                    <a:pt x="65" y="150"/>
                  </a:moveTo>
                  <a:cubicBezTo>
                    <a:pt x="68" y="147"/>
                    <a:pt x="69" y="143"/>
                    <a:pt x="72" y="141"/>
                  </a:cubicBezTo>
                  <a:cubicBezTo>
                    <a:pt x="74" y="143"/>
                    <a:pt x="75" y="147"/>
                    <a:pt x="76" y="150"/>
                  </a:cubicBezTo>
                  <a:cubicBezTo>
                    <a:pt x="74" y="152"/>
                    <a:pt x="72" y="156"/>
                    <a:pt x="70" y="158"/>
                  </a:cubicBezTo>
                  <a:cubicBezTo>
                    <a:pt x="69" y="155"/>
                    <a:pt x="67" y="153"/>
                    <a:pt x="65" y="150"/>
                  </a:cubicBezTo>
                  <a:close/>
                  <a:moveTo>
                    <a:pt x="88" y="160"/>
                  </a:moveTo>
                  <a:cubicBezTo>
                    <a:pt x="86" y="156"/>
                    <a:pt x="85" y="153"/>
                    <a:pt x="83" y="150"/>
                  </a:cubicBezTo>
                  <a:cubicBezTo>
                    <a:pt x="84" y="145"/>
                    <a:pt x="86" y="141"/>
                    <a:pt x="88" y="143"/>
                  </a:cubicBezTo>
                  <a:cubicBezTo>
                    <a:pt x="88" y="143"/>
                    <a:pt x="90" y="149"/>
                    <a:pt x="92" y="153"/>
                  </a:cubicBezTo>
                  <a:cubicBezTo>
                    <a:pt x="91" y="155"/>
                    <a:pt x="89" y="157"/>
                    <a:pt x="88" y="160"/>
                  </a:cubicBezTo>
                  <a:close/>
                  <a:moveTo>
                    <a:pt x="98" y="161"/>
                  </a:moveTo>
                  <a:cubicBezTo>
                    <a:pt x="98" y="163"/>
                    <a:pt x="100" y="163"/>
                    <a:pt x="99" y="165"/>
                  </a:cubicBezTo>
                  <a:cubicBezTo>
                    <a:pt x="97" y="168"/>
                    <a:pt x="98" y="172"/>
                    <a:pt x="95" y="174"/>
                  </a:cubicBezTo>
                  <a:cubicBezTo>
                    <a:pt x="94" y="172"/>
                    <a:pt x="93" y="170"/>
                    <a:pt x="92" y="168"/>
                  </a:cubicBezTo>
                  <a:cubicBezTo>
                    <a:pt x="95" y="166"/>
                    <a:pt x="95" y="162"/>
                    <a:pt x="98" y="161"/>
                  </a:cubicBezTo>
                  <a:close/>
                  <a:moveTo>
                    <a:pt x="102" y="168"/>
                  </a:moveTo>
                  <a:cubicBezTo>
                    <a:pt x="102" y="170"/>
                    <a:pt x="102" y="171"/>
                    <a:pt x="102" y="172"/>
                  </a:cubicBezTo>
                  <a:cubicBezTo>
                    <a:pt x="99" y="172"/>
                    <a:pt x="99" y="175"/>
                    <a:pt x="98" y="176"/>
                  </a:cubicBezTo>
                  <a:cubicBezTo>
                    <a:pt x="96" y="176"/>
                    <a:pt x="100" y="169"/>
                    <a:pt x="102" y="168"/>
                  </a:cubicBezTo>
                  <a:close/>
                  <a:moveTo>
                    <a:pt x="105" y="174"/>
                  </a:moveTo>
                  <a:cubicBezTo>
                    <a:pt x="106" y="175"/>
                    <a:pt x="107" y="174"/>
                    <a:pt x="107" y="175"/>
                  </a:cubicBezTo>
                  <a:cubicBezTo>
                    <a:pt x="107" y="178"/>
                    <a:pt x="107" y="185"/>
                    <a:pt x="103" y="187"/>
                  </a:cubicBezTo>
                  <a:cubicBezTo>
                    <a:pt x="98" y="183"/>
                    <a:pt x="102" y="177"/>
                    <a:pt x="105" y="174"/>
                  </a:cubicBezTo>
                  <a:close/>
                  <a:moveTo>
                    <a:pt x="104" y="203"/>
                  </a:moveTo>
                  <a:cubicBezTo>
                    <a:pt x="108" y="206"/>
                    <a:pt x="110" y="215"/>
                    <a:pt x="104" y="217"/>
                  </a:cubicBezTo>
                  <a:cubicBezTo>
                    <a:pt x="102" y="215"/>
                    <a:pt x="101" y="212"/>
                    <a:pt x="99" y="210"/>
                  </a:cubicBezTo>
                  <a:cubicBezTo>
                    <a:pt x="101" y="208"/>
                    <a:pt x="103" y="205"/>
                    <a:pt x="104" y="203"/>
                  </a:cubicBezTo>
                  <a:close/>
                  <a:moveTo>
                    <a:pt x="106" y="163"/>
                  </a:moveTo>
                  <a:cubicBezTo>
                    <a:pt x="103" y="161"/>
                    <a:pt x="106" y="156"/>
                    <a:pt x="110" y="156"/>
                  </a:cubicBezTo>
                  <a:cubicBezTo>
                    <a:pt x="111" y="159"/>
                    <a:pt x="108" y="161"/>
                    <a:pt x="106" y="163"/>
                  </a:cubicBezTo>
                  <a:close/>
                  <a:moveTo>
                    <a:pt x="114" y="189"/>
                  </a:moveTo>
                  <a:cubicBezTo>
                    <a:pt x="114" y="192"/>
                    <a:pt x="117" y="193"/>
                    <a:pt x="117" y="196"/>
                  </a:cubicBezTo>
                  <a:cubicBezTo>
                    <a:pt x="115" y="199"/>
                    <a:pt x="113" y="201"/>
                    <a:pt x="113" y="204"/>
                  </a:cubicBezTo>
                  <a:cubicBezTo>
                    <a:pt x="107" y="202"/>
                    <a:pt x="107" y="191"/>
                    <a:pt x="114" y="189"/>
                  </a:cubicBezTo>
                  <a:close/>
                  <a:moveTo>
                    <a:pt x="119" y="201"/>
                  </a:moveTo>
                  <a:cubicBezTo>
                    <a:pt x="118" y="201"/>
                    <a:pt x="118" y="201"/>
                    <a:pt x="119" y="202"/>
                  </a:cubicBezTo>
                  <a:cubicBezTo>
                    <a:pt x="116" y="201"/>
                    <a:pt x="118" y="205"/>
                    <a:pt x="116" y="205"/>
                  </a:cubicBezTo>
                  <a:cubicBezTo>
                    <a:pt x="116" y="203"/>
                    <a:pt x="118" y="199"/>
                    <a:pt x="119" y="201"/>
                  </a:cubicBezTo>
                  <a:close/>
                  <a:moveTo>
                    <a:pt x="122" y="205"/>
                  </a:moveTo>
                  <a:cubicBezTo>
                    <a:pt x="124" y="210"/>
                    <a:pt x="120" y="213"/>
                    <a:pt x="118" y="216"/>
                  </a:cubicBezTo>
                  <a:cubicBezTo>
                    <a:pt x="116" y="212"/>
                    <a:pt x="120" y="208"/>
                    <a:pt x="122" y="205"/>
                  </a:cubicBezTo>
                  <a:close/>
                  <a:moveTo>
                    <a:pt x="124" y="189"/>
                  </a:moveTo>
                  <a:cubicBezTo>
                    <a:pt x="125" y="190"/>
                    <a:pt x="124" y="193"/>
                    <a:pt x="123" y="193"/>
                  </a:cubicBezTo>
                  <a:cubicBezTo>
                    <a:pt x="121" y="192"/>
                    <a:pt x="122" y="189"/>
                    <a:pt x="124" y="189"/>
                  </a:cubicBezTo>
                  <a:close/>
                  <a:moveTo>
                    <a:pt x="122" y="150"/>
                  </a:moveTo>
                  <a:cubicBezTo>
                    <a:pt x="123" y="148"/>
                    <a:pt x="125" y="142"/>
                    <a:pt x="128" y="143"/>
                  </a:cubicBezTo>
                  <a:cubicBezTo>
                    <a:pt x="126" y="144"/>
                    <a:pt x="128" y="144"/>
                    <a:pt x="128" y="145"/>
                  </a:cubicBezTo>
                  <a:cubicBezTo>
                    <a:pt x="126" y="147"/>
                    <a:pt x="126" y="150"/>
                    <a:pt x="123" y="152"/>
                  </a:cubicBezTo>
                  <a:cubicBezTo>
                    <a:pt x="123" y="151"/>
                    <a:pt x="123" y="150"/>
                    <a:pt x="122" y="150"/>
                  </a:cubicBezTo>
                  <a:close/>
                  <a:moveTo>
                    <a:pt x="126" y="132"/>
                  </a:moveTo>
                  <a:cubicBezTo>
                    <a:pt x="123" y="127"/>
                    <a:pt x="124" y="122"/>
                    <a:pt x="128" y="119"/>
                  </a:cubicBezTo>
                  <a:cubicBezTo>
                    <a:pt x="131" y="123"/>
                    <a:pt x="132" y="130"/>
                    <a:pt x="126" y="132"/>
                  </a:cubicBezTo>
                  <a:close/>
                  <a:moveTo>
                    <a:pt x="134" y="121"/>
                  </a:moveTo>
                  <a:cubicBezTo>
                    <a:pt x="133" y="118"/>
                    <a:pt x="131" y="116"/>
                    <a:pt x="130" y="113"/>
                  </a:cubicBezTo>
                  <a:cubicBezTo>
                    <a:pt x="132" y="111"/>
                    <a:pt x="133" y="108"/>
                    <a:pt x="134" y="105"/>
                  </a:cubicBezTo>
                  <a:cubicBezTo>
                    <a:pt x="134" y="105"/>
                    <a:pt x="135" y="105"/>
                    <a:pt x="136" y="105"/>
                  </a:cubicBezTo>
                  <a:cubicBezTo>
                    <a:pt x="138" y="109"/>
                    <a:pt x="142" y="118"/>
                    <a:pt x="134" y="121"/>
                  </a:cubicBezTo>
                  <a:close/>
                  <a:moveTo>
                    <a:pt x="139" y="125"/>
                  </a:moveTo>
                  <a:cubicBezTo>
                    <a:pt x="138" y="125"/>
                    <a:pt x="138" y="129"/>
                    <a:pt x="140" y="128"/>
                  </a:cubicBezTo>
                  <a:cubicBezTo>
                    <a:pt x="142" y="127"/>
                    <a:pt x="142" y="124"/>
                    <a:pt x="144" y="123"/>
                  </a:cubicBezTo>
                  <a:cubicBezTo>
                    <a:pt x="146" y="126"/>
                    <a:pt x="143" y="129"/>
                    <a:pt x="141" y="132"/>
                  </a:cubicBezTo>
                  <a:cubicBezTo>
                    <a:pt x="139" y="131"/>
                    <a:pt x="138" y="129"/>
                    <a:pt x="137" y="127"/>
                  </a:cubicBezTo>
                  <a:cubicBezTo>
                    <a:pt x="137" y="126"/>
                    <a:pt x="139" y="124"/>
                    <a:pt x="139" y="125"/>
                  </a:cubicBezTo>
                  <a:close/>
                  <a:moveTo>
                    <a:pt x="143" y="149"/>
                  </a:moveTo>
                  <a:cubicBezTo>
                    <a:pt x="144" y="151"/>
                    <a:pt x="145" y="153"/>
                    <a:pt x="146" y="154"/>
                  </a:cubicBezTo>
                  <a:cubicBezTo>
                    <a:pt x="143" y="156"/>
                    <a:pt x="145" y="159"/>
                    <a:pt x="143" y="160"/>
                  </a:cubicBezTo>
                  <a:cubicBezTo>
                    <a:pt x="137" y="158"/>
                    <a:pt x="139" y="151"/>
                    <a:pt x="143" y="149"/>
                  </a:cubicBezTo>
                  <a:close/>
                  <a:moveTo>
                    <a:pt x="148" y="161"/>
                  </a:moveTo>
                  <a:cubicBezTo>
                    <a:pt x="151" y="164"/>
                    <a:pt x="153" y="170"/>
                    <a:pt x="148" y="173"/>
                  </a:cubicBezTo>
                  <a:cubicBezTo>
                    <a:pt x="147" y="170"/>
                    <a:pt x="146" y="169"/>
                    <a:pt x="145" y="166"/>
                  </a:cubicBezTo>
                  <a:cubicBezTo>
                    <a:pt x="147" y="166"/>
                    <a:pt x="146" y="161"/>
                    <a:pt x="148" y="161"/>
                  </a:cubicBezTo>
                  <a:close/>
                  <a:moveTo>
                    <a:pt x="149" y="147"/>
                  </a:moveTo>
                  <a:cubicBezTo>
                    <a:pt x="145" y="143"/>
                    <a:pt x="145" y="136"/>
                    <a:pt x="150" y="132"/>
                  </a:cubicBezTo>
                  <a:cubicBezTo>
                    <a:pt x="155" y="137"/>
                    <a:pt x="154" y="144"/>
                    <a:pt x="149" y="147"/>
                  </a:cubicBezTo>
                  <a:close/>
                  <a:moveTo>
                    <a:pt x="156" y="119"/>
                  </a:moveTo>
                  <a:cubicBezTo>
                    <a:pt x="160" y="122"/>
                    <a:pt x="160" y="129"/>
                    <a:pt x="157" y="134"/>
                  </a:cubicBezTo>
                  <a:cubicBezTo>
                    <a:pt x="151" y="132"/>
                    <a:pt x="152" y="123"/>
                    <a:pt x="156" y="119"/>
                  </a:cubicBezTo>
                  <a:close/>
                  <a:moveTo>
                    <a:pt x="159" y="121"/>
                  </a:moveTo>
                  <a:cubicBezTo>
                    <a:pt x="158" y="120"/>
                    <a:pt x="157" y="119"/>
                    <a:pt x="157" y="117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58" y="118"/>
                    <a:pt x="160" y="118"/>
                    <a:pt x="159" y="121"/>
                  </a:cubicBezTo>
                  <a:close/>
                  <a:moveTo>
                    <a:pt x="157" y="98"/>
                  </a:moveTo>
                  <a:cubicBezTo>
                    <a:pt x="159" y="100"/>
                    <a:pt x="159" y="103"/>
                    <a:pt x="157" y="103"/>
                  </a:cubicBezTo>
                  <a:cubicBezTo>
                    <a:pt x="156" y="102"/>
                    <a:pt x="155" y="98"/>
                    <a:pt x="157" y="98"/>
                  </a:cubicBezTo>
                  <a:close/>
                  <a:moveTo>
                    <a:pt x="153" y="78"/>
                  </a:moveTo>
                  <a:cubicBezTo>
                    <a:pt x="152" y="81"/>
                    <a:pt x="156" y="81"/>
                    <a:pt x="154" y="83"/>
                  </a:cubicBezTo>
                  <a:cubicBezTo>
                    <a:pt x="153" y="81"/>
                    <a:pt x="151" y="81"/>
                    <a:pt x="151" y="78"/>
                  </a:cubicBezTo>
                  <a:cubicBezTo>
                    <a:pt x="152" y="78"/>
                    <a:pt x="152" y="78"/>
                    <a:pt x="153" y="78"/>
                  </a:cubicBezTo>
                  <a:close/>
                  <a:moveTo>
                    <a:pt x="133" y="27"/>
                  </a:moveTo>
                  <a:cubicBezTo>
                    <a:pt x="141" y="31"/>
                    <a:pt x="151" y="38"/>
                    <a:pt x="150" y="48"/>
                  </a:cubicBezTo>
                  <a:cubicBezTo>
                    <a:pt x="142" y="43"/>
                    <a:pt x="140" y="33"/>
                    <a:pt x="132" y="28"/>
                  </a:cubicBezTo>
                  <a:cubicBezTo>
                    <a:pt x="132" y="27"/>
                    <a:pt x="133" y="26"/>
                    <a:pt x="133" y="27"/>
                  </a:cubicBezTo>
                  <a:close/>
                  <a:moveTo>
                    <a:pt x="132" y="43"/>
                  </a:moveTo>
                  <a:cubicBezTo>
                    <a:pt x="132" y="45"/>
                    <a:pt x="136" y="47"/>
                    <a:pt x="134" y="48"/>
                  </a:cubicBezTo>
                  <a:cubicBezTo>
                    <a:pt x="133" y="47"/>
                    <a:pt x="130" y="45"/>
                    <a:pt x="132" y="43"/>
                  </a:cubicBezTo>
                  <a:close/>
                  <a:moveTo>
                    <a:pt x="128" y="37"/>
                  </a:moveTo>
                  <a:cubicBezTo>
                    <a:pt x="129" y="39"/>
                    <a:pt x="132" y="41"/>
                    <a:pt x="130" y="43"/>
                  </a:cubicBezTo>
                  <a:cubicBezTo>
                    <a:pt x="130" y="41"/>
                    <a:pt x="126" y="39"/>
                    <a:pt x="128" y="37"/>
                  </a:cubicBezTo>
                  <a:close/>
                  <a:moveTo>
                    <a:pt x="127" y="43"/>
                  </a:moveTo>
                  <a:cubicBezTo>
                    <a:pt x="128" y="47"/>
                    <a:pt x="134" y="51"/>
                    <a:pt x="131" y="57"/>
                  </a:cubicBezTo>
                  <a:cubicBezTo>
                    <a:pt x="129" y="53"/>
                    <a:pt x="126" y="50"/>
                    <a:pt x="124" y="45"/>
                  </a:cubicBezTo>
                  <a:cubicBezTo>
                    <a:pt x="125" y="45"/>
                    <a:pt x="125" y="43"/>
                    <a:pt x="127" y="43"/>
                  </a:cubicBezTo>
                  <a:close/>
                  <a:moveTo>
                    <a:pt x="123" y="33"/>
                  </a:moveTo>
                  <a:cubicBezTo>
                    <a:pt x="122" y="29"/>
                    <a:pt x="120" y="27"/>
                    <a:pt x="118" y="25"/>
                  </a:cubicBezTo>
                  <a:cubicBezTo>
                    <a:pt x="123" y="24"/>
                    <a:pt x="126" y="29"/>
                    <a:pt x="123" y="33"/>
                  </a:cubicBezTo>
                  <a:close/>
                  <a:moveTo>
                    <a:pt x="117" y="20"/>
                  </a:moveTo>
                  <a:cubicBezTo>
                    <a:pt x="114" y="20"/>
                    <a:pt x="111" y="20"/>
                    <a:pt x="110" y="18"/>
                  </a:cubicBezTo>
                  <a:cubicBezTo>
                    <a:pt x="112" y="18"/>
                    <a:pt x="116" y="17"/>
                    <a:pt x="117" y="20"/>
                  </a:cubicBezTo>
                  <a:close/>
                  <a:moveTo>
                    <a:pt x="110" y="32"/>
                  </a:moveTo>
                  <a:cubicBezTo>
                    <a:pt x="108" y="30"/>
                    <a:pt x="106" y="27"/>
                    <a:pt x="103" y="26"/>
                  </a:cubicBezTo>
                  <a:cubicBezTo>
                    <a:pt x="103" y="24"/>
                    <a:pt x="103" y="22"/>
                    <a:pt x="103" y="20"/>
                  </a:cubicBezTo>
                  <a:cubicBezTo>
                    <a:pt x="102" y="21"/>
                    <a:pt x="101" y="19"/>
                    <a:pt x="100" y="19"/>
                  </a:cubicBezTo>
                  <a:cubicBezTo>
                    <a:pt x="99" y="19"/>
                    <a:pt x="99" y="21"/>
                    <a:pt x="99" y="21"/>
                  </a:cubicBezTo>
                  <a:cubicBezTo>
                    <a:pt x="97" y="21"/>
                    <a:pt x="95" y="19"/>
                    <a:pt x="94" y="18"/>
                  </a:cubicBezTo>
                  <a:cubicBezTo>
                    <a:pt x="105" y="13"/>
                    <a:pt x="109" y="26"/>
                    <a:pt x="110" y="32"/>
                  </a:cubicBezTo>
                  <a:close/>
                  <a:moveTo>
                    <a:pt x="92" y="33"/>
                  </a:moveTo>
                  <a:cubicBezTo>
                    <a:pt x="92" y="31"/>
                    <a:pt x="91" y="28"/>
                    <a:pt x="92" y="27"/>
                  </a:cubicBezTo>
                  <a:cubicBezTo>
                    <a:pt x="93" y="29"/>
                    <a:pt x="96" y="31"/>
                    <a:pt x="92" y="33"/>
                  </a:cubicBezTo>
                  <a:close/>
                  <a:moveTo>
                    <a:pt x="88" y="20"/>
                  </a:moveTo>
                  <a:cubicBezTo>
                    <a:pt x="89" y="22"/>
                    <a:pt x="91" y="23"/>
                    <a:pt x="92" y="26"/>
                  </a:cubicBezTo>
                  <a:cubicBezTo>
                    <a:pt x="89" y="24"/>
                    <a:pt x="84" y="27"/>
                    <a:pt x="83" y="22"/>
                  </a:cubicBezTo>
                  <a:cubicBezTo>
                    <a:pt x="86" y="23"/>
                    <a:pt x="86" y="19"/>
                    <a:pt x="88" y="20"/>
                  </a:cubicBezTo>
                  <a:close/>
                  <a:moveTo>
                    <a:pt x="85" y="14"/>
                  </a:moveTo>
                  <a:cubicBezTo>
                    <a:pt x="82" y="14"/>
                    <a:pt x="79" y="17"/>
                    <a:pt x="76" y="14"/>
                  </a:cubicBezTo>
                  <a:cubicBezTo>
                    <a:pt x="79" y="13"/>
                    <a:pt x="86" y="12"/>
                    <a:pt x="85" y="14"/>
                  </a:cubicBezTo>
                  <a:close/>
                  <a:moveTo>
                    <a:pt x="78" y="25"/>
                  </a:moveTo>
                  <a:cubicBezTo>
                    <a:pt x="79" y="30"/>
                    <a:pt x="85" y="33"/>
                    <a:pt x="83" y="39"/>
                  </a:cubicBezTo>
                  <a:cubicBezTo>
                    <a:pt x="78" y="36"/>
                    <a:pt x="74" y="33"/>
                    <a:pt x="70" y="29"/>
                  </a:cubicBezTo>
                  <a:cubicBezTo>
                    <a:pt x="73" y="28"/>
                    <a:pt x="74" y="25"/>
                    <a:pt x="78" y="25"/>
                  </a:cubicBezTo>
                  <a:close/>
                  <a:moveTo>
                    <a:pt x="72" y="20"/>
                  </a:moveTo>
                  <a:cubicBezTo>
                    <a:pt x="65" y="23"/>
                    <a:pt x="61" y="28"/>
                    <a:pt x="55" y="31"/>
                  </a:cubicBezTo>
                  <a:cubicBezTo>
                    <a:pt x="38" y="30"/>
                    <a:pt x="33" y="49"/>
                    <a:pt x="23" y="54"/>
                  </a:cubicBezTo>
                  <a:cubicBezTo>
                    <a:pt x="32" y="37"/>
                    <a:pt x="47" y="19"/>
                    <a:pt x="72" y="20"/>
                  </a:cubicBezTo>
                  <a:close/>
                  <a:moveTo>
                    <a:pt x="45" y="41"/>
                  </a:moveTo>
                  <a:cubicBezTo>
                    <a:pt x="45" y="46"/>
                    <a:pt x="36" y="47"/>
                    <a:pt x="40" y="52"/>
                  </a:cubicBezTo>
                  <a:cubicBezTo>
                    <a:pt x="38" y="53"/>
                    <a:pt x="37" y="50"/>
                    <a:pt x="37" y="52"/>
                  </a:cubicBezTo>
                  <a:cubicBezTo>
                    <a:pt x="39" y="55"/>
                    <a:pt x="35" y="54"/>
                    <a:pt x="36" y="56"/>
                  </a:cubicBezTo>
                  <a:cubicBezTo>
                    <a:pt x="35" y="54"/>
                    <a:pt x="33" y="56"/>
                    <a:pt x="33" y="57"/>
                  </a:cubicBezTo>
                  <a:cubicBezTo>
                    <a:pt x="36" y="60"/>
                    <a:pt x="30" y="65"/>
                    <a:pt x="28" y="65"/>
                  </a:cubicBezTo>
                  <a:cubicBezTo>
                    <a:pt x="31" y="70"/>
                    <a:pt x="23" y="72"/>
                    <a:pt x="24" y="77"/>
                  </a:cubicBezTo>
                  <a:cubicBezTo>
                    <a:pt x="24" y="74"/>
                    <a:pt x="22" y="78"/>
                    <a:pt x="23" y="79"/>
                  </a:cubicBezTo>
                  <a:cubicBezTo>
                    <a:pt x="21" y="81"/>
                    <a:pt x="16" y="86"/>
                    <a:pt x="18" y="89"/>
                  </a:cubicBezTo>
                  <a:cubicBezTo>
                    <a:pt x="14" y="94"/>
                    <a:pt x="11" y="104"/>
                    <a:pt x="8" y="109"/>
                  </a:cubicBezTo>
                  <a:cubicBezTo>
                    <a:pt x="8" y="76"/>
                    <a:pt x="26" y="57"/>
                    <a:pt x="45" y="41"/>
                  </a:cubicBezTo>
                  <a:close/>
                  <a:moveTo>
                    <a:pt x="12" y="137"/>
                  </a:moveTo>
                  <a:cubicBezTo>
                    <a:pt x="12" y="139"/>
                    <a:pt x="14" y="145"/>
                    <a:pt x="11" y="145"/>
                  </a:cubicBezTo>
                  <a:cubicBezTo>
                    <a:pt x="12" y="142"/>
                    <a:pt x="10" y="140"/>
                    <a:pt x="12" y="137"/>
                  </a:cubicBezTo>
                  <a:close/>
                  <a:moveTo>
                    <a:pt x="13" y="174"/>
                  </a:moveTo>
                  <a:cubicBezTo>
                    <a:pt x="13" y="176"/>
                    <a:pt x="14" y="177"/>
                    <a:pt x="14" y="179"/>
                  </a:cubicBezTo>
                  <a:cubicBezTo>
                    <a:pt x="12" y="179"/>
                    <a:pt x="12" y="175"/>
                    <a:pt x="13" y="174"/>
                  </a:cubicBezTo>
                  <a:close/>
                  <a:moveTo>
                    <a:pt x="12" y="148"/>
                  </a:moveTo>
                  <a:cubicBezTo>
                    <a:pt x="15" y="153"/>
                    <a:pt x="16" y="163"/>
                    <a:pt x="16" y="168"/>
                  </a:cubicBezTo>
                  <a:cubicBezTo>
                    <a:pt x="15" y="162"/>
                    <a:pt x="11" y="155"/>
                    <a:pt x="12" y="148"/>
                  </a:cubicBezTo>
                  <a:close/>
                  <a:moveTo>
                    <a:pt x="21" y="105"/>
                  </a:moveTo>
                  <a:cubicBezTo>
                    <a:pt x="23" y="108"/>
                    <a:pt x="25" y="116"/>
                    <a:pt x="18" y="116"/>
                  </a:cubicBezTo>
                  <a:cubicBezTo>
                    <a:pt x="18" y="114"/>
                    <a:pt x="18" y="107"/>
                    <a:pt x="21" y="105"/>
                  </a:cubicBezTo>
                  <a:close/>
                  <a:moveTo>
                    <a:pt x="25" y="178"/>
                  </a:moveTo>
                  <a:cubicBezTo>
                    <a:pt x="22" y="168"/>
                    <a:pt x="19" y="156"/>
                    <a:pt x="18" y="147"/>
                  </a:cubicBezTo>
                  <a:cubicBezTo>
                    <a:pt x="21" y="148"/>
                    <a:pt x="21" y="153"/>
                    <a:pt x="23" y="156"/>
                  </a:cubicBezTo>
                  <a:cubicBezTo>
                    <a:pt x="17" y="162"/>
                    <a:pt x="32" y="171"/>
                    <a:pt x="25" y="178"/>
                  </a:cubicBezTo>
                  <a:close/>
                  <a:moveTo>
                    <a:pt x="27" y="140"/>
                  </a:moveTo>
                  <a:cubicBezTo>
                    <a:pt x="25" y="136"/>
                    <a:pt x="27" y="133"/>
                    <a:pt x="30" y="131"/>
                  </a:cubicBezTo>
                  <a:cubicBezTo>
                    <a:pt x="33" y="134"/>
                    <a:pt x="30" y="138"/>
                    <a:pt x="27" y="140"/>
                  </a:cubicBezTo>
                  <a:close/>
                  <a:moveTo>
                    <a:pt x="32" y="183"/>
                  </a:moveTo>
                  <a:cubicBezTo>
                    <a:pt x="32" y="186"/>
                    <a:pt x="34" y="186"/>
                    <a:pt x="34" y="188"/>
                  </a:cubicBezTo>
                  <a:cubicBezTo>
                    <a:pt x="33" y="189"/>
                    <a:pt x="33" y="192"/>
                    <a:pt x="31" y="192"/>
                  </a:cubicBezTo>
                  <a:cubicBezTo>
                    <a:pt x="30" y="189"/>
                    <a:pt x="29" y="185"/>
                    <a:pt x="32" y="183"/>
                  </a:cubicBezTo>
                  <a:close/>
                  <a:moveTo>
                    <a:pt x="47" y="227"/>
                  </a:moveTo>
                  <a:cubicBezTo>
                    <a:pt x="42" y="219"/>
                    <a:pt x="36" y="212"/>
                    <a:pt x="31" y="204"/>
                  </a:cubicBezTo>
                  <a:cubicBezTo>
                    <a:pt x="31" y="203"/>
                    <a:pt x="31" y="202"/>
                    <a:pt x="32" y="203"/>
                  </a:cubicBezTo>
                  <a:cubicBezTo>
                    <a:pt x="38" y="213"/>
                    <a:pt x="49" y="217"/>
                    <a:pt x="54" y="226"/>
                  </a:cubicBezTo>
                  <a:cubicBezTo>
                    <a:pt x="52" y="225"/>
                    <a:pt x="48" y="224"/>
                    <a:pt x="47" y="227"/>
                  </a:cubicBezTo>
                  <a:close/>
                  <a:moveTo>
                    <a:pt x="57" y="219"/>
                  </a:moveTo>
                  <a:cubicBezTo>
                    <a:pt x="56" y="212"/>
                    <a:pt x="48" y="207"/>
                    <a:pt x="50" y="203"/>
                  </a:cubicBezTo>
                  <a:cubicBezTo>
                    <a:pt x="53" y="208"/>
                    <a:pt x="57" y="214"/>
                    <a:pt x="61" y="220"/>
                  </a:cubicBezTo>
                  <a:cubicBezTo>
                    <a:pt x="58" y="221"/>
                    <a:pt x="59" y="218"/>
                    <a:pt x="57" y="219"/>
                  </a:cubicBezTo>
                  <a:close/>
                  <a:moveTo>
                    <a:pt x="65" y="212"/>
                  </a:moveTo>
                  <a:cubicBezTo>
                    <a:pt x="65" y="215"/>
                    <a:pt x="67" y="216"/>
                    <a:pt x="67" y="219"/>
                  </a:cubicBezTo>
                  <a:cubicBezTo>
                    <a:pt x="66" y="218"/>
                    <a:pt x="62" y="214"/>
                    <a:pt x="65" y="212"/>
                  </a:cubicBezTo>
                  <a:close/>
                  <a:moveTo>
                    <a:pt x="64" y="199"/>
                  </a:moveTo>
                  <a:cubicBezTo>
                    <a:pt x="62" y="194"/>
                    <a:pt x="55" y="188"/>
                    <a:pt x="62" y="183"/>
                  </a:cubicBezTo>
                  <a:cubicBezTo>
                    <a:pt x="64" y="188"/>
                    <a:pt x="65" y="192"/>
                    <a:pt x="67" y="195"/>
                  </a:cubicBezTo>
                  <a:cubicBezTo>
                    <a:pt x="65" y="195"/>
                    <a:pt x="66" y="198"/>
                    <a:pt x="64" y="199"/>
                  </a:cubicBezTo>
                  <a:close/>
                  <a:moveTo>
                    <a:pt x="70" y="233"/>
                  </a:moveTo>
                  <a:cubicBezTo>
                    <a:pt x="72" y="233"/>
                    <a:pt x="74" y="233"/>
                    <a:pt x="75" y="235"/>
                  </a:cubicBezTo>
                  <a:cubicBezTo>
                    <a:pt x="73" y="235"/>
                    <a:pt x="70" y="235"/>
                    <a:pt x="70" y="233"/>
                  </a:cubicBezTo>
                  <a:close/>
                  <a:moveTo>
                    <a:pt x="70" y="203"/>
                  </a:moveTo>
                  <a:cubicBezTo>
                    <a:pt x="70" y="203"/>
                    <a:pt x="71" y="203"/>
                    <a:pt x="72" y="203"/>
                  </a:cubicBezTo>
                  <a:cubicBezTo>
                    <a:pt x="71" y="205"/>
                    <a:pt x="76" y="209"/>
                    <a:pt x="72" y="210"/>
                  </a:cubicBezTo>
                  <a:cubicBezTo>
                    <a:pt x="72" y="208"/>
                    <a:pt x="70" y="207"/>
                    <a:pt x="70" y="203"/>
                  </a:cubicBezTo>
                  <a:close/>
                  <a:moveTo>
                    <a:pt x="74" y="186"/>
                  </a:moveTo>
                  <a:cubicBezTo>
                    <a:pt x="69" y="185"/>
                    <a:pt x="69" y="179"/>
                    <a:pt x="66" y="176"/>
                  </a:cubicBezTo>
                  <a:cubicBezTo>
                    <a:pt x="67" y="174"/>
                    <a:pt x="68" y="171"/>
                    <a:pt x="70" y="170"/>
                  </a:cubicBezTo>
                  <a:cubicBezTo>
                    <a:pt x="72" y="175"/>
                    <a:pt x="79" y="180"/>
                    <a:pt x="74" y="186"/>
                  </a:cubicBezTo>
                  <a:close/>
                  <a:moveTo>
                    <a:pt x="76" y="241"/>
                  </a:moveTo>
                  <a:cubicBezTo>
                    <a:pt x="81" y="242"/>
                    <a:pt x="84" y="241"/>
                    <a:pt x="88" y="241"/>
                  </a:cubicBezTo>
                  <a:cubicBezTo>
                    <a:pt x="89" y="243"/>
                    <a:pt x="88" y="243"/>
                    <a:pt x="90" y="244"/>
                  </a:cubicBezTo>
                  <a:cubicBezTo>
                    <a:pt x="84" y="244"/>
                    <a:pt x="80" y="244"/>
                    <a:pt x="76" y="241"/>
                  </a:cubicBezTo>
                  <a:close/>
                  <a:moveTo>
                    <a:pt x="87" y="215"/>
                  </a:moveTo>
                  <a:cubicBezTo>
                    <a:pt x="86" y="213"/>
                    <a:pt x="85" y="210"/>
                    <a:pt x="83" y="208"/>
                  </a:cubicBezTo>
                  <a:cubicBezTo>
                    <a:pt x="85" y="205"/>
                    <a:pt x="85" y="203"/>
                    <a:pt x="87" y="201"/>
                  </a:cubicBezTo>
                  <a:cubicBezTo>
                    <a:pt x="88" y="204"/>
                    <a:pt x="90" y="207"/>
                    <a:pt x="91" y="210"/>
                  </a:cubicBezTo>
                  <a:cubicBezTo>
                    <a:pt x="89" y="211"/>
                    <a:pt x="88" y="214"/>
                    <a:pt x="87" y="215"/>
                  </a:cubicBezTo>
                  <a:close/>
                  <a:moveTo>
                    <a:pt x="97" y="188"/>
                  </a:moveTo>
                  <a:cubicBezTo>
                    <a:pt x="102" y="193"/>
                    <a:pt x="98" y="198"/>
                    <a:pt x="95" y="202"/>
                  </a:cubicBezTo>
                  <a:cubicBezTo>
                    <a:pt x="94" y="200"/>
                    <a:pt x="92" y="198"/>
                    <a:pt x="91" y="195"/>
                  </a:cubicBezTo>
                  <a:cubicBezTo>
                    <a:pt x="93" y="193"/>
                    <a:pt x="93" y="188"/>
                    <a:pt x="97" y="188"/>
                  </a:cubicBezTo>
                  <a:close/>
                  <a:moveTo>
                    <a:pt x="95" y="217"/>
                  </a:moveTo>
                  <a:cubicBezTo>
                    <a:pt x="97" y="220"/>
                    <a:pt x="99" y="221"/>
                    <a:pt x="99" y="226"/>
                  </a:cubicBezTo>
                  <a:cubicBezTo>
                    <a:pt x="96" y="225"/>
                    <a:pt x="95" y="227"/>
                    <a:pt x="92" y="227"/>
                  </a:cubicBezTo>
                  <a:cubicBezTo>
                    <a:pt x="90" y="223"/>
                    <a:pt x="93" y="220"/>
                    <a:pt x="95" y="217"/>
                  </a:cubicBezTo>
                  <a:close/>
                  <a:moveTo>
                    <a:pt x="96" y="243"/>
                  </a:moveTo>
                  <a:cubicBezTo>
                    <a:pt x="100" y="241"/>
                    <a:pt x="104" y="238"/>
                    <a:pt x="108" y="236"/>
                  </a:cubicBezTo>
                  <a:cubicBezTo>
                    <a:pt x="107" y="238"/>
                    <a:pt x="108" y="239"/>
                    <a:pt x="109" y="239"/>
                  </a:cubicBezTo>
                  <a:cubicBezTo>
                    <a:pt x="112" y="240"/>
                    <a:pt x="113" y="237"/>
                    <a:pt x="114" y="239"/>
                  </a:cubicBezTo>
                  <a:cubicBezTo>
                    <a:pt x="111" y="245"/>
                    <a:pt x="103" y="246"/>
                    <a:pt x="96" y="243"/>
                  </a:cubicBezTo>
                  <a:close/>
                  <a:moveTo>
                    <a:pt x="117" y="239"/>
                  </a:moveTo>
                  <a:cubicBezTo>
                    <a:pt x="115" y="239"/>
                    <a:pt x="114" y="235"/>
                    <a:pt x="115" y="235"/>
                  </a:cubicBezTo>
                  <a:cubicBezTo>
                    <a:pt x="116" y="237"/>
                    <a:pt x="115" y="235"/>
                    <a:pt x="115" y="233"/>
                  </a:cubicBezTo>
                  <a:cubicBezTo>
                    <a:pt x="118" y="233"/>
                    <a:pt x="118" y="230"/>
                    <a:pt x="121" y="230"/>
                  </a:cubicBezTo>
                  <a:cubicBezTo>
                    <a:pt x="121" y="232"/>
                    <a:pt x="123" y="232"/>
                    <a:pt x="122" y="234"/>
                  </a:cubicBezTo>
                  <a:cubicBezTo>
                    <a:pt x="120" y="235"/>
                    <a:pt x="117" y="235"/>
                    <a:pt x="117" y="239"/>
                  </a:cubicBezTo>
                  <a:close/>
                  <a:moveTo>
                    <a:pt x="121" y="226"/>
                  </a:moveTo>
                  <a:cubicBezTo>
                    <a:pt x="122" y="226"/>
                    <a:pt x="121" y="224"/>
                    <a:pt x="121" y="223"/>
                  </a:cubicBezTo>
                  <a:cubicBezTo>
                    <a:pt x="122" y="223"/>
                    <a:pt x="125" y="220"/>
                    <a:pt x="126" y="222"/>
                  </a:cubicBezTo>
                  <a:cubicBezTo>
                    <a:pt x="124" y="223"/>
                    <a:pt x="122" y="227"/>
                    <a:pt x="121" y="226"/>
                  </a:cubicBezTo>
                  <a:close/>
                  <a:moveTo>
                    <a:pt x="123" y="171"/>
                  </a:moveTo>
                  <a:cubicBezTo>
                    <a:pt x="124" y="170"/>
                    <a:pt x="124" y="168"/>
                    <a:pt x="126" y="168"/>
                  </a:cubicBezTo>
                  <a:cubicBezTo>
                    <a:pt x="128" y="170"/>
                    <a:pt x="128" y="173"/>
                    <a:pt x="126" y="176"/>
                  </a:cubicBezTo>
                  <a:cubicBezTo>
                    <a:pt x="125" y="174"/>
                    <a:pt x="123" y="174"/>
                    <a:pt x="123" y="171"/>
                  </a:cubicBezTo>
                  <a:close/>
                  <a:moveTo>
                    <a:pt x="127" y="226"/>
                  </a:moveTo>
                  <a:cubicBezTo>
                    <a:pt x="128" y="223"/>
                    <a:pt x="128" y="219"/>
                    <a:pt x="130" y="218"/>
                  </a:cubicBezTo>
                  <a:cubicBezTo>
                    <a:pt x="130" y="219"/>
                    <a:pt x="131" y="219"/>
                    <a:pt x="132" y="219"/>
                  </a:cubicBezTo>
                  <a:cubicBezTo>
                    <a:pt x="131" y="222"/>
                    <a:pt x="129" y="224"/>
                    <a:pt x="127" y="226"/>
                  </a:cubicBezTo>
                  <a:close/>
                  <a:moveTo>
                    <a:pt x="134" y="215"/>
                  </a:moveTo>
                  <a:cubicBezTo>
                    <a:pt x="135" y="213"/>
                    <a:pt x="133" y="213"/>
                    <a:pt x="133" y="212"/>
                  </a:cubicBezTo>
                  <a:cubicBezTo>
                    <a:pt x="134" y="212"/>
                    <a:pt x="135" y="211"/>
                    <a:pt x="136" y="211"/>
                  </a:cubicBezTo>
                  <a:cubicBezTo>
                    <a:pt x="136" y="212"/>
                    <a:pt x="137" y="213"/>
                    <a:pt x="137" y="214"/>
                  </a:cubicBezTo>
                  <a:cubicBezTo>
                    <a:pt x="136" y="214"/>
                    <a:pt x="135" y="215"/>
                    <a:pt x="134" y="215"/>
                  </a:cubicBezTo>
                  <a:close/>
                  <a:moveTo>
                    <a:pt x="134" y="194"/>
                  </a:moveTo>
                  <a:cubicBezTo>
                    <a:pt x="134" y="192"/>
                    <a:pt x="137" y="190"/>
                    <a:pt x="135" y="190"/>
                  </a:cubicBezTo>
                  <a:cubicBezTo>
                    <a:pt x="134" y="191"/>
                    <a:pt x="132" y="190"/>
                    <a:pt x="132" y="188"/>
                  </a:cubicBezTo>
                  <a:cubicBezTo>
                    <a:pt x="133" y="187"/>
                    <a:pt x="133" y="186"/>
                    <a:pt x="134" y="185"/>
                  </a:cubicBezTo>
                  <a:cubicBezTo>
                    <a:pt x="135" y="187"/>
                    <a:pt x="140" y="193"/>
                    <a:pt x="134" y="194"/>
                  </a:cubicBezTo>
                  <a:close/>
                  <a:moveTo>
                    <a:pt x="137" y="171"/>
                  </a:moveTo>
                  <a:cubicBezTo>
                    <a:pt x="132" y="168"/>
                    <a:pt x="126" y="160"/>
                    <a:pt x="133" y="156"/>
                  </a:cubicBezTo>
                  <a:cubicBezTo>
                    <a:pt x="135" y="159"/>
                    <a:pt x="131" y="160"/>
                    <a:pt x="132" y="163"/>
                  </a:cubicBezTo>
                  <a:cubicBezTo>
                    <a:pt x="134" y="162"/>
                    <a:pt x="135" y="164"/>
                    <a:pt x="137" y="162"/>
                  </a:cubicBezTo>
                  <a:cubicBezTo>
                    <a:pt x="139" y="165"/>
                    <a:pt x="138" y="168"/>
                    <a:pt x="137" y="171"/>
                  </a:cubicBezTo>
                  <a:close/>
                  <a:moveTo>
                    <a:pt x="137" y="151"/>
                  </a:moveTo>
                  <a:cubicBezTo>
                    <a:pt x="137" y="149"/>
                    <a:pt x="138" y="149"/>
                    <a:pt x="137" y="147"/>
                  </a:cubicBezTo>
                  <a:cubicBezTo>
                    <a:pt x="138" y="147"/>
                    <a:pt x="139" y="147"/>
                    <a:pt x="139" y="147"/>
                  </a:cubicBezTo>
                  <a:cubicBezTo>
                    <a:pt x="140" y="149"/>
                    <a:pt x="138" y="150"/>
                    <a:pt x="137" y="151"/>
                  </a:cubicBezTo>
                  <a:close/>
                  <a:moveTo>
                    <a:pt x="139" y="177"/>
                  </a:moveTo>
                  <a:cubicBezTo>
                    <a:pt x="140" y="176"/>
                    <a:pt x="140" y="174"/>
                    <a:pt x="142" y="174"/>
                  </a:cubicBezTo>
                  <a:cubicBezTo>
                    <a:pt x="143" y="177"/>
                    <a:pt x="144" y="179"/>
                    <a:pt x="145" y="182"/>
                  </a:cubicBezTo>
                  <a:cubicBezTo>
                    <a:pt x="143" y="182"/>
                    <a:pt x="143" y="183"/>
                    <a:pt x="141" y="183"/>
                  </a:cubicBezTo>
                  <a:cubicBezTo>
                    <a:pt x="141" y="180"/>
                    <a:pt x="139" y="180"/>
                    <a:pt x="139" y="177"/>
                  </a:cubicBezTo>
                  <a:close/>
                  <a:moveTo>
                    <a:pt x="150" y="192"/>
                  </a:moveTo>
                  <a:cubicBezTo>
                    <a:pt x="151" y="192"/>
                    <a:pt x="151" y="192"/>
                    <a:pt x="152" y="192"/>
                  </a:cubicBezTo>
                  <a:cubicBezTo>
                    <a:pt x="153" y="196"/>
                    <a:pt x="149" y="197"/>
                    <a:pt x="148" y="201"/>
                  </a:cubicBezTo>
                  <a:cubicBezTo>
                    <a:pt x="147" y="200"/>
                    <a:pt x="146" y="201"/>
                    <a:pt x="145" y="201"/>
                  </a:cubicBezTo>
                  <a:cubicBezTo>
                    <a:pt x="149" y="199"/>
                    <a:pt x="147" y="195"/>
                    <a:pt x="150" y="192"/>
                  </a:cubicBezTo>
                  <a:close/>
                  <a:moveTo>
                    <a:pt x="148" y="221"/>
                  </a:moveTo>
                  <a:cubicBezTo>
                    <a:pt x="146" y="217"/>
                    <a:pt x="151" y="215"/>
                    <a:pt x="153" y="212"/>
                  </a:cubicBezTo>
                  <a:cubicBezTo>
                    <a:pt x="158" y="206"/>
                    <a:pt x="159" y="197"/>
                    <a:pt x="166" y="194"/>
                  </a:cubicBezTo>
                  <a:cubicBezTo>
                    <a:pt x="163" y="206"/>
                    <a:pt x="156" y="215"/>
                    <a:pt x="148" y="221"/>
                  </a:cubicBezTo>
                  <a:close/>
                  <a:moveTo>
                    <a:pt x="157" y="176"/>
                  </a:moveTo>
                  <a:cubicBezTo>
                    <a:pt x="159" y="176"/>
                    <a:pt x="163" y="170"/>
                    <a:pt x="158" y="167"/>
                  </a:cubicBezTo>
                  <a:cubicBezTo>
                    <a:pt x="159" y="164"/>
                    <a:pt x="160" y="161"/>
                    <a:pt x="163" y="161"/>
                  </a:cubicBezTo>
                  <a:cubicBezTo>
                    <a:pt x="171" y="166"/>
                    <a:pt x="161" y="178"/>
                    <a:pt x="157" y="176"/>
                  </a:cubicBezTo>
                  <a:close/>
                  <a:moveTo>
                    <a:pt x="171" y="145"/>
                  </a:moveTo>
                  <a:cubicBezTo>
                    <a:pt x="171" y="148"/>
                    <a:pt x="170" y="156"/>
                    <a:pt x="168" y="159"/>
                  </a:cubicBezTo>
                  <a:cubicBezTo>
                    <a:pt x="163" y="154"/>
                    <a:pt x="168" y="148"/>
                    <a:pt x="171" y="145"/>
                  </a:cubicBezTo>
                  <a:close/>
                  <a:moveTo>
                    <a:pt x="172" y="179"/>
                  </a:moveTo>
                  <a:cubicBezTo>
                    <a:pt x="171" y="178"/>
                    <a:pt x="170" y="176"/>
                    <a:pt x="171" y="175"/>
                  </a:cubicBezTo>
                  <a:cubicBezTo>
                    <a:pt x="173" y="175"/>
                    <a:pt x="173" y="176"/>
                    <a:pt x="175" y="175"/>
                  </a:cubicBezTo>
                  <a:cubicBezTo>
                    <a:pt x="174" y="177"/>
                    <a:pt x="173" y="178"/>
                    <a:pt x="172" y="179"/>
                  </a:cubicBezTo>
                  <a:close/>
                  <a:moveTo>
                    <a:pt x="178" y="157"/>
                  </a:moveTo>
                  <a:cubicBezTo>
                    <a:pt x="177" y="162"/>
                    <a:pt x="178" y="168"/>
                    <a:pt x="175" y="172"/>
                  </a:cubicBezTo>
                  <a:cubicBezTo>
                    <a:pt x="172" y="167"/>
                    <a:pt x="175" y="162"/>
                    <a:pt x="175" y="155"/>
                  </a:cubicBezTo>
                  <a:cubicBezTo>
                    <a:pt x="177" y="153"/>
                    <a:pt x="177" y="157"/>
                    <a:pt x="179" y="155"/>
                  </a:cubicBezTo>
                  <a:cubicBezTo>
                    <a:pt x="181" y="142"/>
                    <a:pt x="178" y="130"/>
                    <a:pt x="181" y="116"/>
                  </a:cubicBezTo>
                  <a:cubicBezTo>
                    <a:pt x="182" y="125"/>
                    <a:pt x="184" y="132"/>
                    <a:pt x="184" y="139"/>
                  </a:cubicBezTo>
                  <a:cubicBezTo>
                    <a:pt x="183" y="147"/>
                    <a:pt x="180" y="151"/>
                    <a:pt x="178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4226222" y="1847273"/>
            <a:ext cx="2644070" cy="19557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1408255" y="4100945"/>
            <a:ext cx="2644071" cy="195577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344573" y="2072100"/>
            <a:ext cx="2407369" cy="1506118"/>
            <a:chOff x="4617826" y="2614186"/>
            <a:chExt cx="2407369" cy="1506118"/>
          </a:xfrm>
        </p:grpSpPr>
        <p:sp>
          <p:nvSpPr>
            <p:cNvPr id="28" name="矩形 27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526605" y="4323707"/>
            <a:ext cx="2407369" cy="1506118"/>
            <a:chOff x="4617826" y="2614186"/>
            <a:chExt cx="2407369" cy="1506118"/>
          </a:xfrm>
        </p:grpSpPr>
        <p:sp>
          <p:nvSpPr>
            <p:cNvPr id="31" name="矩形 3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图片占位符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3" name="图片占位符 3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26222" y="4100945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408256" y="1847273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 animBg="1"/>
      <p:bldP spid="2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138072" y="3768980"/>
            <a:ext cx="895363" cy="1712784"/>
            <a:chOff x="8054975" y="4678363"/>
            <a:chExt cx="747713" cy="1430337"/>
          </a:xfrm>
        </p:grpSpPr>
        <p:sp>
          <p:nvSpPr>
            <p:cNvPr id="49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12075" y="2278197"/>
            <a:ext cx="2195634" cy="1935199"/>
            <a:chOff x="6240463" y="3905250"/>
            <a:chExt cx="1833563" cy="1616075"/>
          </a:xfrm>
        </p:grpSpPr>
        <p:sp>
          <p:nvSpPr>
            <p:cNvPr id="56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61562" y="3190393"/>
            <a:ext cx="4122292" cy="1555081"/>
            <a:chOff x="4617826" y="2414541"/>
            <a:chExt cx="4122292" cy="1555081"/>
          </a:xfrm>
        </p:grpSpPr>
        <p:sp>
          <p:nvSpPr>
            <p:cNvPr id="42" name="矩形 41"/>
            <p:cNvSpPr/>
            <p:nvPr/>
          </p:nvSpPr>
          <p:spPr>
            <a:xfrm>
              <a:off x="4617826" y="2414541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2" name="矩形 51"/>
          <p:cNvSpPr/>
          <p:nvPr/>
        </p:nvSpPr>
        <p:spPr>
          <a:xfrm>
            <a:off x="6526901" y="2450102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60%</a:t>
            </a:r>
            <a:endParaRPr lang="zh-CN" altLang="en-US" sz="4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526901" y="4855069"/>
            <a:ext cx="2108013" cy="369332"/>
          </a:xfrm>
          <a:prstGeom prst="rect">
            <a:avLst/>
          </a:prstGeom>
          <a:ln w="9525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accent1"/>
                </a:solidFill>
              </a:rPr>
              <a:t>text of the printing</a:t>
            </a:r>
            <a:endParaRPr lang="zh-CN" altLang="en-US" dirty="0">
              <a:solidFill>
                <a:schemeClr val="accent1"/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6526901" y="3768980"/>
            <a:ext cx="398408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6526901" y="3746121"/>
            <a:ext cx="1127389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2" grpId="0"/>
      <p:bldP spid="2" grpId="0" animBg="1"/>
      <p:bldP spid="3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052291" y="2332768"/>
            <a:ext cx="2087418" cy="3123830"/>
            <a:chOff x="5052291" y="2332768"/>
            <a:chExt cx="2087418" cy="3123830"/>
          </a:xfrm>
        </p:grpSpPr>
        <p:grpSp>
          <p:nvGrpSpPr>
            <p:cNvPr id="35" name="组合 34"/>
            <p:cNvGrpSpPr/>
            <p:nvPr/>
          </p:nvGrpSpPr>
          <p:grpSpPr>
            <a:xfrm>
              <a:off x="5601516" y="2332768"/>
              <a:ext cx="390479" cy="775484"/>
              <a:chOff x="5665788" y="2068513"/>
              <a:chExt cx="339725" cy="674688"/>
            </a:xfrm>
            <a:solidFill>
              <a:schemeClr val="accent1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762625" y="2562226"/>
                <a:ext cx="157163" cy="180975"/>
              </a:xfrm>
              <a:custGeom>
                <a:avLst/>
                <a:gdLst>
                  <a:gd name="T0" fmla="*/ 12 w 44"/>
                  <a:gd name="T1" fmla="*/ 16 h 51"/>
                  <a:gd name="T2" fmla="*/ 21 w 44"/>
                  <a:gd name="T3" fmla="*/ 51 h 51"/>
                  <a:gd name="T4" fmla="*/ 22 w 44"/>
                  <a:gd name="T5" fmla="*/ 48 h 51"/>
                  <a:gd name="T6" fmla="*/ 27 w 44"/>
                  <a:gd name="T7" fmla="*/ 47 h 51"/>
                  <a:gd name="T8" fmla="*/ 12 w 44"/>
                  <a:gd name="T9" fmla="*/ 16 h 51"/>
                  <a:gd name="T10" fmla="*/ 27 w 44"/>
                  <a:gd name="T11" fmla="*/ 23 h 51"/>
                  <a:gd name="T12" fmla="*/ 29 w 44"/>
                  <a:gd name="T13" fmla="*/ 26 h 51"/>
                  <a:gd name="T14" fmla="*/ 27 w 44"/>
                  <a:gd name="T15" fmla="*/ 23 h 51"/>
                  <a:gd name="T16" fmla="*/ 16 w 44"/>
                  <a:gd name="T17" fmla="*/ 34 h 51"/>
                  <a:gd name="T18" fmla="*/ 16 w 44"/>
                  <a:gd name="T19" fmla="*/ 31 h 51"/>
                  <a:gd name="T20" fmla="*/ 11 w 44"/>
                  <a:gd name="T21" fmla="*/ 28 h 51"/>
                  <a:gd name="T22" fmla="*/ 16 w 44"/>
                  <a:gd name="T23" fmla="*/ 21 h 51"/>
                  <a:gd name="T24" fmla="*/ 22 w 44"/>
                  <a:gd name="T25" fmla="*/ 41 h 51"/>
                  <a:gd name="T26" fmla="*/ 16 w 44"/>
                  <a:gd name="T27" fmla="*/ 34 h 51"/>
                  <a:gd name="T28" fmla="*/ 25 w 44"/>
                  <a:gd name="T29" fmla="*/ 41 h 51"/>
                  <a:gd name="T30" fmla="*/ 22 w 44"/>
                  <a:gd name="T31" fmla="*/ 35 h 51"/>
                  <a:gd name="T32" fmla="*/ 19 w 44"/>
                  <a:gd name="T33" fmla="*/ 19 h 51"/>
                  <a:gd name="T34" fmla="*/ 22 w 44"/>
                  <a:gd name="T35" fmla="*/ 19 h 51"/>
                  <a:gd name="T36" fmla="*/ 29 w 44"/>
                  <a:gd name="T37" fmla="*/ 39 h 51"/>
                  <a:gd name="T38" fmla="*/ 25 w 44"/>
                  <a:gd name="T39" fmla="*/ 41 h 51"/>
                  <a:gd name="T40" fmla="*/ 29 w 44"/>
                  <a:gd name="T41" fmla="*/ 31 h 51"/>
                  <a:gd name="T42" fmla="*/ 28 w 44"/>
                  <a:gd name="T43" fmla="*/ 27 h 51"/>
                  <a:gd name="T44" fmla="*/ 29 w 44"/>
                  <a:gd name="T4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12" y="16"/>
                    </a:moveTo>
                    <a:cubicBezTo>
                      <a:pt x="0" y="30"/>
                      <a:pt x="9" y="43"/>
                      <a:pt x="21" y="51"/>
                    </a:cubicBezTo>
                    <a:cubicBezTo>
                      <a:pt x="23" y="50"/>
                      <a:pt x="20" y="48"/>
                      <a:pt x="22" y="48"/>
                    </a:cubicBezTo>
                    <a:cubicBezTo>
                      <a:pt x="23" y="46"/>
                      <a:pt x="25" y="47"/>
                      <a:pt x="27" y="47"/>
                    </a:cubicBezTo>
                    <a:cubicBezTo>
                      <a:pt x="44" y="38"/>
                      <a:pt x="31" y="0"/>
                      <a:pt x="12" y="16"/>
                    </a:cubicBezTo>
                    <a:close/>
                    <a:moveTo>
                      <a:pt x="27" y="23"/>
                    </a:moveTo>
                    <a:cubicBezTo>
                      <a:pt x="28" y="23"/>
                      <a:pt x="28" y="25"/>
                      <a:pt x="29" y="26"/>
                    </a:cubicBezTo>
                    <a:cubicBezTo>
                      <a:pt x="27" y="27"/>
                      <a:pt x="27" y="25"/>
                      <a:pt x="27" y="23"/>
                    </a:cubicBezTo>
                    <a:close/>
                    <a:moveTo>
                      <a:pt x="16" y="34"/>
                    </a:moveTo>
                    <a:cubicBezTo>
                      <a:pt x="16" y="33"/>
                      <a:pt x="17" y="33"/>
                      <a:pt x="16" y="31"/>
                    </a:cubicBezTo>
                    <a:cubicBezTo>
                      <a:pt x="15" y="28"/>
                      <a:pt x="13" y="29"/>
                      <a:pt x="11" y="28"/>
                    </a:cubicBezTo>
                    <a:cubicBezTo>
                      <a:pt x="12" y="25"/>
                      <a:pt x="13" y="22"/>
                      <a:pt x="16" y="21"/>
                    </a:cubicBezTo>
                    <a:cubicBezTo>
                      <a:pt x="17" y="29"/>
                      <a:pt x="19" y="36"/>
                      <a:pt x="22" y="41"/>
                    </a:cubicBezTo>
                    <a:cubicBezTo>
                      <a:pt x="19" y="42"/>
                      <a:pt x="20" y="34"/>
                      <a:pt x="16" y="34"/>
                    </a:cubicBezTo>
                    <a:close/>
                    <a:moveTo>
                      <a:pt x="25" y="41"/>
                    </a:moveTo>
                    <a:cubicBezTo>
                      <a:pt x="25" y="38"/>
                      <a:pt x="23" y="38"/>
                      <a:pt x="22" y="35"/>
                    </a:cubicBezTo>
                    <a:cubicBezTo>
                      <a:pt x="24" y="30"/>
                      <a:pt x="17" y="27"/>
                      <a:pt x="19" y="19"/>
                    </a:cubicBezTo>
                    <a:cubicBezTo>
                      <a:pt x="21" y="17"/>
                      <a:pt x="22" y="21"/>
                      <a:pt x="22" y="19"/>
                    </a:cubicBezTo>
                    <a:cubicBezTo>
                      <a:pt x="25" y="25"/>
                      <a:pt x="25" y="33"/>
                      <a:pt x="29" y="39"/>
                    </a:cubicBezTo>
                    <a:cubicBezTo>
                      <a:pt x="27" y="39"/>
                      <a:pt x="27" y="42"/>
                      <a:pt x="25" y="41"/>
                    </a:cubicBezTo>
                    <a:close/>
                    <a:moveTo>
                      <a:pt x="29" y="31"/>
                    </a:moveTo>
                    <a:cubicBezTo>
                      <a:pt x="27" y="32"/>
                      <a:pt x="28" y="28"/>
                      <a:pt x="28" y="27"/>
                    </a:cubicBezTo>
                    <a:cubicBezTo>
                      <a:pt x="30" y="26"/>
                      <a:pt x="29" y="30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665788" y="2068513"/>
                <a:ext cx="339725" cy="488950"/>
              </a:xfrm>
              <a:custGeom>
                <a:avLst/>
                <a:gdLst>
                  <a:gd name="T0" fmla="*/ 36 w 95"/>
                  <a:gd name="T1" fmla="*/ 6 h 138"/>
                  <a:gd name="T2" fmla="*/ 0 w 95"/>
                  <a:gd name="T3" fmla="*/ 50 h 138"/>
                  <a:gd name="T4" fmla="*/ 2 w 95"/>
                  <a:gd name="T5" fmla="*/ 69 h 138"/>
                  <a:gd name="T6" fmla="*/ 39 w 95"/>
                  <a:gd name="T7" fmla="*/ 65 h 138"/>
                  <a:gd name="T8" fmla="*/ 43 w 95"/>
                  <a:gd name="T9" fmla="*/ 49 h 138"/>
                  <a:gd name="T10" fmla="*/ 64 w 95"/>
                  <a:gd name="T11" fmla="*/ 64 h 138"/>
                  <a:gd name="T12" fmla="*/ 61 w 95"/>
                  <a:gd name="T13" fmla="*/ 69 h 138"/>
                  <a:gd name="T14" fmla="*/ 33 w 95"/>
                  <a:gd name="T15" fmla="*/ 91 h 138"/>
                  <a:gd name="T16" fmla="*/ 30 w 95"/>
                  <a:gd name="T17" fmla="*/ 107 h 138"/>
                  <a:gd name="T18" fmla="*/ 44 w 95"/>
                  <a:gd name="T19" fmla="*/ 138 h 138"/>
                  <a:gd name="T20" fmla="*/ 63 w 95"/>
                  <a:gd name="T21" fmla="*/ 112 h 138"/>
                  <a:gd name="T22" fmla="*/ 67 w 95"/>
                  <a:gd name="T23" fmla="*/ 101 h 138"/>
                  <a:gd name="T24" fmla="*/ 95 w 95"/>
                  <a:gd name="T25" fmla="*/ 45 h 138"/>
                  <a:gd name="T26" fmla="*/ 5 w 95"/>
                  <a:gd name="T27" fmla="*/ 55 h 138"/>
                  <a:gd name="T28" fmla="*/ 5 w 95"/>
                  <a:gd name="T29" fmla="*/ 55 h 138"/>
                  <a:gd name="T30" fmla="*/ 8 w 95"/>
                  <a:gd name="T31" fmla="*/ 39 h 138"/>
                  <a:gd name="T32" fmla="*/ 24 w 95"/>
                  <a:gd name="T33" fmla="*/ 72 h 138"/>
                  <a:gd name="T34" fmla="*/ 9 w 95"/>
                  <a:gd name="T35" fmla="*/ 37 h 138"/>
                  <a:gd name="T36" fmla="*/ 29 w 95"/>
                  <a:gd name="T37" fmla="*/ 70 h 138"/>
                  <a:gd name="T38" fmla="*/ 32 w 95"/>
                  <a:gd name="T39" fmla="*/ 65 h 138"/>
                  <a:gd name="T40" fmla="*/ 14 w 95"/>
                  <a:gd name="T41" fmla="*/ 26 h 138"/>
                  <a:gd name="T42" fmla="*/ 18 w 95"/>
                  <a:gd name="T43" fmla="*/ 24 h 138"/>
                  <a:gd name="T44" fmla="*/ 34 w 95"/>
                  <a:gd name="T45" fmla="*/ 59 h 138"/>
                  <a:gd name="T46" fmla="*/ 36 w 95"/>
                  <a:gd name="T47" fmla="*/ 55 h 138"/>
                  <a:gd name="T48" fmla="*/ 20 w 95"/>
                  <a:gd name="T49" fmla="*/ 23 h 138"/>
                  <a:gd name="T50" fmla="*/ 28 w 95"/>
                  <a:gd name="T51" fmla="*/ 27 h 138"/>
                  <a:gd name="T52" fmla="*/ 41 w 95"/>
                  <a:gd name="T53" fmla="*/ 45 h 138"/>
                  <a:gd name="T54" fmla="*/ 26 w 95"/>
                  <a:gd name="T55" fmla="*/ 17 h 138"/>
                  <a:gd name="T56" fmla="*/ 43 w 95"/>
                  <a:gd name="T57" fmla="*/ 44 h 138"/>
                  <a:gd name="T58" fmla="*/ 46 w 95"/>
                  <a:gd name="T59" fmla="*/ 41 h 138"/>
                  <a:gd name="T60" fmla="*/ 39 w 95"/>
                  <a:gd name="T61" fmla="*/ 13 h 138"/>
                  <a:gd name="T62" fmla="*/ 46 w 95"/>
                  <a:gd name="T63" fmla="*/ 41 h 138"/>
                  <a:gd name="T64" fmla="*/ 45 w 95"/>
                  <a:gd name="T65" fmla="*/ 11 h 138"/>
                  <a:gd name="T66" fmla="*/ 50 w 95"/>
                  <a:gd name="T67" fmla="*/ 16 h 138"/>
                  <a:gd name="T68" fmla="*/ 66 w 95"/>
                  <a:gd name="T69" fmla="*/ 44 h 138"/>
                  <a:gd name="T70" fmla="*/ 45 w 95"/>
                  <a:gd name="T71" fmla="*/ 131 h 138"/>
                  <a:gd name="T72" fmla="*/ 36 w 95"/>
                  <a:gd name="T73" fmla="*/ 110 h 138"/>
                  <a:gd name="T74" fmla="*/ 42 w 95"/>
                  <a:gd name="T75" fmla="*/ 117 h 138"/>
                  <a:gd name="T76" fmla="*/ 41 w 95"/>
                  <a:gd name="T77" fmla="*/ 99 h 138"/>
                  <a:gd name="T78" fmla="*/ 45 w 95"/>
                  <a:gd name="T79" fmla="*/ 131 h 138"/>
                  <a:gd name="T80" fmla="*/ 48 w 95"/>
                  <a:gd name="T81" fmla="*/ 90 h 138"/>
                  <a:gd name="T82" fmla="*/ 52 w 95"/>
                  <a:gd name="T83" fmla="*/ 115 h 138"/>
                  <a:gd name="T84" fmla="*/ 54 w 95"/>
                  <a:gd name="T85" fmla="*/ 99 h 138"/>
                  <a:gd name="T86" fmla="*/ 62 w 95"/>
                  <a:gd name="T87" fmla="*/ 100 h 138"/>
                  <a:gd name="T88" fmla="*/ 65 w 95"/>
                  <a:gd name="T89" fmla="*/ 97 h 138"/>
                  <a:gd name="T90" fmla="*/ 69 w 95"/>
                  <a:gd name="T91" fmla="*/ 94 h 138"/>
                  <a:gd name="T92" fmla="*/ 72 w 95"/>
                  <a:gd name="T93" fmla="*/ 90 h 138"/>
                  <a:gd name="T94" fmla="*/ 66 w 95"/>
                  <a:gd name="T95" fmla="*/ 71 h 138"/>
                  <a:gd name="T96" fmla="*/ 72 w 95"/>
                  <a:gd name="T97" fmla="*/ 68 h 138"/>
                  <a:gd name="T98" fmla="*/ 79 w 95"/>
                  <a:gd name="T99" fmla="*/ 82 h 138"/>
                  <a:gd name="T100" fmla="*/ 75 w 95"/>
                  <a:gd name="T101" fmla="*/ 59 h 138"/>
                  <a:gd name="T102" fmla="*/ 69 w 95"/>
                  <a:gd name="T103" fmla="*/ 55 h 138"/>
                  <a:gd name="T104" fmla="*/ 54 w 95"/>
                  <a:gd name="T105" fmla="*/ 12 h 138"/>
                  <a:gd name="T106" fmla="*/ 63 w 95"/>
                  <a:gd name="T107" fmla="*/ 11 h 138"/>
                  <a:gd name="T108" fmla="*/ 79 w 95"/>
                  <a:gd name="T109" fmla="*/ 82 h 138"/>
                  <a:gd name="T110" fmla="*/ 79 w 95"/>
                  <a:gd name="T111" fmla="*/ 47 h 138"/>
                  <a:gd name="T112" fmla="*/ 77 w 95"/>
                  <a:gd name="T113" fmla="*/ 21 h 138"/>
                  <a:gd name="T114" fmla="*/ 78 w 95"/>
                  <a:gd name="T115" fmla="*/ 27 h 138"/>
                  <a:gd name="T116" fmla="*/ 86 w 95"/>
                  <a:gd name="T117" fmla="*/ 56 h 138"/>
                  <a:gd name="T118" fmla="*/ 86 w 95"/>
                  <a:gd name="T119" fmla="*/ 67 h 138"/>
                  <a:gd name="T120" fmla="*/ 87 w 95"/>
                  <a:gd name="T121" fmla="*/ 47 h 138"/>
                  <a:gd name="T122" fmla="*/ 88 w 95"/>
                  <a:gd name="T123" fmla="*/ 3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8">
                    <a:moveTo>
                      <a:pt x="59" y="5"/>
                    </a:moveTo>
                    <a:cubicBezTo>
                      <a:pt x="53" y="0"/>
                      <a:pt x="42" y="8"/>
                      <a:pt x="36" y="6"/>
                    </a:cubicBezTo>
                    <a:cubicBezTo>
                      <a:pt x="26" y="11"/>
                      <a:pt x="15" y="17"/>
                      <a:pt x="8" y="27"/>
                    </a:cubicBezTo>
                    <a:cubicBezTo>
                      <a:pt x="4" y="32"/>
                      <a:pt x="1" y="42"/>
                      <a:pt x="0" y="50"/>
                    </a:cubicBezTo>
                    <a:cubicBezTo>
                      <a:pt x="0" y="52"/>
                      <a:pt x="1" y="53"/>
                      <a:pt x="1" y="55"/>
                    </a:cubicBezTo>
                    <a:cubicBezTo>
                      <a:pt x="2" y="60"/>
                      <a:pt x="0" y="64"/>
                      <a:pt x="2" y="69"/>
                    </a:cubicBezTo>
                    <a:cubicBezTo>
                      <a:pt x="3" y="71"/>
                      <a:pt x="10" y="83"/>
                      <a:pt x="12" y="84"/>
                    </a:cubicBezTo>
                    <a:cubicBezTo>
                      <a:pt x="24" y="91"/>
                      <a:pt x="36" y="73"/>
                      <a:pt x="39" y="65"/>
                    </a:cubicBezTo>
                    <a:cubicBezTo>
                      <a:pt x="40" y="63"/>
                      <a:pt x="39" y="59"/>
                      <a:pt x="40" y="57"/>
                    </a:cubicBezTo>
                    <a:cubicBezTo>
                      <a:pt x="41" y="54"/>
                      <a:pt x="43" y="52"/>
                      <a:pt x="43" y="49"/>
                    </a:cubicBezTo>
                    <a:cubicBezTo>
                      <a:pt x="48" y="49"/>
                      <a:pt x="50" y="45"/>
                      <a:pt x="54" y="45"/>
                    </a:cubicBezTo>
                    <a:cubicBezTo>
                      <a:pt x="62" y="44"/>
                      <a:pt x="67" y="54"/>
                      <a:pt x="64" y="64"/>
                    </a:cubicBezTo>
                    <a:cubicBezTo>
                      <a:pt x="63" y="63"/>
                      <a:pt x="61" y="63"/>
                      <a:pt x="60" y="64"/>
                    </a:cubicBezTo>
                    <a:cubicBezTo>
                      <a:pt x="60" y="66"/>
                      <a:pt x="62" y="67"/>
                      <a:pt x="61" y="69"/>
                    </a:cubicBezTo>
                    <a:cubicBezTo>
                      <a:pt x="52" y="78"/>
                      <a:pt x="44" y="87"/>
                      <a:pt x="35" y="96"/>
                    </a:cubicBezTo>
                    <a:cubicBezTo>
                      <a:pt x="36" y="93"/>
                      <a:pt x="34" y="92"/>
                      <a:pt x="33" y="91"/>
                    </a:cubicBezTo>
                    <a:cubicBezTo>
                      <a:pt x="30" y="94"/>
                      <a:pt x="33" y="97"/>
                      <a:pt x="33" y="103"/>
                    </a:cubicBezTo>
                    <a:cubicBezTo>
                      <a:pt x="33" y="105"/>
                      <a:pt x="30" y="105"/>
                      <a:pt x="30" y="107"/>
                    </a:cubicBezTo>
                    <a:cubicBezTo>
                      <a:pt x="31" y="112"/>
                      <a:pt x="30" y="117"/>
                      <a:pt x="31" y="123"/>
                    </a:cubicBezTo>
                    <a:cubicBezTo>
                      <a:pt x="33" y="129"/>
                      <a:pt x="41" y="138"/>
                      <a:pt x="44" y="138"/>
                    </a:cubicBezTo>
                    <a:cubicBezTo>
                      <a:pt x="49" y="138"/>
                      <a:pt x="51" y="132"/>
                      <a:pt x="55" y="130"/>
                    </a:cubicBezTo>
                    <a:cubicBezTo>
                      <a:pt x="55" y="124"/>
                      <a:pt x="56" y="115"/>
                      <a:pt x="63" y="112"/>
                    </a:cubicBezTo>
                    <a:cubicBezTo>
                      <a:pt x="62" y="109"/>
                      <a:pt x="64" y="104"/>
                      <a:pt x="67" y="105"/>
                    </a:cubicBezTo>
                    <a:cubicBezTo>
                      <a:pt x="68" y="103"/>
                      <a:pt x="67" y="104"/>
                      <a:pt x="67" y="101"/>
                    </a:cubicBezTo>
                    <a:cubicBezTo>
                      <a:pt x="80" y="94"/>
                      <a:pt x="87" y="81"/>
                      <a:pt x="93" y="68"/>
                    </a:cubicBezTo>
                    <a:cubicBezTo>
                      <a:pt x="94" y="58"/>
                      <a:pt x="94" y="52"/>
                      <a:pt x="95" y="45"/>
                    </a:cubicBezTo>
                    <a:cubicBezTo>
                      <a:pt x="91" y="25"/>
                      <a:pt x="81" y="6"/>
                      <a:pt x="59" y="5"/>
                    </a:cubicBezTo>
                    <a:close/>
                    <a:moveTo>
                      <a:pt x="5" y="55"/>
                    </a:moveTo>
                    <a:cubicBezTo>
                      <a:pt x="9" y="61"/>
                      <a:pt x="12" y="69"/>
                      <a:pt x="15" y="76"/>
                    </a:cubicBezTo>
                    <a:cubicBezTo>
                      <a:pt x="10" y="71"/>
                      <a:pt x="4" y="64"/>
                      <a:pt x="5" y="55"/>
                    </a:cubicBezTo>
                    <a:close/>
                    <a:moveTo>
                      <a:pt x="20" y="78"/>
                    </a:moveTo>
                    <a:cubicBezTo>
                      <a:pt x="17" y="65"/>
                      <a:pt x="5" y="54"/>
                      <a:pt x="8" y="39"/>
                    </a:cubicBezTo>
                    <a:cubicBezTo>
                      <a:pt x="12" y="47"/>
                      <a:pt x="15" y="56"/>
                      <a:pt x="20" y="64"/>
                    </a:cubicBezTo>
                    <a:cubicBezTo>
                      <a:pt x="20" y="67"/>
                      <a:pt x="21" y="73"/>
                      <a:pt x="24" y="72"/>
                    </a:cubicBezTo>
                    <a:cubicBezTo>
                      <a:pt x="27" y="61"/>
                      <a:pt x="15" y="50"/>
                      <a:pt x="13" y="38"/>
                    </a:cubicBezTo>
                    <a:cubicBezTo>
                      <a:pt x="12" y="37"/>
                      <a:pt x="11" y="37"/>
                      <a:pt x="9" y="37"/>
                    </a:cubicBezTo>
                    <a:cubicBezTo>
                      <a:pt x="9" y="35"/>
                      <a:pt x="11" y="34"/>
                      <a:pt x="11" y="32"/>
                    </a:cubicBezTo>
                    <a:cubicBezTo>
                      <a:pt x="17" y="45"/>
                      <a:pt x="23" y="57"/>
                      <a:pt x="29" y="70"/>
                    </a:cubicBezTo>
                    <a:cubicBezTo>
                      <a:pt x="27" y="74"/>
                      <a:pt x="25" y="78"/>
                      <a:pt x="20" y="78"/>
                    </a:cubicBezTo>
                    <a:close/>
                    <a:moveTo>
                      <a:pt x="32" y="65"/>
                    </a:moveTo>
                    <a:cubicBezTo>
                      <a:pt x="27" y="64"/>
                      <a:pt x="30" y="55"/>
                      <a:pt x="25" y="54"/>
                    </a:cubicBezTo>
                    <a:cubicBezTo>
                      <a:pt x="23" y="44"/>
                      <a:pt x="16" y="37"/>
                      <a:pt x="14" y="26"/>
                    </a:cubicBezTo>
                    <a:cubicBezTo>
                      <a:pt x="14" y="25"/>
                      <a:pt x="15" y="26"/>
                      <a:pt x="15" y="27"/>
                    </a:cubicBezTo>
                    <a:cubicBezTo>
                      <a:pt x="15" y="25"/>
                      <a:pt x="17" y="25"/>
                      <a:pt x="18" y="24"/>
                    </a:cubicBezTo>
                    <a:cubicBezTo>
                      <a:pt x="22" y="36"/>
                      <a:pt x="27" y="45"/>
                      <a:pt x="31" y="57"/>
                    </a:cubicBezTo>
                    <a:cubicBezTo>
                      <a:pt x="31" y="59"/>
                      <a:pt x="32" y="59"/>
                      <a:pt x="34" y="59"/>
                    </a:cubicBezTo>
                    <a:cubicBezTo>
                      <a:pt x="33" y="61"/>
                      <a:pt x="33" y="64"/>
                      <a:pt x="32" y="65"/>
                    </a:cubicBezTo>
                    <a:close/>
                    <a:moveTo>
                      <a:pt x="36" y="55"/>
                    </a:moveTo>
                    <a:cubicBezTo>
                      <a:pt x="30" y="50"/>
                      <a:pt x="30" y="38"/>
                      <a:pt x="25" y="35"/>
                    </a:cubicBezTo>
                    <a:cubicBezTo>
                      <a:pt x="26" y="31"/>
                      <a:pt x="24" y="24"/>
                      <a:pt x="20" y="23"/>
                    </a:cubicBezTo>
                    <a:cubicBezTo>
                      <a:pt x="20" y="20"/>
                      <a:pt x="22" y="19"/>
                      <a:pt x="24" y="18"/>
                    </a:cubicBezTo>
                    <a:cubicBezTo>
                      <a:pt x="27" y="18"/>
                      <a:pt x="27" y="23"/>
                      <a:pt x="28" y="27"/>
                    </a:cubicBezTo>
                    <a:cubicBezTo>
                      <a:pt x="31" y="35"/>
                      <a:pt x="37" y="45"/>
                      <a:pt x="36" y="55"/>
                    </a:cubicBezTo>
                    <a:close/>
                    <a:moveTo>
                      <a:pt x="41" y="45"/>
                    </a:moveTo>
                    <a:cubicBezTo>
                      <a:pt x="34" y="38"/>
                      <a:pt x="34" y="26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7" y="15"/>
                      <a:pt x="30" y="15"/>
                      <a:pt x="33" y="14"/>
                    </a:cubicBezTo>
                    <a:cubicBezTo>
                      <a:pt x="34" y="27"/>
                      <a:pt x="40" y="34"/>
                      <a:pt x="43" y="44"/>
                    </a:cubicBezTo>
                    <a:cubicBezTo>
                      <a:pt x="42" y="44"/>
                      <a:pt x="41" y="44"/>
                      <a:pt x="41" y="45"/>
                    </a:cubicBezTo>
                    <a:close/>
                    <a:moveTo>
                      <a:pt x="46" y="41"/>
                    </a:moveTo>
                    <a:cubicBezTo>
                      <a:pt x="43" y="33"/>
                      <a:pt x="39" y="22"/>
                      <a:pt x="35" y="13"/>
                    </a:cubicBezTo>
                    <a:cubicBezTo>
                      <a:pt x="37" y="14"/>
                      <a:pt x="37" y="12"/>
                      <a:pt x="39" y="13"/>
                    </a:cubicBezTo>
                    <a:cubicBezTo>
                      <a:pt x="44" y="21"/>
                      <a:pt x="48" y="30"/>
                      <a:pt x="51" y="40"/>
                    </a:cubicBezTo>
                    <a:cubicBezTo>
                      <a:pt x="48" y="40"/>
                      <a:pt x="48" y="42"/>
                      <a:pt x="46" y="41"/>
                    </a:cubicBezTo>
                    <a:close/>
                    <a:moveTo>
                      <a:pt x="54" y="38"/>
                    </a:moveTo>
                    <a:cubicBezTo>
                      <a:pt x="53" y="27"/>
                      <a:pt x="45" y="20"/>
                      <a:pt x="45" y="11"/>
                    </a:cubicBezTo>
                    <a:cubicBezTo>
                      <a:pt x="46" y="9"/>
                      <a:pt x="47" y="11"/>
                      <a:pt x="49" y="11"/>
                    </a:cubicBezTo>
                    <a:cubicBezTo>
                      <a:pt x="50" y="13"/>
                      <a:pt x="49" y="15"/>
                      <a:pt x="50" y="16"/>
                    </a:cubicBezTo>
                    <a:cubicBezTo>
                      <a:pt x="50" y="18"/>
                      <a:pt x="53" y="17"/>
                      <a:pt x="53" y="18"/>
                    </a:cubicBezTo>
                    <a:cubicBezTo>
                      <a:pt x="57" y="27"/>
                      <a:pt x="63" y="34"/>
                      <a:pt x="66" y="44"/>
                    </a:cubicBezTo>
                    <a:cubicBezTo>
                      <a:pt x="63" y="44"/>
                      <a:pt x="58" y="40"/>
                      <a:pt x="54" y="38"/>
                    </a:cubicBezTo>
                    <a:close/>
                    <a:moveTo>
                      <a:pt x="45" y="131"/>
                    </a:moveTo>
                    <a:cubicBezTo>
                      <a:pt x="43" y="131"/>
                      <a:pt x="43" y="130"/>
                      <a:pt x="41" y="130"/>
                    </a:cubicBezTo>
                    <a:cubicBezTo>
                      <a:pt x="41" y="124"/>
                      <a:pt x="36" y="119"/>
                      <a:pt x="36" y="110"/>
                    </a:cubicBezTo>
                    <a:cubicBezTo>
                      <a:pt x="40" y="113"/>
                      <a:pt x="39" y="120"/>
                      <a:pt x="42" y="123"/>
                    </a:cubicBezTo>
                    <a:cubicBezTo>
                      <a:pt x="44" y="123"/>
                      <a:pt x="45" y="117"/>
                      <a:pt x="42" y="117"/>
                    </a:cubicBezTo>
                    <a:cubicBezTo>
                      <a:pt x="43" y="112"/>
                      <a:pt x="39" y="108"/>
                      <a:pt x="38" y="103"/>
                    </a:cubicBezTo>
                    <a:cubicBezTo>
                      <a:pt x="39" y="102"/>
                      <a:pt x="41" y="101"/>
                      <a:pt x="41" y="99"/>
                    </a:cubicBezTo>
                    <a:cubicBezTo>
                      <a:pt x="47" y="105"/>
                      <a:pt x="46" y="114"/>
                      <a:pt x="50" y="121"/>
                    </a:cubicBezTo>
                    <a:cubicBezTo>
                      <a:pt x="49" y="125"/>
                      <a:pt x="48" y="129"/>
                      <a:pt x="45" y="131"/>
                    </a:cubicBezTo>
                    <a:close/>
                    <a:moveTo>
                      <a:pt x="52" y="115"/>
                    </a:moveTo>
                    <a:cubicBezTo>
                      <a:pt x="48" y="109"/>
                      <a:pt x="43" y="96"/>
                      <a:pt x="48" y="90"/>
                    </a:cubicBezTo>
                    <a:cubicBezTo>
                      <a:pt x="52" y="94"/>
                      <a:pt x="52" y="103"/>
                      <a:pt x="56" y="107"/>
                    </a:cubicBezTo>
                    <a:cubicBezTo>
                      <a:pt x="54" y="109"/>
                      <a:pt x="53" y="113"/>
                      <a:pt x="52" y="115"/>
                    </a:cubicBezTo>
                    <a:close/>
                    <a:moveTo>
                      <a:pt x="59" y="104"/>
                    </a:moveTo>
                    <a:cubicBezTo>
                      <a:pt x="57" y="102"/>
                      <a:pt x="58" y="99"/>
                      <a:pt x="54" y="99"/>
                    </a:cubicBezTo>
                    <a:cubicBezTo>
                      <a:pt x="56" y="92"/>
                      <a:pt x="48" y="87"/>
                      <a:pt x="55" y="83"/>
                    </a:cubicBezTo>
                    <a:cubicBezTo>
                      <a:pt x="59" y="87"/>
                      <a:pt x="58" y="95"/>
                      <a:pt x="62" y="100"/>
                    </a:cubicBezTo>
                    <a:cubicBezTo>
                      <a:pt x="62" y="102"/>
                      <a:pt x="59" y="102"/>
                      <a:pt x="59" y="104"/>
                    </a:cubicBezTo>
                    <a:close/>
                    <a:moveTo>
                      <a:pt x="65" y="97"/>
                    </a:moveTo>
                    <a:cubicBezTo>
                      <a:pt x="61" y="92"/>
                      <a:pt x="57" y="82"/>
                      <a:pt x="62" y="76"/>
                    </a:cubicBezTo>
                    <a:cubicBezTo>
                      <a:pt x="66" y="80"/>
                      <a:pt x="66" y="89"/>
                      <a:pt x="69" y="94"/>
                    </a:cubicBezTo>
                    <a:cubicBezTo>
                      <a:pt x="67" y="94"/>
                      <a:pt x="66" y="96"/>
                      <a:pt x="65" y="97"/>
                    </a:cubicBezTo>
                    <a:close/>
                    <a:moveTo>
                      <a:pt x="72" y="90"/>
                    </a:moveTo>
                    <a:cubicBezTo>
                      <a:pt x="69" y="89"/>
                      <a:pt x="72" y="88"/>
                      <a:pt x="68" y="86"/>
                    </a:cubicBezTo>
                    <a:cubicBezTo>
                      <a:pt x="68" y="81"/>
                      <a:pt x="67" y="76"/>
                      <a:pt x="66" y="71"/>
                    </a:cubicBezTo>
                    <a:cubicBezTo>
                      <a:pt x="67" y="68"/>
                      <a:pt x="70" y="65"/>
                      <a:pt x="71" y="61"/>
                    </a:cubicBezTo>
                    <a:cubicBezTo>
                      <a:pt x="73" y="63"/>
                      <a:pt x="71" y="65"/>
                      <a:pt x="72" y="68"/>
                    </a:cubicBezTo>
                    <a:cubicBezTo>
                      <a:pt x="72" y="76"/>
                      <a:pt x="79" y="87"/>
                      <a:pt x="72" y="90"/>
                    </a:cubicBezTo>
                    <a:close/>
                    <a:moveTo>
                      <a:pt x="79" y="82"/>
                    </a:moveTo>
                    <a:cubicBezTo>
                      <a:pt x="79" y="82"/>
                      <a:pt x="78" y="82"/>
                      <a:pt x="77" y="82"/>
                    </a:cubicBezTo>
                    <a:cubicBezTo>
                      <a:pt x="77" y="76"/>
                      <a:pt x="74" y="68"/>
                      <a:pt x="75" y="59"/>
                    </a:cubicBezTo>
                    <a:cubicBezTo>
                      <a:pt x="73" y="59"/>
                      <a:pt x="72" y="60"/>
                      <a:pt x="70" y="60"/>
                    </a:cubicBezTo>
                    <a:cubicBezTo>
                      <a:pt x="70" y="58"/>
                      <a:pt x="69" y="57"/>
                      <a:pt x="69" y="55"/>
                    </a:cubicBezTo>
                    <a:cubicBezTo>
                      <a:pt x="69" y="54"/>
                      <a:pt x="70" y="53"/>
                      <a:pt x="72" y="53"/>
                    </a:cubicBezTo>
                    <a:cubicBezTo>
                      <a:pt x="69" y="39"/>
                      <a:pt x="62" y="24"/>
                      <a:pt x="54" y="12"/>
                    </a:cubicBezTo>
                    <a:cubicBezTo>
                      <a:pt x="56" y="13"/>
                      <a:pt x="56" y="12"/>
                      <a:pt x="56" y="9"/>
                    </a:cubicBezTo>
                    <a:cubicBezTo>
                      <a:pt x="58" y="10"/>
                      <a:pt x="60" y="12"/>
                      <a:pt x="63" y="11"/>
                    </a:cubicBezTo>
                    <a:cubicBezTo>
                      <a:pt x="73" y="29"/>
                      <a:pt x="76" y="51"/>
                      <a:pt x="83" y="72"/>
                    </a:cubicBezTo>
                    <a:cubicBezTo>
                      <a:pt x="81" y="75"/>
                      <a:pt x="82" y="81"/>
                      <a:pt x="79" y="82"/>
                    </a:cubicBezTo>
                    <a:close/>
                    <a:moveTo>
                      <a:pt x="86" y="67"/>
                    </a:moveTo>
                    <a:cubicBezTo>
                      <a:pt x="81" y="63"/>
                      <a:pt x="85" y="52"/>
                      <a:pt x="79" y="47"/>
                    </a:cubicBezTo>
                    <a:cubicBezTo>
                      <a:pt x="78" y="37"/>
                      <a:pt x="73" y="23"/>
                      <a:pt x="69" y="14"/>
                    </a:cubicBezTo>
                    <a:cubicBezTo>
                      <a:pt x="71" y="15"/>
                      <a:pt x="76" y="18"/>
                      <a:pt x="77" y="21"/>
                    </a:cubicBezTo>
                    <a:cubicBezTo>
                      <a:pt x="75" y="20"/>
                      <a:pt x="75" y="22"/>
                      <a:pt x="75" y="23"/>
                    </a:cubicBezTo>
                    <a:cubicBezTo>
                      <a:pt x="77" y="24"/>
                      <a:pt x="76" y="26"/>
                      <a:pt x="78" y="27"/>
                    </a:cubicBezTo>
                    <a:cubicBezTo>
                      <a:pt x="80" y="26"/>
                      <a:pt x="76" y="24"/>
                      <a:pt x="78" y="23"/>
                    </a:cubicBezTo>
                    <a:cubicBezTo>
                      <a:pt x="82" y="31"/>
                      <a:pt x="82" y="44"/>
                      <a:pt x="86" y="56"/>
                    </a:cubicBezTo>
                    <a:cubicBezTo>
                      <a:pt x="86" y="57"/>
                      <a:pt x="88" y="57"/>
                      <a:pt x="89" y="57"/>
                    </a:cubicBezTo>
                    <a:cubicBezTo>
                      <a:pt x="87" y="59"/>
                      <a:pt x="87" y="64"/>
                      <a:pt x="86" y="67"/>
                    </a:cubicBezTo>
                    <a:close/>
                    <a:moveTo>
                      <a:pt x="88" y="34"/>
                    </a:moveTo>
                    <a:cubicBezTo>
                      <a:pt x="85" y="38"/>
                      <a:pt x="92" y="45"/>
                      <a:pt x="87" y="47"/>
                    </a:cubicBezTo>
                    <a:cubicBezTo>
                      <a:pt x="86" y="42"/>
                      <a:pt x="85" y="38"/>
                      <a:pt x="85" y="34"/>
                    </a:cubicBezTo>
                    <a:cubicBezTo>
                      <a:pt x="86" y="34"/>
                      <a:pt x="86" y="34"/>
                      <a:pt x="8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5052291" y="3128323"/>
              <a:ext cx="923281" cy="2328275"/>
              <a:chOff x="5187950" y="2760663"/>
              <a:chExt cx="803275" cy="2025651"/>
            </a:xfrm>
            <a:solidFill>
              <a:schemeClr val="accent1"/>
            </a:solidFill>
          </p:grpSpPr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5262563" y="2760663"/>
                <a:ext cx="339725" cy="450850"/>
              </a:xfrm>
              <a:custGeom>
                <a:avLst/>
                <a:gdLst>
                  <a:gd name="T0" fmla="*/ 72 w 95"/>
                  <a:gd name="T1" fmla="*/ 10 h 127"/>
                  <a:gd name="T2" fmla="*/ 28 w 95"/>
                  <a:gd name="T3" fmla="*/ 120 h 127"/>
                  <a:gd name="T4" fmla="*/ 92 w 95"/>
                  <a:gd name="T5" fmla="*/ 56 h 127"/>
                  <a:gd name="T6" fmla="*/ 50 w 95"/>
                  <a:gd name="T7" fmla="*/ 96 h 127"/>
                  <a:gd name="T8" fmla="*/ 77 w 95"/>
                  <a:gd name="T9" fmla="*/ 57 h 127"/>
                  <a:gd name="T10" fmla="*/ 39 w 95"/>
                  <a:gd name="T11" fmla="*/ 64 h 127"/>
                  <a:gd name="T12" fmla="*/ 47 w 95"/>
                  <a:gd name="T13" fmla="*/ 41 h 127"/>
                  <a:gd name="T14" fmla="*/ 63 w 95"/>
                  <a:gd name="T15" fmla="*/ 43 h 127"/>
                  <a:gd name="T16" fmla="*/ 59 w 95"/>
                  <a:gd name="T17" fmla="*/ 53 h 127"/>
                  <a:gd name="T18" fmla="*/ 58 w 95"/>
                  <a:gd name="T19" fmla="*/ 38 h 127"/>
                  <a:gd name="T20" fmla="*/ 54 w 95"/>
                  <a:gd name="T21" fmla="*/ 45 h 127"/>
                  <a:gd name="T22" fmla="*/ 51 w 95"/>
                  <a:gd name="T23" fmla="*/ 40 h 127"/>
                  <a:gd name="T24" fmla="*/ 47 w 95"/>
                  <a:gd name="T25" fmla="*/ 49 h 127"/>
                  <a:gd name="T26" fmla="*/ 44 w 95"/>
                  <a:gd name="T27" fmla="*/ 80 h 127"/>
                  <a:gd name="T28" fmla="*/ 47 w 95"/>
                  <a:gd name="T29" fmla="*/ 64 h 127"/>
                  <a:gd name="T30" fmla="*/ 52 w 95"/>
                  <a:gd name="T31" fmla="*/ 54 h 127"/>
                  <a:gd name="T32" fmla="*/ 58 w 95"/>
                  <a:gd name="T33" fmla="*/ 90 h 127"/>
                  <a:gd name="T34" fmla="*/ 63 w 95"/>
                  <a:gd name="T35" fmla="*/ 68 h 127"/>
                  <a:gd name="T36" fmla="*/ 64 w 95"/>
                  <a:gd name="T37" fmla="*/ 46 h 127"/>
                  <a:gd name="T38" fmla="*/ 67 w 95"/>
                  <a:gd name="T39" fmla="*/ 60 h 127"/>
                  <a:gd name="T40" fmla="*/ 72 w 95"/>
                  <a:gd name="T41" fmla="*/ 44 h 127"/>
                  <a:gd name="T42" fmla="*/ 74 w 95"/>
                  <a:gd name="T43" fmla="*/ 67 h 127"/>
                  <a:gd name="T44" fmla="*/ 76 w 95"/>
                  <a:gd name="T45" fmla="*/ 49 h 127"/>
                  <a:gd name="T46" fmla="*/ 72 w 95"/>
                  <a:gd name="T47" fmla="*/ 28 h 127"/>
                  <a:gd name="T48" fmla="*/ 65 w 95"/>
                  <a:gd name="T49" fmla="*/ 18 h 127"/>
                  <a:gd name="T50" fmla="*/ 59 w 95"/>
                  <a:gd name="T51" fmla="*/ 24 h 127"/>
                  <a:gd name="T52" fmla="*/ 47 w 95"/>
                  <a:gd name="T53" fmla="*/ 23 h 127"/>
                  <a:gd name="T54" fmla="*/ 41 w 95"/>
                  <a:gd name="T55" fmla="*/ 46 h 127"/>
                  <a:gd name="T56" fmla="*/ 35 w 95"/>
                  <a:gd name="T57" fmla="*/ 56 h 127"/>
                  <a:gd name="T58" fmla="*/ 31 w 95"/>
                  <a:gd name="T59" fmla="*/ 64 h 127"/>
                  <a:gd name="T60" fmla="*/ 30 w 95"/>
                  <a:gd name="T61" fmla="*/ 84 h 127"/>
                  <a:gd name="T62" fmla="*/ 34 w 95"/>
                  <a:gd name="T63" fmla="*/ 91 h 127"/>
                  <a:gd name="T64" fmla="*/ 37 w 95"/>
                  <a:gd name="T65" fmla="*/ 86 h 127"/>
                  <a:gd name="T66" fmla="*/ 41 w 95"/>
                  <a:gd name="T67" fmla="*/ 87 h 127"/>
                  <a:gd name="T68" fmla="*/ 48 w 95"/>
                  <a:gd name="T69" fmla="*/ 101 h 127"/>
                  <a:gd name="T70" fmla="*/ 53 w 95"/>
                  <a:gd name="T71" fmla="*/ 66 h 127"/>
                  <a:gd name="T72" fmla="*/ 54 w 95"/>
                  <a:gd name="T73" fmla="*/ 91 h 127"/>
                  <a:gd name="T74" fmla="*/ 61 w 95"/>
                  <a:gd name="T75" fmla="*/ 113 h 127"/>
                  <a:gd name="T76" fmla="*/ 67 w 95"/>
                  <a:gd name="T77" fmla="*/ 85 h 127"/>
                  <a:gd name="T78" fmla="*/ 70 w 95"/>
                  <a:gd name="T79" fmla="*/ 100 h 127"/>
                  <a:gd name="T80" fmla="*/ 72 w 95"/>
                  <a:gd name="T81" fmla="*/ 96 h 127"/>
                  <a:gd name="T82" fmla="*/ 79 w 95"/>
                  <a:gd name="T83" fmla="*/ 84 h 127"/>
                  <a:gd name="T84" fmla="*/ 75 w 95"/>
                  <a:gd name="T85" fmla="*/ 36 h 127"/>
                  <a:gd name="T86" fmla="*/ 48 w 95"/>
                  <a:gd name="T87" fmla="*/ 6 h 127"/>
                  <a:gd name="T88" fmla="*/ 33 w 95"/>
                  <a:gd name="T89" fmla="*/ 24 h 127"/>
                  <a:gd name="T90" fmla="*/ 32 w 95"/>
                  <a:gd name="T91" fmla="*/ 41 h 127"/>
                  <a:gd name="T92" fmla="*/ 23 w 95"/>
                  <a:gd name="T93" fmla="*/ 73 h 127"/>
                  <a:gd name="T94" fmla="*/ 28 w 95"/>
                  <a:gd name="T95" fmla="*/ 54 h 127"/>
                  <a:gd name="T96" fmla="*/ 23 w 95"/>
                  <a:gd name="T97" fmla="*/ 42 h 127"/>
                  <a:gd name="T98" fmla="*/ 19 w 95"/>
                  <a:gd name="T99" fmla="*/ 52 h 127"/>
                  <a:gd name="T100" fmla="*/ 12 w 95"/>
                  <a:gd name="T101" fmla="*/ 52 h 127"/>
                  <a:gd name="T102" fmla="*/ 18 w 95"/>
                  <a:gd name="T103" fmla="*/ 82 h 127"/>
                  <a:gd name="T104" fmla="*/ 6 w 95"/>
                  <a:gd name="T105" fmla="*/ 82 h 127"/>
                  <a:gd name="T106" fmla="*/ 19 w 95"/>
                  <a:gd name="T107" fmla="*/ 96 h 127"/>
                  <a:gd name="T108" fmla="*/ 32 w 95"/>
                  <a:gd name="T109" fmla="*/ 104 h 127"/>
                  <a:gd name="T110" fmla="*/ 39 w 95"/>
                  <a:gd name="T111" fmla="*/ 99 h 127"/>
                  <a:gd name="T112" fmla="*/ 51 w 95"/>
                  <a:gd name="T113" fmla="*/ 118 h 127"/>
                  <a:gd name="T114" fmla="*/ 53 w 95"/>
                  <a:gd name="T115" fmla="*/ 100 h 127"/>
                  <a:gd name="T116" fmla="*/ 64 w 95"/>
                  <a:gd name="T117" fmla="*/ 119 h 127"/>
                  <a:gd name="T118" fmla="*/ 73 w 95"/>
                  <a:gd name="T119" fmla="*/ 104 h 127"/>
                  <a:gd name="T120" fmla="*/ 79 w 95"/>
                  <a:gd name="T121" fmla="*/ 94 h 127"/>
                  <a:gd name="T122" fmla="*/ 82 w 95"/>
                  <a:gd name="T12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27">
                    <a:moveTo>
                      <a:pt x="92" y="56"/>
                    </a:moveTo>
                    <a:cubicBezTo>
                      <a:pt x="92" y="50"/>
                      <a:pt x="91" y="44"/>
                      <a:pt x="89" y="38"/>
                    </a:cubicBezTo>
                    <a:cubicBezTo>
                      <a:pt x="88" y="37"/>
                      <a:pt x="87" y="37"/>
                      <a:pt x="87" y="35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7" y="32"/>
                      <a:pt x="85" y="29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1" y="24"/>
                      <a:pt x="78" y="20"/>
                      <a:pt x="75" y="16"/>
                    </a:cubicBezTo>
                    <a:cubicBezTo>
                      <a:pt x="75" y="16"/>
                      <a:pt x="75" y="16"/>
                      <a:pt x="74" y="16"/>
                    </a:cubicBezTo>
                    <a:cubicBezTo>
                      <a:pt x="75" y="14"/>
                      <a:pt x="73" y="12"/>
                      <a:pt x="71" y="11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68" y="5"/>
                      <a:pt x="61" y="0"/>
                      <a:pt x="52" y="1"/>
                    </a:cubicBezTo>
                    <a:cubicBezTo>
                      <a:pt x="46" y="2"/>
                      <a:pt x="41" y="7"/>
                      <a:pt x="35" y="9"/>
                    </a:cubicBezTo>
                    <a:cubicBezTo>
                      <a:pt x="32" y="10"/>
                      <a:pt x="30" y="10"/>
                      <a:pt x="27" y="11"/>
                    </a:cubicBezTo>
                    <a:cubicBezTo>
                      <a:pt x="22" y="14"/>
                      <a:pt x="17" y="20"/>
                      <a:pt x="13" y="24"/>
                    </a:cubicBezTo>
                    <a:cubicBezTo>
                      <a:pt x="9" y="30"/>
                      <a:pt x="5" y="35"/>
                      <a:pt x="3" y="41"/>
                    </a:cubicBezTo>
                    <a:cubicBezTo>
                      <a:pt x="2" y="46"/>
                      <a:pt x="1" y="51"/>
                      <a:pt x="1" y="55"/>
                    </a:cubicBezTo>
                    <a:cubicBezTo>
                      <a:pt x="1" y="59"/>
                      <a:pt x="0" y="63"/>
                      <a:pt x="0" y="67"/>
                    </a:cubicBezTo>
                    <a:cubicBezTo>
                      <a:pt x="1" y="72"/>
                      <a:pt x="4" y="79"/>
                      <a:pt x="6" y="86"/>
                    </a:cubicBezTo>
                    <a:cubicBezTo>
                      <a:pt x="7" y="90"/>
                      <a:pt x="7" y="94"/>
                      <a:pt x="9" y="98"/>
                    </a:cubicBezTo>
                    <a:cubicBezTo>
                      <a:pt x="10" y="100"/>
                      <a:pt x="12" y="103"/>
                      <a:pt x="14" y="105"/>
                    </a:cubicBezTo>
                    <a:cubicBezTo>
                      <a:pt x="15" y="108"/>
                      <a:pt x="16" y="112"/>
                      <a:pt x="18" y="114"/>
                    </a:cubicBezTo>
                    <a:cubicBezTo>
                      <a:pt x="20" y="116"/>
                      <a:pt x="26" y="119"/>
                      <a:pt x="28" y="120"/>
                    </a:cubicBezTo>
                    <a:cubicBezTo>
                      <a:pt x="30" y="120"/>
                      <a:pt x="32" y="119"/>
                      <a:pt x="34" y="120"/>
                    </a:cubicBezTo>
                    <a:cubicBezTo>
                      <a:pt x="37" y="121"/>
                      <a:pt x="40" y="123"/>
                      <a:pt x="44" y="124"/>
                    </a:cubicBezTo>
                    <a:cubicBezTo>
                      <a:pt x="47" y="124"/>
                      <a:pt x="49" y="124"/>
                      <a:pt x="52" y="125"/>
                    </a:cubicBezTo>
                    <a:cubicBezTo>
                      <a:pt x="63" y="127"/>
                      <a:pt x="67" y="121"/>
                      <a:pt x="75" y="116"/>
                    </a:cubicBezTo>
                    <a:cubicBezTo>
                      <a:pt x="75" y="118"/>
                      <a:pt x="74" y="121"/>
                      <a:pt x="76" y="122"/>
                    </a:cubicBezTo>
                    <a:cubicBezTo>
                      <a:pt x="77" y="121"/>
                      <a:pt x="77" y="117"/>
                      <a:pt x="77" y="116"/>
                    </a:cubicBezTo>
                    <a:cubicBezTo>
                      <a:pt x="78" y="113"/>
                      <a:pt x="80" y="110"/>
                      <a:pt x="81" y="108"/>
                    </a:cubicBezTo>
                    <a:cubicBezTo>
                      <a:pt x="84" y="103"/>
                      <a:pt x="86" y="98"/>
                      <a:pt x="88" y="92"/>
                    </a:cubicBezTo>
                    <a:cubicBezTo>
                      <a:pt x="91" y="83"/>
                      <a:pt x="88" y="75"/>
                      <a:pt x="91" y="68"/>
                    </a:cubicBezTo>
                    <a:cubicBezTo>
                      <a:pt x="92" y="71"/>
                      <a:pt x="93" y="75"/>
                      <a:pt x="95" y="78"/>
                    </a:cubicBezTo>
                    <a:cubicBezTo>
                      <a:pt x="95" y="72"/>
                      <a:pt x="92" y="68"/>
                      <a:pt x="91" y="62"/>
                    </a:cubicBezTo>
                    <a:cubicBezTo>
                      <a:pt x="91" y="60"/>
                      <a:pt x="92" y="58"/>
                      <a:pt x="92" y="56"/>
                    </a:cubicBezTo>
                    <a:close/>
                    <a:moveTo>
                      <a:pt x="84" y="53"/>
                    </a:moveTo>
                    <a:cubicBezTo>
                      <a:pt x="83" y="51"/>
                      <a:pt x="81" y="46"/>
                      <a:pt x="83" y="44"/>
                    </a:cubicBezTo>
                    <a:cubicBezTo>
                      <a:pt x="83" y="43"/>
                      <a:pt x="81" y="43"/>
                      <a:pt x="80" y="43"/>
                    </a:cubicBezTo>
                    <a:cubicBezTo>
                      <a:pt x="80" y="41"/>
                      <a:pt x="77" y="38"/>
                      <a:pt x="79" y="36"/>
                    </a:cubicBezTo>
                    <a:cubicBezTo>
                      <a:pt x="83" y="39"/>
                      <a:pt x="84" y="47"/>
                      <a:pt x="84" y="53"/>
                    </a:cubicBezTo>
                    <a:close/>
                    <a:moveTo>
                      <a:pt x="51" y="86"/>
                    </a:moveTo>
                    <a:cubicBezTo>
                      <a:pt x="49" y="85"/>
                      <a:pt x="49" y="84"/>
                      <a:pt x="48" y="83"/>
                    </a:cubicBezTo>
                    <a:cubicBezTo>
                      <a:pt x="48" y="82"/>
                      <a:pt x="49" y="83"/>
                      <a:pt x="49" y="83"/>
                    </a:cubicBezTo>
                    <a:cubicBezTo>
                      <a:pt x="48" y="79"/>
                      <a:pt x="47" y="77"/>
                      <a:pt x="49" y="73"/>
                    </a:cubicBezTo>
                    <a:cubicBezTo>
                      <a:pt x="52" y="77"/>
                      <a:pt x="54" y="81"/>
                      <a:pt x="51" y="86"/>
                    </a:cubicBezTo>
                    <a:close/>
                    <a:moveTo>
                      <a:pt x="51" y="98"/>
                    </a:moveTo>
                    <a:cubicBezTo>
                      <a:pt x="50" y="98"/>
                      <a:pt x="49" y="97"/>
                      <a:pt x="50" y="96"/>
                    </a:cubicBezTo>
                    <a:cubicBezTo>
                      <a:pt x="51" y="96"/>
                      <a:pt x="51" y="97"/>
                      <a:pt x="51" y="98"/>
                    </a:cubicBezTo>
                    <a:close/>
                    <a:moveTo>
                      <a:pt x="32" y="49"/>
                    </a:moveTo>
                    <a:cubicBezTo>
                      <a:pt x="33" y="49"/>
                      <a:pt x="32" y="50"/>
                      <a:pt x="32" y="51"/>
                    </a:cubicBezTo>
                    <a:cubicBezTo>
                      <a:pt x="31" y="50"/>
                      <a:pt x="32" y="49"/>
                      <a:pt x="32" y="49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8" y="49"/>
                    </a:cubicBezTo>
                    <a:cubicBezTo>
                      <a:pt x="38" y="51"/>
                      <a:pt x="37" y="52"/>
                      <a:pt x="36" y="54"/>
                    </a:cubicBezTo>
                    <a:cubicBezTo>
                      <a:pt x="34" y="53"/>
                      <a:pt x="37" y="51"/>
                      <a:pt x="37" y="49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2"/>
                      <a:pt x="37" y="43"/>
                    </a:cubicBezTo>
                    <a:cubicBezTo>
                      <a:pt x="35" y="43"/>
                      <a:pt x="36" y="41"/>
                      <a:pt x="36" y="40"/>
                    </a:cubicBezTo>
                    <a:close/>
                    <a:moveTo>
                      <a:pt x="77" y="57"/>
                    </a:moveTo>
                    <a:cubicBezTo>
                      <a:pt x="76" y="57"/>
                      <a:pt x="76" y="56"/>
                      <a:pt x="76" y="55"/>
                    </a:cubicBezTo>
                    <a:cubicBezTo>
                      <a:pt x="77" y="55"/>
                      <a:pt x="77" y="56"/>
                      <a:pt x="77" y="57"/>
                    </a:cubicBezTo>
                    <a:close/>
                    <a:moveTo>
                      <a:pt x="77" y="40"/>
                    </a:moveTo>
                    <a:cubicBezTo>
                      <a:pt x="78" y="41"/>
                      <a:pt x="79" y="43"/>
                      <a:pt x="79" y="45"/>
                    </a:cubicBezTo>
                    <a:cubicBezTo>
                      <a:pt x="78" y="44"/>
                      <a:pt x="77" y="42"/>
                      <a:pt x="77" y="40"/>
                    </a:cubicBezTo>
                    <a:close/>
                    <a:moveTo>
                      <a:pt x="42" y="69"/>
                    </a:moveTo>
                    <a:cubicBezTo>
                      <a:pt x="41" y="70"/>
                      <a:pt x="40" y="68"/>
                      <a:pt x="40" y="66"/>
                    </a:cubicBezTo>
                    <a:cubicBezTo>
                      <a:pt x="42" y="65"/>
                      <a:pt x="42" y="62"/>
                      <a:pt x="44" y="61"/>
                    </a:cubicBezTo>
                    <a:cubicBezTo>
                      <a:pt x="45" y="64"/>
                      <a:pt x="44" y="65"/>
                      <a:pt x="43" y="67"/>
                    </a:cubicBezTo>
                    <a:cubicBezTo>
                      <a:pt x="42" y="67"/>
                      <a:pt x="42" y="66"/>
                      <a:pt x="41" y="66"/>
                    </a:cubicBezTo>
                    <a:cubicBezTo>
                      <a:pt x="40" y="67"/>
                      <a:pt x="42" y="68"/>
                      <a:pt x="42" y="69"/>
                    </a:cubicBezTo>
                    <a:close/>
                    <a:moveTo>
                      <a:pt x="39" y="64"/>
                    </a:moveTo>
                    <a:cubicBezTo>
                      <a:pt x="37" y="63"/>
                      <a:pt x="37" y="61"/>
                      <a:pt x="36" y="59"/>
                    </a:cubicBezTo>
                    <a:cubicBezTo>
                      <a:pt x="38" y="57"/>
                      <a:pt x="38" y="54"/>
                      <a:pt x="40" y="53"/>
                    </a:cubicBezTo>
                    <a:cubicBezTo>
                      <a:pt x="40" y="55"/>
                      <a:pt x="42" y="56"/>
                      <a:pt x="42" y="58"/>
                    </a:cubicBezTo>
                    <a:cubicBezTo>
                      <a:pt x="42" y="60"/>
                      <a:pt x="39" y="64"/>
                      <a:pt x="38" y="59"/>
                    </a:cubicBezTo>
                    <a:cubicBezTo>
                      <a:pt x="37" y="61"/>
                      <a:pt x="40" y="62"/>
                      <a:pt x="39" y="64"/>
                    </a:cubicBezTo>
                    <a:close/>
                    <a:moveTo>
                      <a:pt x="37" y="68"/>
                    </a:moveTo>
                    <a:cubicBezTo>
                      <a:pt x="36" y="67"/>
                      <a:pt x="34" y="64"/>
                      <a:pt x="35" y="62"/>
                    </a:cubicBezTo>
                    <a:cubicBezTo>
                      <a:pt x="36" y="64"/>
                      <a:pt x="38" y="66"/>
                      <a:pt x="37" y="68"/>
                    </a:cubicBezTo>
                    <a:close/>
                    <a:moveTo>
                      <a:pt x="48" y="37"/>
                    </a:moveTo>
                    <a:cubicBezTo>
                      <a:pt x="50" y="38"/>
                      <a:pt x="49" y="40"/>
                      <a:pt x="50" y="41"/>
                    </a:cubicBezTo>
                    <a:cubicBezTo>
                      <a:pt x="50" y="42"/>
                      <a:pt x="50" y="42"/>
                      <a:pt x="50" y="43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7" y="39"/>
                      <a:pt x="48" y="38"/>
                      <a:pt x="48" y="37"/>
                    </a:cubicBezTo>
                    <a:close/>
                    <a:moveTo>
                      <a:pt x="47" y="29"/>
                    </a:moveTo>
                    <a:cubicBezTo>
                      <a:pt x="48" y="29"/>
                      <a:pt x="48" y="31"/>
                      <a:pt x="48" y="32"/>
                    </a:cubicBezTo>
                    <a:cubicBezTo>
                      <a:pt x="47" y="32"/>
                      <a:pt x="47" y="30"/>
                      <a:pt x="47" y="29"/>
                    </a:cubicBezTo>
                    <a:close/>
                    <a:moveTo>
                      <a:pt x="61" y="30"/>
                    </a:moveTo>
                    <a:cubicBezTo>
                      <a:pt x="62" y="31"/>
                      <a:pt x="61" y="33"/>
                      <a:pt x="60" y="34"/>
                    </a:cubicBezTo>
                    <a:cubicBezTo>
                      <a:pt x="59" y="32"/>
                      <a:pt x="59" y="30"/>
                      <a:pt x="59" y="29"/>
                    </a:cubicBezTo>
                    <a:cubicBezTo>
                      <a:pt x="59" y="28"/>
                      <a:pt x="60" y="28"/>
                      <a:pt x="61" y="29"/>
                    </a:cubicBezTo>
                    <a:cubicBezTo>
                      <a:pt x="61" y="30"/>
                      <a:pt x="59" y="30"/>
                      <a:pt x="59" y="31"/>
                    </a:cubicBezTo>
                    <a:cubicBezTo>
                      <a:pt x="59" y="32"/>
                      <a:pt x="60" y="31"/>
                      <a:pt x="61" y="30"/>
                    </a:cubicBezTo>
                    <a:close/>
                    <a:moveTo>
                      <a:pt x="60" y="39"/>
                    </a:moveTo>
                    <a:cubicBezTo>
                      <a:pt x="61" y="40"/>
                      <a:pt x="62" y="42"/>
                      <a:pt x="63" y="43"/>
                    </a:cubicBezTo>
                    <a:cubicBezTo>
                      <a:pt x="62" y="44"/>
                      <a:pt x="61" y="45"/>
                      <a:pt x="61" y="46"/>
                    </a:cubicBezTo>
                    <a:cubicBezTo>
                      <a:pt x="59" y="45"/>
                      <a:pt x="60" y="43"/>
                      <a:pt x="59" y="42"/>
                    </a:cubicBezTo>
                    <a:cubicBezTo>
                      <a:pt x="59" y="41"/>
                      <a:pt x="59" y="40"/>
                      <a:pt x="60" y="39"/>
                    </a:cubicBezTo>
                    <a:close/>
                    <a:moveTo>
                      <a:pt x="62" y="38"/>
                    </a:moveTo>
                    <a:cubicBezTo>
                      <a:pt x="61" y="37"/>
                      <a:pt x="62" y="35"/>
                      <a:pt x="63" y="35"/>
                    </a:cubicBezTo>
                    <a:cubicBezTo>
                      <a:pt x="63" y="36"/>
                      <a:pt x="66" y="39"/>
                      <a:pt x="64" y="41"/>
                    </a:cubicBezTo>
                    <a:cubicBezTo>
                      <a:pt x="64" y="39"/>
                      <a:pt x="63" y="39"/>
                      <a:pt x="62" y="38"/>
                    </a:cubicBezTo>
                    <a:cubicBezTo>
                      <a:pt x="62" y="38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8"/>
                    </a:cubicBezTo>
                    <a:close/>
                    <a:moveTo>
                      <a:pt x="59" y="53"/>
                    </a:moveTo>
                    <a:cubicBezTo>
                      <a:pt x="61" y="55"/>
                      <a:pt x="63" y="59"/>
                      <a:pt x="63" y="62"/>
                    </a:cubicBezTo>
                    <a:cubicBezTo>
                      <a:pt x="61" y="60"/>
                      <a:pt x="59" y="57"/>
                      <a:pt x="59" y="53"/>
                    </a:cubicBezTo>
                    <a:close/>
                    <a:moveTo>
                      <a:pt x="62" y="64"/>
                    </a:moveTo>
                    <a:cubicBezTo>
                      <a:pt x="59" y="63"/>
                      <a:pt x="58" y="59"/>
                      <a:pt x="58" y="56"/>
                    </a:cubicBezTo>
                    <a:cubicBezTo>
                      <a:pt x="59" y="59"/>
                      <a:pt x="61" y="61"/>
                      <a:pt x="62" y="64"/>
                    </a:cubicBezTo>
                    <a:close/>
                    <a:moveTo>
                      <a:pt x="58" y="43"/>
                    </a:moveTo>
                    <a:cubicBezTo>
                      <a:pt x="59" y="44"/>
                      <a:pt x="60" y="46"/>
                      <a:pt x="60" y="48"/>
                    </a:cubicBezTo>
                    <a:cubicBezTo>
                      <a:pt x="59" y="47"/>
                      <a:pt x="57" y="45"/>
                      <a:pt x="58" y="43"/>
                    </a:cubicBezTo>
                    <a:close/>
                    <a:moveTo>
                      <a:pt x="61" y="51"/>
                    </a:moveTo>
                    <a:cubicBezTo>
                      <a:pt x="62" y="51"/>
                      <a:pt x="62" y="52"/>
                      <a:pt x="62" y="53"/>
                    </a:cubicBezTo>
                    <a:cubicBezTo>
                      <a:pt x="61" y="53"/>
                      <a:pt x="61" y="51"/>
                      <a:pt x="61" y="51"/>
                    </a:cubicBezTo>
                    <a:close/>
                    <a:moveTo>
                      <a:pt x="58" y="38"/>
                    </a:moveTo>
                    <a:cubicBezTo>
                      <a:pt x="57" y="37"/>
                      <a:pt x="58" y="36"/>
                      <a:pt x="57" y="34"/>
                    </a:cubicBezTo>
                    <a:cubicBezTo>
                      <a:pt x="58" y="35"/>
                      <a:pt x="60" y="37"/>
                      <a:pt x="58" y="38"/>
                    </a:cubicBezTo>
                    <a:close/>
                    <a:moveTo>
                      <a:pt x="57" y="52"/>
                    </a:moveTo>
                    <a:cubicBezTo>
                      <a:pt x="56" y="51"/>
                      <a:pt x="54" y="48"/>
                      <a:pt x="57" y="47"/>
                    </a:cubicBezTo>
                    <a:cubicBezTo>
                      <a:pt x="56" y="49"/>
                      <a:pt x="59" y="50"/>
                      <a:pt x="57" y="52"/>
                    </a:cubicBezTo>
                    <a:close/>
                    <a:moveTo>
                      <a:pt x="57" y="41"/>
                    </a:moveTo>
                    <a:cubicBezTo>
                      <a:pt x="54" y="40"/>
                      <a:pt x="55" y="39"/>
                      <a:pt x="55" y="37"/>
                    </a:cubicBezTo>
                    <a:cubicBezTo>
                      <a:pt x="57" y="37"/>
                      <a:pt x="57" y="40"/>
                      <a:pt x="57" y="41"/>
                    </a:cubicBezTo>
                    <a:close/>
                    <a:moveTo>
                      <a:pt x="56" y="54"/>
                    </a:moveTo>
                    <a:cubicBezTo>
                      <a:pt x="54" y="53"/>
                      <a:pt x="53" y="51"/>
                      <a:pt x="55" y="49"/>
                    </a:cubicBezTo>
                    <a:cubicBezTo>
                      <a:pt x="55" y="51"/>
                      <a:pt x="56" y="52"/>
                      <a:pt x="56" y="54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2" y="43"/>
                      <a:pt x="53" y="42"/>
                    </a:cubicBezTo>
                    <a:cubicBezTo>
                      <a:pt x="54" y="42"/>
                      <a:pt x="55" y="44"/>
                      <a:pt x="54" y="45"/>
                    </a:cubicBezTo>
                    <a:close/>
                    <a:moveTo>
                      <a:pt x="53" y="47"/>
                    </a:moveTo>
                    <a:cubicBezTo>
                      <a:pt x="53" y="48"/>
                      <a:pt x="52" y="48"/>
                      <a:pt x="51" y="48"/>
                    </a:cubicBezTo>
                    <a:cubicBezTo>
                      <a:pt x="51" y="47"/>
                      <a:pt x="51" y="45"/>
                      <a:pt x="52" y="44"/>
                    </a:cubicBezTo>
                    <a:cubicBezTo>
                      <a:pt x="53" y="45"/>
                      <a:pt x="52" y="46"/>
                      <a:pt x="53" y="47"/>
                    </a:cubicBezTo>
                    <a:close/>
                    <a:moveTo>
                      <a:pt x="53" y="36"/>
                    </a:moveTo>
                    <a:cubicBezTo>
                      <a:pt x="52" y="34"/>
                      <a:pt x="50" y="32"/>
                      <a:pt x="51" y="30"/>
                    </a:cubicBezTo>
                    <a:cubicBezTo>
                      <a:pt x="52" y="31"/>
                      <a:pt x="53" y="30"/>
                      <a:pt x="53" y="29"/>
                    </a:cubicBezTo>
                    <a:cubicBezTo>
                      <a:pt x="54" y="31"/>
                      <a:pt x="56" y="35"/>
                      <a:pt x="53" y="36"/>
                    </a:cubicBezTo>
                    <a:close/>
                    <a:moveTo>
                      <a:pt x="51" y="40"/>
                    </a:moveTo>
                    <a:cubicBezTo>
                      <a:pt x="50" y="38"/>
                      <a:pt x="50" y="37"/>
                      <a:pt x="49" y="36"/>
                    </a:cubicBezTo>
                    <a:cubicBezTo>
                      <a:pt x="49" y="35"/>
                      <a:pt x="49" y="34"/>
                      <a:pt x="50" y="35"/>
                    </a:cubicBezTo>
                    <a:cubicBezTo>
                      <a:pt x="50" y="37"/>
                      <a:pt x="53" y="38"/>
                      <a:pt x="51" y="40"/>
                    </a:cubicBezTo>
                    <a:close/>
                    <a:moveTo>
                      <a:pt x="46" y="59"/>
                    </a:moveTo>
                    <a:cubicBezTo>
                      <a:pt x="45" y="60"/>
                      <a:pt x="45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6" y="58"/>
                      <a:pt x="45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6" y="56"/>
                      <a:pt x="46" y="55"/>
                      <a:pt x="47" y="55"/>
                    </a:cubicBezTo>
                    <a:cubicBezTo>
                      <a:pt x="48" y="56"/>
                      <a:pt x="48" y="57"/>
                      <a:pt x="47" y="59"/>
                    </a:cubicBezTo>
                    <a:cubicBezTo>
                      <a:pt x="46" y="59"/>
                      <a:pt x="46" y="58"/>
                      <a:pt x="45" y="57"/>
                    </a:cubicBezTo>
                    <a:close/>
                    <a:moveTo>
                      <a:pt x="48" y="47"/>
                    </a:moveTo>
                    <a:cubicBezTo>
                      <a:pt x="46" y="46"/>
                      <a:pt x="45" y="44"/>
                      <a:pt x="45" y="42"/>
                    </a:cubicBezTo>
                    <a:cubicBezTo>
                      <a:pt x="47" y="43"/>
                      <a:pt x="48" y="45"/>
                      <a:pt x="48" y="47"/>
                    </a:cubicBezTo>
                    <a:close/>
                    <a:moveTo>
                      <a:pt x="47" y="49"/>
                    </a:moveTo>
                    <a:cubicBezTo>
                      <a:pt x="45" y="49"/>
                      <a:pt x="44" y="45"/>
                      <a:pt x="44" y="44"/>
                    </a:cubicBezTo>
                    <a:cubicBezTo>
                      <a:pt x="45" y="44"/>
                      <a:pt x="45" y="47"/>
                      <a:pt x="47" y="49"/>
                    </a:cubicBezTo>
                    <a:close/>
                    <a:moveTo>
                      <a:pt x="44" y="54"/>
                    </a:moveTo>
                    <a:cubicBezTo>
                      <a:pt x="43" y="53"/>
                      <a:pt x="43" y="50"/>
                      <a:pt x="42" y="49"/>
                    </a:cubicBezTo>
                    <a:cubicBezTo>
                      <a:pt x="41" y="48"/>
                      <a:pt x="43" y="48"/>
                      <a:pt x="42" y="47"/>
                    </a:cubicBezTo>
                    <a:cubicBezTo>
                      <a:pt x="44" y="49"/>
                      <a:pt x="46" y="52"/>
                      <a:pt x="44" y="54"/>
                    </a:cubicBezTo>
                    <a:close/>
                    <a:moveTo>
                      <a:pt x="43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0"/>
                      <a:pt x="40" y="39"/>
                      <a:pt x="41" y="38"/>
                    </a:cubicBezTo>
                    <a:cubicBezTo>
                      <a:pt x="42" y="39"/>
                      <a:pt x="43" y="41"/>
                      <a:pt x="43" y="42"/>
                    </a:cubicBezTo>
                    <a:close/>
                    <a:moveTo>
                      <a:pt x="44" y="80"/>
                    </a:moveTo>
                    <a:cubicBezTo>
                      <a:pt x="45" y="80"/>
                      <a:pt x="45" y="82"/>
                      <a:pt x="45" y="82"/>
                    </a:cubicBezTo>
                    <a:cubicBezTo>
                      <a:pt x="44" y="82"/>
                      <a:pt x="44" y="80"/>
                      <a:pt x="44" y="80"/>
                    </a:cubicBezTo>
                    <a:close/>
                    <a:moveTo>
                      <a:pt x="45" y="69"/>
                    </a:moveTo>
                    <a:cubicBezTo>
                      <a:pt x="45" y="68"/>
                      <a:pt x="45" y="67"/>
                      <a:pt x="46" y="66"/>
                    </a:cubicBezTo>
                    <a:cubicBezTo>
                      <a:pt x="46" y="68"/>
                      <a:pt x="46" y="69"/>
                      <a:pt x="45" y="69"/>
                    </a:cubicBezTo>
                    <a:close/>
                    <a:moveTo>
                      <a:pt x="47" y="67"/>
                    </a:moveTo>
                    <a:cubicBezTo>
                      <a:pt x="48" y="69"/>
                      <a:pt x="47" y="72"/>
                      <a:pt x="45" y="73"/>
                    </a:cubicBezTo>
                    <a:cubicBezTo>
                      <a:pt x="44" y="71"/>
                      <a:pt x="46" y="69"/>
                      <a:pt x="47" y="67"/>
                    </a:cubicBezTo>
                    <a:close/>
                    <a:moveTo>
                      <a:pt x="49" y="72"/>
                    </a:moveTo>
                    <a:cubicBezTo>
                      <a:pt x="49" y="73"/>
                      <a:pt x="47" y="76"/>
                      <a:pt x="46" y="77"/>
                    </a:cubicBezTo>
                    <a:cubicBezTo>
                      <a:pt x="47" y="75"/>
                      <a:pt x="48" y="74"/>
                      <a:pt x="49" y="72"/>
                    </a:cubicBezTo>
                    <a:close/>
                    <a:moveTo>
                      <a:pt x="47" y="64"/>
                    </a:moveTo>
                    <a:cubicBezTo>
                      <a:pt x="48" y="62"/>
                      <a:pt x="49" y="62"/>
                      <a:pt x="49" y="60"/>
                    </a:cubicBezTo>
                    <a:cubicBezTo>
                      <a:pt x="52" y="61"/>
                      <a:pt x="51" y="64"/>
                      <a:pt x="49" y="66"/>
                    </a:cubicBezTo>
                    <a:cubicBezTo>
                      <a:pt x="48" y="66"/>
                      <a:pt x="48" y="65"/>
                      <a:pt x="47" y="64"/>
                    </a:cubicBezTo>
                    <a:close/>
                    <a:moveTo>
                      <a:pt x="49" y="53"/>
                    </a:moveTo>
                    <a:cubicBezTo>
                      <a:pt x="49" y="52"/>
                      <a:pt x="50" y="53"/>
                      <a:pt x="50" y="52"/>
                    </a:cubicBezTo>
                    <a:cubicBezTo>
                      <a:pt x="49" y="52"/>
                      <a:pt x="49" y="53"/>
                      <a:pt x="49" y="54"/>
                    </a:cubicBezTo>
                    <a:cubicBezTo>
                      <a:pt x="47" y="52"/>
                      <a:pt x="49" y="51"/>
                      <a:pt x="49" y="49"/>
                    </a:cubicBezTo>
                    <a:cubicBezTo>
                      <a:pt x="52" y="49"/>
                      <a:pt x="52" y="54"/>
                      <a:pt x="49" y="53"/>
                    </a:cubicBezTo>
                    <a:close/>
                    <a:moveTo>
                      <a:pt x="52" y="54"/>
                    </a:moveTo>
                    <a:cubicBezTo>
                      <a:pt x="54" y="54"/>
                      <a:pt x="55" y="58"/>
                      <a:pt x="53" y="59"/>
                    </a:cubicBezTo>
                    <a:cubicBezTo>
                      <a:pt x="52" y="58"/>
                      <a:pt x="53" y="57"/>
                      <a:pt x="51" y="58"/>
                    </a:cubicBezTo>
                    <a:cubicBezTo>
                      <a:pt x="50" y="56"/>
                      <a:pt x="52" y="56"/>
                      <a:pt x="52" y="54"/>
                    </a:cubicBezTo>
                    <a:close/>
                    <a:moveTo>
                      <a:pt x="56" y="60"/>
                    </a:moveTo>
                    <a:cubicBezTo>
                      <a:pt x="57" y="62"/>
                      <a:pt x="61" y="66"/>
                      <a:pt x="59" y="70"/>
                    </a:cubicBezTo>
                    <a:cubicBezTo>
                      <a:pt x="57" y="68"/>
                      <a:pt x="57" y="66"/>
                      <a:pt x="55" y="64"/>
                    </a:cubicBezTo>
                    <a:cubicBezTo>
                      <a:pt x="54" y="64"/>
                      <a:pt x="55" y="65"/>
                      <a:pt x="54" y="65"/>
                    </a:cubicBezTo>
                    <a:cubicBezTo>
                      <a:pt x="53" y="63"/>
                      <a:pt x="55" y="61"/>
                      <a:pt x="56" y="60"/>
                    </a:cubicBezTo>
                    <a:close/>
                    <a:moveTo>
                      <a:pt x="59" y="78"/>
                    </a:moveTo>
                    <a:cubicBezTo>
                      <a:pt x="61" y="80"/>
                      <a:pt x="59" y="83"/>
                      <a:pt x="58" y="84"/>
                    </a:cubicBezTo>
                    <a:cubicBezTo>
                      <a:pt x="57" y="84"/>
                      <a:pt x="57" y="83"/>
                      <a:pt x="57" y="82"/>
                    </a:cubicBezTo>
                    <a:cubicBezTo>
                      <a:pt x="58" y="81"/>
                      <a:pt x="57" y="79"/>
                      <a:pt x="59" y="78"/>
                    </a:cubicBezTo>
                    <a:close/>
                    <a:moveTo>
                      <a:pt x="58" y="90"/>
                    </a:moveTo>
                    <a:cubicBezTo>
                      <a:pt x="60" y="91"/>
                      <a:pt x="58" y="94"/>
                      <a:pt x="57" y="95"/>
                    </a:cubicBezTo>
                    <a:cubicBezTo>
                      <a:pt x="55" y="94"/>
                      <a:pt x="57" y="92"/>
                      <a:pt x="58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59" y="98"/>
                      <a:pt x="59" y="99"/>
                    </a:cubicBezTo>
                    <a:cubicBezTo>
                      <a:pt x="57" y="97"/>
                      <a:pt x="60" y="96"/>
                      <a:pt x="60" y="95"/>
                    </a:cubicBezTo>
                    <a:close/>
                    <a:moveTo>
                      <a:pt x="60" y="87"/>
                    </a:moveTo>
                    <a:cubicBezTo>
                      <a:pt x="59" y="86"/>
                      <a:pt x="61" y="85"/>
                      <a:pt x="61" y="83"/>
                    </a:cubicBezTo>
                    <a:cubicBezTo>
                      <a:pt x="63" y="84"/>
                      <a:pt x="62" y="87"/>
                      <a:pt x="60" y="87"/>
                    </a:cubicBezTo>
                    <a:close/>
                    <a:moveTo>
                      <a:pt x="62" y="72"/>
                    </a:moveTo>
                    <a:cubicBezTo>
                      <a:pt x="64" y="73"/>
                      <a:pt x="63" y="75"/>
                      <a:pt x="63" y="76"/>
                    </a:cubicBezTo>
                    <a:cubicBezTo>
                      <a:pt x="60" y="76"/>
                      <a:pt x="61" y="73"/>
                      <a:pt x="62" y="72"/>
                    </a:cubicBezTo>
                    <a:close/>
                    <a:moveTo>
                      <a:pt x="63" y="68"/>
                    </a:moveTo>
                    <a:cubicBezTo>
                      <a:pt x="64" y="67"/>
                      <a:pt x="63" y="64"/>
                      <a:pt x="65" y="64"/>
                    </a:cubicBezTo>
                    <a:cubicBezTo>
                      <a:pt x="64" y="65"/>
                      <a:pt x="64" y="67"/>
                      <a:pt x="63" y="68"/>
                    </a:cubicBezTo>
                    <a:close/>
                    <a:moveTo>
                      <a:pt x="65" y="71"/>
                    </a:moveTo>
                    <a:cubicBezTo>
                      <a:pt x="64" y="70"/>
                      <a:pt x="63" y="68"/>
                      <a:pt x="65" y="68"/>
                    </a:cubicBezTo>
                    <a:cubicBezTo>
                      <a:pt x="65" y="69"/>
                      <a:pt x="65" y="69"/>
                      <a:pt x="65" y="71"/>
                    </a:cubicBezTo>
                    <a:close/>
                    <a:moveTo>
                      <a:pt x="64" y="77"/>
                    </a:moveTo>
                    <a:cubicBezTo>
                      <a:pt x="66" y="76"/>
                      <a:pt x="65" y="79"/>
                      <a:pt x="65" y="80"/>
                    </a:cubicBezTo>
                    <a:cubicBezTo>
                      <a:pt x="63" y="80"/>
                      <a:pt x="64" y="79"/>
                      <a:pt x="64" y="77"/>
                    </a:cubicBezTo>
                    <a:close/>
                    <a:moveTo>
                      <a:pt x="65" y="68"/>
                    </a:moveTo>
                    <a:cubicBezTo>
                      <a:pt x="65" y="68"/>
                      <a:pt x="65" y="67"/>
                      <a:pt x="65" y="66"/>
                    </a:cubicBezTo>
                    <a:cubicBezTo>
                      <a:pt x="66" y="66"/>
                      <a:pt x="67" y="68"/>
                      <a:pt x="65" y="68"/>
                    </a:cubicBezTo>
                    <a:close/>
                    <a:moveTo>
                      <a:pt x="65" y="56"/>
                    </a:moveTo>
                    <a:cubicBezTo>
                      <a:pt x="64" y="54"/>
                      <a:pt x="63" y="51"/>
                      <a:pt x="62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5" y="48"/>
                      <a:pt x="66" y="50"/>
                      <a:pt x="67" y="52"/>
                    </a:cubicBezTo>
                    <a:cubicBezTo>
                      <a:pt x="67" y="53"/>
                      <a:pt x="66" y="55"/>
                      <a:pt x="65" y="56"/>
                    </a:cubicBezTo>
                    <a:close/>
                    <a:moveTo>
                      <a:pt x="66" y="42"/>
                    </a:move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4"/>
                      <a:pt x="70" y="46"/>
                      <a:pt x="69" y="49"/>
                    </a:cubicBezTo>
                    <a:cubicBezTo>
                      <a:pt x="67" y="48"/>
                      <a:pt x="67" y="46"/>
                      <a:pt x="66" y="45"/>
                    </a:cubicBezTo>
                    <a:cubicBezTo>
                      <a:pt x="66" y="44"/>
                      <a:pt x="65" y="44"/>
                      <a:pt x="66" y="42"/>
                    </a:cubicBezTo>
                    <a:close/>
                    <a:moveTo>
                      <a:pt x="67" y="27"/>
                    </a:moveTo>
                    <a:cubicBezTo>
                      <a:pt x="69" y="29"/>
                      <a:pt x="65" y="30"/>
                      <a:pt x="66" y="31"/>
                    </a:cubicBezTo>
                    <a:cubicBezTo>
                      <a:pt x="64" y="30"/>
                      <a:pt x="66" y="29"/>
                      <a:pt x="67" y="27"/>
                    </a:cubicBezTo>
                    <a:close/>
                    <a:moveTo>
                      <a:pt x="68" y="55"/>
                    </a:moveTo>
                    <a:cubicBezTo>
                      <a:pt x="71" y="56"/>
                      <a:pt x="69" y="60"/>
                      <a:pt x="67" y="60"/>
                    </a:cubicBezTo>
                    <a:cubicBezTo>
                      <a:pt x="66" y="58"/>
                      <a:pt x="68" y="57"/>
                      <a:pt x="68" y="55"/>
                    </a:cubicBezTo>
                    <a:close/>
                    <a:moveTo>
                      <a:pt x="68" y="70"/>
                    </a:moveTo>
                    <a:cubicBezTo>
                      <a:pt x="69" y="70"/>
                      <a:pt x="68" y="71"/>
                      <a:pt x="68" y="72"/>
                    </a:cubicBezTo>
                    <a:cubicBezTo>
                      <a:pt x="67" y="72"/>
                      <a:pt x="67" y="71"/>
                      <a:pt x="68" y="70"/>
                    </a:cubicBezTo>
                    <a:close/>
                    <a:moveTo>
                      <a:pt x="71" y="59"/>
                    </a:moveTo>
                    <a:cubicBezTo>
                      <a:pt x="70" y="60"/>
                      <a:pt x="70" y="62"/>
                      <a:pt x="68" y="63"/>
                    </a:cubicBezTo>
                    <a:cubicBezTo>
                      <a:pt x="68" y="61"/>
                      <a:pt x="69" y="60"/>
                      <a:pt x="71" y="59"/>
                    </a:cubicBezTo>
                    <a:close/>
                    <a:moveTo>
                      <a:pt x="70" y="50"/>
                    </a:moveTo>
                    <a:cubicBezTo>
                      <a:pt x="72" y="51"/>
                      <a:pt x="73" y="55"/>
                      <a:pt x="70" y="54"/>
                    </a:cubicBezTo>
                    <a:cubicBezTo>
                      <a:pt x="71" y="53"/>
                      <a:pt x="70" y="52"/>
                      <a:pt x="70" y="50"/>
                    </a:cubicBezTo>
                    <a:close/>
                    <a:moveTo>
                      <a:pt x="70" y="39"/>
                    </a:moveTo>
                    <a:cubicBezTo>
                      <a:pt x="71" y="40"/>
                      <a:pt x="72" y="43"/>
                      <a:pt x="72" y="44"/>
                    </a:cubicBezTo>
                    <a:cubicBezTo>
                      <a:pt x="70" y="43"/>
                      <a:pt x="70" y="41"/>
                      <a:pt x="70" y="39"/>
                    </a:cubicBezTo>
                    <a:close/>
                    <a:moveTo>
                      <a:pt x="72" y="63"/>
                    </a:moveTo>
                    <a:cubicBezTo>
                      <a:pt x="72" y="63"/>
                      <a:pt x="72" y="64"/>
                      <a:pt x="73" y="64"/>
                    </a:cubicBezTo>
                    <a:cubicBezTo>
                      <a:pt x="72" y="65"/>
                      <a:pt x="72" y="66"/>
                      <a:pt x="71" y="67"/>
                    </a:cubicBezTo>
                    <a:cubicBezTo>
                      <a:pt x="69" y="66"/>
                      <a:pt x="71" y="64"/>
                      <a:pt x="72" y="63"/>
                    </a:cubicBezTo>
                    <a:close/>
                    <a:moveTo>
                      <a:pt x="73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79"/>
                      <a:pt x="70" y="78"/>
                      <a:pt x="71" y="77"/>
                    </a:cubicBezTo>
                    <a:cubicBezTo>
                      <a:pt x="72" y="78"/>
                      <a:pt x="72" y="80"/>
                      <a:pt x="73" y="81"/>
                    </a:cubicBezTo>
                    <a:close/>
                    <a:moveTo>
                      <a:pt x="72" y="70"/>
                    </a:moveTo>
                    <a:cubicBezTo>
                      <a:pt x="71" y="69"/>
                      <a:pt x="73" y="67"/>
                      <a:pt x="73" y="66"/>
                    </a:cubicBezTo>
                    <a:cubicBezTo>
                      <a:pt x="73" y="66"/>
                      <a:pt x="73" y="67"/>
                      <a:pt x="74" y="67"/>
                    </a:cubicBezTo>
                    <a:cubicBezTo>
                      <a:pt x="74" y="68"/>
                      <a:pt x="73" y="69"/>
                      <a:pt x="72" y="70"/>
                    </a:cubicBezTo>
                    <a:close/>
                    <a:moveTo>
                      <a:pt x="74" y="59"/>
                    </a:moveTo>
                    <a:cubicBezTo>
                      <a:pt x="75" y="58"/>
                      <a:pt x="75" y="60"/>
                      <a:pt x="75" y="60"/>
                    </a:cubicBezTo>
                    <a:cubicBezTo>
                      <a:pt x="75" y="61"/>
                      <a:pt x="75" y="62"/>
                      <a:pt x="74" y="62"/>
                    </a:cubicBezTo>
                    <a:cubicBezTo>
                      <a:pt x="74" y="60"/>
                      <a:pt x="73" y="60"/>
                      <a:pt x="74" y="59"/>
                    </a:cubicBezTo>
                    <a:close/>
                    <a:moveTo>
                      <a:pt x="76" y="62"/>
                    </a:moveTo>
                    <a:cubicBezTo>
                      <a:pt x="76" y="63"/>
                      <a:pt x="76" y="64"/>
                      <a:pt x="76" y="65"/>
                    </a:cubicBezTo>
                    <a:cubicBezTo>
                      <a:pt x="74" y="65"/>
                      <a:pt x="74" y="62"/>
                      <a:pt x="76" y="62"/>
                    </a:cubicBezTo>
                    <a:close/>
                    <a:moveTo>
                      <a:pt x="76" y="49"/>
                    </a:moveTo>
                    <a:cubicBezTo>
                      <a:pt x="74" y="48"/>
                      <a:pt x="75" y="46"/>
                      <a:pt x="74" y="45"/>
                    </a:cubicBezTo>
                    <a:cubicBezTo>
                      <a:pt x="74" y="44"/>
                      <a:pt x="75" y="44"/>
                      <a:pt x="75" y="43"/>
                    </a:cubicBezTo>
                    <a:cubicBezTo>
                      <a:pt x="76" y="44"/>
                      <a:pt x="77" y="46"/>
                      <a:pt x="76" y="49"/>
                    </a:cubicBezTo>
                    <a:close/>
                    <a:moveTo>
                      <a:pt x="74" y="51"/>
                    </a:moveTo>
                    <a:cubicBezTo>
                      <a:pt x="73" y="50"/>
                      <a:pt x="72" y="49"/>
                      <a:pt x="73" y="47"/>
                    </a:cubicBezTo>
                    <a:cubicBezTo>
                      <a:pt x="74" y="47"/>
                      <a:pt x="75" y="49"/>
                      <a:pt x="74" y="51"/>
                    </a:cubicBezTo>
                    <a:close/>
                    <a:moveTo>
                      <a:pt x="73" y="41"/>
                    </a:moveTo>
                    <a:cubicBezTo>
                      <a:pt x="72" y="40"/>
                      <a:pt x="72" y="39"/>
                      <a:pt x="72" y="38"/>
                    </a:cubicBezTo>
                    <a:cubicBezTo>
                      <a:pt x="73" y="38"/>
                      <a:pt x="75" y="41"/>
                      <a:pt x="73" y="41"/>
                    </a:cubicBezTo>
                    <a:close/>
                    <a:moveTo>
                      <a:pt x="71" y="33"/>
                    </a:moveTo>
                    <a:cubicBezTo>
                      <a:pt x="72" y="34"/>
                      <a:pt x="72" y="36"/>
                      <a:pt x="72" y="37"/>
                    </a:cubicBezTo>
                    <a:cubicBezTo>
                      <a:pt x="70" y="36"/>
                      <a:pt x="71" y="34"/>
                      <a:pt x="71" y="33"/>
                    </a:cubicBezTo>
                    <a:close/>
                    <a:moveTo>
                      <a:pt x="72" y="28"/>
                    </a:moveTo>
                    <a:cubicBezTo>
                      <a:pt x="70" y="27"/>
                      <a:pt x="72" y="25"/>
                      <a:pt x="73" y="25"/>
                    </a:cubicBezTo>
                    <a:cubicBezTo>
                      <a:pt x="73" y="26"/>
                      <a:pt x="72" y="27"/>
                      <a:pt x="72" y="28"/>
                    </a:cubicBezTo>
                    <a:close/>
                    <a:moveTo>
                      <a:pt x="71" y="25"/>
                    </a:moveTo>
                    <a:cubicBezTo>
                      <a:pt x="69" y="25"/>
                      <a:pt x="69" y="24"/>
                      <a:pt x="70" y="23"/>
                    </a:cubicBezTo>
                    <a:cubicBezTo>
                      <a:pt x="71" y="23"/>
                      <a:pt x="71" y="23"/>
                      <a:pt x="71" y="24"/>
                    </a:cubicBezTo>
                    <a:cubicBezTo>
                      <a:pt x="71" y="25"/>
                      <a:pt x="71" y="25"/>
                      <a:pt x="71" y="25"/>
                    </a:cubicBezTo>
                    <a:close/>
                    <a:moveTo>
                      <a:pt x="69" y="40"/>
                    </a:moveTo>
                    <a:cubicBezTo>
                      <a:pt x="68" y="38"/>
                      <a:pt x="69" y="38"/>
                      <a:pt x="69" y="37"/>
                    </a:cubicBezTo>
                    <a:cubicBezTo>
                      <a:pt x="71" y="37"/>
                      <a:pt x="70" y="39"/>
                      <a:pt x="69" y="40"/>
                    </a:cubicBezTo>
                    <a:close/>
                    <a:moveTo>
                      <a:pt x="68" y="35"/>
                    </a:moveTo>
                    <a:cubicBezTo>
                      <a:pt x="65" y="34"/>
                      <a:pt x="66" y="32"/>
                      <a:pt x="67" y="30"/>
                    </a:cubicBezTo>
                    <a:cubicBezTo>
                      <a:pt x="69" y="32"/>
                      <a:pt x="69" y="33"/>
                      <a:pt x="68" y="35"/>
                    </a:cubicBezTo>
                    <a:close/>
                    <a:moveTo>
                      <a:pt x="62" y="26"/>
                    </a:moveTo>
                    <a:cubicBezTo>
                      <a:pt x="62" y="23"/>
                      <a:pt x="63" y="20"/>
                      <a:pt x="65" y="18"/>
                    </a:cubicBezTo>
                    <a:cubicBezTo>
                      <a:pt x="66" y="19"/>
                      <a:pt x="68" y="20"/>
                      <a:pt x="68" y="21"/>
                    </a:cubicBezTo>
                    <a:cubicBezTo>
                      <a:pt x="66" y="22"/>
                      <a:pt x="65" y="25"/>
                      <a:pt x="62" y="26"/>
                    </a:cubicBezTo>
                    <a:close/>
                    <a:moveTo>
                      <a:pt x="60" y="19"/>
                    </a:moveTo>
                    <a:cubicBezTo>
                      <a:pt x="59" y="17"/>
                      <a:pt x="60" y="15"/>
                      <a:pt x="62" y="16"/>
                    </a:cubicBezTo>
                    <a:cubicBezTo>
                      <a:pt x="61" y="17"/>
                      <a:pt x="61" y="18"/>
                      <a:pt x="60" y="19"/>
                    </a:cubicBezTo>
                    <a:close/>
                    <a:moveTo>
                      <a:pt x="58" y="11"/>
                    </a:moveTo>
                    <a:cubicBezTo>
                      <a:pt x="58" y="10"/>
                      <a:pt x="59" y="11"/>
                      <a:pt x="60" y="11"/>
                    </a:cubicBezTo>
                    <a:cubicBezTo>
                      <a:pt x="60" y="12"/>
                      <a:pt x="57" y="12"/>
                      <a:pt x="58" y="11"/>
                    </a:cubicBezTo>
                    <a:close/>
                    <a:moveTo>
                      <a:pt x="59" y="24"/>
                    </a:moveTo>
                    <a:cubicBezTo>
                      <a:pt x="59" y="26"/>
                      <a:pt x="58" y="26"/>
                      <a:pt x="58" y="28"/>
                    </a:cubicBezTo>
                    <a:cubicBezTo>
                      <a:pt x="55" y="27"/>
                      <a:pt x="56" y="25"/>
                      <a:pt x="57" y="24"/>
                    </a:cubicBezTo>
                    <a:cubicBezTo>
                      <a:pt x="58" y="24"/>
                      <a:pt x="58" y="24"/>
                      <a:pt x="59" y="24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6" y="21"/>
                      <a:pt x="58" y="20"/>
                    </a:cubicBezTo>
                    <a:cubicBezTo>
                      <a:pt x="57" y="22"/>
                      <a:pt x="56" y="23"/>
                      <a:pt x="55" y="24"/>
                    </a:cubicBezTo>
                    <a:close/>
                    <a:moveTo>
                      <a:pt x="53" y="20"/>
                    </a:move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3"/>
                      <a:pt x="51" y="26"/>
                      <a:pt x="50" y="29"/>
                    </a:cubicBezTo>
                    <a:cubicBezTo>
                      <a:pt x="46" y="23"/>
                      <a:pt x="53" y="19"/>
                      <a:pt x="55" y="14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5" y="16"/>
                      <a:pt x="54" y="19"/>
                      <a:pt x="53" y="20"/>
                    </a:cubicBezTo>
                    <a:close/>
                    <a:moveTo>
                      <a:pt x="50" y="16"/>
                    </a:moveTo>
                    <a:cubicBezTo>
                      <a:pt x="49" y="16"/>
                      <a:pt x="52" y="16"/>
                      <a:pt x="51" y="15"/>
                    </a:cubicBezTo>
                    <a:cubicBezTo>
                      <a:pt x="51" y="17"/>
                      <a:pt x="48" y="21"/>
                      <a:pt x="47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7" y="17"/>
                      <a:pt x="48" y="14"/>
                      <a:pt x="52" y="12"/>
                    </a:cubicBezTo>
                    <a:cubicBezTo>
                      <a:pt x="52" y="14"/>
                      <a:pt x="50" y="14"/>
                      <a:pt x="50" y="16"/>
                    </a:cubicBezTo>
                    <a:close/>
                    <a:moveTo>
                      <a:pt x="45" y="37"/>
                    </a:moveTo>
                    <a:cubicBezTo>
                      <a:pt x="44" y="36"/>
                      <a:pt x="44" y="35"/>
                      <a:pt x="44" y="35"/>
                    </a:cubicBezTo>
                    <a:cubicBezTo>
                      <a:pt x="44" y="33"/>
                      <a:pt x="45" y="32"/>
                      <a:pt x="45" y="31"/>
                    </a:cubicBezTo>
                    <a:cubicBezTo>
                      <a:pt x="47" y="32"/>
                      <a:pt x="47" y="36"/>
                      <a:pt x="45" y="37"/>
                    </a:cubicBezTo>
                    <a:close/>
                    <a:moveTo>
                      <a:pt x="42" y="32"/>
                    </a:move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7"/>
                      <a:pt x="42" y="26"/>
                      <a:pt x="42" y="24"/>
                    </a:cubicBezTo>
                    <a:cubicBezTo>
                      <a:pt x="44" y="26"/>
                      <a:pt x="44" y="30"/>
                      <a:pt x="42" y="32"/>
                    </a:cubicBezTo>
                    <a:close/>
                    <a:moveTo>
                      <a:pt x="41" y="46"/>
                    </a:move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3"/>
                      <a:pt x="40" y="43"/>
                    </a:cubicBezTo>
                    <a:cubicBezTo>
                      <a:pt x="41" y="43"/>
                      <a:pt x="41" y="45"/>
                      <a:pt x="41" y="46"/>
                    </a:cubicBezTo>
                    <a:close/>
                    <a:moveTo>
                      <a:pt x="40" y="37"/>
                    </a:moveTo>
                    <a:cubicBezTo>
                      <a:pt x="38" y="36"/>
                      <a:pt x="38" y="34"/>
                      <a:pt x="39" y="32"/>
                    </a:cubicBezTo>
                    <a:cubicBezTo>
                      <a:pt x="40" y="33"/>
                      <a:pt x="41" y="35"/>
                      <a:pt x="40" y="37"/>
                    </a:cubicBezTo>
                    <a:close/>
                    <a:moveTo>
                      <a:pt x="39" y="48"/>
                    </a:moveTo>
                    <a:cubicBezTo>
                      <a:pt x="39" y="47"/>
                      <a:pt x="38" y="46"/>
                      <a:pt x="38" y="45"/>
                    </a:cubicBezTo>
                    <a:cubicBezTo>
                      <a:pt x="39" y="45"/>
                      <a:pt x="40" y="47"/>
                      <a:pt x="39" y="48"/>
                    </a:cubicBezTo>
                    <a:close/>
                    <a:moveTo>
                      <a:pt x="38" y="39"/>
                    </a:moveTo>
                    <a:cubicBezTo>
                      <a:pt x="36" y="37"/>
                      <a:pt x="37" y="36"/>
                      <a:pt x="38" y="39"/>
                    </a:cubicBezTo>
                    <a:close/>
                    <a:moveTo>
                      <a:pt x="35" y="56"/>
                    </a:moveTo>
                    <a:cubicBezTo>
                      <a:pt x="33" y="56"/>
                      <a:pt x="35" y="55"/>
                      <a:pt x="35" y="54"/>
                    </a:cubicBezTo>
                    <a:cubicBezTo>
                      <a:pt x="36" y="54"/>
                      <a:pt x="36" y="56"/>
                      <a:pt x="35" y="56"/>
                    </a:cubicBezTo>
                    <a:close/>
                    <a:moveTo>
                      <a:pt x="33" y="48"/>
                    </a:moveTo>
                    <a:cubicBezTo>
                      <a:pt x="33" y="46"/>
                      <a:pt x="33" y="45"/>
                      <a:pt x="34" y="44"/>
                    </a:cubicBezTo>
                    <a:cubicBezTo>
                      <a:pt x="34" y="44"/>
                      <a:pt x="35" y="44"/>
                      <a:pt x="35" y="45"/>
                    </a:cubicBezTo>
                    <a:cubicBezTo>
                      <a:pt x="35" y="46"/>
                      <a:pt x="34" y="47"/>
                      <a:pt x="33" y="48"/>
                    </a:cubicBezTo>
                    <a:close/>
                    <a:moveTo>
                      <a:pt x="34" y="65"/>
                    </a:moveTo>
                    <a:cubicBezTo>
                      <a:pt x="35" y="66"/>
                      <a:pt x="37" y="71"/>
                      <a:pt x="35" y="72"/>
                    </a:cubicBezTo>
                    <a:cubicBezTo>
                      <a:pt x="34" y="71"/>
                      <a:pt x="34" y="69"/>
                      <a:pt x="33" y="68"/>
                    </a:cubicBezTo>
                    <a:cubicBezTo>
                      <a:pt x="33" y="67"/>
                      <a:pt x="33" y="66"/>
                      <a:pt x="34" y="65"/>
                    </a:cubicBezTo>
                    <a:close/>
                    <a:moveTo>
                      <a:pt x="32" y="61"/>
                    </a:moveTo>
                    <a:cubicBezTo>
                      <a:pt x="32" y="62"/>
                      <a:pt x="31" y="64"/>
                      <a:pt x="31" y="64"/>
                    </a:cubicBezTo>
                    <a:cubicBezTo>
                      <a:pt x="31" y="63"/>
                      <a:pt x="30" y="62"/>
                      <a:pt x="32" y="61"/>
                    </a:cubicBezTo>
                    <a:close/>
                    <a:moveTo>
                      <a:pt x="29" y="63"/>
                    </a:moveTo>
                    <a:cubicBezTo>
                      <a:pt x="28" y="61"/>
                      <a:pt x="30" y="60"/>
                      <a:pt x="30" y="59"/>
                    </a:cubicBezTo>
                    <a:cubicBezTo>
                      <a:pt x="32" y="59"/>
                      <a:pt x="30" y="62"/>
                      <a:pt x="29" y="63"/>
                    </a:cubicBezTo>
                    <a:close/>
                    <a:moveTo>
                      <a:pt x="30" y="79"/>
                    </a:moveTo>
                    <a:cubicBezTo>
                      <a:pt x="29" y="79"/>
                      <a:pt x="30" y="77"/>
                      <a:pt x="29" y="77"/>
                    </a:cubicBezTo>
                    <a:cubicBezTo>
                      <a:pt x="28" y="76"/>
                      <a:pt x="29" y="76"/>
                      <a:pt x="29" y="75"/>
                    </a:cubicBezTo>
                    <a:cubicBezTo>
                      <a:pt x="30" y="75"/>
                      <a:pt x="32" y="78"/>
                      <a:pt x="30" y="79"/>
                    </a:cubicBezTo>
                    <a:close/>
                    <a:moveTo>
                      <a:pt x="30" y="84"/>
                    </a:moveTo>
                    <a:cubicBezTo>
                      <a:pt x="30" y="84"/>
                      <a:pt x="31" y="84"/>
                      <a:pt x="31" y="84"/>
                    </a:cubicBezTo>
                    <a:cubicBezTo>
                      <a:pt x="30" y="85"/>
                      <a:pt x="31" y="87"/>
                      <a:pt x="29" y="87"/>
                    </a:cubicBezTo>
                    <a:cubicBezTo>
                      <a:pt x="30" y="86"/>
                      <a:pt x="30" y="86"/>
                      <a:pt x="30" y="84"/>
                    </a:cubicBezTo>
                    <a:close/>
                    <a:moveTo>
                      <a:pt x="32" y="87"/>
                    </a:moveTo>
                    <a:cubicBezTo>
                      <a:pt x="33" y="88"/>
                      <a:pt x="32" y="90"/>
                      <a:pt x="31" y="91"/>
                    </a:cubicBezTo>
                    <a:cubicBezTo>
                      <a:pt x="31" y="89"/>
                      <a:pt x="31" y="88"/>
                      <a:pt x="32" y="87"/>
                    </a:cubicBezTo>
                    <a:close/>
                    <a:moveTo>
                      <a:pt x="32" y="76"/>
                    </a:moveTo>
                    <a:cubicBezTo>
                      <a:pt x="30" y="74"/>
                      <a:pt x="30" y="72"/>
                      <a:pt x="31" y="71"/>
                    </a:cubicBezTo>
                    <a:cubicBezTo>
                      <a:pt x="33" y="71"/>
                      <a:pt x="32" y="73"/>
                      <a:pt x="34" y="74"/>
                    </a:cubicBezTo>
                    <a:cubicBezTo>
                      <a:pt x="33" y="75"/>
                      <a:pt x="33" y="76"/>
                      <a:pt x="32" y="76"/>
                    </a:cubicBezTo>
                    <a:close/>
                    <a:moveTo>
                      <a:pt x="34" y="86"/>
                    </a:moveTo>
                    <a:cubicBezTo>
                      <a:pt x="34" y="86"/>
                      <a:pt x="33" y="85"/>
                      <a:pt x="33" y="85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4" y="83"/>
                      <a:pt x="35" y="85"/>
                      <a:pt x="34" y="86"/>
                    </a:cubicBezTo>
                    <a:close/>
                    <a:moveTo>
                      <a:pt x="34" y="91"/>
                    </a:moveTo>
                    <a:cubicBezTo>
                      <a:pt x="35" y="91"/>
                      <a:pt x="34" y="94"/>
                      <a:pt x="33" y="94"/>
                    </a:cubicBezTo>
                    <a:cubicBezTo>
                      <a:pt x="33" y="93"/>
                      <a:pt x="34" y="92"/>
                      <a:pt x="34" y="91"/>
                    </a:cubicBezTo>
                    <a:close/>
                    <a:moveTo>
                      <a:pt x="34" y="81"/>
                    </a:moveTo>
                    <a:cubicBezTo>
                      <a:pt x="34" y="80"/>
                      <a:pt x="35" y="80"/>
                      <a:pt x="36" y="78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7" y="80"/>
                      <a:pt x="36" y="81"/>
                      <a:pt x="35" y="82"/>
                    </a:cubicBezTo>
                    <a:cubicBezTo>
                      <a:pt x="34" y="82"/>
                      <a:pt x="35" y="81"/>
                      <a:pt x="34" y="81"/>
                    </a:cubicBezTo>
                    <a:close/>
                    <a:moveTo>
                      <a:pt x="38" y="97"/>
                    </a:moveTo>
                    <a:cubicBezTo>
                      <a:pt x="38" y="97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1"/>
                    </a:cubicBezTo>
                    <a:cubicBezTo>
                      <a:pt x="36" y="100"/>
                      <a:pt x="37" y="97"/>
                      <a:pt x="38" y="97"/>
                    </a:cubicBezTo>
                    <a:close/>
                    <a:moveTo>
                      <a:pt x="37" y="86"/>
                    </a:moveTo>
                    <a:cubicBezTo>
                      <a:pt x="36" y="85"/>
                      <a:pt x="38" y="83"/>
                      <a:pt x="38" y="82"/>
                    </a:cubicBezTo>
                    <a:cubicBezTo>
                      <a:pt x="39" y="83"/>
                      <a:pt x="37" y="85"/>
                      <a:pt x="37" y="86"/>
                    </a:cubicBezTo>
                    <a:close/>
                    <a:moveTo>
                      <a:pt x="38" y="76"/>
                    </a:moveTo>
                    <a:cubicBezTo>
                      <a:pt x="37" y="76"/>
                      <a:pt x="37" y="74"/>
                      <a:pt x="38" y="74"/>
                    </a:cubicBezTo>
                    <a:cubicBezTo>
                      <a:pt x="39" y="74"/>
                      <a:pt x="39" y="75"/>
                      <a:pt x="39" y="76"/>
                    </a:cubicBezTo>
                    <a:cubicBezTo>
                      <a:pt x="38" y="76"/>
                      <a:pt x="38" y="77"/>
                      <a:pt x="38" y="76"/>
                    </a:cubicBezTo>
                    <a:close/>
                    <a:moveTo>
                      <a:pt x="39" y="70"/>
                    </a:moveTo>
                    <a:cubicBezTo>
                      <a:pt x="40" y="71"/>
                      <a:pt x="41" y="72"/>
                      <a:pt x="40" y="73"/>
                    </a:cubicBezTo>
                    <a:cubicBezTo>
                      <a:pt x="38" y="73"/>
                      <a:pt x="38" y="71"/>
                      <a:pt x="39" y="70"/>
                    </a:cubicBezTo>
                    <a:close/>
                    <a:moveTo>
                      <a:pt x="41" y="87"/>
                    </a:moveTo>
                    <a:cubicBezTo>
                      <a:pt x="43" y="88"/>
                      <a:pt x="42" y="92"/>
                      <a:pt x="40" y="91"/>
                    </a:cubicBezTo>
                    <a:cubicBezTo>
                      <a:pt x="40" y="90"/>
                      <a:pt x="41" y="89"/>
                      <a:pt x="41" y="87"/>
                    </a:cubicBezTo>
                    <a:close/>
                    <a:moveTo>
                      <a:pt x="42" y="99"/>
                    </a:moveTo>
                    <a:cubicBezTo>
                      <a:pt x="42" y="99"/>
                      <a:pt x="41" y="97"/>
                      <a:pt x="40" y="96"/>
                    </a:cubicBezTo>
                    <a:cubicBezTo>
                      <a:pt x="41" y="95"/>
                      <a:pt x="41" y="98"/>
                      <a:pt x="42" y="99"/>
                    </a:cubicBezTo>
                    <a:close/>
                    <a:moveTo>
                      <a:pt x="41" y="94"/>
                    </a:moveTo>
                    <a:cubicBezTo>
                      <a:pt x="41" y="92"/>
                      <a:pt x="42" y="92"/>
                      <a:pt x="43" y="90"/>
                    </a:cubicBezTo>
                    <a:cubicBezTo>
                      <a:pt x="44" y="91"/>
                      <a:pt x="45" y="93"/>
                      <a:pt x="46" y="95"/>
                    </a:cubicBezTo>
                    <a:cubicBezTo>
                      <a:pt x="45" y="96"/>
                      <a:pt x="45" y="97"/>
                      <a:pt x="44" y="98"/>
                    </a:cubicBezTo>
                    <a:cubicBezTo>
                      <a:pt x="42" y="97"/>
                      <a:pt x="42" y="95"/>
                      <a:pt x="41" y="94"/>
                    </a:cubicBezTo>
                    <a:close/>
                    <a:moveTo>
                      <a:pt x="47" y="98"/>
                    </a:moveTo>
                    <a:cubicBezTo>
                      <a:pt x="48" y="98"/>
                      <a:pt x="46" y="101"/>
                      <a:pt x="45" y="101"/>
                    </a:cubicBezTo>
                    <a:cubicBezTo>
                      <a:pt x="45" y="100"/>
                      <a:pt x="47" y="99"/>
                      <a:pt x="47" y="98"/>
                    </a:cubicBezTo>
                    <a:close/>
                    <a:moveTo>
                      <a:pt x="48" y="101"/>
                    </a:moveTo>
                    <a:cubicBezTo>
                      <a:pt x="50" y="101"/>
                      <a:pt x="48" y="103"/>
                      <a:pt x="48" y="104"/>
                    </a:cubicBezTo>
                    <a:cubicBezTo>
                      <a:pt x="45" y="103"/>
                      <a:pt x="48" y="102"/>
                      <a:pt x="48" y="101"/>
                    </a:cubicBezTo>
                    <a:close/>
                    <a:moveTo>
                      <a:pt x="47" y="87"/>
                    </a:moveTo>
                    <a:cubicBezTo>
                      <a:pt x="45" y="88"/>
                      <a:pt x="48" y="90"/>
                      <a:pt x="47" y="92"/>
                    </a:cubicBezTo>
                    <a:cubicBezTo>
                      <a:pt x="45" y="91"/>
                      <a:pt x="45" y="88"/>
                      <a:pt x="44" y="86"/>
                    </a:cubicBezTo>
                    <a:cubicBezTo>
                      <a:pt x="44" y="86"/>
                      <a:pt x="44" y="86"/>
                      <a:pt x="44" y="85"/>
                    </a:cubicBezTo>
                    <a:cubicBezTo>
                      <a:pt x="45" y="85"/>
                      <a:pt x="45" y="86"/>
                      <a:pt x="46" y="86"/>
                    </a:cubicBezTo>
                    <a:cubicBezTo>
                      <a:pt x="46" y="86"/>
                      <a:pt x="45" y="84"/>
                      <a:pt x="46" y="83"/>
                    </a:cubicBezTo>
                    <a:cubicBezTo>
                      <a:pt x="47" y="85"/>
                      <a:pt x="48" y="87"/>
                      <a:pt x="49" y="89"/>
                    </a:cubicBezTo>
                    <a:cubicBezTo>
                      <a:pt x="48" y="89"/>
                      <a:pt x="48" y="88"/>
                      <a:pt x="47" y="87"/>
                    </a:cubicBezTo>
                    <a:close/>
                    <a:moveTo>
                      <a:pt x="51" y="70"/>
                    </a:moveTo>
                    <a:cubicBezTo>
                      <a:pt x="52" y="69"/>
                      <a:pt x="50" y="66"/>
                      <a:pt x="53" y="66"/>
                    </a:cubicBezTo>
                    <a:cubicBezTo>
                      <a:pt x="54" y="70"/>
                      <a:pt x="58" y="73"/>
                      <a:pt x="55" y="77"/>
                    </a:cubicBezTo>
                    <a:cubicBezTo>
                      <a:pt x="52" y="76"/>
                      <a:pt x="52" y="72"/>
                      <a:pt x="51" y="70"/>
                    </a:cubicBezTo>
                    <a:close/>
                    <a:moveTo>
                      <a:pt x="55" y="83"/>
                    </a:moveTo>
                    <a:cubicBezTo>
                      <a:pt x="55" y="85"/>
                      <a:pt x="54" y="85"/>
                      <a:pt x="54" y="86"/>
                    </a:cubicBezTo>
                    <a:cubicBezTo>
                      <a:pt x="53" y="85"/>
                      <a:pt x="54" y="84"/>
                      <a:pt x="55" y="83"/>
                    </a:cubicBezTo>
                    <a:close/>
                    <a:moveTo>
                      <a:pt x="54" y="97"/>
                    </a:moveTo>
                    <a:cubicBezTo>
                      <a:pt x="55" y="97"/>
                      <a:pt x="55" y="98"/>
                      <a:pt x="55" y="98"/>
                    </a:cubicBezTo>
                    <a:cubicBezTo>
                      <a:pt x="54" y="98"/>
                      <a:pt x="55" y="99"/>
                      <a:pt x="54" y="100"/>
                    </a:cubicBezTo>
                    <a:cubicBezTo>
                      <a:pt x="53" y="99"/>
                      <a:pt x="54" y="98"/>
                      <a:pt x="54" y="97"/>
                    </a:cubicBezTo>
                    <a:close/>
                    <a:moveTo>
                      <a:pt x="54" y="91"/>
                    </a:moveTo>
                    <a:cubicBezTo>
                      <a:pt x="53" y="89"/>
                      <a:pt x="54" y="87"/>
                      <a:pt x="55" y="86"/>
                    </a:cubicBezTo>
                    <a:cubicBezTo>
                      <a:pt x="58" y="87"/>
                      <a:pt x="56" y="90"/>
                      <a:pt x="54" y="91"/>
                    </a:cubicBezTo>
                    <a:close/>
                    <a:moveTo>
                      <a:pt x="56" y="101"/>
                    </a:moveTo>
                    <a:cubicBezTo>
                      <a:pt x="57" y="101"/>
                      <a:pt x="57" y="102"/>
                      <a:pt x="57" y="102"/>
                    </a:cubicBezTo>
                    <a:cubicBezTo>
                      <a:pt x="57" y="103"/>
                      <a:pt x="57" y="104"/>
                      <a:pt x="56" y="104"/>
                    </a:cubicBezTo>
                    <a:cubicBezTo>
                      <a:pt x="55" y="103"/>
                      <a:pt x="56" y="102"/>
                      <a:pt x="56" y="101"/>
                    </a:cubicBezTo>
                    <a:close/>
                    <a:moveTo>
                      <a:pt x="58" y="105"/>
                    </a:moveTo>
                    <a:cubicBezTo>
                      <a:pt x="59" y="105"/>
                      <a:pt x="59" y="106"/>
                      <a:pt x="60" y="106"/>
                    </a:cubicBezTo>
                    <a:cubicBezTo>
                      <a:pt x="60" y="107"/>
                      <a:pt x="59" y="107"/>
                      <a:pt x="59" y="108"/>
                    </a:cubicBezTo>
                    <a:cubicBezTo>
                      <a:pt x="56" y="108"/>
                      <a:pt x="58" y="106"/>
                      <a:pt x="58" y="105"/>
                    </a:cubicBezTo>
                    <a:close/>
                    <a:moveTo>
                      <a:pt x="61" y="113"/>
                    </a:moveTo>
                    <a:cubicBezTo>
                      <a:pt x="61" y="114"/>
                      <a:pt x="61" y="114"/>
                      <a:pt x="61" y="115"/>
                    </a:cubicBezTo>
                    <a:cubicBezTo>
                      <a:pt x="61" y="115"/>
                      <a:pt x="60" y="115"/>
                      <a:pt x="60" y="115"/>
                    </a:cubicBezTo>
                    <a:cubicBezTo>
                      <a:pt x="59" y="114"/>
                      <a:pt x="60" y="114"/>
                      <a:pt x="61" y="113"/>
                    </a:cubicBezTo>
                    <a:close/>
                    <a:moveTo>
                      <a:pt x="60" y="101"/>
                    </a:moveTo>
                    <a:cubicBezTo>
                      <a:pt x="61" y="99"/>
                      <a:pt x="60" y="98"/>
                      <a:pt x="61" y="97"/>
                    </a:cubicBezTo>
                    <a:cubicBezTo>
                      <a:pt x="62" y="98"/>
                      <a:pt x="63" y="99"/>
                      <a:pt x="63" y="100"/>
                    </a:cubicBezTo>
                    <a:cubicBezTo>
                      <a:pt x="63" y="101"/>
                      <a:pt x="62" y="101"/>
                      <a:pt x="62" y="103"/>
                    </a:cubicBezTo>
                    <a:cubicBezTo>
                      <a:pt x="61" y="102"/>
                      <a:pt x="61" y="102"/>
                      <a:pt x="60" y="101"/>
                    </a:cubicBezTo>
                    <a:close/>
                    <a:moveTo>
                      <a:pt x="65" y="89"/>
                    </a:moveTo>
                    <a:cubicBezTo>
                      <a:pt x="66" y="91"/>
                      <a:pt x="69" y="96"/>
                      <a:pt x="65" y="96"/>
                    </a:cubicBezTo>
                    <a:cubicBezTo>
                      <a:pt x="63" y="94"/>
                      <a:pt x="63" y="92"/>
                      <a:pt x="65" y="89"/>
                    </a:cubicBezTo>
                    <a:close/>
                    <a:moveTo>
                      <a:pt x="66" y="75"/>
                    </a:moveTo>
                    <a:cubicBezTo>
                      <a:pt x="66" y="74"/>
                      <a:pt x="66" y="74"/>
                      <a:pt x="67" y="73"/>
                    </a:cubicBezTo>
                    <a:cubicBezTo>
                      <a:pt x="68" y="73"/>
                      <a:pt x="68" y="75"/>
                      <a:pt x="66" y="75"/>
                    </a:cubicBezTo>
                    <a:close/>
                    <a:moveTo>
                      <a:pt x="67" y="85"/>
                    </a:moveTo>
                    <a:cubicBezTo>
                      <a:pt x="67" y="84"/>
                      <a:pt x="67" y="84"/>
                      <a:pt x="68" y="82"/>
                    </a:cubicBezTo>
                    <a:cubicBezTo>
                      <a:pt x="69" y="83"/>
                      <a:pt x="69" y="85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7" y="88"/>
                      <a:pt x="68" y="87"/>
                      <a:pt x="67" y="85"/>
                    </a:cubicBezTo>
                    <a:close/>
                    <a:moveTo>
                      <a:pt x="69" y="97"/>
                    </a:moveTo>
                    <a:cubicBezTo>
                      <a:pt x="69" y="99"/>
                      <a:pt x="67" y="99"/>
                      <a:pt x="67" y="100"/>
                    </a:cubicBezTo>
                    <a:cubicBezTo>
                      <a:pt x="66" y="99"/>
                      <a:pt x="68" y="98"/>
                      <a:pt x="68" y="96"/>
                    </a:cubicBezTo>
                    <a:cubicBezTo>
                      <a:pt x="68" y="97"/>
                      <a:pt x="69" y="97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3"/>
                      <a:pt x="70" y="104"/>
                      <a:pt x="69" y="105"/>
                    </a:cubicBezTo>
                    <a:cubicBezTo>
                      <a:pt x="68" y="103"/>
                      <a:pt x="69" y="101"/>
                      <a:pt x="70" y="100"/>
                    </a:cubicBezTo>
                    <a:close/>
                    <a:moveTo>
                      <a:pt x="70" y="80"/>
                    </a:moveTo>
                    <a:cubicBezTo>
                      <a:pt x="71" y="81"/>
                      <a:pt x="71" y="82"/>
                      <a:pt x="72" y="82"/>
                    </a:cubicBezTo>
                    <a:cubicBezTo>
                      <a:pt x="72" y="83"/>
                      <a:pt x="72" y="83"/>
                      <a:pt x="72" y="82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1" y="84"/>
                      <a:pt x="70" y="82"/>
                      <a:pt x="70" y="80"/>
                    </a:cubicBezTo>
                    <a:close/>
                    <a:moveTo>
                      <a:pt x="72" y="90"/>
                    </a:moveTo>
                    <a:cubicBezTo>
                      <a:pt x="72" y="91"/>
                      <a:pt x="72" y="93"/>
                      <a:pt x="71" y="93"/>
                    </a:cubicBezTo>
                    <a:cubicBezTo>
                      <a:pt x="71" y="92"/>
                      <a:pt x="72" y="91"/>
                      <a:pt x="72" y="90"/>
                    </a:cubicBezTo>
                    <a:close/>
                    <a:moveTo>
                      <a:pt x="72" y="96"/>
                    </a:moveTo>
                    <a:cubicBezTo>
                      <a:pt x="71" y="95"/>
                      <a:pt x="73" y="94"/>
                      <a:pt x="74" y="93"/>
                    </a:cubicBezTo>
                    <a:cubicBezTo>
                      <a:pt x="76" y="95"/>
                      <a:pt x="73" y="97"/>
                      <a:pt x="72" y="98"/>
                    </a:cubicBezTo>
                    <a:cubicBezTo>
                      <a:pt x="71" y="98"/>
                      <a:pt x="72" y="95"/>
                      <a:pt x="72" y="96"/>
                    </a:cubicBezTo>
                    <a:close/>
                    <a:moveTo>
                      <a:pt x="74" y="76"/>
                    </a:moveTo>
                    <a:cubicBezTo>
                      <a:pt x="75" y="75"/>
                      <a:pt x="74" y="75"/>
                      <a:pt x="73" y="73"/>
                    </a:cubicBezTo>
                    <a:cubicBezTo>
                      <a:pt x="75" y="68"/>
                      <a:pt x="79" y="78"/>
                      <a:pt x="74" y="76"/>
                    </a:cubicBezTo>
                    <a:close/>
                    <a:moveTo>
                      <a:pt x="77" y="87"/>
                    </a:moveTo>
                    <a:cubicBezTo>
                      <a:pt x="78" y="88"/>
                      <a:pt x="77" y="89"/>
                      <a:pt x="76" y="90"/>
                    </a:cubicBezTo>
                    <a:cubicBezTo>
                      <a:pt x="75" y="89"/>
                      <a:pt x="77" y="88"/>
                      <a:pt x="77" y="87"/>
                    </a:cubicBezTo>
                    <a:close/>
                    <a:moveTo>
                      <a:pt x="77" y="68"/>
                    </a:moveTo>
                    <a:cubicBezTo>
                      <a:pt x="78" y="68"/>
                      <a:pt x="78" y="70"/>
                      <a:pt x="79" y="70"/>
                    </a:cubicBezTo>
                    <a:cubicBezTo>
                      <a:pt x="79" y="71"/>
                      <a:pt x="79" y="71"/>
                      <a:pt x="78" y="72"/>
                    </a:cubicBezTo>
                    <a:cubicBezTo>
                      <a:pt x="77" y="71"/>
                      <a:pt x="76" y="69"/>
                      <a:pt x="77" y="68"/>
                    </a:cubicBezTo>
                    <a:close/>
                    <a:moveTo>
                      <a:pt x="80" y="82"/>
                    </a:moveTo>
                    <a:cubicBezTo>
                      <a:pt x="80" y="83"/>
                      <a:pt x="79" y="83"/>
                      <a:pt x="79" y="84"/>
                    </a:cubicBezTo>
                    <a:cubicBezTo>
                      <a:pt x="78" y="83"/>
                      <a:pt x="79" y="82"/>
                      <a:pt x="80" y="82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9" y="53"/>
                      <a:pt x="79" y="55"/>
                    </a:cubicBezTo>
                    <a:cubicBezTo>
                      <a:pt x="78" y="55"/>
                      <a:pt x="76" y="52"/>
                      <a:pt x="78" y="51"/>
                    </a:cubicBezTo>
                    <a:close/>
                    <a:moveTo>
                      <a:pt x="77" y="23"/>
                    </a:moveTo>
                    <a:cubicBezTo>
                      <a:pt x="79" y="25"/>
                      <a:pt x="80" y="27"/>
                      <a:pt x="81" y="29"/>
                    </a:cubicBezTo>
                    <a:cubicBezTo>
                      <a:pt x="80" y="27"/>
                      <a:pt x="76" y="26"/>
                      <a:pt x="77" y="23"/>
                    </a:cubicBezTo>
                    <a:close/>
                    <a:moveTo>
                      <a:pt x="77" y="33"/>
                    </a:moveTo>
                    <a:cubicBezTo>
                      <a:pt x="76" y="32"/>
                      <a:pt x="76" y="31"/>
                      <a:pt x="76" y="30"/>
                    </a:cubicBezTo>
                    <a:cubicBezTo>
                      <a:pt x="77" y="30"/>
                      <a:pt x="78" y="32"/>
                      <a:pt x="77" y="33"/>
                    </a:cubicBezTo>
                    <a:close/>
                    <a:moveTo>
                      <a:pt x="76" y="37"/>
                    </a:moveTo>
                    <a:cubicBezTo>
                      <a:pt x="75" y="37"/>
                      <a:pt x="75" y="36"/>
                      <a:pt x="75" y="36"/>
                    </a:cubicBezTo>
                    <a:cubicBezTo>
                      <a:pt x="76" y="36"/>
                      <a:pt x="76" y="37"/>
                      <a:pt x="76" y="37"/>
                    </a:cubicBezTo>
                    <a:close/>
                    <a:moveTo>
                      <a:pt x="75" y="34"/>
                    </a:moveTo>
                    <a:cubicBezTo>
                      <a:pt x="73" y="34"/>
                      <a:pt x="72" y="31"/>
                      <a:pt x="73" y="29"/>
                    </a:cubicBezTo>
                    <a:cubicBezTo>
                      <a:pt x="74" y="30"/>
                      <a:pt x="76" y="33"/>
                      <a:pt x="75" y="34"/>
                    </a:cubicBezTo>
                    <a:close/>
                    <a:moveTo>
                      <a:pt x="72" y="16"/>
                    </a:moveTo>
                    <a:cubicBezTo>
                      <a:pt x="69" y="18"/>
                      <a:pt x="76" y="18"/>
                      <a:pt x="75" y="21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1" y="21"/>
                      <a:pt x="69" y="18"/>
                      <a:pt x="67" y="15"/>
                    </a:cubicBezTo>
                    <a:cubicBezTo>
                      <a:pt x="69" y="15"/>
                      <a:pt x="70" y="16"/>
                      <a:pt x="72" y="16"/>
                    </a:cubicBezTo>
                    <a:close/>
                    <a:moveTo>
                      <a:pt x="71" y="13"/>
                    </a:moveTo>
                    <a:cubicBezTo>
                      <a:pt x="66" y="11"/>
                      <a:pt x="60" y="6"/>
                      <a:pt x="52" y="7"/>
                    </a:cubicBezTo>
                    <a:cubicBezTo>
                      <a:pt x="51" y="6"/>
                      <a:pt x="50" y="6"/>
                      <a:pt x="48" y="6"/>
                    </a:cubicBezTo>
                    <a:cubicBezTo>
                      <a:pt x="56" y="2"/>
                      <a:pt x="67" y="7"/>
                      <a:pt x="71" y="13"/>
                    </a:cubicBezTo>
                    <a:close/>
                    <a:moveTo>
                      <a:pt x="37" y="17"/>
                    </a:moveTo>
                    <a:cubicBezTo>
                      <a:pt x="40" y="15"/>
                      <a:pt x="43" y="14"/>
                      <a:pt x="46" y="12"/>
                    </a:cubicBezTo>
                    <a:cubicBezTo>
                      <a:pt x="48" y="14"/>
                      <a:pt x="43" y="16"/>
                      <a:pt x="44" y="18"/>
                    </a:cubicBezTo>
                    <a:cubicBezTo>
                      <a:pt x="41" y="18"/>
                      <a:pt x="42" y="24"/>
                      <a:pt x="40" y="23"/>
                    </a:cubicBezTo>
                    <a:cubicBezTo>
                      <a:pt x="40" y="23"/>
                      <a:pt x="41" y="24"/>
                      <a:pt x="40" y="25"/>
                    </a:cubicBezTo>
                    <a:cubicBezTo>
                      <a:pt x="38" y="24"/>
                      <a:pt x="38" y="22"/>
                      <a:pt x="37" y="20"/>
                    </a:cubicBezTo>
                    <a:cubicBezTo>
                      <a:pt x="36" y="20"/>
                      <a:pt x="37" y="21"/>
                      <a:pt x="36" y="20"/>
                    </a:cubicBezTo>
                    <a:cubicBezTo>
                      <a:pt x="35" y="23"/>
                      <a:pt x="38" y="26"/>
                      <a:pt x="36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30"/>
                      <a:pt x="37" y="30"/>
                      <a:pt x="37" y="31"/>
                    </a:cubicBezTo>
                    <a:cubicBezTo>
                      <a:pt x="36" y="29"/>
                      <a:pt x="33" y="27"/>
                      <a:pt x="33" y="24"/>
                    </a:cubicBezTo>
                    <a:cubicBezTo>
                      <a:pt x="33" y="21"/>
                      <a:pt x="37" y="20"/>
                      <a:pt x="37" y="17"/>
                    </a:cubicBezTo>
                    <a:close/>
                    <a:moveTo>
                      <a:pt x="34" y="37"/>
                    </a:moveTo>
                    <a:cubicBezTo>
                      <a:pt x="32" y="35"/>
                      <a:pt x="28" y="31"/>
                      <a:pt x="31" y="27"/>
                    </a:cubicBezTo>
                    <a:cubicBezTo>
                      <a:pt x="32" y="29"/>
                      <a:pt x="34" y="34"/>
                      <a:pt x="34" y="37"/>
                    </a:cubicBezTo>
                    <a:close/>
                    <a:moveTo>
                      <a:pt x="31" y="22"/>
                    </a:moveTo>
                    <a:cubicBezTo>
                      <a:pt x="31" y="23"/>
                      <a:pt x="30" y="26"/>
                      <a:pt x="29" y="27"/>
                    </a:cubicBezTo>
                    <a:cubicBezTo>
                      <a:pt x="28" y="25"/>
                      <a:pt x="30" y="24"/>
                      <a:pt x="31" y="22"/>
                    </a:cubicBezTo>
                    <a:close/>
                    <a:moveTo>
                      <a:pt x="29" y="39"/>
                    </a:moveTo>
                    <a:cubicBezTo>
                      <a:pt x="29" y="37"/>
                      <a:pt x="30" y="36"/>
                      <a:pt x="28" y="36"/>
                    </a:cubicBez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4"/>
                      <a:pt x="33" y="39"/>
                      <a:pt x="32" y="41"/>
                    </a:cubicBezTo>
                    <a:cubicBezTo>
                      <a:pt x="30" y="41"/>
                      <a:pt x="31" y="40"/>
                      <a:pt x="30" y="40"/>
                    </a:cubicBezTo>
                    <a:cubicBezTo>
                      <a:pt x="29" y="42"/>
                      <a:pt x="31" y="44"/>
                      <a:pt x="29" y="46"/>
                    </a:cubicBezTo>
                    <a:cubicBezTo>
                      <a:pt x="28" y="45"/>
                      <a:pt x="27" y="43"/>
                      <a:pt x="27" y="42"/>
                    </a:cubicBezTo>
                    <a:cubicBezTo>
                      <a:pt x="24" y="41"/>
                      <a:pt x="25" y="37"/>
                      <a:pt x="27" y="35"/>
                    </a:cubicBezTo>
                    <a:cubicBezTo>
                      <a:pt x="29" y="36"/>
                      <a:pt x="27" y="38"/>
                      <a:pt x="29" y="39"/>
                    </a:cubicBezTo>
                    <a:close/>
                    <a:moveTo>
                      <a:pt x="22" y="67"/>
                    </a:moveTo>
                    <a:cubicBezTo>
                      <a:pt x="21" y="65"/>
                      <a:pt x="23" y="64"/>
                      <a:pt x="23" y="62"/>
                    </a:cubicBezTo>
                    <a:cubicBezTo>
                      <a:pt x="25" y="63"/>
                      <a:pt x="23" y="66"/>
                      <a:pt x="22" y="67"/>
                    </a:cubicBezTo>
                    <a:close/>
                    <a:moveTo>
                      <a:pt x="21" y="79"/>
                    </a:moveTo>
                    <a:cubicBezTo>
                      <a:pt x="21" y="78"/>
                      <a:pt x="22" y="77"/>
                      <a:pt x="22" y="76"/>
                    </a:cubicBezTo>
                    <a:cubicBezTo>
                      <a:pt x="23" y="76"/>
                      <a:pt x="22" y="79"/>
                      <a:pt x="21" y="79"/>
                    </a:cubicBezTo>
                    <a:close/>
                    <a:moveTo>
                      <a:pt x="23" y="73"/>
                    </a:move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3"/>
                      <a:pt x="23" y="73"/>
                    </a:cubicBezTo>
                    <a:close/>
                    <a:moveTo>
                      <a:pt x="25" y="83"/>
                    </a:moveTo>
                    <a:cubicBezTo>
                      <a:pt x="28" y="85"/>
                      <a:pt x="26" y="89"/>
                      <a:pt x="25" y="91"/>
                    </a:cubicBezTo>
                    <a:cubicBezTo>
                      <a:pt x="21" y="89"/>
                      <a:pt x="24" y="85"/>
                      <a:pt x="25" y="83"/>
                    </a:cubicBezTo>
                    <a:close/>
                    <a:moveTo>
                      <a:pt x="27" y="68"/>
                    </a:moveTo>
                    <a:cubicBezTo>
                      <a:pt x="27" y="70"/>
                      <a:pt x="25" y="69"/>
                      <a:pt x="25" y="71"/>
                    </a:cubicBezTo>
                    <a:cubicBezTo>
                      <a:pt x="24" y="70"/>
                      <a:pt x="25" y="69"/>
                      <a:pt x="25" y="67"/>
                    </a:cubicBezTo>
                    <a:cubicBezTo>
                      <a:pt x="26" y="67"/>
                      <a:pt x="26" y="68"/>
                      <a:pt x="27" y="68"/>
                    </a:cubicBezTo>
                    <a:close/>
                    <a:moveTo>
                      <a:pt x="28" y="54"/>
                    </a:moveTo>
                    <a:cubicBezTo>
                      <a:pt x="29" y="55"/>
                      <a:pt x="27" y="56"/>
                      <a:pt x="27" y="58"/>
                    </a:cubicBezTo>
                    <a:cubicBezTo>
                      <a:pt x="26" y="56"/>
                      <a:pt x="27" y="55"/>
                      <a:pt x="28" y="54"/>
                    </a:cubicBezTo>
                    <a:close/>
                    <a:moveTo>
                      <a:pt x="25" y="79"/>
                    </a:move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7"/>
                      <a:pt x="26" y="79"/>
                      <a:pt x="27" y="79"/>
                    </a:cubicBezTo>
                    <a:cubicBezTo>
                      <a:pt x="27" y="79"/>
                      <a:pt x="26" y="80"/>
                      <a:pt x="25" y="79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8" y="66"/>
                      <a:pt x="27" y="66"/>
                    </a:cubicBezTo>
                    <a:cubicBezTo>
                      <a:pt x="27" y="66"/>
                      <a:pt x="27" y="65"/>
                      <a:pt x="27" y="64"/>
                    </a:cubicBezTo>
                    <a:close/>
                    <a:moveTo>
                      <a:pt x="25" y="30"/>
                    </a:moveTo>
                    <a:cubicBezTo>
                      <a:pt x="26" y="30"/>
                      <a:pt x="25" y="32"/>
                      <a:pt x="26" y="32"/>
                    </a:cubicBezTo>
                    <a:cubicBezTo>
                      <a:pt x="25" y="34"/>
                      <a:pt x="24" y="36"/>
                      <a:pt x="22" y="38"/>
                    </a:cubicBezTo>
                    <a:cubicBezTo>
                      <a:pt x="24" y="35"/>
                      <a:pt x="23" y="33"/>
                      <a:pt x="25" y="30"/>
                    </a:cubicBezTo>
                    <a:close/>
                    <a:moveTo>
                      <a:pt x="23" y="42"/>
                    </a:moveTo>
                    <a:cubicBezTo>
                      <a:pt x="24" y="44"/>
                      <a:pt x="25" y="45"/>
                      <a:pt x="25" y="46"/>
                    </a:cubicBezTo>
                    <a:cubicBezTo>
                      <a:pt x="27" y="48"/>
                      <a:pt x="27" y="52"/>
                      <a:pt x="25" y="54"/>
                    </a:cubicBezTo>
                    <a:cubicBezTo>
                      <a:pt x="23" y="54"/>
                      <a:pt x="22" y="52"/>
                      <a:pt x="22" y="51"/>
                    </a:cubicBezTo>
                    <a:cubicBezTo>
                      <a:pt x="19" y="49"/>
                      <a:pt x="21" y="44"/>
                      <a:pt x="23" y="42"/>
                    </a:cubicBezTo>
                    <a:close/>
                    <a:moveTo>
                      <a:pt x="22" y="59"/>
                    </a:moveTo>
                    <a:cubicBezTo>
                      <a:pt x="22" y="61"/>
                      <a:pt x="21" y="61"/>
                      <a:pt x="20" y="64"/>
                    </a:cubicBezTo>
                    <a:cubicBezTo>
                      <a:pt x="20" y="63"/>
                      <a:pt x="20" y="62"/>
                      <a:pt x="19" y="63"/>
                    </a:cubicBezTo>
                    <a:cubicBezTo>
                      <a:pt x="19" y="62"/>
                      <a:pt x="20" y="62"/>
                      <a:pt x="19" y="61"/>
                    </a:cubicBezTo>
                    <a:cubicBezTo>
                      <a:pt x="16" y="56"/>
                      <a:pt x="23" y="53"/>
                      <a:pt x="22" y="59"/>
                    </a:cubicBezTo>
                    <a:close/>
                    <a:moveTo>
                      <a:pt x="19" y="52"/>
                    </a:moveTo>
                    <a:cubicBezTo>
                      <a:pt x="20" y="52"/>
                      <a:pt x="20" y="54"/>
                      <a:pt x="19" y="55"/>
                    </a:cubicBezTo>
                    <a:cubicBezTo>
                      <a:pt x="18" y="54"/>
                      <a:pt x="20" y="53"/>
                      <a:pt x="19" y="52"/>
                    </a:cubicBezTo>
                    <a:close/>
                    <a:moveTo>
                      <a:pt x="20" y="31"/>
                    </a:moveTo>
                    <a:cubicBezTo>
                      <a:pt x="21" y="32"/>
                      <a:pt x="19" y="33"/>
                      <a:pt x="19" y="34"/>
                    </a:cubicBezTo>
                    <a:cubicBezTo>
                      <a:pt x="18" y="33"/>
                      <a:pt x="20" y="32"/>
                      <a:pt x="20" y="31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6"/>
                      <a:pt x="16" y="28"/>
                      <a:pt x="14" y="30"/>
                    </a:cubicBezTo>
                    <a:cubicBezTo>
                      <a:pt x="14" y="28"/>
                      <a:pt x="17" y="26"/>
                      <a:pt x="18" y="23"/>
                    </a:cubicBezTo>
                    <a:close/>
                    <a:moveTo>
                      <a:pt x="18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7" y="40"/>
                      <a:pt x="15" y="46"/>
                      <a:pt x="15" y="53"/>
                    </a:cubicBezTo>
                    <a:cubicBezTo>
                      <a:pt x="14" y="52"/>
                      <a:pt x="15" y="51"/>
                      <a:pt x="14" y="51"/>
                    </a:cubicBezTo>
                    <a:cubicBezTo>
                      <a:pt x="13" y="51"/>
                      <a:pt x="13" y="51"/>
                      <a:pt x="12" y="52"/>
                    </a:cubicBezTo>
                    <a:cubicBezTo>
                      <a:pt x="15" y="56"/>
                      <a:pt x="14" y="60"/>
                      <a:pt x="12" y="64"/>
                    </a:cubicBezTo>
                    <a:cubicBezTo>
                      <a:pt x="12" y="65"/>
                      <a:pt x="13" y="65"/>
                      <a:pt x="13" y="66"/>
                    </a:cubicBezTo>
                    <a:cubicBezTo>
                      <a:pt x="14" y="65"/>
                      <a:pt x="14" y="64"/>
                      <a:pt x="15" y="64"/>
                    </a:cubicBezTo>
                    <a:cubicBezTo>
                      <a:pt x="16" y="68"/>
                      <a:pt x="17" y="72"/>
                      <a:pt x="16" y="75"/>
                    </a:cubicBezTo>
                    <a:cubicBezTo>
                      <a:pt x="15" y="75"/>
                      <a:pt x="15" y="73"/>
                      <a:pt x="14" y="73"/>
                    </a:cubicBezTo>
                    <a:cubicBezTo>
                      <a:pt x="13" y="73"/>
                      <a:pt x="13" y="74"/>
                      <a:pt x="12" y="74"/>
                    </a:cubicBezTo>
                    <a:cubicBezTo>
                      <a:pt x="12" y="67"/>
                      <a:pt x="10" y="63"/>
                      <a:pt x="10" y="57"/>
                    </a:cubicBezTo>
                    <a:cubicBezTo>
                      <a:pt x="10" y="49"/>
                      <a:pt x="16" y="42"/>
                      <a:pt x="18" y="34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0"/>
                      <a:pt x="16" y="79"/>
                    </a:cubicBezTo>
                    <a:cubicBezTo>
                      <a:pt x="17" y="79"/>
                      <a:pt x="17" y="78"/>
                      <a:pt x="18" y="79"/>
                    </a:cubicBezTo>
                    <a:cubicBezTo>
                      <a:pt x="18" y="80"/>
                      <a:pt x="19" y="81"/>
                      <a:pt x="18" y="82"/>
                    </a:cubicBezTo>
                    <a:close/>
                    <a:moveTo>
                      <a:pt x="17" y="91"/>
                    </a:moveTo>
                    <a:cubicBezTo>
                      <a:pt x="15" y="90"/>
                      <a:pt x="14" y="84"/>
                      <a:pt x="14" y="80"/>
                    </a:cubicBezTo>
                    <a:cubicBezTo>
                      <a:pt x="16" y="83"/>
                      <a:pt x="19" y="88"/>
                      <a:pt x="17" y="91"/>
                    </a:cubicBezTo>
                    <a:close/>
                    <a:moveTo>
                      <a:pt x="6" y="82"/>
                    </a:moveTo>
                    <a:cubicBezTo>
                      <a:pt x="4" y="74"/>
                      <a:pt x="2" y="66"/>
                      <a:pt x="3" y="58"/>
                    </a:cubicBezTo>
                    <a:cubicBezTo>
                      <a:pt x="4" y="51"/>
                      <a:pt x="5" y="44"/>
                      <a:pt x="7" y="38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4" y="34"/>
                      <a:pt x="7" y="37"/>
                      <a:pt x="9" y="41"/>
                    </a:cubicBezTo>
                    <a:cubicBezTo>
                      <a:pt x="7" y="45"/>
                      <a:pt x="5" y="53"/>
                      <a:pt x="5" y="59"/>
                    </a:cubicBezTo>
                    <a:cubicBezTo>
                      <a:pt x="5" y="69"/>
                      <a:pt x="6" y="82"/>
                      <a:pt x="11" y="88"/>
                    </a:cubicBezTo>
                    <a:cubicBezTo>
                      <a:pt x="11" y="92"/>
                      <a:pt x="15" y="99"/>
                      <a:pt x="15" y="102"/>
                    </a:cubicBezTo>
                    <a:cubicBezTo>
                      <a:pt x="12" y="98"/>
                      <a:pt x="9" y="90"/>
                      <a:pt x="6" y="82"/>
                    </a:cubicBezTo>
                    <a:close/>
                    <a:moveTo>
                      <a:pt x="10" y="77"/>
                    </a:moveTo>
                    <a:cubicBezTo>
                      <a:pt x="8" y="74"/>
                      <a:pt x="7" y="69"/>
                      <a:pt x="8" y="66"/>
                    </a:cubicBezTo>
                    <a:cubicBezTo>
                      <a:pt x="9" y="70"/>
                      <a:pt x="9" y="73"/>
                      <a:pt x="10" y="77"/>
                    </a:cubicBezTo>
                    <a:close/>
                    <a:moveTo>
                      <a:pt x="25" y="116"/>
                    </a:moveTo>
                    <a:cubicBezTo>
                      <a:pt x="24" y="114"/>
                      <a:pt x="22" y="114"/>
                      <a:pt x="20" y="113"/>
                    </a:cubicBezTo>
                    <a:cubicBezTo>
                      <a:pt x="19" y="111"/>
                      <a:pt x="17" y="108"/>
                      <a:pt x="17" y="106"/>
                    </a:cubicBezTo>
                    <a:cubicBezTo>
                      <a:pt x="20" y="109"/>
                      <a:pt x="22" y="113"/>
                      <a:pt x="25" y="115"/>
                    </a:cubicBezTo>
                    <a:cubicBezTo>
                      <a:pt x="25" y="115"/>
                      <a:pt x="27" y="115"/>
                      <a:pt x="25" y="116"/>
                    </a:cubicBezTo>
                    <a:close/>
                    <a:moveTo>
                      <a:pt x="19" y="96"/>
                    </a:moveTo>
                    <a:cubicBezTo>
                      <a:pt x="19" y="95"/>
                      <a:pt x="20" y="94"/>
                      <a:pt x="21" y="92"/>
                    </a:cubicBezTo>
                    <a:cubicBezTo>
                      <a:pt x="23" y="97"/>
                      <a:pt x="24" y="102"/>
                      <a:pt x="27" y="107"/>
                    </a:cubicBezTo>
                    <a:cubicBezTo>
                      <a:pt x="23" y="104"/>
                      <a:pt x="21" y="100"/>
                      <a:pt x="19" y="96"/>
                    </a:cubicBezTo>
                    <a:close/>
                    <a:moveTo>
                      <a:pt x="27" y="79"/>
                    </a:moveTo>
                    <a:cubicBezTo>
                      <a:pt x="28" y="80"/>
                      <a:pt x="29" y="82"/>
                      <a:pt x="28" y="83"/>
                    </a:cubicBezTo>
                    <a:cubicBezTo>
                      <a:pt x="26" y="83"/>
                      <a:pt x="26" y="81"/>
                      <a:pt x="27" y="79"/>
                    </a:cubicBezTo>
                    <a:close/>
                    <a:moveTo>
                      <a:pt x="28" y="98"/>
                    </a:moveTo>
                    <a:cubicBezTo>
                      <a:pt x="27" y="96"/>
                      <a:pt x="29" y="93"/>
                      <a:pt x="30" y="92"/>
                    </a:cubicBezTo>
                    <a:cubicBezTo>
                      <a:pt x="31" y="93"/>
                      <a:pt x="29" y="97"/>
                      <a:pt x="28" y="98"/>
                    </a:cubicBezTo>
                    <a:close/>
                    <a:moveTo>
                      <a:pt x="32" y="96"/>
                    </a:moveTo>
                    <a:cubicBezTo>
                      <a:pt x="33" y="96"/>
                      <a:pt x="32" y="99"/>
                      <a:pt x="31" y="99"/>
                    </a:cubicBezTo>
                    <a:cubicBezTo>
                      <a:pt x="31" y="98"/>
                      <a:pt x="32" y="97"/>
                      <a:pt x="32" y="96"/>
                    </a:cubicBezTo>
                    <a:close/>
                    <a:moveTo>
                      <a:pt x="32" y="104"/>
                    </a:moveTo>
                    <a:cubicBezTo>
                      <a:pt x="32" y="102"/>
                      <a:pt x="33" y="101"/>
                      <a:pt x="33" y="100"/>
                    </a:cubicBezTo>
                    <a:cubicBezTo>
                      <a:pt x="34" y="100"/>
                      <a:pt x="33" y="103"/>
                      <a:pt x="32" y="104"/>
                    </a:cubicBezTo>
                    <a:close/>
                    <a:moveTo>
                      <a:pt x="33" y="116"/>
                    </a:moveTo>
                    <a:cubicBezTo>
                      <a:pt x="33" y="114"/>
                      <a:pt x="34" y="114"/>
                      <a:pt x="34" y="113"/>
                    </a:cubicBezTo>
                    <a:cubicBezTo>
                      <a:pt x="35" y="114"/>
                      <a:pt x="36" y="115"/>
                      <a:pt x="37" y="116"/>
                    </a:cubicBezTo>
                    <a:cubicBezTo>
                      <a:pt x="36" y="117"/>
                      <a:pt x="34" y="116"/>
                      <a:pt x="33" y="116"/>
                    </a:cubicBezTo>
                    <a:close/>
                    <a:moveTo>
                      <a:pt x="38" y="111"/>
                    </a:moveTo>
                    <a:cubicBezTo>
                      <a:pt x="36" y="110"/>
                      <a:pt x="36" y="110"/>
                      <a:pt x="35" y="109"/>
                    </a:cubicBezTo>
                    <a:cubicBezTo>
                      <a:pt x="35" y="107"/>
                      <a:pt x="36" y="107"/>
                      <a:pt x="36" y="106"/>
                    </a:cubicBezTo>
                    <a:cubicBezTo>
                      <a:pt x="37" y="107"/>
                      <a:pt x="39" y="109"/>
                      <a:pt x="38" y="111"/>
                    </a:cubicBezTo>
                    <a:close/>
                    <a:moveTo>
                      <a:pt x="39" y="99"/>
                    </a:moveTo>
                    <a:cubicBezTo>
                      <a:pt x="40" y="100"/>
                      <a:pt x="40" y="102"/>
                      <a:pt x="41" y="103"/>
                    </a:cubicBezTo>
                    <a:cubicBezTo>
                      <a:pt x="41" y="105"/>
                      <a:pt x="40" y="105"/>
                      <a:pt x="39" y="107"/>
                    </a:cubicBezTo>
                    <a:cubicBezTo>
                      <a:pt x="36" y="105"/>
                      <a:pt x="38" y="102"/>
                      <a:pt x="39" y="99"/>
                    </a:cubicBezTo>
                    <a:close/>
                    <a:moveTo>
                      <a:pt x="43" y="105"/>
                    </a:moveTo>
                    <a:cubicBezTo>
                      <a:pt x="44" y="106"/>
                      <a:pt x="42" y="109"/>
                      <a:pt x="41" y="110"/>
                    </a:cubicBezTo>
                    <a:cubicBezTo>
                      <a:pt x="41" y="108"/>
                      <a:pt x="42" y="107"/>
                      <a:pt x="43" y="105"/>
                    </a:cubicBezTo>
                    <a:close/>
                    <a:moveTo>
                      <a:pt x="44" y="108"/>
                    </a:moveTo>
                    <a:cubicBezTo>
                      <a:pt x="46" y="108"/>
                      <a:pt x="45" y="111"/>
                      <a:pt x="45" y="113"/>
                    </a:cubicBezTo>
                    <a:cubicBezTo>
                      <a:pt x="44" y="113"/>
                      <a:pt x="43" y="112"/>
                      <a:pt x="42" y="112"/>
                    </a:cubicBezTo>
                    <a:cubicBezTo>
                      <a:pt x="42" y="111"/>
                      <a:pt x="44" y="110"/>
                      <a:pt x="44" y="108"/>
                    </a:cubicBezTo>
                    <a:close/>
                    <a:moveTo>
                      <a:pt x="44" y="121"/>
                    </a:moveTo>
                    <a:cubicBezTo>
                      <a:pt x="44" y="118"/>
                      <a:pt x="46" y="120"/>
                      <a:pt x="47" y="120"/>
                    </a:cubicBezTo>
                    <a:cubicBezTo>
                      <a:pt x="47" y="121"/>
                      <a:pt x="45" y="120"/>
                      <a:pt x="44" y="121"/>
                    </a:cubicBezTo>
                    <a:close/>
                    <a:moveTo>
                      <a:pt x="45" y="117"/>
                    </a:moveTo>
                    <a:cubicBezTo>
                      <a:pt x="47" y="115"/>
                      <a:pt x="49" y="117"/>
                      <a:pt x="51" y="118"/>
                    </a:cubicBezTo>
                    <a:cubicBezTo>
                      <a:pt x="49" y="118"/>
                      <a:pt x="47" y="117"/>
                      <a:pt x="45" y="117"/>
                    </a:cubicBezTo>
                    <a:close/>
                    <a:moveTo>
                      <a:pt x="49" y="108"/>
                    </a:moveTo>
                    <a:cubicBezTo>
                      <a:pt x="49" y="107"/>
                      <a:pt x="50" y="106"/>
                      <a:pt x="50" y="104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6"/>
                      <a:pt x="50" y="108"/>
                      <a:pt x="49" y="108"/>
                    </a:cubicBezTo>
                    <a:close/>
                    <a:moveTo>
                      <a:pt x="52" y="93"/>
                    </a:move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4"/>
                      <a:pt x="53" y="95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5"/>
                      <a:pt x="51" y="94"/>
                      <a:pt x="52" y="93"/>
                    </a:cubicBezTo>
                    <a:close/>
                    <a:moveTo>
                      <a:pt x="52" y="100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1"/>
                      <a:pt x="53" y="101"/>
                      <a:pt x="53" y="102"/>
                    </a:cubicBezTo>
                    <a:cubicBezTo>
                      <a:pt x="52" y="103"/>
                      <a:pt x="52" y="101"/>
                      <a:pt x="52" y="100"/>
                    </a:cubicBezTo>
                    <a:close/>
                    <a:moveTo>
                      <a:pt x="54" y="108"/>
                    </a:moveTo>
                    <a:cubicBezTo>
                      <a:pt x="54" y="109"/>
                      <a:pt x="53" y="110"/>
                      <a:pt x="53" y="110"/>
                    </a:cubicBezTo>
                    <a:cubicBezTo>
                      <a:pt x="52" y="110"/>
                      <a:pt x="53" y="108"/>
                      <a:pt x="54" y="108"/>
                    </a:cubicBezTo>
                    <a:close/>
                    <a:moveTo>
                      <a:pt x="57" y="115"/>
                    </a:moveTo>
                    <a:cubicBezTo>
                      <a:pt x="55" y="116"/>
                      <a:pt x="54" y="115"/>
                      <a:pt x="53" y="114"/>
                    </a:cubicBezTo>
                    <a:cubicBezTo>
                      <a:pt x="54" y="110"/>
                      <a:pt x="56" y="113"/>
                      <a:pt x="57" y="115"/>
                    </a:cubicBezTo>
                    <a:close/>
                    <a:moveTo>
                      <a:pt x="64" y="119"/>
                    </a:moveTo>
                    <a:cubicBezTo>
                      <a:pt x="61" y="120"/>
                      <a:pt x="58" y="120"/>
                      <a:pt x="55" y="119"/>
                    </a:cubicBezTo>
                    <a:cubicBezTo>
                      <a:pt x="57" y="118"/>
                      <a:pt x="61" y="119"/>
                      <a:pt x="63" y="118"/>
                    </a:cubicBezTo>
                    <a:cubicBezTo>
                      <a:pt x="64" y="118"/>
                      <a:pt x="64" y="118"/>
                      <a:pt x="64" y="119"/>
                    </a:cubicBezTo>
                    <a:close/>
                    <a:moveTo>
                      <a:pt x="65" y="102"/>
                    </a:moveTo>
                    <a:cubicBezTo>
                      <a:pt x="65" y="103"/>
                      <a:pt x="65" y="103"/>
                      <a:pt x="66" y="103"/>
                    </a:cubicBezTo>
                    <a:cubicBezTo>
                      <a:pt x="65" y="104"/>
                      <a:pt x="65" y="104"/>
                      <a:pt x="65" y="105"/>
                    </a:cubicBezTo>
                    <a:cubicBezTo>
                      <a:pt x="64" y="105"/>
                      <a:pt x="64" y="103"/>
                      <a:pt x="65" y="102"/>
                    </a:cubicBezTo>
                    <a:close/>
                    <a:moveTo>
                      <a:pt x="67" y="105"/>
                    </a:moveTo>
                    <a:cubicBezTo>
                      <a:pt x="67" y="106"/>
                      <a:pt x="68" y="106"/>
                      <a:pt x="68" y="106"/>
                    </a:cubicBezTo>
                    <a:cubicBezTo>
                      <a:pt x="67" y="108"/>
                      <a:pt x="66" y="109"/>
                      <a:pt x="65" y="111"/>
                    </a:cubicBezTo>
                    <a:cubicBezTo>
                      <a:pt x="64" y="109"/>
                      <a:pt x="67" y="108"/>
                      <a:pt x="67" y="105"/>
                    </a:cubicBezTo>
                    <a:close/>
                    <a:moveTo>
                      <a:pt x="70" y="112"/>
                    </a:moveTo>
                    <a:cubicBezTo>
                      <a:pt x="69" y="113"/>
                      <a:pt x="68" y="114"/>
                      <a:pt x="66" y="115"/>
                    </a:cubicBezTo>
                    <a:cubicBezTo>
                      <a:pt x="67" y="111"/>
                      <a:pt x="71" y="108"/>
                      <a:pt x="72" y="104"/>
                    </a:cubicBezTo>
                    <a:cubicBezTo>
                      <a:pt x="72" y="104"/>
                      <a:pt x="73" y="104"/>
                      <a:pt x="73" y="104"/>
                    </a:cubicBezTo>
                    <a:cubicBezTo>
                      <a:pt x="72" y="106"/>
                      <a:pt x="70" y="108"/>
                      <a:pt x="69" y="110"/>
                    </a:cubicBezTo>
                    <a:cubicBezTo>
                      <a:pt x="69" y="111"/>
                      <a:pt x="70" y="112"/>
                      <a:pt x="70" y="112"/>
                    </a:cubicBezTo>
                    <a:close/>
                    <a:moveTo>
                      <a:pt x="75" y="100"/>
                    </a:moveTo>
                    <a:cubicBezTo>
                      <a:pt x="72" y="99"/>
                      <a:pt x="76" y="98"/>
                      <a:pt x="75" y="96"/>
                    </a:cubicBezTo>
                    <a:cubicBezTo>
                      <a:pt x="76" y="95"/>
                      <a:pt x="76" y="97"/>
                      <a:pt x="77" y="97"/>
                    </a:cubicBezTo>
                    <a:cubicBezTo>
                      <a:pt x="76" y="98"/>
                      <a:pt x="76" y="99"/>
                      <a:pt x="75" y="100"/>
                    </a:cubicBezTo>
                    <a:close/>
                    <a:moveTo>
                      <a:pt x="81" y="97"/>
                    </a:moveTo>
                    <a:cubicBezTo>
                      <a:pt x="81" y="100"/>
                      <a:pt x="79" y="104"/>
                      <a:pt x="76" y="104"/>
                    </a:cubicBezTo>
                    <a:cubicBezTo>
                      <a:pt x="77" y="100"/>
                      <a:pt x="80" y="98"/>
                      <a:pt x="81" y="94"/>
                    </a:cubicBezTo>
                    <a:cubicBezTo>
                      <a:pt x="83" y="94"/>
                      <a:pt x="81" y="96"/>
                      <a:pt x="81" y="97"/>
                    </a:cubicBezTo>
                    <a:close/>
                    <a:moveTo>
                      <a:pt x="81" y="89"/>
                    </a:moveTo>
                    <a:cubicBezTo>
                      <a:pt x="80" y="90"/>
                      <a:pt x="80" y="93"/>
                      <a:pt x="79" y="94"/>
                    </a:cubicBezTo>
                    <a:cubicBezTo>
                      <a:pt x="78" y="94"/>
                      <a:pt x="78" y="92"/>
                      <a:pt x="77" y="92"/>
                    </a:cubicBezTo>
                    <a:cubicBezTo>
                      <a:pt x="78" y="91"/>
                      <a:pt x="77" y="90"/>
                      <a:pt x="78" y="89"/>
                    </a:cubicBezTo>
                    <a:cubicBezTo>
                      <a:pt x="79" y="89"/>
                      <a:pt x="79" y="89"/>
                      <a:pt x="80" y="89"/>
                    </a:cubicBezTo>
                    <a:cubicBezTo>
                      <a:pt x="79" y="87"/>
                      <a:pt x="80" y="85"/>
                      <a:pt x="81" y="84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6"/>
                      <a:pt x="81" y="88"/>
                      <a:pt x="81" y="89"/>
                    </a:cubicBezTo>
                    <a:close/>
                    <a:moveTo>
                      <a:pt x="85" y="80"/>
                    </a:moveTo>
                    <a:cubicBezTo>
                      <a:pt x="82" y="79"/>
                      <a:pt x="82" y="75"/>
                      <a:pt x="83" y="73"/>
                    </a:cubicBezTo>
                    <a:cubicBezTo>
                      <a:pt x="83" y="73"/>
                      <a:pt x="84" y="74"/>
                      <a:pt x="85" y="74"/>
                    </a:cubicBezTo>
                    <a:cubicBezTo>
                      <a:pt x="85" y="76"/>
                      <a:pt x="85" y="78"/>
                      <a:pt x="85" y="80"/>
                    </a:cubicBezTo>
                    <a:close/>
                    <a:moveTo>
                      <a:pt x="85" y="70"/>
                    </a:moveTo>
                    <a:cubicBezTo>
                      <a:pt x="84" y="68"/>
                      <a:pt x="82" y="66"/>
                      <a:pt x="82" y="63"/>
                    </a:cubicBezTo>
                    <a:cubicBezTo>
                      <a:pt x="81" y="63"/>
                      <a:pt x="81" y="64"/>
                      <a:pt x="80" y="64"/>
                    </a:cubicBezTo>
                    <a:cubicBezTo>
                      <a:pt x="80" y="63"/>
                      <a:pt x="79" y="63"/>
                      <a:pt x="80" y="62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1" y="61"/>
                      <a:pt x="80" y="60"/>
                      <a:pt x="81" y="59"/>
                    </a:cubicBezTo>
                    <a:cubicBezTo>
                      <a:pt x="83" y="61"/>
                      <a:pt x="82" y="65"/>
                      <a:pt x="85" y="66"/>
                    </a:cubicBezTo>
                    <a:cubicBezTo>
                      <a:pt x="86" y="68"/>
                      <a:pt x="85" y="68"/>
                      <a:pt x="85" y="70"/>
                    </a:cubicBezTo>
                    <a:close/>
                    <a:moveTo>
                      <a:pt x="87" y="57"/>
                    </a:moveTo>
                    <a:cubicBezTo>
                      <a:pt x="88" y="58"/>
                      <a:pt x="88" y="59"/>
                      <a:pt x="88" y="60"/>
                    </a:cubicBezTo>
                    <a:cubicBezTo>
                      <a:pt x="87" y="60"/>
                      <a:pt x="88" y="58"/>
                      <a:pt x="8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187950" y="3190876"/>
                <a:ext cx="803275" cy="1595438"/>
              </a:xfrm>
              <a:custGeom>
                <a:avLst/>
                <a:gdLst>
                  <a:gd name="T0" fmla="*/ 153 w 225"/>
                  <a:gd name="T1" fmla="*/ 52 h 449"/>
                  <a:gd name="T2" fmla="*/ 135 w 225"/>
                  <a:gd name="T3" fmla="*/ 63 h 449"/>
                  <a:gd name="T4" fmla="*/ 39 w 225"/>
                  <a:gd name="T5" fmla="*/ 36 h 449"/>
                  <a:gd name="T6" fmla="*/ 4 w 225"/>
                  <a:gd name="T7" fmla="*/ 438 h 449"/>
                  <a:gd name="T8" fmla="*/ 82 w 225"/>
                  <a:gd name="T9" fmla="*/ 312 h 449"/>
                  <a:gd name="T10" fmla="*/ 100 w 225"/>
                  <a:gd name="T11" fmla="*/ 312 h 449"/>
                  <a:gd name="T12" fmla="*/ 163 w 225"/>
                  <a:gd name="T13" fmla="*/ 79 h 449"/>
                  <a:gd name="T14" fmla="*/ 15 w 225"/>
                  <a:gd name="T15" fmla="*/ 422 h 449"/>
                  <a:gd name="T16" fmla="*/ 113 w 225"/>
                  <a:gd name="T17" fmla="*/ 82 h 449"/>
                  <a:gd name="T18" fmla="*/ 73 w 225"/>
                  <a:gd name="T19" fmla="*/ 151 h 449"/>
                  <a:gd name="T20" fmla="*/ 55 w 225"/>
                  <a:gd name="T21" fmla="*/ 194 h 449"/>
                  <a:gd name="T22" fmla="*/ 48 w 225"/>
                  <a:gd name="T23" fmla="*/ 44 h 449"/>
                  <a:gd name="T24" fmla="*/ 95 w 225"/>
                  <a:gd name="T25" fmla="*/ 58 h 449"/>
                  <a:gd name="T26" fmla="*/ 97 w 225"/>
                  <a:gd name="T27" fmla="*/ 208 h 449"/>
                  <a:gd name="T28" fmla="*/ 93 w 225"/>
                  <a:gd name="T29" fmla="*/ 295 h 449"/>
                  <a:gd name="T30" fmla="*/ 89 w 225"/>
                  <a:gd name="T31" fmla="*/ 227 h 449"/>
                  <a:gd name="T32" fmla="*/ 89 w 225"/>
                  <a:gd name="T33" fmla="*/ 185 h 449"/>
                  <a:gd name="T34" fmla="*/ 62 w 225"/>
                  <a:gd name="T35" fmla="*/ 127 h 449"/>
                  <a:gd name="T36" fmla="*/ 78 w 225"/>
                  <a:gd name="T37" fmla="*/ 51 h 449"/>
                  <a:gd name="T38" fmla="*/ 89 w 225"/>
                  <a:gd name="T39" fmla="*/ 163 h 449"/>
                  <a:gd name="T40" fmla="*/ 95 w 225"/>
                  <a:gd name="T41" fmla="*/ 146 h 449"/>
                  <a:gd name="T42" fmla="*/ 78 w 225"/>
                  <a:gd name="T43" fmla="*/ 155 h 449"/>
                  <a:gd name="T44" fmla="*/ 80 w 225"/>
                  <a:gd name="T45" fmla="*/ 126 h 449"/>
                  <a:gd name="T46" fmla="*/ 88 w 225"/>
                  <a:gd name="T47" fmla="*/ 123 h 449"/>
                  <a:gd name="T48" fmla="*/ 80 w 225"/>
                  <a:gd name="T49" fmla="*/ 95 h 449"/>
                  <a:gd name="T50" fmla="*/ 73 w 225"/>
                  <a:gd name="T51" fmla="*/ 106 h 449"/>
                  <a:gd name="T52" fmla="*/ 69 w 225"/>
                  <a:gd name="T53" fmla="*/ 84 h 449"/>
                  <a:gd name="T54" fmla="*/ 76 w 225"/>
                  <a:gd name="T55" fmla="*/ 203 h 449"/>
                  <a:gd name="T56" fmla="*/ 84 w 225"/>
                  <a:gd name="T57" fmla="*/ 187 h 449"/>
                  <a:gd name="T58" fmla="*/ 98 w 225"/>
                  <a:gd name="T59" fmla="*/ 123 h 449"/>
                  <a:gd name="T60" fmla="*/ 92 w 225"/>
                  <a:gd name="T61" fmla="*/ 59 h 449"/>
                  <a:gd name="T62" fmla="*/ 83 w 225"/>
                  <a:gd name="T63" fmla="*/ 95 h 449"/>
                  <a:gd name="T64" fmla="*/ 66 w 225"/>
                  <a:gd name="T65" fmla="*/ 29 h 449"/>
                  <a:gd name="T66" fmla="*/ 57 w 225"/>
                  <a:gd name="T67" fmla="*/ 96 h 449"/>
                  <a:gd name="T68" fmla="*/ 60 w 225"/>
                  <a:gd name="T69" fmla="*/ 77 h 449"/>
                  <a:gd name="T70" fmla="*/ 59 w 225"/>
                  <a:gd name="T71" fmla="*/ 57 h 449"/>
                  <a:gd name="T72" fmla="*/ 52 w 225"/>
                  <a:gd name="T73" fmla="*/ 151 h 449"/>
                  <a:gd name="T74" fmla="*/ 60 w 225"/>
                  <a:gd name="T75" fmla="*/ 152 h 449"/>
                  <a:gd name="T76" fmla="*/ 67 w 225"/>
                  <a:gd name="T77" fmla="*/ 215 h 449"/>
                  <a:gd name="T78" fmla="*/ 84 w 225"/>
                  <a:gd name="T79" fmla="*/ 202 h 449"/>
                  <a:gd name="T80" fmla="*/ 93 w 225"/>
                  <a:gd name="T81" fmla="*/ 429 h 449"/>
                  <a:gd name="T82" fmla="*/ 95 w 225"/>
                  <a:gd name="T83" fmla="*/ 385 h 449"/>
                  <a:gd name="T84" fmla="*/ 104 w 225"/>
                  <a:gd name="T85" fmla="*/ 57 h 449"/>
                  <a:gd name="T86" fmla="*/ 100 w 225"/>
                  <a:gd name="T87" fmla="*/ 35 h 449"/>
                  <a:gd name="T88" fmla="*/ 88 w 225"/>
                  <a:gd name="T89" fmla="*/ 21 h 449"/>
                  <a:gd name="T90" fmla="*/ 49 w 225"/>
                  <a:gd name="T91" fmla="*/ 27 h 449"/>
                  <a:gd name="T92" fmla="*/ 49 w 225"/>
                  <a:gd name="T93" fmla="*/ 150 h 449"/>
                  <a:gd name="T94" fmla="*/ 55 w 225"/>
                  <a:gd name="T95" fmla="*/ 256 h 449"/>
                  <a:gd name="T96" fmla="*/ 47 w 225"/>
                  <a:gd name="T97" fmla="*/ 330 h 449"/>
                  <a:gd name="T98" fmla="*/ 46 w 225"/>
                  <a:gd name="T99" fmla="*/ 280 h 449"/>
                  <a:gd name="T100" fmla="*/ 37 w 225"/>
                  <a:gd name="T101" fmla="*/ 358 h 449"/>
                  <a:gd name="T102" fmla="*/ 34 w 225"/>
                  <a:gd name="T103" fmla="*/ 376 h 449"/>
                  <a:gd name="T104" fmla="*/ 33 w 225"/>
                  <a:gd name="T105" fmla="*/ 429 h 449"/>
                  <a:gd name="T106" fmla="*/ 39 w 225"/>
                  <a:gd name="T107" fmla="*/ 425 h 449"/>
                  <a:gd name="T108" fmla="*/ 56 w 225"/>
                  <a:gd name="T109" fmla="*/ 309 h 449"/>
                  <a:gd name="T110" fmla="*/ 64 w 225"/>
                  <a:gd name="T111" fmla="*/ 162 h 449"/>
                  <a:gd name="T112" fmla="*/ 77 w 225"/>
                  <a:gd name="T113" fmla="*/ 223 h 449"/>
                  <a:gd name="T114" fmla="*/ 88 w 225"/>
                  <a:gd name="T115" fmla="*/ 430 h 449"/>
                  <a:gd name="T116" fmla="*/ 110 w 225"/>
                  <a:gd name="T117" fmla="*/ 431 h 449"/>
                  <a:gd name="T118" fmla="*/ 110 w 225"/>
                  <a:gd name="T119" fmla="*/ 440 h 449"/>
                  <a:gd name="T120" fmla="*/ 100 w 225"/>
                  <a:gd name="T121" fmla="*/ 189 h 449"/>
                  <a:gd name="T122" fmla="*/ 109 w 225"/>
                  <a:gd name="T123" fmla="*/ 71 h 449"/>
                  <a:gd name="T124" fmla="*/ 158 w 225"/>
                  <a:gd name="T125" fmla="*/ 76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" h="449">
                    <a:moveTo>
                      <a:pt x="220" y="25"/>
                    </a:moveTo>
                    <a:cubicBezTo>
                      <a:pt x="221" y="24"/>
                      <a:pt x="223" y="23"/>
                      <a:pt x="223" y="22"/>
                    </a:cubicBezTo>
                    <a:cubicBezTo>
                      <a:pt x="224" y="21"/>
                      <a:pt x="224" y="20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1" y="22"/>
                      <a:pt x="219" y="25"/>
                      <a:pt x="216" y="27"/>
                    </a:cubicBezTo>
                    <a:cubicBezTo>
                      <a:pt x="214" y="25"/>
                      <a:pt x="212" y="21"/>
                      <a:pt x="209" y="24"/>
                    </a:cubicBezTo>
                    <a:cubicBezTo>
                      <a:pt x="210" y="28"/>
                      <a:pt x="212" y="31"/>
                      <a:pt x="213" y="34"/>
                    </a:cubicBezTo>
                    <a:cubicBezTo>
                      <a:pt x="211" y="36"/>
                      <a:pt x="210" y="39"/>
                      <a:pt x="207" y="41"/>
                    </a:cubicBezTo>
                    <a:cubicBezTo>
                      <a:pt x="204" y="50"/>
                      <a:pt x="196" y="56"/>
                      <a:pt x="191" y="64"/>
                    </a:cubicBezTo>
                    <a:cubicBezTo>
                      <a:pt x="189" y="65"/>
                      <a:pt x="187" y="67"/>
                      <a:pt x="185" y="69"/>
                    </a:cubicBezTo>
                    <a:cubicBezTo>
                      <a:pt x="183" y="71"/>
                      <a:pt x="181" y="73"/>
                      <a:pt x="179" y="75"/>
                    </a:cubicBezTo>
                    <a:cubicBezTo>
                      <a:pt x="176" y="78"/>
                      <a:pt x="171" y="83"/>
                      <a:pt x="174" y="87"/>
                    </a:cubicBezTo>
                    <a:cubicBezTo>
                      <a:pt x="186" y="74"/>
                      <a:pt x="199" y="59"/>
                      <a:pt x="211" y="48"/>
                    </a:cubicBezTo>
                    <a:cubicBezTo>
                      <a:pt x="201" y="64"/>
                      <a:pt x="190" y="79"/>
                      <a:pt x="177" y="92"/>
                    </a:cubicBezTo>
                    <a:cubicBezTo>
                      <a:pt x="175" y="91"/>
                      <a:pt x="172" y="90"/>
                      <a:pt x="173" y="87"/>
                    </a:cubicBezTo>
                    <a:cubicBezTo>
                      <a:pt x="170" y="84"/>
                      <a:pt x="167" y="81"/>
                      <a:pt x="165" y="78"/>
                    </a:cubicBezTo>
                    <a:cubicBezTo>
                      <a:pt x="167" y="77"/>
                      <a:pt x="169" y="76"/>
                      <a:pt x="171" y="75"/>
                    </a:cubicBezTo>
                    <a:cubicBezTo>
                      <a:pt x="171" y="73"/>
                      <a:pt x="172" y="74"/>
                      <a:pt x="172" y="73"/>
                    </a:cubicBezTo>
                    <a:cubicBezTo>
                      <a:pt x="172" y="71"/>
                      <a:pt x="170" y="71"/>
                      <a:pt x="170" y="69"/>
                    </a:cubicBezTo>
                    <a:cubicBezTo>
                      <a:pt x="172" y="63"/>
                      <a:pt x="175" y="57"/>
                      <a:pt x="178" y="52"/>
                    </a:cubicBezTo>
                    <a:cubicBezTo>
                      <a:pt x="180" y="50"/>
                      <a:pt x="181" y="49"/>
                      <a:pt x="183" y="48"/>
                    </a:cubicBezTo>
                    <a:cubicBezTo>
                      <a:pt x="184" y="46"/>
                      <a:pt x="181" y="46"/>
                      <a:pt x="182" y="44"/>
                    </a:cubicBezTo>
                    <a:cubicBezTo>
                      <a:pt x="184" y="41"/>
                      <a:pt x="185" y="38"/>
                      <a:pt x="186" y="34"/>
                    </a:cubicBezTo>
                    <a:cubicBezTo>
                      <a:pt x="181" y="33"/>
                      <a:pt x="178" y="37"/>
                      <a:pt x="175" y="39"/>
                    </a:cubicBezTo>
                    <a:cubicBezTo>
                      <a:pt x="173" y="38"/>
                      <a:pt x="171" y="40"/>
                      <a:pt x="169" y="40"/>
                    </a:cubicBezTo>
                    <a:cubicBezTo>
                      <a:pt x="168" y="41"/>
                      <a:pt x="169" y="42"/>
                      <a:pt x="169" y="43"/>
                    </a:cubicBezTo>
                    <a:cubicBezTo>
                      <a:pt x="165" y="49"/>
                      <a:pt x="162" y="55"/>
                      <a:pt x="157" y="59"/>
                    </a:cubicBezTo>
                    <a:cubicBezTo>
                      <a:pt x="155" y="56"/>
                      <a:pt x="149" y="54"/>
                      <a:pt x="148" y="51"/>
                    </a:cubicBezTo>
                    <a:cubicBezTo>
                      <a:pt x="150" y="50"/>
                      <a:pt x="151" y="53"/>
                      <a:pt x="153" y="52"/>
                    </a:cubicBezTo>
                    <a:cubicBezTo>
                      <a:pt x="151" y="48"/>
                      <a:pt x="147" y="51"/>
                      <a:pt x="145" y="49"/>
                    </a:cubicBezTo>
                    <a:cubicBezTo>
                      <a:pt x="147" y="47"/>
                      <a:pt x="148" y="46"/>
                      <a:pt x="148" y="43"/>
                    </a:cubicBezTo>
                    <a:cubicBezTo>
                      <a:pt x="151" y="41"/>
                      <a:pt x="152" y="38"/>
                      <a:pt x="155" y="37"/>
                    </a:cubicBezTo>
                    <a:cubicBezTo>
                      <a:pt x="155" y="40"/>
                      <a:pt x="157" y="42"/>
                      <a:pt x="159" y="45"/>
                    </a:cubicBezTo>
                    <a:cubicBezTo>
                      <a:pt x="158" y="47"/>
                      <a:pt x="158" y="48"/>
                      <a:pt x="160" y="48"/>
                    </a:cubicBezTo>
                    <a:cubicBezTo>
                      <a:pt x="162" y="48"/>
                      <a:pt x="161" y="48"/>
                      <a:pt x="163" y="48"/>
                    </a:cubicBezTo>
                    <a:cubicBezTo>
                      <a:pt x="163" y="44"/>
                      <a:pt x="159" y="38"/>
                      <a:pt x="159" y="32"/>
                    </a:cubicBezTo>
                    <a:cubicBezTo>
                      <a:pt x="165" y="25"/>
                      <a:pt x="174" y="18"/>
                      <a:pt x="180" y="11"/>
                    </a:cubicBezTo>
                    <a:cubicBezTo>
                      <a:pt x="181" y="10"/>
                      <a:pt x="181" y="8"/>
                      <a:pt x="183" y="8"/>
                    </a:cubicBezTo>
                    <a:cubicBezTo>
                      <a:pt x="187" y="10"/>
                      <a:pt x="192" y="12"/>
                      <a:pt x="196" y="15"/>
                    </a:cubicBezTo>
                    <a:cubicBezTo>
                      <a:pt x="194" y="19"/>
                      <a:pt x="192" y="21"/>
                      <a:pt x="191" y="26"/>
                    </a:cubicBezTo>
                    <a:cubicBezTo>
                      <a:pt x="190" y="28"/>
                      <a:pt x="187" y="31"/>
                      <a:pt x="188" y="34"/>
                    </a:cubicBezTo>
                    <a:cubicBezTo>
                      <a:pt x="196" y="32"/>
                      <a:pt x="202" y="26"/>
                      <a:pt x="210" y="22"/>
                    </a:cubicBezTo>
                    <a:cubicBezTo>
                      <a:pt x="212" y="16"/>
                      <a:pt x="220" y="18"/>
                      <a:pt x="222" y="12"/>
                    </a:cubicBezTo>
                    <a:cubicBezTo>
                      <a:pt x="222" y="11"/>
                      <a:pt x="220" y="11"/>
                      <a:pt x="218" y="11"/>
                    </a:cubicBezTo>
                    <a:cubicBezTo>
                      <a:pt x="218" y="8"/>
                      <a:pt x="214" y="9"/>
                      <a:pt x="212" y="8"/>
                    </a:cubicBezTo>
                    <a:cubicBezTo>
                      <a:pt x="213" y="7"/>
                      <a:pt x="217" y="5"/>
                      <a:pt x="215" y="3"/>
                    </a:cubicBezTo>
                    <a:cubicBezTo>
                      <a:pt x="214" y="3"/>
                      <a:pt x="211" y="5"/>
                      <a:pt x="209" y="6"/>
                    </a:cubicBezTo>
                    <a:cubicBezTo>
                      <a:pt x="206" y="4"/>
                      <a:pt x="205" y="0"/>
                      <a:pt x="200" y="1"/>
                    </a:cubicBezTo>
                    <a:cubicBezTo>
                      <a:pt x="199" y="5"/>
                      <a:pt x="200" y="10"/>
                      <a:pt x="197" y="13"/>
                    </a:cubicBezTo>
                    <a:cubicBezTo>
                      <a:pt x="192" y="11"/>
                      <a:pt x="187" y="1"/>
                      <a:pt x="181" y="3"/>
                    </a:cubicBezTo>
                    <a:cubicBezTo>
                      <a:pt x="181" y="8"/>
                      <a:pt x="177" y="10"/>
                      <a:pt x="175" y="13"/>
                    </a:cubicBezTo>
                    <a:cubicBezTo>
                      <a:pt x="169" y="19"/>
                      <a:pt x="164" y="25"/>
                      <a:pt x="158" y="29"/>
                    </a:cubicBezTo>
                    <a:cubicBezTo>
                      <a:pt x="157" y="26"/>
                      <a:pt x="157" y="18"/>
                      <a:pt x="151" y="18"/>
                    </a:cubicBezTo>
                    <a:cubicBezTo>
                      <a:pt x="151" y="21"/>
                      <a:pt x="153" y="22"/>
                      <a:pt x="152" y="25"/>
                    </a:cubicBezTo>
                    <a:cubicBezTo>
                      <a:pt x="153" y="28"/>
                      <a:pt x="153" y="30"/>
                      <a:pt x="153" y="33"/>
                    </a:cubicBezTo>
                    <a:cubicBezTo>
                      <a:pt x="152" y="33"/>
                      <a:pt x="152" y="33"/>
                      <a:pt x="151" y="34"/>
                    </a:cubicBezTo>
                    <a:cubicBezTo>
                      <a:pt x="146" y="42"/>
                      <a:pt x="137" y="46"/>
                      <a:pt x="133" y="55"/>
                    </a:cubicBezTo>
                    <a:cubicBezTo>
                      <a:pt x="136" y="57"/>
                      <a:pt x="134" y="61"/>
                      <a:pt x="135" y="63"/>
                    </a:cubicBezTo>
                    <a:cubicBezTo>
                      <a:pt x="139" y="64"/>
                      <a:pt x="140" y="62"/>
                      <a:pt x="142" y="61"/>
                    </a:cubicBezTo>
                    <a:cubicBezTo>
                      <a:pt x="145" y="60"/>
                      <a:pt x="148" y="62"/>
                      <a:pt x="148" y="59"/>
                    </a:cubicBezTo>
                    <a:cubicBezTo>
                      <a:pt x="145" y="58"/>
                      <a:pt x="142" y="62"/>
                      <a:pt x="138" y="62"/>
                    </a:cubicBezTo>
                    <a:cubicBezTo>
                      <a:pt x="139" y="57"/>
                      <a:pt x="135" y="56"/>
                      <a:pt x="138" y="53"/>
                    </a:cubicBezTo>
                    <a:cubicBezTo>
                      <a:pt x="139" y="52"/>
                      <a:pt x="138" y="54"/>
                      <a:pt x="140" y="54"/>
                    </a:cubicBezTo>
                    <a:cubicBezTo>
                      <a:pt x="141" y="53"/>
                      <a:pt x="141" y="52"/>
                      <a:pt x="143" y="51"/>
                    </a:cubicBezTo>
                    <a:cubicBezTo>
                      <a:pt x="146" y="54"/>
                      <a:pt x="151" y="56"/>
                      <a:pt x="152" y="60"/>
                    </a:cubicBezTo>
                    <a:cubicBezTo>
                      <a:pt x="149" y="61"/>
                      <a:pt x="149" y="63"/>
                      <a:pt x="147" y="64"/>
                    </a:cubicBezTo>
                    <a:cubicBezTo>
                      <a:pt x="146" y="64"/>
                      <a:pt x="146" y="64"/>
                      <a:pt x="145" y="64"/>
                    </a:cubicBezTo>
                    <a:cubicBezTo>
                      <a:pt x="137" y="69"/>
                      <a:pt x="131" y="77"/>
                      <a:pt x="122" y="81"/>
                    </a:cubicBezTo>
                    <a:cubicBezTo>
                      <a:pt x="123" y="79"/>
                      <a:pt x="125" y="79"/>
                      <a:pt x="125" y="77"/>
                    </a:cubicBezTo>
                    <a:cubicBezTo>
                      <a:pt x="125" y="76"/>
                      <a:pt x="123" y="78"/>
                      <a:pt x="123" y="77"/>
                    </a:cubicBezTo>
                    <a:cubicBezTo>
                      <a:pt x="122" y="75"/>
                      <a:pt x="123" y="75"/>
                      <a:pt x="122" y="73"/>
                    </a:cubicBezTo>
                    <a:cubicBezTo>
                      <a:pt x="122" y="73"/>
                      <a:pt x="121" y="73"/>
                      <a:pt x="120" y="73"/>
                    </a:cubicBezTo>
                    <a:cubicBezTo>
                      <a:pt x="119" y="74"/>
                      <a:pt x="119" y="77"/>
                      <a:pt x="119" y="78"/>
                    </a:cubicBezTo>
                    <a:cubicBezTo>
                      <a:pt x="117" y="77"/>
                      <a:pt x="117" y="75"/>
                      <a:pt x="116" y="74"/>
                    </a:cubicBezTo>
                    <a:cubicBezTo>
                      <a:pt x="117" y="60"/>
                      <a:pt x="117" y="46"/>
                      <a:pt x="113" y="33"/>
                    </a:cubicBezTo>
                    <a:cubicBezTo>
                      <a:pt x="114" y="30"/>
                      <a:pt x="112" y="28"/>
                      <a:pt x="112" y="24"/>
                    </a:cubicBezTo>
                    <a:cubicBezTo>
                      <a:pt x="111" y="24"/>
                      <a:pt x="111" y="25"/>
                      <a:pt x="109" y="24"/>
                    </a:cubicBezTo>
                    <a:cubicBezTo>
                      <a:pt x="109" y="25"/>
                      <a:pt x="109" y="26"/>
                      <a:pt x="109" y="27"/>
                    </a:cubicBezTo>
                    <a:cubicBezTo>
                      <a:pt x="104" y="25"/>
                      <a:pt x="101" y="18"/>
                      <a:pt x="94" y="21"/>
                    </a:cubicBezTo>
                    <a:cubicBezTo>
                      <a:pt x="94" y="20"/>
                      <a:pt x="96" y="20"/>
                      <a:pt x="95" y="18"/>
                    </a:cubicBezTo>
                    <a:cubicBezTo>
                      <a:pt x="90" y="15"/>
                      <a:pt x="83" y="22"/>
                      <a:pt x="78" y="20"/>
                    </a:cubicBezTo>
                    <a:cubicBezTo>
                      <a:pt x="79" y="19"/>
                      <a:pt x="81" y="20"/>
                      <a:pt x="81" y="18"/>
                    </a:cubicBezTo>
                    <a:cubicBezTo>
                      <a:pt x="76" y="18"/>
                      <a:pt x="70" y="19"/>
                      <a:pt x="67" y="15"/>
                    </a:cubicBezTo>
                    <a:cubicBezTo>
                      <a:pt x="68" y="14"/>
                      <a:pt x="67" y="14"/>
                      <a:pt x="67" y="13"/>
                    </a:cubicBezTo>
                    <a:cubicBezTo>
                      <a:pt x="57" y="14"/>
                      <a:pt x="51" y="19"/>
                      <a:pt x="43" y="23"/>
                    </a:cubicBezTo>
                    <a:cubicBezTo>
                      <a:pt x="42" y="26"/>
                      <a:pt x="42" y="29"/>
                      <a:pt x="43" y="33"/>
                    </a:cubicBezTo>
                    <a:cubicBezTo>
                      <a:pt x="42" y="34"/>
                      <a:pt x="40" y="35"/>
                      <a:pt x="39" y="36"/>
                    </a:cubicBezTo>
                    <a:cubicBezTo>
                      <a:pt x="38" y="39"/>
                      <a:pt x="40" y="41"/>
                      <a:pt x="40" y="44"/>
                    </a:cubicBezTo>
                    <a:cubicBezTo>
                      <a:pt x="40" y="49"/>
                      <a:pt x="35" y="53"/>
                      <a:pt x="40" y="54"/>
                    </a:cubicBezTo>
                    <a:cubicBezTo>
                      <a:pt x="39" y="61"/>
                      <a:pt x="41" y="70"/>
                      <a:pt x="40" y="77"/>
                    </a:cubicBezTo>
                    <a:cubicBezTo>
                      <a:pt x="39" y="72"/>
                      <a:pt x="40" y="65"/>
                      <a:pt x="38" y="60"/>
                    </a:cubicBezTo>
                    <a:cubicBezTo>
                      <a:pt x="36" y="60"/>
                      <a:pt x="36" y="63"/>
                      <a:pt x="36" y="65"/>
                    </a:cubicBezTo>
                    <a:cubicBezTo>
                      <a:pt x="37" y="75"/>
                      <a:pt x="40" y="84"/>
                      <a:pt x="41" y="93"/>
                    </a:cubicBezTo>
                    <a:cubicBezTo>
                      <a:pt x="40" y="94"/>
                      <a:pt x="41" y="96"/>
                      <a:pt x="41" y="98"/>
                    </a:cubicBezTo>
                    <a:cubicBezTo>
                      <a:pt x="41" y="98"/>
                      <a:pt x="42" y="98"/>
                      <a:pt x="42" y="99"/>
                    </a:cubicBezTo>
                    <a:cubicBezTo>
                      <a:pt x="44" y="134"/>
                      <a:pt x="49" y="169"/>
                      <a:pt x="50" y="203"/>
                    </a:cubicBezTo>
                    <a:cubicBezTo>
                      <a:pt x="49" y="204"/>
                      <a:pt x="49" y="205"/>
                      <a:pt x="49" y="205"/>
                    </a:cubicBezTo>
                    <a:cubicBezTo>
                      <a:pt x="51" y="212"/>
                      <a:pt x="49" y="220"/>
                      <a:pt x="50" y="225"/>
                    </a:cubicBezTo>
                    <a:cubicBezTo>
                      <a:pt x="51" y="225"/>
                      <a:pt x="51" y="225"/>
                      <a:pt x="52" y="225"/>
                    </a:cubicBezTo>
                    <a:cubicBezTo>
                      <a:pt x="54" y="222"/>
                      <a:pt x="52" y="219"/>
                      <a:pt x="52" y="216"/>
                    </a:cubicBezTo>
                    <a:cubicBezTo>
                      <a:pt x="54" y="219"/>
                      <a:pt x="54" y="222"/>
                      <a:pt x="56" y="226"/>
                    </a:cubicBezTo>
                    <a:cubicBezTo>
                      <a:pt x="58" y="231"/>
                      <a:pt x="61" y="236"/>
                      <a:pt x="59" y="242"/>
                    </a:cubicBezTo>
                    <a:cubicBezTo>
                      <a:pt x="57" y="236"/>
                      <a:pt x="55" y="230"/>
                      <a:pt x="55" y="225"/>
                    </a:cubicBezTo>
                    <a:cubicBezTo>
                      <a:pt x="49" y="227"/>
                      <a:pt x="52" y="234"/>
                      <a:pt x="49" y="239"/>
                    </a:cubicBezTo>
                    <a:cubicBezTo>
                      <a:pt x="48" y="248"/>
                      <a:pt x="46" y="256"/>
                      <a:pt x="45" y="267"/>
                    </a:cubicBezTo>
                    <a:cubicBezTo>
                      <a:pt x="40" y="296"/>
                      <a:pt x="36" y="322"/>
                      <a:pt x="32" y="348"/>
                    </a:cubicBezTo>
                    <a:cubicBezTo>
                      <a:pt x="31" y="351"/>
                      <a:pt x="30" y="355"/>
                      <a:pt x="29" y="359"/>
                    </a:cubicBezTo>
                    <a:cubicBezTo>
                      <a:pt x="29" y="360"/>
                      <a:pt x="30" y="362"/>
                      <a:pt x="29" y="363"/>
                    </a:cubicBezTo>
                    <a:cubicBezTo>
                      <a:pt x="29" y="365"/>
                      <a:pt x="28" y="367"/>
                      <a:pt x="27" y="370"/>
                    </a:cubicBezTo>
                    <a:cubicBezTo>
                      <a:pt x="27" y="375"/>
                      <a:pt x="27" y="380"/>
                      <a:pt x="26" y="385"/>
                    </a:cubicBezTo>
                    <a:cubicBezTo>
                      <a:pt x="25" y="387"/>
                      <a:pt x="24" y="390"/>
                      <a:pt x="24" y="392"/>
                    </a:cubicBezTo>
                    <a:cubicBezTo>
                      <a:pt x="24" y="393"/>
                      <a:pt x="24" y="394"/>
                      <a:pt x="24" y="394"/>
                    </a:cubicBezTo>
                    <a:cubicBezTo>
                      <a:pt x="25" y="401"/>
                      <a:pt x="22" y="410"/>
                      <a:pt x="21" y="416"/>
                    </a:cubicBezTo>
                    <a:cubicBezTo>
                      <a:pt x="20" y="415"/>
                      <a:pt x="20" y="415"/>
                      <a:pt x="19" y="415"/>
                    </a:cubicBezTo>
                    <a:cubicBezTo>
                      <a:pt x="12" y="418"/>
                      <a:pt x="12" y="427"/>
                      <a:pt x="3" y="428"/>
                    </a:cubicBezTo>
                    <a:cubicBezTo>
                      <a:pt x="0" y="431"/>
                      <a:pt x="0" y="437"/>
                      <a:pt x="4" y="438"/>
                    </a:cubicBezTo>
                    <a:cubicBezTo>
                      <a:pt x="10" y="439"/>
                      <a:pt x="16" y="443"/>
                      <a:pt x="21" y="441"/>
                    </a:cubicBezTo>
                    <a:cubicBezTo>
                      <a:pt x="21" y="441"/>
                      <a:pt x="22" y="441"/>
                      <a:pt x="23" y="441"/>
                    </a:cubicBezTo>
                    <a:cubicBezTo>
                      <a:pt x="25" y="439"/>
                      <a:pt x="29" y="441"/>
                      <a:pt x="31" y="442"/>
                    </a:cubicBezTo>
                    <a:cubicBezTo>
                      <a:pt x="29" y="443"/>
                      <a:pt x="27" y="444"/>
                      <a:pt x="25" y="445"/>
                    </a:cubicBezTo>
                    <a:cubicBezTo>
                      <a:pt x="23" y="446"/>
                      <a:pt x="19" y="444"/>
                      <a:pt x="18" y="448"/>
                    </a:cubicBezTo>
                    <a:cubicBezTo>
                      <a:pt x="20" y="449"/>
                      <a:pt x="22" y="449"/>
                      <a:pt x="23" y="449"/>
                    </a:cubicBezTo>
                    <a:cubicBezTo>
                      <a:pt x="32" y="447"/>
                      <a:pt x="42" y="438"/>
                      <a:pt x="52" y="442"/>
                    </a:cubicBezTo>
                    <a:cubicBezTo>
                      <a:pt x="52" y="443"/>
                      <a:pt x="52" y="444"/>
                      <a:pt x="54" y="444"/>
                    </a:cubicBezTo>
                    <a:cubicBezTo>
                      <a:pt x="54" y="444"/>
                      <a:pt x="54" y="443"/>
                      <a:pt x="55" y="442"/>
                    </a:cubicBezTo>
                    <a:cubicBezTo>
                      <a:pt x="57" y="442"/>
                      <a:pt x="59" y="441"/>
                      <a:pt x="60" y="439"/>
                    </a:cubicBezTo>
                    <a:cubicBezTo>
                      <a:pt x="59" y="439"/>
                      <a:pt x="60" y="437"/>
                      <a:pt x="60" y="436"/>
                    </a:cubicBezTo>
                    <a:cubicBezTo>
                      <a:pt x="60" y="435"/>
                      <a:pt x="58" y="435"/>
                      <a:pt x="59" y="433"/>
                    </a:cubicBezTo>
                    <a:cubicBezTo>
                      <a:pt x="53" y="428"/>
                      <a:pt x="53" y="419"/>
                      <a:pt x="51" y="411"/>
                    </a:cubicBezTo>
                    <a:cubicBezTo>
                      <a:pt x="48" y="411"/>
                      <a:pt x="48" y="413"/>
                      <a:pt x="46" y="414"/>
                    </a:cubicBezTo>
                    <a:cubicBezTo>
                      <a:pt x="45" y="412"/>
                      <a:pt x="42" y="411"/>
                      <a:pt x="41" y="410"/>
                    </a:cubicBezTo>
                    <a:cubicBezTo>
                      <a:pt x="42" y="407"/>
                      <a:pt x="40" y="404"/>
                      <a:pt x="44" y="403"/>
                    </a:cubicBezTo>
                    <a:cubicBezTo>
                      <a:pt x="43" y="393"/>
                      <a:pt x="45" y="386"/>
                      <a:pt x="46" y="378"/>
                    </a:cubicBezTo>
                    <a:cubicBezTo>
                      <a:pt x="47" y="377"/>
                      <a:pt x="49" y="378"/>
                      <a:pt x="49" y="376"/>
                    </a:cubicBezTo>
                    <a:cubicBezTo>
                      <a:pt x="49" y="375"/>
                      <a:pt x="49" y="370"/>
                      <a:pt x="48" y="368"/>
                    </a:cubicBezTo>
                    <a:cubicBezTo>
                      <a:pt x="48" y="369"/>
                      <a:pt x="48" y="367"/>
                      <a:pt x="49" y="367"/>
                    </a:cubicBezTo>
                    <a:cubicBezTo>
                      <a:pt x="53" y="347"/>
                      <a:pt x="57" y="327"/>
                      <a:pt x="59" y="306"/>
                    </a:cubicBezTo>
                    <a:cubicBezTo>
                      <a:pt x="60" y="302"/>
                      <a:pt x="60" y="298"/>
                      <a:pt x="60" y="296"/>
                    </a:cubicBezTo>
                    <a:cubicBezTo>
                      <a:pt x="61" y="291"/>
                      <a:pt x="60" y="287"/>
                      <a:pt x="63" y="284"/>
                    </a:cubicBezTo>
                    <a:cubicBezTo>
                      <a:pt x="63" y="279"/>
                      <a:pt x="64" y="277"/>
                      <a:pt x="65" y="272"/>
                    </a:cubicBezTo>
                    <a:cubicBezTo>
                      <a:pt x="65" y="273"/>
                      <a:pt x="66" y="273"/>
                      <a:pt x="67" y="273"/>
                    </a:cubicBezTo>
                    <a:cubicBezTo>
                      <a:pt x="66" y="263"/>
                      <a:pt x="71" y="258"/>
                      <a:pt x="72" y="249"/>
                    </a:cubicBezTo>
                    <a:cubicBezTo>
                      <a:pt x="74" y="246"/>
                      <a:pt x="73" y="243"/>
                      <a:pt x="75" y="240"/>
                    </a:cubicBezTo>
                    <a:cubicBezTo>
                      <a:pt x="77" y="254"/>
                      <a:pt x="79" y="268"/>
                      <a:pt x="80" y="282"/>
                    </a:cubicBezTo>
                    <a:cubicBezTo>
                      <a:pt x="81" y="292"/>
                      <a:pt x="83" y="304"/>
                      <a:pt x="82" y="312"/>
                    </a:cubicBezTo>
                    <a:cubicBezTo>
                      <a:pt x="79" y="337"/>
                      <a:pt x="82" y="365"/>
                      <a:pt x="83" y="396"/>
                    </a:cubicBezTo>
                    <a:cubicBezTo>
                      <a:pt x="85" y="400"/>
                      <a:pt x="82" y="405"/>
                      <a:pt x="84" y="409"/>
                    </a:cubicBezTo>
                    <a:cubicBezTo>
                      <a:pt x="82" y="410"/>
                      <a:pt x="81" y="413"/>
                      <a:pt x="80" y="416"/>
                    </a:cubicBezTo>
                    <a:cubicBezTo>
                      <a:pt x="81" y="417"/>
                      <a:pt x="81" y="417"/>
                      <a:pt x="82" y="418"/>
                    </a:cubicBezTo>
                    <a:cubicBezTo>
                      <a:pt x="81" y="423"/>
                      <a:pt x="79" y="427"/>
                      <a:pt x="81" y="432"/>
                    </a:cubicBezTo>
                    <a:cubicBezTo>
                      <a:pt x="79" y="432"/>
                      <a:pt x="76" y="432"/>
                      <a:pt x="74" y="434"/>
                    </a:cubicBezTo>
                    <a:cubicBezTo>
                      <a:pt x="74" y="436"/>
                      <a:pt x="77" y="435"/>
                      <a:pt x="79" y="435"/>
                    </a:cubicBezTo>
                    <a:cubicBezTo>
                      <a:pt x="79" y="436"/>
                      <a:pt x="79" y="436"/>
                      <a:pt x="79" y="438"/>
                    </a:cubicBezTo>
                    <a:cubicBezTo>
                      <a:pt x="83" y="442"/>
                      <a:pt x="88" y="445"/>
                      <a:pt x="96" y="445"/>
                    </a:cubicBezTo>
                    <a:cubicBezTo>
                      <a:pt x="103" y="441"/>
                      <a:pt x="111" y="443"/>
                      <a:pt x="120" y="442"/>
                    </a:cubicBezTo>
                    <a:cubicBezTo>
                      <a:pt x="121" y="442"/>
                      <a:pt x="121" y="443"/>
                      <a:pt x="121" y="443"/>
                    </a:cubicBezTo>
                    <a:cubicBezTo>
                      <a:pt x="125" y="441"/>
                      <a:pt x="125" y="437"/>
                      <a:pt x="128" y="434"/>
                    </a:cubicBezTo>
                    <a:cubicBezTo>
                      <a:pt x="128" y="434"/>
                      <a:pt x="130" y="434"/>
                      <a:pt x="131" y="434"/>
                    </a:cubicBezTo>
                    <a:cubicBezTo>
                      <a:pt x="131" y="433"/>
                      <a:pt x="131" y="432"/>
                      <a:pt x="131" y="431"/>
                    </a:cubicBezTo>
                    <a:cubicBezTo>
                      <a:pt x="130" y="430"/>
                      <a:pt x="129" y="431"/>
                      <a:pt x="129" y="430"/>
                    </a:cubicBezTo>
                    <a:cubicBezTo>
                      <a:pt x="129" y="428"/>
                      <a:pt x="129" y="427"/>
                      <a:pt x="129" y="425"/>
                    </a:cubicBezTo>
                    <a:cubicBezTo>
                      <a:pt x="128" y="424"/>
                      <a:pt x="127" y="424"/>
                      <a:pt x="126" y="424"/>
                    </a:cubicBezTo>
                    <a:cubicBezTo>
                      <a:pt x="125" y="418"/>
                      <a:pt x="130" y="411"/>
                      <a:pt x="124" y="410"/>
                    </a:cubicBezTo>
                    <a:cubicBezTo>
                      <a:pt x="123" y="409"/>
                      <a:pt x="120" y="410"/>
                      <a:pt x="117" y="410"/>
                    </a:cubicBezTo>
                    <a:cubicBezTo>
                      <a:pt x="114" y="410"/>
                      <a:pt x="111" y="409"/>
                      <a:pt x="108" y="409"/>
                    </a:cubicBezTo>
                    <a:cubicBezTo>
                      <a:pt x="108" y="400"/>
                      <a:pt x="105" y="389"/>
                      <a:pt x="103" y="382"/>
                    </a:cubicBezTo>
                    <a:cubicBezTo>
                      <a:pt x="103" y="379"/>
                      <a:pt x="102" y="374"/>
                      <a:pt x="101" y="371"/>
                    </a:cubicBezTo>
                    <a:cubicBezTo>
                      <a:pt x="102" y="368"/>
                      <a:pt x="102" y="365"/>
                      <a:pt x="101" y="362"/>
                    </a:cubicBezTo>
                    <a:cubicBezTo>
                      <a:pt x="102" y="360"/>
                      <a:pt x="101" y="357"/>
                      <a:pt x="100" y="356"/>
                    </a:cubicBezTo>
                    <a:cubicBezTo>
                      <a:pt x="101" y="356"/>
                      <a:pt x="102" y="356"/>
                      <a:pt x="101" y="355"/>
                    </a:cubicBezTo>
                    <a:cubicBezTo>
                      <a:pt x="100" y="345"/>
                      <a:pt x="101" y="334"/>
                      <a:pt x="99" y="324"/>
                    </a:cubicBezTo>
                    <a:cubicBezTo>
                      <a:pt x="100" y="323"/>
                      <a:pt x="101" y="324"/>
                      <a:pt x="100" y="323"/>
                    </a:cubicBezTo>
                    <a:cubicBezTo>
                      <a:pt x="100" y="319"/>
                      <a:pt x="101" y="318"/>
                      <a:pt x="101" y="314"/>
                    </a:cubicBezTo>
                    <a:cubicBezTo>
                      <a:pt x="101" y="313"/>
                      <a:pt x="101" y="312"/>
                      <a:pt x="100" y="312"/>
                    </a:cubicBezTo>
                    <a:cubicBezTo>
                      <a:pt x="101" y="312"/>
                      <a:pt x="100" y="311"/>
                      <a:pt x="100" y="310"/>
                    </a:cubicBezTo>
                    <a:cubicBezTo>
                      <a:pt x="101" y="308"/>
                      <a:pt x="106" y="301"/>
                      <a:pt x="103" y="300"/>
                    </a:cubicBezTo>
                    <a:cubicBezTo>
                      <a:pt x="101" y="300"/>
                      <a:pt x="102" y="302"/>
                      <a:pt x="101" y="302"/>
                    </a:cubicBezTo>
                    <a:cubicBezTo>
                      <a:pt x="101" y="287"/>
                      <a:pt x="103" y="269"/>
                      <a:pt x="101" y="255"/>
                    </a:cubicBezTo>
                    <a:cubicBezTo>
                      <a:pt x="103" y="254"/>
                      <a:pt x="102" y="254"/>
                      <a:pt x="104" y="255"/>
                    </a:cubicBezTo>
                    <a:cubicBezTo>
                      <a:pt x="107" y="251"/>
                      <a:pt x="105" y="246"/>
                      <a:pt x="105" y="242"/>
                    </a:cubicBezTo>
                    <a:cubicBezTo>
                      <a:pt x="104" y="233"/>
                      <a:pt x="104" y="225"/>
                      <a:pt x="103" y="217"/>
                    </a:cubicBezTo>
                    <a:cubicBezTo>
                      <a:pt x="104" y="217"/>
                      <a:pt x="104" y="216"/>
                      <a:pt x="104" y="215"/>
                    </a:cubicBezTo>
                    <a:cubicBezTo>
                      <a:pt x="105" y="206"/>
                      <a:pt x="105" y="201"/>
                      <a:pt x="105" y="192"/>
                    </a:cubicBezTo>
                    <a:cubicBezTo>
                      <a:pt x="104" y="188"/>
                      <a:pt x="106" y="182"/>
                      <a:pt x="106" y="178"/>
                    </a:cubicBezTo>
                    <a:cubicBezTo>
                      <a:pt x="106" y="177"/>
                      <a:pt x="108" y="177"/>
                      <a:pt x="108" y="176"/>
                    </a:cubicBezTo>
                    <a:cubicBezTo>
                      <a:pt x="107" y="169"/>
                      <a:pt x="109" y="161"/>
                      <a:pt x="110" y="152"/>
                    </a:cubicBezTo>
                    <a:cubicBezTo>
                      <a:pt x="112" y="155"/>
                      <a:pt x="112" y="162"/>
                      <a:pt x="116" y="162"/>
                    </a:cubicBezTo>
                    <a:cubicBezTo>
                      <a:pt x="116" y="158"/>
                      <a:pt x="113" y="153"/>
                      <a:pt x="112" y="149"/>
                    </a:cubicBezTo>
                    <a:cubicBezTo>
                      <a:pt x="113" y="147"/>
                      <a:pt x="116" y="147"/>
                      <a:pt x="117" y="146"/>
                    </a:cubicBezTo>
                    <a:cubicBezTo>
                      <a:pt x="117" y="147"/>
                      <a:pt x="118" y="148"/>
                      <a:pt x="119" y="148"/>
                    </a:cubicBezTo>
                    <a:cubicBezTo>
                      <a:pt x="121" y="146"/>
                      <a:pt x="120" y="144"/>
                      <a:pt x="119" y="142"/>
                    </a:cubicBezTo>
                    <a:cubicBezTo>
                      <a:pt x="120" y="142"/>
                      <a:pt x="120" y="140"/>
                      <a:pt x="122" y="140"/>
                    </a:cubicBezTo>
                    <a:cubicBezTo>
                      <a:pt x="121" y="141"/>
                      <a:pt x="121" y="143"/>
                      <a:pt x="122" y="143"/>
                    </a:cubicBezTo>
                    <a:cubicBezTo>
                      <a:pt x="126" y="142"/>
                      <a:pt x="127" y="138"/>
                      <a:pt x="129" y="135"/>
                    </a:cubicBezTo>
                    <a:cubicBezTo>
                      <a:pt x="134" y="127"/>
                      <a:pt x="140" y="118"/>
                      <a:pt x="143" y="110"/>
                    </a:cubicBezTo>
                    <a:cubicBezTo>
                      <a:pt x="143" y="110"/>
                      <a:pt x="144" y="110"/>
                      <a:pt x="143" y="110"/>
                    </a:cubicBezTo>
                    <a:cubicBezTo>
                      <a:pt x="143" y="110"/>
                      <a:pt x="142" y="110"/>
                      <a:pt x="142" y="110"/>
                    </a:cubicBezTo>
                    <a:cubicBezTo>
                      <a:pt x="144" y="108"/>
                      <a:pt x="144" y="103"/>
                      <a:pt x="147" y="101"/>
                    </a:cubicBezTo>
                    <a:cubicBezTo>
                      <a:pt x="147" y="102"/>
                      <a:pt x="145" y="103"/>
                      <a:pt x="146" y="104"/>
                    </a:cubicBezTo>
                    <a:cubicBezTo>
                      <a:pt x="150" y="99"/>
                      <a:pt x="153" y="91"/>
                      <a:pt x="157" y="86"/>
                    </a:cubicBezTo>
                    <a:cubicBezTo>
                      <a:pt x="159" y="87"/>
                      <a:pt x="163" y="86"/>
                      <a:pt x="162" y="84"/>
                    </a:cubicBezTo>
                    <a:cubicBezTo>
                      <a:pt x="161" y="83"/>
                      <a:pt x="160" y="84"/>
                      <a:pt x="159" y="84"/>
                    </a:cubicBezTo>
                    <a:cubicBezTo>
                      <a:pt x="160" y="82"/>
                      <a:pt x="160" y="79"/>
                      <a:pt x="163" y="79"/>
                    </a:cubicBezTo>
                    <a:cubicBezTo>
                      <a:pt x="162" y="80"/>
                      <a:pt x="163" y="82"/>
                      <a:pt x="164" y="83"/>
                    </a:cubicBezTo>
                    <a:cubicBezTo>
                      <a:pt x="166" y="87"/>
                      <a:pt x="173" y="91"/>
                      <a:pt x="174" y="95"/>
                    </a:cubicBezTo>
                    <a:cubicBezTo>
                      <a:pt x="174" y="95"/>
                      <a:pt x="173" y="94"/>
                      <a:pt x="172" y="94"/>
                    </a:cubicBezTo>
                    <a:cubicBezTo>
                      <a:pt x="172" y="96"/>
                      <a:pt x="172" y="98"/>
                      <a:pt x="174" y="99"/>
                    </a:cubicBezTo>
                    <a:cubicBezTo>
                      <a:pt x="176" y="98"/>
                      <a:pt x="176" y="95"/>
                      <a:pt x="179" y="96"/>
                    </a:cubicBezTo>
                    <a:cubicBezTo>
                      <a:pt x="179" y="95"/>
                      <a:pt x="180" y="94"/>
                      <a:pt x="179" y="94"/>
                    </a:cubicBezTo>
                    <a:cubicBezTo>
                      <a:pt x="183" y="89"/>
                      <a:pt x="188" y="85"/>
                      <a:pt x="191" y="80"/>
                    </a:cubicBezTo>
                    <a:cubicBezTo>
                      <a:pt x="194" y="77"/>
                      <a:pt x="195" y="73"/>
                      <a:pt x="198" y="70"/>
                    </a:cubicBezTo>
                    <a:cubicBezTo>
                      <a:pt x="204" y="62"/>
                      <a:pt x="210" y="55"/>
                      <a:pt x="215" y="46"/>
                    </a:cubicBezTo>
                    <a:cubicBezTo>
                      <a:pt x="216" y="45"/>
                      <a:pt x="215" y="44"/>
                      <a:pt x="216" y="43"/>
                    </a:cubicBezTo>
                    <a:cubicBezTo>
                      <a:pt x="219" y="40"/>
                      <a:pt x="223" y="38"/>
                      <a:pt x="224" y="34"/>
                    </a:cubicBezTo>
                    <a:cubicBezTo>
                      <a:pt x="223" y="32"/>
                      <a:pt x="224" y="30"/>
                      <a:pt x="223" y="29"/>
                    </a:cubicBezTo>
                    <a:cubicBezTo>
                      <a:pt x="220" y="29"/>
                      <a:pt x="219" y="29"/>
                      <a:pt x="218" y="28"/>
                    </a:cubicBezTo>
                    <a:cubicBezTo>
                      <a:pt x="218" y="27"/>
                      <a:pt x="219" y="27"/>
                      <a:pt x="220" y="27"/>
                    </a:cubicBezTo>
                    <a:cubicBezTo>
                      <a:pt x="220" y="26"/>
                      <a:pt x="220" y="25"/>
                      <a:pt x="220" y="25"/>
                    </a:cubicBezTo>
                    <a:close/>
                    <a:moveTo>
                      <a:pt x="204" y="5"/>
                    </a:moveTo>
                    <a:cubicBezTo>
                      <a:pt x="205" y="6"/>
                      <a:pt x="205" y="7"/>
                      <a:pt x="206" y="7"/>
                    </a:cubicBezTo>
                    <a:cubicBezTo>
                      <a:pt x="206" y="8"/>
                      <a:pt x="205" y="8"/>
                      <a:pt x="205" y="9"/>
                    </a:cubicBezTo>
                    <a:cubicBezTo>
                      <a:pt x="205" y="8"/>
                      <a:pt x="204" y="7"/>
                      <a:pt x="204" y="5"/>
                    </a:cubicBezTo>
                    <a:close/>
                    <a:moveTo>
                      <a:pt x="207" y="14"/>
                    </a:moveTo>
                    <a:cubicBezTo>
                      <a:pt x="205" y="17"/>
                      <a:pt x="201" y="20"/>
                      <a:pt x="197" y="22"/>
                    </a:cubicBezTo>
                    <a:cubicBezTo>
                      <a:pt x="199" y="18"/>
                      <a:pt x="204" y="17"/>
                      <a:pt x="207" y="14"/>
                    </a:cubicBezTo>
                    <a:close/>
                    <a:moveTo>
                      <a:pt x="20" y="418"/>
                    </a:moveTo>
                    <a:cubicBezTo>
                      <a:pt x="19" y="419"/>
                      <a:pt x="19" y="421"/>
                      <a:pt x="17" y="420"/>
                    </a:cubicBezTo>
                    <a:cubicBezTo>
                      <a:pt x="17" y="418"/>
                      <a:pt x="18" y="418"/>
                      <a:pt x="20" y="418"/>
                    </a:cubicBezTo>
                    <a:close/>
                    <a:moveTo>
                      <a:pt x="18" y="429"/>
                    </a:moveTo>
                    <a:cubicBezTo>
                      <a:pt x="17" y="430"/>
                      <a:pt x="17" y="428"/>
                      <a:pt x="17" y="427"/>
                    </a:cubicBezTo>
                    <a:cubicBezTo>
                      <a:pt x="18" y="427"/>
                      <a:pt x="17" y="429"/>
                      <a:pt x="18" y="429"/>
                    </a:cubicBezTo>
                    <a:close/>
                    <a:moveTo>
                      <a:pt x="15" y="422"/>
                    </a:moveTo>
                    <a:cubicBezTo>
                      <a:pt x="16" y="423"/>
                      <a:pt x="16" y="425"/>
                      <a:pt x="17" y="427"/>
                    </a:cubicBezTo>
                    <a:cubicBezTo>
                      <a:pt x="15" y="426"/>
                      <a:pt x="15" y="425"/>
                      <a:pt x="14" y="424"/>
                    </a:cubicBezTo>
                    <a:cubicBezTo>
                      <a:pt x="14" y="423"/>
                      <a:pt x="15" y="423"/>
                      <a:pt x="15" y="422"/>
                    </a:cubicBezTo>
                    <a:close/>
                    <a:moveTo>
                      <a:pt x="4" y="434"/>
                    </a:moveTo>
                    <a:cubicBezTo>
                      <a:pt x="3" y="430"/>
                      <a:pt x="6" y="429"/>
                      <a:pt x="8" y="428"/>
                    </a:cubicBezTo>
                    <a:cubicBezTo>
                      <a:pt x="9" y="431"/>
                      <a:pt x="10" y="436"/>
                      <a:pt x="13" y="438"/>
                    </a:cubicBezTo>
                    <a:cubicBezTo>
                      <a:pt x="12" y="438"/>
                      <a:pt x="7" y="435"/>
                      <a:pt x="4" y="434"/>
                    </a:cubicBezTo>
                    <a:close/>
                    <a:moveTo>
                      <a:pt x="14" y="438"/>
                    </a:moveTo>
                    <a:cubicBezTo>
                      <a:pt x="18" y="435"/>
                      <a:pt x="13" y="430"/>
                      <a:pt x="12" y="427"/>
                    </a:cubicBezTo>
                    <a:cubicBezTo>
                      <a:pt x="15" y="429"/>
                      <a:pt x="17" y="433"/>
                      <a:pt x="19" y="438"/>
                    </a:cubicBezTo>
                    <a:cubicBezTo>
                      <a:pt x="17" y="439"/>
                      <a:pt x="16" y="438"/>
                      <a:pt x="14" y="438"/>
                    </a:cubicBezTo>
                    <a:close/>
                    <a:moveTo>
                      <a:pt x="18" y="426"/>
                    </a:moveTo>
                    <a:cubicBezTo>
                      <a:pt x="20" y="427"/>
                      <a:pt x="23" y="431"/>
                      <a:pt x="23" y="434"/>
                    </a:cubicBezTo>
                    <a:cubicBezTo>
                      <a:pt x="20" y="432"/>
                      <a:pt x="20" y="428"/>
                      <a:pt x="18" y="426"/>
                    </a:cubicBezTo>
                    <a:close/>
                    <a:moveTo>
                      <a:pt x="25" y="419"/>
                    </a:moveTo>
                    <a:cubicBezTo>
                      <a:pt x="23" y="417"/>
                      <a:pt x="25" y="416"/>
                      <a:pt x="25" y="415"/>
                    </a:cubicBezTo>
                    <a:cubicBezTo>
                      <a:pt x="26" y="415"/>
                      <a:pt x="25" y="418"/>
                      <a:pt x="25" y="419"/>
                    </a:cubicBezTo>
                    <a:close/>
                    <a:moveTo>
                      <a:pt x="115" y="81"/>
                    </a:moveTo>
                    <a:cubicBezTo>
                      <a:pt x="117" y="81"/>
                      <a:pt x="116" y="82"/>
                      <a:pt x="117" y="83"/>
                    </a:cubicBezTo>
                    <a:cubicBezTo>
                      <a:pt x="117" y="83"/>
                      <a:pt x="116" y="84"/>
                      <a:pt x="115" y="84"/>
                    </a:cubicBezTo>
                    <a:cubicBezTo>
                      <a:pt x="115" y="83"/>
                      <a:pt x="115" y="82"/>
                      <a:pt x="115" y="81"/>
                    </a:cubicBezTo>
                    <a:close/>
                    <a:moveTo>
                      <a:pt x="113" y="45"/>
                    </a:moveTo>
                    <a:cubicBezTo>
                      <a:pt x="115" y="49"/>
                      <a:pt x="114" y="54"/>
                      <a:pt x="114" y="58"/>
                    </a:cubicBezTo>
                    <a:cubicBezTo>
                      <a:pt x="112" y="54"/>
                      <a:pt x="114" y="51"/>
                      <a:pt x="113" y="45"/>
                    </a:cubicBezTo>
                    <a:close/>
                    <a:moveTo>
                      <a:pt x="113" y="65"/>
                    </a:moveTo>
                    <a:cubicBezTo>
                      <a:pt x="116" y="67"/>
                      <a:pt x="114" y="72"/>
                      <a:pt x="114" y="74"/>
                    </a:cubicBezTo>
                    <a:cubicBezTo>
                      <a:pt x="112" y="73"/>
                      <a:pt x="113" y="68"/>
                      <a:pt x="113" y="65"/>
                    </a:cubicBezTo>
                    <a:close/>
                    <a:moveTo>
                      <a:pt x="114" y="78"/>
                    </a:moveTo>
                    <a:cubicBezTo>
                      <a:pt x="113" y="79"/>
                      <a:pt x="114" y="81"/>
                      <a:pt x="113" y="82"/>
                    </a:cubicBezTo>
                    <a:cubicBezTo>
                      <a:pt x="112" y="85"/>
                      <a:pt x="113" y="79"/>
                      <a:pt x="113" y="78"/>
                    </a:cubicBezTo>
                    <a:cubicBezTo>
                      <a:pt x="113" y="78"/>
                      <a:pt x="114" y="78"/>
                      <a:pt x="114" y="78"/>
                    </a:cubicBezTo>
                    <a:close/>
                    <a:moveTo>
                      <a:pt x="96" y="260"/>
                    </a:moveTo>
                    <a:cubicBezTo>
                      <a:pt x="96" y="261"/>
                      <a:pt x="95" y="260"/>
                      <a:pt x="95" y="261"/>
                    </a:cubicBezTo>
                    <a:cubicBezTo>
                      <a:pt x="92" y="258"/>
                      <a:pt x="92" y="253"/>
                      <a:pt x="96" y="251"/>
                    </a:cubicBezTo>
                    <a:cubicBezTo>
                      <a:pt x="98" y="255"/>
                      <a:pt x="96" y="256"/>
                      <a:pt x="95" y="260"/>
                    </a:cubicBezTo>
                    <a:cubicBezTo>
                      <a:pt x="95" y="261"/>
                      <a:pt x="96" y="258"/>
                      <a:pt x="96" y="260"/>
                    </a:cubicBezTo>
                    <a:close/>
                    <a:moveTo>
                      <a:pt x="83" y="231"/>
                    </a:moveTo>
                    <a:cubicBezTo>
                      <a:pt x="82" y="231"/>
                      <a:pt x="82" y="230"/>
                      <a:pt x="81" y="229"/>
                    </a:cubicBezTo>
                    <a:cubicBezTo>
                      <a:pt x="81" y="227"/>
                      <a:pt x="82" y="226"/>
                      <a:pt x="83" y="225"/>
                    </a:cubicBezTo>
                    <a:cubicBezTo>
                      <a:pt x="85" y="226"/>
                      <a:pt x="83" y="229"/>
                      <a:pt x="83" y="231"/>
                    </a:cubicBezTo>
                    <a:close/>
                    <a:moveTo>
                      <a:pt x="83" y="249"/>
                    </a:moveTo>
                    <a:cubicBezTo>
                      <a:pt x="82" y="243"/>
                      <a:pt x="82" y="238"/>
                      <a:pt x="81" y="234"/>
                    </a:cubicBezTo>
                    <a:cubicBezTo>
                      <a:pt x="82" y="234"/>
                      <a:pt x="82" y="235"/>
                      <a:pt x="83" y="235"/>
                    </a:cubicBezTo>
                    <a:cubicBezTo>
                      <a:pt x="83" y="240"/>
                      <a:pt x="84" y="244"/>
                      <a:pt x="83" y="249"/>
                    </a:cubicBezTo>
                    <a:close/>
                    <a:moveTo>
                      <a:pt x="81" y="220"/>
                    </a:moveTo>
                    <a:cubicBezTo>
                      <a:pt x="80" y="217"/>
                      <a:pt x="79" y="212"/>
                      <a:pt x="81" y="210"/>
                    </a:cubicBezTo>
                    <a:cubicBezTo>
                      <a:pt x="84" y="212"/>
                      <a:pt x="86" y="216"/>
                      <a:pt x="85" y="219"/>
                    </a:cubicBezTo>
                    <a:cubicBezTo>
                      <a:pt x="83" y="218"/>
                      <a:pt x="82" y="219"/>
                      <a:pt x="81" y="220"/>
                    </a:cubicBezTo>
                    <a:close/>
                    <a:moveTo>
                      <a:pt x="74" y="213"/>
                    </a:moveTo>
                    <a:cubicBezTo>
                      <a:pt x="74" y="212"/>
                      <a:pt x="75" y="211"/>
                      <a:pt x="75" y="209"/>
                    </a:cubicBezTo>
                    <a:cubicBezTo>
                      <a:pt x="77" y="210"/>
                      <a:pt x="75" y="212"/>
                      <a:pt x="75" y="213"/>
                    </a:cubicBezTo>
                    <a:cubicBezTo>
                      <a:pt x="76" y="213"/>
                      <a:pt x="76" y="211"/>
                      <a:pt x="77" y="211"/>
                    </a:cubicBezTo>
                    <a:cubicBezTo>
                      <a:pt x="78" y="212"/>
                      <a:pt x="76" y="215"/>
                      <a:pt x="75" y="216"/>
                    </a:cubicBezTo>
                    <a:cubicBezTo>
                      <a:pt x="74" y="215"/>
                      <a:pt x="75" y="213"/>
                      <a:pt x="74" y="213"/>
                    </a:cubicBezTo>
                    <a:close/>
                    <a:moveTo>
                      <a:pt x="71" y="155"/>
                    </a:moveTo>
                    <a:cubicBezTo>
                      <a:pt x="70" y="154"/>
                      <a:pt x="70" y="153"/>
                      <a:pt x="69" y="152"/>
                    </a:cubicBezTo>
                    <a:cubicBezTo>
                      <a:pt x="70" y="151"/>
                      <a:pt x="71" y="150"/>
                      <a:pt x="71" y="148"/>
                    </a:cubicBezTo>
                    <a:cubicBezTo>
                      <a:pt x="72" y="149"/>
                      <a:pt x="72" y="150"/>
                      <a:pt x="73" y="151"/>
                    </a:cubicBezTo>
                    <a:cubicBezTo>
                      <a:pt x="72" y="152"/>
                      <a:pt x="72" y="154"/>
                      <a:pt x="71" y="155"/>
                    </a:cubicBezTo>
                    <a:close/>
                    <a:moveTo>
                      <a:pt x="72" y="161"/>
                    </a:moveTo>
                    <a:cubicBezTo>
                      <a:pt x="72" y="161"/>
                      <a:pt x="71" y="162"/>
                      <a:pt x="71" y="163"/>
                    </a:cubicBezTo>
                    <a:cubicBezTo>
                      <a:pt x="70" y="163"/>
                      <a:pt x="70" y="162"/>
                      <a:pt x="70" y="162"/>
                    </a:cubicBezTo>
                    <a:cubicBezTo>
                      <a:pt x="70" y="161"/>
                      <a:pt x="71" y="161"/>
                      <a:pt x="71" y="160"/>
                    </a:cubicBezTo>
                    <a:cubicBezTo>
                      <a:pt x="71" y="160"/>
                      <a:pt x="72" y="161"/>
                      <a:pt x="72" y="161"/>
                    </a:cubicBezTo>
                    <a:close/>
                    <a:moveTo>
                      <a:pt x="65" y="180"/>
                    </a:moveTo>
                    <a:cubicBezTo>
                      <a:pt x="66" y="181"/>
                      <a:pt x="66" y="182"/>
                      <a:pt x="66" y="183"/>
                    </a:cubicBezTo>
                    <a:cubicBezTo>
                      <a:pt x="65" y="182"/>
                      <a:pt x="66" y="182"/>
                      <a:pt x="65" y="180"/>
                    </a:cubicBezTo>
                    <a:close/>
                    <a:moveTo>
                      <a:pt x="66" y="201"/>
                    </a:moveTo>
                    <a:cubicBezTo>
                      <a:pt x="64" y="201"/>
                      <a:pt x="64" y="199"/>
                      <a:pt x="65" y="198"/>
                    </a:cubicBezTo>
                    <a:cubicBezTo>
                      <a:pt x="66" y="198"/>
                      <a:pt x="66" y="200"/>
                      <a:pt x="66" y="201"/>
                    </a:cubicBezTo>
                    <a:close/>
                    <a:moveTo>
                      <a:pt x="66" y="195"/>
                    </a:moveTo>
                    <a:cubicBezTo>
                      <a:pt x="67" y="195"/>
                      <a:pt x="67" y="195"/>
                      <a:pt x="67" y="195"/>
                    </a:cubicBezTo>
                    <a:cubicBezTo>
                      <a:pt x="67" y="196"/>
                      <a:pt x="68" y="197"/>
                      <a:pt x="67" y="197"/>
                    </a:cubicBezTo>
                    <a:cubicBezTo>
                      <a:pt x="66" y="197"/>
                      <a:pt x="66" y="195"/>
                      <a:pt x="66" y="195"/>
                    </a:cubicBezTo>
                    <a:close/>
                    <a:moveTo>
                      <a:pt x="62" y="137"/>
                    </a:moveTo>
                    <a:cubicBezTo>
                      <a:pt x="63" y="136"/>
                      <a:pt x="62" y="135"/>
                      <a:pt x="63" y="133"/>
                    </a:cubicBezTo>
                    <a:cubicBezTo>
                      <a:pt x="64" y="135"/>
                      <a:pt x="64" y="137"/>
                      <a:pt x="66" y="138"/>
                    </a:cubicBezTo>
                    <a:cubicBezTo>
                      <a:pt x="65" y="139"/>
                      <a:pt x="64" y="141"/>
                      <a:pt x="63" y="142"/>
                    </a:cubicBezTo>
                    <a:cubicBezTo>
                      <a:pt x="63" y="141"/>
                      <a:pt x="62" y="138"/>
                      <a:pt x="63" y="137"/>
                    </a:cubicBezTo>
                    <a:cubicBezTo>
                      <a:pt x="63" y="137"/>
                      <a:pt x="63" y="138"/>
                      <a:pt x="62" y="137"/>
                    </a:cubicBezTo>
                    <a:close/>
                    <a:moveTo>
                      <a:pt x="56" y="177"/>
                    </a:moveTo>
                    <a:cubicBezTo>
                      <a:pt x="58" y="177"/>
                      <a:pt x="58" y="180"/>
                      <a:pt x="57" y="181"/>
                    </a:cubicBezTo>
                    <a:cubicBezTo>
                      <a:pt x="56" y="180"/>
                      <a:pt x="57" y="179"/>
                      <a:pt x="56" y="177"/>
                    </a:cubicBezTo>
                    <a:close/>
                    <a:moveTo>
                      <a:pt x="55" y="194"/>
                    </a:moveTo>
                    <a:cubicBezTo>
                      <a:pt x="55" y="194"/>
                      <a:pt x="55" y="194"/>
                      <a:pt x="56" y="194"/>
                    </a:cubicBezTo>
                    <a:cubicBezTo>
                      <a:pt x="55" y="195"/>
                      <a:pt x="55" y="196"/>
                      <a:pt x="55" y="197"/>
                    </a:cubicBezTo>
                    <a:cubicBezTo>
                      <a:pt x="53" y="197"/>
                      <a:pt x="56" y="194"/>
                      <a:pt x="55" y="194"/>
                    </a:cubicBezTo>
                    <a:close/>
                    <a:moveTo>
                      <a:pt x="54" y="131"/>
                    </a:moveTo>
                    <a:cubicBezTo>
                      <a:pt x="55" y="132"/>
                      <a:pt x="56" y="134"/>
                      <a:pt x="55" y="135"/>
                    </a:cubicBezTo>
                    <a:cubicBezTo>
                      <a:pt x="54" y="134"/>
                      <a:pt x="54" y="133"/>
                      <a:pt x="54" y="131"/>
                    </a:cubicBezTo>
                    <a:close/>
                    <a:moveTo>
                      <a:pt x="54" y="126"/>
                    </a:moveTo>
                    <a:cubicBezTo>
                      <a:pt x="54" y="125"/>
                      <a:pt x="56" y="124"/>
                      <a:pt x="57" y="122"/>
                    </a:cubicBezTo>
                    <a:cubicBezTo>
                      <a:pt x="59" y="125"/>
                      <a:pt x="60" y="128"/>
                      <a:pt x="57" y="131"/>
                    </a:cubicBezTo>
                    <a:cubicBezTo>
                      <a:pt x="55" y="131"/>
                      <a:pt x="56" y="127"/>
                      <a:pt x="54" y="126"/>
                    </a:cubicBezTo>
                    <a:close/>
                    <a:moveTo>
                      <a:pt x="45" y="89"/>
                    </a:moveTo>
                    <a:cubicBezTo>
                      <a:pt x="46" y="89"/>
                      <a:pt x="46" y="92"/>
                      <a:pt x="44" y="91"/>
                    </a:cubicBezTo>
                    <a:cubicBezTo>
                      <a:pt x="45" y="90"/>
                      <a:pt x="45" y="90"/>
                      <a:pt x="45" y="89"/>
                    </a:cubicBezTo>
                    <a:close/>
                    <a:moveTo>
                      <a:pt x="47" y="54"/>
                    </a:moveTo>
                    <a:cubicBezTo>
                      <a:pt x="48" y="56"/>
                      <a:pt x="46" y="57"/>
                      <a:pt x="45" y="59"/>
                    </a:cubicBezTo>
                    <a:cubicBezTo>
                      <a:pt x="44" y="57"/>
                      <a:pt x="47" y="56"/>
                      <a:pt x="47" y="54"/>
                    </a:cubicBezTo>
                    <a:close/>
                    <a:moveTo>
                      <a:pt x="46" y="65"/>
                    </a:moveTo>
                    <a:cubicBezTo>
                      <a:pt x="44" y="61"/>
                      <a:pt x="47" y="59"/>
                      <a:pt x="48" y="57"/>
                    </a:cubicBezTo>
                    <a:cubicBezTo>
                      <a:pt x="50" y="60"/>
                      <a:pt x="47" y="64"/>
                      <a:pt x="46" y="65"/>
                    </a:cubicBezTo>
                    <a:close/>
                    <a:moveTo>
                      <a:pt x="49" y="72"/>
                    </a:moveTo>
                    <a:cubicBezTo>
                      <a:pt x="50" y="75"/>
                      <a:pt x="49" y="77"/>
                      <a:pt x="48" y="79"/>
                    </a:cubicBezTo>
                    <a:cubicBezTo>
                      <a:pt x="46" y="77"/>
                      <a:pt x="48" y="74"/>
                      <a:pt x="49" y="72"/>
                    </a:cubicBezTo>
                    <a:close/>
                    <a:moveTo>
                      <a:pt x="48" y="83"/>
                    </a:moveTo>
                    <a:cubicBezTo>
                      <a:pt x="50" y="83"/>
                      <a:pt x="49" y="85"/>
                      <a:pt x="48" y="86"/>
                    </a:cubicBezTo>
                    <a:cubicBezTo>
                      <a:pt x="48" y="86"/>
                      <a:pt x="48" y="84"/>
                      <a:pt x="48" y="83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90"/>
                      <a:pt x="49" y="91"/>
                    </a:cubicBezTo>
                    <a:cubicBezTo>
                      <a:pt x="49" y="89"/>
                      <a:pt x="49" y="89"/>
                      <a:pt x="49" y="88"/>
                    </a:cubicBezTo>
                    <a:close/>
                    <a:moveTo>
                      <a:pt x="48" y="44"/>
                    </a:moveTo>
                    <a:cubicBezTo>
                      <a:pt x="47" y="44"/>
                      <a:pt x="46" y="46"/>
                      <a:pt x="45" y="48"/>
                    </a:cubicBezTo>
                    <a:cubicBezTo>
                      <a:pt x="42" y="42"/>
                      <a:pt x="49" y="39"/>
                      <a:pt x="51" y="35"/>
                    </a:cubicBezTo>
                    <a:cubicBezTo>
                      <a:pt x="51" y="37"/>
                      <a:pt x="49" y="41"/>
                      <a:pt x="48" y="44"/>
                    </a:cubicBezTo>
                    <a:close/>
                    <a:moveTo>
                      <a:pt x="50" y="95"/>
                    </a:moveTo>
                    <a:cubicBezTo>
                      <a:pt x="51" y="96"/>
                      <a:pt x="50" y="98"/>
                      <a:pt x="49" y="97"/>
                    </a:cubicBezTo>
                    <a:cubicBezTo>
                      <a:pt x="49" y="96"/>
                      <a:pt x="50" y="96"/>
                      <a:pt x="50" y="95"/>
                    </a:cubicBezTo>
                    <a:close/>
                    <a:moveTo>
                      <a:pt x="51" y="129"/>
                    </a:moveTo>
                    <a:cubicBezTo>
                      <a:pt x="52" y="130"/>
                      <a:pt x="51" y="131"/>
                      <a:pt x="52" y="132"/>
                    </a:cubicBezTo>
                    <a:cubicBezTo>
                      <a:pt x="50" y="132"/>
                      <a:pt x="50" y="131"/>
                      <a:pt x="50" y="129"/>
                    </a:cubicBezTo>
                    <a:cubicBezTo>
                      <a:pt x="51" y="129"/>
                      <a:pt x="51" y="129"/>
                      <a:pt x="51" y="129"/>
                    </a:cubicBezTo>
                    <a:close/>
                    <a:moveTo>
                      <a:pt x="51" y="67"/>
                    </a:moveTo>
                    <a:cubicBezTo>
                      <a:pt x="51" y="67"/>
                      <a:pt x="52" y="67"/>
                      <a:pt x="53" y="66"/>
                    </a:cubicBezTo>
                    <a:cubicBezTo>
                      <a:pt x="55" y="68"/>
                      <a:pt x="53" y="71"/>
                      <a:pt x="51" y="72"/>
                    </a:cubicBezTo>
                    <a:cubicBezTo>
                      <a:pt x="50" y="70"/>
                      <a:pt x="52" y="69"/>
                      <a:pt x="51" y="67"/>
                    </a:cubicBezTo>
                    <a:close/>
                    <a:moveTo>
                      <a:pt x="53" y="51"/>
                    </a:moveTo>
                    <a:cubicBezTo>
                      <a:pt x="54" y="51"/>
                      <a:pt x="53" y="53"/>
                      <a:pt x="54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1" y="54"/>
                      <a:pt x="52" y="52"/>
                      <a:pt x="53" y="51"/>
                    </a:cubicBezTo>
                    <a:close/>
                    <a:moveTo>
                      <a:pt x="52" y="40"/>
                    </a:moveTo>
                    <a:cubicBezTo>
                      <a:pt x="53" y="40"/>
                      <a:pt x="53" y="41"/>
                      <a:pt x="53" y="42"/>
                    </a:cubicBezTo>
                    <a:cubicBezTo>
                      <a:pt x="52" y="42"/>
                      <a:pt x="52" y="40"/>
                      <a:pt x="52" y="40"/>
                    </a:cubicBezTo>
                    <a:close/>
                    <a:moveTo>
                      <a:pt x="69" y="51"/>
                    </a:moveTo>
                    <a:cubicBezTo>
                      <a:pt x="70" y="51"/>
                      <a:pt x="69" y="52"/>
                      <a:pt x="70" y="53"/>
                    </a:cubicBezTo>
                    <a:cubicBezTo>
                      <a:pt x="71" y="54"/>
                      <a:pt x="70" y="52"/>
                      <a:pt x="71" y="52"/>
                    </a:cubicBezTo>
                    <a:cubicBezTo>
                      <a:pt x="72" y="54"/>
                      <a:pt x="71" y="56"/>
                      <a:pt x="70" y="57"/>
                    </a:cubicBezTo>
                    <a:cubicBezTo>
                      <a:pt x="68" y="57"/>
                      <a:pt x="69" y="55"/>
                      <a:pt x="70" y="54"/>
                    </a:cubicBezTo>
                    <a:cubicBezTo>
                      <a:pt x="69" y="53"/>
                      <a:pt x="69" y="55"/>
                      <a:pt x="68" y="55"/>
                    </a:cubicBezTo>
                    <a:cubicBezTo>
                      <a:pt x="67" y="53"/>
                      <a:pt x="68" y="52"/>
                      <a:pt x="69" y="51"/>
                    </a:cubicBezTo>
                    <a:close/>
                    <a:moveTo>
                      <a:pt x="68" y="41"/>
                    </a:moveTo>
                    <a:cubicBezTo>
                      <a:pt x="69" y="42"/>
                      <a:pt x="69" y="44"/>
                      <a:pt x="69" y="45"/>
                    </a:cubicBezTo>
                    <a:cubicBezTo>
                      <a:pt x="68" y="45"/>
                      <a:pt x="67" y="43"/>
                      <a:pt x="68" y="41"/>
                    </a:cubicBezTo>
                    <a:close/>
                    <a:moveTo>
                      <a:pt x="95" y="58"/>
                    </a:moveTo>
                    <a:cubicBezTo>
                      <a:pt x="96" y="60"/>
                      <a:pt x="98" y="65"/>
                      <a:pt x="95" y="65"/>
                    </a:cubicBezTo>
                    <a:cubicBezTo>
                      <a:pt x="94" y="64"/>
                      <a:pt x="92" y="60"/>
                      <a:pt x="95" y="58"/>
                    </a:cubicBezTo>
                    <a:close/>
                    <a:moveTo>
                      <a:pt x="94" y="47"/>
                    </a:moveTo>
                    <a:cubicBezTo>
                      <a:pt x="95" y="49"/>
                      <a:pt x="96" y="51"/>
                      <a:pt x="96" y="53"/>
                    </a:cubicBezTo>
                    <a:cubicBezTo>
                      <a:pt x="95" y="52"/>
                      <a:pt x="93" y="49"/>
                      <a:pt x="94" y="47"/>
                    </a:cubicBezTo>
                    <a:close/>
                    <a:moveTo>
                      <a:pt x="96" y="151"/>
                    </a:moveTo>
                    <a:cubicBezTo>
                      <a:pt x="97" y="150"/>
                      <a:pt x="96" y="148"/>
                      <a:pt x="97" y="147"/>
                    </a:cubicBezTo>
                    <a:cubicBezTo>
                      <a:pt x="98" y="147"/>
                      <a:pt x="98" y="149"/>
                      <a:pt x="99" y="150"/>
                    </a:cubicBezTo>
                    <a:cubicBezTo>
                      <a:pt x="98" y="151"/>
                      <a:pt x="98" y="152"/>
                      <a:pt x="96" y="151"/>
                    </a:cubicBezTo>
                    <a:close/>
                    <a:moveTo>
                      <a:pt x="99" y="160"/>
                    </a:moveTo>
                    <a:cubicBezTo>
                      <a:pt x="99" y="161"/>
                      <a:pt x="98" y="161"/>
                      <a:pt x="97" y="162"/>
                    </a:cubicBezTo>
                    <a:cubicBezTo>
                      <a:pt x="97" y="161"/>
                      <a:pt x="98" y="159"/>
                      <a:pt x="99" y="160"/>
                    </a:cubicBezTo>
                    <a:close/>
                    <a:moveTo>
                      <a:pt x="93" y="170"/>
                    </a:moveTo>
                    <a:cubicBezTo>
                      <a:pt x="92" y="169"/>
                      <a:pt x="93" y="167"/>
                      <a:pt x="95" y="166"/>
                    </a:cubicBezTo>
                    <a:cubicBezTo>
                      <a:pt x="95" y="167"/>
                      <a:pt x="95" y="168"/>
                      <a:pt x="96" y="168"/>
                    </a:cubicBezTo>
                    <a:cubicBezTo>
                      <a:pt x="96" y="169"/>
                      <a:pt x="94" y="169"/>
                      <a:pt x="94" y="171"/>
                    </a:cubicBezTo>
                    <a:cubicBezTo>
                      <a:pt x="92" y="170"/>
                      <a:pt x="95" y="170"/>
                      <a:pt x="95" y="169"/>
                    </a:cubicBezTo>
                    <a:cubicBezTo>
                      <a:pt x="94" y="168"/>
                      <a:pt x="94" y="170"/>
                      <a:pt x="93" y="170"/>
                    </a:cubicBezTo>
                    <a:close/>
                    <a:moveTo>
                      <a:pt x="95" y="227"/>
                    </a:moveTo>
                    <a:cubicBezTo>
                      <a:pt x="95" y="225"/>
                      <a:pt x="97" y="223"/>
                      <a:pt x="96" y="222"/>
                    </a:cubicBezTo>
                    <a:cubicBezTo>
                      <a:pt x="96" y="221"/>
                      <a:pt x="98" y="222"/>
                      <a:pt x="97" y="221"/>
                    </a:cubicBezTo>
                    <a:cubicBezTo>
                      <a:pt x="99" y="223"/>
                      <a:pt x="97" y="226"/>
                      <a:pt x="95" y="227"/>
                    </a:cubicBezTo>
                    <a:close/>
                    <a:moveTo>
                      <a:pt x="98" y="234"/>
                    </a:moveTo>
                    <a:cubicBezTo>
                      <a:pt x="97" y="237"/>
                      <a:pt x="97" y="240"/>
                      <a:pt x="95" y="241"/>
                    </a:cubicBezTo>
                    <a:cubicBezTo>
                      <a:pt x="95" y="238"/>
                      <a:pt x="97" y="237"/>
                      <a:pt x="97" y="234"/>
                    </a:cubicBezTo>
                    <a:cubicBezTo>
                      <a:pt x="98" y="234"/>
                      <a:pt x="98" y="234"/>
                      <a:pt x="98" y="234"/>
                    </a:cubicBezTo>
                    <a:close/>
                    <a:moveTo>
                      <a:pt x="94" y="220"/>
                    </a:moveTo>
                    <a:cubicBezTo>
                      <a:pt x="94" y="219"/>
                      <a:pt x="94" y="218"/>
                      <a:pt x="93" y="217"/>
                    </a:cubicBezTo>
                    <a:cubicBezTo>
                      <a:pt x="94" y="214"/>
                      <a:pt x="96" y="211"/>
                      <a:pt x="97" y="208"/>
                    </a:cubicBezTo>
                    <a:cubicBezTo>
                      <a:pt x="98" y="212"/>
                      <a:pt x="97" y="218"/>
                      <a:pt x="94" y="220"/>
                    </a:cubicBezTo>
                    <a:close/>
                    <a:moveTo>
                      <a:pt x="89" y="364"/>
                    </a:moveTo>
                    <a:cubicBezTo>
                      <a:pt x="91" y="364"/>
                      <a:pt x="90" y="362"/>
                      <a:pt x="91" y="360"/>
                    </a:cubicBezTo>
                    <a:cubicBezTo>
                      <a:pt x="92" y="360"/>
                      <a:pt x="92" y="362"/>
                      <a:pt x="92" y="363"/>
                    </a:cubicBezTo>
                    <a:cubicBezTo>
                      <a:pt x="91" y="364"/>
                      <a:pt x="90" y="366"/>
                      <a:pt x="89" y="364"/>
                    </a:cubicBezTo>
                    <a:close/>
                    <a:moveTo>
                      <a:pt x="92" y="366"/>
                    </a:moveTo>
                    <a:cubicBezTo>
                      <a:pt x="94" y="366"/>
                      <a:pt x="92" y="368"/>
                      <a:pt x="93" y="369"/>
                    </a:cubicBezTo>
                    <a:cubicBezTo>
                      <a:pt x="92" y="369"/>
                      <a:pt x="91" y="368"/>
                      <a:pt x="91" y="367"/>
                    </a:cubicBezTo>
                    <a:cubicBezTo>
                      <a:pt x="92" y="366"/>
                      <a:pt x="92" y="367"/>
                      <a:pt x="92" y="366"/>
                    </a:cubicBezTo>
                    <a:close/>
                    <a:moveTo>
                      <a:pt x="90" y="348"/>
                    </a:moveTo>
                    <a:cubicBezTo>
                      <a:pt x="91" y="348"/>
                      <a:pt x="91" y="349"/>
                      <a:pt x="91" y="350"/>
                    </a:cubicBezTo>
                    <a:cubicBezTo>
                      <a:pt x="90" y="351"/>
                      <a:pt x="90" y="349"/>
                      <a:pt x="90" y="348"/>
                    </a:cubicBezTo>
                    <a:close/>
                    <a:moveTo>
                      <a:pt x="89" y="340"/>
                    </a:moveTo>
                    <a:cubicBezTo>
                      <a:pt x="89" y="336"/>
                      <a:pt x="88" y="331"/>
                      <a:pt x="89" y="327"/>
                    </a:cubicBezTo>
                    <a:cubicBezTo>
                      <a:pt x="91" y="331"/>
                      <a:pt x="94" y="336"/>
                      <a:pt x="89" y="340"/>
                    </a:cubicBezTo>
                    <a:close/>
                    <a:moveTo>
                      <a:pt x="87" y="314"/>
                    </a:moveTo>
                    <a:cubicBezTo>
                      <a:pt x="88" y="314"/>
                      <a:pt x="88" y="315"/>
                      <a:pt x="88" y="315"/>
                    </a:cubicBezTo>
                    <a:cubicBezTo>
                      <a:pt x="89" y="319"/>
                      <a:pt x="93" y="322"/>
                      <a:pt x="92" y="326"/>
                    </a:cubicBezTo>
                    <a:cubicBezTo>
                      <a:pt x="90" y="323"/>
                      <a:pt x="89" y="319"/>
                      <a:pt x="87" y="314"/>
                    </a:cubicBezTo>
                    <a:close/>
                    <a:moveTo>
                      <a:pt x="92" y="317"/>
                    </a:moveTo>
                    <a:cubicBezTo>
                      <a:pt x="93" y="318"/>
                      <a:pt x="94" y="317"/>
                      <a:pt x="94" y="316"/>
                    </a:cubicBezTo>
                    <a:cubicBezTo>
                      <a:pt x="96" y="317"/>
                      <a:pt x="95" y="320"/>
                      <a:pt x="93" y="321"/>
                    </a:cubicBezTo>
                    <a:cubicBezTo>
                      <a:pt x="93" y="319"/>
                      <a:pt x="92" y="319"/>
                      <a:pt x="92" y="317"/>
                    </a:cubicBezTo>
                    <a:close/>
                    <a:moveTo>
                      <a:pt x="92" y="314"/>
                    </a:moveTo>
                    <a:cubicBezTo>
                      <a:pt x="92" y="311"/>
                      <a:pt x="94" y="309"/>
                      <a:pt x="95" y="306"/>
                    </a:cubicBezTo>
                    <a:cubicBezTo>
                      <a:pt x="98" y="308"/>
                      <a:pt x="95" y="314"/>
                      <a:pt x="92" y="314"/>
                    </a:cubicBezTo>
                    <a:close/>
                    <a:moveTo>
                      <a:pt x="93" y="295"/>
                    </a:moveTo>
                    <a:cubicBezTo>
                      <a:pt x="93" y="292"/>
                      <a:pt x="95" y="290"/>
                      <a:pt x="95" y="287"/>
                    </a:cubicBezTo>
                    <a:cubicBezTo>
                      <a:pt x="96" y="291"/>
                      <a:pt x="95" y="294"/>
                      <a:pt x="93" y="295"/>
                    </a:cubicBezTo>
                    <a:close/>
                    <a:moveTo>
                      <a:pt x="89" y="283"/>
                    </a:moveTo>
                    <a:cubicBezTo>
                      <a:pt x="89" y="281"/>
                      <a:pt x="90" y="281"/>
                      <a:pt x="90" y="279"/>
                    </a:cubicBezTo>
                    <a:cubicBezTo>
                      <a:pt x="91" y="279"/>
                      <a:pt x="91" y="280"/>
                      <a:pt x="91" y="280"/>
                    </a:cubicBezTo>
                    <a:cubicBezTo>
                      <a:pt x="91" y="281"/>
                      <a:pt x="91" y="283"/>
                      <a:pt x="89" y="283"/>
                    </a:cubicBezTo>
                    <a:close/>
                    <a:moveTo>
                      <a:pt x="90" y="284"/>
                    </a:moveTo>
                    <a:cubicBezTo>
                      <a:pt x="90" y="285"/>
                      <a:pt x="89" y="285"/>
                      <a:pt x="89" y="286"/>
                    </a:cubicBezTo>
                    <a:cubicBezTo>
                      <a:pt x="88" y="285"/>
                      <a:pt x="89" y="283"/>
                      <a:pt x="90" y="284"/>
                    </a:cubicBezTo>
                    <a:close/>
                    <a:moveTo>
                      <a:pt x="93" y="283"/>
                    </a:moveTo>
                    <a:cubicBezTo>
                      <a:pt x="94" y="285"/>
                      <a:pt x="93" y="290"/>
                      <a:pt x="91" y="291"/>
                    </a:cubicBezTo>
                    <a:cubicBezTo>
                      <a:pt x="89" y="288"/>
                      <a:pt x="92" y="286"/>
                      <a:pt x="93" y="283"/>
                    </a:cubicBezTo>
                    <a:close/>
                    <a:moveTo>
                      <a:pt x="93" y="277"/>
                    </a:moveTo>
                    <a:cubicBezTo>
                      <a:pt x="90" y="275"/>
                      <a:pt x="94" y="272"/>
                      <a:pt x="94" y="270"/>
                    </a:cubicBezTo>
                    <a:cubicBezTo>
                      <a:pt x="96" y="272"/>
                      <a:pt x="94" y="275"/>
                      <a:pt x="93" y="277"/>
                    </a:cubicBezTo>
                    <a:close/>
                    <a:moveTo>
                      <a:pt x="90" y="273"/>
                    </a:moveTo>
                    <a:cubicBezTo>
                      <a:pt x="89" y="271"/>
                      <a:pt x="91" y="270"/>
                      <a:pt x="90" y="269"/>
                    </a:cubicBezTo>
                    <a:cubicBezTo>
                      <a:pt x="90" y="268"/>
                      <a:pt x="90" y="270"/>
                      <a:pt x="89" y="269"/>
                    </a:cubicBezTo>
                    <a:cubicBezTo>
                      <a:pt x="87" y="266"/>
                      <a:pt x="89" y="263"/>
                      <a:pt x="91" y="260"/>
                    </a:cubicBezTo>
                    <a:cubicBezTo>
                      <a:pt x="96" y="263"/>
                      <a:pt x="93" y="269"/>
                      <a:pt x="90" y="273"/>
                    </a:cubicBezTo>
                    <a:close/>
                    <a:moveTo>
                      <a:pt x="86" y="257"/>
                    </a:moveTo>
                    <a:cubicBezTo>
                      <a:pt x="87" y="258"/>
                      <a:pt x="89" y="257"/>
                      <a:pt x="89" y="256"/>
                    </a:cubicBezTo>
                    <a:cubicBezTo>
                      <a:pt x="90" y="258"/>
                      <a:pt x="88" y="260"/>
                      <a:pt x="87" y="262"/>
                    </a:cubicBezTo>
                    <a:cubicBezTo>
                      <a:pt x="87" y="261"/>
                      <a:pt x="86" y="259"/>
                      <a:pt x="86" y="257"/>
                    </a:cubicBezTo>
                    <a:close/>
                    <a:moveTo>
                      <a:pt x="86" y="272"/>
                    </a:moveTo>
                    <a:cubicBezTo>
                      <a:pt x="85" y="271"/>
                      <a:pt x="86" y="270"/>
                      <a:pt x="86" y="269"/>
                    </a:cubicBezTo>
                    <a:cubicBezTo>
                      <a:pt x="87" y="270"/>
                      <a:pt x="87" y="271"/>
                      <a:pt x="86" y="272"/>
                    </a:cubicBezTo>
                    <a:close/>
                    <a:moveTo>
                      <a:pt x="89" y="227"/>
                    </a:moveTo>
                    <a:cubicBezTo>
                      <a:pt x="89" y="228"/>
                      <a:pt x="89" y="229"/>
                      <a:pt x="89" y="230"/>
                    </a:cubicBezTo>
                    <a:cubicBezTo>
                      <a:pt x="86" y="228"/>
                      <a:pt x="85" y="223"/>
                      <a:pt x="87" y="219"/>
                    </a:cubicBezTo>
                    <a:cubicBezTo>
                      <a:pt x="91" y="221"/>
                      <a:pt x="84" y="227"/>
                      <a:pt x="89" y="227"/>
                    </a:cubicBezTo>
                    <a:close/>
                    <a:moveTo>
                      <a:pt x="89" y="240"/>
                    </a:moveTo>
                    <a:cubicBezTo>
                      <a:pt x="88" y="239"/>
                      <a:pt x="90" y="238"/>
                      <a:pt x="90" y="237"/>
                    </a:cubicBezTo>
                    <a:cubicBezTo>
                      <a:pt x="91" y="238"/>
                      <a:pt x="89" y="239"/>
                      <a:pt x="89" y="240"/>
                    </a:cubicBezTo>
                    <a:close/>
                    <a:moveTo>
                      <a:pt x="91" y="241"/>
                    </a:moveTo>
                    <a:cubicBezTo>
                      <a:pt x="92" y="242"/>
                      <a:pt x="90" y="244"/>
                      <a:pt x="90" y="246"/>
                    </a:cubicBezTo>
                    <a:cubicBezTo>
                      <a:pt x="87" y="244"/>
                      <a:pt x="90" y="241"/>
                      <a:pt x="91" y="241"/>
                    </a:cubicBezTo>
                    <a:close/>
                    <a:moveTo>
                      <a:pt x="87" y="237"/>
                    </a:moveTo>
                    <a:cubicBezTo>
                      <a:pt x="86" y="236"/>
                      <a:pt x="87" y="234"/>
                      <a:pt x="88" y="232"/>
                    </a:cubicBezTo>
                    <a:cubicBezTo>
                      <a:pt x="89" y="232"/>
                      <a:pt x="89" y="233"/>
                      <a:pt x="89" y="233"/>
                    </a:cubicBezTo>
                    <a:cubicBezTo>
                      <a:pt x="89" y="234"/>
                      <a:pt x="88" y="235"/>
                      <a:pt x="87" y="237"/>
                    </a:cubicBezTo>
                    <a:close/>
                    <a:moveTo>
                      <a:pt x="86" y="246"/>
                    </a:moveTo>
                    <a:cubicBezTo>
                      <a:pt x="89" y="248"/>
                      <a:pt x="87" y="251"/>
                      <a:pt x="86" y="253"/>
                    </a:cubicBezTo>
                    <a:cubicBezTo>
                      <a:pt x="85" y="252"/>
                      <a:pt x="85" y="248"/>
                      <a:pt x="86" y="246"/>
                    </a:cubicBezTo>
                    <a:close/>
                    <a:moveTo>
                      <a:pt x="91" y="250"/>
                    </a:moveTo>
                    <a:cubicBezTo>
                      <a:pt x="90" y="248"/>
                      <a:pt x="92" y="247"/>
                      <a:pt x="93" y="245"/>
                    </a:cubicBezTo>
                    <a:cubicBezTo>
                      <a:pt x="93" y="247"/>
                      <a:pt x="92" y="248"/>
                      <a:pt x="91" y="250"/>
                    </a:cubicBezTo>
                    <a:close/>
                    <a:moveTo>
                      <a:pt x="93" y="233"/>
                    </a:moveTo>
                    <a:cubicBezTo>
                      <a:pt x="91" y="233"/>
                      <a:pt x="93" y="231"/>
                      <a:pt x="93" y="229"/>
                    </a:cubicBezTo>
                    <a:cubicBezTo>
                      <a:pt x="95" y="230"/>
                      <a:pt x="93" y="232"/>
                      <a:pt x="93" y="233"/>
                    </a:cubicBezTo>
                    <a:close/>
                    <a:moveTo>
                      <a:pt x="94" y="234"/>
                    </a:moveTo>
                    <a:cubicBezTo>
                      <a:pt x="95" y="235"/>
                      <a:pt x="94" y="236"/>
                      <a:pt x="93" y="238"/>
                    </a:cubicBezTo>
                    <a:cubicBezTo>
                      <a:pt x="92" y="236"/>
                      <a:pt x="94" y="235"/>
                      <a:pt x="94" y="234"/>
                    </a:cubicBezTo>
                    <a:close/>
                    <a:moveTo>
                      <a:pt x="96" y="206"/>
                    </a:moveTo>
                    <a:cubicBezTo>
                      <a:pt x="93" y="204"/>
                      <a:pt x="92" y="200"/>
                      <a:pt x="89" y="197"/>
                    </a:cubicBezTo>
                    <a:cubicBezTo>
                      <a:pt x="90" y="196"/>
                      <a:pt x="90" y="196"/>
                      <a:pt x="91" y="195"/>
                    </a:cubicBezTo>
                    <a:cubicBezTo>
                      <a:pt x="94" y="197"/>
                      <a:pt x="95" y="201"/>
                      <a:pt x="97" y="204"/>
                    </a:cubicBezTo>
                    <a:cubicBezTo>
                      <a:pt x="97" y="205"/>
                      <a:pt x="96" y="205"/>
                      <a:pt x="96" y="206"/>
                    </a:cubicBezTo>
                    <a:close/>
                    <a:moveTo>
                      <a:pt x="92" y="189"/>
                    </a:moveTo>
                    <a:cubicBezTo>
                      <a:pt x="90" y="188"/>
                      <a:pt x="90" y="186"/>
                      <a:pt x="89" y="185"/>
                    </a:cubicBezTo>
                    <a:cubicBezTo>
                      <a:pt x="89" y="184"/>
                      <a:pt x="90" y="184"/>
                      <a:pt x="90" y="183"/>
                    </a:cubicBezTo>
                    <a:cubicBezTo>
                      <a:pt x="91" y="185"/>
                      <a:pt x="92" y="186"/>
                      <a:pt x="92" y="188"/>
                    </a:cubicBezTo>
                    <a:cubicBezTo>
                      <a:pt x="92" y="188"/>
                      <a:pt x="92" y="189"/>
                      <a:pt x="92" y="189"/>
                    </a:cubicBezTo>
                    <a:close/>
                    <a:moveTo>
                      <a:pt x="77" y="172"/>
                    </a:moveTo>
                    <a:cubicBezTo>
                      <a:pt x="77" y="171"/>
                      <a:pt x="78" y="171"/>
                      <a:pt x="77" y="170"/>
                    </a:cubicBezTo>
                    <a:cubicBezTo>
                      <a:pt x="78" y="172"/>
                      <a:pt x="79" y="172"/>
                      <a:pt x="80" y="174"/>
                    </a:cubicBezTo>
                    <a:cubicBezTo>
                      <a:pt x="79" y="175"/>
                      <a:pt x="79" y="176"/>
                      <a:pt x="78" y="177"/>
                    </a:cubicBezTo>
                    <a:cubicBezTo>
                      <a:pt x="76" y="175"/>
                      <a:pt x="78" y="173"/>
                      <a:pt x="77" y="172"/>
                    </a:cubicBezTo>
                    <a:close/>
                    <a:moveTo>
                      <a:pt x="75" y="178"/>
                    </a:moveTo>
                    <a:cubicBezTo>
                      <a:pt x="76" y="180"/>
                      <a:pt x="76" y="183"/>
                      <a:pt x="74" y="185"/>
                    </a:cubicBezTo>
                    <a:cubicBezTo>
                      <a:pt x="72" y="183"/>
                      <a:pt x="73" y="180"/>
                      <a:pt x="75" y="178"/>
                    </a:cubicBezTo>
                    <a:close/>
                    <a:moveTo>
                      <a:pt x="73" y="196"/>
                    </a:moveTo>
                    <a:cubicBezTo>
                      <a:pt x="73" y="196"/>
                      <a:pt x="73" y="195"/>
                      <a:pt x="73" y="195"/>
                    </a:cubicBezTo>
                    <a:cubicBezTo>
                      <a:pt x="73" y="195"/>
                      <a:pt x="74" y="196"/>
                      <a:pt x="73" y="196"/>
                    </a:cubicBezTo>
                    <a:close/>
                    <a:moveTo>
                      <a:pt x="75" y="148"/>
                    </a:moveTo>
                    <a:cubicBezTo>
                      <a:pt x="72" y="147"/>
                      <a:pt x="72" y="145"/>
                      <a:pt x="74" y="142"/>
                    </a:cubicBezTo>
                    <a:cubicBezTo>
                      <a:pt x="76" y="143"/>
                      <a:pt x="75" y="147"/>
                      <a:pt x="75" y="148"/>
                    </a:cubicBezTo>
                    <a:close/>
                    <a:moveTo>
                      <a:pt x="73" y="158"/>
                    </a:moveTo>
                    <a:cubicBezTo>
                      <a:pt x="72" y="157"/>
                      <a:pt x="74" y="156"/>
                      <a:pt x="74" y="154"/>
                    </a:cubicBezTo>
                    <a:cubicBezTo>
                      <a:pt x="75" y="155"/>
                      <a:pt x="74" y="158"/>
                      <a:pt x="73" y="158"/>
                    </a:cubicBezTo>
                    <a:close/>
                    <a:moveTo>
                      <a:pt x="67" y="134"/>
                    </a:moveTo>
                    <a:cubicBezTo>
                      <a:pt x="68" y="132"/>
                      <a:pt x="66" y="130"/>
                      <a:pt x="68" y="129"/>
                    </a:cubicBezTo>
                    <a:cubicBezTo>
                      <a:pt x="68" y="129"/>
                      <a:pt x="68" y="131"/>
                      <a:pt x="69" y="131"/>
                    </a:cubicBezTo>
                    <a:cubicBezTo>
                      <a:pt x="69" y="132"/>
                      <a:pt x="68" y="134"/>
                      <a:pt x="67" y="134"/>
                    </a:cubicBezTo>
                    <a:close/>
                    <a:moveTo>
                      <a:pt x="68" y="178"/>
                    </a:moveTo>
                    <a:cubicBezTo>
                      <a:pt x="67" y="178"/>
                      <a:pt x="67" y="177"/>
                      <a:pt x="67" y="176"/>
                    </a:cubicBezTo>
                    <a:cubicBezTo>
                      <a:pt x="68" y="176"/>
                      <a:pt x="68" y="177"/>
                      <a:pt x="68" y="178"/>
                    </a:cubicBezTo>
                    <a:close/>
                    <a:moveTo>
                      <a:pt x="65" y="123"/>
                    </a:moveTo>
                    <a:cubicBezTo>
                      <a:pt x="64" y="125"/>
                      <a:pt x="64" y="126"/>
                      <a:pt x="62" y="127"/>
                    </a:cubicBezTo>
                    <a:cubicBezTo>
                      <a:pt x="63" y="125"/>
                      <a:pt x="64" y="124"/>
                      <a:pt x="64" y="123"/>
                    </a:cubicBezTo>
                    <a:cubicBezTo>
                      <a:pt x="65" y="123"/>
                      <a:pt x="65" y="123"/>
                      <a:pt x="65" y="123"/>
                    </a:cubicBezTo>
                    <a:close/>
                    <a:moveTo>
                      <a:pt x="65" y="57"/>
                    </a:moveTo>
                    <a:cubicBezTo>
                      <a:pt x="65" y="57"/>
                      <a:pt x="66" y="56"/>
                      <a:pt x="67" y="57"/>
                    </a:cubicBezTo>
                    <a:cubicBezTo>
                      <a:pt x="66" y="57"/>
                      <a:pt x="66" y="58"/>
                      <a:pt x="66" y="58"/>
                    </a:cubicBezTo>
                    <a:cubicBezTo>
                      <a:pt x="65" y="58"/>
                      <a:pt x="65" y="58"/>
                      <a:pt x="65" y="57"/>
                    </a:cubicBezTo>
                    <a:close/>
                    <a:moveTo>
                      <a:pt x="65" y="129"/>
                    </a:moveTo>
                    <a:cubicBezTo>
                      <a:pt x="66" y="129"/>
                      <a:pt x="66" y="132"/>
                      <a:pt x="65" y="133"/>
                    </a:cubicBezTo>
                    <a:cubicBezTo>
                      <a:pt x="64" y="132"/>
                      <a:pt x="64" y="130"/>
                      <a:pt x="65" y="129"/>
                    </a:cubicBezTo>
                    <a:close/>
                    <a:moveTo>
                      <a:pt x="65" y="94"/>
                    </a:moveTo>
                    <a:cubicBezTo>
                      <a:pt x="65" y="92"/>
                      <a:pt x="65" y="92"/>
                      <a:pt x="65" y="91"/>
                    </a:cubicBezTo>
                    <a:cubicBezTo>
                      <a:pt x="67" y="92"/>
                      <a:pt x="69" y="95"/>
                      <a:pt x="66" y="98"/>
                    </a:cubicBezTo>
                    <a:cubicBezTo>
                      <a:pt x="65" y="97"/>
                      <a:pt x="65" y="94"/>
                      <a:pt x="66" y="94"/>
                    </a:cubicBezTo>
                    <a:cubicBezTo>
                      <a:pt x="66" y="93"/>
                      <a:pt x="66" y="94"/>
                      <a:pt x="65" y="94"/>
                    </a:cubicBezTo>
                    <a:close/>
                    <a:moveTo>
                      <a:pt x="65" y="86"/>
                    </a:moveTo>
                    <a:cubicBezTo>
                      <a:pt x="65" y="83"/>
                      <a:pt x="65" y="81"/>
                      <a:pt x="66" y="79"/>
                    </a:cubicBezTo>
                    <a:cubicBezTo>
                      <a:pt x="67" y="79"/>
                      <a:pt x="68" y="80"/>
                      <a:pt x="68" y="81"/>
                    </a:cubicBezTo>
                    <a:cubicBezTo>
                      <a:pt x="68" y="83"/>
                      <a:pt x="67" y="85"/>
                      <a:pt x="65" y="86"/>
                    </a:cubicBezTo>
                    <a:close/>
                    <a:moveTo>
                      <a:pt x="65" y="69"/>
                    </a:moveTo>
                    <a:cubicBezTo>
                      <a:pt x="66" y="69"/>
                      <a:pt x="66" y="71"/>
                      <a:pt x="67" y="72"/>
                    </a:cubicBezTo>
                    <a:cubicBezTo>
                      <a:pt x="66" y="72"/>
                      <a:pt x="66" y="73"/>
                      <a:pt x="66" y="73"/>
                    </a:cubicBezTo>
                    <a:cubicBezTo>
                      <a:pt x="65" y="71"/>
                      <a:pt x="65" y="71"/>
                      <a:pt x="65" y="69"/>
                    </a:cubicBezTo>
                    <a:close/>
                    <a:moveTo>
                      <a:pt x="79" y="70"/>
                    </a:moveTo>
                    <a:cubicBezTo>
                      <a:pt x="80" y="72"/>
                      <a:pt x="83" y="77"/>
                      <a:pt x="79" y="78"/>
                    </a:cubicBezTo>
                    <a:cubicBezTo>
                      <a:pt x="78" y="76"/>
                      <a:pt x="78" y="74"/>
                      <a:pt x="77" y="73"/>
                    </a:cubicBezTo>
                    <a:cubicBezTo>
                      <a:pt x="77" y="71"/>
                      <a:pt x="79" y="72"/>
                      <a:pt x="79" y="70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8" y="53"/>
                      <a:pt x="78" y="55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9" y="58"/>
                    </a:moveTo>
                    <a:cubicBezTo>
                      <a:pt x="80" y="59"/>
                      <a:pt x="81" y="61"/>
                      <a:pt x="79" y="61"/>
                    </a:cubicBezTo>
                    <a:cubicBezTo>
                      <a:pt x="79" y="60"/>
                      <a:pt x="79" y="60"/>
                      <a:pt x="79" y="58"/>
                    </a:cubicBezTo>
                    <a:close/>
                    <a:moveTo>
                      <a:pt x="90" y="102"/>
                    </a:moveTo>
                    <a:cubicBezTo>
                      <a:pt x="92" y="103"/>
                      <a:pt x="90" y="105"/>
                      <a:pt x="89" y="106"/>
                    </a:cubicBezTo>
                    <a:cubicBezTo>
                      <a:pt x="87" y="105"/>
                      <a:pt x="89" y="104"/>
                      <a:pt x="90" y="102"/>
                    </a:cubicBezTo>
                    <a:close/>
                    <a:moveTo>
                      <a:pt x="89" y="62"/>
                    </a:moveTo>
                    <a:cubicBezTo>
                      <a:pt x="89" y="61"/>
                      <a:pt x="87" y="59"/>
                      <a:pt x="88" y="56"/>
                    </a:cubicBezTo>
                    <a:cubicBezTo>
                      <a:pt x="88" y="56"/>
                      <a:pt x="88" y="56"/>
                      <a:pt x="89" y="56"/>
                    </a:cubicBezTo>
                    <a:cubicBezTo>
                      <a:pt x="88" y="59"/>
                      <a:pt x="92" y="62"/>
                      <a:pt x="89" y="62"/>
                    </a:cubicBezTo>
                    <a:close/>
                    <a:moveTo>
                      <a:pt x="95" y="77"/>
                    </a:moveTo>
                    <a:cubicBezTo>
                      <a:pt x="94" y="78"/>
                      <a:pt x="92" y="75"/>
                      <a:pt x="94" y="75"/>
                    </a:cubicBezTo>
                    <a:cubicBezTo>
                      <a:pt x="93" y="76"/>
                      <a:pt x="94" y="76"/>
                      <a:pt x="95" y="77"/>
                    </a:cubicBezTo>
                    <a:close/>
                    <a:moveTo>
                      <a:pt x="96" y="119"/>
                    </a:moveTo>
                    <a:cubicBezTo>
                      <a:pt x="95" y="119"/>
                      <a:pt x="94" y="117"/>
                      <a:pt x="95" y="116"/>
                    </a:cubicBezTo>
                    <a:cubicBezTo>
                      <a:pt x="96" y="117"/>
                      <a:pt x="96" y="118"/>
                      <a:pt x="96" y="119"/>
                    </a:cubicBezTo>
                    <a:close/>
                    <a:moveTo>
                      <a:pt x="95" y="80"/>
                    </a:moveTo>
                    <a:cubicBezTo>
                      <a:pt x="96" y="81"/>
                      <a:pt x="98" y="84"/>
                      <a:pt x="97" y="86"/>
                    </a:cubicBezTo>
                    <a:cubicBezTo>
                      <a:pt x="96" y="84"/>
                      <a:pt x="95" y="82"/>
                      <a:pt x="95" y="80"/>
                    </a:cubicBezTo>
                    <a:close/>
                    <a:moveTo>
                      <a:pt x="87" y="172"/>
                    </a:moveTo>
                    <a:cubicBezTo>
                      <a:pt x="87" y="171"/>
                      <a:pt x="86" y="171"/>
                      <a:pt x="86" y="171"/>
                    </a:cubicBezTo>
                    <a:cubicBezTo>
                      <a:pt x="86" y="169"/>
                      <a:pt x="88" y="169"/>
                      <a:pt x="88" y="167"/>
                    </a:cubicBezTo>
                    <a:cubicBezTo>
                      <a:pt x="90" y="168"/>
                      <a:pt x="89" y="172"/>
                      <a:pt x="87" y="172"/>
                    </a:cubicBezTo>
                    <a:close/>
                    <a:moveTo>
                      <a:pt x="89" y="180"/>
                    </a:moveTo>
                    <a:cubicBezTo>
                      <a:pt x="89" y="181"/>
                      <a:pt x="88" y="181"/>
                      <a:pt x="88" y="182"/>
                    </a:cubicBezTo>
                    <a:cubicBezTo>
                      <a:pt x="87" y="182"/>
                      <a:pt x="87" y="181"/>
                      <a:pt x="87" y="181"/>
                    </a:cubicBezTo>
                    <a:cubicBezTo>
                      <a:pt x="87" y="179"/>
                      <a:pt x="87" y="179"/>
                      <a:pt x="87" y="178"/>
                    </a:cubicBezTo>
                    <a:cubicBezTo>
                      <a:pt x="88" y="179"/>
                      <a:pt x="88" y="179"/>
                      <a:pt x="89" y="180"/>
                    </a:cubicBezTo>
                    <a:close/>
                    <a:moveTo>
                      <a:pt x="89" y="163"/>
                    </a:moveTo>
                    <a:cubicBezTo>
                      <a:pt x="88" y="162"/>
                      <a:pt x="90" y="160"/>
                      <a:pt x="91" y="159"/>
                    </a:cubicBezTo>
                    <a:cubicBezTo>
                      <a:pt x="92" y="160"/>
                      <a:pt x="90" y="162"/>
                      <a:pt x="89" y="163"/>
                    </a:cubicBezTo>
                    <a:close/>
                    <a:moveTo>
                      <a:pt x="91" y="152"/>
                    </a:moveTo>
                    <a:cubicBezTo>
                      <a:pt x="90" y="151"/>
                      <a:pt x="88" y="148"/>
                      <a:pt x="90" y="146"/>
                    </a:cubicBezTo>
                    <a:cubicBezTo>
                      <a:pt x="91" y="146"/>
                      <a:pt x="92" y="148"/>
                      <a:pt x="93" y="149"/>
                    </a:cubicBezTo>
                    <a:cubicBezTo>
                      <a:pt x="92" y="151"/>
                      <a:pt x="92" y="152"/>
                      <a:pt x="91" y="152"/>
                    </a:cubicBezTo>
                    <a:close/>
                    <a:moveTo>
                      <a:pt x="89" y="117"/>
                    </a:moveTo>
                    <a:cubicBezTo>
                      <a:pt x="89" y="116"/>
                      <a:pt x="90" y="116"/>
                      <a:pt x="90" y="115"/>
                    </a:cubicBezTo>
                    <a:cubicBezTo>
                      <a:pt x="92" y="116"/>
                      <a:pt x="91" y="118"/>
                      <a:pt x="90" y="119"/>
                    </a:cubicBezTo>
                    <a:cubicBezTo>
                      <a:pt x="89" y="119"/>
                      <a:pt x="91" y="116"/>
                      <a:pt x="89" y="117"/>
                    </a:cubicBezTo>
                    <a:close/>
                    <a:moveTo>
                      <a:pt x="90" y="125"/>
                    </a:moveTo>
                    <a:cubicBezTo>
                      <a:pt x="90" y="127"/>
                      <a:pt x="91" y="127"/>
                      <a:pt x="91" y="128"/>
                    </a:cubicBezTo>
                    <a:cubicBezTo>
                      <a:pt x="89" y="128"/>
                      <a:pt x="89" y="126"/>
                      <a:pt x="89" y="125"/>
                    </a:cubicBezTo>
                    <a:cubicBezTo>
                      <a:pt x="89" y="125"/>
                      <a:pt x="90" y="125"/>
                      <a:pt x="90" y="125"/>
                    </a:cubicBezTo>
                    <a:close/>
                    <a:moveTo>
                      <a:pt x="92" y="137"/>
                    </a:moveTo>
                    <a:cubicBezTo>
                      <a:pt x="92" y="138"/>
                      <a:pt x="92" y="139"/>
                      <a:pt x="90" y="139"/>
                    </a:cubicBezTo>
                    <a:cubicBezTo>
                      <a:pt x="90" y="137"/>
                      <a:pt x="89" y="136"/>
                      <a:pt x="90" y="134"/>
                    </a:cubicBezTo>
                    <a:cubicBezTo>
                      <a:pt x="92" y="135"/>
                      <a:pt x="91" y="137"/>
                      <a:pt x="92" y="137"/>
                    </a:cubicBezTo>
                    <a:close/>
                    <a:moveTo>
                      <a:pt x="94" y="140"/>
                    </a:moveTo>
                    <a:cubicBezTo>
                      <a:pt x="94" y="142"/>
                      <a:pt x="93" y="142"/>
                      <a:pt x="92" y="143"/>
                    </a:cubicBezTo>
                    <a:cubicBezTo>
                      <a:pt x="92" y="142"/>
                      <a:pt x="93" y="140"/>
                      <a:pt x="94" y="140"/>
                    </a:cubicBezTo>
                    <a:close/>
                    <a:moveTo>
                      <a:pt x="93" y="131"/>
                    </a:move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3"/>
                      <a:pt x="92" y="132"/>
                      <a:pt x="93" y="131"/>
                    </a:cubicBezTo>
                    <a:close/>
                    <a:moveTo>
                      <a:pt x="94" y="153"/>
                    </a:moveTo>
                    <a:cubicBezTo>
                      <a:pt x="95" y="155"/>
                      <a:pt x="95" y="156"/>
                      <a:pt x="93" y="157"/>
                    </a:cubicBezTo>
                    <a:cubicBezTo>
                      <a:pt x="92" y="155"/>
                      <a:pt x="92" y="153"/>
                      <a:pt x="94" y="153"/>
                    </a:cubicBezTo>
                    <a:close/>
                    <a:moveTo>
                      <a:pt x="94" y="142"/>
                    </a:moveTo>
                    <a:cubicBezTo>
                      <a:pt x="96" y="142"/>
                      <a:pt x="96" y="145"/>
                      <a:pt x="95" y="146"/>
                    </a:cubicBezTo>
                    <a:cubicBezTo>
                      <a:pt x="93" y="145"/>
                      <a:pt x="93" y="144"/>
                      <a:pt x="94" y="142"/>
                    </a:cubicBezTo>
                    <a:close/>
                    <a:moveTo>
                      <a:pt x="95" y="129"/>
                    </a:moveTo>
                    <a:cubicBezTo>
                      <a:pt x="95" y="129"/>
                      <a:pt x="94" y="129"/>
                      <a:pt x="94" y="128"/>
                    </a:cubicBezTo>
                    <a:cubicBezTo>
                      <a:pt x="95" y="128"/>
                      <a:pt x="95" y="128"/>
                      <a:pt x="95" y="127"/>
                    </a:cubicBezTo>
                    <a:cubicBezTo>
                      <a:pt x="95" y="127"/>
                      <a:pt x="95" y="128"/>
                      <a:pt x="96" y="128"/>
                    </a:cubicBezTo>
                    <a:cubicBezTo>
                      <a:pt x="95" y="128"/>
                      <a:pt x="95" y="129"/>
                      <a:pt x="95" y="129"/>
                    </a:cubicBezTo>
                    <a:close/>
                    <a:moveTo>
                      <a:pt x="93" y="100"/>
                    </a:moveTo>
                    <a:cubicBezTo>
                      <a:pt x="92" y="100"/>
                      <a:pt x="93" y="100"/>
                      <a:pt x="92" y="98"/>
                    </a:cubicBezTo>
                    <a:cubicBezTo>
                      <a:pt x="93" y="99"/>
                      <a:pt x="93" y="99"/>
                      <a:pt x="93" y="100"/>
                    </a:cubicBezTo>
                    <a:close/>
                    <a:moveTo>
                      <a:pt x="93" y="113"/>
                    </a:moveTo>
                    <a:cubicBezTo>
                      <a:pt x="92" y="113"/>
                      <a:pt x="93" y="111"/>
                      <a:pt x="93" y="111"/>
                    </a:cubicBezTo>
                    <a:cubicBezTo>
                      <a:pt x="94" y="112"/>
                      <a:pt x="94" y="113"/>
                      <a:pt x="93" y="113"/>
                    </a:cubicBezTo>
                    <a:close/>
                    <a:moveTo>
                      <a:pt x="93" y="119"/>
                    </a:moveTo>
                    <a:cubicBezTo>
                      <a:pt x="94" y="120"/>
                      <a:pt x="95" y="124"/>
                      <a:pt x="92" y="124"/>
                    </a:cubicBezTo>
                    <a:cubicBezTo>
                      <a:pt x="91" y="123"/>
                      <a:pt x="91" y="120"/>
                      <a:pt x="93" y="119"/>
                    </a:cubicBezTo>
                    <a:close/>
                    <a:moveTo>
                      <a:pt x="90" y="109"/>
                    </a:moveTo>
                    <a:cubicBezTo>
                      <a:pt x="91" y="108"/>
                      <a:pt x="91" y="107"/>
                      <a:pt x="92" y="107"/>
                    </a:cubicBezTo>
                    <a:cubicBezTo>
                      <a:pt x="93" y="108"/>
                      <a:pt x="92" y="109"/>
                      <a:pt x="90" y="109"/>
                    </a:cubicBezTo>
                    <a:close/>
                    <a:moveTo>
                      <a:pt x="89" y="112"/>
                    </a:moveTo>
                    <a:cubicBezTo>
                      <a:pt x="89" y="113"/>
                      <a:pt x="88" y="113"/>
                      <a:pt x="88" y="115"/>
                    </a:cubicBezTo>
                    <a:cubicBezTo>
                      <a:pt x="86" y="114"/>
                      <a:pt x="88" y="112"/>
                      <a:pt x="88" y="111"/>
                    </a:cubicBezTo>
                    <a:cubicBezTo>
                      <a:pt x="89" y="111"/>
                      <a:pt x="89" y="112"/>
                      <a:pt x="89" y="112"/>
                    </a:cubicBezTo>
                    <a:close/>
                    <a:moveTo>
                      <a:pt x="83" y="151"/>
                    </a:moveTo>
                    <a:cubicBezTo>
                      <a:pt x="82" y="150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3" y="146"/>
                    </a:cubicBezTo>
                    <a:cubicBezTo>
                      <a:pt x="85" y="147"/>
                      <a:pt x="85" y="150"/>
                      <a:pt x="84" y="151"/>
                    </a:cubicBezTo>
                    <a:cubicBezTo>
                      <a:pt x="84" y="151"/>
                      <a:pt x="84" y="151"/>
                      <a:pt x="84" y="150"/>
                    </a:cubicBezTo>
                    <a:cubicBezTo>
                      <a:pt x="83" y="150"/>
                      <a:pt x="84" y="152"/>
                      <a:pt x="83" y="151"/>
                    </a:cubicBezTo>
                    <a:close/>
                    <a:moveTo>
                      <a:pt x="78" y="155"/>
                    </a:moveTo>
                    <a:cubicBezTo>
                      <a:pt x="79" y="154"/>
                      <a:pt x="79" y="153"/>
                      <a:pt x="80" y="152"/>
                    </a:cubicBezTo>
                    <a:cubicBezTo>
                      <a:pt x="81" y="153"/>
                      <a:pt x="81" y="154"/>
                      <a:pt x="82" y="155"/>
                    </a:cubicBezTo>
                    <a:cubicBezTo>
                      <a:pt x="82" y="156"/>
                      <a:pt x="80" y="157"/>
                      <a:pt x="80" y="158"/>
                    </a:cubicBezTo>
                    <a:cubicBezTo>
                      <a:pt x="79" y="157"/>
                      <a:pt x="79" y="156"/>
                      <a:pt x="78" y="155"/>
                    </a:cubicBezTo>
                    <a:close/>
                    <a:moveTo>
                      <a:pt x="82" y="169"/>
                    </a:moveTo>
                    <a:cubicBezTo>
                      <a:pt x="82" y="169"/>
                      <a:pt x="82" y="170"/>
                      <a:pt x="81" y="171"/>
                    </a:cubicBezTo>
                    <a:cubicBezTo>
                      <a:pt x="80" y="171"/>
                      <a:pt x="80" y="168"/>
                      <a:pt x="79" y="167"/>
                    </a:cubicBezTo>
                    <a:cubicBezTo>
                      <a:pt x="79" y="166"/>
                      <a:pt x="80" y="166"/>
                      <a:pt x="80" y="165"/>
                    </a:cubicBezTo>
                    <a:cubicBezTo>
                      <a:pt x="81" y="165"/>
                      <a:pt x="81" y="167"/>
                      <a:pt x="82" y="169"/>
                    </a:cubicBezTo>
                    <a:close/>
                    <a:moveTo>
                      <a:pt x="83" y="121"/>
                    </a:moveTo>
                    <a:cubicBezTo>
                      <a:pt x="84" y="121"/>
                      <a:pt x="82" y="123"/>
                      <a:pt x="83" y="124"/>
                    </a:cubicBezTo>
                    <a:cubicBezTo>
                      <a:pt x="82" y="124"/>
                      <a:pt x="82" y="123"/>
                      <a:pt x="81" y="123"/>
                    </a:cubicBezTo>
                    <a:cubicBezTo>
                      <a:pt x="82" y="122"/>
                      <a:pt x="82" y="122"/>
                      <a:pt x="83" y="121"/>
                    </a:cubicBezTo>
                    <a:close/>
                    <a:moveTo>
                      <a:pt x="83" y="113"/>
                    </a:moveTo>
                    <a:cubicBezTo>
                      <a:pt x="84" y="112"/>
                      <a:pt x="84" y="113"/>
                      <a:pt x="84" y="113"/>
                    </a:cubicBezTo>
                    <a:cubicBezTo>
                      <a:pt x="84" y="114"/>
                      <a:pt x="84" y="115"/>
                      <a:pt x="83" y="115"/>
                    </a:cubicBezTo>
                    <a:cubicBezTo>
                      <a:pt x="82" y="115"/>
                      <a:pt x="83" y="114"/>
                      <a:pt x="83" y="113"/>
                    </a:cubicBezTo>
                    <a:close/>
                    <a:moveTo>
                      <a:pt x="80" y="132"/>
                    </a:moveTo>
                    <a:cubicBezTo>
                      <a:pt x="80" y="131"/>
                      <a:pt x="81" y="131"/>
                      <a:pt x="81" y="130"/>
                    </a:cubicBezTo>
                    <a:cubicBezTo>
                      <a:pt x="83" y="130"/>
                      <a:pt x="83" y="133"/>
                      <a:pt x="82" y="135"/>
                    </a:cubicBezTo>
                    <a:cubicBezTo>
                      <a:pt x="81" y="134"/>
                      <a:pt x="81" y="133"/>
                      <a:pt x="80" y="132"/>
                    </a:cubicBezTo>
                    <a:close/>
                    <a:moveTo>
                      <a:pt x="82" y="142"/>
                    </a:moveTo>
                    <a:cubicBezTo>
                      <a:pt x="81" y="144"/>
                      <a:pt x="81" y="145"/>
                      <a:pt x="80" y="146"/>
                    </a:cubicBezTo>
                    <a:cubicBezTo>
                      <a:pt x="79" y="145"/>
                      <a:pt x="80" y="144"/>
                      <a:pt x="81" y="142"/>
                    </a:cubicBezTo>
                    <a:cubicBezTo>
                      <a:pt x="81" y="142"/>
                      <a:pt x="81" y="142"/>
                      <a:pt x="82" y="142"/>
                    </a:cubicBezTo>
                    <a:close/>
                    <a:moveTo>
                      <a:pt x="80" y="120"/>
                    </a:moveTo>
                    <a:cubicBezTo>
                      <a:pt x="79" y="119"/>
                      <a:pt x="80" y="118"/>
                      <a:pt x="81" y="117"/>
                    </a:cubicBezTo>
                    <a:cubicBezTo>
                      <a:pt x="82" y="118"/>
                      <a:pt x="81" y="120"/>
                      <a:pt x="80" y="120"/>
                    </a:cubicBezTo>
                    <a:close/>
                    <a:moveTo>
                      <a:pt x="80" y="126"/>
                    </a:move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8"/>
                      <a:pt x="79" y="129"/>
                      <a:pt x="78" y="129"/>
                    </a:cubicBezTo>
                    <a:cubicBezTo>
                      <a:pt x="78" y="128"/>
                      <a:pt x="79" y="127"/>
                      <a:pt x="80" y="126"/>
                    </a:cubicBezTo>
                    <a:close/>
                    <a:moveTo>
                      <a:pt x="78" y="142"/>
                    </a:moveTo>
                    <a:cubicBezTo>
                      <a:pt x="77" y="141"/>
                      <a:pt x="77" y="138"/>
                      <a:pt x="77" y="137"/>
                    </a:cubicBezTo>
                    <a:cubicBezTo>
                      <a:pt x="79" y="138"/>
                      <a:pt x="80" y="140"/>
                      <a:pt x="78" y="142"/>
                    </a:cubicBezTo>
                    <a:close/>
                    <a:moveTo>
                      <a:pt x="78" y="148"/>
                    </a:moveTo>
                    <a:cubicBezTo>
                      <a:pt x="79" y="148"/>
                      <a:pt x="78" y="150"/>
                      <a:pt x="78" y="151"/>
                    </a:cubicBezTo>
                    <a:cubicBezTo>
                      <a:pt x="76" y="150"/>
                      <a:pt x="78" y="149"/>
                      <a:pt x="78" y="148"/>
                    </a:cubicBezTo>
                    <a:close/>
                    <a:moveTo>
                      <a:pt x="83" y="139"/>
                    </a:moveTo>
                    <a:cubicBezTo>
                      <a:pt x="83" y="138"/>
                      <a:pt x="84" y="136"/>
                      <a:pt x="84" y="135"/>
                    </a:cubicBezTo>
                    <a:cubicBezTo>
                      <a:pt x="86" y="135"/>
                      <a:pt x="85" y="141"/>
                      <a:pt x="83" y="139"/>
                    </a:cubicBezTo>
                    <a:close/>
                    <a:moveTo>
                      <a:pt x="85" y="128"/>
                    </a:move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27"/>
                      <a:pt x="84" y="125"/>
                      <a:pt x="84" y="124"/>
                    </a:cubicBezTo>
                    <a:cubicBezTo>
                      <a:pt x="86" y="125"/>
                      <a:pt x="86" y="127"/>
                      <a:pt x="85" y="128"/>
                    </a:cubicBezTo>
                    <a:close/>
                    <a:moveTo>
                      <a:pt x="86" y="118"/>
                    </a:moveTo>
                    <a:cubicBezTo>
                      <a:pt x="85" y="119"/>
                      <a:pt x="84" y="116"/>
                      <a:pt x="86" y="117"/>
                    </a:cubicBezTo>
                    <a:cubicBezTo>
                      <a:pt x="86" y="118"/>
                      <a:pt x="85" y="118"/>
                      <a:pt x="86" y="118"/>
                    </a:cubicBezTo>
                    <a:close/>
                    <a:moveTo>
                      <a:pt x="87" y="140"/>
                    </a:moveTo>
                    <a:cubicBezTo>
                      <a:pt x="88" y="140"/>
                      <a:pt x="89" y="143"/>
                      <a:pt x="88" y="144"/>
                    </a:cubicBezTo>
                    <a:cubicBezTo>
                      <a:pt x="88" y="142"/>
                      <a:pt x="87" y="145"/>
                      <a:pt x="85" y="143"/>
                    </a:cubicBezTo>
                    <a:cubicBezTo>
                      <a:pt x="85" y="141"/>
                      <a:pt x="87" y="141"/>
                      <a:pt x="87" y="140"/>
                    </a:cubicBezTo>
                    <a:close/>
                    <a:moveTo>
                      <a:pt x="87" y="133"/>
                    </a:moveTo>
                    <a:cubicBezTo>
                      <a:pt x="86" y="131"/>
                      <a:pt x="87" y="130"/>
                      <a:pt x="87" y="129"/>
                    </a:cubicBezTo>
                    <a:cubicBezTo>
                      <a:pt x="89" y="130"/>
                      <a:pt x="89" y="133"/>
                      <a:pt x="87" y="133"/>
                    </a:cubicBezTo>
                    <a:close/>
                    <a:moveTo>
                      <a:pt x="88" y="123"/>
                    </a:moveTo>
                    <a:cubicBezTo>
                      <a:pt x="87" y="123"/>
                      <a:pt x="86" y="121"/>
                      <a:pt x="87" y="120"/>
                    </a:cubicBezTo>
                    <a:cubicBezTo>
                      <a:pt x="88" y="120"/>
                      <a:pt x="88" y="122"/>
                      <a:pt x="88" y="123"/>
                    </a:cubicBezTo>
                    <a:close/>
                    <a:moveTo>
                      <a:pt x="86" y="111"/>
                    </a:moveTo>
                    <a:cubicBezTo>
                      <a:pt x="86" y="111"/>
                      <a:pt x="86" y="111"/>
                      <a:pt x="85" y="111"/>
                    </a:cubicBezTo>
                    <a:cubicBezTo>
                      <a:pt x="85" y="110"/>
                      <a:pt x="85" y="110"/>
                      <a:pt x="85" y="109"/>
                    </a:cubicBezTo>
                    <a:cubicBezTo>
                      <a:pt x="86" y="109"/>
                      <a:pt x="86" y="108"/>
                      <a:pt x="86" y="107"/>
                    </a:cubicBezTo>
                    <a:cubicBezTo>
                      <a:pt x="87" y="107"/>
                      <a:pt x="87" y="108"/>
                      <a:pt x="87" y="108"/>
                    </a:cubicBezTo>
                    <a:cubicBezTo>
                      <a:pt x="88" y="109"/>
                      <a:pt x="87" y="110"/>
                      <a:pt x="86" y="111"/>
                    </a:cubicBezTo>
                    <a:close/>
                    <a:moveTo>
                      <a:pt x="84" y="107"/>
                    </a:moveTo>
                    <a:cubicBezTo>
                      <a:pt x="82" y="105"/>
                      <a:pt x="80" y="103"/>
                      <a:pt x="82" y="100"/>
                    </a:cubicBezTo>
                    <a:cubicBezTo>
                      <a:pt x="84" y="101"/>
                      <a:pt x="84" y="103"/>
                      <a:pt x="85" y="105"/>
                    </a:cubicBezTo>
                    <a:cubicBezTo>
                      <a:pt x="85" y="106"/>
                      <a:pt x="84" y="106"/>
                      <a:pt x="84" y="107"/>
                    </a:cubicBezTo>
                    <a:close/>
                    <a:moveTo>
                      <a:pt x="81" y="112"/>
                    </a:moveTo>
                    <a:cubicBezTo>
                      <a:pt x="80" y="111"/>
                      <a:pt x="79" y="109"/>
                      <a:pt x="78" y="108"/>
                    </a:cubicBezTo>
                    <a:cubicBezTo>
                      <a:pt x="78" y="106"/>
                      <a:pt x="79" y="105"/>
                      <a:pt x="80" y="104"/>
                    </a:cubicBezTo>
                    <a:cubicBezTo>
                      <a:pt x="81" y="106"/>
                      <a:pt x="83" y="110"/>
                      <a:pt x="81" y="112"/>
                    </a:cubicBezTo>
                    <a:close/>
                    <a:moveTo>
                      <a:pt x="76" y="78"/>
                    </a:moveTo>
                    <a:cubicBezTo>
                      <a:pt x="78" y="78"/>
                      <a:pt x="77" y="79"/>
                      <a:pt x="78" y="80"/>
                    </a:cubicBezTo>
                    <a:cubicBezTo>
                      <a:pt x="77" y="81"/>
                      <a:pt x="77" y="82"/>
                      <a:pt x="76" y="82"/>
                    </a:cubicBezTo>
                    <a:cubicBezTo>
                      <a:pt x="76" y="81"/>
                      <a:pt x="75" y="79"/>
                      <a:pt x="76" y="78"/>
                    </a:cubicBezTo>
                    <a:close/>
                    <a:moveTo>
                      <a:pt x="78" y="94"/>
                    </a:moveTo>
                    <a:cubicBezTo>
                      <a:pt x="76" y="93"/>
                      <a:pt x="76" y="91"/>
                      <a:pt x="76" y="90"/>
                    </a:cubicBezTo>
                    <a:cubicBezTo>
                      <a:pt x="77" y="90"/>
                      <a:pt x="79" y="91"/>
                      <a:pt x="78" y="94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101"/>
                      <a:pt x="79" y="102"/>
                    </a:cubicBezTo>
                    <a:cubicBezTo>
                      <a:pt x="78" y="103"/>
                      <a:pt x="78" y="104"/>
                      <a:pt x="76" y="104"/>
                    </a:cubicBezTo>
                    <a:cubicBezTo>
                      <a:pt x="77" y="103"/>
                      <a:pt x="76" y="101"/>
                      <a:pt x="77" y="100"/>
                    </a:cubicBezTo>
                    <a:close/>
                    <a:moveTo>
                      <a:pt x="80" y="95"/>
                    </a:moveTo>
                    <a:cubicBezTo>
                      <a:pt x="81" y="96"/>
                      <a:pt x="81" y="97"/>
                      <a:pt x="81" y="98"/>
                    </a:cubicBezTo>
                    <a:cubicBezTo>
                      <a:pt x="80" y="98"/>
                      <a:pt x="80" y="99"/>
                      <a:pt x="79" y="99"/>
                    </a:cubicBezTo>
                    <a:cubicBezTo>
                      <a:pt x="79" y="97"/>
                      <a:pt x="78" y="97"/>
                      <a:pt x="80" y="95"/>
                    </a:cubicBezTo>
                    <a:close/>
                    <a:moveTo>
                      <a:pt x="80" y="90"/>
                    </a:moveTo>
                    <a:cubicBezTo>
                      <a:pt x="78" y="89"/>
                      <a:pt x="78" y="87"/>
                      <a:pt x="77" y="86"/>
                    </a:cubicBezTo>
                    <a:cubicBezTo>
                      <a:pt x="78" y="85"/>
                      <a:pt x="78" y="83"/>
                      <a:pt x="79" y="82"/>
                    </a:cubicBezTo>
                    <a:cubicBezTo>
                      <a:pt x="81" y="84"/>
                      <a:pt x="83" y="88"/>
                      <a:pt x="80" y="90"/>
                    </a:cubicBezTo>
                    <a:close/>
                    <a:moveTo>
                      <a:pt x="77" y="69"/>
                    </a:moveTo>
                    <a:cubicBezTo>
                      <a:pt x="76" y="69"/>
                      <a:pt x="76" y="68"/>
                      <a:pt x="74" y="68"/>
                    </a:cubicBezTo>
                    <a:cubicBezTo>
                      <a:pt x="73" y="66"/>
                      <a:pt x="75" y="66"/>
                      <a:pt x="75" y="64"/>
                    </a:cubicBezTo>
                    <a:cubicBezTo>
                      <a:pt x="76" y="66"/>
                      <a:pt x="78" y="67"/>
                      <a:pt x="77" y="69"/>
                    </a:cubicBezTo>
                    <a:close/>
                    <a:moveTo>
                      <a:pt x="74" y="124"/>
                    </a:moveTo>
                    <a:cubicBezTo>
                      <a:pt x="72" y="123"/>
                      <a:pt x="71" y="121"/>
                      <a:pt x="70" y="119"/>
                    </a:cubicBezTo>
                    <a:cubicBezTo>
                      <a:pt x="72" y="118"/>
                      <a:pt x="72" y="116"/>
                      <a:pt x="73" y="114"/>
                    </a:cubicBezTo>
                    <a:cubicBezTo>
                      <a:pt x="76" y="116"/>
                      <a:pt x="74" y="119"/>
                      <a:pt x="75" y="122"/>
                    </a:cubicBezTo>
                    <a:cubicBezTo>
                      <a:pt x="73" y="121"/>
                      <a:pt x="74" y="120"/>
                      <a:pt x="73" y="119"/>
                    </a:cubicBezTo>
                    <a:cubicBezTo>
                      <a:pt x="73" y="121"/>
                      <a:pt x="75" y="122"/>
                      <a:pt x="74" y="124"/>
                    </a:cubicBezTo>
                    <a:close/>
                    <a:moveTo>
                      <a:pt x="74" y="130"/>
                    </a:moveTo>
                    <a:cubicBezTo>
                      <a:pt x="74" y="132"/>
                      <a:pt x="73" y="131"/>
                      <a:pt x="73" y="132"/>
                    </a:cubicBezTo>
                    <a:cubicBezTo>
                      <a:pt x="71" y="132"/>
                      <a:pt x="73" y="131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lose/>
                    <a:moveTo>
                      <a:pt x="74" y="86"/>
                    </a:moveTo>
                    <a:cubicBezTo>
                      <a:pt x="72" y="85"/>
                      <a:pt x="71" y="82"/>
                      <a:pt x="71" y="81"/>
                    </a:cubicBezTo>
                    <a:cubicBezTo>
                      <a:pt x="73" y="82"/>
                      <a:pt x="74" y="84"/>
                      <a:pt x="74" y="86"/>
                    </a:cubicBezTo>
                    <a:close/>
                    <a:moveTo>
                      <a:pt x="74" y="78"/>
                    </a:moveTo>
                    <a:cubicBezTo>
                      <a:pt x="75" y="78"/>
                      <a:pt x="74" y="79"/>
                      <a:pt x="74" y="80"/>
                    </a:cubicBezTo>
                    <a:cubicBezTo>
                      <a:pt x="73" y="79"/>
                      <a:pt x="73" y="78"/>
                      <a:pt x="74" y="78"/>
                    </a:cubicBezTo>
                    <a:close/>
                    <a:moveTo>
                      <a:pt x="73" y="91"/>
                    </a:moveTo>
                    <a:cubicBezTo>
                      <a:pt x="75" y="93"/>
                      <a:pt x="74" y="97"/>
                      <a:pt x="74" y="100"/>
                    </a:cubicBezTo>
                    <a:cubicBezTo>
                      <a:pt x="72" y="100"/>
                      <a:pt x="73" y="96"/>
                      <a:pt x="71" y="95"/>
                    </a:cubicBezTo>
                    <a:cubicBezTo>
                      <a:pt x="71" y="93"/>
                      <a:pt x="73" y="93"/>
                      <a:pt x="73" y="91"/>
                    </a:cubicBezTo>
                    <a:close/>
                    <a:moveTo>
                      <a:pt x="73" y="106"/>
                    </a:move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5" y="109"/>
                      <a:pt x="73" y="109"/>
                    </a:cubicBezTo>
                    <a:cubicBezTo>
                      <a:pt x="72" y="108"/>
                      <a:pt x="73" y="107"/>
                      <a:pt x="73" y="106"/>
                    </a:cubicBezTo>
                    <a:close/>
                    <a:moveTo>
                      <a:pt x="75" y="134"/>
                    </a:moveTo>
                    <a:cubicBezTo>
                      <a:pt x="75" y="134"/>
                      <a:pt x="75" y="135"/>
                      <a:pt x="75" y="136"/>
                    </a:cubicBezTo>
                    <a:cubicBezTo>
                      <a:pt x="74" y="136"/>
                      <a:pt x="74" y="134"/>
                      <a:pt x="75" y="134"/>
                    </a:cubicBezTo>
                    <a:close/>
                    <a:moveTo>
                      <a:pt x="72" y="47"/>
                    </a:moveTo>
                    <a:cubicBezTo>
                      <a:pt x="73" y="45"/>
                      <a:pt x="73" y="44"/>
                      <a:pt x="75" y="43"/>
                    </a:cubicBezTo>
                    <a:cubicBezTo>
                      <a:pt x="75" y="44"/>
                      <a:pt x="75" y="45"/>
                      <a:pt x="76" y="46"/>
                    </a:cubicBezTo>
                    <a:cubicBezTo>
                      <a:pt x="74" y="46"/>
                      <a:pt x="73" y="47"/>
                      <a:pt x="72" y="47"/>
                    </a:cubicBezTo>
                    <a:close/>
                    <a:moveTo>
                      <a:pt x="73" y="58"/>
                    </a:moveTo>
                    <a:cubicBezTo>
                      <a:pt x="72" y="59"/>
                      <a:pt x="75" y="62"/>
                      <a:pt x="73" y="64"/>
                    </a:cubicBezTo>
                    <a:cubicBezTo>
                      <a:pt x="70" y="63"/>
                      <a:pt x="71" y="57"/>
                      <a:pt x="73" y="58"/>
                    </a:cubicBezTo>
                    <a:close/>
                    <a:moveTo>
                      <a:pt x="72" y="69"/>
                    </a:moveTo>
                    <a:cubicBezTo>
                      <a:pt x="74" y="71"/>
                      <a:pt x="74" y="74"/>
                      <a:pt x="72" y="76"/>
                    </a:cubicBezTo>
                    <a:cubicBezTo>
                      <a:pt x="71" y="76"/>
                      <a:pt x="71" y="74"/>
                      <a:pt x="71" y="73"/>
                    </a:cubicBezTo>
                    <a:cubicBezTo>
                      <a:pt x="71" y="73"/>
                      <a:pt x="71" y="74"/>
                      <a:pt x="70" y="73"/>
                    </a:cubicBezTo>
                    <a:cubicBezTo>
                      <a:pt x="70" y="71"/>
                      <a:pt x="72" y="70"/>
                      <a:pt x="72" y="69"/>
                    </a:cubicBezTo>
                    <a:close/>
                    <a:moveTo>
                      <a:pt x="70" y="79"/>
                    </a:moveTo>
                    <a:cubicBezTo>
                      <a:pt x="69" y="78"/>
                      <a:pt x="69" y="77"/>
                      <a:pt x="68" y="75"/>
                    </a:cubicBezTo>
                    <a:cubicBezTo>
                      <a:pt x="69" y="75"/>
                      <a:pt x="69" y="76"/>
                      <a:pt x="69" y="76"/>
                    </a:cubicBezTo>
                    <a:cubicBezTo>
                      <a:pt x="69" y="76"/>
                      <a:pt x="71" y="78"/>
                      <a:pt x="70" y="79"/>
                    </a:cubicBezTo>
                    <a:close/>
                    <a:moveTo>
                      <a:pt x="70" y="68"/>
                    </a:moveTo>
                    <a:cubicBezTo>
                      <a:pt x="69" y="68"/>
                      <a:pt x="70" y="67"/>
                      <a:pt x="69" y="67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8" y="70"/>
                      <a:pt x="67" y="68"/>
                      <a:pt x="67" y="66"/>
                    </a:cubicBezTo>
                    <a:cubicBezTo>
                      <a:pt x="68" y="66"/>
                      <a:pt x="68" y="64"/>
                      <a:pt x="69" y="63"/>
                    </a:cubicBezTo>
                    <a:cubicBezTo>
                      <a:pt x="71" y="64"/>
                      <a:pt x="72" y="67"/>
                      <a:pt x="70" y="68"/>
                    </a:cubicBezTo>
                    <a:close/>
                    <a:moveTo>
                      <a:pt x="69" y="84"/>
                    </a:moveTo>
                    <a:cubicBezTo>
                      <a:pt x="71" y="85"/>
                      <a:pt x="71" y="87"/>
                      <a:pt x="72" y="88"/>
                    </a:cubicBezTo>
                    <a:cubicBezTo>
                      <a:pt x="71" y="90"/>
                      <a:pt x="70" y="91"/>
                      <a:pt x="70" y="93"/>
                    </a:cubicBezTo>
                    <a:cubicBezTo>
                      <a:pt x="67" y="90"/>
                      <a:pt x="67" y="87"/>
                      <a:pt x="69" y="84"/>
                    </a:cubicBezTo>
                    <a:close/>
                    <a:moveTo>
                      <a:pt x="69" y="97"/>
                    </a:moveTo>
                    <a:cubicBezTo>
                      <a:pt x="69" y="97"/>
                      <a:pt x="69" y="98"/>
                      <a:pt x="70" y="98"/>
                    </a:cubicBezTo>
                    <a:cubicBezTo>
                      <a:pt x="70" y="99"/>
                      <a:pt x="69" y="100"/>
                      <a:pt x="69" y="101"/>
                    </a:cubicBezTo>
                    <a:cubicBezTo>
                      <a:pt x="66" y="100"/>
                      <a:pt x="68" y="98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2" y="100"/>
                      <a:pt x="73" y="103"/>
                      <a:pt x="71" y="105"/>
                    </a:cubicBezTo>
                    <a:cubicBezTo>
                      <a:pt x="69" y="104"/>
                      <a:pt x="69" y="102"/>
                      <a:pt x="70" y="100"/>
                    </a:cubicBezTo>
                    <a:close/>
                    <a:moveTo>
                      <a:pt x="71" y="110"/>
                    </a:moveTo>
                    <a:cubicBezTo>
                      <a:pt x="72" y="110"/>
                      <a:pt x="71" y="111"/>
                      <a:pt x="72" y="111"/>
                    </a:cubicBezTo>
                    <a:cubicBezTo>
                      <a:pt x="71" y="114"/>
                      <a:pt x="70" y="115"/>
                      <a:pt x="69" y="117"/>
                    </a:cubicBezTo>
                    <a:cubicBezTo>
                      <a:pt x="67" y="114"/>
                      <a:pt x="70" y="113"/>
                      <a:pt x="71" y="110"/>
                    </a:cubicBezTo>
                    <a:close/>
                    <a:moveTo>
                      <a:pt x="69" y="122"/>
                    </a:moveTo>
                    <a:cubicBezTo>
                      <a:pt x="70" y="123"/>
                      <a:pt x="73" y="127"/>
                      <a:pt x="70" y="129"/>
                    </a:cubicBezTo>
                    <a:cubicBezTo>
                      <a:pt x="70" y="127"/>
                      <a:pt x="67" y="124"/>
                      <a:pt x="69" y="122"/>
                    </a:cubicBezTo>
                    <a:close/>
                    <a:moveTo>
                      <a:pt x="70" y="134"/>
                    </a:moveTo>
                    <a:cubicBezTo>
                      <a:pt x="71" y="134"/>
                      <a:pt x="71" y="135"/>
                      <a:pt x="71" y="135"/>
                    </a:cubicBezTo>
                    <a:cubicBezTo>
                      <a:pt x="71" y="136"/>
                      <a:pt x="70" y="137"/>
                      <a:pt x="69" y="139"/>
                    </a:cubicBezTo>
                    <a:cubicBezTo>
                      <a:pt x="68" y="138"/>
                      <a:pt x="70" y="136"/>
                      <a:pt x="70" y="134"/>
                    </a:cubicBezTo>
                    <a:close/>
                    <a:moveTo>
                      <a:pt x="72" y="138"/>
                    </a:moveTo>
                    <a:cubicBezTo>
                      <a:pt x="74" y="139"/>
                      <a:pt x="72" y="141"/>
                      <a:pt x="71" y="142"/>
                    </a:cubicBezTo>
                    <a:cubicBezTo>
                      <a:pt x="69" y="141"/>
                      <a:pt x="72" y="139"/>
                      <a:pt x="72" y="138"/>
                    </a:cubicBezTo>
                    <a:close/>
                    <a:moveTo>
                      <a:pt x="75" y="199"/>
                    </a:moveTo>
                    <a:cubicBezTo>
                      <a:pt x="75" y="199"/>
                      <a:pt x="76" y="199"/>
                      <a:pt x="76" y="200"/>
                    </a:cubicBezTo>
                    <a:cubicBezTo>
                      <a:pt x="75" y="201"/>
                      <a:pt x="74" y="199"/>
                      <a:pt x="75" y="199"/>
                    </a:cubicBezTo>
                    <a:close/>
                    <a:moveTo>
                      <a:pt x="76" y="200"/>
                    </a:moveTo>
                    <a:cubicBezTo>
                      <a:pt x="77" y="200"/>
                      <a:pt x="77" y="202"/>
                      <a:pt x="76" y="203"/>
                    </a:cubicBezTo>
                    <a:cubicBezTo>
                      <a:pt x="75" y="202"/>
                      <a:pt x="75" y="201"/>
                      <a:pt x="76" y="200"/>
                    </a:cubicBezTo>
                    <a:close/>
                    <a:moveTo>
                      <a:pt x="76" y="110"/>
                    </a:moveTo>
                    <a:cubicBezTo>
                      <a:pt x="78" y="110"/>
                      <a:pt x="78" y="113"/>
                      <a:pt x="79" y="114"/>
                    </a:cubicBezTo>
                    <a:cubicBezTo>
                      <a:pt x="79" y="115"/>
                      <a:pt x="78" y="115"/>
                      <a:pt x="78" y="117"/>
                    </a:cubicBezTo>
                    <a:cubicBezTo>
                      <a:pt x="76" y="116"/>
                      <a:pt x="77" y="111"/>
                      <a:pt x="76" y="110"/>
                    </a:cubicBezTo>
                    <a:close/>
                    <a:moveTo>
                      <a:pt x="78" y="122"/>
                    </a:moveTo>
                    <a:cubicBezTo>
                      <a:pt x="80" y="122"/>
                      <a:pt x="78" y="125"/>
                      <a:pt x="77" y="125"/>
                    </a:cubicBezTo>
                    <a:cubicBezTo>
                      <a:pt x="77" y="124"/>
                      <a:pt x="77" y="123"/>
                      <a:pt x="78" y="122"/>
                    </a:cubicBezTo>
                    <a:close/>
                    <a:moveTo>
                      <a:pt x="78" y="183"/>
                    </a:moveTo>
                    <a:cubicBezTo>
                      <a:pt x="82" y="184"/>
                      <a:pt x="79" y="188"/>
                      <a:pt x="78" y="189"/>
                    </a:cubicBezTo>
                    <a:cubicBezTo>
                      <a:pt x="77" y="187"/>
                      <a:pt x="77" y="185"/>
                      <a:pt x="78" y="183"/>
                    </a:cubicBezTo>
                    <a:close/>
                    <a:moveTo>
                      <a:pt x="82" y="188"/>
                    </a:moveTo>
                    <a:cubicBezTo>
                      <a:pt x="84" y="191"/>
                      <a:pt x="81" y="193"/>
                      <a:pt x="80" y="196"/>
                    </a:cubicBezTo>
                    <a:cubicBezTo>
                      <a:pt x="76" y="194"/>
                      <a:pt x="80" y="189"/>
                      <a:pt x="82" y="188"/>
                    </a:cubicBezTo>
                    <a:close/>
                    <a:moveTo>
                      <a:pt x="82" y="182"/>
                    </a:moveTo>
                    <a:cubicBezTo>
                      <a:pt x="81" y="183"/>
                      <a:pt x="81" y="182"/>
                      <a:pt x="80" y="182"/>
                    </a:cubicBezTo>
                    <a:cubicBezTo>
                      <a:pt x="80" y="180"/>
                      <a:pt x="79" y="179"/>
                      <a:pt x="81" y="177"/>
                    </a:cubicBezTo>
                    <a:cubicBezTo>
                      <a:pt x="82" y="177"/>
                      <a:pt x="82" y="178"/>
                      <a:pt x="82" y="178"/>
                    </a:cubicBezTo>
                    <a:cubicBezTo>
                      <a:pt x="82" y="178"/>
                      <a:pt x="81" y="178"/>
                      <a:pt x="81" y="179"/>
                    </a:cubicBezTo>
                    <a:cubicBezTo>
                      <a:pt x="82" y="179"/>
                      <a:pt x="82" y="178"/>
                      <a:pt x="83" y="179"/>
                    </a:cubicBezTo>
                    <a:cubicBezTo>
                      <a:pt x="83" y="181"/>
                      <a:pt x="82" y="181"/>
                      <a:pt x="82" y="182"/>
                    </a:cubicBezTo>
                    <a:close/>
                    <a:moveTo>
                      <a:pt x="81" y="162"/>
                    </a:moveTo>
                    <a:cubicBezTo>
                      <a:pt x="82" y="160"/>
                      <a:pt x="83" y="160"/>
                      <a:pt x="83" y="158"/>
                    </a:cubicBezTo>
                    <a:cubicBezTo>
                      <a:pt x="85" y="160"/>
                      <a:pt x="86" y="163"/>
                      <a:pt x="84" y="166"/>
                    </a:cubicBezTo>
                    <a:cubicBezTo>
                      <a:pt x="83" y="165"/>
                      <a:pt x="82" y="163"/>
                      <a:pt x="81" y="162"/>
                    </a:cubicBezTo>
                    <a:close/>
                    <a:moveTo>
                      <a:pt x="85" y="177"/>
                    </a:moveTo>
                    <a:cubicBezTo>
                      <a:pt x="83" y="177"/>
                      <a:pt x="83" y="174"/>
                      <a:pt x="84" y="173"/>
                    </a:cubicBezTo>
                    <a:cubicBezTo>
                      <a:pt x="86" y="174"/>
                      <a:pt x="86" y="176"/>
                      <a:pt x="85" y="177"/>
                    </a:cubicBezTo>
                    <a:close/>
                    <a:moveTo>
                      <a:pt x="84" y="187"/>
                    </a:moveTo>
                    <a:cubicBezTo>
                      <a:pt x="83" y="186"/>
                      <a:pt x="83" y="185"/>
                      <a:pt x="84" y="183"/>
                    </a:cubicBezTo>
                    <a:cubicBezTo>
                      <a:pt x="84" y="183"/>
                      <a:pt x="85" y="183"/>
                      <a:pt x="85" y="183"/>
                    </a:cubicBezTo>
                    <a:cubicBezTo>
                      <a:pt x="86" y="185"/>
                      <a:pt x="86" y="187"/>
                      <a:pt x="84" y="187"/>
                    </a:cubicBezTo>
                    <a:close/>
                    <a:moveTo>
                      <a:pt x="85" y="155"/>
                    </a:moveTo>
                    <a:cubicBezTo>
                      <a:pt x="85" y="154"/>
                      <a:pt x="86" y="153"/>
                      <a:pt x="87" y="152"/>
                    </a:cubicBezTo>
                    <a:cubicBezTo>
                      <a:pt x="88" y="152"/>
                      <a:pt x="88" y="154"/>
                      <a:pt x="89" y="155"/>
                    </a:cubicBezTo>
                    <a:cubicBezTo>
                      <a:pt x="89" y="157"/>
                      <a:pt x="88" y="158"/>
                      <a:pt x="87" y="160"/>
                    </a:cubicBezTo>
                    <a:cubicBezTo>
                      <a:pt x="86" y="159"/>
                      <a:pt x="86" y="157"/>
                      <a:pt x="85" y="155"/>
                    </a:cubicBezTo>
                    <a:close/>
                    <a:moveTo>
                      <a:pt x="87" y="188"/>
                    </a:moveTo>
                    <a:cubicBezTo>
                      <a:pt x="89" y="189"/>
                      <a:pt x="90" y="194"/>
                      <a:pt x="88" y="194"/>
                    </a:cubicBezTo>
                    <a:cubicBezTo>
                      <a:pt x="86" y="193"/>
                      <a:pt x="86" y="191"/>
                      <a:pt x="86" y="190"/>
                    </a:cubicBezTo>
                    <a:cubicBezTo>
                      <a:pt x="86" y="189"/>
                      <a:pt x="87" y="189"/>
                      <a:pt x="87" y="188"/>
                    </a:cubicBezTo>
                    <a:close/>
                    <a:moveTo>
                      <a:pt x="90" y="177"/>
                    </a:moveTo>
                    <a:cubicBezTo>
                      <a:pt x="88" y="176"/>
                      <a:pt x="89" y="173"/>
                      <a:pt x="91" y="172"/>
                    </a:cubicBezTo>
                    <a:cubicBezTo>
                      <a:pt x="92" y="173"/>
                      <a:pt x="90" y="174"/>
                      <a:pt x="92" y="174"/>
                    </a:cubicBezTo>
                    <a:cubicBezTo>
                      <a:pt x="92" y="175"/>
                      <a:pt x="91" y="175"/>
                      <a:pt x="91" y="177"/>
                    </a:cubicBezTo>
                    <a:cubicBezTo>
                      <a:pt x="90" y="176"/>
                      <a:pt x="90" y="176"/>
                      <a:pt x="90" y="177"/>
                    </a:cubicBezTo>
                    <a:close/>
                    <a:moveTo>
                      <a:pt x="91" y="167"/>
                    </a:moveTo>
                    <a:cubicBezTo>
                      <a:pt x="89" y="165"/>
                      <a:pt x="91" y="163"/>
                      <a:pt x="92" y="162"/>
                    </a:cubicBezTo>
                    <a:cubicBezTo>
                      <a:pt x="94" y="163"/>
                      <a:pt x="92" y="165"/>
                      <a:pt x="91" y="167"/>
                    </a:cubicBezTo>
                    <a:close/>
                    <a:moveTo>
                      <a:pt x="95" y="160"/>
                    </a:moveTo>
                    <a:cubicBezTo>
                      <a:pt x="93" y="159"/>
                      <a:pt x="95" y="156"/>
                      <a:pt x="97" y="157"/>
                    </a:cubicBezTo>
                    <a:cubicBezTo>
                      <a:pt x="96" y="158"/>
                      <a:pt x="96" y="159"/>
                      <a:pt x="95" y="160"/>
                    </a:cubicBezTo>
                    <a:close/>
                    <a:moveTo>
                      <a:pt x="98" y="135"/>
                    </a:moveTo>
                    <a:cubicBezTo>
                      <a:pt x="96" y="134"/>
                      <a:pt x="98" y="133"/>
                      <a:pt x="98" y="131"/>
                    </a:cubicBezTo>
                    <a:cubicBezTo>
                      <a:pt x="100" y="132"/>
                      <a:pt x="99" y="135"/>
                      <a:pt x="98" y="135"/>
                    </a:cubicBezTo>
                    <a:close/>
                    <a:moveTo>
                      <a:pt x="98" y="123"/>
                    </a:moveTo>
                    <a:cubicBezTo>
                      <a:pt x="99" y="123"/>
                      <a:pt x="99" y="124"/>
                      <a:pt x="99" y="125"/>
                    </a:cubicBezTo>
                    <a:cubicBezTo>
                      <a:pt x="98" y="125"/>
                      <a:pt x="98" y="124"/>
                      <a:pt x="98" y="123"/>
                    </a:cubicBezTo>
                    <a:close/>
                    <a:moveTo>
                      <a:pt x="99" y="88"/>
                    </a:moveTo>
                    <a:cubicBezTo>
                      <a:pt x="100" y="88"/>
                      <a:pt x="100" y="90"/>
                      <a:pt x="99" y="90"/>
                    </a:cubicBezTo>
                    <a:cubicBezTo>
                      <a:pt x="99" y="90"/>
                      <a:pt x="99" y="89"/>
                      <a:pt x="99" y="88"/>
                    </a:cubicBezTo>
                    <a:close/>
                    <a:moveTo>
                      <a:pt x="100" y="135"/>
                    </a:moveTo>
                    <a:cubicBezTo>
                      <a:pt x="101" y="135"/>
                      <a:pt x="100" y="137"/>
                      <a:pt x="99" y="137"/>
                    </a:cubicBezTo>
                    <a:cubicBezTo>
                      <a:pt x="98" y="136"/>
                      <a:pt x="100" y="136"/>
                      <a:pt x="100" y="135"/>
                    </a:cubicBezTo>
                    <a:close/>
                    <a:moveTo>
                      <a:pt x="101" y="154"/>
                    </a:moveTo>
                    <a:cubicBezTo>
                      <a:pt x="102" y="155"/>
                      <a:pt x="102" y="158"/>
                      <a:pt x="101" y="158"/>
                    </a:cubicBezTo>
                    <a:cubicBezTo>
                      <a:pt x="100" y="158"/>
                      <a:pt x="100" y="157"/>
                      <a:pt x="100" y="156"/>
                    </a:cubicBezTo>
                    <a:cubicBezTo>
                      <a:pt x="100" y="156"/>
                      <a:pt x="101" y="155"/>
                      <a:pt x="101" y="154"/>
                    </a:cubicBezTo>
                    <a:close/>
                    <a:moveTo>
                      <a:pt x="100" y="73"/>
                    </a:moveTo>
                    <a:cubicBezTo>
                      <a:pt x="101" y="75"/>
                      <a:pt x="102" y="76"/>
                      <a:pt x="102" y="78"/>
                    </a:cubicBezTo>
                    <a:cubicBezTo>
                      <a:pt x="101" y="77"/>
                      <a:pt x="99" y="75"/>
                      <a:pt x="100" y="73"/>
                    </a:cubicBezTo>
                    <a:close/>
                    <a:moveTo>
                      <a:pt x="100" y="65"/>
                    </a:moveTo>
                    <a:cubicBezTo>
                      <a:pt x="100" y="64"/>
                      <a:pt x="100" y="64"/>
                      <a:pt x="100" y="63"/>
                    </a:cubicBezTo>
                    <a:cubicBezTo>
                      <a:pt x="101" y="63"/>
                      <a:pt x="101" y="65"/>
                      <a:pt x="100" y="65"/>
                    </a:cubicBezTo>
                    <a:close/>
                    <a:moveTo>
                      <a:pt x="99" y="48"/>
                    </a:moveTo>
                    <a:cubicBezTo>
                      <a:pt x="99" y="46"/>
                      <a:pt x="97" y="44"/>
                      <a:pt x="98" y="42"/>
                    </a:cubicBezTo>
                    <a:cubicBezTo>
                      <a:pt x="99" y="43"/>
                      <a:pt x="99" y="46"/>
                      <a:pt x="100" y="47"/>
                    </a:cubicBezTo>
                    <a:cubicBezTo>
                      <a:pt x="100" y="48"/>
                      <a:pt x="100" y="48"/>
                      <a:pt x="99" y="48"/>
                    </a:cubicBezTo>
                    <a:close/>
                    <a:moveTo>
                      <a:pt x="99" y="59"/>
                    </a:moveTo>
                    <a:cubicBezTo>
                      <a:pt x="100" y="60"/>
                      <a:pt x="99" y="61"/>
                      <a:pt x="99" y="61"/>
                    </a:cubicBezTo>
                    <a:cubicBezTo>
                      <a:pt x="98" y="60"/>
                      <a:pt x="96" y="57"/>
                      <a:pt x="97" y="55"/>
                    </a:cubicBezTo>
                    <a:cubicBezTo>
                      <a:pt x="98" y="55"/>
                      <a:pt x="98" y="59"/>
                      <a:pt x="99" y="59"/>
                    </a:cubicBezTo>
                    <a:close/>
                    <a:moveTo>
                      <a:pt x="97" y="67"/>
                    </a:moveTo>
                    <a:cubicBezTo>
                      <a:pt x="99" y="67"/>
                      <a:pt x="99" y="69"/>
                      <a:pt x="98" y="71"/>
                    </a:cubicBezTo>
                    <a:cubicBezTo>
                      <a:pt x="97" y="71"/>
                      <a:pt x="98" y="68"/>
                      <a:pt x="96" y="69"/>
                    </a:cubicBezTo>
                    <a:cubicBezTo>
                      <a:pt x="97" y="68"/>
                      <a:pt x="97" y="67"/>
                      <a:pt x="97" y="67"/>
                    </a:cubicBezTo>
                    <a:close/>
                    <a:moveTo>
                      <a:pt x="92" y="59"/>
                    </a:moveTo>
                    <a:cubicBezTo>
                      <a:pt x="91" y="57"/>
                      <a:pt x="91" y="55"/>
                      <a:pt x="90" y="54"/>
                    </a:cubicBezTo>
                    <a:cubicBezTo>
                      <a:pt x="90" y="53"/>
                      <a:pt x="91" y="52"/>
                      <a:pt x="92" y="51"/>
                    </a:cubicBezTo>
                    <a:cubicBezTo>
                      <a:pt x="94" y="52"/>
                      <a:pt x="95" y="58"/>
                      <a:pt x="92" y="59"/>
                    </a:cubicBezTo>
                    <a:close/>
                    <a:moveTo>
                      <a:pt x="91" y="40"/>
                    </a:moveTo>
                    <a:cubicBezTo>
                      <a:pt x="92" y="42"/>
                      <a:pt x="93" y="43"/>
                      <a:pt x="93" y="45"/>
                    </a:cubicBezTo>
                    <a:cubicBezTo>
                      <a:pt x="92" y="45"/>
                      <a:pt x="91" y="42"/>
                      <a:pt x="91" y="40"/>
                    </a:cubicBezTo>
                    <a:close/>
                    <a:moveTo>
                      <a:pt x="91" y="30"/>
                    </a:moveTo>
                    <a:cubicBezTo>
                      <a:pt x="92" y="31"/>
                      <a:pt x="92" y="33"/>
                      <a:pt x="92" y="35"/>
                    </a:cubicBezTo>
                    <a:cubicBezTo>
                      <a:pt x="90" y="34"/>
                      <a:pt x="90" y="32"/>
                      <a:pt x="91" y="30"/>
                    </a:cubicBezTo>
                    <a:close/>
                    <a:moveTo>
                      <a:pt x="89" y="51"/>
                    </a:moveTo>
                    <a:cubicBezTo>
                      <a:pt x="88" y="49"/>
                      <a:pt x="88" y="47"/>
                      <a:pt x="87" y="46"/>
                    </a:cubicBezTo>
                    <a:cubicBezTo>
                      <a:pt x="87" y="45"/>
                      <a:pt x="89" y="44"/>
                      <a:pt x="89" y="43"/>
                    </a:cubicBezTo>
                    <a:cubicBezTo>
                      <a:pt x="90" y="45"/>
                      <a:pt x="92" y="49"/>
                      <a:pt x="89" y="51"/>
                    </a:cubicBezTo>
                    <a:close/>
                    <a:moveTo>
                      <a:pt x="86" y="43"/>
                    </a:moveTo>
                    <a:cubicBezTo>
                      <a:pt x="85" y="40"/>
                      <a:pt x="84" y="37"/>
                      <a:pt x="87" y="35"/>
                    </a:cubicBezTo>
                    <a:cubicBezTo>
                      <a:pt x="88" y="37"/>
                      <a:pt x="89" y="42"/>
                      <a:pt x="86" y="43"/>
                    </a:cubicBezTo>
                    <a:close/>
                    <a:moveTo>
                      <a:pt x="86" y="55"/>
                    </a:moveTo>
                    <a:cubicBezTo>
                      <a:pt x="86" y="54"/>
                      <a:pt x="85" y="52"/>
                      <a:pt x="85" y="50"/>
                    </a:cubicBezTo>
                    <a:cubicBezTo>
                      <a:pt x="86" y="50"/>
                      <a:pt x="88" y="54"/>
                      <a:pt x="86" y="55"/>
                    </a:cubicBezTo>
                    <a:close/>
                    <a:moveTo>
                      <a:pt x="86" y="79"/>
                    </a:moveTo>
                    <a:cubicBezTo>
                      <a:pt x="85" y="78"/>
                      <a:pt x="85" y="76"/>
                      <a:pt x="84" y="74"/>
                    </a:cubicBezTo>
                    <a:cubicBezTo>
                      <a:pt x="85" y="76"/>
                      <a:pt x="86" y="77"/>
                      <a:pt x="86" y="79"/>
                    </a:cubicBezTo>
                    <a:close/>
                    <a:moveTo>
                      <a:pt x="86" y="95"/>
                    </a:moveTo>
                    <a:cubicBezTo>
                      <a:pt x="86" y="95"/>
                      <a:pt x="86" y="96"/>
                      <a:pt x="87" y="95"/>
                    </a:cubicBezTo>
                    <a:cubicBezTo>
                      <a:pt x="86" y="97"/>
                      <a:pt x="88" y="98"/>
                      <a:pt x="89" y="100"/>
                    </a:cubicBezTo>
                    <a:cubicBezTo>
                      <a:pt x="88" y="100"/>
                      <a:pt x="87" y="101"/>
                      <a:pt x="87" y="102"/>
                    </a:cubicBezTo>
                    <a:cubicBezTo>
                      <a:pt x="85" y="101"/>
                      <a:pt x="85" y="99"/>
                      <a:pt x="84" y="98"/>
                    </a:cubicBezTo>
                    <a:cubicBezTo>
                      <a:pt x="84" y="96"/>
                      <a:pt x="85" y="96"/>
                      <a:pt x="86" y="95"/>
                    </a:cubicBezTo>
                    <a:close/>
                    <a:moveTo>
                      <a:pt x="83" y="95"/>
                    </a:moveTo>
                    <a:cubicBezTo>
                      <a:pt x="81" y="94"/>
                      <a:pt x="81" y="92"/>
                      <a:pt x="83" y="90"/>
                    </a:cubicBezTo>
                    <a:cubicBezTo>
                      <a:pt x="86" y="91"/>
                      <a:pt x="83" y="93"/>
                      <a:pt x="83" y="95"/>
                    </a:cubicBezTo>
                    <a:close/>
                    <a:moveTo>
                      <a:pt x="84" y="85"/>
                    </a:moveTo>
                    <a:cubicBezTo>
                      <a:pt x="82" y="83"/>
                      <a:pt x="80" y="80"/>
                      <a:pt x="81" y="78"/>
                    </a:cubicBezTo>
                    <a:cubicBezTo>
                      <a:pt x="83" y="79"/>
                      <a:pt x="83" y="82"/>
                      <a:pt x="84" y="85"/>
                    </a:cubicBezTo>
                    <a:close/>
                    <a:moveTo>
                      <a:pt x="83" y="44"/>
                    </a:moveTo>
                    <a:cubicBezTo>
                      <a:pt x="84" y="44"/>
                      <a:pt x="84" y="45"/>
                      <a:pt x="84" y="46"/>
                    </a:cubicBezTo>
                    <a:cubicBezTo>
                      <a:pt x="83" y="46"/>
                      <a:pt x="83" y="45"/>
                      <a:pt x="83" y="44"/>
                    </a:cubicBezTo>
                    <a:close/>
                    <a:moveTo>
                      <a:pt x="80" y="40"/>
                    </a:moveTo>
                    <a:cubicBezTo>
                      <a:pt x="79" y="40"/>
                      <a:pt x="79" y="38"/>
                      <a:pt x="78" y="39"/>
                    </a:cubicBezTo>
                    <a:cubicBezTo>
                      <a:pt x="78" y="37"/>
                      <a:pt x="80" y="36"/>
                      <a:pt x="81" y="34"/>
                    </a:cubicBezTo>
                    <a:cubicBezTo>
                      <a:pt x="82" y="36"/>
                      <a:pt x="82" y="40"/>
                      <a:pt x="80" y="40"/>
                    </a:cubicBezTo>
                    <a:close/>
                    <a:moveTo>
                      <a:pt x="72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3"/>
                      <a:pt x="72" y="42"/>
                      <a:pt x="72" y="43"/>
                    </a:cubicBezTo>
                    <a:cubicBezTo>
                      <a:pt x="71" y="42"/>
                      <a:pt x="71" y="39"/>
                      <a:pt x="70" y="38"/>
                    </a:cubicBezTo>
                    <a:cubicBezTo>
                      <a:pt x="72" y="35"/>
                      <a:pt x="74" y="30"/>
                      <a:pt x="78" y="32"/>
                    </a:cubicBezTo>
                    <a:cubicBezTo>
                      <a:pt x="77" y="36"/>
                      <a:pt x="74" y="39"/>
                      <a:pt x="72" y="42"/>
                    </a:cubicBezTo>
                    <a:close/>
                    <a:moveTo>
                      <a:pt x="68" y="60"/>
                    </a:moveTo>
                    <a:cubicBezTo>
                      <a:pt x="67" y="61"/>
                      <a:pt x="67" y="63"/>
                      <a:pt x="66" y="64"/>
                    </a:cubicBezTo>
                    <a:cubicBezTo>
                      <a:pt x="64" y="62"/>
                      <a:pt x="66" y="60"/>
                      <a:pt x="67" y="58"/>
                    </a:cubicBezTo>
                    <a:cubicBezTo>
                      <a:pt x="68" y="58"/>
                      <a:pt x="68" y="59"/>
                      <a:pt x="68" y="60"/>
                    </a:cubicBezTo>
                    <a:close/>
                    <a:moveTo>
                      <a:pt x="65" y="50"/>
                    </a:moveTo>
                    <a:cubicBezTo>
                      <a:pt x="66" y="49"/>
                      <a:pt x="64" y="48"/>
                      <a:pt x="65" y="46"/>
                    </a:cubicBezTo>
                    <a:cubicBezTo>
                      <a:pt x="65" y="46"/>
                      <a:pt x="65" y="45"/>
                      <a:pt x="66" y="45"/>
                    </a:cubicBezTo>
                    <a:cubicBezTo>
                      <a:pt x="67" y="46"/>
                      <a:pt x="68" y="50"/>
                      <a:pt x="65" y="50"/>
                    </a:cubicBezTo>
                    <a:close/>
                    <a:moveTo>
                      <a:pt x="63" y="31"/>
                    </a:moveTo>
                    <a:cubicBezTo>
                      <a:pt x="63" y="29"/>
                      <a:pt x="64" y="29"/>
                      <a:pt x="64" y="28"/>
                    </a:cubicBezTo>
                    <a:cubicBezTo>
                      <a:pt x="66" y="27"/>
                      <a:pt x="65" y="29"/>
                      <a:pt x="66" y="29"/>
                    </a:cubicBezTo>
                    <a:cubicBezTo>
                      <a:pt x="66" y="30"/>
                      <a:pt x="64" y="32"/>
                      <a:pt x="63" y="31"/>
                    </a:cubicBezTo>
                    <a:close/>
                    <a:moveTo>
                      <a:pt x="64" y="41"/>
                    </a:moveTo>
                    <a:cubicBezTo>
                      <a:pt x="64" y="41"/>
                      <a:pt x="64" y="41"/>
                      <a:pt x="65" y="41"/>
                    </a:cubicBezTo>
                    <a:cubicBezTo>
                      <a:pt x="65" y="42"/>
                      <a:pt x="64" y="42"/>
                      <a:pt x="65" y="43"/>
                    </a:cubicBezTo>
                    <a:cubicBezTo>
                      <a:pt x="64" y="43"/>
                      <a:pt x="64" y="44"/>
                      <a:pt x="63" y="44"/>
                    </a:cubicBezTo>
                    <a:cubicBezTo>
                      <a:pt x="63" y="43"/>
                      <a:pt x="63" y="43"/>
                      <a:pt x="64" y="41"/>
                    </a:cubicBezTo>
                    <a:close/>
                    <a:moveTo>
                      <a:pt x="59" y="146"/>
                    </a:moveTo>
                    <a:cubicBezTo>
                      <a:pt x="59" y="145"/>
                      <a:pt x="60" y="145"/>
                      <a:pt x="60" y="144"/>
                    </a:cubicBezTo>
                    <a:cubicBezTo>
                      <a:pt x="61" y="145"/>
                      <a:pt x="62" y="148"/>
                      <a:pt x="60" y="148"/>
                    </a:cubicBezTo>
                    <a:cubicBezTo>
                      <a:pt x="60" y="147"/>
                      <a:pt x="60" y="147"/>
                      <a:pt x="59" y="146"/>
                    </a:cubicBezTo>
                    <a:close/>
                    <a:moveTo>
                      <a:pt x="56" y="60"/>
                    </a:moveTo>
                    <a:cubicBezTo>
                      <a:pt x="57" y="60"/>
                      <a:pt x="57" y="60"/>
                      <a:pt x="58" y="60"/>
                    </a:cubicBezTo>
                    <a:cubicBezTo>
                      <a:pt x="57" y="63"/>
                      <a:pt x="57" y="65"/>
                      <a:pt x="55" y="66"/>
                    </a:cubicBezTo>
                    <a:cubicBezTo>
                      <a:pt x="53" y="64"/>
                      <a:pt x="55" y="62"/>
                      <a:pt x="56" y="60"/>
                    </a:cubicBezTo>
                    <a:close/>
                    <a:moveTo>
                      <a:pt x="56" y="51"/>
                    </a:moveTo>
                    <a:cubicBezTo>
                      <a:pt x="54" y="50"/>
                      <a:pt x="54" y="48"/>
                      <a:pt x="55" y="47"/>
                    </a:cubicBezTo>
                    <a:cubicBezTo>
                      <a:pt x="56" y="48"/>
                      <a:pt x="55" y="49"/>
                      <a:pt x="56" y="51"/>
                    </a:cubicBezTo>
                    <a:close/>
                    <a:moveTo>
                      <a:pt x="55" y="71"/>
                    </a:moveTo>
                    <a:cubicBezTo>
                      <a:pt x="56" y="72"/>
                      <a:pt x="56" y="73"/>
                      <a:pt x="57" y="73"/>
                    </a:cubicBezTo>
                    <a:cubicBezTo>
                      <a:pt x="56" y="75"/>
                      <a:pt x="55" y="76"/>
                      <a:pt x="54" y="77"/>
                    </a:cubicBezTo>
                    <a:cubicBezTo>
                      <a:pt x="52" y="75"/>
                      <a:pt x="54" y="73"/>
                      <a:pt x="55" y="71"/>
                    </a:cubicBezTo>
                    <a:close/>
                    <a:moveTo>
                      <a:pt x="57" y="75"/>
                    </a:moveTo>
                    <a:cubicBezTo>
                      <a:pt x="58" y="76"/>
                      <a:pt x="57" y="79"/>
                      <a:pt x="55" y="80"/>
                    </a:cubicBezTo>
                    <a:cubicBezTo>
                      <a:pt x="54" y="78"/>
                      <a:pt x="57" y="77"/>
                      <a:pt x="57" y="75"/>
                    </a:cubicBezTo>
                    <a:close/>
                    <a:moveTo>
                      <a:pt x="55" y="86"/>
                    </a:moveTo>
                    <a:cubicBezTo>
                      <a:pt x="56" y="86"/>
                      <a:pt x="56" y="87"/>
                      <a:pt x="57" y="88"/>
                    </a:cubicBezTo>
                    <a:cubicBezTo>
                      <a:pt x="56" y="89"/>
                      <a:pt x="55" y="90"/>
                      <a:pt x="55" y="91"/>
                    </a:cubicBezTo>
                    <a:cubicBezTo>
                      <a:pt x="53" y="89"/>
                      <a:pt x="54" y="87"/>
                      <a:pt x="55" y="86"/>
                    </a:cubicBezTo>
                    <a:close/>
                    <a:moveTo>
                      <a:pt x="57" y="96"/>
                    </a:moveTo>
                    <a:cubicBezTo>
                      <a:pt x="57" y="93"/>
                      <a:pt x="59" y="93"/>
                      <a:pt x="59" y="91"/>
                    </a:cubicBezTo>
                    <a:cubicBezTo>
                      <a:pt x="60" y="92"/>
                      <a:pt x="58" y="95"/>
                      <a:pt x="57" y="96"/>
                    </a:cubicBezTo>
                    <a:close/>
                    <a:moveTo>
                      <a:pt x="58" y="105"/>
                    </a:moveTo>
                    <a:cubicBezTo>
                      <a:pt x="58" y="104"/>
                      <a:pt x="57" y="103"/>
                      <a:pt x="58" y="102"/>
                    </a:cubicBezTo>
                    <a:cubicBezTo>
                      <a:pt x="58" y="102"/>
                      <a:pt x="60" y="105"/>
                      <a:pt x="58" y="105"/>
                    </a:cubicBezTo>
                    <a:close/>
                    <a:moveTo>
                      <a:pt x="60" y="113"/>
                    </a:moveTo>
                    <a:cubicBezTo>
                      <a:pt x="60" y="115"/>
                      <a:pt x="58" y="117"/>
                      <a:pt x="57" y="118"/>
                    </a:cubicBezTo>
                    <a:cubicBezTo>
                      <a:pt x="56" y="116"/>
                      <a:pt x="58" y="114"/>
                      <a:pt x="60" y="113"/>
                    </a:cubicBezTo>
                    <a:close/>
                    <a:moveTo>
                      <a:pt x="60" y="73"/>
                    </a:moveTo>
                    <a:cubicBezTo>
                      <a:pt x="61" y="71"/>
                      <a:pt x="59" y="69"/>
                      <a:pt x="61" y="68"/>
                    </a:cubicBezTo>
                    <a:cubicBezTo>
                      <a:pt x="63" y="69"/>
                      <a:pt x="61" y="72"/>
                      <a:pt x="60" y="73"/>
                    </a:cubicBezTo>
                    <a:close/>
                    <a:moveTo>
                      <a:pt x="62" y="61"/>
                    </a:moveTo>
                    <a:cubicBezTo>
                      <a:pt x="63" y="62"/>
                      <a:pt x="63" y="63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2"/>
                      <a:pt x="62" y="61"/>
                    </a:cubicBezTo>
                    <a:close/>
                    <a:moveTo>
                      <a:pt x="60" y="68"/>
                    </a:moveTo>
                    <a:cubicBezTo>
                      <a:pt x="60" y="66"/>
                      <a:pt x="59" y="67"/>
                      <a:pt x="60" y="65"/>
                    </a:cubicBezTo>
                    <a:cubicBezTo>
                      <a:pt x="60" y="66"/>
                      <a:pt x="62" y="68"/>
                      <a:pt x="60" y="68"/>
                    </a:cubicBezTo>
                    <a:close/>
                    <a:moveTo>
                      <a:pt x="60" y="117"/>
                    </a:moveTo>
                    <a:cubicBezTo>
                      <a:pt x="61" y="118"/>
                      <a:pt x="60" y="121"/>
                      <a:pt x="60" y="123"/>
                    </a:cubicBezTo>
                    <a:cubicBezTo>
                      <a:pt x="59" y="122"/>
                      <a:pt x="58" y="121"/>
                      <a:pt x="58" y="119"/>
                    </a:cubicBezTo>
                    <a:cubicBezTo>
                      <a:pt x="59" y="119"/>
                      <a:pt x="59" y="118"/>
                      <a:pt x="60" y="117"/>
                    </a:cubicBezTo>
                    <a:close/>
                    <a:moveTo>
                      <a:pt x="59" y="133"/>
                    </a:moveTo>
                    <a:cubicBezTo>
                      <a:pt x="58" y="133"/>
                      <a:pt x="60" y="132"/>
                      <a:pt x="60" y="130"/>
                    </a:cubicBezTo>
                    <a:cubicBezTo>
                      <a:pt x="61" y="132"/>
                      <a:pt x="59" y="133"/>
                      <a:pt x="59" y="133"/>
                    </a:cubicBezTo>
                    <a:close/>
                    <a:moveTo>
                      <a:pt x="59" y="140"/>
                    </a:moveTo>
                    <a:cubicBezTo>
                      <a:pt x="61" y="141"/>
                      <a:pt x="59" y="143"/>
                      <a:pt x="59" y="143"/>
                    </a:cubicBezTo>
                    <a:cubicBezTo>
                      <a:pt x="58" y="143"/>
                      <a:pt x="59" y="141"/>
                      <a:pt x="59" y="140"/>
                    </a:cubicBezTo>
                    <a:close/>
                    <a:moveTo>
                      <a:pt x="60" y="77"/>
                    </a:moveTo>
                    <a:cubicBezTo>
                      <a:pt x="61" y="75"/>
                      <a:pt x="62" y="74"/>
                      <a:pt x="63" y="73"/>
                    </a:cubicBezTo>
                    <a:cubicBezTo>
                      <a:pt x="64" y="74"/>
                      <a:pt x="62" y="77"/>
                      <a:pt x="63" y="80"/>
                    </a:cubicBezTo>
                    <a:cubicBezTo>
                      <a:pt x="61" y="79"/>
                      <a:pt x="61" y="77"/>
                      <a:pt x="60" y="77"/>
                    </a:cubicBezTo>
                    <a:close/>
                    <a:moveTo>
                      <a:pt x="63" y="87"/>
                    </a:moveTo>
                    <a:cubicBezTo>
                      <a:pt x="62" y="87"/>
                      <a:pt x="62" y="87"/>
                      <a:pt x="62" y="88"/>
                    </a:cubicBezTo>
                    <a:cubicBezTo>
                      <a:pt x="60" y="87"/>
                      <a:pt x="62" y="87"/>
                      <a:pt x="62" y="86"/>
                    </a:cubicBezTo>
                    <a:cubicBezTo>
                      <a:pt x="62" y="86"/>
                      <a:pt x="63" y="86"/>
                      <a:pt x="63" y="86"/>
                    </a:cubicBezTo>
                    <a:cubicBezTo>
                      <a:pt x="63" y="85"/>
                      <a:pt x="62" y="87"/>
                      <a:pt x="63" y="87"/>
                    </a:cubicBezTo>
                    <a:close/>
                    <a:moveTo>
                      <a:pt x="63" y="89"/>
                    </a:moveTo>
                    <a:cubicBezTo>
                      <a:pt x="63" y="90"/>
                      <a:pt x="63" y="90"/>
                      <a:pt x="62" y="91"/>
                    </a:cubicBezTo>
                    <a:cubicBezTo>
                      <a:pt x="61" y="91"/>
                      <a:pt x="62" y="89"/>
                      <a:pt x="63" y="89"/>
                    </a:cubicBezTo>
                    <a:close/>
                    <a:moveTo>
                      <a:pt x="62" y="96"/>
                    </a:moveTo>
                    <a:cubicBezTo>
                      <a:pt x="63" y="96"/>
                      <a:pt x="62" y="97"/>
                      <a:pt x="63" y="97"/>
                    </a:cubicBezTo>
                    <a:cubicBezTo>
                      <a:pt x="63" y="98"/>
                      <a:pt x="62" y="99"/>
                      <a:pt x="62" y="100"/>
                    </a:cubicBezTo>
                    <a:cubicBezTo>
                      <a:pt x="60" y="99"/>
                      <a:pt x="62" y="97"/>
                      <a:pt x="62" y="96"/>
                    </a:cubicBezTo>
                    <a:close/>
                    <a:moveTo>
                      <a:pt x="63" y="99"/>
                    </a:moveTo>
                    <a:cubicBezTo>
                      <a:pt x="64" y="101"/>
                      <a:pt x="62" y="102"/>
                      <a:pt x="62" y="104"/>
                    </a:cubicBezTo>
                    <a:cubicBezTo>
                      <a:pt x="61" y="103"/>
                      <a:pt x="63" y="100"/>
                      <a:pt x="63" y="99"/>
                    </a:cubicBezTo>
                    <a:close/>
                    <a:moveTo>
                      <a:pt x="64" y="108"/>
                    </a:moveTo>
                    <a:cubicBezTo>
                      <a:pt x="64" y="107"/>
                      <a:pt x="63" y="107"/>
                      <a:pt x="63" y="106"/>
                    </a:cubicBezTo>
                    <a:cubicBezTo>
                      <a:pt x="64" y="106"/>
                      <a:pt x="64" y="107"/>
                      <a:pt x="64" y="108"/>
                    </a:cubicBezTo>
                    <a:close/>
                    <a:moveTo>
                      <a:pt x="63" y="49"/>
                    </a:moveTo>
                    <a:cubicBezTo>
                      <a:pt x="65" y="52"/>
                      <a:pt x="63" y="54"/>
                      <a:pt x="62" y="56"/>
                    </a:cubicBezTo>
                    <a:cubicBezTo>
                      <a:pt x="59" y="55"/>
                      <a:pt x="61" y="52"/>
                      <a:pt x="63" y="49"/>
                    </a:cubicBezTo>
                    <a:close/>
                    <a:moveTo>
                      <a:pt x="59" y="50"/>
                    </a:moveTo>
                    <a:cubicBezTo>
                      <a:pt x="58" y="49"/>
                      <a:pt x="60" y="47"/>
                      <a:pt x="61" y="45"/>
                    </a:cubicBezTo>
                    <a:cubicBezTo>
                      <a:pt x="61" y="45"/>
                      <a:pt x="61" y="46"/>
                      <a:pt x="62" y="46"/>
                    </a:cubicBezTo>
                    <a:cubicBezTo>
                      <a:pt x="61" y="48"/>
                      <a:pt x="60" y="49"/>
                      <a:pt x="59" y="50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1" y="60"/>
                      <a:pt x="59" y="60"/>
                    </a:cubicBezTo>
                    <a:cubicBezTo>
                      <a:pt x="59" y="59"/>
                      <a:pt x="58" y="58"/>
                      <a:pt x="59" y="57"/>
                    </a:cubicBezTo>
                    <a:close/>
                    <a:moveTo>
                      <a:pt x="59" y="85"/>
                    </a:moveTo>
                    <a:cubicBezTo>
                      <a:pt x="57" y="84"/>
                      <a:pt x="57" y="81"/>
                      <a:pt x="58" y="80"/>
                    </a:cubicBezTo>
                    <a:cubicBezTo>
                      <a:pt x="59" y="81"/>
                      <a:pt x="59" y="84"/>
                      <a:pt x="59" y="85"/>
                    </a:cubicBezTo>
                    <a:close/>
                    <a:moveTo>
                      <a:pt x="58" y="71"/>
                    </a:moveTo>
                    <a:cubicBezTo>
                      <a:pt x="57" y="71"/>
                      <a:pt x="57" y="69"/>
                      <a:pt x="58" y="68"/>
                    </a:cubicBezTo>
                    <a:cubicBezTo>
                      <a:pt x="59" y="68"/>
                      <a:pt x="58" y="70"/>
                      <a:pt x="58" y="71"/>
                    </a:cubicBezTo>
                    <a:close/>
                    <a:moveTo>
                      <a:pt x="56" y="43"/>
                    </a:moveTo>
                    <a:cubicBezTo>
                      <a:pt x="54" y="42"/>
                      <a:pt x="57" y="40"/>
                      <a:pt x="57" y="39"/>
                    </a:cubicBezTo>
                    <a:cubicBezTo>
                      <a:pt x="59" y="40"/>
                      <a:pt x="56" y="42"/>
                      <a:pt x="56" y="43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4" y="38"/>
                      <a:pt x="54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5" y="37"/>
                      <a:pt x="55" y="38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4" y="44"/>
                      <a:pt x="54" y="44"/>
                    </a:cubicBezTo>
                    <a:cubicBezTo>
                      <a:pt x="55" y="44"/>
                      <a:pt x="55" y="46"/>
                      <a:pt x="54" y="45"/>
                    </a:cubicBezTo>
                    <a:close/>
                    <a:moveTo>
                      <a:pt x="55" y="56"/>
                    </a:moveTo>
                    <a:cubicBezTo>
                      <a:pt x="55" y="56"/>
                      <a:pt x="55" y="56"/>
                      <a:pt x="56" y="56"/>
                    </a:cubicBezTo>
                    <a:cubicBezTo>
                      <a:pt x="55" y="57"/>
                      <a:pt x="54" y="58"/>
                      <a:pt x="54" y="59"/>
                    </a:cubicBezTo>
                    <a:cubicBezTo>
                      <a:pt x="52" y="58"/>
                      <a:pt x="54" y="57"/>
                      <a:pt x="55" y="56"/>
                    </a:cubicBezTo>
                    <a:close/>
                    <a:moveTo>
                      <a:pt x="53" y="80"/>
                    </a:moveTo>
                    <a:cubicBezTo>
                      <a:pt x="52" y="80"/>
                      <a:pt x="52" y="81"/>
                      <a:pt x="52" y="82"/>
                    </a:cubicBezTo>
                    <a:cubicBezTo>
                      <a:pt x="51" y="81"/>
                      <a:pt x="52" y="80"/>
                      <a:pt x="51" y="79"/>
                    </a:cubicBezTo>
                    <a:cubicBezTo>
                      <a:pt x="52" y="79"/>
                      <a:pt x="52" y="80"/>
                      <a:pt x="53" y="80"/>
                    </a:cubicBezTo>
                    <a:close/>
                    <a:moveTo>
                      <a:pt x="52" y="151"/>
                    </a:moveTo>
                    <a:cubicBezTo>
                      <a:pt x="51" y="150"/>
                      <a:pt x="51" y="148"/>
                      <a:pt x="51" y="146"/>
                    </a:cubicBezTo>
                    <a:cubicBezTo>
                      <a:pt x="52" y="147"/>
                      <a:pt x="53" y="150"/>
                      <a:pt x="52" y="151"/>
                    </a:cubicBezTo>
                    <a:close/>
                    <a:moveTo>
                      <a:pt x="52" y="93"/>
                    </a:moveTo>
                    <a:cubicBezTo>
                      <a:pt x="51" y="93"/>
                      <a:pt x="52" y="91"/>
                      <a:pt x="52" y="91"/>
                    </a:cubicBezTo>
                    <a:cubicBezTo>
                      <a:pt x="53" y="91"/>
                      <a:pt x="52" y="92"/>
                      <a:pt x="52" y="93"/>
                    </a:cubicBezTo>
                    <a:close/>
                    <a:moveTo>
                      <a:pt x="52" y="85"/>
                    </a:moveTo>
                    <a:cubicBezTo>
                      <a:pt x="52" y="84"/>
                      <a:pt x="53" y="83"/>
                      <a:pt x="53" y="82"/>
                    </a:cubicBezTo>
                    <a:cubicBezTo>
                      <a:pt x="53" y="81"/>
                      <a:pt x="53" y="82"/>
                      <a:pt x="54" y="82"/>
                    </a:cubicBezTo>
                    <a:cubicBezTo>
                      <a:pt x="54" y="83"/>
                      <a:pt x="53" y="85"/>
                      <a:pt x="52" y="85"/>
                    </a:cubicBezTo>
                    <a:close/>
                    <a:moveTo>
                      <a:pt x="55" y="105"/>
                    </a:moveTo>
                    <a:cubicBezTo>
                      <a:pt x="57" y="108"/>
                      <a:pt x="56" y="111"/>
                      <a:pt x="54" y="112"/>
                    </a:cubicBezTo>
                    <a:cubicBezTo>
                      <a:pt x="53" y="112"/>
                      <a:pt x="54" y="111"/>
                      <a:pt x="53" y="110"/>
                    </a:cubicBezTo>
                    <a:cubicBezTo>
                      <a:pt x="53" y="108"/>
                      <a:pt x="55" y="108"/>
                      <a:pt x="55" y="105"/>
                    </a:cubicBezTo>
                    <a:close/>
                    <a:moveTo>
                      <a:pt x="56" y="120"/>
                    </a:moveTo>
                    <a:cubicBezTo>
                      <a:pt x="56" y="122"/>
                      <a:pt x="54" y="122"/>
                      <a:pt x="54" y="123"/>
                    </a:cubicBezTo>
                    <a:cubicBezTo>
                      <a:pt x="53" y="123"/>
                      <a:pt x="54" y="120"/>
                      <a:pt x="56" y="120"/>
                    </a:cubicBezTo>
                    <a:close/>
                    <a:moveTo>
                      <a:pt x="58" y="148"/>
                    </a:moveTo>
                    <a:cubicBezTo>
                      <a:pt x="59" y="148"/>
                      <a:pt x="59" y="151"/>
                      <a:pt x="58" y="151"/>
                    </a:cubicBezTo>
                    <a:cubicBezTo>
                      <a:pt x="57" y="151"/>
                      <a:pt x="56" y="149"/>
                      <a:pt x="58" y="148"/>
                    </a:cubicBezTo>
                    <a:close/>
                    <a:moveTo>
                      <a:pt x="59" y="183"/>
                    </a:moveTo>
                    <a:cubicBezTo>
                      <a:pt x="59" y="184"/>
                      <a:pt x="59" y="185"/>
                      <a:pt x="58" y="185"/>
                    </a:cubicBezTo>
                    <a:cubicBezTo>
                      <a:pt x="58" y="184"/>
                      <a:pt x="58" y="184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lose/>
                    <a:moveTo>
                      <a:pt x="58" y="200"/>
                    </a:moveTo>
                    <a:cubicBezTo>
                      <a:pt x="60" y="200"/>
                      <a:pt x="58" y="202"/>
                      <a:pt x="58" y="203"/>
                    </a:cubicBezTo>
                    <a:cubicBezTo>
                      <a:pt x="57" y="203"/>
                      <a:pt x="58" y="201"/>
                      <a:pt x="58" y="200"/>
                    </a:cubicBezTo>
                    <a:close/>
                    <a:moveTo>
                      <a:pt x="59" y="210"/>
                    </a:moveTo>
                    <a:cubicBezTo>
                      <a:pt x="60" y="210"/>
                      <a:pt x="61" y="213"/>
                      <a:pt x="59" y="212"/>
                    </a:cubicBezTo>
                    <a:cubicBezTo>
                      <a:pt x="58" y="212"/>
                      <a:pt x="59" y="211"/>
                      <a:pt x="59" y="210"/>
                    </a:cubicBezTo>
                    <a:close/>
                    <a:moveTo>
                      <a:pt x="59" y="156"/>
                    </a:moveTo>
                    <a:cubicBezTo>
                      <a:pt x="58" y="154"/>
                      <a:pt x="60" y="153"/>
                      <a:pt x="60" y="152"/>
                    </a:cubicBezTo>
                    <a:cubicBezTo>
                      <a:pt x="61" y="152"/>
                      <a:pt x="60" y="152"/>
                      <a:pt x="61" y="152"/>
                    </a:cubicBezTo>
                    <a:cubicBezTo>
                      <a:pt x="61" y="154"/>
                      <a:pt x="60" y="155"/>
                      <a:pt x="59" y="156"/>
                    </a:cubicBezTo>
                    <a:close/>
                    <a:moveTo>
                      <a:pt x="61" y="206"/>
                    </a:moveTo>
                    <a:cubicBezTo>
                      <a:pt x="62" y="206"/>
                      <a:pt x="61" y="208"/>
                      <a:pt x="62" y="208"/>
                    </a:cubicBezTo>
                    <a:cubicBezTo>
                      <a:pt x="60" y="208"/>
                      <a:pt x="60" y="207"/>
                      <a:pt x="61" y="206"/>
                    </a:cubicBezTo>
                    <a:close/>
                    <a:moveTo>
                      <a:pt x="61" y="191"/>
                    </a:moveTo>
                    <a:cubicBezTo>
                      <a:pt x="60" y="190"/>
                      <a:pt x="61" y="189"/>
                      <a:pt x="62" y="188"/>
                    </a:cubicBezTo>
                    <a:cubicBezTo>
                      <a:pt x="62" y="189"/>
                      <a:pt x="62" y="191"/>
                      <a:pt x="61" y="191"/>
                    </a:cubicBezTo>
                    <a:close/>
                    <a:moveTo>
                      <a:pt x="62" y="114"/>
                    </a:moveTo>
                    <a:cubicBezTo>
                      <a:pt x="62" y="113"/>
                      <a:pt x="63" y="113"/>
                      <a:pt x="63" y="112"/>
                    </a:cubicBezTo>
                    <a:cubicBezTo>
                      <a:pt x="65" y="113"/>
                      <a:pt x="64" y="115"/>
                      <a:pt x="65" y="117"/>
                    </a:cubicBezTo>
                    <a:cubicBezTo>
                      <a:pt x="63" y="116"/>
                      <a:pt x="63" y="115"/>
                      <a:pt x="62" y="114"/>
                    </a:cubicBezTo>
                    <a:close/>
                    <a:moveTo>
                      <a:pt x="66" y="145"/>
                    </a:moveTo>
                    <a:cubicBezTo>
                      <a:pt x="64" y="145"/>
                      <a:pt x="65" y="144"/>
                      <a:pt x="66" y="143"/>
                    </a:cubicBezTo>
                    <a:cubicBezTo>
                      <a:pt x="67" y="143"/>
                      <a:pt x="65" y="145"/>
                      <a:pt x="66" y="145"/>
                    </a:cubicBezTo>
                    <a:close/>
                    <a:moveTo>
                      <a:pt x="65" y="154"/>
                    </a:moveTo>
                    <a:cubicBezTo>
                      <a:pt x="63" y="153"/>
                      <a:pt x="65" y="152"/>
                      <a:pt x="65" y="150"/>
                    </a:cubicBezTo>
                    <a:cubicBezTo>
                      <a:pt x="67" y="151"/>
                      <a:pt x="65" y="153"/>
                      <a:pt x="65" y="154"/>
                    </a:cubicBezTo>
                    <a:close/>
                    <a:moveTo>
                      <a:pt x="66" y="103"/>
                    </a:moveTo>
                    <a:cubicBezTo>
                      <a:pt x="67" y="102"/>
                      <a:pt x="67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lose/>
                    <a:moveTo>
                      <a:pt x="67" y="105"/>
                    </a:moveTo>
                    <a:cubicBezTo>
                      <a:pt x="71" y="107"/>
                      <a:pt x="68" y="111"/>
                      <a:pt x="67" y="113"/>
                    </a:cubicBezTo>
                    <a:cubicBezTo>
                      <a:pt x="66" y="111"/>
                      <a:pt x="66" y="107"/>
                      <a:pt x="67" y="105"/>
                    </a:cubicBezTo>
                    <a:close/>
                    <a:moveTo>
                      <a:pt x="67" y="170"/>
                    </a:moveTo>
                    <a:cubicBezTo>
                      <a:pt x="65" y="170"/>
                      <a:pt x="67" y="168"/>
                      <a:pt x="67" y="167"/>
                    </a:cubicBezTo>
                    <a:cubicBezTo>
                      <a:pt x="68" y="167"/>
                      <a:pt x="67" y="169"/>
                      <a:pt x="67" y="170"/>
                    </a:cubicBezTo>
                    <a:close/>
                    <a:moveTo>
                      <a:pt x="68" y="218"/>
                    </a:moveTo>
                    <a:cubicBezTo>
                      <a:pt x="68" y="217"/>
                      <a:pt x="67" y="217"/>
                      <a:pt x="67" y="215"/>
                    </a:cubicBezTo>
                    <a:cubicBezTo>
                      <a:pt x="68" y="216"/>
                      <a:pt x="68" y="217"/>
                      <a:pt x="68" y="218"/>
                    </a:cubicBezTo>
                    <a:close/>
                    <a:moveTo>
                      <a:pt x="69" y="144"/>
                    </a:moveTo>
                    <a:cubicBezTo>
                      <a:pt x="70" y="146"/>
                      <a:pt x="68" y="146"/>
                      <a:pt x="68" y="146"/>
                    </a:cubicBezTo>
                    <a:cubicBezTo>
                      <a:pt x="67" y="146"/>
                      <a:pt x="68" y="144"/>
                      <a:pt x="69" y="144"/>
                    </a:cubicBezTo>
                    <a:close/>
                    <a:moveTo>
                      <a:pt x="73" y="164"/>
                    </a:moveTo>
                    <a:cubicBezTo>
                      <a:pt x="75" y="164"/>
                      <a:pt x="75" y="167"/>
                      <a:pt x="74" y="169"/>
                    </a:cubicBezTo>
                    <a:cubicBezTo>
                      <a:pt x="72" y="168"/>
                      <a:pt x="72" y="165"/>
                      <a:pt x="73" y="164"/>
                    </a:cubicBezTo>
                    <a:close/>
                    <a:moveTo>
                      <a:pt x="73" y="188"/>
                    </a:moveTo>
                    <a:cubicBezTo>
                      <a:pt x="72" y="187"/>
                      <a:pt x="71" y="187"/>
                      <a:pt x="71" y="185"/>
                    </a:cubicBezTo>
                    <a:cubicBezTo>
                      <a:pt x="72" y="186"/>
                      <a:pt x="72" y="187"/>
                      <a:pt x="73" y="188"/>
                    </a:cubicBezTo>
                    <a:close/>
                    <a:moveTo>
                      <a:pt x="72" y="203"/>
                    </a:moveTo>
                    <a:cubicBezTo>
                      <a:pt x="72" y="203"/>
                      <a:pt x="72" y="204"/>
                      <a:pt x="73" y="204"/>
                    </a:cubicBezTo>
                    <a:cubicBezTo>
                      <a:pt x="73" y="205"/>
                      <a:pt x="71" y="205"/>
                      <a:pt x="71" y="207"/>
                    </a:cubicBezTo>
                    <a:cubicBezTo>
                      <a:pt x="70" y="206"/>
                      <a:pt x="71" y="204"/>
                      <a:pt x="72" y="203"/>
                    </a:cubicBezTo>
                    <a:close/>
                    <a:moveTo>
                      <a:pt x="73" y="206"/>
                    </a:moveTo>
                    <a:cubicBezTo>
                      <a:pt x="75" y="207"/>
                      <a:pt x="73" y="209"/>
                      <a:pt x="73" y="210"/>
                    </a:cubicBezTo>
                    <a:cubicBezTo>
                      <a:pt x="72" y="210"/>
                      <a:pt x="72" y="209"/>
                      <a:pt x="72" y="209"/>
                    </a:cubicBezTo>
                    <a:cubicBezTo>
                      <a:pt x="72" y="207"/>
                      <a:pt x="73" y="207"/>
                      <a:pt x="73" y="206"/>
                    </a:cubicBezTo>
                    <a:close/>
                    <a:moveTo>
                      <a:pt x="78" y="215"/>
                    </a:moveTo>
                    <a:cubicBezTo>
                      <a:pt x="79" y="216"/>
                      <a:pt x="79" y="219"/>
                      <a:pt x="80" y="221"/>
                    </a:cubicBezTo>
                    <a:cubicBezTo>
                      <a:pt x="79" y="222"/>
                      <a:pt x="78" y="222"/>
                      <a:pt x="78" y="223"/>
                    </a:cubicBezTo>
                    <a:cubicBezTo>
                      <a:pt x="76" y="220"/>
                      <a:pt x="76" y="218"/>
                      <a:pt x="78" y="21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79" y="207"/>
                      <a:pt x="79" y="206"/>
                    </a:cubicBezTo>
                    <a:cubicBezTo>
                      <a:pt x="81" y="206"/>
                      <a:pt x="80" y="208"/>
                      <a:pt x="79" y="208"/>
                    </a:cubicBezTo>
                    <a:close/>
                    <a:moveTo>
                      <a:pt x="84" y="202"/>
                    </a:moveTo>
                    <a:cubicBezTo>
                      <a:pt x="82" y="201"/>
                      <a:pt x="82" y="199"/>
                      <a:pt x="81" y="198"/>
                    </a:cubicBezTo>
                    <a:cubicBezTo>
                      <a:pt x="82" y="196"/>
                      <a:pt x="83" y="195"/>
                      <a:pt x="84" y="193"/>
                    </a:cubicBezTo>
                    <a:cubicBezTo>
                      <a:pt x="87" y="195"/>
                      <a:pt x="86" y="199"/>
                      <a:pt x="84" y="202"/>
                    </a:cubicBezTo>
                    <a:close/>
                    <a:moveTo>
                      <a:pt x="88" y="200"/>
                    </a:moveTo>
                    <a:cubicBezTo>
                      <a:pt x="90" y="202"/>
                      <a:pt x="90" y="205"/>
                      <a:pt x="92" y="207"/>
                    </a:cubicBezTo>
                    <a:cubicBezTo>
                      <a:pt x="90" y="207"/>
                      <a:pt x="89" y="208"/>
                      <a:pt x="87" y="209"/>
                    </a:cubicBezTo>
                    <a:cubicBezTo>
                      <a:pt x="86" y="209"/>
                      <a:pt x="87" y="205"/>
                      <a:pt x="85" y="205"/>
                    </a:cubicBezTo>
                    <a:cubicBezTo>
                      <a:pt x="86" y="203"/>
                      <a:pt x="86" y="201"/>
                      <a:pt x="88" y="200"/>
                    </a:cubicBezTo>
                    <a:close/>
                    <a:moveTo>
                      <a:pt x="87" y="281"/>
                    </a:moveTo>
                    <a:cubicBezTo>
                      <a:pt x="85" y="281"/>
                      <a:pt x="86" y="277"/>
                      <a:pt x="85" y="276"/>
                    </a:cubicBezTo>
                    <a:cubicBezTo>
                      <a:pt x="89" y="271"/>
                      <a:pt x="89" y="278"/>
                      <a:pt x="87" y="281"/>
                    </a:cubicBezTo>
                    <a:close/>
                    <a:moveTo>
                      <a:pt x="90" y="295"/>
                    </a:moveTo>
                    <a:cubicBezTo>
                      <a:pt x="90" y="298"/>
                      <a:pt x="87" y="303"/>
                      <a:pt x="90" y="305"/>
                    </a:cubicBezTo>
                    <a:cubicBezTo>
                      <a:pt x="91" y="304"/>
                      <a:pt x="92" y="304"/>
                      <a:pt x="93" y="302"/>
                    </a:cubicBezTo>
                    <a:cubicBezTo>
                      <a:pt x="94" y="305"/>
                      <a:pt x="90" y="309"/>
                      <a:pt x="90" y="312"/>
                    </a:cubicBezTo>
                    <a:cubicBezTo>
                      <a:pt x="85" y="307"/>
                      <a:pt x="87" y="298"/>
                      <a:pt x="86" y="292"/>
                    </a:cubicBezTo>
                    <a:cubicBezTo>
                      <a:pt x="88" y="290"/>
                      <a:pt x="90" y="293"/>
                      <a:pt x="90" y="295"/>
                    </a:cubicBezTo>
                    <a:close/>
                    <a:moveTo>
                      <a:pt x="88" y="410"/>
                    </a:moveTo>
                    <a:cubicBezTo>
                      <a:pt x="89" y="410"/>
                      <a:pt x="89" y="414"/>
                      <a:pt x="87" y="414"/>
                    </a:cubicBezTo>
                    <a:cubicBezTo>
                      <a:pt x="87" y="412"/>
                      <a:pt x="89" y="412"/>
                      <a:pt x="88" y="410"/>
                    </a:cubicBezTo>
                    <a:close/>
                    <a:moveTo>
                      <a:pt x="88" y="372"/>
                    </a:moveTo>
                    <a:cubicBezTo>
                      <a:pt x="89" y="372"/>
                      <a:pt x="89" y="375"/>
                      <a:pt x="91" y="373"/>
                    </a:cubicBezTo>
                    <a:cubicBezTo>
                      <a:pt x="90" y="373"/>
                      <a:pt x="89" y="373"/>
                      <a:pt x="90" y="372"/>
                    </a:cubicBezTo>
                    <a:cubicBezTo>
                      <a:pt x="93" y="374"/>
                      <a:pt x="90" y="378"/>
                      <a:pt x="89" y="381"/>
                    </a:cubicBezTo>
                    <a:cubicBezTo>
                      <a:pt x="88" y="378"/>
                      <a:pt x="88" y="375"/>
                      <a:pt x="88" y="372"/>
                    </a:cubicBezTo>
                    <a:close/>
                    <a:moveTo>
                      <a:pt x="92" y="395"/>
                    </a:moveTo>
                    <a:cubicBezTo>
                      <a:pt x="93" y="395"/>
                      <a:pt x="92" y="397"/>
                      <a:pt x="93" y="398"/>
                    </a:cubicBezTo>
                    <a:cubicBezTo>
                      <a:pt x="92" y="399"/>
                      <a:pt x="91" y="398"/>
                      <a:pt x="90" y="398"/>
                    </a:cubicBezTo>
                    <a:cubicBezTo>
                      <a:pt x="90" y="397"/>
                      <a:pt x="91" y="396"/>
                      <a:pt x="92" y="395"/>
                    </a:cubicBezTo>
                    <a:close/>
                    <a:moveTo>
                      <a:pt x="92" y="424"/>
                    </a:moveTo>
                    <a:cubicBezTo>
                      <a:pt x="93" y="425"/>
                      <a:pt x="94" y="426"/>
                      <a:pt x="94" y="428"/>
                    </a:cubicBezTo>
                    <a:cubicBezTo>
                      <a:pt x="93" y="428"/>
                      <a:pt x="94" y="429"/>
                      <a:pt x="93" y="429"/>
                    </a:cubicBezTo>
                    <a:cubicBezTo>
                      <a:pt x="91" y="429"/>
                      <a:pt x="91" y="425"/>
                      <a:pt x="92" y="424"/>
                    </a:cubicBezTo>
                    <a:close/>
                    <a:moveTo>
                      <a:pt x="94" y="432"/>
                    </a:moveTo>
                    <a:cubicBezTo>
                      <a:pt x="95" y="432"/>
                      <a:pt x="95" y="432"/>
                      <a:pt x="96" y="432"/>
                    </a:cubicBezTo>
                    <a:cubicBezTo>
                      <a:pt x="96" y="433"/>
                      <a:pt x="94" y="433"/>
                      <a:pt x="94" y="435"/>
                    </a:cubicBezTo>
                    <a:cubicBezTo>
                      <a:pt x="92" y="434"/>
                      <a:pt x="94" y="433"/>
                      <a:pt x="94" y="432"/>
                    </a:cubicBezTo>
                    <a:close/>
                    <a:moveTo>
                      <a:pt x="95" y="421"/>
                    </a:moveTo>
                    <a:cubicBezTo>
                      <a:pt x="97" y="421"/>
                      <a:pt x="98" y="425"/>
                      <a:pt x="96" y="425"/>
                    </a:cubicBezTo>
                    <a:cubicBezTo>
                      <a:pt x="95" y="424"/>
                      <a:pt x="94" y="422"/>
                      <a:pt x="95" y="421"/>
                    </a:cubicBezTo>
                    <a:close/>
                    <a:moveTo>
                      <a:pt x="96" y="412"/>
                    </a:moveTo>
                    <a:cubicBezTo>
                      <a:pt x="96" y="412"/>
                      <a:pt x="96" y="412"/>
                      <a:pt x="95" y="412"/>
                    </a:cubicBezTo>
                    <a:cubicBezTo>
                      <a:pt x="95" y="410"/>
                      <a:pt x="96" y="410"/>
                      <a:pt x="96" y="409"/>
                    </a:cubicBezTo>
                    <a:cubicBezTo>
                      <a:pt x="98" y="409"/>
                      <a:pt x="98" y="410"/>
                      <a:pt x="99" y="410"/>
                    </a:cubicBezTo>
                    <a:cubicBezTo>
                      <a:pt x="99" y="411"/>
                      <a:pt x="97" y="412"/>
                      <a:pt x="96" y="412"/>
                    </a:cubicBezTo>
                    <a:close/>
                    <a:moveTo>
                      <a:pt x="95" y="417"/>
                    </a:moveTo>
                    <a:cubicBezTo>
                      <a:pt x="95" y="419"/>
                      <a:pt x="94" y="420"/>
                      <a:pt x="92" y="420"/>
                    </a:cubicBezTo>
                    <a:cubicBezTo>
                      <a:pt x="93" y="419"/>
                      <a:pt x="92" y="420"/>
                      <a:pt x="92" y="419"/>
                    </a:cubicBezTo>
                    <a:cubicBezTo>
                      <a:pt x="92" y="417"/>
                      <a:pt x="93" y="416"/>
                      <a:pt x="93" y="415"/>
                    </a:cubicBezTo>
                    <a:cubicBezTo>
                      <a:pt x="95" y="415"/>
                      <a:pt x="94" y="417"/>
                      <a:pt x="95" y="417"/>
                    </a:cubicBezTo>
                    <a:close/>
                    <a:moveTo>
                      <a:pt x="93" y="353"/>
                    </a:moveTo>
                    <a:cubicBezTo>
                      <a:pt x="94" y="353"/>
                      <a:pt x="94" y="354"/>
                      <a:pt x="95" y="354"/>
                    </a:cubicBezTo>
                    <a:cubicBezTo>
                      <a:pt x="94" y="355"/>
                      <a:pt x="94" y="357"/>
                      <a:pt x="94" y="359"/>
                    </a:cubicBezTo>
                    <a:cubicBezTo>
                      <a:pt x="92" y="358"/>
                      <a:pt x="92" y="355"/>
                      <a:pt x="93" y="353"/>
                    </a:cubicBezTo>
                    <a:close/>
                    <a:moveTo>
                      <a:pt x="92" y="347"/>
                    </a:moveTo>
                    <a:cubicBezTo>
                      <a:pt x="91" y="344"/>
                      <a:pt x="93" y="340"/>
                      <a:pt x="94" y="337"/>
                    </a:cubicBezTo>
                    <a:cubicBezTo>
                      <a:pt x="94" y="337"/>
                      <a:pt x="94" y="338"/>
                      <a:pt x="95" y="338"/>
                    </a:cubicBezTo>
                    <a:cubicBezTo>
                      <a:pt x="95" y="342"/>
                      <a:pt x="94" y="344"/>
                      <a:pt x="92" y="347"/>
                    </a:cubicBezTo>
                    <a:close/>
                    <a:moveTo>
                      <a:pt x="96" y="382"/>
                    </a:moveTo>
                    <a:cubicBezTo>
                      <a:pt x="97" y="382"/>
                      <a:pt x="97" y="384"/>
                      <a:pt x="97" y="385"/>
                    </a:cubicBezTo>
                    <a:cubicBezTo>
                      <a:pt x="96" y="385"/>
                      <a:pt x="96" y="385"/>
                      <a:pt x="95" y="385"/>
                    </a:cubicBezTo>
                    <a:cubicBezTo>
                      <a:pt x="95" y="384"/>
                      <a:pt x="95" y="383"/>
                      <a:pt x="96" y="382"/>
                    </a:cubicBezTo>
                    <a:close/>
                    <a:moveTo>
                      <a:pt x="98" y="244"/>
                    </a:moveTo>
                    <a:cubicBezTo>
                      <a:pt x="98" y="246"/>
                      <a:pt x="98" y="248"/>
                      <a:pt x="98" y="250"/>
                    </a:cubicBezTo>
                    <a:cubicBezTo>
                      <a:pt x="96" y="249"/>
                      <a:pt x="97" y="246"/>
                      <a:pt x="98" y="244"/>
                    </a:cubicBezTo>
                    <a:close/>
                    <a:moveTo>
                      <a:pt x="94" y="190"/>
                    </a:moveTo>
                    <a:cubicBezTo>
                      <a:pt x="96" y="193"/>
                      <a:pt x="98" y="197"/>
                      <a:pt x="99" y="200"/>
                    </a:cubicBezTo>
                    <a:cubicBezTo>
                      <a:pt x="97" y="198"/>
                      <a:pt x="93" y="194"/>
                      <a:pt x="94" y="190"/>
                    </a:cubicBezTo>
                    <a:close/>
                    <a:moveTo>
                      <a:pt x="91" y="180"/>
                    </a:moveTo>
                    <a:cubicBezTo>
                      <a:pt x="92" y="179"/>
                      <a:pt x="93" y="178"/>
                      <a:pt x="93" y="177"/>
                    </a:cubicBezTo>
                    <a:cubicBezTo>
                      <a:pt x="94" y="178"/>
                      <a:pt x="94" y="179"/>
                      <a:pt x="96" y="179"/>
                    </a:cubicBezTo>
                    <a:cubicBezTo>
                      <a:pt x="97" y="179"/>
                      <a:pt x="96" y="176"/>
                      <a:pt x="96" y="176"/>
                    </a:cubicBezTo>
                    <a:cubicBezTo>
                      <a:pt x="98" y="175"/>
                      <a:pt x="99" y="176"/>
                      <a:pt x="99" y="174"/>
                    </a:cubicBezTo>
                    <a:cubicBezTo>
                      <a:pt x="100" y="174"/>
                      <a:pt x="100" y="174"/>
                      <a:pt x="101" y="173"/>
                    </a:cubicBezTo>
                    <a:cubicBezTo>
                      <a:pt x="101" y="174"/>
                      <a:pt x="100" y="177"/>
                      <a:pt x="99" y="179"/>
                    </a:cubicBezTo>
                    <a:cubicBezTo>
                      <a:pt x="97" y="181"/>
                      <a:pt x="95" y="183"/>
                      <a:pt x="94" y="185"/>
                    </a:cubicBezTo>
                    <a:cubicBezTo>
                      <a:pt x="93" y="184"/>
                      <a:pt x="92" y="182"/>
                      <a:pt x="91" y="180"/>
                    </a:cubicBezTo>
                    <a:close/>
                    <a:moveTo>
                      <a:pt x="97" y="176"/>
                    </a:moveTo>
                    <a:cubicBezTo>
                      <a:pt x="96" y="175"/>
                      <a:pt x="96" y="174"/>
                      <a:pt x="95" y="174"/>
                    </a:cubicBezTo>
                    <a:cubicBezTo>
                      <a:pt x="97" y="171"/>
                      <a:pt x="98" y="168"/>
                      <a:pt x="100" y="165"/>
                    </a:cubicBezTo>
                    <a:cubicBezTo>
                      <a:pt x="101" y="166"/>
                      <a:pt x="101" y="167"/>
                      <a:pt x="102" y="168"/>
                    </a:cubicBezTo>
                    <a:cubicBezTo>
                      <a:pt x="101" y="171"/>
                      <a:pt x="99" y="173"/>
                      <a:pt x="97" y="176"/>
                    </a:cubicBezTo>
                    <a:close/>
                    <a:moveTo>
                      <a:pt x="101" y="48"/>
                    </a:moveTo>
                    <a:cubicBezTo>
                      <a:pt x="102" y="50"/>
                      <a:pt x="104" y="55"/>
                      <a:pt x="102" y="56"/>
                    </a:cubicBezTo>
                    <a:cubicBezTo>
                      <a:pt x="100" y="54"/>
                      <a:pt x="100" y="50"/>
                      <a:pt x="101" y="48"/>
                    </a:cubicBezTo>
                    <a:close/>
                    <a:moveTo>
                      <a:pt x="102" y="36"/>
                    </a:moveTo>
                    <a:cubicBezTo>
                      <a:pt x="104" y="37"/>
                      <a:pt x="106" y="43"/>
                      <a:pt x="102" y="43"/>
                    </a:cubicBezTo>
                    <a:cubicBezTo>
                      <a:pt x="102" y="40"/>
                      <a:pt x="100" y="38"/>
                      <a:pt x="102" y="36"/>
                    </a:cubicBezTo>
                    <a:close/>
                    <a:moveTo>
                      <a:pt x="103" y="59"/>
                    </a:moveTo>
                    <a:cubicBezTo>
                      <a:pt x="103" y="58"/>
                      <a:pt x="104" y="58"/>
                      <a:pt x="104" y="57"/>
                    </a:cubicBezTo>
                    <a:cubicBezTo>
                      <a:pt x="106" y="59"/>
                      <a:pt x="105" y="61"/>
                      <a:pt x="104" y="63"/>
                    </a:cubicBezTo>
                    <a:cubicBezTo>
                      <a:pt x="103" y="62"/>
                      <a:pt x="104" y="60"/>
                      <a:pt x="103" y="59"/>
                    </a:cubicBezTo>
                    <a:close/>
                    <a:moveTo>
                      <a:pt x="103" y="72"/>
                    </a:moveTo>
                    <a:cubicBezTo>
                      <a:pt x="102" y="71"/>
                      <a:pt x="103" y="71"/>
                      <a:pt x="103" y="69"/>
                    </a:cubicBezTo>
                    <a:cubicBezTo>
                      <a:pt x="105" y="70"/>
                      <a:pt x="102" y="71"/>
                      <a:pt x="103" y="72"/>
                    </a:cubicBezTo>
                    <a:close/>
                    <a:moveTo>
                      <a:pt x="106" y="44"/>
                    </a:moveTo>
                    <a:cubicBezTo>
                      <a:pt x="107" y="47"/>
                      <a:pt x="107" y="50"/>
                      <a:pt x="105" y="52"/>
                    </a:cubicBezTo>
                    <a:cubicBezTo>
                      <a:pt x="104" y="50"/>
                      <a:pt x="102" y="45"/>
                      <a:pt x="106" y="44"/>
                    </a:cubicBezTo>
                    <a:close/>
                    <a:moveTo>
                      <a:pt x="107" y="65"/>
                    </a:moveTo>
                    <a:cubicBezTo>
                      <a:pt x="108" y="65"/>
                      <a:pt x="108" y="67"/>
                      <a:pt x="108" y="68"/>
                    </a:cubicBezTo>
                    <a:cubicBezTo>
                      <a:pt x="107" y="69"/>
                      <a:pt x="108" y="70"/>
                      <a:pt x="107" y="70"/>
                    </a:cubicBezTo>
                    <a:cubicBezTo>
                      <a:pt x="106" y="68"/>
                      <a:pt x="106" y="66"/>
                      <a:pt x="107" y="65"/>
                    </a:cubicBezTo>
                    <a:close/>
                    <a:moveTo>
                      <a:pt x="108" y="60"/>
                    </a:moveTo>
                    <a:cubicBezTo>
                      <a:pt x="106" y="57"/>
                      <a:pt x="108" y="55"/>
                      <a:pt x="108" y="52"/>
                    </a:cubicBezTo>
                    <a:cubicBezTo>
                      <a:pt x="110" y="53"/>
                      <a:pt x="110" y="56"/>
                      <a:pt x="111" y="58"/>
                    </a:cubicBezTo>
                    <a:cubicBezTo>
                      <a:pt x="110" y="59"/>
                      <a:pt x="109" y="60"/>
                      <a:pt x="108" y="60"/>
                    </a:cubicBezTo>
                    <a:close/>
                    <a:moveTo>
                      <a:pt x="108" y="37"/>
                    </a:moveTo>
                    <a:cubicBezTo>
                      <a:pt x="107" y="35"/>
                      <a:pt x="105" y="34"/>
                      <a:pt x="104" y="32"/>
                    </a:cubicBezTo>
                    <a:cubicBezTo>
                      <a:pt x="105" y="32"/>
                      <a:pt x="106" y="31"/>
                      <a:pt x="106" y="30"/>
                    </a:cubicBezTo>
                    <a:cubicBezTo>
                      <a:pt x="109" y="31"/>
                      <a:pt x="111" y="35"/>
                      <a:pt x="108" y="37"/>
                    </a:cubicBezTo>
                    <a:close/>
                    <a:moveTo>
                      <a:pt x="99" y="24"/>
                    </a:moveTo>
                    <a:cubicBezTo>
                      <a:pt x="101" y="23"/>
                      <a:pt x="103" y="26"/>
                      <a:pt x="104" y="27"/>
                    </a:cubicBezTo>
                    <a:cubicBezTo>
                      <a:pt x="104" y="28"/>
                      <a:pt x="103" y="29"/>
                      <a:pt x="102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2" y="30"/>
                      <a:pt x="102" y="30"/>
                      <a:pt x="101" y="30"/>
                    </a:cubicBezTo>
                    <a:cubicBezTo>
                      <a:pt x="101" y="31"/>
                      <a:pt x="102" y="31"/>
                      <a:pt x="101" y="32"/>
                    </a:cubicBezTo>
                    <a:cubicBezTo>
                      <a:pt x="101" y="33"/>
                      <a:pt x="102" y="31"/>
                      <a:pt x="102" y="32"/>
                    </a:cubicBezTo>
                    <a:cubicBezTo>
                      <a:pt x="101" y="33"/>
                      <a:pt x="101" y="34"/>
                      <a:pt x="100" y="35"/>
                    </a:cubicBezTo>
                    <a:cubicBezTo>
                      <a:pt x="99" y="34"/>
                      <a:pt x="100" y="32"/>
                      <a:pt x="99" y="30"/>
                    </a:cubicBezTo>
                    <a:cubicBezTo>
                      <a:pt x="100" y="29"/>
                      <a:pt x="101" y="28"/>
                      <a:pt x="102" y="27"/>
                    </a:cubicBezTo>
                    <a:cubicBezTo>
                      <a:pt x="102" y="25"/>
                      <a:pt x="100" y="26"/>
                      <a:pt x="98" y="26"/>
                    </a:cubicBezTo>
                    <a:cubicBezTo>
                      <a:pt x="99" y="26"/>
                      <a:pt x="99" y="25"/>
                      <a:pt x="100" y="25"/>
                    </a:cubicBezTo>
                    <a:cubicBezTo>
                      <a:pt x="99" y="25"/>
                      <a:pt x="99" y="24"/>
                      <a:pt x="99" y="24"/>
                    </a:cubicBezTo>
                    <a:close/>
                    <a:moveTo>
                      <a:pt x="98" y="38"/>
                    </a:moveTo>
                    <a:cubicBezTo>
                      <a:pt x="97" y="37"/>
                      <a:pt x="96" y="35"/>
                      <a:pt x="96" y="33"/>
                    </a:cubicBezTo>
                    <a:cubicBezTo>
                      <a:pt x="98" y="34"/>
                      <a:pt x="98" y="36"/>
                      <a:pt x="98" y="38"/>
                    </a:cubicBezTo>
                    <a:close/>
                    <a:moveTo>
                      <a:pt x="97" y="23"/>
                    </a:moveTo>
                    <a:cubicBezTo>
                      <a:pt x="97" y="24"/>
                      <a:pt x="98" y="25"/>
                      <a:pt x="97" y="26"/>
                    </a:cubicBezTo>
                    <a:cubicBezTo>
                      <a:pt x="96" y="25"/>
                      <a:pt x="96" y="25"/>
                      <a:pt x="96" y="24"/>
                    </a:cubicBezTo>
                    <a:cubicBezTo>
                      <a:pt x="96" y="23"/>
                      <a:pt x="97" y="23"/>
                      <a:pt x="97" y="23"/>
                    </a:cubicBezTo>
                    <a:close/>
                    <a:moveTo>
                      <a:pt x="97" y="49"/>
                    </a:moveTo>
                    <a:cubicBezTo>
                      <a:pt x="96" y="49"/>
                      <a:pt x="95" y="47"/>
                      <a:pt x="96" y="47"/>
                    </a:cubicBezTo>
                    <a:cubicBezTo>
                      <a:pt x="96" y="47"/>
                      <a:pt x="96" y="48"/>
                      <a:pt x="97" y="49"/>
                    </a:cubicBezTo>
                    <a:close/>
                    <a:moveTo>
                      <a:pt x="95" y="31"/>
                    </a:moveTo>
                    <a:cubicBezTo>
                      <a:pt x="94" y="30"/>
                      <a:pt x="93" y="28"/>
                      <a:pt x="94" y="27"/>
                    </a:cubicBezTo>
                    <a:cubicBezTo>
                      <a:pt x="95" y="27"/>
                      <a:pt x="96" y="30"/>
                      <a:pt x="95" y="31"/>
                    </a:cubicBezTo>
                    <a:close/>
                    <a:moveTo>
                      <a:pt x="94" y="43"/>
                    </a:moveTo>
                    <a:cubicBezTo>
                      <a:pt x="94" y="41"/>
                      <a:pt x="91" y="39"/>
                      <a:pt x="93" y="38"/>
                    </a:cubicBezTo>
                    <a:cubicBezTo>
                      <a:pt x="93" y="40"/>
                      <a:pt x="95" y="42"/>
                      <a:pt x="94" y="43"/>
                    </a:cubicBezTo>
                    <a:close/>
                    <a:moveTo>
                      <a:pt x="92" y="22"/>
                    </a:moveTo>
                    <a:cubicBezTo>
                      <a:pt x="92" y="23"/>
                      <a:pt x="93" y="25"/>
                      <a:pt x="93" y="26"/>
                    </a:cubicBezTo>
                    <a:cubicBezTo>
                      <a:pt x="90" y="28"/>
                      <a:pt x="86" y="26"/>
                      <a:pt x="87" y="31"/>
                    </a:cubicBezTo>
                    <a:cubicBezTo>
                      <a:pt x="86" y="32"/>
                      <a:pt x="84" y="32"/>
                      <a:pt x="85" y="34"/>
                    </a:cubicBezTo>
                    <a:cubicBezTo>
                      <a:pt x="83" y="34"/>
                      <a:pt x="83" y="31"/>
                      <a:pt x="82" y="33"/>
                    </a:cubicBezTo>
                    <a:cubicBezTo>
                      <a:pt x="84" y="29"/>
                      <a:pt x="88" y="24"/>
                      <a:pt x="92" y="22"/>
                    </a:cubicBezTo>
                    <a:close/>
                    <a:moveTo>
                      <a:pt x="81" y="23"/>
                    </a:moveTo>
                    <a:cubicBezTo>
                      <a:pt x="84" y="22"/>
                      <a:pt x="85" y="22"/>
                      <a:pt x="88" y="21"/>
                    </a:cubicBezTo>
                    <a:cubicBezTo>
                      <a:pt x="86" y="25"/>
                      <a:pt x="82" y="28"/>
                      <a:pt x="77" y="29"/>
                    </a:cubicBezTo>
                    <a:cubicBezTo>
                      <a:pt x="78" y="27"/>
                      <a:pt x="80" y="25"/>
                      <a:pt x="81" y="23"/>
                    </a:cubicBezTo>
                    <a:close/>
                    <a:moveTo>
                      <a:pt x="78" y="23"/>
                    </a:moveTo>
                    <a:cubicBezTo>
                      <a:pt x="73" y="28"/>
                      <a:pt x="70" y="34"/>
                      <a:pt x="66" y="39"/>
                    </a:cubicBezTo>
                    <a:cubicBezTo>
                      <a:pt x="68" y="33"/>
                      <a:pt x="72" y="28"/>
                      <a:pt x="75" y="22"/>
                    </a:cubicBezTo>
                    <a:cubicBezTo>
                      <a:pt x="76" y="22"/>
                      <a:pt x="77" y="22"/>
                      <a:pt x="78" y="23"/>
                    </a:cubicBezTo>
                    <a:close/>
                    <a:moveTo>
                      <a:pt x="69" y="21"/>
                    </a:moveTo>
                    <a:cubicBezTo>
                      <a:pt x="70" y="20"/>
                      <a:pt x="72" y="21"/>
                      <a:pt x="73" y="21"/>
                    </a:cubicBezTo>
                    <a:cubicBezTo>
                      <a:pt x="72" y="23"/>
                      <a:pt x="70" y="27"/>
                      <a:pt x="67" y="25"/>
                    </a:cubicBezTo>
                    <a:cubicBezTo>
                      <a:pt x="67" y="24"/>
                      <a:pt x="68" y="22"/>
                      <a:pt x="69" y="21"/>
                    </a:cubicBezTo>
                    <a:close/>
                    <a:moveTo>
                      <a:pt x="66" y="20"/>
                    </a:moveTo>
                    <a:cubicBezTo>
                      <a:pt x="66" y="21"/>
                      <a:pt x="65" y="21"/>
                      <a:pt x="65" y="22"/>
                    </a:cubicBezTo>
                    <a:cubicBezTo>
                      <a:pt x="64" y="22"/>
                      <a:pt x="63" y="22"/>
                      <a:pt x="63" y="21"/>
                    </a:cubicBezTo>
                    <a:cubicBezTo>
                      <a:pt x="63" y="20"/>
                      <a:pt x="65" y="20"/>
                      <a:pt x="66" y="20"/>
                    </a:cubicBezTo>
                    <a:close/>
                    <a:moveTo>
                      <a:pt x="62" y="40"/>
                    </a:moveTo>
                    <a:cubicBezTo>
                      <a:pt x="61" y="39"/>
                      <a:pt x="62" y="37"/>
                      <a:pt x="63" y="37"/>
                    </a:cubicBezTo>
                    <a:cubicBezTo>
                      <a:pt x="63" y="38"/>
                      <a:pt x="63" y="39"/>
                      <a:pt x="62" y="40"/>
                    </a:cubicBezTo>
                    <a:close/>
                    <a:moveTo>
                      <a:pt x="62" y="34"/>
                    </a:moveTo>
                    <a:cubicBezTo>
                      <a:pt x="62" y="35"/>
                      <a:pt x="61" y="36"/>
                      <a:pt x="60" y="35"/>
                    </a:cubicBezTo>
                    <a:cubicBezTo>
                      <a:pt x="60" y="34"/>
                      <a:pt x="61" y="33"/>
                      <a:pt x="62" y="34"/>
                    </a:cubicBezTo>
                    <a:close/>
                    <a:moveTo>
                      <a:pt x="58" y="33"/>
                    </a:moveTo>
                    <a:cubicBezTo>
                      <a:pt x="57" y="32"/>
                      <a:pt x="59" y="32"/>
                      <a:pt x="59" y="30"/>
                    </a:cubicBezTo>
                    <a:cubicBezTo>
                      <a:pt x="57" y="30"/>
                      <a:pt x="57" y="32"/>
                      <a:pt x="56" y="32"/>
                    </a:cubicBezTo>
                    <a:cubicBezTo>
                      <a:pt x="54" y="28"/>
                      <a:pt x="57" y="26"/>
                      <a:pt x="59" y="24"/>
                    </a:cubicBezTo>
                    <a:cubicBezTo>
                      <a:pt x="62" y="26"/>
                      <a:pt x="60" y="31"/>
                      <a:pt x="58" y="33"/>
                    </a:cubicBezTo>
                    <a:close/>
                    <a:moveTo>
                      <a:pt x="58" y="20"/>
                    </a:moveTo>
                    <a:cubicBezTo>
                      <a:pt x="56" y="23"/>
                      <a:pt x="55" y="26"/>
                      <a:pt x="52" y="28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8"/>
                      <a:pt x="50" y="30"/>
                      <a:pt x="50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4"/>
                      <a:pt x="53" y="19"/>
                      <a:pt x="58" y="20"/>
                    </a:cubicBezTo>
                    <a:close/>
                    <a:moveTo>
                      <a:pt x="47" y="31"/>
                    </a:moveTo>
                    <a:cubicBezTo>
                      <a:pt x="47" y="32"/>
                      <a:pt x="45" y="32"/>
                      <a:pt x="44" y="32"/>
                    </a:cubicBezTo>
                    <a:cubicBezTo>
                      <a:pt x="45" y="31"/>
                      <a:pt x="46" y="31"/>
                      <a:pt x="47" y="31"/>
                    </a:cubicBezTo>
                    <a:close/>
                    <a:moveTo>
                      <a:pt x="42" y="37"/>
                    </a:moveTo>
                    <a:cubicBezTo>
                      <a:pt x="43" y="37"/>
                      <a:pt x="42" y="39"/>
                      <a:pt x="43" y="39"/>
                    </a:cubicBezTo>
                    <a:cubicBezTo>
                      <a:pt x="44" y="37"/>
                      <a:pt x="44" y="35"/>
                      <a:pt x="46" y="34"/>
                    </a:cubicBezTo>
                    <a:cubicBezTo>
                      <a:pt x="47" y="36"/>
                      <a:pt x="44" y="37"/>
                      <a:pt x="46" y="39"/>
                    </a:cubicBezTo>
                    <a:cubicBezTo>
                      <a:pt x="44" y="39"/>
                      <a:pt x="44" y="41"/>
                      <a:pt x="43" y="42"/>
                    </a:cubicBezTo>
                    <a:cubicBezTo>
                      <a:pt x="41" y="41"/>
                      <a:pt x="42" y="38"/>
                      <a:pt x="42" y="37"/>
                    </a:cubicBezTo>
                    <a:close/>
                    <a:moveTo>
                      <a:pt x="43" y="52"/>
                    </a:moveTo>
                    <a:cubicBezTo>
                      <a:pt x="45" y="55"/>
                      <a:pt x="46" y="50"/>
                      <a:pt x="45" y="49"/>
                    </a:cubicBezTo>
                    <a:cubicBezTo>
                      <a:pt x="46" y="47"/>
                      <a:pt x="48" y="46"/>
                      <a:pt x="49" y="44"/>
                    </a:cubicBezTo>
                    <a:cubicBezTo>
                      <a:pt x="50" y="48"/>
                      <a:pt x="45" y="51"/>
                      <a:pt x="44" y="55"/>
                    </a:cubicBezTo>
                    <a:cubicBezTo>
                      <a:pt x="43" y="55"/>
                      <a:pt x="44" y="53"/>
                      <a:pt x="43" y="52"/>
                    </a:cubicBezTo>
                    <a:close/>
                    <a:moveTo>
                      <a:pt x="44" y="98"/>
                    </a:moveTo>
                    <a:cubicBezTo>
                      <a:pt x="44" y="96"/>
                      <a:pt x="45" y="95"/>
                      <a:pt x="46" y="94"/>
                    </a:cubicBezTo>
                    <a:cubicBezTo>
                      <a:pt x="47" y="94"/>
                      <a:pt x="46" y="97"/>
                      <a:pt x="46" y="98"/>
                    </a:cubicBezTo>
                    <a:cubicBezTo>
                      <a:pt x="44" y="97"/>
                      <a:pt x="46" y="96"/>
                      <a:pt x="44" y="98"/>
                    </a:cubicBezTo>
                    <a:close/>
                    <a:moveTo>
                      <a:pt x="46" y="110"/>
                    </a:moveTo>
                    <a:cubicBezTo>
                      <a:pt x="45" y="108"/>
                      <a:pt x="45" y="105"/>
                      <a:pt x="48" y="104"/>
                    </a:cubicBezTo>
                    <a:cubicBezTo>
                      <a:pt x="47" y="107"/>
                      <a:pt x="48" y="108"/>
                      <a:pt x="46" y="110"/>
                    </a:cubicBezTo>
                    <a:close/>
                    <a:moveTo>
                      <a:pt x="48" y="141"/>
                    </a:moveTo>
                    <a:cubicBezTo>
                      <a:pt x="48" y="142"/>
                      <a:pt x="48" y="143"/>
                      <a:pt x="48" y="145"/>
                    </a:cubicBezTo>
                    <a:cubicBezTo>
                      <a:pt x="47" y="145"/>
                      <a:pt x="48" y="143"/>
                      <a:pt x="48" y="141"/>
                    </a:cubicBezTo>
                    <a:close/>
                    <a:moveTo>
                      <a:pt x="48" y="147"/>
                    </a:moveTo>
                    <a:cubicBezTo>
                      <a:pt x="49" y="147"/>
                      <a:pt x="49" y="149"/>
                      <a:pt x="49" y="150"/>
                    </a:cubicBezTo>
                    <a:cubicBezTo>
                      <a:pt x="48" y="150"/>
                      <a:pt x="48" y="148"/>
                      <a:pt x="48" y="147"/>
                    </a:cubicBezTo>
                    <a:close/>
                    <a:moveTo>
                      <a:pt x="50" y="161"/>
                    </a:moveTo>
                    <a:cubicBezTo>
                      <a:pt x="49" y="161"/>
                      <a:pt x="50" y="160"/>
                      <a:pt x="49" y="160"/>
                    </a:cubicBezTo>
                    <a:cubicBezTo>
                      <a:pt x="50" y="157"/>
                      <a:pt x="48" y="155"/>
                      <a:pt x="49" y="151"/>
                    </a:cubicBezTo>
                    <a:cubicBezTo>
                      <a:pt x="51" y="154"/>
                      <a:pt x="49" y="159"/>
                      <a:pt x="51" y="160"/>
                    </a:cubicBezTo>
                    <a:cubicBezTo>
                      <a:pt x="50" y="162"/>
                      <a:pt x="51" y="164"/>
                      <a:pt x="50" y="166"/>
                    </a:cubicBezTo>
                    <a:cubicBezTo>
                      <a:pt x="50" y="164"/>
                      <a:pt x="49" y="162"/>
                      <a:pt x="50" y="161"/>
                    </a:cubicBezTo>
                    <a:close/>
                    <a:moveTo>
                      <a:pt x="51" y="171"/>
                    </a:moveTo>
                    <a:cubicBezTo>
                      <a:pt x="51" y="171"/>
                      <a:pt x="52" y="174"/>
                      <a:pt x="51" y="175"/>
                    </a:cubicBezTo>
                    <a:cubicBezTo>
                      <a:pt x="51" y="173"/>
                      <a:pt x="50" y="172"/>
                      <a:pt x="51" y="171"/>
                    </a:cubicBezTo>
                    <a:close/>
                    <a:moveTo>
                      <a:pt x="52" y="179"/>
                    </a:moveTo>
                    <a:cubicBezTo>
                      <a:pt x="51" y="179"/>
                      <a:pt x="51" y="178"/>
                      <a:pt x="51" y="177"/>
                    </a:cubicBezTo>
                    <a:cubicBezTo>
                      <a:pt x="51" y="176"/>
                      <a:pt x="52" y="179"/>
                      <a:pt x="52" y="179"/>
                    </a:cubicBezTo>
                    <a:close/>
                    <a:moveTo>
                      <a:pt x="52" y="185"/>
                    </a:moveTo>
                    <a:cubicBezTo>
                      <a:pt x="53" y="187"/>
                      <a:pt x="53" y="190"/>
                      <a:pt x="52" y="191"/>
                    </a:cubicBezTo>
                    <a:cubicBezTo>
                      <a:pt x="51" y="189"/>
                      <a:pt x="51" y="188"/>
                      <a:pt x="52" y="185"/>
                    </a:cubicBezTo>
                    <a:close/>
                    <a:moveTo>
                      <a:pt x="56" y="218"/>
                    </a:moveTo>
                    <a:cubicBezTo>
                      <a:pt x="54" y="212"/>
                      <a:pt x="51" y="207"/>
                      <a:pt x="52" y="201"/>
                    </a:cubicBezTo>
                    <a:cubicBezTo>
                      <a:pt x="53" y="204"/>
                      <a:pt x="55" y="208"/>
                      <a:pt x="55" y="212"/>
                    </a:cubicBezTo>
                    <a:cubicBezTo>
                      <a:pt x="56" y="214"/>
                      <a:pt x="59" y="217"/>
                      <a:pt x="56" y="218"/>
                    </a:cubicBezTo>
                    <a:close/>
                    <a:moveTo>
                      <a:pt x="58" y="223"/>
                    </a:moveTo>
                    <a:cubicBezTo>
                      <a:pt x="56" y="222"/>
                      <a:pt x="59" y="221"/>
                      <a:pt x="59" y="220"/>
                    </a:cubicBezTo>
                    <a:cubicBezTo>
                      <a:pt x="60" y="221"/>
                      <a:pt x="58" y="223"/>
                      <a:pt x="58" y="223"/>
                    </a:cubicBezTo>
                    <a:close/>
                    <a:moveTo>
                      <a:pt x="58" y="248"/>
                    </a:moveTo>
                    <a:cubicBezTo>
                      <a:pt x="59" y="250"/>
                      <a:pt x="62" y="254"/>
                      <a:pt x="60" y="257"/>
                    </a:cubicBezTo>
                    <a:cubicBezTo>
                      <a:pt x="58" y="255"/>
                      <a:pt x="58" y="252"/>
                      <a:pt x="57" y="250"/>
                    </a:cubicBezTo>
                    <a:cubicBezTo>
                      <a:pt x="57" y="249"/>
                      <a:pt x="58" y="249"/>
                      <a:pt x="58" y="248"/>
                    </a:cubicBezTo>
                    <a:close/>
                    <a:moveTo>
                      <a:pt x="54" y="265"/>
                    </a:moveTo>
                    <a:cubicBezTo>
                      <a:pt x="52" y="262"/>
                      <a:pt x="52" y="258"/>
                      <a:pt x="55" y="256"/>
                    </a:cubicBezTo>
                    <a:cubicBezTo>
                      <a:pt x="54" y="255"/>
                      <a:pt x="53" y="256"/>
                      <a:pt x="53" y="255"/>
                    </a:cubicBezTo>
                    <a:cubicBezTo>
                      <a:pt x="53" y="255"/>
                      <a:pt x="54" y="254"/>
                      <a:pt x="54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3"/>
                      <a:pt x="54" y="253"/>
                      <a:pt x="55" y="253"/>
                    </a:cubicBezTo>
                    <a:cubicBezTo>
                      <a:pt x="56" y="255"/>
                      <a:pt x="60" y="259"/>
                      <a:pt x="57" y="261"/>
                    </a:cubicBezTo>
                    <a:cubicBezTo>
                      <a:pt x="56" y="260"/>
                      <a:pt x="56" y="259"/>
                      <a:pt x="56" y="258"/>
                    </a:cubicBezTo>
                    <a:cubicBezTo>
                      <a:pt x="55" y="259"/>
                      <a:pt x="57" y="264"/>
                      <a:pt x="54" y="265"/>
                    </a:cubicBezTo>
                    <a:close/>
                    <a:moveTo>
                      <a:pt x="51" y="307"/>
                    </a:moveTo>
                    <a:cubicBezTo>
                      <a:pt x="52" y="307"/>
                      <a:pt x="52" y="308"/>
                      <a:pt x="53" y="308"/>
                    </a:cubicBezTo>
                    <a:cubicBezTo>
                      <a:pt x="52" y="309"/>
                      <a:pt x="52" y="310"/>
                      <a:pt x="52" y="311"/>
                    </a:cubicBezTo>
                    <a:cubicBezTo>
                      <a:pt x="51" y="310"/>
                      <a:pt x="52" y="308"/>
                      <a:pt x="51" y="307"/>
                    </a:cubicBezTo>
                    <a:close/>
                    <a:moveTo>
                      <a:pt x="46" y="296"/>
                    </a:moveTo>
                    <a:cubicBezTo>
                      <a:pt x="44" y="296"/>
                      <a:pt x="45" y="292"/>
                      <a:pt x="46" y="291"/>
                    </a:cubicBezTo>
                    <a:cubicBezTo>
                      <a:pt x="48" y="291"/>
                      <a:pt x="48" y="295"/>
                      <a:pt x="46" y="296"/>
                    </a:cubicBezTo>
                    <a:close/>
                    <a:moveTo>
                      <a:pt x="48" y="314"/>
                    </a:moveTo>
                    <a:cubicBezTo>
                      <a:pt x="47" y="315"/>
                      <a:pt x="48" y="317"/>
                      <a:pt x="48" y="318"/>
                    </a:cubicBezTo>
                    <a:cubicBezTo>
                      <a:pt x="46" y="318"/>
                      <a:pt x="47" y="315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lose/>
                    <a:moveTo>
                      <a:pt x="47" y="337"/>
                    </a:moveTo>
                    <a:cubicBezTo>
                      <a:pt x="48" y="338"/>
                      <a:pt x="48" y="339"/>
                      <a:pt x="48" y="340"/>
                    </a:cubicBezTo>
                    <a:cubicBezTo>
                      <a:pt x="46" y="340"/>
                      <a:pt x="46" y="338"/>
                      <a:pt x="47" y="337"/>
                    </a:cubicBezTo>
                    <a:close/>
                    <a:moveTo>
                      <a:pt x="47" y="331"/>
                    </a:moveTo>
                    <a:cubicBezTo>
                      <a:pt x="47" y="331"/>
                      <a:pt x="48" y="331"/>
                      <a:pt x="48" y="331"/>
                    </a:cubicBezTo>
                    <a:cubicBezTo>
                      <a:pt x="48" y="332"/>
                      <a:pt x="49" y="332"/>
                      <a:pt x="48" y="333"/>
                    </a:cubicBezTo>
                    <a:cubicBezTo>
                      <a:pt x="47" y="333"/>
                      <a:pt x="47" y="332"/>
                      <a:pt x="47" y="331"/>
                    </a:cubicBezTo>
                    <a:close/>
                    <a:moveTo>
                      <a:pt x="47" y="330"/>
                    </a:moveTo>
                    <a:cubicBezTo>
                      <a:pt x="47" y="328"/>
                      <a:pt x="48" y="327"/>
                      <a:pt x="48" y="326"/>
                    </a:cubicBezTo>
                    <a:cubicBezTo>
                      <a:pt x="49" y="326"/>
                      <a:pt x="50" y="327"/>
                      <a:pt x="50" y="328"/>
                    </a:cubicBezTo>
                    <a:cubicBezTo>
                      <a:pt x="48" y="327"/>
                      <a:pt x="48" y="329"/>
                      <a:pt x="47" y="330"/>
                    </a:cubicBezTo>
                    <a:close/>
                    <a:moveTo>
                      <a:pt x="50" y="283"/>
                    </a:moveTo>
                    <a:cubicBezTo>
                      <a:pt x="52" y="284"/>
                      <a:pt x="50" y="286"/>
                      <a:pt x="52" y="288"/>
                    </a:cubicBezTo>
                    <a:cubicBezTo>
                      <a:pt x="52" y="290"/>
                      <a:pt x="50" y="290"/>
                      <a:pt x="50" y="292"/>
                    </a:cubicBezTo>
                    <a:cubicBezTo>
                      <a:pt x="47" y="289"/>
                      <a:pt x="48" y="285"/>
                      <a:pt x="50" y="283"/>
                    </a:cubicBezTo>
                    <a:close/>
                    <a:moveTo>
                      <a:pt x="52" y="279"/>
                    </a:moveTo>
                    <a:cubicBezTo>
                      <a:pt x="52" y="279"/>
                      <a:pt x="53" y="278"/>
                      <a:pt x="53" y="277"/>
                    </a:cubicBezTo>
                    <a:cubicBezTo>
                      <a:pt x="55" y="277"/>
                      <a:pt x="55" y="282"/>
                      <a:pt x="54" y="284"/>
                    </a:cubicBezTo>
                    <a:cubicBezTo>
                      <a:pt x="53" y="283"/>
                      <a:pt x="53" y="281"/>
                      <a:pt x="52" y="279"/>
                    </a:cubicBezTo>
                    <a:close/>
                    <a:moveTo>
                      <a:pt x="53" y="233"/>
                    </a:moveTo>
                    <a:cubicBezTo>
                      <a:pt x="54" y="237"/>
                      <a:pt x="59" y="244"/>
                      <a:pt x="55" y="247"/>
                    </a:cubicBezTo>
                    <a:cubicBezTo>
                      <a:pt x="54" y="243"/>
                      <a:pt x="51" y="238"/>
                      <a:pt x="53" y="233"/>
                    </a:cubicBezTo>
                    <a:close/>
                    <a:moveTo>
                      <a:pt x="51" y="241"/>
                    </a:moveTo>
                    <a:cubicBezTo>
                      <a:pt x="52" y="244"/>
                      <a:pt x="53" y="247"/>
                      <a:pt x="54" y="249"/>
                    </a:cubicBezTo>
                    <a:cubicBezTo>
                      <a:pt x="53" y="251"/>
                      <a:pt x="52" y="253"/>
                      <a:pt x="51" y="255"/>
                    </a:cubicBezTo>
                    <a:cubicBezTo>
                      <a:pt x="49" y="249"/>
                      <a:pt x="50" y="245"/>
                      <a:pt x="51" y="241"/>
                    </a:cubicBezTo>
                    <a:close/>
                    <a:moveTo>
                      <a:pt x="48" y="255"/>
                    </a:moveTo>
                    <a:cubicBezTo>
                      <a:pt x="50" y="256"/>
                      <a:pt x="49" y="260"/>
                      <a:pt x="48" y="261"/>
                    </a:cubicBezTo>
                    <a:cubicBezTo>
                      <a:pt x="47" y="259"/>
                      <a:pt x="48" y="257"/>
                      <a:pt x="48" y="255"/>
                    </a:cubicBezTo>
                    <a:close/>
                    <a:moveTo>
                      <a:pt x="51" y="263"/>
                    </a:moveTo>
                    <a:cubicBezTo>
                      <a:pt x="51" y="267"/>
                      <a:pt x="53" y="270"/>
                      <a:pt x="50" y="272"/>
                    </a:cubicBezTo>
                    <a:cubicBezTo>
                      <a:pt x="49" y="269"/>
                      <a:pt x="48" y="264"/>
                      <a:pt x="47" y="262"/>
                    </a:cubicBezTo>
                    <a:cubicBezTo>
                      <a:pt x="48" y="263"/>
                      <a:pt x="49" y="264"/>
                      <a:pt x="51" y="263"/>
                    </a:cubicBezTo>
                    <a:close/>
                    <a:moveTo>
                      <a:pt x="46" y="270"/>
                    </a:moveTo>
                    <a:cubicBezTo>
                      <a:pt x="46" y="270"/>
                      <a:pt x="46" y="270"/>
                      <a:pt x="47" y="270"/>
                    </a:cubicBezTo>
                    <a:cubicBezTo>
                      <a:pt x="47" y="273"/>
                      <a:pt x="49" y="275"/>
                      <a:pt x="47" y="277"/>
                    </a:cubicBezTo>
                    <a:cubicBezTo>
                      <a:pt x="47" y="278"/>
                      <a:pt x="47" y="279"/>
                      <a:pt x="48" y="279"/>
                    </a:cubicBezTo>
                    <a:cubicBezTo>
                      <a:pt x="48" y="279"/>
                      <a:pt x="49" y="279"/>
                      <a:pt x="49" y="278"/>
                    </a:cubicBezTo>
                    <a:cubicBezTo>
                      <a:pt x="50" y="280"/>
                      <a:pt x="48" y="281"/>
                      <a:pt x="48" y="282"/>
                    </a:cubicBezTo>
                    <a:cubicBezTo>
                      <a:pt x="46" y="282"/>
                      <a:pt x="47" y="281"/>
                      <a:pt x="46" y="280"/>
                    </a:cubicBezTo>
                    <a:cubicBezTo>
                      <a:pt x="45" y="280"/>
                      <a:pt x="45" y="281"/>
                      <a:pt x="44" y="280"/>
                    </a:cubicBezTo>
                    <a:cubicBezTo>
                      <a:pt x="45" y="278"/>
                      <a:pt x="45" y="273"/>
                      <a:pt x="46" y="270"/>
                    </a:cubicBezTo>
                    <a:close/>
                    <a:moveTo>
                      <a:pt x="44" y="284"/>
                    </a:moveTo>
                    <a:cubicBezTo>
                      <a:pt x="45" y="283"/>
                      <a:pt x="46" y="288"/>
                      <a:pt x="44" y="289"/>
                    </a:cubicBezTo>
                    <a:cubicBezTo>
                      <a:pt x="43" y="287"/>
                      <a:pt x="45" y="285"/>
                      <a:pt x="44" y="284"/>
                    </a:cubicBezTo>
                    <a:close/>
                    <a:moveTo>
                      <a:pt x="45" y="301"/>
                    </a:moveTo>
                    <a:cubicBezTo>
                      <a:pt x="45" y="303"/>
                      <a:pt x="44" y="304"/>
                      <a:pt x="44" y="305"/>
                    </a:cubicBezTo>
                    <a:cubicBezTo>
                      <a:pt x="43" y="305"/>
                      <a:pt x="43" y="301"/>
                      <a:pt x="45" y="301"/>
                    </a:cubicBezTo>
                    <a:close/>
                    <a:moveTo>
                      <a:pt x="44" y="319"/>
                    </a:moveTo>
                    <a:cubicBezTo>
                      <a:pt x="46" y="320"/>
                      <a:pt x="45" y="323"/>
                      <a:pt x="44" y="324"/>
                    </a:cubicBezTo>
                    <a:cubicBezTo>
                      <a:pt x="42" y="323"/>
                      <a:pt x="44" y="320"/>
                      <a:pt x="44" y="319"/>
                    </a:cubicBezTo>
                    <a:close/>
                    <a:moveTo>
                      <a:pt x="43" y="331"/>
                    </a:moveTo>
                    <a:cubicBezTo>
                      <a:pt x="46" y="331"/>
                      <a:pt x="44" y="334"/>
                      <a:pt x="44" y="336"/>
                    </a:cubicBezTo>
                    <a:cubicBezTo>
                      <a:pt x="43" y="335"/>
                      <a:pt x="43" y="332"/>
                      <a:pt x="43" y="331"/>
                    </a:cubicBezTo>
                    <a:close/>
                    <a:moveTo>
                      <a:pt x="42" y="367"/>
                    </a:moveTo>
                    <a:cubicBezTo>
                      <a:pt x="40" y="366"/>
                      <a:pt x="41" y="362"/>
                      <a:pt x="42" y="360"/>
                    </a:cubicBezTo>
                    <a:cubicBezTo>
                      <a:pt x="45" y="362"/>
                      <a:pt x="43" y="365"/>
                      <a:pt x="42" y="367"/>
                    </a:cubicBezTo>
                    <a:close/>
                    <a:moveTo>
                      <a:pt x="41" y="342"/>
                    </a:moveTo>
                    <a:cubicBezTo>
                      <a:pt x="40" y="342"/>
                      <a:pt x="40" y="341"/>
                      <a:pt x="38" y="342"/>
                    </a:cubicBezTo>
                    <a:cubicBezTo>
                      <a:pt x="39" y="340"/>
                      <a:pt x="40" y="338"/>
                      <a:pt x="41" y="336"/>
                    </a:cubicBezTo>
                    <a:cubicBezTo>
                      <a:pt x="43" y="338"/>
                      <a:pt x="42" y="340"/>
                      <a:pt x="41" y="342"/>
                    </a:cubicBezTo>
                    <a:close/>
                    <a:moveTo>
                      <a:pt x="38" y="393"/>
                    </a:moveTo>
                    <a:cubicBezTo>
                      <a:pt x="38" y="391"/>
                      <a:pt x="38" y="391"/>
                      <a:pt x="38" y="390"/>
                    </a:cubicBezTo>
                    <a:cubicBezTo>
                      <a:pt x="39" y="391"/>
                      <a:pt x="40" y="393"/>
                      <a:pt x="38" y="393"/>
                    </a:cubicBezTo>
                    <a:close/>
                    <a:moveTo>
                      <a:pt x="40" y="400"/>
                    </a:moveTo>
                    <a:cubicBezTo>
                      <a:pt x="40" y="404"/>
                      <a:pt x="40" y="407"/>
                      <a:pt x="38" y="408"/>
                    </a:cubicBezTo>
                    <a:cubicBezTo>
                      <a:pt x="36" y="407"/>
                      <a:pt x="39" y="403"/>
                      <a:pt x="39" y="400"/>
                    </a:cubicBezTo>
                    <a:cubicBezTo>
                      <a:pt x="40" y="400"/>
                      <a:pt x="40" y="400"/>
                      <a:pt x="40" y="400"/>
                    </a:cubicBezTo>
                    <a:close/>
                    <a:moveTo>
                      <a:pt x="37" y="358"/>
                    </a:moveTo>
                    <a:cubicBezTo>
                      <a:pt x="37" y="355"/>
                      <a:pt x="39" y="353"/>
                      <a:pt x="40" y="350"/>
                    </a:cubicBezTo>
                    <a:cubicBezTo>
                      <a:pt x="42" y="352"/>
                      <a:pt x="39" y="356"/>
                      <a:pt x="37" y="358"/>
                    </a:cubicBezTo>
                    <a:close/>
                    <a:moveTo>
                      <a:pt x="40" y="327"/>
                    </a:moveTo>
                    <a:cubicBezTo>
                      <a:pt x="41" y="327"/>
                      <a:pt x="42" y="328"/>
                      <a:pt x="41" y="330"/>
                    </a:cubicBezTo>
                    <a:cubicBezTo>
                      <a:pt x="41" y="329"/>
                      <a:pt x="40" y="328"/>
                      <a:pt x="40" y="327"/>
                    </a:cubicBezTo>
                    <a:close/>
                    <a:moveTo>
                      <a:pt x="41" y="305"/>
                    </a:moveTo>
                    <a:cubicBezTo>
                      <a:pt x="43" y="307"/>
                      <a:pt x="42" y="312"/>
                      <a:pt x="40" y="314"/>
                    </a:cubicBezTo>
                    <a:cubicBezTo>
                      <a:pt x="40" y="312"/>
                      <a:pt x="40" y="308"/>
                      <a:pt x="41" y="305"/>
                    </a:cubicBezTo>
                    <a:close/>
                    <a:moveTo>
                      <a:pt x="38" y="321"/>
                    </a:moveTo>
                    <a:cubicBezTo>
                      <a:pt x="39" y="321"/>
                      <a:pt x="39" y="321"/>
                      <a:pt x="40" y="321"/>
                    </a:cubicBezTo>
                    <a:cubicBezTo>
                      <a:pt x="40" y="322"/>
                      <a:pt x="40" y="323"/>
                      <a:pt x="39" y="325"/>
                    </a:cubicBezTo>
                    <a:cubicBezTo>
                      <a:pt x="37" y="324"/>
                      <a:pt x="38" y="322"/>
                      <a:pt x="38" y="321"/>
                    </a:cubicBezTo>
                    <a:close/>
                    <a:moveTo>
                      <a:pt x="38" y="330"/>
                    </a:moveTo>
                    <a:cubicBezTo>
                      <a:pt x="39" y="331"/>
                      <a:pt x="40" y="332"/>
                      <a:pt x="40" y="333"/>
                    </a:cubicBezTo>
                    <a:cubicBezTo>
                      <a:pt x="38" y="334"/>
                      <a:pt x="38" y="336"/>
                      <a:pt x="36" y="337"/>
                    </a:cubicBezTo>
                    <a:cubicBezTo>
                      <a:pt x="36" y="334"/>
                      <a:pt x="38" y="333"/>
                      <a:pt x="38" y="330"/>
                    </a:cubicBezTo>
                    <a:close/>
                    <a:moveTo>
                      <a:pt x="37" y="344"/>
                    </a:moveTo>
                    <a:cubicBezTo>
                      <a:pt x="40" y="349"/>
                      <a:pt x="34" y="353"/>
                      <a:pt x="32" y="357"/>
                    </a:cubicBezTo>
                    <a:cubicBezTo>
                      <a:pt x="33" y="352"/>
                      <a:pt x="36" y="348"/>
                      <a:pt x="37" y="344"/>
                    </a:cubicBezTo>
                    <a:close/>
                    <a:moveTo>
                      <a:pt x="35" y="385"/>
                    </a:moveTo>
                    <a:cubicBezTo>
                      <a:pt x="33" y="383"/>
                      <a:pt x="33" y="380"/>
                      <a:pt x="34" y="378"/>
                    </a:cubicBezTo>
                    <a:cubicBezTo>
                      <a:pt x="36" y="381"/>
                      <a:pt x="37" y="383"/>
                      <a:pt x="35" y="385"/>
                    </a:cubicBezTo>
                    <a:close/>
                    <a:moveTo>
                      <a:pt x="33" y="394"/>
                    </a:moveTo>
                    <a:cubicBezTo>
                      <a:pt x="34" y="393"/>
                      <a:pt x="34" y="392"/>
                      <a:pt x="34" y="391"/>
                    </a:cubicBezTo>
                    <a:cubicBezTo>
                      <a:pt x="35" y="392"/>
                      <a:pt x="35" y="394"/>
                      <a:pt x="33" y="394"/>
                    </a:cubicBezTo>
                    <a:close/>
                    <a:moveTo>
                      <a:pt x="34" y="376"/>
                    </a:moveTo>
                    <a:cubicBezTo>
                      <a:pt x="34" y="377"/>
                      <a:pt x="33" y="379"/>
                      <a:pt x="31" y="380"/>
                    </a:cubicBezTo>
                    <a:cubicBezTo>
                      <a:pt x="31" y="378"/>
                      <a:pt x="33" y="377"/>
                      <a:pt x="33" y="375"/>
                    </a:cubicBezTo>
                    <a:cubicBezTo>
                      <a:pt x="34" y="375"/>
                      <a:pt x="34" y="375"/>
                      <a:pt x="34" y="376"/>
                    </a:cubicBezTo>
                    <a:close/>
                    <a:moveTo>
                      <a:pt x="34" y="363"/>
                    </a:moveTo>
                    <a:cubicBezTo>
                      <a:pt x="36" y="364"/>
                      <a:pt x="35" y="365"/>
                      <a:pt x="34" y="366"/>
                    </a:cubicBezTo>
                    <a:cubicBezTo>
                      <a:pt x="33" y="365"/>
                      <a:pt x="34" y="364"/>
                      <a:pt x="34" y="363"/>
                    </a:cubicBezTo>
                    <a:close/>
                    <a:moveTo>
                      <a:pt x="32" y="370"/>
                    </a:moveTo>
                    <a:cubicBezTo>
                      <a:pt x="32" y="372"/>
                      <a:pt x="31" y="372"/>
                      <a:pt x="31" y="373"/>
                    </a:cubicBezTo>
                    <a:cubicBezTo>
                      <a:pt x="30" y="372"/>
                      <a:pt x="31" y="370"/>
                      <a:pt x="32" y="370"/>
                    </a:cubicBezTo>
                    <a:close/>
                    <a:moveTo>
                      <a:pt x="27" y="394"/>
                    </a:moveTo>
                    <a:cubicBezTo>
                      <a:pt x="30" y="395"/>
                      <a:pt x="28" y="399"/>
                      <a:pt x="26" y="400"/>
                    </a:cubicBezTo>
                    <a:cubicBezTo>
                      <a:pt x="27" y="399"/>
                      <a:pt x="26" y="395"/>
                      <a:pt x="27" y="394"/>
                    </a:cubicBezTo>
                    <a:close/>
                    <a:moveTo>
                      <a:pt x="27" y="430"/>
                    </a:moveTo>
                    <a:cubicBezTo>
                      <a:pt x="27" y="429"/>
                      <a:pt x="28" y="429"/>
                      <a:pt x="27" y="428"/>
                    </a:cubicBezTo>
                    <a:cubicBezTo>
                      <a:pt x="28" y="428"/>
                      <a:pt x="28" y="428"/>
                      <a:pt x="28" y="428"/>
                    </a:cubicBezTo>
                    <a:cubicBezTo>
                      <a:pt x="28" y="429"/>
                      <a:pt x="28" y="430"/>
                      <a:pt x="27" y="430"/>
                    </a:cubicBezTo>
                    <a:close/>
                    <a:moveTo>
                      <a:pt x="27" y="388"/>
                    </a:moveTo>
                    <a:cubicBezTo>
                      <a:pt x="27" y="386"/>
                      <a:pt x="29" y="385"/>
                      <a:pt x="29" y="383"/>
                    </a:cubicBezTo>
                    <a:cubicBezTo>
                      <a:pt x="30" y="385"/>
                      <a:pt x="29" y="388"/>
                      <a:pt x="27" y="388"/>
                    </a:cubicBezTo>
                    <a:close/>
                    <a:moveTo>
                      <a:pt x="29" y="407"/>
                    </a:moveTo>
                    <a:cubicBezTo>
                      <a:pt x="28" y="405"/>
                      <a:pt x="30" y="403"/>
                      <a:pt x="31" y="401"/>
                    </a:cubicBezTo>
                    <a:cubicBezTo>
                      <a:pt x="32" y="403"/>
                      <a:pt x="28" y="408"/>
                      <a:pt x="29" y="407"/>
                    </a:cubicBezTo>
                    <a:close/>
                    <a:moveTo>
                      <a:pt x="29" y="426"/>
                    </a:moveTo>
                    <a:cubicBezTo>
                      <a:pt x="28" y="425"/>
                      <a:pt x="30" y="421"/>
                      <a:pt x="32" y="422"/>
                    </a:cubicBezTo>
                    <a:cubicBezTo>
                      <a:pt x="31" y="424"/>
                      <a:pt x="31" y="425"/>
                      <a:pt x="29" y="426"/>
                    </a:cubicBezTo>
                    <a:close/>
                    <a:moveTo>
                      <a:pt x="32" y="390"/>
                    </a:moveTo>
                    <a:cubicBezTo>
                      <a:pt x="31" y="388"/>
                      <a:pt x="32" y="387"/>
                      <a:pt x="32" y="386"/>
                    </a:cubicBezTo>
                    <a:cubicBezTo>
                      <a:pt x="33" y="387"/>
                      <a:pt x="34" y="389"/>
                      <a:pt x="32" y="390"/>
                    </a:cubicBezTo>
                    <a:close/>
                    <a:moveTo>
                      <a:pt x="33" y="437"/>
                    </a:moveTo>
                    <a:cubicBezTo>
                      <a:pt x="33" y="436"/>
                      <a:pt x="34" y="437"/>
                      <a:pt x="34" y="437"/>
                    </a:cubicBezTo>
                    <a:cubicBezTo>
                      <a:pt x="35" y="438"/>
                      <a:pt x="32" y="438"/>
                      <a:pt x="33" y="437"/>
                    </a:cubicBezTo>
                    <a:close/>
                    <a:moveTo>
                      <a:pt x="33" y="429"/>
                    </a:moveTo>
                    <a:cubicBezTo>
                      <a:pt x="33" y="428"/>
                      <a:pt x="34" y="428"/>
                      <a:pt x="34" y="427"/>
                    </a:cubicBezTo>
                    <a:cubicBezTo>
                      <a:pt x="35" y="428"/>
                      <a:pt x="34" y="429"/>
                      <a:pt x="33" y="429"/>
                    </a:cubicBezTo>
                    <a:close/>
                    <a:moveTo>
                      <a:pt x="35" y="412"/>
                    </a:moveTo>
                    <a:cubicBezTo>
                      <a:pt x="36" y="411"/>
                      <a:pt x="36" y="414"/>
                      <a:pt x="35" y="415"/>
                    </a:cubicBezTo>
                    <a:cubicBezTo>
                      <a:pt x="34" y="415"/>
                      <a:pt x="36" y="412"/>
                      <a:pt x="35" y="412"/>
                    </a:cubicBezTo>
                    <a:close/>
                    <a:moveTo>
                      <a:pt x="36" y="426"/>
                    </a:moveTo>
                    <a:cubicBezTo>
                      <a:pt x="35" y="426"/>
                      <a:pt x="35" y="425"/>
                      <a:pt x="35" y="425"/>
                    </a:cubicBezTo>
                    <a:cubicBezTo>
                      <a:pt x="36" y="423"/>
                      <a:pt x="37" y="426"/>
                      <a:pt x="36" y="426"/>
                    </a:cubicBezTo>
                    <a:close/>
                    <a:moveTo>
                      <a:pt x="36" y="400"/>
                    </a:moveTo>
                    <a:cubicBezTo>
                      <a:pt x="37" y="403"/>
                      <a:pt x="34" y="402"/>
                      <a:pt x="36" y="400"/>
                    </a:cubicBezTo>
                    <a:close/>
                    <a:moveTo>
                      <a:pt x="38" y="432"/>
                    </a:moveTo>
                    <a:cubicBezTo>
                      <a:pt x="38" y="430"/>
                      <a:pt x="36" y="430"/>
                      <a:pt x="37" y="427"/>
                    </a:cubicBezTo>
                    <a:cubicBezTo>
                      <a:pt x="39" y="428"/>
                      <a:pt x="41" y="431"/>
                      <a:pt x="38" y="432"/>
                    </a:cubicBezTo>
                    <a:close/>
                    <a:moveTo>
                      <a:pt x="55" y="439"/>
                    </a:moveTo>
                    <a:cubicBezTo>
                      <a:pt x="54" y="435"/>
                      <a:pt x="52" y="432"/>
                      <a:pt x="52" y="428"/>
                    </a:cubicBezTo>
                    <a:cubicBezTo>
                      <a:pt x="53" y="431"/>
                      <a:pt x="59" y="437"/>
                      <a:pt x="55" y="439"/>
                    </a:cubicBezTo>
                    <a:close/>
                    <a:moveTo>
                      <a:pt x="48" y="435"/>
                    </a:moveTo>
                    <a:cubicBezTo>
                      <a:pt x="48" y="434"/>
                      <a:pt x="48" y="432"/>
                      <a:pt x="49" y="431"/>
                    </a:cubicBezTo>
                    <a:cubicBezTo>
                      <a:pt x="51" y="433"/>
                      <a:pt x="51" y="436"/>
                      <a:pt x="52" y="439"/>
                    </a:cubicBezTo>
                    <a:cubicBezTo>
                      <a:pt x="50" y="439"/>
                      <a:pt x="49" y="438"/>
                      <a:pt x="47" y="438"/>
                    </a:cubicBezTo>
                    <a:cubicBezTo>
                      <a:pt x="46" y="438"/>
                      <a:pt x="48" y="438"/>
                      <a:pt x="48" y="438"/>
                    </a:cubicBezTo>
                    <a:cubicBezTo>
                      <a:pt x="48" y="437"/>
                      <a:pt x="49" y="437"/>
                      <a:pt x="49" y="436"/>
                    </a:cubicBezTo>
                    <a:cubicBezTo>
                      <a:pt x="48" y="436"/>
                      <a:pt x="48" y="436"/>
                      <a:pt x="48" y="435"/>
                    </a:cubicBezTo>
                    <a:close/>
                    <a:moveTo>
                      <a:pt x="47" y="424"/>
                    </a:moveTo>
                    <a:cubicBezTo>
                      <a:pt x="48" y="426"/>
                      <a:pt x="46" y="431"/>
                      <a:pt x="46" y="433"/>
                    </a:cubicBezTo>
                    <a:cubicBezTo>
                      <a:pt x="44" y="433"/>
                      <a:pt x="44" y="432"/>
                      <a:pt x="43" y="431"/>
                    </a:cubicBezTo>
                    <a:cubicBezTo>
                      <a:pt x="44" y="428"/>
                      <a:pt x="46" y="426"/>
                      <a:pt x="47" y="424"/>
                    </a:cubicBezTo>
                    <a:close/>
                    <a:moveTo>
                      <a:pt x="41" y="427"/>
                    </a:moveTo>
                    <a:cubicBezTo>
                      <a:pt x="39" y="427"/>
                      <a:pt x="40" y="425"/>
                      <a:pt x="39" y="425"/>
                    </a:cubicBezTo>
                    <a:cubicBezTo>
                      <a:pt x="40" y="422"/>
                      <a:pt x="42" y="419"/>
                      <a:pt x="43" y="416"/>
                    </a:cubicBezTo>
                    <a:cubicBezTo>
                      <a:pt x="44" y="419"/>
                      <a:pt x="42" y="424"/>
                      <a:pt x="41" y="427"/>
                    </a:cubicBezTo>
                    <a:close/>
                    <a:moveTo>
                      <a:pt x="42" y="414"/>
                    </a:moveTo>
                    <a:cubicBezTo>
                      <a:pt x="41" y="417"/>
                      <a:pt x="40" y="420"/>
                      <a:pt x="37" y="422"/>
                    </a:cubicBezTo>
                    <a:cubicBezTo>
                      <a:pt x="38" y="419"/>
                      <a:pt x="39" y="416"/>
                      <a:pt x="40" y="413"/>
                    </a:cubicBezTo>
                    <a:cubicBezTo>
                      <a:pt x="41" y="413"/>
                      <a:pt x="41" y="414"/>
                      <a:pt x="42" y="414"/>
                    </a:cubicBezTo>
                    <a:close/>
                    <a:moveTo>
                      <a:pt x="39" y="374"/>
                    </a:moveTo>
                    <a:cubicBezTo>
                      <a:pt x="40" y="373"/>
                      <a:pt x="39" y="371"/>
                      <a:pt x="40" y="370"/>
                    </a:cubicBezTo>
                    <a:cubicBezTo>
                      <a:pt x="41" y="370"/>
                      <a:pt x="41" y="370"/>
                      <a:pt x="41" y="370"/>
                    </a:cubicBezTo>
                    <a:cubicBezTo>
                      <a:pt x="41" y="372"/>
                      <a:pt x="41" y="374"/>
                      <a:pt x="39" y="374"/>
                    </a:cubicBezTo>
                    <a:close/>
                    <a:moveTo>
                      <a:pt x="41" y="392"/>
                    </a:moveTo>
                    <a:cubicBezTo>
                      <a:pt x="42" y="386"/>
                      <a:pt x="43" y="381"/>
                      <a:pt x="44" y="375"/>
                    </a:cubicBezTo>
                    <a:cubicBezTo>
                      <a:pt x="45" y="380"/>
                      <a:pt x="43" y="387"/>
                      <a:pt x="41" y="392"/>
                    </a:cubicBezTo>
                    <a:close/>
                    <a:moveTo>
                      <a:pt x="46" y="372"/>
                    </a:moveTo>
                    <a:cubicBezTo>
                      <a:pt x="44" y="372"/>
                      <a:pt x="45" y="370"/>
                      <a:pt x="45" y="368"/>
                    </a:cubicBezTo>
                    <a:cubicBezTo>
                      <a:pt x="46" y="368"/>
                      <a:pt x="46" y="371"/>
                      <a:pt x="46" y="372"/>
                    </a:cubicBezTo>
                    <a:close/>
                    <a:moveTo>
                      <a:pt x="46" y="352"/>
                    </a:moveTo>
                    <a:cubicBezTo>
                      <a:pt x="44" y="350"/>
                      <a:pt x="43" y="348"/>
                      <a:pt x="44" y="346"/>
                    </a:cubicBezTo>
                    <a:cubicBezTo>
                      <a:pt x="48" y="347"/>
                      <a:pt x="45" y="350"/>
                      <a:pt x="46" y="352"/>
                    </a:cubicBezTo>
                    <a:close/>
                    <a:moveTo>
                      <a:pt x="55" y="330"/>
                    </a:moveTo>
                    <a:cubicBezTo>
                      <a:pt x="53" y="331"/>
                      <a:pt x="54" y="333"/>
                      <a:pt x="54" y="334"/>
                    </a:cubicBezTo>
                    <a:cubicBezTo>
                      <a:pt x="52" y="344"/>
                      <a:pt x="49" y="355"/>
                      <a:pt x="47" y="365"/>
                    </a:cubicBezTo>
                    <a:cubicBezTo>
                      <a:pt x="45" y="363"/>
                      <a:pt x="48" y="356"/>
                      <a:pt x="48" y="352"/>
                    </a:cubicBezTo>
                    <a:cubicBezTo>
                      <a:pt x="48" y="351"/>
                      <a:pt x="48" y="351"/>
                      <a:pt x="47" y="350"/>
                    </a:cubicBezTo>
                    <a:cubicBezTo>
                      <a:pt x="49" y="347"/>
                      <a:pt x="49" y="344"/>
                      <a:pt x="50" y="340"/>
                    </a:cubicBezTo>
                    <a:cubicBezTo>
                      <a:pt x="49" y="339"/>
                      <a:pt x="51" y="339"/>
                      <a:pt x="51" y="338"/>
                    </a:cubicBezTo>
                    <a:cubicBezTo>
                      <a:pt x="50" y="335"/>
                      <a:pt x="51" y="333"/>
                      <a:pt x="51" y="330"/>
                    </a:cubicBezTo>
                    <a:cubicBezTo>
                      <a:pt x="52" y="326"/>
                      <a:pt x="53" y="322"/>
                      <a:pt x="54" y="317"/>
                    </a:cubicBezTo>
                    <a:cubicBezTo>
                      <a:pt x="54" y="314"/>
                      <a:pt x="54" y="311"/>
                      <a:pt x="56" y="309"/>
                    </a:cubicBezTo>
                    <a:cubicBezTo>
                      <a:pt x="56" y="304"/>
                      <a:pt x="57" y="302"/>
                      <a:pt x="58" y="298"/>
                    </a:cubicBezTo>
                    <a:cubicBezTo>
                      <a:pt x="58" y="307"/>
                      <a:pt x="55" y="318"/>
                      <a:pt x="55" y="330"/>
                    </a:cubicBezTo>
                    <a:close/>
                    <a:moveTo>
                      <a:pt x="58" y="273"/>
                    </a:moveTo>
                    <a:cubicBezTo>
                      <a:pt x="60" y="273"/>
                      <a:pt x="59" y="276"/>
                      <a:pt x="59" y="277"/>
                    </a:cubicBezTo>
                    <a:cubicBezTo>
                      <a:pt x="57" y="276"/>
                      <a:pt x="59" y="275"/>
                      <a:pt x="58" y="273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7"/>
                      <a:pt x="59" y="287"/>
                    </a:cubicBezTo>
                    <a:cubicBezTo>
                      <a:pt x="58" y="286"/>
                      <a:pt x="59" y="286"/>
                      <a:pt x="59" y="284"/>
                    </a:cubicBezTo>
                    <a:cubicBezTo>
                      <a:pt x="59" y="284"/>
                      <a:pt x="59" y="285"/>
                      <a:pt x="60" y="285"/>
                    </a:cubicBezTo>
                    <a:cubicBezTo>
                      <a:pt x="59" y="286"/>
                      <a:pt x="60" y="287"/>
                      <a:pt x="59" y="288"/>
                    </a:cubicBezTo>
                    <a:close/>
                    <a:moveTo>
                      <a:pt x="60" y="271"/>
                    </a:moveTo>
                    <a:cubicBezTo>
                      <a:pt x="59" y="269"/>
                      <a:pt x="60" y="267"/>
                      <a:pt x="61" y="265"/>
                    </a:cubicBezTo>
                    <a:cubicBezTo>
                      <a:pt x="61" y="267"/>
                      <a:pt x="61" y="269"/>
                      <a:pt x="60" y="271"/>
                    </a:cubicBezTo>
                    <a:close/>
                    <a:moveTo>
                      <a:pt x="62" y="249"/>
                    </a:moveTo>
                    <a:cubicBezTo>
                      <a:pt x="61" y="247"/>
                      <a:pt x="59" y="244"/>
                      <a:pt x="61" y="242"/>
                    </a:cubicBezTo>
                    <a:cubicBezTo>
                      <a:pt x="63" y="243"/>
                      <a:pt x="63" y="246"/>
                      <a:pt x="62" y="249"/>
                    </a:cubicBezTo>
                    <a:close/>
                    <a:moveTo>
                      <a:pt x="61" y="232"/>
                    </a:moveTo>
                    <a:cubicBezTo>
                      <a:pt x="60" y="231"/>
                      <a:pt x="60" y="229"/>
                      <a:pt x="59" y="228"/>
                    </a:cubicBezTo>
                    <a:cubicBezTo>
                      <a:pt x="59" y="227"/>
                      <a:pt x="61" y="226"/>
                      <a:pt x="61" y="225"/>
                    </a:cubicBezTo>
                    <a:cubicBezTo>
                      <a:pt x="64" y="227"/>
                      <a:pt x="63" y="231"/>
                      <a:pt x="61" y="232"/>
                    </a:cubicBezTo>
                    <a:close/>
                    <a:moveTo>
                      <a:pt x="63" y="150"/>
                    </a:moveTo>
                    <a:cubicBezTo>
                      <a:pt x="63" y="149"/>
                      <a:pt x="62" y="147"/>
                      <a:pt x="64" y="147"/>
                    </a:cubicBezTo>
                    <a:cubicBezTo>
                      <a:pt x="64" y="149"/>
                      <a:pt x="64" y="150"/>
                      <a:pt x="63" y="150"/>
                    </a:cubicBezTo>
                    <a:close/>
                    <a:moveTo>
                      <a:pt x="64" y="162"/>
                    </a:moveTo>
                    <a:cubicBezTo>
                      <a:pt x="65" y="162"/>
                      <a:pt x="64" y="162"/>
                      <a:pt x="66" y="161"/>
                    </a:cubicBezTo>
                    <a:cubicBezTo>
                      <a:pt x="66" y="161"/>
                      <a:pt x="66" y="162"/>
                      <a:pt x="67" y="162"/>
                    </a:cubicBezTo>
                    <a:cubicBezTo>
                      <a:pt x="66" y="163"/>
                      <a:pt x="66" y="165"/>
                      <a:pt x="65" y="166"/>
                    </a:cubicBezTo>
                    <a:cubicBezTo>
                      <a:pt x="63" y="166"/>
                      <a:pt x="65" y="163"/>
                      <a:pt x="63" y="163"/>
                    </a:cubicBezTo>
                    <a:cubicBezTo>
                      <a:pt x="63" y="163"/>
                      <a:pt x="64" y="163"/>
                      <a:pt x="64" y="162"/>
                    </a:cubicBezTo>
                    <a:close/>
                    <a:moveTo>
                      <a:pt x="64" y="220"/>
                    </a:moveTo>
                    <a:cubicBezTo>
                      <a:pt x="65" y="221"/>
                      <a:pt x="65" y="222"/>
                      <a:pt x="66" y="223"/>
                    </a:cubicBezTo>
                    <a:cubicBezTo>
                      <a:pt x="66" y="224"/>
                      <a:pt x="65" y="224"/>
                      <a:pt x="65" y="225"/>
                    </a:cubicBezTo>
                    <a:cubicBezTo>
                      <a:pt x="63" y="224"/>
                      <a:pt x="64" y="222"/>
                      <a:pt x="64" y="220"/>
                    </a:cubicBezTo>
                    <a:close/>
                    <a:moveTo>
                      <a:pt x="65" y="237"/>
                    </a:moveTo>
                    <a:cubicBezTo>
                      <a:pt x="65" y="238"/>
                      <a:pt x="65" y="238"/>
                      <a:pt x="65" y="240"/>
                    </a:cubicBezTo>
                    <a:cubicBezTo>
                      <a:pt x="63" y="239"/>
                      <a:pt x="64" y="237"/>
                      <a:pt x="65" y="237"/>
                    </a:cubicBezTo>
                    <a:close/>
                    <a:moveTo>
                      <a:pt x="65" y="248"/>
                    </a:moveTo>
                    <a:cubicBezTo>
                      <a:pt x="65" y="247"/>
                      <a:pt x="65" y="246"/>
                      <a:pt x="66" y="245"/>
                    </a:cubicBezTo>
                    <a:cubicBezTo>
                      <a:pt x="67" y="246"/>
                      <a:pt x="66" y="248"/>
                      <a:pt x="65" y="248"/>
                    </a:cubicBezTo>
                    <a:close/>
                    <a:moveTo>
                      <a:pt x="67" y="260"/>
                    </a:moveTo>
                    <a:cubicBezTo>
                      <a:pt x="66" y="258"/>
                      <a:pt x="68" y="256"/>
                      <a:pt x="68" y="254"/>
                    </a:cubicBezTo>
                    <a:cubicBezTo>
                      <a:pt x="69" y="254"/>
                      <a:pt x="67" y="258"/>
                      <a:pt x="67" y="260"/>
                    </a:cubicBezTo>
                    <a:close/>
                    <a:moveTo>
                      <a:pt x="69" y="241"/>
                    </a:moveTo>
                    <a:cubicBezTo>
                      <a:pt x="67" y="240"/>
                      <a:pt x="68" y="237"/>
                      <a:pt x="69" y="236"/>
                    </a:cubicBezTo>
                    <a:cubicBezTo>
                      <a:pt x="70" y="237"/>
                      <a:pt x="69" y="237"/>
                      <a:pt x="70" y="238"/>
                    </a:cubicBezTo>
                    <a:cubicBezTo>
                      <a:pt x="69" y="238"/>
                      <a:pt x="68" y="239"/>
                      <a:pt x="69" y="241"/>
                    </a:cubicBezTo>
                    <a:close/>
                    <a:moveTo>
                      <a:pt x="71" y="169"/>
                    </a:moveTo>
                    <a:cubicBezTo>
                      <a:pt x="72" y="169"/>
                      <a:pt x="72" y="171"/>
                      <a:pt x="72" y="172"/>
                    </a:cubicBezTo>
                    <a:cubicBezTo>
                      <a:pt x="71" y="173"/>
                      <a:pt x="71" y="174"/>
                      <a:pt x="70" y="176"/>
                    </a:cubicBezTo>
                    <a:cubicBezTo>
                      <a:pt x="69" y="174"/>
                      <a:pt x="69" y="171"/>
                      <a:pt x="71" y="169"/>
                    </a:cubicBezTo>
                    <a:close/>
                    <a:moveTo>
                      <a:pt x="71" y="240"/>
                    </a:moveTo>
                    <a:cubicBezTo>
                      <a:pt x="71" y="238"/>
                      <a:pt x="71" y="237"/>
                      <a:pt x="72" y="236"/>
                    </a:cubicBezTo>
                    <a:cubicBezTo>
                      <a:pt x="73" y="237"/>
                      <a:pt x="72" y="239"/>
                      <a:pt x="71" y="240"/>
                    </a:cubicBezTo>
                    <a:close/>
                    <a:moveTo>
                      <a:pt x="75" y="233"/>
                    </a:moveTo>
                    <a:cubicBezTo>
                      <a:pt x="74" y="231"/>
                      <a:pt x="71" y="228"/>
                      <a:pt x="72" y="225"/>
                    </a:cubicBezTo>
                    <a:cubicBezTo>
                      <a:pt x="74" y="227"/>
                      <a:pt x="77" y="230"/>
                      <a:pt x="75" y="233"/>
                    </a:cubicBezTo>
                    <a:close/>
                    <a:moveTo>
                      <a:pt x="75" y="220"/>
                    </a:moveTo>
                    <a:cubicBezTo>
                      <a:pt x="76" y="220"/>
                      <a:pt x="76" y="222"/>
                      <a:pt x="77" y="223"/>
                    </a:cubicBezTo>
                    <a:cubicBezTo>
                      <a:pt x="76" y="224"/>
                      <a:pt x="75" y="221"/>
                      <a:pt x="75" y="220"/>
                    </a:cubicBezTo>
                    <a:close/>
                    <a:moveTo>
                      <a:pt x="77" y="235"/>
                    </a:moveTo>
                    <a:cubicBezTo>
                      <a:pt x="77" y="234"/>
                      <a:pt x="78" y="234"/>
                      <a:pt x="78" y="233"/>
                    </a:cubicBezTo>
                    <a:cubicBezTo>
                      <a:pt x="79" y="234"/>
                      <a:pt x="80" y="238"/>
                      <a:pt x="78" y="239"/>
                    </a:cubicBezTo>
                    <a:cubicBezTo>
                      <a:pt x="78" y="237"/>
                      <a:pt x="78" y="236"/>
                      <a:pt x="77" y="235"/>
                    </a:cubicBezTo>
                    <a:close/>
                    <a:moveTo>
                      <a:pt x="78" y="240"/>
                    </a:moveTo>
                    <a:cubicBezTo>
                      <a:pt x="79" y="243"/>
                      <a:pt x="80" y="244"/>
                      <a:pt x="80" y="247"/>
                    </a:cubicBezTo>
                    <a:cubicBezTo>
                      <a:pt x="78" y="246"/>
                      <a:pt x="78" y="242"/>
                      <a:pt x="78" y="240"/>
                    </a:cubicBezTo>
                    <a:close/>
                    <a:moveTo>
                      <a:pt x="80" y="260"/>
                    </a:moveTo>
                    <a:cubicBezTo>
                      <a:pt x="80" y="260"/>
                      <a:pt x="79" y="259"/>
                      <a:pt x="79" y="259"/>
                    </a:cubicBezTo>
                    <a:cubicBezTo>
                      <a:pt x="79" y="255"/>
                      <a:pt x="79" y="251"/>
                      <a:pt x="79" y="248"/>
                    </a:cubicBezTo>
                    <a:cubicBezTo>
                      <a:pt x="82" y="258"/>
                      <a:pt x="83" y="274"/>
                      <a:pt x="83" y="286"/>
                    </a:cubicBezTo>
                    <a:cubicBezTo>
                      <a:pt x="81" y="279"/>
                      <a:pt x="81" y="269"/>
                      <a:pt x="80" y="260"/>
                    </a:cubicBezTo>
                    <a:close/>
                    <a:moveTo>
                      <a:pt x="84" y="367"/>
                    </a:moveTo>
                    <a:cubicBezTo>
                      <a:pt x="83" y="352"/>
                      <a:pt x="82" y="338"/>
                      <a:pt x="83" y="324"/>
                    </a:cubicBezTo>
                    <a:cubicBezTo>
                      <a:pt x="85" y="336"/>
                      <a:pt x="84" y="350"/>
                      <a:pt x="84" y="362"/>
                    </a:cubicBezTo>
                    <a:cubicBezTo>
                      <a:pt x="84" y="364"/>
                      <a:pt x="83" y="367"/>
                      <a:pt x="85" y="369"/>
                    </a:cubicBezTo>
                    <a:cubicBezTo>
                      <a:pt x="84" y="377"/>
                      <a:pt x="88" y="385"/>
                      <a:pt x="85" y="391"/>
                    </a:cubicBezTo>
                    <a:cubicBezTo>
                      <a:pt x="83" y="384"/>
                      <a:pt x="84" y="375"/>
                      <a:pt x="84" y="367"/>
                    </a:cubicBezTo>
                    <a:close/>
                    <a:moveTo>
                      <a:pt x="87" y="440"/>
                    </a:moveTo>
                    <a:cubicBezTo>
                      <a:pt x="87" y="440"/>
                      <a:pt x="87" y="439"/>
                      <a:pt x="87" y="439"/>
                    </a:cubicBezTo>
                    <a:cubicBezTo>
                      <a:pt x="87" y="439"/>
                      <a:pt x="87" y="439"/>
                      <a:pt x="86" y="439"/>
                    </a:cubicBezTo>
                    <a:cubicBezTo>
                      <a:pt x="87" y="438"/>
                      <a:pt x="88" y="438"/>
                      <a:pt x="88" y="436"/>
                    </a:cubicBezTo>
                    <a:cubicBezTo>
                      <a:pt x="88" y="436"/>
                      <a:pt x="88" y="436"/>
                      <a:pt x="89" y="436"/>
                    </a:cubicBezTo>
                    <a:cubicBezTo>
                      <a:pt x="89" y="438"/>
                      <a:pt x="88" y="438"/>
                      <a:pt x="87" y="440"/>
                    </a:cubicBezTo>
                    <a:close/>
                    <a:moveTo>
                      <a:pt x="88" y="430"/>
                    </a:moveTo>
                    <a:cubicBezTo>
                      <a:pt x="89" y="429"/>
                      <a:pt x="88" y="428"/>
                      <a:pt x="89" y="428"/>
                    </a:cubicBezTo>
                    <a:cubicBezTo>
                      <a:pt x="90" y="428"/>
                      <a:pt x="90" y="429"/>
                      <a:pt x="90" y="430"/>
                    </a:cubicBezTo>
                    <a:cubicBezTo>
                      <a:pt x="90" y="430"/>
                      <a:pt x="88" y="430"/>
                      <a:pt x="88" y="430"/>
                    </a:cubicBezTo>
                    <a:close/>
                    <a:moveTo>
                      <a:pt x="91" y="402"/>
                    </a:moveTo>
                    <a:cubicBezTo>
                      <a:pt x="92" y="403"/>
                      <a:pt x="91" y="404"/>
                      <a:pt x="91" y="405"/>
                    </a:cubicBezTo>
                    <a:cubicBezTo>
                      <a:pt x="89" y="404"/>
                      <a:pt x="91" y="402"/>
                      <a:pt x="91" y="402"/>
                    </a:cubicBezTo>
                    <a:close/>
                    <a:moveTo>
                      <a:pt x="95" y="442"/>
                    </a:moveTo>
                    <a:cubicBezTo>
                      <a:pt x="94" y="442"/>
                      <a:pt x="92" y="442"/>
                      <a:pt x="91" y="442"/>
                    </a:cubicBezTo>
                    <a:cubicBezTo>
                      <a:pt x="93" y="439"/>
                      <a:pt x="95" y="437"/>
                      <a:pt x="97" y="434"/>
                    </a:cubicBezTo>
                    <a:cubicBezTo>
                      <a:pt x="97" y="434"/>
                      <a:pt x="97" y="434"/>
                      <a:pt x="98" y="434"/>
                    </a:cubicBezTo>
                    <a:cubicBezTo>
                      <a:pt x="98" y="437"/>
                      <a:pt x="95" y="439"/>
                      <a:pt x="95" y="442"/>
                    </a:cubicBezTo>
                    <a:close/>
                    <a:moveTo>
                      <a:pt x="98" y="428"/>
                    </a:moveTo>
                    <a:cubicBezTo>
                      <a:pt x="97" y="428"/>
                      <a:pt x="99" y="427"/>
                      <a:pt x="99" y="426"/>
                    </a:cubicBezTo>
                    <a:cubicBezTo>
                      <a:pt x="101" y="426"/>
                      <a:pt x="98" y="428"/>
                      <a:pt x="98" y="428"/>
                    </a:cubicBezTo>
                    <a:close/>
                    <a:moveTo>
                      <a:pt x="97" y="406"/>
                    </a:moveTo>
                    <a:cubicBezTo>
                      <a:pt x="98" y="402"/>
                      <a:pt x="95" y="405"/>
                      <a:pt x="93" y="405"/>
                    </a:cubicBezTo>
                    <a:cubicBezTo>
                      <a:pt x="94" y="404"/>
                      <a:pt x="96" y="402"/>
                      <a:pt x="96" y="401"/>
                    </a:cubicBezTo>
                    <a:cubicBezTo>
                      <a:pt x="96" y="400"/>
                      <a:pt x="96" y="400"/>
                      <a:pt x="96" y="399"/>
                    </a:cubicBezTo>
                    <a:cubicBezTo>
                      <a:pt x="98" y="400"/>
                      <a:pt x="99" y="404"/>
                      <a:pt x="100" y="407"/>
                    </a:cubicBezTo>
                    <a:cubicBezTo>
                      <a:pt x="99" y="406"/>
                      <a:pt x="98" y="406"/>
                      <a:pt x="97" y="406"/>
                    </a:cubicBezTo>
                    <a:close/>
                    <a:moveTo>
                      <a:pt x="98" y="388"/>
                    </a:moveTo>
                    <a:cubicBezTo>
                      <a:pt x="102" y="391"/>
                      <a:pt x="103" y="396"/>
                      <a:pt x="101" y="401"/>
                    </a:cubicBezTo>
                    <a:cubicBezTo>
                      <a:pt x="97" y="398"/>
                      <a:pt x="96" y="394"/>
                      <a:pt x="98" y="388"/>
                    </a:cubicBezTo>
                    <a:close/>
                    <a:moveTo>
                      <a:pt x="103" y="437"/>
                    </a:moveTo>
                    <a:cubicBezTo>
                      <a:pt x="102" y="436"/>
                      <a:pt x="102" y="435"/>
                      <a:pt x="101" y="435"/>
                    </a:cubicBezTo>
                    <a:cubicBezTo>
                      <a:pt x="101" y="434"/>
                      <a:pt x="102" y="434"/>
                      <a:pt x="102" y="433"/>
                    </a:cubicBezTo>
                    <a:cubicBezTo>
                      <a:pt x="103" y="434"/>
                      <a:pt x="103" y="436"/>
                      <a:pt x="103" y="437"/>
                    </a:cubicBezTo>
                    <a:close/>
                    <a:moveTo>
                      <a:pt x="102" y="427"/>
                    </a:moveTo>
                    <a:cubicBezTo>
                      <a:pt x="102" y="426"/>
                      <a:pt x="102" y="426"/>
                      <a:pt x="102" y="426"/>
                    </a:cubicBezTo>
                    <a:cubicBezTo>
                      <a:pt x="103" y="425"/>
                      <a:pt x="103" y="428"/>
                      <a:pt x="102" y="427"/>
                    </a:cubicBezTo>
                    <a:close/>
                    <a:moveTo>
                      <a:pt x="110" y="433"/>
                    </a:moveTo>
                    <a:cubicBezTo>
                      <a:pt x="110" y="432"/>
                      <a:pt x="110" y="432"/>
                      <a:pt x="110" y="431"/>
                    </a:cubicBezTo>
                    <a:cubicBezTo>
                      <a:pt x="111" y="431"/>
                      <a:pt x="111" y="432"/>
                      <a:pt x="111" y="432"/>
                    </a:cubicBezTo>
                    <a:cubicBezTo>
                      <a:pt x="111" y="432"/>
                      <a:pt x="111" y="433"/>
                      <a:pt x="110" y="433"/>
                    </a:cubicBezTo>
                    <a:close/>
                    <a:moveTo>
                      <a:pt x="122" y="429"/>
                    </a:moveTo>
                    <a:cubicBezTo>
                      <a:pt x="121" y="429"/>
                      <a:pt x="121" y="426"/>
                      <a:pt x="120" y="425"/>
                    </a:cubicBezTo>
                    <a:cubicBezTo>
                      <a:pt x="121" y="425"/>
                      <a:pt x="123" y="428"/>
                      <a:pt x="122" y="429"/>
                    </a:cubicBezTo>
                    <a:close/>
                    <a:moveTo>
                      <a:pt x="124" y="413"/>
                    </a:moveTo>
                    <a:cubicBezTo>
                      <a:pt x="123" y="417"/>
                      <a:pt x="124" y="419"/>
                      <a:pt x="123" y="423"/>
                    </a:cubicBezTo>
                    <a:cubicBezTo>
                      <a:pt x="122" y="423"/>
                      <a:pt x="121" y="420"/>
                      <a:pt x="121" y="419"/>
                    </a:cubicBezTo>
                    <a:cubicBezTo>
                      <a:pt x="120" y="418"/>
                      <a:pt x="118" y="416"/>
                      <a:pt x="116" y="415"/>
                    </a:cubicBezTo>
                    <a:cubicBezTo>
                      <a:pt x="116" y="415"/>
                      <a:pt x="115" y="415"/>
                      <a:pt x="114" y="416"/>
                    </a:cubicBezTo>
                    <a:cubicBezTo>
                      <a:pt x="115" y="417"/>
                      <a:pt x="115" y="419"/>
                      <a:pt x="117" y="419"/>
                    </a:cubicBezTo>
                    <a:cubicBezTo>
                      <a:pt x="116" y="421"/>
                      <a:pt x="116" y="423"/>
                      <a:pt x="114" y="424"/>
                    </a:cubicBezTo>
                    <a:cubicBezTo>
                      <a:pt x="112" y="423"/>
                      <a:pt x="111" y="421"/>
                      <a:pt x="110" y="419"/>
                    </a:cubicBezTo>
                    <a:cubicBezTo>
                      <a:pt x="110" y="418"/>
                      <a:pt x="111" y="418"/>
                      <a:pt x="111" y="418"/>
                    </a:cubicBezTo>
                    <a:cubicBezTo>
                      <a:pt x="111" y="417"/>
                      <a:pt x="111" y="414"/>
                      <a:pt x="109" y="414"/>
                    </a:cubicBezTo>
                    <a:cubicBezTo>
                      <a:pt x="113" y="411"/>
                      <a:pt x="120" y="413"/>
                      <a:pt x="124" y="413"/>
                    </a:cubicBezTo>
                    <a:close/>
                    <a:moveTo>
                      <a:pt x="107" y="422"/>
                    </a:moveTo>
                    <a:cubicBezTo>
                      <a:pt x="108" y="422"/>
                      <a:pt x="109" y="423"/>
                      <a:pt x="108" y="422"/>
                    </a:cubicBezTo>
                    <a:cubicBezTo>
                      <a:pt x="110" y="422"/>
                      <a:pt x="111" y="425"/>
                      <a:pt x="112" y="427"/>
                    </a:cubicBezTo>
                    <a:cubicBezTo>
                      <a:pt x="111" y="426"/>
                      <a:pt x="108" y="428"/>
                      <a:pt x="107" y="425"/>
                    </a:cubicBezTo>
                    <a:cubicBezTo>
                      <a:pt x="108" y="425"/>
                      <a:pt x="108" y="425"/>
                      <a:pt x="108" y="425"/>
                    </a:cubicBezTo>
                    <a:cubicBezTo>
                      <a:pt x="109" y="425"/>
                      <a:pt x="109" y="427"/>
                      <a:pt x="111" y="426"/>
                    </a:cubicBezTo>
                    <a:cubicBezTo>
                      <a:pt x="110" y="425"/>
                      <a:pt x="109" y="423"/>
                      <a:pt x="107" y="422"/>
                    </a:cubicBezTo>
                    <a:close/>
                    <a:moveTo>
                      <a:pt x="110" y="430"/>
                    </a:moveTo>
                    <a:cubicBezTo>
                      <a:pt x="110" y="430"/>
                      <a:pt x="109" y="430"/>
                      <a:pt x="109" y="431"/>
                    </a:cubicBezTo>
                    <a:cubicBezTo>
                      <a:pt x="108" y="431"/>
                      <a:pt x="108" y="430"/>
                      <a:pt x="108" y="429"/>
                    </a:cubicBezTo>
                    <a:cubicBezTo>
                      <a:pt x="109" y="429"/>
                      <a:pt x="109" y="429"/>
                      <a:pt x="110" y="430"/>
                    </a:cubicBezTo>
                    <a:close/>
                    <a:moveTo>
                      <a:pt x="110" y="438"/>
                    </a:moveTo>
                    <a:cubicBezTo>
                      <a:pt x="110" y="439"/>
                      <a:pt x="110" y="440"/>
                      <a:pt x="110" y="440"/>
                    </a:cubicBezTo>
                    <a:cubicBezTo>
                      <a:pt x="110" y="441"/>
                      <a:pt x="108" y="440"/>
                      <a:pt x="107" y="440"/>
                    </a:cubicBezTo>
                    <a:cubicBezTo>
                      <a:pt x="108" y="439"/>
                      <a:pt x="109" y="438"/>
                      <a:pt x="110" y="438"/>
                    </a:cubicBezTo>
                    <a:close/>
                    <a:moveTo>
                      <a:pt x="105" y="435"/>
                    </a:moveTo>
                    <a:cubicBezTo>
                      <a:pt x="105" y="433"/>
                      <a:pt x="102" y="430"/>
                      <a:pt x="105" y="429"/>
                    </a:cubicBezTo>
                    <a:cubicBezTo>
                      <a:pt x="106" y="431"/>
                      <a:pt x="108" y="435"/>
                      <a:pt x="105" y="435"/>
                    </a:cubicBezTo>
                    <a:close/>
                    <a:moveTo>
                      <a:pt x="103" y="421"/>
                    </a:moveTo>
                    <a:cubicBezTo>
                      <a:pt x="103" y="421"/>
                      <a:pt x="103" y="420"/>
                      <a:pt x="102" y="420"/>
                    </a:cubicBezTo>
                    <a:cubicBezTo>
                      <a:pt x="102" y="418"/>
                      <a:pt x="103" y="416"/>
                      <a:pt x="104" y="415"/>
                    </a:cubicBezTo>
                    <a:cubicBezTo>
                      <a:pt x="104" y="416"/>
                      <a:pt x="104" y="418"/>
                      <a:pt x="105" y="420"/>
                    </a:cubicBezTo>
                    <a:cubicBezTo>
                      <a:pt x="104" y="420"/>
                      <a:pt x="104" y="420"/>
                      <a:pt x="103" y="421"/>
                    </a:cubicBezTo>
                    <a:close/>
                    <a:moveTo>
                      <a:pt x="104" y="400"/>
                    </a:moveTo>
                    <a:cubicBezTo>
                      <a:pt x="105" y="403"/>
                      <a:pt x="106" y="406"/>
                      <a:pt x="104" y="408"/>
                    </a:cubicBezTo>
                    <a:cubicBezTo>
                      <a:pt x="100" y="406"/>
                      <a:pt x="104" y="402"/>
                      <a:pt x="104" y="400"/>
                    </a:cubicBezTo>
                    <a:close/>
                    <a:moveTo>
                      <a:pt x="103" y="390"/>
                    </a:moveTo>
                    <a:cubicBezTo>
                      <a:pt x="102" y="387"/>
                      <a:pt x="97" y="381"/>
                      <a:pt x="97" y="378"/>
                    </a:cubicBezTo>
                    <a:cubicBezTo>
                      <a:pt x="97" y="375"/>
                      <a:pt x="99" y="373"/>
                      <a:pt x="99" y="370"/>
                    </a:cubicBezTo>
                    <a:cubicBezTo>
                      <a:pt x="100" y="377"/>
                      <a:pt x="101" y="384"/>
                      <a:pt x="103" y="390"/>
                    </a:cubicBezTo>
                    <a:close/>
                    <a:moveTo>
                      <a:pt x="99" y="368"/>
                    </a:moveTo>
                    <a:cubicBezTo>
                      <a:pt x="99" y="367"/>
                      <a:pt x="98" y="365"/>
                      <a:pt x="97" y="364"/>
                    </a:cubicBezTo>
                    <a:cubicBezTo>
                      <a:pt x="98" y="363"/>
                      <a:pt x="98" y="361"/>
                      <a:pt x="99" y="360"/>
                    </a:cubicBezTo>
                    <a:cubicBezTo>
                      <a:pt x="99" y="360"/>
                      <a:pt x="99" y="361"/>
                      <a:pt x="99" y="361"/>
                    </a:cubicBezTo>
                    <a:cubicBezTo>
                      <a:pt x="99" y="363"/>
                      <a:pt x="100" y="364"/>
                      <a:pt x="99" y="368"/>
                    </a:cubicBezTo>
                    <a:cubicBezTo>
                      <a:pt x="100" y="369"/>
                      <a:pt x="99" y="370"/>
                      <a:pt x="99" y="368"/>
                    </a:cubicBezTo>
                    <a:close/>
                    <a:moveTo>
                      <a:pt x="101" y="186"/>
                    </a:moveTo>
                    <a:cubicBezTo>
                      <a:pt x="103" y="187"/>
                      <a:pt x="101" y="193"/>
                      <a:pt x="101" y="196"/>
                    </a:cubicBezTo>
                    <a:cubicBezTo>
                      <a:pt x="99" y="194"/>
                      <a:pt x="98" y="190"/>
                      <a:pt x="95" y="188"/>
                    </a:cubicBezTo>
                    <a:cubicBezTo>
                      <a:pt x="97" y="185"/>
                      <a:pt x="99" y="182"/>
                      <a:pt x="101" y="179"/>
                    </a:cubicBezTo>
                    <a:cubicBezTo>
                      <a:pt x="101" y="179"/>
                      <a:pt x="101" y="179"/>
                      <a:pt x="102" y="179"/>
                    </a:cubicBezTo>
                    <a:cubicBezTo>
                      <a:pt x="100" y="181"/>
                      <a:pt x="101" y="187"/>
                      <a:pt x="100" y="189"/>
                    </a:cubicBezTo>
                    <a:cubicBezTo>
                      <a:pt x="101" y="189"/>
                      <a:pt x="101" y="187"/>
                      <a:pt x="101" y="186"/>
                    </a:cubicBezTo>
                    <a:close/>
                    <a:moveTo>
                      <a:pt x="103" y="251"/>
                    </a:moveTo>
                    <a:cubicBezTo>
                      <a:pt x="101" y="248"/>
                      <a:pt x="102" y="244"/>
                      <a:pt x="103" y="240"/>
                    </a:cubicBezTo>
                    <a:cubicBezTo>
                      <a:pt x="104" y="242"/>
                      <a:pt x="104" y="247"/>
                      <a:pt x="103" y="251"/>
                    </a:cubicBezTo>
                    <a:close/>
                    <a:moveTo>
                      <a:pt x="104" y="157"/>
                    </a:moveTo>
                    <a:cubicBezTo>
                      <a:pt x="103" y="155"/>
                      <a:pt x="104" y="152"/>
                      <a:pt x="103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4"/>
                      <a:pt x="104" y="156"/>
                      <a:pt x="104" y="157"/>
                    </a:cubicBezTo>
                    <a:close/>
                    <a:moveTo>
                      <a:pt x="105" y="146"/>
                    </a:moveTo>
                    <a:cubicBezTo>
                      <a:pt x="105" y="145"/>
                      <a:pt x="104" y="146"/>
                      <a:pt x="103" y="145"/>
                    </a:cubicBezTo>
                    <a:cubicBezTo>
                      <a:pt x="103" y="144"/>
                      <a:pt x="104" y="144"/>
                      <a:pt x="104" y="143"/>
                    </a:cubicBezTo>
                    <a:cubicBezTo>
                      <a:pt x="105" y="143"/>
                      <a:pt x="104" y="145"/>
                      <a:pt x="106" y="144"/>
                    </a:cubicBezTo>
                    <a:cubicBezTo>
                      <a:pt x="106" y="145"/>
                      <a:pt x="105" y="145"/>
                      <a:pt x="105" y="146"/>
                    </a:cubicBezTo>
                    <a:close/>
                    <a:moveTo>
                      <a:pt x="109" y="120"/>
                    </a:moveTo>
                    <a:cubicBezTo>
                      <a:pt x="108" y="120"/>
                      <a:pt x="108" y="118"/>
                      <a:pt x="107" y="116"/>
                    </a:cubicBezTo>
                    <a:cubicBezTo>
                      <a:pt x="110" y="116"/>
                      <a:pt x="108" y="112"/>
                      <a:pt x="109" y="110"/>
                    </a:cubicBezTo>
                    <a:cubicBezTo>
                      <a:pt x="109" y="111"/>
                      <a:pt x="109" y="111"/>
                      <a:pt x="110" y="111"/>
                    </a:cubicBezTo>
                    <a:cubicBezTo>
                      <a:pt x="110" y="115"/>
                      <a:pt x="110" y="117"/>
                      <a:pt x="109" y="120"/>
                    </a:cubicBezTo>
                    <a:close/>
                    <a:moveTo>
                      <a:pt x="110" y="106"/>
                    </a:moveTo>
                    <a:cubicBezTo>
                      <a:pt x="107" y="100"/>
                      <a:pt x="105" y="93"/>
                      <a:pt x="103" y="86"/>
                    </a:cubicBezTo>
                    <a:cubicBezTo>
                      <a:pt x="107" y="88"/>
                      <a:pt x="106" y="95"/>
                      <a:pt x="110" y="96"/>
                    </a:cubicBezTo>
                    <a:cubicBezTo>
                      <a:pt x="110" y="98"/>
                      <a:pt x="110" y="99"/>
                      <a:pt x="109" y="99"/>
                    </a:cubicBezTo>
                    <a:cubicBezTo>
                      <a:pt x="109" y="103"/>
                      <a:pt x="110" y="103"/>
                      <a:pt x="110" y="106"/>
                    </a:cubicBezTo>
                    <a:close/>
                    <a:moveTo>
                      <a:pt x="110" y="92"/>
                    </a:moveTo>
                    <a:cubicBezTo>
                      <a:pt x="108" y="86"/>
                      <a:pt x="104" y="82"/>
                      <a:pt x="106" y="76"/>
                    </a:cubicBezTo>
                    <a:cubicBezTo>
                      <a:pt x="108" y="78"/>
                      <a:pt x="106" y="83"/>
                      <a:pt x="110" y="83"/>
                    </a:cubicBezTo>
                    <a:cubicBezTo>
                      <a:pt x="110" y="86"/>
                      <a:pt x="110" y="90"/>
                      <a:pt x="110" y="92"/>
                    </a:cubicBezTo>
                    <a:close/>
                    <a:moveTo>
                      <a:pt x="110" y="79"/>
                    </a:moveTo>
                    <a:cubicBezTo>
                      <a:pt x="110" y="77"/>
                      <a:pt x="107" y="73"/>
                      <a:pt x="109" y="71"/>
                    </a:cubicBezTo>
                    <a:cubicBezTo>
                      <a:pt x="111" y="74"/>
                      <a:pt x="111" y="76"/>
                      <a:pt x="110" y="79"/>
                    </a:cubicBezTo>
                    <a:close/>
                    <a:moveTo>
                      <a:pt x="111" y="65"/>
                    </a:moveTo>
                    <a:cubicBezTo>
                      <a:pt x="110" y="65"/>
                      <a:pt x="109" y="64"/>
                      <a:pt x="109" y="62"/>
                    </a:cubicBezTo>
                    <a:cubicBezTo>
                      <a:pt x="110" y="62"/>
                      <a:pt x="110" y="62"/>
                      <a:pt x="110" y="61"/>
                    </a:cubicBezTo>
                    <a:cubicBezTo>
                      <a:pt x="112" y="62"/>
                      <a:pt x="110" y="65"/>
                      <a:pt x="111" y="65"/>
                    </a:cubicBezTo>
                    <a:close/>
                    <a:moveTo>
                      <a:pt x="127" y="133"/>
                    </a:moveTo>
                    <a:cubicBezTo>
                      <a:pt x="126" y="132"/>
                      <a:pt x="128" y="131"/>
                      <a:pt x="129" y="130"/>
                    </a:cubicBezTo>
                    <a:cubicBezTo>
                      <a:pt x="128" y="131"/>
                      <a:pt x="128" y="132"/>
                      <a:pt x="127" y="133"/>
                    </a:cubicBezTo>
                    <a:close/>
                    <a:moveTo>
                      <a:pt x="154" y="79"/>
                    </a:moveTo>
                    <a:cubicBezTo>
                      <a:pt x="153" y="82"/>
                      <a:pt x="150" y="88"/>
                      <a:pt x="148" y="91"/>
                    </a:cubicBezTo>
                    <a:cubicBezTo>
                      <a:pt x="145" y="98"/>
                      <a:pt x="139" y="103"/>
                      <a:pt x="135" y="109"/>
                    </a:cubicBezTo>
                    <a:cubicBezTo>
                      <a:pt x="132" y="113"/>
                      <a:pt x="129" y="117"/>
                      <a:pt x="127" y="122"/>
                    </a:cubicBezTo>
                    <a:cubicBezTo>
                      <a:pt x="122" y="125"/>
                      <a:pt x="120" y="132"/>
                      <a:pt x="115" y="135"/>
                    </a:cubicBezTo>
                    <a:cubicBezTo>
                      <a:pt x="109" y="124"/>
                      <a:pt x="113" y="114"/>
                      <a:pt x="112" y="103"/>
                    </a:cubicBezTo>
                    <a:cubicBezTo>
                      <a:pt x="125" y="90"/>
                      <a:pt x="137" y="76"/>
                      <a:pt x="151" y="64"/>
                    </a:cubicBezTo>
                    <a:cubicBezTo>
                      <a:pt x="153" y="65"/>
                      <a:pt x="152" y="68"/>
                      <a:pt x="154" y="68"/>
                    </a:cubicBezTo>
                    <a:cubicBezTo>
                      <a:pt x="153" y="71"/>
                      <a:pt x="154" y="75"/>
                      <a:pt x="154" y="79"/>
                    </a:cubicBezTo>
                    <a:close/>
                    <a:moveTo>
                      <a:pt x="167" y="68"/>
                    </a:moveTo>
                    <a:cubicBezTo>
                      <a:pt x="168" y="66"/>
                      <a:pt x="170" y="63"/>
                      <a:pt x="170" y="61"/>
                    </a:cubicBezTo>
                    <a:cubicBezTo>
                      <a:pt x="170" y="61"/>
                      <a:pt x="170" y="61"/>
                      <a:pt x="171" y="61"/>
                    </a:cubicBezTo>
                    <a:cubicBezTo>
                      <a:pt x="170" y="64"/>
                      <a:pt x="169" y="66"/>
                      <a:pt x="167" y="68"/>
                    </a:cubicBezTo>
                    <a:close/>
                    <a:moveTo>
                      <a:pt x="170" y="60"/>
                    </a:moveTo>
                    <a:cubicBezTo>
                      <a:pt x="169" y="60"/>
                      <a:pt x="171" y="59"/>
                      <a:pt x="171" y="58"/>
                    </a:cubicBezTo>
                    <a:cubicBezTo>
                      <a:pt x="173" y="58"/>
                      <a:pt x="171" y="60"/>
                      <a:pt x="170" y="60"/>
                    </a:cubicBezTo>
                    <a:close/>
                    <a:moveTo>
                      <a:pt x="157" y="67"/>
                    </a:moveTo>
                    <a:cubicBezTo>
                      <a:pt x="158" y="67"/>
                      <a:pt x="158" y="67"/>
                      <a:pt x="158" y="66"/>
                    </a:cubicBezTo>
                    <a:cubicBezTo>
                      <a:pt x="159" y="67"/>
                      <a:pt x="157" y="68"/>
                      <a:pt x="157" y="69"/>
                    </a:cubicBezTo>
                    <a:cubicBezTo>
                      <a:pt x="156" y="69"/>
                      <a:pt x="158" y="68"/>
                      <a:pt x="157" y="67"/>
                    </a:cubicBezTo>
                    <a:close/>
                    <a:moveTo>
                      <a:pt x="158" y="76"/>
                    </a:moveTo>
                    <a:cubicBezTo>
                      <a:pt x="157" y="75"/>
                      <a:pt x="159" y="74"/>
                      <a:pt x="159" y="73"/>
                    </a:cubicBezTo>
                    <a:cubicBezTo>
                      <a:pt x="161" y="74"/>
                      <a:pt x="158" y="75"/>
                      <a:pt x="158" y="76"/>
                    </a:cubicBezTo>
                    <a:close/>
                    <a:moveTo>
                      <a:pt x="160" y="63"/>
                    </a:moveTo>
                    <a:cubicBezTo>
                      <a:pt x="161" y="55"/>
                      <a:pt x="168" y="51"/>
                      <a:pt x="171" y="44"/>
                    </a:cubicBezTo>
                    <a:cubicBezTo>
                      <a:pt x="172" y="44"/>
                      <a:pt x="171" y="45"/>
                      <a:pt x="172" y="45"/>
                    </a:cubicBezTo>
                    <a:cubicBezTo>
                      <a:pt x="168" y="51"/>
                      <a:pt x="164" y="57"/>
                      <a:pt x="160" y="63"/>
                    </a:cubicBezTo>
                    <a:close/>
                    <a:moveTo>
                      <a:pt x="207" y="49"/>
                    </a:moveTo>
                    <a:cubicBezTo>
                      <a:pt x="209" y="43"/>
                      <a:pt x="215" y="40"/>
                      <a:pt x="217" y="33"/>
                    </a:cubicBezTo>
                    <a:cubicBezTo>
                      <a:pt x="218" y="41"/>
                      <a:pt x="210" y="44"/>
                      <a:pt x="20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847845" y="3141096"/>
              <a:ext cx="1291864" cy="2308202"/>
              <a:chOff x="5880100" y="2771776"/>
              <a:chExt cx="1123950" cy="2008187"/>
            </a:xfrm>
            <a:solidFill>
              <a:schemeClr val="accent1"/>
            </a:solidFill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6418263" y="2771776"/>
                <a:ext cx="339725" cy="425450"/>
              </a:xfrm>
              <a:custGeom>
                <a:avLst/>
                <a:gdLst>
                  <a:gd name="T0" fmla="*/ 71 w 95"/>
                  <a:gd name="T1" fmla="*/ 113 h 120"/>
                  <a:gd name="T2" fmla="*/ 81 w 95"/>
                  <a:gd name="T3" fmla="*/ 59 h 120"/>
                  <a:gd name="T4" fmla="*/ 79 w 95"/>
                  <a:gd name="T5" fmla="*/ 67 h 120"/>
                  <a:gd name="T6" fmla="*/ 50 w 95"/>
                  <a:gd name="T7" fmla="*/ 85 h 120"/>
                  <a:gd name="T8" fmla="*/ 27 w 95"/>
                  <a:gd name="T9" fmla="*/ 69 h 120"/>
                  <a:gd name="T10" fmla="*/ 28 w 95"/>
                  <a:gd name="T11" fmla="*/ 65 h 120"/>
                  <a:gd name="T12" fmla="*/ 28 w 95"/>
                  <a:gd name="T13" fmla="*/ 61 h 120"/>
                  <a:gd name="T14" fmla="*/ 31 w 95"/>
                  <a:gd name="T15" fmla="*/ 24 h 120"/>
                  <a:gd name="T16" fmla="*/ 45 w 95"/>
                  <a:gd name="T17" fmla="*/ 23 h 120"/>
                  <a:gd name="T18" fmla="*/ 49 w 95"/>
                  <a:gd name="T19" fmla="*/ 39 h 120"/>
                  <a:gd name="T20" fmla="*/ 57 w 95"/>
                  <a:gd name="T21" fmla="*/ 58 h 120"/>
                  <a:gd name="T22" fmla="*/ 62 w 95"/>
                  <a:gd name="T23" fmla="*/ 46 h 120"/>
                  <a:gd name="T24" fmla="*/ 69 w 95"/>
                  <a:gd name="T25" fmla="*/ 55 h 120"/>
                  <a:gd name="T26" fmla="*/ 65 w 95"/>
                  <a:gd name="T27" fmla="*/ 56 h 120"/>
                  <a:gd name="T28" fmla="*/ 66 w 95"/>
                  <a:gd name="T29" fmla="*/ 83 h 120"/>
                  <a:gd name="T30" fmla="*/ 72 w 95"/>
                  <a:gd name="T31" fmla="*/ 46 h 120"/>
                  <a:gd name="T32" fmla="*/ 73 w 95"/>
                  <a:gd name="T33" fmla="*/ 58 h 120"/>
                  <a:gd name="T34" fmla="*/ 75 w 95"/>
                  <a:gd name="T35" fmla="*/ 52 h 120"/>
                  <a:gd name="T36" fmla="*/ 70 w 95"/>
                  <a:gd name="T37" fmla="*/ 45 h 120"/>
                  <a:gd name="T38" fmla="*/ 69 w 95"/>
                  <a:gd name="T39" fmla="*/ 49 h 120"/>
                  <a:gd name="T40" fmla="*/ 65 w 95"/>
                  <a:gd name="T41" fmla="*/ 38 h 120"/>
                  <a:gd name="T42" fmla="*/ 62 w 95"/>
                  <a:gd name="T43" fmla="*/ 35 h 120"/>
                  <a:gd name="T44" fmla="*/ 52 w 95"/>
                  <a:gd name="T45" fmla="*/ 54 h 120"/>
                  <a:gd name="T46" fmla="*/ 33 w 95"/>
                  <a:gd name="T47" fmla="*/ 51 h 120"/>
                  <a:gd name="T48" fmla="*/ 35 w 95"/>
                  <a:gd name="T49" fmla="*/ 60 h 120"/>
                  <a:gd name="T50" fmla="*/ 40 w 95"/>
                  <a:gd name="T51" fmla="*/ 54 h 120"/>
                  <a:gd name="T52" fmla="*/ 44 w 95"/>
                  <a:gd name="T53" fmla="*/ 69 h 120"/>
                  <a:gd name="T54" fmla="*/ 45 w 95"/>
                  <a:gd name="T55" fmla="*/ 45 h 120"/>
                  <a:gd name="T56" fmla="*/ 44 w 95"/>
                  <a:gd name="T57" fmla="*/ 55 h 120"/>
                  <a:gd name="T58" fmla="*/ 47 w 95"/>
                  <a:gd name="T59" fmla="*/ 43 h 120"/>
                  <a:gd name="T60" fmla="*/ 44 w 95"/>
                  <a:gd name="T61" fmla="*/ 49 h 120"/>
                  <a:gd name="T62" fmla="*/ 36 w 95"/>
                  <a:gd name="T63" fmla="*/ 32 h 120"/>
                  <a:gd name="T64" fmla="*/ 36 w 95"/>
                  <a:gd name="T65" fmla="*/ 71 h 120"/>
                  <a:gd name="T66" fmla="*/ 37 w 95"/>
                  <a:gd name="T67" fmla="*/ 81 h 120"/>
                  <a:gd name="T68" fmla="*/ 43 w 95"/>
                  <a:gd name="T69" fmla="*/ 77 h 120"/>
                  <a:gd name="T70" fmla="*/ 47 w 95"/>
                  <a:gd name="T71" fmla="*/ 84 h 120"/>
                  <a:gd name="T72" fmla="*/ 52 w 95"/>
                  <a:gd name="T73" fmla="*/ 75 h 120"/>
                  <a:gd name="T74" fmla="*/ 55 w 95"/>
                  <a:gd name="T75" fmla="*/ 66 h 120"/>
                  <a:gd name="T76" fmla="*/ 60 w 95"/>
                  <a:gd name="T77" fmla="*/ 70 h 120"/>
                  <a:gd name="T78" fmla="*/ 68 w 95"/>
                  <a:gd name="T79" fmla="*/ 84 h 120"/>
                  <a:gd name="T80" fmla="*/ 70 w 95"/>
                  <a:gd name="T81" fmla="*/ 86 h 120"/>
                  <a:gd name="T82" fmla="*/ 72 w 95"/>
                  <a:gd name="T83" fmla="*/ 79 h 120"/>
                  <a:gd name="T84" fmla="*/ 77 w 95"/>
                  <a:gd name="T85" fmla="*/ 17 h 120"/>
                  <a:gd name="T86" fmla="*/ 57 w 95"/>
                  <a:gd name="T87" fmla="*/ 21 h 120"/>
                  <a:gd name="T88" fmla="*/ 45 w 95"/>
                  <a:gd name="T89" fmla="*/ 10 h 120"/>
                  <a:gd name="T90" fmla="*/ 39 w 95"/>
                  <a:gd name="T91" fmla="*/ 13 h 120"/>
                  <a:gd name="T92" fmla="*/ 26 w 95"/>
                  <a:gd name="T93" fmla="*/ 13 h 120"/>
                  <a:gd name="T94" fmla="*/ 26 w 95"/>
                  <a:gd name="T95" fmla="*/ 36 h 120"/>
                  <a:gd name="T96" fmla="*/ 8 w 95"/>
                  <a:gd name="T97" fmla="*/ 47 h 120"/>
                  <a:gd name="T98" fmla="*/ 8 w 95"/>
                  <a:gd name="T99" fmla="*/ 53 h 120"/>
                  <a:gd name="T100" fmla="*/ 11 w 95"/>
                  <a:gd name="T101" fmla="*/ 74 h 120"/>
                  <a:gd name="T102" fmla="*/ 17 w 95"/>
                  <a:gd name="T103" fmla="*/ 67 h 120"/>
                  <a:gd name="T104" fmla="*/ 18 w 95"/>
                  <a:gd name="T105" fmla="*/ 64 h 120"/>
                  <a:gd name="T106" fmla="*/ 24 w 95"/>
                  <a:gd name="T107" fmla="*/ 75 h 120"/>
                  <a:gd name="T108" fmla="*/ 28 w 95"/>
                  <a:gd name="T109" fmla="*/ 94 h 120"/>
                  <a:gd name="T110" fmla="*/ 31 w 95"/>
                  <a:gd name="T111" fmla="*/ 97 h 120"/>
                  <a:gd name="T112" fmla="*/ 41 w 95"/>
                  <a:gd name="T113" fmla="*/ 83 h 120"/>
                  <a:gd name="T114" fmla="*/ 50 w 95"/>
                  <a:gd name="T115" fmla="*/ 100 h 120"/>
                  <a:gd name="T116" fmla="*/ 53 w 95"/>
                  <a:gd name="T117" fmla="*/ 88 h 120"/>
                  <a:gd name="T118" fmla="*/ 56 w 95"/>
                  <a:gd name="T119" fmla="*/ 117 h 120"/>
                  <a:gd name="T120" fmla="*/ 70 w 95"/>
                  <a:gd name="T121" fmla="*/ 110 h 120"/>
                  <a:gd name="T122" fmla="*/ 76 w 95"/>
                  <a:gd name="T123" fmla="*/ 86 h 120"/>
                  <a:gd name="T124" fmla="*/ 80 w 95"/>
                  <a:gd name="T125" fmla="*/ 10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120">
                    <a:moveTo>
                      <a:pt x="88" y="29"/>
                    </a:moveTo>
                    <a:cubicBezTo>
                      <a:pt x="86" y="24"/>
                      <a:pt x="84" y="19"/>
                      <a:pt x="82" y="16"/>
                    </a:cubicBezTo>
                    <a:cubicBezTo>
                      <a:pt x="80" y="14"/>
                      <a:pt x="77" y="13"/>
                      <a:pt x="75" y="11"/>
                    </a:cubicBezTo>
                    <a:cubicBezTo>
                      <a:pt x="73" y="10"/>
                      <a:pt x="71" y="7"/>
                      <a:pt x="69" y="6"/>
                    </a:cubicBezTo>
                    <a:cubicBezTo>
                      <a:pt x="65" y="4"/>
                      <a:pt x="59" y="4"/>
                      <a:pt x="53" y="3"/>
                    </a:cubicBezTo>
                    <a:cubicBezTo>
                      <a:pt x="52" y="1"/>
                      <a:pt x="50" y="0"/>
                      <a:pt x="47" y="1"/>
                    </a:cubicBezTo>
                    <a:cubicBezTo>
                      <a:pt x="44" y="1"/>
                      <a:pt x="37" y="4"/>
                      <a:pt x="35" y="5"/>
                    </a:cubicBezTo>
                    <a:cubicBezTo>
                      <a:pt x="23" y="6"/>
                      <a:pt x="18" y="15"/>
                      <a:pt x="11" y="21"/>
                    </a:cubicBezTo>
                    <a:cubicBezTo>
                      <a:pt x="0" y="43"/>
                      <a:pt x="6" y="80"/>
                      <a:pt x="19" y="95"/>
                    </a:cubicBezTo>
                    <a:cubicBezTo>
                      <a:pt x="21" y="103"/>
                      <a:pt x="25" y="111"/>
                      <a:pt x="35" y="112"/>
                    </a:cubicBezTo>
                    <a:cubicBezTo>
                      <a:pt x="40" y="120"/>
                      <a:pt x="52" y="120"/>
                      <a:pt x="63" y="120"/>
                    </a:cubicBezTo>
                    <a:cubicBezTo>
                      <a:pt x="66" y="118"/>
                      <a:pt x="69" y="114"/>
                      <a:pt x="71" y="113"/>
                    </a:cubicBezTo>
                    <a:cubicBezTo>
                      <a:pt x="71" y="114"/>
                      <a:pt x="71" y="115"/>
                      <a:pt x="72" y="115"/>
                    </a:cubicBezTo>
                    <a:cubicBezTo>
                      <a:pt x="73" y="110"/>
                      <a:pt x="76" y="106"/>
                      <a:pt x="81" y="104"/>
                    </a:cubicBezTo>
                    <a:cubicBezTo>
                      <a:pt x="86" y="97"/>
                      <a:pt x="89" y="88"/>
                      <a:pt x="89" y="77"/>
                    </a:cubicBezTo>
                    <a:cubicBezTo>
                      <a:pt x="89" y="74"/>
                      <a:pt x="89" y="72"/>
                      <a:pt x="89" y="69"/>
                    </a:cubicBezTo>
                    <a:cubicBezTo>
                      <a:pt x="89" y="62"/>
                      <a:pt x="91" y="55"/>
                      <a:pt x="90" y="47"/>
                    </a:cubicBezTo>
                    <a:cubicBezTo>
                      <a:pt x="91" y="47"/>
                      <a:pt x="92" y="49"/>
                      <a:pt x="94" y="48"/>
                    </a:cubicBezTo>
                    <a:cubicBezTo>
                      <a:pt x="95" y="45"/>
                      <a:pt x="93" y="41"/>
                      <a:pt x="91" y="40"/>
                    </a:cubicBezTo>
                    <a:cubicBezTo>
                      <a:pt x="89" y="36"/>
                      <a:pt x="89" y="33"/>
                      <a:pt x="88" y="29"/>
                    </a:cubicBezTo>
                    <a:close/>
                    <a:moveTo>
                      <a:pt x="80" y="47"/>
                    </a:moveTo>
                    <a:cubicBezTo>
                      <a:pt x="81" y="47"/>
                      <a:pt x="81" y="48"/>
                      <a:pt x="82" y="49"/>
                    </a:cubicBezTo>
                    <a:cubicBezTo>
                      <a:pt x="81" y="49"/>
                      <a:pt x="79" y="48"/>
                      <a:pt x="80" y="47"/>
                    </a:cubicBezTo>
                    <a:close/>
                    <a:moveTo>
                      <a:pt x="81" y="59"/>
                    </a:moveTo>
                    <a:cubicBezTo>
                      <a:pt x="79" y="57"/>
                      <a:pt x="83" y="54"/>
                      <a:pt x="84" y="51"/>
                    </a:cubicBezTo>
                    <a:cubicBezTo>
                      <a:pt x="85" y="53"/>
                      <a:pt x="82" y="57"/>
                      <a:pt x="81" y="59"/>
                    </a:cubicBezTo>
                    <a:close/>
                    <a:moveTo>
                      <a:pt x="83" y="71"/>
                    </a:moveTo>
                    <a:cubicBezTo>
                      <a:pt x="83" y="71"/>
                      <a:pt x="83" y="71"/>
                      <a:pt x="83" y="72"/>
                    </a:cubicBezTo>
                    <a:cubicBezTo>
                      <a:pt x="82" y="72"/>
                      <a:pt x="81" y="71"/>
                      <a:pt x="81" y="70"/>
                    </a:cubicBezTo>
                    <a:cubicBezTo>
                      <a:pt x="82" y="70"/>
                      <a:pt x="82" y="71"/>
                      <a:pt x="83" y="71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8" y="53"/>
                      <a:pt x="78" y="54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8" y="63"/>
                    </a:moveTo>
                    <a:cubicBezTo>
                      <a:pt x="79" y="63"/>
                      <a:pt x="79" y="64"/>
                      <a:pt x="80" y="64"/>
                    </a:cubicBezTo>
                    <a:cubicBezTo>
                      <a:pt x="80" y="66"/>
                      <a:pt x="79" y="66"/>
                      <a:pt x="79" y="67"/>
                    </a:cubicBezTo>
                    <a:cubicBezTo>
                      <a:pt x="78" y="68"/>
                      <a:pt x="77" y="67"/>
                      <a:pt x="77" y="66"/>
                    </a:cubicBezTo>
                    <a:cubicBezTo>
                      <a:pt x="78" y="65"/>
                      <a:pt x="77" y="64"/>
                      <a:pt x="78" y="63"/>
                    </a:cubicBezTo>
                    <a:close/>
                    <a:moveTo>
                      <a:pt x="79" y="30"/>
                    </a:moveTo>
                    <a:cubicBezTo>
                      <a:pt x="78" y="31"/>
                      <a:pt x="76" y="28"/>
                      <a:pt x="76" y="26"/>
                    </a:cubicBezTo>
                    <a:cubicBezTo>
                      <a:pt x="78" y="27"/>
                      <a:pt x="80" y="28"/>
                      <a:pt x="79" y="30"/>
                    </a:cubicBezTo>
                    <a:close/>
                    <a:moveTo>
                      <a:pt x="49" y="77"/>
                    </a:moveTo>
                    <a:cubicBezTo>
                      <a:pt x="49" y="76"/>
                      <a:pt x="50" y="75"/>
                      <a:pt x="50" y="74"/>
                    </a:cubicBezTo>
                    <a:cubicBezTo>
                      <a:pt x="51" y="75"/>
                      <a:pt x="50" y="76"/>
                      <a:pt x="49" y="77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8" y="86"/>
                      <a:pt x="48" y="84"/>
                      <a:pt x="49" y="84"/>
                    </a:cubicBezTo>
                    <a:cubicBezTo>
                      <a:pt x="49" y="84"/>
                      <a:pt x="50" y="84"/>
                      <a:pt x="50" y="85"/>
                    </a:cubicBezTo>
                    <a:close/>
                    <a:moveTo>
                      <a:pt x="50" y="68"/>
                    </a:moveTo>
                    <a:cubicBezTo>
                      <a:pt x="49" y="68"/>
                      <a:pt x="48" y="67"/>
                      <a:pt x="48" y="66"/>
                    </a:cubicBezTo>
                    <a:cubicBezTo>
                      <a:pt x="48" y="65"/>
                      <a:pt x="48" y="65"/>
                      <a:pt x="49" y="64"/>
                    </a:cubicBezTo>
                    <a:cubicBezTo>
                      <a:pt x="49" y="65"/>
                      <a:pt x="50" y="66"/>
                      <a:pt x="51" y="67"/>
                    </a:cubicBezTo>
                    <a:cubicBezTo>
                      <a:pt x="50" y="67"/>
                      <a:pt x="51" y="68"/>
                      <a:pt x="50" y="68"/>
                    </a:cubicBezTo>
                    <a:close/>
                    <a:moveTo>
                      <a:pt x="35" y="91"/>
                    </a:moveTo>
                    <a:cubicBezTo>
                      <a:pt x="35" y="91"/>
                      <a:pt x="35" y="90"/>
                      <a:pt x="34" y="90"/>
                    </a:cubicBezTo>
                    <a:cubicBezTo>
                      <a:pt x="34" y="90"/>
                      <a:pt x="35" y="89"/>
                      <a:pt x="35" y="89"/>
                    </a:cubicBezTo>
                    <a:cubicBezTo>
                      <a:pt x="36" y="89"/>
                      <a:pt x="36" y="89"/>
                      <a:pt x="36" y="90"/>
                    </a:cubicBezTo>
                    <a:cubicBezTo>
                      <a:pt x="35" y="89"/>
                      <a:pt x="36" y="90"/>
                      <a:pt x="35" y="91"/>
                    </a:cubicBezTo>
                    <a:close/>
                    <a:moveTo>
                      <a:pt x="26" y="67"/>
                    </a:moveTo>
                    <a:cubicBezTo>
                      <a:pt x="26" y="68"/>
                      <a:pt x="26" y="68"/>
                      <a:pt x="27" y="69"/>
                    </a:cubicBezTo>
                    <a:cubicBezTo>
                      <a:pt x="27" y="70"/>
                      <a:pt x="26" y="71"/>
                      <a:pt x="25" y="70"/>
                    </a:cubicBezTo>
                    <a:cubicBezTo>
                      <a:pt x="26" y="69"/>
                      <a:pt x="26" y="69"/>
                      <a:pt x="26" y="67"/>
                    </a:cubicBezTo>
                    <a:close/>
                    <a:moveTo>
                      <a:pt x="26" y="54"/>
                    </a:moveTo>
                    <a:cubicBezTo>
                      <a:pt x="24" y="53"/>
                      <a:pt x="26" y="52"/>
                      <a:pt x="26" y="51"/>
                    </a:cubicBezTo>
                    <a:cubicBezTo>
                      <a:pt x="28" y="51"/>
                      <a:pt x="25" y="53"/>
                      <a:pt x="26" y="54"/>
                    </a:cubicBezTo>
                    <a:close/>
                    <a:moveTo>
                      <a:pt x="28" y="87"/>
                    </a:moveTo>
                    <a:cubicBezTo>
                      <a:pt x="28" y="88"/>
                      <a:pt x="26" y="86"/>
                      <a:pt x="26" y="86"/>
                    </a:cubicBezTo>
                    <a:cubicBezTo>
                      <a:pt x="28" y="85"/>
                      <a:pt x="27" y="86"/>
                      <a:pt x="28" y="87"/>
                    </a:cubicBezTo>
                    <a:close/>
                    <a:moveTo>
                      <a:pt x="27" y="65"/>
                    </a:moveTo>
                    <a:cubicBezTo>
                      <a:pt x="27" y="64"/>
                      <a:pt x="27" y="64"/>
                      <a:pt x="27" y="63"/>
                    </a:cubicBezTo>
                    <a:cubicBezTo>
                      <a:pt x="28" y="62"/>
                      <a:pt x="28" y="64"/>
                      <a:pt x="29" y="63"/>
                    </a:cubicBezTo>
                    <a:cubicBezTo>
                      <a:pt x="30" y="63"/>
                      <a:pt x="28" y="64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9" y="53"/>
                    </a:moveTo>
                    <a:cubicBezTo>
                      <a:pt x="29" y="54"/>
                      <a:pt x="28" y="55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4"/>
                      <a:pt x="28" y="53"/>
                    </a:cubicBezTo>
                    <a:cubicBezTo>
                      <a:pt x="28" y="53"/>
                      <a:pt x="28" y="53"/>
                      <a:pt x="29" y="53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29" y="46"/>
                      <a:pt x="29" y="46"/>
                    </a:cubicBezTo>
                    <a:cubicBezTo>
                      <a:pt x="28" y="45"/>
                      <a:pt x="29" y="45"/>
                      <a:pt x="29" y="43"/>
                    </a:cubicBezTo>
                    <a:close/>
                    <a:moveTo>
                      <a:pt x="28" y="61"/>
                    </a:moveTo>
                    <a:cubicBezTo>
                      <a:pt x="29" y="61"/>
                      <a:pt x="29" y="62"/>
                      <a:pt x="29" y="62"/>
                    </a:cubicBezTo>
                    <a:cubicBezTo>
                      <a:pt x="28" y="63"/>
                      <a:pt x="28" y="62"/>
                      <a:pt x="28" y="61"/>
                    </a:cubicBezTo>
                    <a:close/>
                    <a:moveTo>
                      <a:pt x="29" y="59"/>
                    </a:moveTo>
                    <a:cubicBezTo>
                      <a:pt x="30" y="57"/>
                      <a:pt x="31" y="55"/>
                      <a:pt x="31" y="53"/>
                    </a:cubicBezTo>
                    <a:cubicBezTo>
                      <a:pt x="33" y="54"/>
                      <a:pt x="29" y="58"/>
                      <a:pt x="32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1" y="60"/>
                      <a:pt x="30" y="58"/>
                      <a:pt x="30" y="60"/>
                    </a:cubicBezTo>
                    <a:cubicBezTo>
                      <a:pt x="29" y="60"/>
                      <a:pt x="30" y="59"/>
                      <a:pt x="29" y="59"/>
                    </a:cubicBezTo>
                    <a:close/>
                    <a:moveTo>
                      <a:pt x="31" y="48"/>
                    </a:moveTo>
                    <a:cubicBezTo>
                      <a:pt x="29" y="47"/>
                      <a:pt x="30" y="46"/>
                      <a:pt x="31" y="45"/>
                    </a:cubicBezTo>
                    <a:cubicBezTo>
                      <a:pt x="32" y="47"/>
                      <a:pt x="30" y="47"/>
                      <a:pt x="31" y="48"/>
                    </a:cubicBezTo>
                    <a:close/>
                    <a:moveTo>
                      <a:pt x="31" y="24"/>
                    </a:moveTo>
                    <a:cubicBezTo>
                      <a:pt x="32" y="26"/>
                      <a:pt x="31" y="27"/>
                      <a:pt x="30" y="28"/>
                    </a:cubicBezTo>
                    <a:cubicBezTo>
                      <a:pt x="29" y="27"/>
                      <a:pt x="31" y="25"/>
                      <a:pt x="31" y="24"/>
                    </a:cubicBezTo>
                    <a:close/>
                    <a:moveTo>
                      <a:pt x="34" y="78"/>
                    </a:moveTo>
                    <a:cubicBezTo>
                      <a:pt x="32" y="77"/>
                      <a:pt x="31" y="76"/>
                      <a:pt x="31" y="75"/>
                    </a:cubicBezTo>
                    <a:cubicBezTo>
                      <a:pt x="32" y="76"/>
                      <a:pt x="33" y="77"/>
                      <a:pt x="34" y="78"/>
                    </a:cubicBezTo>
                    <a:close/>
                    <a:moveTo>
                      <a:pt x="45" y="29"/>
                    </a:moveTo>
                    <a:cubicBezTo>
                      <a:pt x="47" y="29"/>
                      <a:pt x="46" y="31"/>
                      <a:pt x="47" y="31"/>
                    </a:cubicBezTo>
                    <a:cubicBezTo>
                      <a:pt x="47" y="33"/>
                      <a:pt x="46" y="34"/>
                      <a:pt x="46" y="35"/>
                    </a:cubicBezTo>
                    <a:cubicBezTo>
                      <a:pt x="45" y="35"/>
                      <a:pt x="44" y="35"/>
                      <a:pt x="44" y="34"/>
                    </a:cubicBezTo>
                    <a:cubicBezTo>
                      <a:pt x="44" y="32"/>
                      <a:pt x="44" y="31"/>
                      <a:pt x="45" y="29"/>
                    </a:cubicBezTo>
                    <a:close/>
                    <a:moveTo>
                      <a:pt x="44" y="22"/>
                    </a:moveTo>
                    <a:cubicBezTo>
                      <a:pt x="44" y="20"/>
                      <a:pt x="45" y="19"/>
                      <a:pt x="45" y="18"/>
                    </a:cubicBezTo>
                    <a:cubicBezTo>
                      <a:pt x="45" y="18"/>
                      <a:pt x="46" y="19"/>
                      <a:pt x="46" y="19"/>
                    </a:cubicBezTo>
                    <a:cubicBezTo>
                      <a:pt x="46" y="21"/>
                      <a:pt x="45" y="21"/>
                      <a:pt x="45" y="23"/>
                    </a:cubicBezTo>
                    <a:cubicBezTo>
                      <a:pt x="44" y="23"/>
                      <a:pt x="45" y="22"/>
                      <a:pt x="44" y="22"/>
                    </a:cubicBezTo>
                    <a:close/>
                    <a:moveTo>
                      <a:pt x="48" y="23"/>
                    </a:moveTo>
                    <a:cubicBezTo>
                      <a:pt x="49" y="23"/>
                      <a:pt x="49" y="23"/>
                      <a:pt x="49" y="23"/>
                    </a:cubicBezTo>
                    <a:cubicBezTo>
                      <a:pt x="51" y="25"/>
                      <a:pt x="51" y="26"/>
                      <a:pt x="49" y="28"/>
                    </a:cubicBezTo>
                    <a:cubicBezTo>
                      <a:pt x="48" y="28"/>
                      <a:pt x="49" y="26"/>
                      <a:pt x="47" y="27"/>
                    </a:cubicBezTo>
                    <a:cubicBezTo>
                      <a:pt x="47" y="25"/>
                      <a:pt x="48" y="24"/>
                      <a:pt x="48" y="23"/>
                    </a:cubicBezTo>
                    <a:close/>
                    <a:moveTo>
                      <a:pt x="47" y="15"/>
                    </a:moveTo>
                    <a:cubicBezTo>
                      <a:pt x="48" y="13"/>
                      <a:pt x="48" y="10"/>
                      <a:pt x="50" y="11"/>
                    </a:cubicBezTo>
                    <a:cubicBezTo>
                      <a:pt x="51" y="12"/>
                      <a:pt x="49" y="14"/>
                      <a:pt x="49" y="16"/>
                    </a:cubicBezTo>
                    <a:cubicBezTo>
                      <a:pt x="48" y="16"/>
                      <a:pt x="48" y="15"/>
                      <a:pt x="47" y="15"/>
                    </a:cubicBezTo>
                    <a:close/>
                    <a:moveTo>
                      <a:pt x="53" y="43"/>
                    </a:moveTo>
                    <a:cubicBezTo>
                      <a:pt x="51" y="42"/>
                      <a:pt x="51" y="40"/>
                      <a:pt x="49" y="39"/>
                    </a:cubicBezTo>
                    <a:cubicBezTo>
                      <a:pt x="50" y="38"/>
                      <a:pt x="50" y="37"/>
                      <a:pt x="50" y="35"/>
                    </a:cubicBezTo>
                    <a:cubicBezTo>
                      <a:pt x="51" y="35"/>
                      <a:pt x="51" y="36"/>
                      <a:pt x="51" y="36"/>
                    </a:cubicBezTo>
                    <a:cubicBezTo>
                      <a:pt x="52" y="36"/>
                      <a:pt x="51" y="37"/>
                      <a:pt x="51" y="37"/>
                    </a:cubicBezTo>
                    <a:cubicBezTo>
                      <a:pt x="52" y="38"/>
                      <a:pt x="56" y="40"/>
                      <a:pt x="53" y="43"/>
                    </a:cubicBezTo>
                    <a:close/>
                    <a:moveTo>
                      <a:pt x="52" y="29"/>
                    </a:moveTo>
                    <a:cubicBezTo>
                      <a:pt x="53" y="29"/>
                      <a:pt x="53" y="29"/>
                      <a:pt x="53" y="28"/>
                    </a:cubicBezTo>
                    <a:cubicBezTo>
                      <a:pt x="55" y="29"/>
                      <a:pt x="53" y="31"/>
                      <a:pt x="53" y="33"/>
                    </a:cubicBezTo>
                    <a:cubicBezTo>
                      <a:pt x="51" y="32"/>
                      <a:pt x="53" y="30"/>
                      <a:pt x="52" y="29"/>
                    </a:cubicBezTo>
                    <a:close/>
                    <a:moveTo>
                      <a:pt x="60" y="66"/>
                    </a:moveTo>
                    <a:cubicBezTo>
                      <a:pt x="61" y="67"/>
                      <a:pt x="59" y="69"/>
                      <a:pt x="59" y="71"/>
                    </a:cubicBezTo>
                    <a:cubicBezTo>
                      <a:pt x="57" y="70"/>
                      <a:pt x="59" y="67"/>
                      <a:pt x="60" y="66"/>
                    </a:cubicBezTo>
                    <a:close/>
                    <a:moveTo>
                      <a:pt x="57" y="58"/>
                    </a:moveTo>
                    <a:cubicBezTo>
                      <a:pt x="58" y="59"/>
                      <a:pt x="59" y="60"/>
                      <a:pt x="60" y="60"/>
                    </a:cubicBezTo>
                    <a:cubicBezTo>
                      <a:pt x="59" y="62"/>
                      <a:pt x="57" y="60"/>
                      <a:pt x="57" y="58"/>
                    </a:cubicBezTo>
                    <a:close/>
                    <a:moveTo>
                      <a:pt x="59" y="54"/>
                    </a:moveTo>
                    <a:cubicBezTo>
                      <a:pt x="61" y="54"/>
                      <a:pt x="62" y="57"/>
                      <a:pt x="60" y="58"/>
                    </a:cubicBezTo>
                    <a:cubicBezTo>
                      <a:pt x="59" y="58"/>
                      <a:pt x="58" y="55"/>
                      <a:pt x="59" y="54"/>
                    </a:cubicBezTo>
                    <a:close/>
                    <a:moveTo>
                      <a:pt x="60" y="51"/>
                    </a:moveTo>
                    <a:cubicBezTo>
                      <a:pt x="60" y="50"/>
                      <a:pt x="61" y="50"/>
                      <a:pt x="61" y="49"/>
                    </a:cubicBezTo>
                    <a:cubicBezTo>
                      <a:pt x="63" y="50"/>
                      <a:pt x="63" y="51"/>
                      <a:pt x="63" y="53"/>
                    </a:cubicBezTo>
                    <a:cubicBezTo>
                      <a:pt x="62" y="53"/>
                      <a:pt x="61" y="52"/>
                      <a:pt x="60" y="51"/>
                    </a:cubicBezTo>
                    <a:close/>
                    <a:moveTo>
                      <a:pt x="62" y="46"/>
                    </a:moveTo>
                    <a:cubicBezTo>
                      <a:pt x="62" y="47"/>
                      <a:pt x="60" y="47"/>
                      <a:pt x="60" y="48"/>
                    </a:cubicBezTo>
                    <a:cubicBezTo>
                      <a:pt x="60" y="48"/>
                      <a:pt x="61" y="45"/>
                      <a:pt x="62" y="46"/>
                    </a:cubicBezTo>
                    <a:close/>
                    <a:moveTo>
                      <a:pt x="62" y="47"/>
                    </a:moveTo>
                    <a:cubicBezTo>
                      <a:pt x="63" y="48"/>
                      <a:pt x="64" y="48"/>
                      <a:pt x="64" y="49"/>
                    </a:cubicBezTo>
                    <a:cubicBezTo>
                      <a:pt x="63" y="49"/>
                      <a:pt x="62" y="48"/>
                      <a:pt x="62" y="47"/>
                    </a:cubicBezTo>
                    <a:close/>
                    <a:moveTo>
                      <a:pt x="62" y="70"/>
                    </a:moveTo>
                    <a:cubicBezTo>
                      <a:pt x="62" y="70"/>
                      <a:pt x="62" y="69"/>
                      <a:pt x="61" y="68"/>
                    </a:cubicBezTo>
                    <a:cubicBezTo>
                      <a:pt x="62" y="67"/>
                      <a:pt x="63" y="69"/>
                      <a:pt x="62" y="70"/>
                    </a:cubicBezTo>
                    <a:close/>
                    <a:moveTo>
                      <a:pt x="62" y="61"/>
                    </a:moveTo>
                    <a:cubicBezTo>
                      <a:pt x="61" y="60"/>
                      <a:pt x="63" y="59"/>
                      <a:pt x="63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2" y="61"/>
                    </a:cubicBezTo>
                    <a:close/>
                    <a:moveTo>
                      <a:pt x="67" y="53"/>
                    </a:moveTo>
                    <a:cubicBezTo>
                      <a:pt x="68" y="53"/>
                      <a:pt x="69" y="54"/>
                      <a:pt x="69" y="55"/>
                    </a:cubicBezTo>
                    <a:cubicBezTo>
                      <a:pt x="67" y="55"/>
                      <a:pt x="67" y="53"/>
                      <a:pt x="65" y="53"/>
                    </a:cubicBezTo>
                    <a:cubicBezTo>
                      <a:pt x="65" y="52"/>
                      <a:pt x="65" y="52"/>
                      <a:pt x="65" y="50"/>
                    </a:cubicBezTo>
                    <a:cubicBezTo>
                      <a:pt x="66" y="51"/>
                      <a:pt x="67" y="51"/>
                      <a:pt x="67" y="53"/>
                    </a:cubicBezTo>
                    <a:close/>
                    <a:moveTo>
                      <a:pt x="65" y="40"/>
                    </a:moveTo>
                    <a:cubicBezTo>
                      <a:pt x="66" y="40"/>
                      <a:pt x="66" y="40"/>
                      <a:pt x="67" y="40"/>
                    </a:cubicBezTo>
                    <a:cubicBezTo>
                      <a:pt x="67" y="41"/>
                      <a:pt x="66" y="41"/>
                      <a:pt x="66" y="42"/>
                    </a:cubicBezTo>
                    <a:cubicBezTo>
                      <a:pt x="65" y="42"/>
                      <a:pt x="65" y="41"/>
                      <a:pt x="65" y="40"/>
                    </a:cubicBezTo>
                    <a:close/>
                    <a:moveTo>
                      <a:pt x="67" y="58"/>
                    </a:moveTo>
                    <a:cubicBezTo>
                      <a:pt x="66" y="58"/>
                      <a:pt x="66" y="57"/>
                      <a:pt x="65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6"/>
                      <a:pt x="68" y="57"/>
                      <a:pt x="67" y="58"/>
                    </a:cubicBezTo>
                    <a:close/>
                    <a:moveTo>
                      <a:pt x="65" y="56"/>
                    </a:moveTo>
                    <a:cubicBezTo>
                      <a:pt x="64" y="56"/>
                      <a:pt x="64" y="54"/>
                      <a:pt x="65" y="53"/>
                    </a:cubicBezTo>
                    <a:cubicBezTo>
                      <a:pt x="66" y="54"/>
                      <a:pt x="66" y="55"/>
                      <a:pt x="65" y="56"/>
                    </a:cubicBezTo>
                    <a:close/>
                    <a:moveTo>
                      <a:pt x="65" y="60"/>
                    </a:moveTo>
                    <a:cubicBezTo>
                      <a:pt x="66" y="60"/>
                      <a:pt x="65" y="61"/>
                      <a:pt x="66" y="61"/>
                    </a:cubicBezTo>
                    <a:cubicBezTo>
                      <a:pt x="66" y="62"/>
                      <a:pt x="66" y="63"/>
                      <a:pt x="65" y="64"/>
                    </a:cubicBezTo>
                    <a:cubicBezTo>
                      <a:pt x="64" y="64"/>
                      <a:pt x="64" y="63"/>
                      <a:pt x="63" y="62"/>
                    </a:cubicBezTo>
                    <a:cubicBezTo>
                      <a:pt x="65" y="62"/>
                      <a:pt x="65" y="61"/>
                      <a:pt x="65" y="60"/>
                    </a:cubicBezTo>
                    <a:close/>
                    <a:moveTo>
                      <a:pt x="63" y="74"/>
                    </a:moveTo>
                    <a:cubicBezTo>
                      <a:pt x="65" y="74"/>
                      <a:pt x="66" y="75"/>
                      <a:pt x="65" y="77"/>
                    </a:cubicBezTo>
                    <a:cubicBezTo>
                      <a:pt x="65" y="78"/>
                      <a:pt x="62" y="76"/>
                      <a:pt x="63" y="74"/>
                    </a:cubicBezTo>
                    <a:close/>
                    <a:moveTo>
                      <a:pt x="65" y="82"/>
                    </a:moveTo>
                    <a:cubicBezTo>
                      <a:pt x="66" y="82"/>
                      <a:pt x="66" y="82"/>
                      <a:pt x="66" y="83"/>
                    </a:cubicBezTo>
                    <a:cubicBezTo>
                      <a:pt x="65" y="83"/>
                      <a:pt x="66" y="84"/>
                      <a:pt x="64" y="84"/>
                    </a:cubicBezTo>
                    <a:cubicBezTo>
                      <a:pt x="65" y="83"/>
                      <a:pt x="65" y="83"/>
                      <a:pt x="65" y="82"/>
                    </a:cubicBezTo>
                    <a:close/>
                    <a:moveTo>
                      <a:pt x="64" y="71"/>
                    </a:moveTo>
                    <a:cubicBezTo>
                      <a:pt x="66" y="71"/>
                      <a:pt x="67" y="73"/>
                      <a:pt x="66" y="74"/>
                    </a:cubicBezTo>
                    <a:cubicBezTo>
                      <a:pt x="65" y="74"/>
                      <a:pt x="64" y="73"/>
                      <a:pt x="64" y="71"/>
                    </a:cubicBezTo>
                    <a:close/>
                    <a:moveTo>
                      <a:pt x="66" y="66"/>
                    </a:moveTo>
                    <a:cubicBezTo>
                      <a:pt x="67" y="66"/>
                      <a:pt x="67" y="64"/>
                      <a:pt x="68" y="63"/>
                    </a:cubicBezTo>
                    <a:cubicBezTo>
                      <a:pt x="71" y="64"/>
                      <a:pt x="70" y="68"/>
                      <a:pt x="68" y="69"/>
                    </a:cubicBezTo>
                    <a:cubicBezTo>
                      <a:pt x="68" y="67"/>
                      <a:pt x="67" y="67"/>
                      <a:pt x="66" y="66"/>
                    </a:cubicBezTo>
                    <a:close/>
                    <a:moveTo>
                      <a:pt x="72" y="46"/>
                    </a:move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7"/>
                      <a:pt x="72" y="45"/>
                      <a:pt x="72" y="46"/>
                    </a:cubicBezTo>
                    <a:close/>
                    <a:moveTo>
                      <a:pt x="71" y="37"/>
                    </a:moveTo>
                    <a:cubicBezTo>
                      <a:pt x="72" y="38"/>
                      <a:pt x="74" y="38"/>
                      <a:pt x="73" y="39"/>
                    </a:cubicBezTo>
                    <a:cubicBezTo>
                      <a:pt x="72" y="39"/>
                      <a:pt x="71" y="36"/>
                      <a:pt x="71" y="37"/>
                    </a:cubicBezTo>
                    <a:close/>
                    <a:moveTo>
                      <a:pt x="71" y="51"/>
                    </a:moveTo>
                    <a:cubicBezTo>
                      <a:pt x="70" y="51"/>
                      <a:pt x="69" y="50"/>
                      <a:pt x="69" y="49"/>
                    </a:cubicBezTo>
                    <a:cubicBezTo>
                      <a:pt x="70" y="49"/>
                      <a:pt x="70" y="49"/>
                      <a:pt x="70" y="48"/>
                    </a:cubicBezTo>
                    <a:cubicBezTo>
                      <a:pt x="71" y="49"/>
                      <a:pt x="71" y="50"/>
                      <a:pt x="71" y="51"/>
                    </a:cubicBezTo>
                    <a:close/>
                    <a:moveTo>
                      <a:pt x="69" y="60"/>
                    </a:moveTo>
                    <a:cubicBezTo>
                      <a:pt x="70" y="60"/>
                      <a:pt x="72" y="60"/>
                      <a:pt x="71" y="62"/>
                    </a:cubicBezTo>
                    <a:cubicBezTo>
                      <a:pt x="70" y="62"/>
                      <a:pt x="69" y="61"/>
                      <a:pt x="69" y="60"/>
                    </a:cubicBezTo>
                    <a:close/>
                    <a:moveTo>
                      <a:pt x="71" y="56"/>
                    </a:moveTo>
                    <a:cubicBezTo>
                      <a:pt x="72" y="56"/>
                      <a:pt x="72" y="57"/>
                      <a:pt x="73" y="58"/>
                    </a:cubicBezTo>
                    <a:cubicBezTo>
                      <a:pt x="73" y="59"/>
                      <a:pt x="72" y="59"/>
                      <a:pt x="72" y="60"/>
                    </a:cubicBezTo>
                    <a:cubicBezTo>
                      <a:pt x="70" y="59"/>
                      <a:pt x="70" y="58"/>
                      <a:pt x="71" y="56"/>
                    </a:cubicBezTo>
                    <a:close/>
                    <a:moveTo>
                      <a:pt x="72" y="52"/>
                    </a:moveTo>
                    <a:cubicBezTo>
                      <a:pt x="74" y="52"/>
                      <a:pt x="75" y="54"/>
                      <a:pt x="74" y="55"/>
                    </a:cubicBezTo>
                    <a:cubicBezTo>
                      <a:pt x="73" y="55"/>
                      <a:pt x="72" y="54"/>
                      <a:pt x="72" y="52"/>
                    </a:cubicBezTo>
                    <a:close/>
                    <a:moveTo>
                      <a:pt x="74" y="60"/>
                    </a:move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2"/>
                      <a:pt x="76" y="60"/>
                      <a:pt x="76" y="61"/>
                    </a:cubicBezTo>
                    <a:cubicBezTo>
                      <a:pt x="77" y="63"/>
                      <a:pt x="75" y="62"/>
                      <a:pt x="76" y="63"/>
                    </a:cubicBezTo>
                    <a:cubicBezTo>
                      <a:pt x="74" y="63"/>
                      <a:pt x="74" y="62"/>
                      <a:pt x="74" y="61"/>
                    </a:cubicBezTo>
                    <a:cubicBezTo>
                      <a:pt x="74" y="61"/>
                      <a:pt x="74" y="60"/>
                      <a:pt x="74" y="60"/>
                    </a:cubicBezTo>
                    <a:close/>
                    <a:moveTo>
                      <a:pt x="75" y="52"/>
                    </a:moveTo>
                    <a:cubicBezTo>
                      <a:pt x="74" y="52"/>
                      <a:pt x="73" y="50"/>
                      <a:pt x="74" y="49"/>
                    </a:cubicBezTo>
                    <a:cubicBezTo>
                      <a:pt x="76" y="49"/>
                      <a:pt x="76" y="51"/>
                      <a:pt x="75" y="52"/>
                    </a:cubicBezTo>
                    <a:close/>
                    <a:moveTo>
                      <a:pt x="72" y="21"/>
                    </a:moveTo>
                    <a:cubicBezTo>
                      <a:pt x="73" y="21"/>
                      <a:pt x="74" y="24"/>
                      <a:pt x="76" y="24"/>
                    </a:cubicBezTo>
                    <a:cubicBezTo>
                      <a:pt x="74" y="25"/>
                      <a:pt x="73" y="22"/>
                      <a:pt x="72" y="21"/>
                    </a:cubicBezTo>
                    <a:close/>
                    <a:moveTo>
                      <a:pt x="73" y="26"/>
                    </a:moveTo>
                    <a:cubicBezTo>
                      <a:pt x="71" y="25"/>
                      <a:pt x="70" y="24"/>
                      <a:pt x="70" y="22"/>
                    </a:cubicBezTo>
                    <a:cubicBezTo>
                      <a:pt x="71" y="23"/>
                      <a:pt x="72" y="24"/>
                      <a:pt x="73" y="26"/>
                    </a:cubicBezTo>
                    <a:close/>
                    <a:moveTo>
                      <a:pt x="72" y="41"/>
                    </a:moveTo>
                    <a:cubicBezTo>
                      <a:pt x="71" y="42"/>
                      <a:pt x="69" y="40"/>
                      <a:pt x="70" y="38"/>
                    </a:cubicBezTo>
                    <a:cubicBezTo>
                      <a:pt x="71" y="39"/>
                      <a:pt x="72" y="40"/>
                      <a:pt x="72" y="41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70" y="45"/>
                      <a:pt x="70" y="46"/>
                    </a:cubicBezTo>
                    <a:cubicBezTo>
                      <a:pt x="69" y="45"/>
                      <a:pt x="68" y="44"/>
                      <a:pt x="67" y="44"/>
                    </a:cubicBezTo>
                    <a:cubicBezTo>
                      <a:pt x="67" y="43"/>
                      <a:pt x="68" y="43"/>
                      <a:pt x="68" y="43"/>
                    </a:cubicBezTo>
                    <a:cubicBezTo>
                      <a:pt x="70" y="43"/>
                      <a:pt x="70" y="44"/>
                      <a:pt x="70" y="45"/>
                    </a:cubicBezTo>
                    <a:close/>
                    <a:moveTo>
                      <a:pt x="68" y="38"/>
                    </a:moveTo>
                    <a:cubicBezTo>
                      <a:pt x="67" y="37"/>
                      <a:pt x="67" y="37"/>
                      <a:pt x="67" y="35"/>
                    </a:cubicBezTo>
                    <a:cubicBezTo>
                      <a:pt x="68" y="35"/>
                      <a:pt x="68" y="36"/>
                      <a:pt x="69" y="36"/>
                    </a:cubicBezTo>
                    <a:cubicBezTo>
                      <a:pt x="69" y="37"/>
                      <a:pt x="68" y="37"/>
                      <a:pt x="68" y="38"/>
                    </a:cubicBezTo>
                    <a:close/>
                    <a:moveTo>
                      <a:pt x="69" y="49"/>
                    </a:moveTo>
                    <a:cubicBezTo>
                      <a:pt x="67" y="49"/>
                      <a:pt x="67" y="48"/>
                      <a:pt x="66" y="47"/>
                    </a:cubicBezTo>
                    <a:cubicBezTo>
                      <a:pt x="66" y="46"/>
                      <a:pt x="67" y="47"/>
                      <a:pt x="67" y="45"/>
                    </a:cubicBezTo>
                    <a:cubicBezTo>
                      <a:pt x="69" y="46"/>
                      <a:pt x="69" y="47"/>
                      <a:pt x="69" y="49"/>
                    </a:cubicBezTo>
                    <a:close/>
                    <a:moveTo>
                      <a:pt x="65" y="36"/>
                    </a:moveTo>
                    <a:cubicBezTo>
                      <a:pt x="65" y="34"/>
                      <a:pt x="66" y="34"/>
                      <a:pt x="66" y="32"/>
                    </a:cubicBezTo>
                    <a:cubicBezTo>
                      <a:pt x="67" y="32"/>
                      <a:pt x="66" y="3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lose/>
                    <a:moveTo>
                      <a:pt x="65" y="43"/>
                    </a:moveTo>
                    <a:cubicBezTo>
                      <a:pt x="66" y="44"/>
                      <a:pt x="65" y="44"/>
                      <a:pt x="65" y="45"/>
                    </a:cubicBezTo>
                    <a:cubicBezTo>
                      <a:pt x="63" y="45"/>
                      <a:pt x="64" y="43"/>
                      <a:pt x="62" y="43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4" y="41"/>
                      <a:pt x="64" y="42"/>
                      <a:pt x="65" y="43"/>
                    </a:cubicBezTo>
                    <a:close/>
                    <a:moveTo>
                      <a:pt x="63" y="39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5" y="38"/>
                    </a:cubicBezTo>
                    <a:cubicBezTo>
                      <a:pt x="65" y="39"/>
                      <a:pt x="64" y="39"/>
                      <a:pt x="63" y="39"/>
                    </a:cubicBezTo>
                    <a:close/>
                    <a:moveTo>
                      <a:pt x="64" y="33"/>
                    </a:moveTo>
                    <a:cubicBezTo>
                      <a:pt x="62" y="32"/>
                      <a:pt x="61" y="31"/>
                      <a:pt x="61" y="29"/>
                    </a:cubicBezTo>
                    <a:cubicBezTo>
                      <a:pt x="62" y="29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8"/>
                    </a:cubicBezTo>
                    <a:cubicBezTo>
                      <a:pt x="64" y="29"/>
                      <a:pt x="65" y="32"/>
                      <a:pt x="64" y="33"/>
                    </a:cubicBezTo>
                    <a:close/>
                    <a:moveTo>
                      <a:pt x="62" y="35"/>
                    </a:moveTo>
                    <a:cubicBezTo>
                      <a:pt x="63" y="38"/>
                      <a:pt x="61" y="39"/>
                      <a:pt x="61" y="41"/>
                    </a:cubicBezTo>
                    <a:cubicBezTo>
                      <a:pt x="59" y="41"/>
                      <a:pt x="59" y="39"/>
                      <a:pt x="58" y="38"/>
                    </a:cubicBezTo>
                    <a:cubicBezTo>
                      <a:pt x="58" y="37"/>
                      <a:pt x="59" y="35"/>
                      <a:pt x="59" y="34"/>
                    </a:cubicBezTo>
                    <a:cubicBezTo>
                      <a:pt x="59" y="35"/>
                      <a:pt x="60" y="34"/>
                      <a:pt x="60" y="33"/>
                    </a:cubicBezTo>
                    <a:cubicBezTo>
                      <a:pt x="61" y="33"/>
                      <a:pt x="61" y="35"/>
                      <a:pt x="62" y="35"/>
                    </a:cubicBezTo>
                    <a:close/>
                    <a:moveTo>
                      <a:pt x="59" y="44"/>
                    </a:moveTo>
                    <a:cubicBezTo>
                      <a:pt x="59" y="45"/>
                      <a:pt x="58" y="47"/>
                      <a:pt x="58" y="48"/>
                    </a:cubicBezTo>
                    <a:cubicBezTo>
                      <a:pt x="56" y="48"/>
                      <a:pt x="56" y="46"/>
                      <a:pt x="55" y="45"/>
                    </a:cubicBezTo>
                    <a:cubicBezTo>
                      <a:pt x="55" y="44"/>
                      <a:pt x="56" y="44"/>
                      <a:pt x="56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9" y="43"/>
                      <a:pt x="56" y="42"/>
                      <a:pt x="56" y="41"/>
                    </a:cubicBezTo>
                    <a:cubicBezTo>
                      <a:pt x="58" y="42"/>
                      <a:pt x="58" y="43"/>
                      <a:pt x="59" y="44"/>
                    </a:cubicBezTo>
                    <a:close/>
                    <a:moveTo>
                      <a:pt x="54" y="48"/>
                    </a:moveTo>
                    <a:cubicBezTo>
                      <a:pt x="56" y="49"/>
                      <a:pt x="57" y="51"/>
                      <a:pt x="56" y="53"/>
                    </a:cubicBezTo>
                    <a:cubicBezTo>
                      <a:pt x="54" y="52"/>
                      <a:pt x="53" y="51"/>
                      <a:pt x="54" y="48"/>
                    </a:cubicBezTo>
                    <a:close/>
                    <a:moveTo>
                      <a:pt x="55" y="56"/>
                    </a:moveTo>
                    <a:cubicBezTo>
                      <a:pt x="53" y="56"/>
                      <a:pt x="53" y="54"/>
                      <a:pt x="52" y="54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4" y="53"/>
                      <a:pt x="55" y="54"/>
                      <a:pt x="55" y="56"/>
                    </a:cubicBezTo>
                    <a:close/>
                    <a:moveTo>
                      <a:pt x="55" y="36"/>
                    </a:moveTo>
                    <a:cubicBezTo>
                      <a:pt x="55" y="35"/>
                      <a:pt x="54" y="35"/>
                      <a:pt x="54" y="34"/>
                    </a:cubicBezTo>
                    <a:cubicBezTo>
                      <a:pt x="54" y="32"/>
                      <a:pt x="56" y="31"/>
                      <a:pt x="56" y="30"/>
                    </a:cubicBezTo>
                    <a:cubicBezTo>
                      <a:pt x="58" y="31"/>
                      <a:pt x="57" y="35"/>
                      <a:pt x="55" y="36"/>
                    </a:cubicBezTo>
                    <a:close/>
                    <a:moveTo>
                      <a:pt x="34" y="63"/>
                    </a:moveTo>
                    <a:cubicBezTo>
                      <a:pt x="33" y="63"/>
                      <a:pt x="34" y="61"/>
                      <a:pt x="34" y="60"/>
                    </a:cubicBezTo>
                    <a:cubicBezTo>
                      <a:pt x="35" y="60"/>
                      <a:pt x="34" y="62"/>
                      <a:pt x="34" y="63"/>
                    </a:cubicBezTo>
                    <a:close/>
                    <a:moveTo>
                      <a:pt x="33" y="51"/>
                    </a:moveTo>
                    <a:cubicBezTo>
                      <a:pt x="32" y="51"/>
                      <a:pt x="33" y="49"/>
                      <a:pt x="33" y="48"/>
                    </a:cubicBezTo>
                    <a:cubicBezTo>
                      <a:pt x="35" y="48"/>
                      <a:pt x="34" y="50"/>
                      <a:pt x="33" y="51"/>
                    </a:cubicBezTo>
                    <a:close/>
                    <a:moveTo>
                      <a:pt x="36" y="47"/>
                    </a:moveTo>
                    <a:cubicBezTo>
                      <a:pt x="36" y="45"/>
                      <a:pt x="36" y="44"/>
                      <a:pt x="37" y="44"/>
                    </a:cubicBezTo>
                    <a:cubicBezTo>
                      <a:pt x="38" y="44"/>
                      <a:pt x="37" y="47"/>
                      <a:pt x="36" y="47"/>
                    </a:cubicBezTo>
                    <a:close/>
                    <a:moveTo>
                      <a:pt x="38" y="52"/>
                    </a:moveTo>
                    <a:cubicBezTo>
                      <a:pt x="38" y="53"/>
                      <a:pt x="37" y="54"/>
                      <a:pt x="37" y="55"/>
                    </a:cubicBezTo>
                    <a:cubicBezTo>
                      <a:pt x="35" y="54"/>
                      <a:pt x="37" y="53"/>
                      <a:pt x="37" y="52"/>
                    </a:cubicBezTo>
                    <a:cubicBezTo>
                      <a:pt x="37" y="52"/>
                      <a:pt x="38" y="52"/>
                      <a:pt x="38" y="52"/>
                    </a:cubicBezTo>
                    <a:close/>
                    <a:moveTo>
                      <a:pt x="34" y="45"/>
                    </a:moveTo>
                    <a:cubicBezTo>
                      <a:pt x="35" y="44"/>
                      <a:pt x="35" y="43"/>
                      <a:pt x="36" y="41"/>
                    </a:cubicBezTo>
                    <a:cubicBezTo>
                      <a:pt x="37" y="42"/>
                      <a:pt x="36" y="45"/>
                      <a:pt x="34" y="45"/>
                    </a:cubicBezTo>
                    <a:close/>
                    <a:moveTo>
                      <a:pt x="36" y="58"/>
                    </a:moveTo>
                    <a:cubicBezTo>
                      <a:pt x="36" y="59"/>
                      <a:pt x="35" y="59"/>
                      <a:pt x="35" y="60"/>
                    </a:cubicBezTo>
                    <a:cubicBezTo>
                      <a:pt x="34" y="60"/>
                      <a:pt x="35" y="58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lose/>
                    <a:moveTo>
                      <a:pt x="35" y="62"/>
                    </a:moveTo>
                    <a:cubicBezTo>
                      <a:pt x="37" y="63"/>
                      <a:pt x="39" y="65"/>
                      <a:pt x="38" y="67"/>
                    </a:cubicBezTo>
                    <a:cubicBezTo>
                      <a:pt x="36" y="67"/>
                      <a:pt x="36" y="65"/>
                      <a:pt x="34" y="65"/>
                    </a:cubicBezTo>
                    <a:cubicBezTo>
                      <a:pt x="35" y="64"/>
                      <a:pt x="34" y="63"/>
                      <a:pt x="35" y="62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59"/>
                    </a:cubicBezTo>
                    <a:cubicBezTo>
                      <a:pt x="38" y="60"/>
                      <a:pt x="40" y="62"/>
                      <a:pt x="39" y="64"/>
                    </a:cubicBezTo>
                    <a:cubicBezTo>
                      <a:pt x="37" y="63"/>
                      <a:pt x="36" y="62"/>
                      <a:pt x="36" y="60"/>
                    </a:cubicBezTo>
                    <a:close/>
                    <a:moveTo>
                      <a:pt x="38" y="54"/>
                    </a:moveTo>
                    <a:cubicBezTo>
                      <a:pt x="39" y="54"/>
                      <a:pt x="39" y="54"/>
                      <a:pt x="40" y="54"/>
                    </a:cubicBezTo>
                    <a:cubicBezTo>
                      <a:pt x="41" y="56"/>
                      <a:pt x="42" y="56"/>
                      <a:pt x="41" y="59"/>
                    </a:cubicBezTo>
                    <a:cubicBezTo>
                      <a:pt x="39" y="58"/>
                      <a:pt x="37" y="56"/>
                      <a:pt x="38" y="54"/>
                    </a:cubicBezTo>
                    <a:close/>
                    <a:moveTo>
                      <a:pt x="39" y="49"/>
                    </a:moveTo>
                    <a:cubicBezTo>
                      <a:pt x="38" y="48"/>
                      <a:pt x="39" y="47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8"/>
                      <a:pt x="40" y="49"/>
                      <a:pt x="39" y="49"/>
                    </a:cubicBezTo>
                    <a:close/>
                    <a:moveTo>
                      <a:pt x="41" y="48"/>
                    </a:moveTo>
                    <a:cubicBezTo>
                      <a:pt x="42" y="48"/>
                      <a:pt x="42" y="49"/>
                      <a:pt x="43" y="50"/>
                    </a:cubicBezTo>
                    <a:cubicBezTo>
                      <a:pt x="43" y="51"/>
                      <a:pt x="43" y="52"/>
                      <a:pt x="42" y="53"/>
                    </a:cubicBezTo>
                    <a:cubicBezTo>
                      <a:pt x="40" y="52"/>
                      <a:pt x="39" y="49"/>
                      <a:pt x="41" y="48"/>
                    </a:cubicBezTo>
                    <a:close/>
                    <a:moveTo>
                      <a:pt x="41" y="64"/>
                    </a:moveTo>
                    <a:cubicBezTo>
                      <a:pt x="42" y="66"/>
                      <a:pt x="46" y="67"/>
                      <a:pt x="44" y="69"/>
                    </a:cubicBezTo>
                    <a:cubicBezTo>
                      <a:pt x="42" y="69"/>
                      <a:pt x="41" y="67"/>
                      <a:pt x="40" y="65"/>
                    </a:cubicBezTo>
                    <a:cubicBezTo>
                      <a:pt x="40" y="65"/>
                      <a:pt x="41" y="65"/>
                      <a:pt x="41" y="64"/>
                    </a:cubicBezTo>
                    <a:close/>
                    <a:moveTo>
                      <a:pt x="42" y="61"/>
                    </a:moveTo>
                    <a:cubicBezTo>
                      <a:pt x="43" y="60"/>
                      <a:pt x="43" y="58"/>
                      <a:pt x="43" y="57"/>
                    </a:cubicBezTo>
                    <a:cubicBezTo>
                      <a:pt x="44" y="58"/>
                      <a:pt x="44" y="59"/>
                      <a:pt x="44" y="60"/>
                    </a:cubicBezTo>
                    <a:cubicBezTo>
                      <a:pt x="45" y="58"/>
                      <a:pt x="46" y="61"/>
                      <a:pt x="47" y="62"/>
                    </a:cubicBezTo>
                    <a:cubicBezTo>
                      <a:pt x="47" y="63"/>
                      <a:pt x="46" y="63"/>
                      <a:pt x="46" y="64"/>
                    </a:cubicBezTo>
                    <a:cubicBezTo>
                      <a:pt x="44" y="64"/>
                      <a:pt x="44" y="62"/>
                      <a:pt x="42" y="61"/>
                    </a:cubicBezTo>
                    <a:close/>
                    <a:moveTo>
                      <a:pt x="46" y="41"/>
                    </a:moveTo>
                    <a:cubicBezTo>
                      <a:pt x="45" y="41"/>
                      <a:pt x="45" y="40"/>
                      <a:pt x="45" y="39"/>
                    </a:cubicBezTo>
                    <a:cubicBezTo>
                      <a:pt x="46" y="39"/>
                      <a:pt x="46" y="40"/>
                      <a:pt x="47" y="40"/>
                    </a:cubicBezTo>
                    <a:cubicBezTo>
                      <a:pt x="46" y="42"/>
                      <a:pt x="46" y="44"/>
                      <a:pt x="45" y="45"/>
                    </a:cubicBezTo>
                    <a:cubicBezTo>
                      <a:pt x="44" y="45"/>
                      <a:pt x="44" y="43"/>
                      <a:pt x="42" y="43"/>
                    </a:cubicBezTo>
                    <a:cubicBezTo>
                      <a:pt x="42" y="41"/>
                      <a:pt x="41" y="40"/>
                      <a:pt x="42" y="39"/>
                    </a:cubicBezTo>
                    <a:cubicBezTo>
                      <a:pt x="43" y="39"/>
                      <a:pt x="44" y="40"/>
                      <a:pt x="43" y="41"/>
                    </a:cubicBezTo>
                    <a:cubicBezTo>
                      <a:pt x="44" y="41"/>
                      <a:pt x="45" y="42"/>
                      <a:pt x="46" y="41"/>
                    </a:cubicBezTo>
                    <a:close/>
                    <a:moveTo>
                      <a:pt x="48" y="34"/>
                    </a:move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5" y="37"/>
                      <a:pt x="48" y="34"/>
                      <a:pt x="48" y="34"/>
                    </a:cubicBezTo>
                    <a:close/>
                    <a:moveTo>
                      <a:pt x="47" y="52"/>
                    </a:moveTo>
                    <a:cubicBezTo>
                      <a:pt x="47" y="53"/>
                      <a:pt x="45" y="52"/>
                      <a:pt x="46" y="50"/>
                    </a:cubicBezTo>
                    <a:cubicBezTo>
                      <a:pt x="47" y="51"/>
                      <a:pt x="47" y="52"/>
                      <a:pt x="47" y="52"/>
                    </a:cubicBezTo>
                    <a:close/>
                    <a:moveTo>
                      <a:pt x="44" y="55"/>
                    </a:moveTo>
                    <a:cubicBezTo>
                      <a:pt x="44" y="54"/>
                      <a:pt x="45" y="54"/>
                      <a:pt x="45" y="52"/>
                    </a:cubicBezTo>
                    <a:cubicBezTo>
                      <a:pt x="46" y="54"/>
                      <a:pt x="50" y="56"/>
                      <a:pt x="48" y="59"/>
                    </a:cubicBezTo>
                    <a:cubicBezTo>
                      <a:pt x="46" y="58"/>
                      <a:pt x="46" y="56"/>
                      <a:pt x="44" y="55"/>
                    </a:cubicBezTo>
                    <a:close/>
                    <a:moveTo>
                      <a:pt x="47" y="53"/>
                    </a:moveTo>
                    <a:cubicBezTo>
                      <a:pt x="48" y="53"/>
                      <a:pt x="49" y="54"/>
                      <a:pt x="49" y="55"/>
                    </a:cubicBezTo>
                    <a:cubicBezTo>
                      <a:pt x="48" y="55"/>
                      <a:pt x="48" y="54"/>
                      <a:pt x="47" y="53"/>
                    </a:cubicBezTo>
                    <a:close/>
                    <a:moveTo>
                      <a:pt x="47" y="45"/>
                    </a:moveTo>
                    <a:cubicBezTo>
                      <a:pt x="48" y="46"/>
                      <a:pt x="49" y="47"/>
                      <a:pt x="48" y="47"/>
                    </a:cubicBezTo>
                    <a:cubicBezTo>
                      <a:pt x="48" y="48"/>
                      <a:pt x="48" y="47"/>
                      <a:pt x="49" y="47"/>
                    </a:cubicBezTo>
                    <a:cubicBezTo>
                      <a:pt x="49" y="49"/>
                      <a:pt x="52" y="50"/>
                      <a:pt x="51" y="51"/>
                    </a:cubicBezTo>
                    <a:cubicBezTo>
                      <a:pt x="49" y="50"/>
                      <a:pt x="46" y="48"/>
                      <a:pt x="47" y="45"/>
                    </a:cubicBezTo>
                    <a:close/>
                    <a:moveTo>
                      <a:pt x="47" y="43"/>
                    </a:moveTo>
                    <a:cubicBezTo>
                      <a:pt x="48" y="43"/>
                      <a:pt x="48" y="43"/>
                      <a:pt x="48" y="42"/>
                    </a:cubicBezTo>
                    <a:cubicBezTo>
                      <a:pt x="50" y="44"/>
                      <a:pt x="53" y="46"/>
                      <a:pt x="52" y="48"/>
                    </a:cubicBezTo>
                    <a:cubicBezTo>
                      <a:pt x="50" y="47"/>
                      <a:pt x="48" y="45"/>
                      <a:pt x="47" y="43"/>
                    </a:cubicBezTo>
                    <a:close/>
                    <a:moveTo>
                      <a:pt x="44" y="38"/>
                    </a:moveTo>
                    <a:cubicBezTo>
                      <a:pt x="44" y="39"/>
                      <a:pt x="43" y="37"/>
                      <a:pt x="43" y="37"/>
                    </a:cubicBezTo>
                    <a:cubicBezTo>
                      <a:pt x="44" y="36"/>
                      <a:pt x="44" y="38"/>
                      <a:pt x="44" y="38"/>
                    </a:cubicBezTo>
                    <a:close/>
                    <a:moveTo>
                      <a:pt x="42" y="32"/>
                    </a:moveTo>
                    <a:cubicBezTo>
                      <a:pt x="41" y="31"/>
                      <a:pt x="42" y="29"/>
                      <a:pt x="43" y="29"/>
                    </a:cubicBezTo>
                    <a:cubicBezTo>
                      <a:pt x="43" y="30"/>
                      <a:pt x="43" y="31"/>
                      <a:pt x="42" y="32"/>
                    </a:cubicBezTo>
                    <a:close/>
                    <a:moveTo>
                      <a:pt x="44" y="49"/>
                    </a:moveTo>
                    <a:cubicBezTo>
                      <a:pt x="42" y="48"/>
                      <a:pt x="42" y="45"/>
                      <a:pt x="40" y="45"/>
                    </a:cubicBezTo>
                    <a:cubicBezTo>
                      <a:pt x="41" y="44"/>
                      <a:pt x="43" y="47"/>
                      <a:pt x="44" y="49"/>
                    </a:cubicBezTo>
                    <a:close/>
                    <a:moveTo>
                      <a:pt x="40" y="39"/>
                    </a:moveTo>
                    <a:cubicBezTo>
                      <a:pt x="37" y="38"/>
                      <a:pt x="37" y="36"/>
                      <a:pt x="38" y="34"/>
                    </a:cubicBezTo>
                    <a:cubicBezTo>
                      <a:pt x="40" y="34"/>
                      <a:pt x="39" y="36"/>
                      <a:pt x="39" y="37"/>
                    </a:cubicBezTo>
                    <a:cubicBezTo>
                      <a:pt x="40" y="37"/>
                      <a:pt x="39" y="36"/>
                      <a:pt x="40" y="36"/>
                    </a:cubicBezTo>
                    <a:cubicBezTo>
                      <a:pt x="41" y="37"/>
                      <a:pt x="40" y="38"/>
                      <a:pt x="40" y="39"/>
                    </a:cubicBezTo>
                    <a:close/>
                    <a:moveTo>
                      <a:pt x="38" y="26"/>
                    </a:moveTo>
                    <a:cubicBezTo>
                      <a:pt x="35" y="25"/>
                      <a:pt x="38" y="22"/>
                      <a:pt x="39" y="20"/>
                    </a:cubicBezTo>
                    <a:cubicBezTo>
                      <a:pt x="39" y="20"/>
                      <a:pt x="39" y="21"/>
                      <a:pt x="40" y="21"/>
                    </a:cubicBezTo>
                    <a:cubicBezTo>
                      <a:pt x="39" y="23"/>
                      <a:pt x="38" y="24"/>
                      <a:pt x="38" y="26"/>
                    </a:cubicBezTo>
                    <a:close/>
                    <a:moveTo>
                      <a:pt x="37" y="31"/>
                    </a:moveTo>
                    <a:cubicBezTo>
                      <a:pt x="37" y="33"/>
                      <a:pt x="37" y="34"/>
                      <a:pt x="35" y="35"/>
                    </a:cubicBezTo>
                    <a:cubicBezTo>
                      <a:pt x="35" y="33"/>
                      <a:pt x="36" y="33"/>
                      <a:pt x="36" y="32"/>
                    </a:cubicBezTo>
                    <a:cubicBezTo>
                      <a:pt x="35" y="31"/>
                      <a:pt x="35" y="34"/>
                      <a:pt x="34" y="33"/>
                    </a:cubicBezTo>
                    <a:cubicBezTo>
                      <a:pt x="34" y="31"/>
                      <a:pt x="35" y="30"/>
                      <a:pt x="35" y="28"/>
                    </a:cubicBezTo>
                    <a:cubicBezTo>
                      <a:pt x="37" y="28"/>
                      <a:pt x="36" y="31"/>
                      <a:pt x="37" y="31"/>
                    </a:cubicBezTo>
                    <a:close/>
                    <a:moveTo>
                      <a:pt x="34" y="38"/>
                    </a:moveTo>
                    <a:cubicBezTo>
                      <a:pt x="34" y="39"/>
                      <a:pt x="34" y="43"/>
                      <a:pt x="32" y="43"/>
                    </a:cubicBezTo>
                    <a:cubicBezTo>
                      <a:pt x="32" y="41"/>
                      <a:pt x="33" y="40"/>
                      <a:pt x="34" y="38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7"/>
                      <a:pt x="33" y="86"/>
                    </a:cubicBezTo>
                    <a:cubicBezTo>
                      <a:pt x="34" y="86"/>
                      <a:pt x="34" y="87"/>
                      <a:pt x="34" y="88"/>
                    </a:cubicBezTo>
                    <a:close/>
                    <a:moveTo>
                      <a:pt x="32" y="70"/>
                    </a:moveTo>
                    <a:cubicBezTo>
                      <a:pt x="34" y="70"/>
                      <a:pt x="34" y="71"/>
                      <a:pt x="35" y="72"/>
                    </a:cubicBezTo>
                    <a:cubicBezTo>
                      <a:pt x="35" y="72"/>
                      <a:pt x="35" y="71"/>
                      <a:pt x="36" y="71"/>
                    </a:cubicBezTo>
                    <a:cubicBezTo>
                      <a:pt x="36" y="69"/>
                      <a:pt x="32" y="69"/>
                      <a:pt x="34" y="67"/>
                    </a:cubicBezTo>
                    <a:cubicBezTo>
                      <a:pt x="35" y="68"/>
                      <a:pt x="36" y="69"/>
                      <a:pt x="37" y="70"/>
                    </a:cubicBezTo>
                    <a:cubicBezTo>
                      <a:pt x="37" y="72"/>
                      <a:pt x="36" y="72"/>
                      <a:pt x="36" y="73"/>
                    </a:cubicBezTo>
                    <a:cubicBezTo>
                      <a:pt x="34" y="72"/>
                      <a:pt x="33" y="72"/>
                      <a:pt x="32" y="70"/>
                    </a:cubicBezTo>
                    <a:close/>
                    <a:moveTo>
                      <a:pt x="36" y="84"/>
                    </a:moveTo>
                    <a:cubicBezTo>
                      <a:pt x="36" y="85"/>
                      <a:pt x="37" y="85"/>
                      <a:pt x="37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6" y="87"/>
                      <a:pt x="35" y="85"/>
                      <a:pt x="36" y="84"/>
                    </a:cubicBezTo>
                    <a:close/>
                    <a:moveTo>
                      <a:pt x="37" y="81"/>
                    </a:moveTo>
                    <a:cubicBezTo>
                      <a:pt x="37" y="81"/>
                      <a:pt x="37" y="80"/>
                      <a:pt x="37" y="79"/>
                    </a:cubicBezTo>
                    <a:cubicBezTo>
                      <a:pt x="38" y="80"/>
                      <a:pt x="39" y="80"/>
                      <a:pt x="39" y="81"/>
                    </a:cubicBezTo>
                    <a:cubicBezTo>
                      <a:pt x="38" y="81"/>
                      <a:pt x="38" y="81"/>
                      <a:pt x="37" y="81"/>
                    </a:cubicBezTo>
                    <a:close/>
                    <a:moveTo>
                      <a:pt x="39" y="75"/>
                    </a:moveTo>
                    <a:cubicBezTo>
                      <a:pt x="39" y="75"/>
                      <a:pt x="39" y="75"/>
                      <a:pt x="39" y="74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6" y="74"/>
                      <a:pt x="39" y="73"/>
                      <a:pt x="38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5"/>
                      <a:pt x="41" y="73"/>
                      <a:pt x="41" y="75"/>
                    </a:cubicBezTo>
                    <a:cubicBezTo>
                      <a:pt x="41" y="77"/>
                      <a:pt x="41" y="77"/>
                      <a:pt x="40" y="78"/>
                    </a:cubicBezTo>
                    <a:cubicBezTo>
                      <a:pt x="39" y="78"/>
                      <a:pt x="38" y="76"/>
                      <a:pt x="39" y="75"/>
                    </a:cubicBezTo>
                    <a:close/>
                    <a:moveTo>
                      <a:pt x="40" y="68"/>
                    </a:moveTo>
                    <a:cubicBezTo>
                      <a:pt x="41" y="68"/>
                      <a:pt x="42" y="70"/>
                      <a:pt x="43" y="71"/>
                    </a:cubicBezTo>
                    <a:cubicBezTo>
                      <a:pt x="42" y="73"/>
                      <a:pt x="40" y="70"/>
                      <a:pt x="40" y="68"/>
                    </a:cubicBezTo>
                    <a:close/>
                    <a:moveTo>
                      <a:pt x="43" y="77"/>
                    </a:moveTo>
                    <a:cubicBezTo>
                      <a:pt x="44" y="78"/>
                      <a:pt x="46" y="80"/>
                      <a:pt x="45" y="81"/>
                    </a:cubicBezTo>
                    <a:cubicBezTo>
                      <a:pt x="44" y="80"/>
                      <a:pt x="43" y="79"/>
                      <a:pt x="42" y="79"/>
                    </a:cubicBezTo>
                    <a:cubicBezTo>
                      <a:pt x="43" y="78"/>
                      <a:pt x="43" y="78"/>
                      <a:pt x="43" y="77"/>
                    </a:cubicBezTo>
                    <a:close/>
                    <a:moveTo>
                      <a:pt x="44" y="74"/>
                    </a:moveTo>
                    <a:cubicBezTo>
                      <a:pt x="46" y="74"/>
                      <a:pt x="46" y="75"/>
                      <a:pt x="47" y="76"/>
                    </a:cubicBezTo>
                    <a:cubicBezTo>
                      <a:pt x="46" y="76"/>
                      <a:pt x="45" y="75"/>
                      <a:pt x="44" y="74"/>
                    </a:cubicBezTo>
                    <a:close/>
                    <a:moveTo>
                      <a:pt x="46" y="89"/>
                    </a:moveTo>
                    <a:cubicBezTo>
                      <a:pt x="48" y="89"/>
                      <a:pt x="47" y="91"/>
                      <a:pt x="47" y="92"/>
                    </a:cubicBezTo>
                    <a:cubicBezTo>
                      <a:pt x="45" y="91"/>
                      <a:pt x="47" y="90"/>
                      <a:pt x="46" y="89"/>
                    </a:cubicBezTo>
                    <a:close/>
                    <a:moveTo>
                      <a:pt x="47" y="84"/>
                    </a:moveTo>
                    <a:cubicBezTo>
                      <a:pt x="46" y="83"/>
                      <a:pt x="46" y="82"/>
                      <a:pt x="47" y="81"/>
                    </a:cubicBezTo>
                    <a:cubicBezTo>
                      <a:pt x="49" y="82"/>
                      <a:pt x="47" y="83"/>
                      <a:pt x="47" y="84"/>
                    </a:cubicBezTo>
                    <a:close/>
                    <a:moveTo>
                      <a:pt x="48" y="112"/>
                    </a:moveTo>
                    <a:cubicBezTo>
                      <a:pt x="47" y="111"/>
                      <a:pt x="46" y="111"/>
                      <a:pt x="46" y="110"/>
                    </a:cubicBezTo>
                    <a:cubicBezTo>
                      <a:pt x="47" y="110"/>
                      <a:pt x="48" y="110"/>
                      <a:pt x="48" y="112"/>
                    </a:cubicBezTo>
                    <a:close/>
                    <a:moveTo>
                      <a:pt x="47" y="74"/>
                    </a:moveTo>
                    <a:cubicBezTo>
                      <a:pt x="45" y="73"/>
                      <a:pt x="45" y="71"/>
                      <a:pt x="46" y="69"/>
                    </a:cubicBezTo>
                    <a:cubicBezTo>
                      <a:pt x="48" y="70"/>
                      <a:pt x="49" y="73"/>
                      <a:pt x="47" y="74"/>
                    </a:cubicBezTo>
                    <a:close/>
                    <a:moveTo>
                      <a:pt x="50" y="59"/>
                    </a:moveTo>
                    <a:cubicBezTo>
                      <a:pt x="52" y="59"/>
                      <a:pt x="53" y="61"/>
                      <a:pt x="52" y="63"/>
                    </a:cubicBezTo>
                    <a:cubicBezTo>
                      <a:pt x="50" y="63"/>
                      <a:pt x="50" y="61"/>
                      <a:pt x="50" y="59"/>
                    </a:cubicBezTo>
                    <a:close/>
                    <a:moveTo>
                      <a:pt x="52" y="75"/>
                    </a:moveTo>
                    <a:cubicBezTo>
                      <a:pt x="53" y="76"/>
                      <a:pt x="53" y="78"/>
                      <a:pt x="52" y="79"/>
                    </a:cubicBezTo>
                    <a:cubicBezTo>
                      <a:pt x="49" y="79"/>
                      <a:pt x="51" y="77"/>
                      <a:pt x="52" y="75"/>
                    </a:cubicBezTo>
                    <a:close/>
                    <a:moveTo>
                      <a:pt x="51" y="57"/>
                    </a:moveTo>
                    <a:cubicBezTo>
                      <a:pt x="52" y="56"/>
                      <a:pt x="53" y="58"/>
                      <a:pt x="53" y="59"/>
                    </a:cubicBezTo>
                    <a:cubicBezTo>
                      <a:pt x="52" y="59"/>
                      <a:pt x="52" y="57"/>
                      <a:pt x="51" y="57"/>
                    </a:cubicBezTo>
                    <a:close/>
                    <a:moveTo>
                      <a:pt x="54" y="70"/>
                    </a:moveTo>
                    <a:cubicBezTo>
                      <a:pt x="56" y="71"/>
                      <a:pt x="55" y="72"/>
                      <a:pt x="54" y="73"/>
                    </a:cubicBezTo>
                    <a:cubicBezTo>
                      <a:pt x="54" y="73"/>
                      <a:pt x="53" y="73"/>
                      <a:pt x="53" y="72"/>
                    </a:cubicBezTo>
                    <a:cubicBezTo>
                      <a:pt x="53" y="71"/>
                      <a:pt x="53" y="70"/>
                      <a:pt x="54" y="70"/>
                    </a:cubicBezTo>
                    <a:close/>
                    <a:moveTo>
                      <a:pt x="55" y="66"/>
                    </a:moveTo>
                    <a:cubicBezTo>
                      <a:pt x="55" y="65"/>
                      <a:pt x="55" y="65"/>
                      <a:pt x="55" y="64"/>
                    </a:cubicBezTo>
                    <a:cubicBezTo>
                      <a:pt x="56" y="65"/>
                      <a:pt x="56" y="65"/>
                      <a:pt x="57" y="65"/>
                    </a:cubicBezTo>
                    <a:cubicBezTo>
                      <a:pt x="57" y="67"/>
                      <a:pt x="57" y="67"/>
                      <a:pt x="56" y="68"/>
                    </a:cubicBezTo>
                    <a:cubicBezTo>
                      <a:pt x="56" y="68"/>
                      <a:pt x="55" y="67"/>
                      <a:pt x="55" y="66"/>
                    </a:cubicBezTo>
                    <a:close/>
                    <a:moveTo>
                      <a:pt x="57" y="73"/>
                    </a:moveTo>
                    <a:cubicBezTo>
                      <a:pt x="58" y="74"/>
                      <a:pt x="57" y="76"/>
                      <a:pt x="56" y="76"/>
                    </a:cubicBezTo>
                    <a:cubicBezTo>
                      <a:pt x="56" y="75"/>
                      <a:pt x="55" y="74"/>
                      <a:pt x="57" y="73"/>
                    </a:cubicBezTo>
                    <a:close/>
                    <a:moveTo>
                      <a:pt x="56" y="62"/>
                    </a:moveTo>
                    <a:cubicBezTo>
                      <a:pt x="57" y="62"/>
                      <a:pt x="58" y="63"/>
                      <a:pt x="58" y="65"/>
                    </a:cubicBezTo>
                    <a:cubicBezTo>
                      <a:pt x="57" y="65"/>
                      <a:pt x="56" y="63"/>
                      <a:pt x="56" y="62"/>
                    </a:cubicBezTo>
                    <a:close/>
                    <a:moveTo>
                      <a:pt x="58" y="75"/>
                    </a:moveTo>
                    <a:cubicBezTo>
                      <a:pt x="59" y="74"/>
                      <a:pt x="59" y="76"/>
                      <a:pt x="60" y="76"/>
                    </a:cubicBezTo>
                    <a:cubicBezTo>
                      <a:pt x="60" y="77"/>
                      <a:pt x="59" y="77"/>
                      <a:pt x="59" y="78"/>
                    </a:cubicBezTo>
                    <a:cubicBezTo>
                      <a:pt x="58" y="78"/>
                      <a:pt x="57" y="78"/>
                      <a:pt x="57" y="76"/>
                    </a:cubicBezTo>
                    <a:cubicBezTo>
                      <a:pt x="58" y="76"/>
                      <a:pt x="59" y="76"/>
                      <a:pt x="58" y="75"/>
                    </a:cubicBezTo>
                    <a:close/>
                    <a:moveTo>
                      <a:pt x="60" y="70"/>
                    </a:moveTo>
                    <a:cubicBezTo>
                      <a:pt x="62" y="71"/>
                      <a:pt x="62" y="72"/>
                      <a:pt x="61" y="73"/>
                    </a:cubicBezTo>
                    <a:cubicBezTo>
                      <a:pt x="60" y="73"/>
                      <a:pt x="59" y="71"/>
                      <a:pt x="60" y="70"/>
                    </a:cubicBezTo>
                    <a:close/>
                    <a:moveTo>
                      <a:pt x="61" y="78"/>
                    </a:moveTo>
                    <a:cubicBezTo>
                      <a:pt x="63" y="79"/>
                      <a:pt x="64" y="80"/>
                      <a:pt x="63" y="82"/>
                    </a:cubicBezTo>
                    <a:cubicBezTo>
                      <a:pt x="62" y="82"/>
                      <a:pt x="62" y="81"/>
                      <a:pt x="61" y="80"/>
                    </a:cubicBezTo>
                    <a:cubicBezTo>
                      <a:pt x="61" y="80"/>
                      <a:pt x="62" y="79"/>
                      <a:pt x="61" y="78"/>
                    </a:cubicBezTo>
                    <a:close/>
                    <a:moveTo>
                      <a:pt x="64" y="89"/>
                    </a:moveTo>
                    <a:cubicBezTo>
                      <a:pt x="66" y="89"/>
                      <a:pt x="66" y="92"/>
                      <a:pt x="64" y="93"/>
                    </a:cubicBezTo>
                    <a:cubicBezTo>
                      <a:pt x="62" y="93"/>
                      <a:pt x="63" y="90"/>
                      <a:pt x="64" y="89"/>
                    </a:cubicBezTo>
                    <a:close/>
                    <a:moveTo>
                      <a:pt x="68" y="84"/>
                    </a:moveTo>
                    <a:cubicBezTo>
                      <a:pt x="68" y="85"/>
                      <a:pt x="68" y="86"/>
                      <a:pt x="67" y="87"/>
                    </a:cubicBezTo>
                    <a:cubicBezTo>
                      <a:pt x="64" y="87"/>
                      <a:pt x="65" y="81"/>
                      <a:pt x="68" y="84"/>
                    </a:cubicBezTo>
                    <a:close/>
                    <a:moveTo>
                      <a:pt x="67" y="93"/>
                    </a:moveTo>
                    <a:cubicBezTo>
                      <a:pt x="69" y="93"/>
                      <a:pt x="68" y="95"/>
                      <a:pt x="67" y="95"/>
                    </a:cubicBezTo>
                    <a:cubicBezTo>
                      <a:pt x="67" y="94"/>
                      <a:pt x="67" y="93"/>
                      <a:pt x="67" y="93"/>
                    </a:cubicBezTo>
                    <a:close/>
                    <a:moveTo>
                      <a:pt x="67" y="78"/>
                    </a:moveTo>
                    <a:cubicBezTo>
                      <a:pt x="68" y="79"/>
                      <a:pt x="69" y="80"/>
                      <a:pt x="69" y="81"/>
                    </a:cubicBezTo>
                    <a:cubicBezTo>
                      <a:pt x="68" y="80"/>
                      <a:pt x="67" y="80"/>
                      <a:pt x="67" y="78"/>
                    </a:cubicBezTo>
                    <a:close/>
                    <a:moveTo>
                      <a:pt x="68" y="76"/>
                    </a:moveTo>
                    <a:cubicBezTo>
                      <a:pt x="68" y="76"/>
                      <a:pt x="68" y="75"/>
                      <a:pt x="68" y="74"/>
                    </a:cubicBezTo>
                    <a:cubicBezTo>
                      <a:pt x="69" y="75"/>
                      <a:pt x="69" y="76"/>
                      <a:pt x="70" y="76"/>
                    </a:cubicBezTo>
                    <a:cubicBezTo>
                      <a:pt x="71" y="77"/>
                      <a:pt x="70" y="78"/>
                      <a:pt x="70" y="79"/>
                    </a:cubicBezTo>
                    <a:cubicBezTo>
                      <a:pt x="69" y="79"/>
                      <a:pt x="69" y="77"/>
                      <a:pt x="68" y="76"/>
                    </a:cubicBezTo>
                    <a:close/>
                    <a:moveTo>
                      <a:pt x="70" y="86"/>
                    </a:moveTo>
                    <a:cubicBezTo>
                      <a:pt x="71" y="87"/>
                      <a:pt x="70" y="88"/>
                      <a:pt x="70" y="90"/>
                    </a:cubicBezTo>
                    <a:cubicBezTo>
                      <a:pt x="68" y="89"/>
                      <a:pt x="70" y="87"/>
                      <a:pt x="70" y="86"/>
                    </a:cubicBezTo>
                    <a:close/>
                    <a:moveTo>
                      <a:pt x="70" y="71"/>
                    </a:moveTo>
                    <a:cubicBezTo>
                      <a:pt x="71" y="70"/>
                      <a:pt x="71" y="68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3" y="70"/>
                      <a:pt x="73" y="71"/>
                      <a:pt x="72" y="73"/>
                    </a:cubicBezTo>
                    <a:cubicBezTo>
                      <a:pt x="71" y="73"/>
                      <a:pt x="71" y="71"/>
                      <a:pt x="70" y="71"/>
                    </a:cubicBezTo>
                    <a:close/>
                    <a:moveTo>
                      <a:pt x="72" y="79"/>
                    </a:moveTo>
                    <a:cubicBezTo>
                      <a:pt x="73" y="79"/>
                      <a:pt x="73" y="79"/>
                      <a:pt x="74" y="79"/>
                    </a:cubicBezTo>
                    <a:cubicBezTo>
                      <a:pt x="74" y="80"/>
                      <a:pt x="73" y="81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1" y="80"/>
                      <a:pt x="72" y="80"/>
                      <a:pt x="72" y="79"/>
                    </a:cubicBezTo>
                    <a:close/>
                    <a:moveTo>
                      <a:pt x="73" y="89"/>
                    </a:moveTo>
                    <a:cubicBezTo>
                      <a:pt x="73" y="89"/>
                      <a:pt x="74" y="89"/>
                      <a:pt x="74" y="90"/>
                    </a:cubicBezTo>
                    <a:cubicBezTo>
                      <a:pt x="75" y="91"/>
                      <a:pt x="73" y="91"/>
                      <a:pt x="73" y="93"/>
                    </a:cubicBezTo>
                    <a:cubicBezTo>
                      <a:pt x="71" y="92"/>
                      <a:pt x="73" y="90"/>
                      <a:pt x="73" y="89"/>
                    </a:cubicBezTo>
                    <a:close/>
                    <a:moveTo>
                      <a:pt x="75" y="70"/>
                    </a:moveTo>
                    <a:cubicBezTo>
                      <a:pt x="76" y="70"/>
                      <a:pt x="76" y="72"/>
                      <a:pt x="77" y="71"/>
                    </a:cubicBezTo>
                    <a:cubicBezTo>
                      <a:pt x="76" y="73"/>
                      <a:pt x="76" y="75"/>
                      <a:pt x="75" y="76"/>
                    </a:cubicBezTo>
                    <a:cubicBezTo>
                      <a:pt x="73" y="75"/>
                      <a:pt x="75" y="72"/>
                      <a:pt x="75" y="70"/>
                    </a:cubicBezTo>
                    <a:close/>
                    <a:moveTo>
                      <a:pt x="77" y="17"/>
                    </a:moveTo>
                    <a:cubicBezTo>
                      <a:pt x="76" y="19"/>
                      <a:pt x="77" y="20"/>
                      <a:pt x="78" y="22"/>
                    </a:cubicBezTo>
                    <a:cubicBezTo>
                      <a:pt x="73" y="17"/>
                      <a:pt x="70" y="11"/>
                      <a:pt x="64" y="8"/>
                    </a:cubicBezTo>
                    <a:cubicBezTo>
                      <a:pt x="68" y="8"/>
                      <a:pt x="74" y="13"/>
                      <a:pt x="77" y="17"/>
                    </a:cubicBezTo>
                    <a:close/>
                    <a:moveTo>
                      <a:pt x="67" y="19"/>
                    </a:moveTo>
                    <a:cubicBezTo>
                      <a:pt x="64" y="17"/>
                      <a:pt x="61" y="14"/>
                      <a:pt x="60" y="10"/>
                    </a:cubicBezTo>
                    <a:cubicBezTo>
                      <a:pt x="64" y="11"/>
                      <a:pt x="69" y="15"/>
                      <a:pt x="67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2" y="18"/>
                      <a:pt x="62" y="17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0" y="20"/>
                      <a:pt x="60" y="18"/>
                      <a:pt x="59" y="17"/>
                    </a:cubicBezTo>
                    <a:cubicBezTo>
                      <a:pt x="60" y="17"/>
                      <a:pt x="61" y="18"/>
                      <a:pt x="61" y="19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8" y="25"/>
                      <a:pt x="57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8" y="21"/>
                      <a:pt x="58" y="22"/>
                      <a:pt x="59" y="23"/>
                    </a:cubicBezTo>
                    <a:close/>
                    <a:moveTo>
                      <a:pt x="58" y="15"/>
                    </a:moveTo>
                    <a:cubicBezTo>
                      <a:pt x="56" y="16"/>
                      <a:pt x="56" y="13"/>
                      <a:pt x="55" y="13"/>
                    </a:cubicBezTo>
                    <a:cubicBezTo>
                      <a:pt x="56" y="12"/>
                      <a:pt x="57" y="14"/>
                      <a:pt x="58" y="15"/>
                    </a:cubicBezTo>
                    <a:close/>
                    <a:moveTo>
                      <a:pt x="53" y="21"/>
                    </a:moveTo>
                    <a:cubicBezTo>
                      <a:pt x="52" y="21"/>
                      <a:pt x="51" y="19"/>
                      <a:pt x="50" y="18"/>
                    </a:cubicBezTo>
                    <a:cubicBezTo>
                      <a:pt x="51" y="17"/>
                      <a:pt x="51" y="15"/>
                      <a:pt x="52" y="14"/>
                    </a:cubicBezTo>
                    <a:cubicBezTo>
                      <a:pt x="53" y="15"/>
                      <a:pt x="54" y="17"/>
                      <a:pt x="55" y="18"/>
                    </a:cubicBezTo>
                    <a:cubicBezTo>
                      <a:pt x="55" y="19"/>
                      <a:pt x="53" y="19"/>
                      <a:pt x="53" y="21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3" y="7"/>
                      <a:pt x="54" y="8"/>
                    </a:cubicBezTo>
                    <a:cubicBezTo>
                      <a:pt x="50" y="7"/>
                      <a:pt x="47" y="8"/>
                      <a:pt x="45" y="10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6"/>
                    </a:cubicBezTo>
                    <a:cubicBezTo>
                      <a:pt x="45" y="4"/>
                      <a:pt x="51" y="5"/>
                      <a:pt x="54" y="7"/>
                    </a:cubicBezTo>
                    <a:close/>
                    <a:moveTo>
                      <a:pt x="44" y="25"/>
                    </a:moveTo>
                    <a:cubicBezTo>
                      <a:pt x="43" y="26"/>
                      <a:pt x="41" y="28"/>
                      <a:pt x="42" y="29"/>
                    </a:cubicBezTo>
                    <a:cubicBezTo>
                      <a:pt x="41" y="29"/>
                      <a:pt x="41" y="30"/>
                      <a:pt x="40" y="30"/>
                    </a:cubicBezTo>
                    <a:cubicBezTo>
                      <a:pt x="40" y="28"/>
                      <a:pt x="41" y="27"/>
                      <a:pt x="42" y="24"/>
                    </a:cubicBezTo>
                    <a:cubicBezTo>
                      <a:pt x="43" y="24"/>
                      <a:pt x="43" y="26"/>
                      <a:pt x="44" y="25"/>
                    </a:cubicBezTo>
                    <a:close/>
                    <a:moveTo>
                      <a:pt x="34" y="14"/>
                    </a:moveTo>
                    <a:cubicBezTo>
                      <a:pt x="36" y="15"/>
                      <a:pt x="36" y="11"/>
                      <a:pt x="37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9" y="13"/>
                      <a:pt x="39" y="12"/>
                      <a:pt x="38" y="12"/>
                    </a:cubicBezTo>
                    <a:cubicBezTo>
                      <a:pt x="36" y="13"/>
                      <a:pt x="36" y="17"/>
                      <a:pt x="33" y="18"/>
                    </a:cubicBezTo>
                    <a:cubicBezTo>
                      <a:pt x="33" y="17"/>
                      <a:pt x="35" y="16"/>
                      <a:pt x="34" y="14"/>
                    </a:cubicBezTo>
                    <a:close/>
                    <a:moveTo>
                      <a:pt x="30" y="41"/>
                    </a:moveTo>
                    <a:cubicBezTo>
                      <a:pt x="30" y="39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3" y="37"/>
                    </a:cubicBezTo>
                    <a:cubicBezTo>
                      <a:pt x="32" y="38"/>
                      <a:pt x="32" y="40"/>
                      <a:pt x="30" y="41"/>
                    </a:cubicBezTo>
                    <a:close/>
                    <a:moveTo>
                      <a:pt x="28" y="10"/>
                    </a:moveTo>
                    <a:cubicBezTo>
                      <a:pt x="29" y="10"/>
                      <a:pt x="30" y="9"/>
                      <a:pt x="32" y="9"/>
                    </a:cubicBezTo>
                    <a:cubicBezTo>
                      <a:pt x="31" y="9"/>
                      <a:pt x="30" y="9"/>
                      <a:pt x="31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8" y="10"/>
                      <a:pt x="28" y="12"/>
                      <a:pt x="26" y="13"/>
                    </a:cubicBezTo>
                    <a:cubicBezTo>
                      <a:pt x="26" y="11"/>
                      <a:pt x="27" y="11"/>
                      <a:pt x="28" y="10"/>
                    </a:cubicBezTo>
                    <a:close/>
                    <a:moveTo>
                      <a:pt x="27" y="20"/>
                    </a:moveTo>
                    <a:cubicBezTo>
                      <a:pt x="28" y="20"/>
                      <a:pt x="26" y="21"/>
                      <a:pt x="27" y="22"/>
                    </a:cubicBezTo>
                    <a:cubicBezTo>
                      <a:pt x="29" y="21"/>
                      <a:pt x="28" y="18"/>
                      <a:pt x="30" y="17"/>
                    </a:cubicBezTo>
                    <a:cubicBezTo>
                      <a:pt x="29" y="16"/>
                      <a:pt x="32" y="15"/>
                      <a:pt x="32" y="13"/>
                    </a:cubicBezTo>
                    <a:cubicBezTo>
                      <a:pt x="32" y="17"/>
                      <a:pt x="28" y="20"/>
                      <a:pt x="27" y="24"/>
                    </a:cubicBezTo>
                    <a:cubicBezTo>
                      <a:pt x="26" y="24"/>
                      <a:pt x="26" y="23"/>
                      <a:pt x="27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5" y="22"/>
                      <a:pt x="27" y="21"/>
                      <a:pt x="27" y="20"/>
                    </a:cubicBezTo>
                    <a:close/>
                    <a:moveTo>
                      <a:pt x="28" y="32"/>
                    </a:moveTo>
                    <a:cubicBezTo>
                      <a:pt x="29" y="33"/>
                      <a:pt x="28" y="36"/>
                      <a:pt x="27" y="37"/>
                    </a:cubicBezTo>
                    <a:cubicBezTo>
                      <a:pt x="26" y="37"/>
                      <a:pt x="27" y="36"/>
                      <a:pt x="26" y="36"/>
                    </a:cubicBezTo>
                    <a:cubicBezTo>
                      <a:pt x="27" y="34"/>
                      <a:pt x="26" y="32"/>
                      <a:pt x="28" y="32"/>
                    </a:cubicBezTo>
                    <a:close/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4" y="42"/>
                      <a:pt x="24" y="41"/>
                      <a:pt x="23" y="41"/>
                    </a:cubicBezTo>
                    <a:cubicBezTo>
                      <a:pt x="24" y="40"/>
                      <a:pt x="24" y="41"/>
                      <a:pt x="25" y="41"/>
                    </a:cubicBezTo>
                    <a:cubicBezTo>
                      <a:pt x="25" y="40"/>
                      <a:pt x="24" y="40"/>
                      <a:pt x="24" y="38"/>
                    </a:cubicBezTo>
                    <a:cubicBezTo>
                      <a:pt x="25" y="39"/>
                      <a:pt x="25" y="39"/>
                      <a:pt x="26" y="40"/>
                    </a:cubicBezTo>
                    <a:close/>
                    <a:moveTo>
                      <a:pt x="23" y="32"/>
                    </a:moveTo>
                    <a:cubicBezTo>
                      <a:pt x="22" y="31"/>
                      <a:pt x="24" y="29"/>
                      <a:pt x="24" y="27"/>
                    </a:cubicBezTo>
                    <a:cubicBezTo>
                      <a:pt x="26" y="28"/>
                      <a:pt x="24" y="30"/>
                      <a:pt x="23" y="32"/>
                    </a:cubicBezTo>
                    <a:close/>
                    <a:moveTo>
                      <a:pt x="20" y="16"/>
                    </a:moveTo>
                    <a:cubicBezTo>
                      <a:pt x="16" y="27"/>
                      <a:pt x="12" y="36"/>
                      <a:pt x="8" y="47"/>
                    </a:cubicBezTo>
                    <a:cubicBezTo>
                      <a:pt x="8" y="36"/>
                      <a:pt x="10" y="21"/>
                      <a:pt x="20" y="16"/>
                    </a:cubicBezTo>
                    <a:close/>
                    <a:moveTo>
                      <a:pt x="17" y="51"/>
                    </a:moveTo>
                    <a:cubicBezTo>
                      <a:pt x="19" y="52"/>
                      <a:pt x="18" y="55"/>
                      <a:pt x="19" y="57"/>
                    </a:cubicBezTo>
                    <a:cubicBezTo>
                      <a:pt x="17" y="56"/>
                      <a:pt x="17" y="55"/>
                      <a:pt x="16" y="55"/>
                    </a:cubicBezTo>
                    <a:cubicBezTo>
                      <a:pt x="16" y="53"/>
                      <a:pt x="17" y="53"/>
                      <a:pt x="17" y="51"/>
                    </a:cubicBezTo>
                    <a:close/>
                    <a:moveTo>
                      <a:pt x="15" y="51"/>
                    </a:moveTo>
                    <a:cubicBezTo>
                      <a:pt x="14" y="50"/>
                      <a:pt x="15" y="49"/>
                      <a:pt x="15" y="47"/>
                    </a:cubicBezTo>
                    <a:cubicBezTo>
                      <a:pt x="15" y="47"/>
                      <a:pt x="15" y="48"/>
                      <a:pt x="16" y="48"/>
                    </a:cubicBezTo>
                    <a:cubicBezTo>
                      <a:pt x="14" y="48"/>
                      <a:pt x="16" y="50"/>
                      <a:pt x="15" y="51"/>
                    </a:cubicBezTo>
                    <a:close/>
                    <a:moveTo>
                      <a:pt x="10" y="62"/>
                    </a:moveTo>
                    <a:cubicBezTo>
                      <a:pt x="9" y="62"/>
                      <a:pt x="10" y="64"/>
                      <a:pt x="9" y="64"/>
                    </a:cubicBezTo>
                    <a:cubicBezTo>
                      <a:pt x="8" y="61"/>
                      <a:pt x="8" y="57"/>
                      <a:pt x="8" y="53"/>
                    </a:cubicBezTo>
                    <a:cubicBezTo>
                      <a:pt x="8" y="54"/>
                      <a:pt x="10" y="54"/>
                      <a:pt x="10" y="53"/>
                    </a:cubicBezTo>
                    <a:cubicBezTo>
                      <a:pt x="11" y="55"/>
                      <a:pt x="9" y="58"/>
                      <a:pt x="9" y="61"/>
                    </a:cubicBezTo>
                    <a:cubicBezTo>
                      <a:pt x="9" y="62"/>
                      <a:pt x="10" y="62"/>
                      <a:pt x="10" y="62"/>
                    </a:cubicBezTo>
                    <a:close/>
                    <a:moveTo>
                      <a:pt x="12" y="40"/>
                    </a:moveTo>
                    <a:cubicBezTo>
                      <a:pt x="15" y="36"/>
                      <a:pt x="16" y="30"/>
                      <a:pt x="18" y="26"/>
                    </a:cubicBezTo>
                    <a:cubicBezTo>
                      <a:pt x="19" y="33"/>
                      <a:pt x="15" y="42"/>
                      <a:pt x="11" y="48"/>
                    </a:cubicBezTo>
                    <a:cubicBezTo>
                      <a:pt x="10" y="46"/>
                      <a:pt x="13" y="42"/>
                      <a:pt x="12" y="40"/>
                    </a:cubicBezTo>
                    <a:close/>
                    <a:moveTo>
                      <a:pt x="13" y="55"/>
                    </a:moveTo>
                    <a:cubicBezTo>
                      <a:pt x="13" y="57"/>
                      <a:pt x="12" y="58"/>
                      <a:pt x="12" y="59"/>
                    </a:cubicBezTo>
                    <a:cubicBezTo>
                      <a:pt x="11" y="57"/>
                      <a:pt x="11" y="56"/>
                      <a:pt x="12" y="55"/>
                    </a:cubicBezTo>
                    <a:cubicBezTo>
                      <a:pt x="12" y="55"/>
                      <a:pt x="12" y="55"/>
                      <a:pt x="13" y="55"/>
                    </a:cubicBezTo>
                    <a:close/>
                    <a:moveTo>
                      <a:pt x="11" y="74"/>
                    </a:moveTo>
                    <a:cubicBezTo>
                      <a:pt x="12" y="75"/>
                      <a:pt x="12" y="76"/>
                      <a:pt x="12" y="78"/>
                    </a:cubicBezTo>
                    <a:cubicBezTo>
                      <a:pt x="12" y="77"/>
                      <a:pt x="11" y="75"/>
                      <a:pt x="11" y="74"/>
                    </a:cubicBezTo>
                    <a:close/>
                    <a:moveTo>
                      <a:pt x="13" y="64"/>
                    </a:moveTo>
                    <a:cubicBezTo>
                      <a:pt x="14" y="64"/>
                      <a:pt x="14" y="66"/>
                      <a:pt x="13" y="66"/>
                    </a:cubicBezTo>
                    <a:cubicBezTo>
                      <a:pt x="13" y="66"/>
                      <a:pt x="13" y="64"/>
                      <a:pt x="13" y="64"/>
                    </a:cubicBezTo>
                    <a:close/>
                    <a:moveTo>
                      <a:pt x="13" y="73"/>
                    </a:moveTo>
                    <a:cubicBezTo>
                      <a:pt x="13" y="73"/>
                      <a:pt x="13" y="72"/>
                      <a:pt x="13" y="71"/>
                    </a:cubicBezTo>
                    <a:cubicBezTo>
                      <a:pt x="14" y="71"/>
                      <a:pt x="15" y="72"/>
                      <a:pt x="15" y="73"/>
                    </a:cubicBezTo>
                    <a:cubicBezTo>
                      <a:pt x="15" y="73"/>
                      <a:pt x="14" y="73"/>
                      <a:pt x="13" y="73"/>
                    </a:cubicBezTo>
                    <a:close/>
                    <a:moveTo>
                      <a:pt x="16" y="68"/>
                    </a:moveTo>
                    <a:cubicBezTo>
                      <a:pt x="16" y="68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7" y="67"/>
                    </a:cubicBezTo>
                    <a:cubicBezTo>
                      <a:pt x="17" y="68"/>
                      <a:pt x="17" y="69"/>
                      <a:pt x="16" y="68"/>
                    </a:cubicBezTo>
                    <a:close/>
                    <a:moveTo>
                      <a:pt x="16" y="62"/>
                    </a:moveTo>
                    <a:cubicBezTo>
                      <a:pt x="15" y="62"/>
                      <a:pt x="15" y="61"/>
                      <a:pt x="14" y="61"/>
                    </a:cubicBezTo>
                    <a:cubicBezTo>
                      <a:pt x="14" y="60"/>
                      <a:pt x="14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7" y="61"/>
                      <a:pt x="16" y="61"/>
                      <a:pt x="16" y="62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9" y="70"/>
                      <a:pt x="18" y="69"/>
                    </a:cubicBezTo>
                    <a:cubicBezTo>
                      <a:pt x="19" y="69"/>
                      <a:pt x="19" y="72"/>
                      <a:pt x="18" y="71"/>
                    </a:cubicBezTo>
                    <a:close/>
                    <a:moveTo>
                      <a:pt x="18" y="64"/>
                    </a:moveTo>
                    <a:cubicBezTo>
                      <a:pt x="17" y="63"/>
                      <a:pt x="19" y="62"/>
                      <a:pt x="19" y="61"/>
                    </a:cubicBezTo>
                    <a:cubicBezTo>
                      <a:pt x="19" y="62"/>
                      <a:pt x="19" y="64"/>
                      <a:pt x="18" y="64"/>
                    </a:cubicBezTo>
                    <a:close/>
                    <a:moveTo>
                      <a:pt x="21" y="74"/>
                    </a:moveTo>
                    <a:cubicBezTo>
                      <a:pt x="19" y="74"/>
                      <a:pt x="20" y="73"/>
                      <a:pt x="20" y="72"/>
                    </a:cubicBezTo>
                    <a:cubicBezTo>
                      <a:pt x="21" y="72"/>
                      <a:pt x="21" y="73"/>
                      <a:pt x="21" y="74"/>
                    </a:cubicBezTo>
                    <a:close/>
                    <a:moveTo>
                      <a:pt x="19" y="23"/>
                    </a:moveTo>
                    <a:cubicBezTo>
                      <a:pt x="22" y="21"/>
                      <a:pt x="21" y="17"/>
                      <a:pt x="24" y="16"/>
                    </a:cubicBezTo>
                    <a:cubicBezTo>
                      <a:pt x="24" y="18"/>
                      <a:pt x="22" y="22"/>
                      <a:pt x="19" y="23"/>
                    </a:cubicBezTo>
                    <a:close/>
                    <a:moveTo>
                      <a:pt x="22" y="44"/>
                    </a:moveTo>
                    <a:cubicBezTo>
                      <a:pt x="23" y="45"/>
                      <a:pt x="23" y="47"/>
                      <a:pt x="22" y="49"/>
                    </a:cubicBezTo>
                    <a:cubicBezTo>
                      <a:pt x="21" y="47"/>
                      <a:pt x="21" y="46"/>
                      <a:pt x="22" y="44"/>
                    </a:cubicBezTo>
                    <a:close/>
                    <a:moveTo>
                      <a:pt x="24" y="77"/>
                    </a:moveTo>
                    <a:cubicBezTo>
                      <a:pt x="22" y="77"/>
                      <a:pt x="23" y="75"/>
                      <a:pt x="23" y="74"/>
                    </a:cubicBezTo>
                    <a:cubicBezTo>
                      <a:pt x="24" y="74"/>
                      <a:pt x="24" y="75"/>
                      <a:pt x="24" y="75"/>
                    </a:cubicBezTo>
                    <a:cubicBezTo>
                      <a:pt x="24" y="76"/>
                      <a:pt x="23" y="76"/>
                      <a:pt x="24" y="77"/>
                    </a:cubicBezTo>
                    <a:close/>
                    <a:moveTo>
                      <a:pt x="23" y="60"/>
                    </a:moveTo>
                    <a:cubicBezTo>
                      <a:pt x="22" y="60"/>
                      <a:pt x="24" y="58"/>
                      <a:pt x="24" y="56"/>
                    </a:cubicBezTo>
                    <a:cubicBezTo>
                      <a:pt x="25" y="57"/>
                      <a:pt x="23" y="59"/>
                      <a:pt x="23" y="60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1"/>
                      <a:pt x="26" y="61"/>
                    </a:cubicBezTo>
                    <a:cubicBezTo>
                      <a:pt x="26" y="62"/>
                      <a:pt x="25" y="62"/>
                      <a:pt x="25" y="63"/>
                    </a:cubicBezTo>
                    <a:cubicBezTo>
                      <a:pt x="23" y="62"/>
                      <a:pt x="24" y="62"/>
                      <a:pt x="25" y="60"/>
                    </a:cubicBezTo>
                    <a:close/>
                    <a:moveTo>
                      <a:pt x="28" y="94"/>
                    </a:moveTo>
                    <a:cubicBezTo>
                      <a:pt x="27" y="92"/>
                      <a:pt x="25" y="91"/>
                      <a:pt x="25" y="89"/>
                    </a:cubicBezTo>
                    <a:cubicBezTo>
                      <a:pt x="25" y="89"/>
                      <a:pt x="26" y="88"/>
                      <a:pt x="26" y="88"/>
                    </a:cubicBezTo>
                    <a:cubicBezTo>
                      <a:pt x="25" y="89"/>
                      <a:pt x="30" y="92"/>
                      <a:pt x="28" y="94"/>
                    </a:cubicBezTo>
                    <a:close/>
                    <a:moveTo>
                      <a:pt x="30" y="72"/>
                    </a:moveTo>
                    <a:cubicBezTo>
                      <a:pt x="30" y="72"/>
                      <a:pt x="30" y="75"/>
                      <a:pt x="29" y="75"/>
                    </a:cubicBezTo>
                    <a:cubicBezTo>
                      <a:pt x="29" y="73"/>
                      <a:pt x="29" y="73"/>
                      <a:pt x="30" y="72"/>
                    </a:cubicBezTo>
                    <a:close/>
                    <a:moveTo>
                      <a:pt x="29" y="78"/>
                    </a:moveTo>
                    <a:cubicBezTo>
                      <a:pt x="31" y="79"/>
                      <a:pt x="31" y="81"/>
                      <a:pt x="33" y="81"/>
                    </a:cubicBezTo>
                    <a:cubicBezTo>
                      <a:pt x="32" y="82"/>
                      <a:pt x="32" y="85"/>
                      <a:pt x="31" y="84"/>
                    </a:cubicBezTo>
                    <a:cubicBezTo>
                      <a:pt x="33" y="82"/>
                      <a:pt x="28" y="80"/>
                      <a:pt x="29" y="78"/>
                    </a:cubicBezTo>
                    <a:close/>
                    <a:moveTo>
                      <a:pt x="30" y="100"/>
                    </a:moveTo>
                    <a:cubicBezTo>
                      <a:pt x="31" y="100"/>
                      <a:pt x="32" y="101"/>
                      <a:pt x="33" y="102"/>
                    </a:cubicBezTo>
                    <a:cubicBezTo>
                      <a:pt x="32" y="105"/>
                      <a:pt x="37" y="106"/>
                      <a:pt x="37" y="109"/>
                    </a:cubicBezTo>
                    <a:cubicBezTo>
                      <a:pt x="34" y="107"/>
                      <a:pt x="30" y="104"/>
                      <a:pt x="30" y="100"/>
                    </a:cubicBezTo>
                    <a:close/>
                    <a:moveTo>
                      <a:pt x="31" y="97"/>
                    </a:moveTo>
                    <a:cubicBezTo>
                      <a:pt x="30" y="96"/>
                      <a:pt x="31" y="97"/>
                      <a:pt x="31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5" y="100"/>
                      <a:pt x="40" y="102"/>
                      <a:pt x="41" y="106"/>
                    </a:cubicBezTo>
                    <a:cubicBezTo>
                      <a:pt x="37" y="104"/>
                      <a:pt x="33" y="101"/>
                      <a:pt x="31" y="97"/>
                    </a:cubicBezTo>
                    <a:close/>
                    <a:moveTo>
                      <a:pt x="41" y="92"/>
                    </a:moveTo>
                    <a:cubicBezTo>
                      <a:pt x="40" y="92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40" y="89"/>
                      <a:pt x="41" y="89"/>
                      <a:pt x="41" y="90"/>
                    </a:cubicBezTo>
                    <a:cubicBezTo>
                      <a:pt x="42" y="91"/>
                      <a:pt x="41" y="91"/>
                      <a:pt x="41" y="92"/>
                    </a:cubicBezTo>
                    <a:close/>
                    <a:moveTo>
                      <a:pt x="41" y="83"/>
                    </a:moveTo>
                    <a:cubicBezTo>
                      <a:pt x="42" y="83"/>
                      <a:pt x="42" y="85"/>
                      <a:pt x="43" y="85"/>
                    </a:cubicBezTo>
                    <a:cubicBezTo>
                      <a:pt x="43" y="86"/>
                      <a:pt x="41" y="84"/>
                      <a:pt x="41" y="83"/>
                    </a:cubicBezTo>
                    <a:close/>
                    <a:moveTo>
                      <a:pt x="42" y="97"/>
                    </a:moveTo>
                    <a:cubicBezTo>
                      <a:pt x="43" y="97"/>
                      <a:pt x="44" y="97"/>
                      <a:pt x="44" y="98"/>
                    </a:cubicBezTo>
                    <a:cubicBezTo>
                      <a:pt x="43" y="98"/>
                      <a:pt x="42" y="98"/>
                      <a:pt x="42" y="97"/>
                    </a:cubicBezTo>
                    <a:close/>
                    <a:moveTo>
                      <a:pt x="43" y="114"/>
                    </a:moveTo>
                    <a:cubicBezTo>
                      <a:pt x="44" y="113"/>
                      <a:pt x="42" y="112"/>
                      <a:pt x="43" y="111"/>
                    </a:cubicBezTo>
                    <a:cubicBezTo>
                      <a:pt x="45" y="112"/>
                      <a:pt x="47" y="114"/>
                      <a:pt x="48" y="116"/>
                    </a:cubicBezTo>
                    <a:cubicBezTo>
                      <a:pt x="46" y="115"/>
                      <a:pt x="44" y="116"/>
                      <a:pt x="43" y="114"/>
                    </a:cubicBezTo>
                    <a:close/>
                    <a:moveTo>
                      <a:pt x="50" y="101"/>
                    </a:moveTo>
                    <a:cubicBezTo>
                      <a:pt x="50" y="101"/>
                      <a:pt x="49" y="101"/>
                      <a:pt x="49" y="101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99"/>
                      <a:pt x="49" y="100"/>
                      <a:pt x="50" y="100"/>
                    </a:cubicBezTo>
                    <a:cubicBezTo>
                      <a:pt x="50" y="100"/>
                      <a:pt x="50" y="100"/>
                      <a:pt x="50" y="101"/>
                    </a:cubicBezTo>
                    <a:close/>
                    <a:moveTo>
                      <a:pt x="51" y="97"/>
                    </a:moveTo>
                    <a:cubicBezTo>
                      <a:pt x="50" y="97"/>
                      <a:pt x="50" y="94"/>
                      <a:pt x="51" y="93"/>
                    </a:cubicBezTo>
                    <a:cubicBezTo>
                      <a:pt x="52" y="93"/>
                      <a:pt x="52" y="94"/>
                      <a:pt x="52" y="95"/>
                    </a:cubicBezTo>
                    <a:cubicBezTo>
                      <a:pt x="51" y="95"/>
                      <a:pt x="52" y="96"/>
                      <a:pt x="51" y="97"/>
                    </a:cubicBezTo>
                    <a:close/>
                    <a:moveTo>
                      <a:pt x="53" y="114"/>
                    </a:moveTo>
                    <a:cubicBezTo>
                      <a:pt x="53" y="113"/>
                      <a:pt x="52" y="113"/>
                      <a:pt x="52" y="111"/>
                    </a:cubicBezTo>
                    <a:cubicBezTo>
                      <a:pt x="53" y="111"/>
                      <a:pt x="53" y="113"/>
                      <a:pt x="54" y="113"/>
                    </a:cubicBezTo>
                    <a:cubicBezTo>
                      <a:pt x="54" y="114"/>
                      <a:pt x="53" y="114"/>
                      <a:pt x="53" y="114"/>
                    </a:cubicBezTo>
                    <a:close/>
                    <a:moveTo>
                      <a:pt x="53" y="88"/>
                    </a:moveTo>
                    <a:cubicBezTo>
                      <a:pt x="53" y="89"/>
                      <a:pt x="54" y="89"/>
                      <a:pt x="54" y="90"/>
                    </a:cubicBezTo>
                    <a:cubicBezTo>
                      <a:pt x="53" y="91"/>
                      <a:pt x="52" y="89"/>
                      <a:pt x="53" y="88"/>
                    </a:cubicBezTo>
                    <a:close/>
                    <a:moveTo>
                      <a:pt x="53" y="82"/>
                    </a:moveTo>
                    <a:cubicBezTo>
                      <a:pt x="53" y="81"/>
                      <a:pt x="54" y="80"/>
                      <a:pt x="54" y="79"/>
                    </a:cubicBezTo>
                    <a:cubicBezTo>
                      <a:pt x="54" y="79"/>
                      <a:pt x="55" y="79"/>
                      <a:pt x="55" y="79"/>
                    </a:cubicBezTo>
                    <a:cubicBezTo>
                      <a:pt x="55" y="80"/>
                      <a:pt x="54" y="81"/>
                      <a:pt x="53" y="82"/>
                    </a:cubicBezTo>
                    <a:close/>
                    <a:moveTo>
                      <a:pt x="55" y="83"/>
                    </a:moveTo>
                    <a:cubicBezTo>
                      <a:pt x="55" y="82"/>
                      <a:pt x="56" y="82"/>
                      <a:pt x="56" y="80"/>
                    </a:cubicBezTo>
                    <a:cubicBezTo>
                      <a:pt x="57" y="81"/>
                      <a:pt x="57" y="81"/>
                      <a:pt x="57" y="82"/>
                    </a:cubicBezTo>
                    <a:cubicBezTo>
                      <a:pt x="58" y="83"/>
                      <a:pt x="56" y="84"/>
                      <a:pt x="57" y="84"/>
                    </a:cubicBezTo>
                    <a:cubicBezTo>
                      <a:pt x="56" y="85"/>
                      <a:pt x="56" y="84"/>
                      <a:pt x="55" y="83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8" y="116"/>
                      <a:pt x="58" y="116"/>
                    </a:cubicBezTo>
                    <a:cubicBezTo>
                      <a:pt x="57" y="117"/>
                      <a:pt x="57" y="117"/>
                      <a:pt x="56" y="117"/>
                    </a:cubicBezTo>
                    <a:close/>
                    <a:moveTo>
                      <a:pt x="56" y="92"/>
                    </a:moveTo>
                    <a:cubicBezTo>
                      <a:pt x="57" y="92"/>
                      <a:pt x="58" y="93"/>
                      <a:pt x="58" y="94"/>
                    </a:cubicBezTo>
                    <a:cubicBezTo>
                      <a:pt x="57" y="95"/>
                      <a:pt x="55" y="94"/>
                      <a:pt x="56" y="92"/>
                    </a:cubicBezTo>
                    <a:close/>
                    <a:moveTo>
                      <a:pt x="60" y="89"/>
                    </a:moveTo>
                    <a:cubicBezTo>
                      <a:pt x="58" y="88"/>
                      <a:pt x="58" y="85"/>
                      <a:pt x="59" y="84"/>
                    </a:cubicBezTo>
                    <a:cubicBezTo>
                      <a:pt x="60" y="84"/>
                      <a:pt x="60" y="85"/>
                      <a:pt x="61" y="86"/>
                    </a:cubicBezTo>
                    <a:cubicBezTo>
                      <a:pt x="61" y="87"/>
                      <a:pt x="60" y="88"/>
                      <a:pt x="60" y="89"/>
                    </a:cubicBezTo>
                    <a:close/>
                    <a:moveTo>
                      <a:pt x="61" y="115"/>
                    </a:moveTo>
                    <a:cubicBezTo>
                      <a:pt x="61" y="114"/>
                      <a:pt x="62" y="114"/>
                      <a:pt x="62" y="113"/>
                    </a:cubicBezTo>
                    <a:cubicBezTo>
                      <a:pt x="63" y="112"/>
                      <a:pt x="63" y="113"/>
                      <a:pt x="64" y="113"/>
                    </a:cubicBezTo>
                    <a:cubicBezTo>
                      <a:pt x="66" y="112"/>
                      <a:pt x="64" y="111"/>
                      <a:pt x="65" y="110"/>
                    </a:cubicBezTo>
                    <a:cubicBezTo>
                      <a:pt x="67" y="110"/>
                      <a:pt x="68" y="110"/>
                      <a:pt x="70" y="110"/>
                    </a:cubicBezTo>
                    <a:cubicBezTo>
                      <a:pt x="67" y="112"/>
                      <a:pt x="66" y="115"/>
                      <a:pt x="61" y="115"/>
                    </a:cubicBezTo>
                    <a:close/>
                    <a:moveTo>
                      <a:pt x="72" y="106"/>
                    </a:moveTo>
                    <a:cubicBezTo>
                      <a:pt x="71" y="106"/>
                      <a:pt x="69" y="107"/>
                      <a:pt x="68" y="106"/>
                    </a:cubicBezTo>
                    <a:cubicBezTo>
                      <a:pt x="69" y="105"/>
                      <a:pt x="72" y="105"/>
                      <a:pt x="73" y="103"/>
                    </a:cubicBezTo>
                    <a:cubicBezTo>
                      <a:pt x="73" y="104"/>
                      <a:pt x="72" y="105"/>
                      <a:pt x="72" y="106"/>
                    </a:cubicBezTo>
                    <a:close/>
                    <a:moveTo>
                      <a:pt x="71" y="101"/>
                    </a:moveTo>
                    <a:cubicBezTo>
                      <a:pt x="72" y="97"/>
                      <a:pt x="74" y="96"/>
                      <a:pt x="76" y="93"/>
                    </a:cubicBezTo>
                    <a:cubicBezTo>
                      <a:pt x="77" y="95"/>
                      <a:pt x="74" y="101"/>
                      <a:pt x="71" y="101"/>
                    </a:cubicBezTo>
                    <a:close/>
                    <a:moveTo>
                      <a:pt x="76" y="86"/>
                    </a:moveTo>
                    <a:cubicBezTo>
                      <a:pt x="75" y="85"/>
                      <a:pt x="75" y="85"/>
                      <a:pt x="75" y="83"/>
                    </a:cubicBezTo>
                    <a:cubicBezTo>
                      <a:pt x="76" y="83"/>
                      <a:pt x="76" y="82"/>
                      <a:pt x="77" y="82"/>
                    </a:cubicBezTo>
                    <a:cubicBezTo>
                      <a:pt x="78" y="84"/>
                      <a:pt x="77" y="85"/>
                      <a:pt x="76" y="86"/>
                    </a:cubicBezTo>
                    <a:close/>
                    <a:moveTo>
                      <a:pt x="80" y="74"/>
                    </a:moveTo>
                    <a:cubicBezTo>
                      <a:pt x="81" y="74"/>
                      <a:pt x="80" y="75"/>
                      <a:pt x="81" y="75"/>
                    </a:cubicBezTo>
                    <a:cubicBezTo>
                      <a:pt x="80" y="76"/>
                      <a:pt x="79" y="78"/>
                      <a:pt x="79" y="79"/>
                    </a:cubicBezTo>
                    <a:cubicBezTo>
                      <a:pt x="78" y="79"/>
                      <a:pt x="78" y="79"/>
                      <a:pt x="78" y="78"/>
                    </a:cubicBezTo>
                    <a:cubicBezTo>
                      <a:pt x="78" y="77"/>
                      <a:pt x="78" y="75"/>
                      <a:pt x="80" y="74"/>
                    </a:cubicBezTo>
                    <a:close/>
                    <a:moveTo>
                      <a:pt x="78" y="97"/>
                    </a:moveTo>
                    <a:cubicBezTo>
                      <a:pt x="78" y="96"/>
                      <a:pt x="79" y="95"/>
                      <a:pt x="79" y="94"/>
                    </a:cubicBezTo>
                    <a:cubicBezTo>
                      <a:pt x="79" y="93"/>
                      <a:pt x="79" y="94"/>
                      <a:pt x="80" y="94"/>
                    </a:cubicBezTo>
                    <a:cubicBezTo>
                      <a:pt x="80" y="96"/>
                      <a:pt x="79" y="96"/>
                      <a:pt x="78" y="97"/>
                    </a:cubicBezTo>
                    <a:close/>
                    <a:moveTo>
                      <a:pt x="80" y="100"/>
                    </a:moveTo>
                    <a:cubicBezTo>
                      <a:pt x="80" y="99"/>
                      <a:pt x="81" y="98"/>
                      <a:pt x="82" y="97"/>
                    </a:cubicBezTo>
                    <a:cubicBezTo>
                      <a:pt x="82" y="98"/>
                      <a:pt x="80" y="99"/>
                      <a:pt x="80" y="100"/>
                    </a:cubicBezTo>
                    <a:close/>
                    <a:moveTo>
                      <a:pt x="82" y="91"/>
                    </a:moveTo>
                    <a:cubicBezTo>
                      <a:pt x="81" y="91"/>
                      <a:pt x="81" y="90"/>
                      <a:pt x="80" y="90"/>
                    </a:cubicBezTo>
                    <a:cubicBezTo>
                      <a:pt x="81" y="85"/>
                      <a:pt x="83" y="81"/>
                      <a:pt x="84" y="78"/>
                    </a:cubicBezTo>
                    <a:cubicBezTo>
                      <a:pt x="86" y="82"/>
                      <a:pt x="83" y="87"/>
                      <a:pt x="82" y="91"/>
                    </a:cubicBezTo>
                    <a:close/>
                    <a:moveTo>
                      <a:pt x="84" y="60"/>
                    </a:moveTo>
                    <a:cubicBezTo>
                      <a:pt x="83" y="60"/>
                      <a:pt x="84" y="58"/>
                      <a:pt x="85" y="57"/>
                    </a:cubicBezTo>
                    <a:cubicBezTo>
                      <a:pt x="86" y="58"/>
                      <a:pt x="84" y="59"/>
                      <a:pt x="84" y="60"/>
                    </a:cubicBezTo>
                    <a:close/>
                    <a:moveTo>
                      <a:pt x="80" y="20"/>
                    </a:moveTo>
                    <a:cubicBezTo>
                      <a:pt x="83" y="23"/>
                      <a:pt x="85" y="28"/>
                      <a:pt x="86" y="33"/>
                    </a:cubicBezTo>
                    <a:cubicBezTo>
                      <a:pt x="82" y="31"/>
                      <a:pt x="81" y="24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880100" y="3208338"/>
                <a:ext cx="1123950" cy="1571625"/>
              </a:xfrm>
              <a:custGeom>
                <a:avLst/>
                <a:gdLst>
                  <a:gd name="T0" fmla="*/ 19 w 315"/>
                  <a:gd name="T1" fmla="*/ 81 h 442"/>
                  <a:gd name="T2" fmla="*/ 157 w 315"/>
                  <a:gd name="T3" fmla="*/ 330 h 442"/>
                  <a:gd name="T4" fmla="*/ 198 w 315"/>
                  <a:gd name="T5" fmla="*/ 212 h 442"/>
                  <a:gd name="T6" fmla="*/ 246 w 315"/>
                  <a:gd name="T7" fmla="*/ 261 h 442"/>
                  <a:gd name="T8" fmla="*/ 35 w 315"/>
                  <a:gd name="T9" fmla="*/ 89 h 442"/>
                  <a:gd name="T10" fmla="*/ 149 w 315"/>
                  <a:gd name="T11" fmla="*/ 65 h 442"/>
                  <a:gd name="T12" fmla="*/ 256 w 315"/>
                  <a:gd name="T13" fmla="*/ 86 h 442"/>
                  <a:gd name="T14" fmla="*/ 173 w 315"/>
                  <a:gd name="T15" fmla="*/ 333 h 442"/>
                  <a:gd name="T16" fmla="*/ 185 w 315"/>
                  <a:gd name="T17" fmla="*/ 27 h 442"/>
                  <a:gd name="T18" fmla="*/ 230 w 315"/>
                  <a:gd name="T19" fmla="*/ 328 h 442"/>
                  <a:gd name="T20" fmla="*/ 169 w 315"/>
                  <a:gd name="T21" fmla="*/ 348 h 442"/>
                  <a:gd name="T22" fmla="*/ 175 w 315"/>
                  <a:gd name="T23" fmla="*/ 252 h 442"/>
                  <a:gd name="T24" fmla="*/ 173 w 315"/>
                  <a:gd name="T25" fmla="*/ 89 h 442"/>
                  <a:gd name="T26" fmla="*/ 210 w 315"/>
                  <a:gd name="T27" fmla="*/ 157 h 442"/>
                  <a:gd name="T28" fmla="*/ 226 w 315"/>
                  <a:gd name="T29" fmla="*/ 48 h 442"/>
                  <a:gd name="T30" fmla="*/ 198 w 315"/>
                  <a:gd name="T31" fmla="*/ 154 h 442"/>
                  <a:gd name="T32" fmla="*/ 224 w 315"/>
                  <a:gd name="T33" fmla="*/ 143 h 442"/>
                  <a:gd name="T34" fmla="*/ 233 w 315"/>
                  <a:gd name="T35" fmla="*/ 217 h 442"/>
                  <a:gd name="T36" fmla="*/ 235 w 315"/>
                  <a:gd name="T37" fmla="*/ 192 h 442"/>
                  <a:gd name="T38" fmla="*/ 222 w 315"/>
                  <a:gd name="T39" fmla="*/ 132 h 442"/>
                  <a:gd name="T40" fmla="*/ 193 w 315"/>
                  <a:gd name="T41" fmla="*/ 113 h 442"/>
                  <a:gd name="T42" fmla="*/ 205 w 315"/>
                  <a:gd name="T43" fmla="*/ 94 h 442"/>
                  <a:gd name="T44" fmla="*/ 200 w 315"/>
                  <a:gd name="T45" fmla="*/ 130 h 442"/>
                  <a:gd name="T46" fmla="*/ 217 w 315"/>
                  <a:gd name="T47" fmla="*/ 78 h 442"/>
                  <a:gd name="T48" fmla="*/ 194 w 315"/>
                  <a:gd name="T49" fmla="*/ 99 h 442"/>
                  <a:gd name="T50" fmla="*/ 217 w 315"/>
                  <a:gd name="T51" fmla="*/ 116 h 442"/>
                  <a:gd name="T52" fmla="*/ 235 w 315"/>
                  <a:gd name="T53" fmla="*/ 262 h 442"/>
                  <a:gd name="T54" fmla="*/ 218 w 315"/>
                  <a:gd name="T55" fmla="*/ 66 h 442"/>
                  <a:gd name="T56" fmla="*/ 196 w 315"/>
                  <a:gd name="T57" fmla="*/ 73 h 442"/>
                  <a:gd name="T58" fmla="*/ 192 w 315"/>
                  <a:gd name="T59" fmla="*/ 164 h 442"/>
                  <a:gd name="T60" fmla="*/ 224 w 315"/>
                  <a:gd name="T61" fmla="*/ 196 h 442"/>
                  <a:gd name="T62" fmla="*/ 238 w 315"/>
                  <a:gd name="T63" fmla="*/ 55 h 442"/>
                  <a:gd name="T64" fmla="*/ 214 w 315"/>
                  <a:gd name="T65" fmla="*/ 39 h 442"/>
                  <a:gd name="T66" fmla="*/ 190 w 315"/>
                  <a:gd name="T67" fmla="*/ 58 h 442"/>
                  <a:gd name="T68" fmla="*/ 179 w 315"/>
                  <a:gd name="T69" fmla="*/ 124 h 442"/>
                  <a:gd name="T70" fmla="*/ 184 w 315"/>
                  <a:gd name="T71" fmla="*/ 211 h 442"/>
                  <a:gd name="T72" fmla="*/ 191 w 315"/>
                  <a:gd name="T73" fmla="*/ 172 h 442"/>
                  <a:gd name="T74" fmla="*/ 210 w 315"/>
                  <a:gd name="T75" fmla="*/ 146 h 442"/>
                  <a:gd name="T76" fmla="*/ 231 w 315"/>
                  <a:gd name="T77" fmla="*/ 291 h 442"/>
                  <a:gd name="T78" fmla="*/ 241 w 315"/>
                  <a:gd name="T79" fmla="*/ 311 h 442"/>
                  <a:gd name="T80" fmla="*/ 238 w 315"/>
                  <a:gd name="T81" fmla="*/ 135 h 442"/>
                  <a:gd name="T82" fmla="*/ 237 w 315"/>
                  <a:gd name="T83" fmla="*/ 25 h 442"/>
                  <a:gd name="T84" fmla="*/ 193 w 315"/>
                  <a:gd name="T85" fmla="*/ 23 h 442"/>
                  <a:gd name="T86" fmla="*/ 175 w 315"/>
                  <a:gd name="T87" fmla="*/ 139 h 442"/>
                  <a:gd name="T88" fmla="*/ 168 w 315"/>
                  <a:gd name="T89" fmla="*/ 335 h 442"/>
                  <a:gd name="T90" fmla="*/ 178 w 315"/>
                  <a:gd name="T91" fmla="*/ 286 h 442"/>
                  <a:gd name="T92" fmla="*/ 192 w 315"/>
                  <a:gd name="T93" fmla="*/ 193 h 442"/>
                  <a:gd name="T94" fmla="*/ 217 w 315"/>
                  <a:gd name="T95" fmla="*/ 167 h 442"/>
                  <a:gd name="T96" fmla="*/ 229 w 315"/>
                  <a:gd name="T97" fmla="*/ 345 h 442"/>
                  <a:gd name="T98" fmla="*/ 239 w 315"/>
                  <a:gd name="T99" fmla="*/ 361 h 442"/>
                  <a:gd name="T100" fmla="*/ 249 w 315"/>
                  <a:gd name="T101" fmla="*/ 18 h 442"/>
                  <a:gd name="T102" fmla="*/ 217 w 315"/>
                  <a:gd name="T103" fmla="*/ 11 h 442"/>
                  <a:gd name="T104" fmla="*/ 170 w 315"/>
                  <a:gd name="T105" fmla="*/ 159 h 442"/>
                  <a:gd name="T106" fmla="*/ 164 w 315"/>
                  <a:gd name="T107" fmla="*/ 377 h 442"/>
                  <a:gd name="T108" fmla="*/ 154 w 315"/>
                  <a:gd name="T109" fmla="*/ 403 h 442"/>
                  <a:gd name="T110" fmla="*/ 159 w 315"/>
                  <a:gd name="T111" fmla="*/ 389 h 442"/>
                  <a:gd name="T112" fmla="*/ 177 w 315"/>
                  <a:gd name="T113" fmla="*/ 327 h 442"/>
                  <a:gd name="T114" fmla="*/ 198 w 315"/>
                  <a:gd name="T115" fmla="*/ 207 h 442"/>
                  <a:gd name="T116" fmla="*/ 218 w 315"/>
                  <a:gd name="T117" fmla="*/ 268 h 442"/>
                  <a:gd name="T118" fmla="*/ 226 w 315"/>
                  <a:gd name="T119" fmla="*/ 417 h 442"/>
                  <a:gd name="T120" fmla="*/ 252 w 315"/>
                  <a:gd name="T121" fmla="*/ 417 h 442"/>
                  <a:gd name="T122" fmla="*/ 256 w 315"/>
                  <a:gd name="T123" fmla="*/ 168 h 442"/>
                  <a:gd name="T124" fmla="*/ 305 w 315"/>
                  <a:gd name="T125" fmla="*/ 8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442">
                    <a:moveTo>
                      <a:pt x="314" y="76"/>
                    </a:moveTo>
                    <a:cubicBezTo>
                      <a:pt x="311" y="76"/>
                      <a:pt x="312" y="78"/>
                      <a:pt x="310" y="78"/>
                    </a:cubicBezTo>
                    <a:cubicBezTo>
                      <a:pt x="309" y="77"/>
                      <a:pt x="309" y="77"/>
                      <a:pt x="308" y="76"/>
                    </a:cubicBezTo>
                    <a:cubicBezTo>
                      <a:pt x="309" y="75"/>
                      <a:pt x="308" y="75"/>
                      <a:pt x="309" y="74"/>
                    </a:cubicBezTo>
                    <a:cubicBezTo>
                      <a:pt x="306" y="70"/>
                      <a:pt x="304" y="65"/>
                      <a:pt x="300" y="61"/>
                    </a:cubicBezTo>
                    <a:cubicBezTo>
                      <a:pt x="300" y="62"/>
                      <a:pt x="301" y="62"/>
                      <a:pt x="300" y="63"/>
                    </a:cubicBezTo>
                    <a:cubicBezTo>
                      <a:pt x="299" y="62"/>
                      <a:pt x="300" y="61"/>
                      <a:pt x="299" y="60"/>
                    </a:cubicBezTo>
                    <a:cubicBezTo>
                      <a:pt x="299" y="59"/>
                      <a:pt x="298" y="59"/>
                      <a:pt x="298" y="59"/>
                    </a:cubicBezTo>
                    <a:cubicBezTo>
                      <a:pt x="297" y="55"/>
                      <a:pt x="294" y="51"/>
                      <a:pt x="291" y="47"/>
                    </a:cubicBezTo>
                    <a:cubicBezTo>
                      <a:pt x="291" y="46"/>
                      <a:pt x="292" y="46"/>
                      <a:pt x="292" y="46"/>
                    </a:cubicBezTo>
                    <a:cubicBezTo>
                      <a:pt x="289" y="42"/>
                      <a:pt x="285" y="37"/>
                      <a:pt x="283" y="32"/>
                    </a:cubicBezTo>
                    <a:cubicBezTo>
                      <a:pt x="282" y="32"/>
                      <a:pt x="281" y="30"/>
                      <a:pt x="280" y="29"/>
                    </a:cubicBezTo>
                    <a:cubicBezTo>
                      <a:pt x="277" y="24"/>
                      <a:pt x="273" y="19"/>
                      <a:pt x="270" y="14"/>
                    </a:cubicBezTo>
                    <a:cubicBezTo>
                      <a:pt x="268" y="13"/>
                      <a:pt x="266" y="10"/>
                      <a:pt x="264" y="9"/>
                    </a:cubicBezTo>
                    <a:cubicBezTo>
                      <a:pt x="264" y="9"/>
                      <a:pt x="263" y="8"/>
                      <a:pt x="263" y="8"/>
                    </a:cubicBezTo>
                    <a:cubicBezTo>
                      <a:pt x="264" y="7"/>
                      <a:pt x="263" y="6"/>
                      <a:pt x="263" y="5"/>
                    </a:cubicBezTo>
                    <a:cubicBezTo>
                      <a:pt x="259" y="0"/>
                      <a:pt x="252" y="4"/>
                      <a:pt x="248" y="3"/>
                    </a:cubicBezTo>
                    <a:cubicBezTo>
                      <a:pt x="246" y="2"/>
                      <a:pt x="245" y="1"/>
                      <a:pt x="244" y="1"/>
                    </a:cubicBezTo>
                    <a:cubicBezTo>
                      <a:pt x="237" y="0"/>
                      <a:pt x="234" y="8"/>
                      <a:pt x="226" y="7"/>
                    </a:cubicBezTo>
                    <a:cubicBezTo>
                      <a:pt x="225" y="7"/>
                      <a:pt x="225" y="6"/>
                      <a:pt x="224" y="6"/>
                    </a:cubicBezTo>
                    <a:cubicBezTo>
                      <a:pt x="223" y="8"/>
                      <a:pt x="219" y="7"/>
                      <a:pt x="217" y="7"/>
                    </a:cubicBezTo>
                    <a:cubicBezTo>
                      <a:pt x="213" y="8"/>
                      <a:pt x="208" y="11"/>
                      <a:pt x="204" y="11"/>
                    </a:cubicBezTo>
                    <a:cubicBezTo>
                      <a:pt x="201" y="9"/>
                      <a:pt x="196" y="9"/>
                      <a:pt x="193" y="9"/>
                    </a:cubicBezTo>
                    <a:cubicBezTo>
                      <a:pt x="188" y="6"/>
                      <a:pt x="184" y="3"/>
                      <a:pt x="178" y="1"/>
                    </a:cubicBezTo>
                    <a:cubicBezTo>
                      <a:pt x="176" y="2"/>
                      <a:pt x="179" y="5"/>
                      <a:pt x="176" y="5"/>
                    </a:cubicBezTo>
                    <a:cubicBezTo>
                      <a:pt x="175" y="4"/>
                      <a:pt x="176" y="3"/>
                      <a:pt x="175" y="3"/>
                    </a:cubicBezTo>
                    <a:cubicBezTo>
                      <a:pt x="169" y="5"/>
                      <a:pt x="168" y="14"/>
                      <a:pt x="164" y="18"/>
                    </a:cubicBezTo>
                    <a:cubicBezTo>
                      <a:pt x="159" y="29"/>
                      <a:pt x="155" y="40"/>
                      <a:pt x="151" y="52"/>
                    </a:cubicBezTo>
                    <a:cubicBezTo>
                      <a:pt x="146" y="76"/>
                      <a:pt x="132" y="99"/>
                      <a:pt x="124" y="123"/>
                    </a:cubicBezTo>
                    <a:cubicBezTo>
                      <a:pt x="121" y="123"/>
                      <a:pt x="118" y="122"/>
                      <a:pt x="118" y="119"/>
                    </a:cubicBezTo>
                    <a:cubicBezTo>
                      <a:pt x="117" y="119"/>
                      <a:pt x="117" y="120"/>
                      <a:pt x="116" y="120"/>
                    </a:cubicBezTo>
                    <a:cubicBezTo>
                      <a:pt x="113" y="118"/>
                      <a:pt x="109" y="117"/>
                      <a:pt x="105" y="117"/>
                    </a:cubicBezTo>
                    <a:cubicBezTo>
                      <a:pt x="101" y="116"/>
                      <a:pt x="98" y="113"/>
                      <a:pt x="95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2"/>
                      <a:pt x="91" y="110"/>
                      <a:pt x="90" y="110"/>
                    </a:cubicBezTo>
                    <a:cubicBezTo>
                      <a:pt x="88" y="109"/>
                      <a:pt x="86" y="109"/>
                      <a:pt x="84" y="108"/>
                    </a:cubicBezTo>
                    <a:cubicBezTo>
                      <a:pt x="81" y="107"/>
                      <a:pt x="78" y="105"/>
                      <a:pt x="76" y="104"/>
                    </a:cubicBezTo>
                    <a:cubicBezTo>
                      <a:pt x="74" y="103"/>
                      <a:pt x="72" y="103"/>
                      <a:pt x="71" y="103"/>
                    </a:cubicBezTo>
                    <a:cubicBezTo>
                      <a:pt x="69" y="102"/>
                      <a:pt x="67" y="100"/>
                      <a:pt x="66" y="99"/>
                    </a:cubicBezTo>
                    <a:cubicBezTo>
                      <a:pt x="63" y="98"/>
                      <a:pt x="61" y="97"/>
                      <a:pt x="60" y="96"/>
                    </a:cubicBezTo>
                    <a:cubicBezTo>
                      <a:pt x="58" y="95"/>
                      <a:pt x="56" y="96"/>
                      <a:pt x="56" y="94"/>
                    </a:cubicBezTo>
                    <a:cubicBezTo>
                      <a:pt x="58" y="93"/>
                      <a:pt x="60" y="92"/>
                      <a:pt x="61" y="90"/>
                    </a:cubicBezTo>
                    <a:cubicBezTo>
                      <a:pt x="53" y="86"/>
                      <a:pt x="46" y="82"/>
                      <a:pt x="43" y="74"/>
                    </a:cubicBezTo>
                    <a:cubicBezTo>
                      <a:pt x="42" y="74"/>
                      <a:pt x="41" y="74"/>
                      <a:pt x="40" y="74"/>
                    </a:cubicBezTo>
                    <a:cubicBezTo>
                      <a:pt x="41" y="81"/>
                      <a:pt x="48" y="82"/>
                      <a:pt x="50" y="89"/>
                    </a:cubicBezTo>
                    <a:cubicBezTo>
                      <a:pt x="44" y="84"/>
                      <a:pt x="36" y="79"/>
                      <a:pt x="36" y="71"/>
                    </a:cubicBezTo>
                    <a:cubicBezTo>
                      <a:pt x="31" y="71"/>
                      <a:pt x="26" y="74"/>
                      <a:pt x="22" y="76"/>
                    </a:cubicBezTo>
                    <a:cubicBezTo>
                      <a:pt x="21" y="78"/>
                      <a:pt x="19" y="78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3" y="80"/>
                      <a:pt x="25" y="79"/>
                      <a:pt x="28" y="78"/>
                    </a:cubicBezTo>
                    <a:cubicBezTo>
                      <a:pt x="31" y="80"/>
                      <a:pt x="34" y="83"/>
                      <a:pt x="37" y="84"/>
                    </a:cubicBezTo>
                    <a:cubicBezTo>
                      <a:pt x="36" y="86"/>
                      <a:pt x="35" y="87"/>
                      <a:pt x="35" y="88"/>
                    </a:cubicBezTo>
                    <a:cubicBezTo>
                      <a:pt x="30" y="86"/>
                      <a:pt x="29" y="92"/>
                      <a:pt x="24" y="93"/>
                    </a:cubicBezTo>
                    <a:cubicBezTo>
                      <a:pt x="23" y="93"/>
                      <a:pt x="20" y="92"/>
                      <a:pt x="17" y="91"/>
                    </a:cubicBezTo>
                    <a:cubicBezTo>
                      <a:pt x="14" y="91"/>
                      <a:pt x="11" y="92"/>
                      <a:pt x="9" y="91"/>
                    </a:cubicBezTo>
                    <a:cubicBezTo>
                      <a:pt x="6" y="91"/>
                      <a:pt x="0" y="87"/>
                      <a:pt x="0" y="92"/>
                    </a:cubicBezTo>
                    <a:cubicBezTo>
                      <a:pt x="1" y="94"/>
                      <a:pt x="4" y="94"/>
                      <a:pt x="5" y="95"/>
                    </a:cubicBezTo>
                    <a:cubicBezTo>
                      <a:pt x="4" y="95"/>
                      <a:pt x="4" y="96"/>
                      <a:pt x="3" y="95"/>
                    </a:cubicBezTo>
                    <a:cubicBezTo>
                      <a:pt x="2" y="98"/>
                      <a:pt x="1" y="99"/>
                      <a:pt x="0" y="100"/>
                    </a:cubicBezTo>
                    <a:cubicBezTo>
                      <a:pt x="0" y="101"/>
                      <a:pt x="0" y="102"/>
                      <a:pt x="1" y="103"/>
                    </a:cubicBezTo>
                    <a:cubicBezTo>
                      <a:pt x="3" y="103"/>
                      <a:pt x="4" y="101"/>
                      <a:pt x="5" y="100"/>
                    </a:cubicBezTo>
                    <a:cubicBezTo>
                      <a:pt x="11" y="102"/>
                      <a:pt x="19" y="104"/>
                      <a:pt x="21" y="110"/>
                    </a:cubicBezTo>
                    <a:cubicBezTo>
                      <a:pt x="28" y="113"/>
                      <a:pt x="34" y="107"/>
                      <a:pt x="40" y="109"/>
                    </a:cubicBezTo>
                    <a:cubicBezTo>
                      <a:pt x="44" y="107"/>
                      <a:pt x="48" y="106"/>
                      <a:pt x="52" y="107"/>
                    </a:cubicBezTo>
                    <a:cubicBezTo>
                      <a:pt x="53" y="106"/>
                      <a:pt x="52" y="105"/>
                      <a:pt x="53" y="105"/>
                    </a:cubicBezTo>
                    <a:cubicBezTo>
                      <a:pt x="62" y="106"/>
                      <a:pt x="66" y="112"/>
                      <a:pt x="73" y="113"/>
                    </a:cubicBezTo>
                    <a:cubicBezTo>
                      <a:pt x="74" y="115"/>
                      <a:pt x="76" y="116"/>
                      <a:pt x="79" y="117"/>
                    </a:cubicBezTo>
                    <a:cubicBezTo>
                      <a:pt x="81" y="118"/>
                      <a:pt x="83" y="119"/>
                      <a:pt x="86" y="119"/>
                    </a:cubicBezTo>
                    <a:cubicBezTo>
                      <a:pt x="88" y="121"/>
                      <a:pt x="91" y="123"/>
                      <a:pt x="94" y="123"/>
                    </a:cubicBezTo>
                    <a:cubicBezTo>
                      <a:pt x="99" y="127"/>
                      <a:pt x="106" y="130"/>
                      <a:pt x="112" y="134"/>
                    </a:cubicBezTo>
                    <a:cubicBezTo>
                      <a:pt x="113" y="134"/>
                      <a:pt x="113" y="132"/>
                      <a:pt x="114" y="132"/>
                    </a:cubicBezTo>
                    <a:cubicBezTo>
                      <a:pt x="118" y="133"/>
                      <a:pt x="122" y="136"/>
                      <a:pt x="126" y="135"/>
                    </a:cubicBezTo>
                    <a:cubicBezTo>
                      <a:pt x="127" y="136"/>
                      <a:pt x="127" y="137"/>
                      <a:pt x="128" y="138"/>
                    </a:cubicBezTo>
                    <a:cubicBezTo>
                      <a:pt x="130" y="137"/>
                      <a:pt x="131" y="134"/>
                      <a:pt x="133" y="132"/>
                    </a:cubicBezTo>
                    <a:cubicBezTo>
                      <a:pt x="134" y="130"/>
                      <a:pt x="135" y="128"/>
                      <a:pt x="136" y="126"/>
                    </a:cubicBezTo>
                    <a:cubicBezTo>
                      <a:pt x="138" y="123"/>
                      <a:pt x="141" y="117"/>
                      <a:pt x="142" y="114"/>
                    </a:cubicBezTo>
                    <a:cubicBezTo>
                      <a:pt x="142" y="111"/>
                      <a:pt x="143" y="109"/>
                      <a:pt x="144" y="107"/>
                    </a:cubicBezTo>
                    <a:cubicBezTo>
                      <a:pt x="146" y="101"/>
                      <a:pt x="148" y="96"/>
                      <a:pt x="150" y="92"/>
                    </a:cubicBezTo>
                    <a:cubicBezTo>
                      <a:pt x="150" y="92"/>
                      <a:pt x="150" y="91"/>
                      <a:pt x="150" y="90"/>
                    </a:cubicBezTo>
                    <a:cubicBezTo>
                      <a:pt x="152" y="86"/>
                      <a:pt x="154" y="81"/>
                      <a:pt x="156" y="78"/>
                    </a:cubicBezTo>
                    <a:cubicBezTo>
                      <a:pt x="156" y="77"/>
                      <a:pt x="156" y="77"/>
                      <a:pt x="156" y="76"/>
                    </a:cubicBezTo>
                    <a:cubicBezTo>
                      <a:pt x="159" y="72"/>
                      <a:pt x="160" y="65"/>
                      <a:pt x="163" y="62"/>
                    </a:cubicBezTo>
                    <a:cubicBezTo>
                      <a:pt x="163" y="77"/>
                      <a:pt x="163" y="93"/>
                      <a:pt x="163" y="108"/>
                    </a:cubicBezTo>
                    <a:cubicBezTo>
                      <a:pt x="163" y="111"/>
                      <a:pt x="164" y="114"/>
                      <a:pt x="164" y="116"/>
                    </a:cubicBezTo>
                    <a:cubicBezTo>
                      <a:pt x="164" y="119"/>
                      <a:pt x="163" y="123"/>
                      <a:pt x="163" y="127"/>
                    </a:cubicBezTo>
                    <a:cubicBezTo>
                      <a:pt x="164" y="136"/>
                      <a:pt x="166" y="146"/>
                      <a:pt x="163" y="150"/>
                    </a:cubicBezTo>
                    <a:cubicBezTo>
                      <a:pt x="163" y="151"/>
                      <a:pt x="164" y="152"/>
                      <a:pt x="165" y="152"/>
                    </a:cubicBezTo>
                    <a:cubicBezTo>
                      <a:pt x="165" y="154"/>
                      <a:pt x="165" y="156"/>
                      <a:pt x="165" y="157"/>
                    </a:cubicBezTo>
                    <a:cubicBezTo>
                      <a:pt x="163" y="159"/>
                      <a:pt x="162" y="161"/>
                      <a:pt x="162" y="165"/>
                    </a:cubicBezTo>
                    <a:cubicBezTo>
                      <a:pt x="164" y="164"/>
                      <a:pt x="163" y="163"/>
                      <a:pt x="165" y="161"/>
                    </a:cubicBezTo>
                    <a:cubicBezTo>
                      <a:pt x="166" y="176"/>
                      <a:pt x="165" y="187"/>
                      <a:pt x="166" y="200"/>
                    </a:cubicBezTo>
                    <a:cubicBezTo>
                      <a:pt x="163" y="212"/>
                      <a:pt x="164" y="228"/>
                      <a:pt x="164" y="241"/>
                    </a:cubicBezTo>
                    <a:cubicBezTo>
                      <a:pt x="164" y="242"/>
                      <a:pt x="163" y="243"/>
                      <a:pt x="163" y="244"/>
                    </a:cubicBezTo>
                    <a:cubicBezTo>
                      <a:pt x="166" y="251"/>
                      <a:pt x="163" y="264"/>
                      <a:pt x="163" y="271"/>
                    </a:cubicBezTo>
                    <a:cubicBezTo>
                      <a:pt x="162" y="272"/>
                      <a:pt x="162" y="272"/>
                      <a:pt x="162" y="272"/>
                    </a:cubicBezTo>
                    <a:cubicBezTo>
                      <a:pt x="157" y="290"/>
                      <a:pt x="158" y="310"/>
                      <a:pt x="157" y="330"/>
                    </a:cubicBezTo>
                    <a:cubicBezTo>
                      <a:pt x="155" y="349"/>
                      <a:pt x="153" y="371"/>
                      <a:pt x="154" y="390"/>
                    </a:cubicBezTo>
                    <a:cubicBezTo>
                      <a:pt x="146" y="392"/>
                      <a:pt x="139" y="395"/>
                      <a:pt x="137" y="403"/>
                    </a:cubicBezTo>
                    <a:cubicBezTo>
                      <a:pt x="138" y="405"/>
                      <a:pt x="139" y="404"/>
                      <a:pt x="139" y="406"/>
                    </a:cubicBezTo>
                    <a:cubicBezTo>
                      <a:pt x="139" y="406"/>
                      <a:pt x="138" y="406"/>
                      <a:pt x="137" y="406"/>
                    </a:cubicBezTo>
                    <a:cubicBezTo>
                      <a:pt x="136" y="408"/>
                      <a:pt x="133" y="410"/>
                      <a:pt x="130" y="413"/>
                    </a:cubicBezTo>
                    <a:cubicBezTo>
                      <a:pt x="129" y="414"/>
                      <a:pt x="124" y="422"/>
                      <a:pt x="129" y="422"/>
                    </a:cubicBezTo>
                    <a:cubicBezTo>
                      <a:pt x="129" y="417"/>
                      <a:pt x="133" y="413"/>
                      <a:pt x="136" y="411"/>
                    </a:cubicBezTo>
                    <a:cubicBezTo>
                      <a:pt x="136" y="414"/>
                      <a:pt x="133" y="417"/>
                      <a:pt x="134" y="420"/>
                    </a:cubicBezTo>
                    <a:cubicBezTo>
                      <a:pt x="137" y="421"/>
                      <a:pt x="136" y="418"/>
                      <a:pt x="137" y="418"/>
                    </a:cubicBezTo>
                    <a:cubicBezTo>
                      <a:pt x="139" y="419"/>
                      <a:pt x="139" y="420"/>
                      <a:pt x="140" y="421"/>
                    </a:cubicBezTo>
                    <a:cubicBezTo>
                      <a:pt x="139" y="421"/>
                      <a:pt x="140" y="422"/>
                      <a:pt x="139" y="423"/>
                    </a:cubicBezTo>
                    <a:cubicBezTo>
                      <a:pt x="140" y="424"/>
                      <a:pt x="141" y="425"/>
                      <a:pt x="143" y="425"/>
                    </a:cubicBezTo>
                    <a:cubicBezTo>
                      <a:pt x="140" y="425"/>
                      <a:pt x="137" y="425"/>
                      <a:pt x="134" y="425"/>
                    </a:cubicBezTo>
                    <a:cubicBezTo>
                      <a:pt x="134" y="426"/>
                      <a:pt x="133" y="426"/>
                      <a:pt x="133" y="427"/>
                    </a:cubicBezTo>
                    <a:cubicBezTo>
                      <a:pt x="133" y="428"/>
                      <a:pt x="136" y="428"/>
                      <a:pt x="137" y="429"/>
                    </a:cubicBezTo>
                    <a:cubicBezTo>
                      <a:pt x="137" y="431"/>
                      <a:pt x="139" y="432"/>
                      <a:pt x="139" y="434"/>
                    </a:cubicBezTo>
                    <a:cubicBezTo>
                      <a:pt x="144" y="435"/>
                      <a:pt x="148" y="432"/>
                      <a:pt x="154" y="431"/>
                    </a:cubicBezTo>
                    <a:cubicBezTo>
                      <a:pt x="158" y="430"/>
                      <a:pt x="162" y="431"/>
                      <a:pt x="167" y="430"/>
                    </a:cubicBezTo>
                    <a:cubicBezTo>
                      <a:pt x="168" y="430"/>
                      <a:pt x="166" y="428"/>
                      <a:pt x="167" y="428"/>
                    </a:cubicBezTo>
                    <a:cubicBezTo>
                      <a:pt x="171" y="428"/>
                      <a:pt x="174" y="429"/>
                      <a:pt x="179" y="428"/>
                    </a:cubicBezTo>
                    <a:cubicBezTo>
                      <a:pt x="179" y="426"/>
                      <a:pt x="180" y="426"/>
                      <a:pt x="180" y="424"/>
                    </a:cubicBezTo>
                    <a:cubicBezTo>
                      <a:pt x="182" y="424"/>
                      <a:pt x="184" y="424"/>
                      <a:pt x="185" y="424"/>
                    </a:cubicBezTo>
                    <a:cubicBezTo>
                      <a:pt x="184" y="422"/>
                      <a:pt x="186" y="422"/>
                      <a:pt x="186" y="420"/>
                    </a:cubicBezTo>
                    <a:cubicBezTo>
                      <a:pt x="182" y="419"/>
                      <a:pt x="178" y="417"/>
                      <a:pt x="173" y="417"/>
                    </a:cubicBezTo>
                    <a:cubicBezTo>
                      <a:pt x="174" y="413"/>
                      <a:pt x="175" y="410"/>
                      <a:pt x="177" y="408"/>
                    </a:cubicBezTo>
                    <a:cubicBezTo>
                      <a:pt x="175" y="407"/>
                      <a:pt x="173" y="404"/>
                      <a:pt x="174" y="402"/>
                    </a:cubicBezTo>
                    <a:cubicBezTo>
                      <a:pt x="177" y="405"/>
                      <a:pt x="178" y="410"/>
                      <a:pt x="180" y="414"/>
                    </a:cubicBezTo>
                    <a:cubicBezTo>
                      <a:pt x="180" y="415"/>
                      <a:pt x="178" y="416"/>
                      <a:pt x="179" y="417"/>
                    </a:cubicBezTo>
                    <a:cubicBezTo>
                      <a:pt x="187" y="416"/>
                      <a:pt x="177" y="402"/>
                      <a:pt x="176" y="399"/>
                    </a:cubicBezTo>
                    <a:cubicBezTo>
                      <a:pt x="177" y="399"/>
                      <a:pt x="177" y="401"/>
                      <a:pt x="179" y="401"/>
                    </a:cubicBezTo>
                    <a:cubicBezTo>
                      <a:pt x="180" y="396"/>
                      <a:pt x="174" y="393"/>
                      <a:pt x="177" y="387"/>
                    </a:cubicBezTo>
                    <a:cubicBezTo>
                      <a:pt x="178" y="387"/>
                      <a:pt x="179" y="387"/>
                      <a:pt x="180" y="387"/>
                    </a:cubicBezTo>
                    <a:cubicBezTo>
                      <a:pt x="180" y="382"/>
                      <a:pt x="175" y="380"/>
                      <a:pt x="177" y="376"/>
                    </a:cubicBezTo>
                    <a:cubicBezTo>
                      <a:pt x="177" y="376"/>
                      <a:pt x="178" y="376"/>
                      <a:pt x="179" y="376"/>
                    </a:cubicBezTo>
                    <a:cubicBezTo>
                      <a:pt x="179" y="375"/>
                      <a:pt x="181" y="372"/>
                      <a:pt x="180" y="369"/>
                    </a:cubicBezTo>
                    <a:cubicBezTo>
                      <a:pt x="179" y="369"/>
                      <a:pt x="178" y="370"/>
                      <a:pt x="178" y="369"/>
                    </a:cubicBezTo>
                    <a:cubicBezTo>
                      <a:pt x="177" y="367"/>
                      <a:pt x="177" y="365"/>
                      <a:pt x="178" y="363"/>
                    </a:cubicBezTo>
                    <a:cubicBezTo>
                      <a:pt x="176" y="357"/>
                      <a:pt x="179" y="347"/>
                      <a:pt x="178" y="343"/>
                    </a:cubicBezTo>
                    <a:cubicBezTo>
                      <a:pt x="179" y="337"/>
                      <a:pt x="180" y="330"/>
                      <a:pt x="180" y="323"/>
                    </a:cubicBezTo>
                    <a:cubicBezTo>
                      <a:pt x="182" y="304"/>
                      <a:pt x="185" y="286"/>
                      <a:pt x="189" y="263"/>
                    </a:cubicBezTo>
                    <a:cubicBezTo>
                      <a:pt x="189" y="263"/>
                      <a:pt x="189" y="262"/>
                      <a:pt x="190" y="262"/>
                    </a:cubicBezTo>
                    <a:cubicBezTo>
                      <a:pt x="190" y="256"/>
                      <a:pt x="192" y="249"/>
                      <a:pt x="193" y="242"/>
                    </a:cubicBezTo>
                    <a:cubicBezTo>
                      <a:pt x="194" y="239"/>
                      <a:pt x="195" y="235"/>
                      <a:pt x="196" y="232"/>
                    </a:cubicBezTo>
                    <a:cubicBezTo>
                      <a:pt x="198" y="227"/>
                      <a:pt x="201" y="222"/>
                      <a:pt x="201" y="217"/>
                    </a:cubicBezTo>
                    <a:cubicBezTo>
                      <a:pt x="200" y="216"/>
                      <a:pt x="199" y="217"/>
                      <a:pt x="198" y="217"/>
                    </a:cubicBezTo>
                    <a:cubicBezTo>
                      <a:pt x="199" y="216"/>
                      <a:pt x="199" y="215"/>
                      <a:pt x="198" y="215"/>
                    </a:cubicBezTo>
                    <a:cubicBezTo>
                      <a:pt x="197" y="214"/>
                      <a:pt x="196" y="216"/>
                      <a:pt x="195" y="215"/>
                    </a:cubicBezTo>
                    <a:cubicBezTo>
                      <a:pt x="196" y="214"/>
                      <a:pt x="197" y="213"/>
                      <a:pt x="198" y="212"/>
                    </a:cubicBezTo>
                    <a:cubicBezTo>
                      <a:pt x="199" y="213"/>
                      <a:pt x="199" y="213"/>
                      <a:pt x="200" y="213"/>
                    </a:cubicBezTo>
                    <a:cubicBezTo>
                      <a:pt x="204" y="212"/>
                      <a:pt x="207" y="218"/>
                      <a:pt x="207" y="221"/>
                    </a:cubicBezTo>
                    <a:cubicBezTo>
                      <a:pt x="205" y="221"/>
                      <a:pt x="205" y="219"/>
                      <a:pt x="203" y="219"/>
                    </a:cubicBezTo>
                    <a:cubicBezTo>
                      <a:pt x="204" y="221"/>
                      <a:pt x="206" y="222"/>
                      <a:pt x="207" y="223"/>
                    </a:cubicBezTo>
                    <a:cubicBezTo>
                      <a:pt x="213" y="246"/>
                      <a:pt x="217" y="271"/>
                      <a:pt x="218" y="297"/>
                    </a:cubicBezTo>
                    <a:cubicBezTo>
                      <a:pt x="217" y="297"/>
                      <a:pt x="216" y="298"/>
                      <a:pt x="215" y="298"/>
                    </a:cubicBezTo>
                    <a:cubicBezTo>
                      <a:pt x="214" y="298"/>
                      <a:pt x="215" y="299"/>
                      <a:pt x="215" y="300"/>
                    </a:cubicBezTo>
                    <a:cubicBezTo>
                      <a:pt x="216" y="300"/>
                      <a:pt x="217" y="300"/>
                      <a:pt x="218" y="299"/>
                    </a:cubicBezTo>
                    <a:cubicBezTo>
                      <a:pt x="222" y="318"/>
                      <a:pt x="223" y="340"/>
                      <a:pt x="224" y="358"/>
                    </a:cubicBezTo>
                    <a:cubicBezTo>
                      <a:pt x="224" y="361"/>
                      <a:pt x="223" y="364"/>
                      <a:pt x="223" y="367"/>
                    </a:cubicBezTo>
                    <a:cubicBezTo>
                      <a:pt x="224" y="368"/>
                      <a:pt x="225" y="369"/>
                      <a:pt x="225" y="370"/>
                    </a:cubicBezTo>
                    <a:cubicBezTo>
                      <a:pt x="226" y="373"/>
                      <a:pt x="225" y="376"/>
                      <a:pt x="225" y="379"/>
                    </a:cubicBezTo>
                    <a:cubicBezTo>
                      <a:pt x="225" y="380"/>
                      <a:pt x="226" y="382"/>
                      <a:pt x="226" y="383"/>
                    </a:cubicBezTo>
                    <a:cubicBezTo>
                      <a:pt x="227" y="386"/>
                      <a:pt x="226" y="390"/>
                      <a:pt x="227" y="393"/>
                    </a:cubicBezTo>
                    <a:cubicBezTo>
                      <a:pt x="226" y="393"/>
                      <a:pt x="228" y="393"/>
                      <a:pt x="228" y="394"/>
                    </a:cubicBezTo>
                    <a:cubicBezTo>
                      <a:pt x="220" y="399"/>
                      <a:pt x="213" y="405"/>
                      <a:pt x="213" y="418"/>
                    </a:cubicBezTo>
                    <a:cubicBezTo>
                      <a:pt x="209" y="420"/>
                      <a:pt x="213" y="425"/>
                      <a:pt x="214" y="427"/>
                    </a:cubicBezTo>
                    <a:cubicBezTo>
                      <a:pt x="213" y="427"/>
                      <a:pt x="214" y="429"/>
                      <a:pt x="213" y="429"/>
                    </a:cubicBezTo>
                    <a:cubicBezTo>
                      <a:pt x="211" y="427"/>
                      <a:pt x="211" y="424"/>
                      <a:pt x="208" y="424"/>
                    </a:cubicBezTo>
                    <a:cubicBezTo>
                      <a:pt x="205" y="428"/>
                      <a:pt x="213" y="430"/>
                      <a:pt x="212" y="435"/>
                    </a:cubicBezTo>
                    <a:cubicBezTo>
                      <a:pt x="216" y="435"/>
                      <a:pt x="216" y="441"/>
                      <a:pt x="220" y="442"/>
                    </a:cubicBezTo>
                    <a:cubicBezTo>
                      <a:pt x="222" y="438"/>
                      <a:pt x="216" y="434"/>
                      <a:pt x="219" y="431"/>
                    </a:cubicBezTo>
                    <a:cubicBezTo>
                      <a:pt x="222" y="437"/>
                      <a:pt x="231" y="440"/>
                      <a:pt x="237" y="436"/>
                    </a:cubicBezTo>
                    <a:cubicBezTo>
                      <a:pt x="238" y="436"/>
                      <a:pt x="238" y="437"/>
                      <a:pt x="239" y="436"/>
                    </a:cubicBezTo>
                    <a:cubicBezTo>
                      <a:pt x="244" y="432"/>
                      <a:pt x="252" y="435"/>
                      <a:pt x="259" y="436"/>
                    </a:cubicBezTo>
                    <a:cubicBezTo>
                      <a:pt x="260" y="433"/>
                      <a:pt x="259" y="431"/>
                      <a:pt x="259" y="427"/>
                    </a:cubicBezTo>
                    <a:cubicBezTo>
                      <a:pt x="260" y="427"/>
                      <a:pt x="260" y="426"/>
                      <a:pt x="261" y="426"/>
                    </a:cubicBezTo>
                    <a:cubicBezTo>
                      <a:pt x="262" y="423"/>
                      <a:pt x="263" y="419"/>
                      <a:pt x="261" y="417"/>
                    </a:cubicBezTo>
                    <a:cubicBezTo>
                      <a:pt x="260" y="417"/>
                      <a:pt x="260" y="418"/>
                      <a:pt x="259" y="418"/>
                    </a:cubicBezTo>
                    <a:cubicBezTo>
                      <a:pt x="259" y="416"/>
                      <a:pt x="258" y="418"/>
                      <a:pt x="258" y="417"/>
                    </a:cubicBezTo>
                    <a:cubicBezTo>
                      <a:pt x="256" y="412"/>
                      <a:pt x="255" y="407"/>
                      <a:pt x="251" y="404"/>
                    </a:cubicBezTo>
                    <a:cubicBezTo>
                      <a:pt x="252" y="403"/>
                      <a:pt x="252" y="402"/>
                      <a:pt x="252" y="402"/>
                    </a:cubicBezTo>
                    <a:cubicBezTo>
                      <a:pt x="251" y="401"/>
                      <a:pt x="250" y="401"/>
                      <a:pt x="249" y="401"/>
                    </a:cubicBezTo>
                    <a:cubicBezTo>
                      <a:pt x="246" y="398"/>
                      <a:pt x="248" y="393"/>
                      <a:pt x="247" y="388"/>
                    </a:cubicBezTo>
                    <a:cubicBezTo>
                      <a:pt x="247" y="387"/>
                      <a:pt x="246" y="387"/>
                      <a:pt x="246" y="386"/>
                    </a:cubicBezTo>
                    <a:cubicBezTo>
                      <a:pt x="246" y="382"/>
                      <a:pt x="246" y="380"/>
                      <a:pt x="246" y="377"/>
                    </a:cubicBezTo>
                    <a:cubicBezTo>
                      <a:pt x="245" y="372"/>
                      <a:pt x="246" y="371"/>
                      <a:pt x="246" y="369"/>
                    </a:cubicBezTo>
                    <a:cubicBezTo>
                      <a:pt x="247" y="364"/>
                      <a:pt x="246" y="359"/>
                      <a:pt x="247" y="353"/>
                    </a:cubicBezTo>
                    <a:cubicBezTo>
                      <a:pt x="246" y="353"/>
                      <a:pt x="246" y="354"/>
                      <a:pt x="245" y="354"/>
                    </a:cubicBezTo>
                    <a:cubicBezTo>
                      <a:pt x="246" y="346"/>
                      <a:pt x="243" y="337"/>
                      <a:pt x="245" y="329"/>
                    </a:cubicBezTo>
                    <a:cubicBezTo>
                      <a:pt x="245" y="330"/>
                      <a:pt x="246" y="331"/>
                      <a:pt x="247" y="331"/>
                    </a:cubicBezTo>
                    <a:cubicBezTo>
                      <a:pt x="248" y="327"/>
                      <a:pt x="245" y="325"/>
                      <a:pt x="245" y="322"/>
                    </a:cubicBezTo>
                    <a:cubicBezTo>
                      <a:pt x="244" y="320"/>
                      <a:pt x="245" y="318"/>
                      <a:pt x="245" y="315"/>
                    </a:cubicBezTo>
                    <a:cubicBezTo>
                      <a:pt x="245" y="309"/>
                      <a:pt x="245" y="302"/>
                      <a:pt x="246" y="297"/>
                    </a:cubicBezTo>
                    <a:cubicBezTo>
                      <a:pt x="246" y="293"/>
                      <a:pt x="244" y="286"/>
                      <a:pt x="246" y="282"/>
                    </a:cubicBezTo>
                    <a:cubicBezTo>
                      <a:pt x="246" y="281"/>
                      <a:pt x="246" y="282"/>
                      <a:pt x="247" y="281"/>
                    </a:cubicBezTo>
                    <a:cubicBezTo>
                      <a:pt x="247" y="280"/>
                      <a:pt x="246" y="279"/>
                      <a:pt x="246" y="277"/>
                    </a:cubicBezTo>
                    <a:cubicBezTo>
                      <a:pt x="245" y="272"/>
                      <a:pt x="246" y="266"/>
                      <a:pt x="246" y="261"/>
                    </a:cubicBezTo>
                    <a:cubicBezTo>
                      <a:pt x="246" y="260"/>
                      <a:pt x="247" y="262"/>
                      <a:pt x="247" y="260"/>
                    </a:cubicBezTo>
                    <a:cubicBezTo>
                      <a:pt x="247" y="258"/>
                      <a:pt x="246" y="258"/>
                      <a:pt x="245" y="256"/>
                    </a:cubicBezTo>
                    <a:cubicBezTo>
                      <a:pt x="246" y="256"/>
                      <a:pt x="245" y="254"/>
                      <a:pt x="246" y="253"/>
                    </a:cubicBezTo>
                    <a:cubicBezTo>
                      <a:pt x="245" y="247"/>
                      <a:pt x="247" y="242"/>
                      <a:pt x="246" y="234"/>
                    </a:cubicBezTo>
                    <a:cubicBezTo>
                      <a:pt x="247" y="230"/>
                      <a:pt x="245" y="225"/>
                      <a:pt x="248" y="221"/>
                    </a:cubicBezTo>
                    <a:cubicBezTo>
                      <a:pt x="247" y="220"/>
                      <a:pt x="246" y="221"/>
                      <a:pt x="246" y="220"/>
                    </a:cubicBezTo>
                    <a:cubicBezTo>
                      <a:pt x="248" y="217"/>
                      <a:pt x="246" y="213"/>
                      <a:pt x="248" y="209"/>
                    </a:cubicBezTo>
                    <a:cubicBezTo>
                      <a:pt x="249" y="209"/>
                      <a:pt x="248" y="211"/>
                      <a:pt x="249" y="211"/>
                    </a:cubicBezTo>
                    <a:cubicBezTo>
                      <a:pt x="250" y="209"/>
                      <a:pt x="249" y="208"/>
                      <a:pt x="249" y="207"/>
                    </a:cubicBezTo>
                    <a:cubicBezTo>
                      <a:pt x="249" y="206"/>
                      <a:pt x="247" y="207"/>
                      <a:pt x="247" y="206"/>
                    </a:cubicBezTo>
                    <a:cubicBezTo>
                      <a:pt x="247" y="204"/>
                      <a:pt x="249" y="202"/>
                      <a:pt x="250" y="201"/>
                    </a:cubicBezTo>
                    <a:cubicBezTo>
                      <a:pt x="250" y="198"/>
                      <a:pt x="248" y="198"/>
                      <a:pt x="246" y="197"/>
                    </a:cubicBezTo>
                    <a:cubicBezTo>
                      <a:pt x="247" y="195"/>
                      <a:pt x="248" y="193"/>
                      <a:pt x="251" y="194"/>
                    </a:cubicBezTo>
                    <a:cubicBezTo>
                      <a:pt x="253" y="192"/>
                      <a:pt x="255" y="189"/>
                      <a:pt x="255" y="185"/>
                    </a:cubicBezTo>
                    <a:cubicBezTo>
                      <a:pt x="256" y="184"/>
                      <a:pt x="256" y="185"/>
                      <a:pt x="257" y="184"/>
                    </a:cubicBezTo>
                    <a:cubicBezTo>
                      <a:pt x="259" y="181"/>
                      <a:pt x="261" y="178"/>
                      <a:pt x="262" y="173"/>
                    </a:cubicBezTo>
                    <a:cubicBezTo>
                      <a:pt x="262" y="173"/>
                      <a:pt x="262" y="173"/>
                      <a:pt x="263" y="173"/>
                    </a:cubicBezTo>
                    <a:cubicBezTo>
                      <a:pt x="264" y="165"/>
                      <a:pt x="273" y="160"/>
                      <a:pt x="275" y="153"/>
                    </a:cubicBezTo>
                    <a:cubicBezTo>
                      <a:pt x="274" y="152"/>
                      <a:pt x="271" y="152"/>
                      <a:pt x="270" y="151"/>
                    </a:cubicBezTo>
                    <a:cubicBezTo>
                      <a:pt x="271" y="150"/>
                      <a:pt x="271" y="149"/>
                      <a:pt x="270" y="148"/>
                    </a:cubicBezTo>
                    <a:cubicBezTo>
                      <a:pt x="270" y="149"/>
                      <a:pt x="269" y="150"/>
                      <a:pt x="269" y="149"/>
                    </a:cubicBezTo>
                    <a:cubicBezTo>
                      <a:pt x="280" y="131"/>
                      <a:pt x="292" y="114"/>
                      <a:pt x="304" y="97"/>
                    </a:cubicBezTo>
                    <a:cubicBezTo>
                      <a:pt x="304" y="96"/>
                      <a:pt x="305" y="96"/>
                      <a:pt x="304" y="95"/>
                    </a:cubicBezTo>
                    <a:cubicBezTo>
                      <a:pt x="307" y="94"/>
                      <a:pt x="306" y="89"/>
                      <a:pt x="310" y="88"/>
                    </a:cubicBezTo>
                    <a:cubicBezTo>
                      <a:pt x="309" y="91"/>
                      <a:pt x="309" y="92"/>
                      <a:pt x="309" y="95"/>
                    </a:cubicBezTo>
                    <a:cubicBezTo>
                      <a:pt x="314" y="92"/>
                      <a:pt x="310" y="85"/>
                      <a:pt x="315" y="83"/>
                    </a:cubicBezTo>
                    <a:cubicBezTo>
                      <a:pt x="314" y="80"/>
                      <a:pt x="315" y="78"/>
                      <a:pt x="314" y="76"/>
                    </a:cubicBezTo>
                    <a:close/>
                    <a:moveTo>
                      <a:pt x="32" y="76"/>
                    </a:moveTo>
                    <a:cubicBezTo>
                      <a:pt x="33" y="75"/>
                      <a:pt x="34" y="76"/>
                      <a:pt x="34" y="77"/>
                    </a:cubicBezTo>
                    <a:cubicBezTo>
                      <a:pt x="33" y="77"/>
                      <a:pt x="32" y="77"/>
                      <a:pt x="32" y="76"/>
                    </a:cubicBezTo>
                    <a:close/>
                    <a:moveTo>
                      <a:pt x="6" y="95"/>
                    </a:moveTo>
                    <a:cubicBezTo>
                      <a:pt x="8" y="96"/>
                      <a:pt x="9" y="95"/>
                      <a:pt x="11" y="96"/>
                    </a:cubicBezTo>
                    <a:cubicBezTo>
                      <a:pt x="10" y="96"/>
                      <a:pt x="6" y="98"/>
                      <a:pt x="6" y="95"/>
                    </a:cubicBezTo>
                    <a:close/>
                    <a:moveTo>
                      <a:pt x="19" y="95"/>
                    </a:moveTo>
                    <a:cubicBezTo>
                      <a:pt x="19" y="97"/>
                      <a:pt x="17" y="96"/>
                      <a:pt x="16" y="95"/>
                    </a:cubicBezTo>
                    <a:cubicBezTo>
                      <a:pt x="16" y="94"/>
                      <a:pt x="18" y="95"/>
                      <a:pt x="19" y="95"/>
                    </a:cubicBezTo>
                    <a:close/>
                    <a:moveTo>
                      <a:pt x="15" y="101"/>
                    </a:moveTo>
                    <a:cubicBezTo>
                      <a:pt x="16" y="99"/>
                      <a:pt x="17" y="99"/>
                      <a:pt x="19" y="99"/>
                    </a:cubicBezTo>
                    <a:cubicBezTo>
                      <a:pt x="18" y="100"/>
                      <a:pt x="18" y="100"/>
                      <a:pt x="17" y="101"/>
                    </a:cubicBezTo>
                    <a:cubicBezTo>
                      <a:pt x="19" y="103"/>
                      <a:pt x="20" y="103"/>
                      <a:pt x="22" y="102"/>
                    </a:cubicBezTo>
                    <a:cubicBezTo>
                      <a:pt x="23" y="103"/>
                      <a:pt x="22" y="104"/>
                      <a:pt x="23" y="105"/>
                    </a:cubicBezTo>
                    <a:cubicBezTo>
                      <a:pt x="20" y="105"/>
                      <a:pt x="18" y="102"/>
                      <a:pt x="15" y="101"/>
                    </a:cubicBezTo>
                    <a:close/>
                    <a:moveTo>
                      <a:pt x="33" y="105"/>
                    </a:moveTo>
                    <a:cubicBezTo>
                      <a:pt x="32" y="104"/>
                      <a:pt x="28" y="108"/>
                      <a:pt x="25" y="105"/>
                    </a:cubicBezTo>
                    <a:cubicBezTo>
                      <a:pt x="28" y="103"/>
                      <a:pt x="31" y="101"/>
                      <a:pt x="35" y="101"/>
                    </a:cubicBezTo>
                    <a:cubicBezTo>
                      <a:pt x="35" y="103"/>
                      <a:pt x="32" y="103"/>
                      <a:pt x="33" y="105"/>
                    </a:cubicBezTo>
                    <a:close/>
                    <a:moveTo>
                      <a:pt x="27" y="94"/>
                    </a:moveTo>
                    <a:cubicBezTo>
                      <a:pt x="29" y="91"/>
                      <a:pt x="32" y="90"/>
                      <a:pt x="35" y="89"/>
                    </a:cubicBezTo>
                    <a:cubicBezTo>
                      <a:pt x="33" y="91"/>
                      <a:pt x="30" y="94"/>
                      <a:pt x="27" y="94"/>
                    </a:cubicBezTo>
                    <a:close/>
                    <a:moveTo>
                      <a:pt x="36" y="105"/>
                    </a:moveTo>
                    <a:cubicBezTo>
                      <a:pt x="37" y="104"/>
                      <a:pt x="39" y="103"/>
                      <a:pt x="40" y="102"/>
                    </a:cubicBezTo>
                    <a:cubicBezTo>
                      <a:pt x="39" y="101"/>
                      <a:pt x="39" y="102"/>
                      <a:pt x="38" y="102"/>
                    </a:cubicBezTo>
                    <a:cubicBezTo>
                      <a:pt x="39" y="100"/>
                      <a:pt x="40" y="100"/>
                      <a:pt x="41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48" y="99"/>
                      <a:pt x="40" y="106"/>
                      <a:pt x="36" y="105"/>
                    </a:cubicBezTo>
                    <a:close/>
                    <a:moveTo>
                      <a:pt x="53" y="89"/>
                    </a:moveTo>
                    <a:cubicBezTo>
                      <a:pt x="55" y="89"/>
                      <a:pt x="56" y="90"/>
                      <a:pt x="56" y="91"/>
                    </a:cubicBezTo>
                    <a:cubicBezTo>
                      <a:pt x="56" y="91"/>
                      <a:pt x="55" y="91"/>
                      <a:pt x="55" y="91"/>
                    </a:cubicBezTo>
                    <a:cubicBezTo>
                      <a:pt x="54" y="91"/>
                      <a:pt x="54" y="90"/>
                      <a:pt x="53" y="89"/>
                    </a:cubicBezTo>
                    <a:close/>
                    <a:moveTo>
                      <a:pt x="59" y="103"/>
                    </a:moveTo>
                    <a:cubicBezTo>
                      <a:pt x="61" y="103"/>
                      <a:pt x="63" y="105"/>
                      <a:pt x="65" y="106"/>
                    </a:cubicBezTo>
                    <a:cubicBezTo>
                      <a:pt x="63" y="106"/>
                      <a:pt x="61" y="104"/>
                      <a:pt x="59" y="103"/>
                    </a:cubicBezTo>
                    <a:close/>
                    <a:moveTo>
                      <a:pt x="66" y="108"/>
                    </a:moveTo>
                    <a:cubicBezTo>
                      <a:pt x="66" y="108"/>
                      <a:pt x="67" y="107"/>
                      <a:pt x="66" y="107"/>
                    </a:cubicBezTo>
                    <a:cubicBezTo>
                      <a:pt x="66" y="107"/>
                      <a:pt x="68" y="107"/>
                      <a:pt x="68" y="108"/>
                    </a:cubicBezTo>
                    <a:cubicBezTo>
                      <a:pt x="67" y="108"/>
                      <a:pt x="67" y="108"/>
                      <a:pt x="66" y="108"/>
                    </a:cubicBezTo>
                    <a:close/>
                    <a:moveTo>
                      <a:pt x="59" y="100"/>
                    </a:moveTo>
                    <a:cubicBezTo>
                      <a:pt x="63" y="101"/>
                      <a:pt x="68" y="105"/>
                      <a:pt x="72" y="107"/>
                    </a:cubicBezTo>
                    <a:cubicBezTo>
                      <a:pt x="68" y="106"/>
                      <a:pt x="63" y="103"/>
                      <a:pt x="59" y="100"/>
                    </a:cubicBezTo>
                    <a:close/>
                    <a:moveTo>
                      <a:pt x="89" y="114"/>
                    </a:moveTo>
                    <a:cubicBezTo>
                      <a:pt x="97" y="116"/>
                      <a:pt x="104" y="121"/>
                      <a:pt x="111" y="125"/>
                    </a:cubicBezTo>
                    <a:cubicBezTo>
                      <a:pt x="104" y="123"/>
                      <a:pt x="95" y="118"/>
                      <a:pt x="89" y="114"/>
                    </a:cubicBezTo>
                    <a:close/>
                    <a:moveTo>
                      <a:pt x="137" y="95"/>
                    </a:moveTo>
                    <a:cubicBezTo>
                      <a:pt x="136" y="101"/>
                      <a:pt x="133" y="106"/>
                      <a:pt x="130" y="112"/>
                    </a:cubicBezTo>
                    <a:cubicBezTo>
                      <a:pt x="131" y="107"/>
                      <a:pt x="135" y="101"/>
                      <a:pt x="137" y="95"/>
                    </a:cubicBezTo>
                    <a:close/>
                    <a:moveTo>
                      <a:pt x="138" y="109"/>
                    </a:moveTo>
                    <a:cubicBezTo>
                      <a:pt x="139" y="109"/>
                      <a:pt x="136" y="112"/>
                      <a:pt x="136" y="113"/>
                    </a:cubicBezTo>
                    <a:cubicBezTo>
                      <a:pt x="136" y="112"/>
                      <a:pt x="137" y="110"/>
                      <a:pt x="138" y="109"/>
                    </a:cubicBezTo>
                    <a:close/>
                    <a:moveTo>
                      <a:pt x="129" y="133"/>
                    </a:moveTo>
                    <a:cubicBezTo>
                      <a:pt x="129" y="132"/>
                      <a:pt x="128" y="132"/>
                      <a:pt x="127" y="131"/>
                    </a:cubicBezTo>
                    <a:cubicBezTo>
                      <a:pt x="128" y="129"/>
                      <a:pt x="128" y="126"/>
                      <a:pt x="129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4"/>
                      <a:pt x="130" y="126"/>
                      <a:pt x="131" y="127"/>
                    </a:cubicBezTo>
                    <a:cubicBezTo>
                      <a:pt x="132" y="127"/>
                      <a:pt x="132" y="125"/>
                      <a:pt x="133" y="126"/>
                    </a:cubicBezTo>
                    <a:cubicBezTo>
                      <a:pt x="133" y="129"/>
                      <a:pt x="131" y="130"/>
                      <a:pt x="129" y="133"/>
                    </a:cubicBezTo>
                    <a:close/>
                    <a:moveTo>
                      <a:pt x="134" y="125"/>
                    </a:moveTo>
                    <a:cubicBezTo>
                      <a:pt x="134" y="120"/>
                      <a:pt x="138" y="115"/>
                      <a:pt x="139" y="111"/>
                    </a:cubicBezTo>
                    <a:cubicBezTo>
                      <a:pt x="139" y="114"/>
                      <a:pt x="136" y="121"/>
                      <a:pt x="134" y="125"/>
                    </a:cubicBezTo>
                    <a:close/>
                    <a:moveTo>
                      <a:pt x="148" y="66"/>
                    </a:moveTo>
                    <a:cubicBezTo>
                      <a:pt x="150" y="66"/>
                      <a:pt x="148" y="67"/>
                      <a:pt x="148" y="68"/>
                    </a:cubicBezTo>
                    <a:cubicBezTo>
                      <a:pt x="147" y="67"/>
                      <a:pt x="148" y="66"/>
                      <a:pt x="148" y="66"/>
                    </a:cubicBezTo>
                    <a:close/>
                    <a:moveTo>
                      <a:pt x="142" y="104"/>
                    </a:moveTo>
                    <a:cubicBezTo>
                      <a:pt x="144" y="96"/>
                      <a:pt x="147" y="87"/>
                      <a:pt x="151" y="80"/>
                    </a:cubicBezTo>
                    <a:cubicBezTo>
                      <a:pt x="149" y="88"/>
                      <a:pt x="145" y="97"/>
                      <a:pt x="142" y="104"/>
                    </a:cubicBezTo>
                    <a:close/>
                    <a:moveTo>
                      <a:pt x="154" y="54"/>
                    </a:moveTo>
                    <a:cubicBezTo>
                      <a:pt x="152" y="56"/>
                      <a:pt x="151" y="62"/>
                      <a:pt x="149" y="65"/>
                    </a:cubicBezTo>
                    <a:cubicBezTo>
                      <a:pt x="148" y="64"/>
                      <a:pt x="150" y="59"/>
                      <a:pt x="152" y="58"/>
                    </a:cubicBezTo>
                    <a:cubicBezTo>
                      <a:pt x="153" y="50"/>
                      <a:pt x="155" y="45"/>
                      <a:pt x="157" y="40"/>
                    </a:cubicBezTo>
                    <a:cubicBezTo>
                      <a:pt x="157" y="45"/>
                      <a:pt x="154" y="50"/>
                      <a:pt x="154" y="54"/>
                    </a:cubicBezTo>
                    <a:close/>
                    <a:moveTo>
                      <a:pt x="158" y="39"/>
                    </a:moveTo>
                    <a:cubicBezTo>
                      <a:pt x="157" y="39"/>
                      <a:pt x="157" y="38"/>
                      <a:pt x="157" y="38"/>
                    </a:cubicBezTo>
                    <a:cubicBezTo>
                      <a:pt x="158" y="37"/>
                      <a:pt x="158" y="38"/>
                      <a:pt x="158" y="37"/>
                    </a:cubicBezTo>
                    <a:cubicBezTo>
                      <a:pt x="159" y="38"/>
                      <a:pt x="158" y="39"/>
                      <a:pt x="158" y="39"/>
                    </a:cubicBezTo>
                    <a:close/>
                    <a:moveTo>
                      <a:pt x="162" y="30"/>
                    </a:moveTo>
                    <a:cubicBezTo>
                      <a:pt x="161" y="30"/>
                      <a:pt x="162" y="28"/>
                      <a:pt x="162" y="27"/>
                    </a:cubicBezTo>
                    <a:cubicBezTo>
                      <a:pt x="163" y="28"/>
                      <a:pt x="162" y="30"/>
                      <a:pt x="162" y="30"/>
                    </a:cubicBezTo>
                    <a:close/>
                    <a:moveTo>
                      <a:pt x="302" y="64"/>
                    </a:moveTo>
                    <a:cubicBezTo>
                      <a:pt x="302" y="65"/>
                      <a:pt x="303" y="65"/>
                      <a:pt x="303" y="66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302" y="62"/>
                      <a:pt x="301" y="65"/>
                      <a:pt x="302" y="64"/>
                    </a:cubicBezTo>
                    <a:close/>
                    <a:moveTo>
                      <a:pt x="272" y="22"/>
                    </a:moveTo>
                    <a:cubicBezTo>
                      <a:pt x="275" y="26"/>
                      <a:pt x="278" y="31"/>
                      <a:pt x="281" y="35"/>
                    </a:cubicBezTo>
                    <a:cubicBezTo>
                      <a:pt x="286" y="47"/>
                      <a:pt x="293" y="56"/>
                      <a:pt x="298" y="66"/>
                    </a:cubicBezTo>
                    <a:cubicBezTo>
                      <a:pt x="294" y="62"/>
                      <a:pt x="292" y="58"/>
                      <a:pt x="290" y="53"/>
                    </a:cubicBezTo>
                    <a:cubicBezTo>
                      <a:pt x="289" y="52"/>
                      <a:pt x="289" y="52"/>
                      <a:pt x="288" y="52"/>
                    </a:cubicBezTo>
                    <a:cubicBezTo>
                      <a:pt x="285" y="46"/>
                      <a:pt x="282" y="41"/>
                      <a:pt x="279" y="36"/>
                    </a:cubicBezTo>
                    <a:cubicBezTo>
                      <a:pt x="278" y="34"/>
                      <a:pt x="278" y="30"/>
                      <a:pt x="275" y="29"/>
                    </a:cubicBezTo>
                    <a:cubicBezTo>
                      <a:pt x="275" y="25"/>
                      <a:pt x="272" y="24"/>
                      <a:pt x="271" y="22"/>
                    </a:cubicBezTo>
                    <a:cubicBezTo>
                      <a:pt x="271" y="21"/>
                      <a:pt x="272" y="21"/>
                      <a:pt x="272" y="22"/>
                    </a:cubicBezTo>
                    <a:close/>
                    <a:moveTo>
                      <a:pt x="288" y="59"/>
                    </a:moveTo>
                    <a:cubicBezTo>
                      <a:pt x="289" y="59"/>
                      <a:pt x="289" y="59"/>
                      <a:pt x="289" y="60"/>
                    </a:cubicBezTo>
                    <a:cubicBezTo>
                      <a:pt x="288" y="60"/>
                      <a:pt x="288" y="60"/>
                      <a:pt x="287" y="60"/>
                    </a:cubicBezTo>
                    <a:cubicBezTo>
                      <a:pt x="288" y="60"/>
                      <a:pt x="288" y="59"/>
                      <a:pt x="288" y="59"/>
                    </a:cubicBezTo>
                    <a:close/>
                    <a:moveTo>
                      <a:pt x="287" y="59"/>
                    </a:moveTo>
                    <a:cubicBezTo>
                      <a:pt x="287" y="58"/>
                      <a:pt x="286" y="58"/>
                      <a:pt x="286" y="57"/>
                    </a:cubicBezTo>
                    <a:cubicBezTo>
                      <a:pt x="287" y="57"/>
                      <a:pt x="288" y="57"/>
                      <a:pt x="288" y="59"/>
                    </a:cubicBezTo>
                    <a:cubicBezTo>
                      <a:pt x="288" y="59"/>
                      <a:pt x="287" y="59"/>
                      <a:pt x="287" y="59"/>
                    </a:cubicBezTo>
                    <a:close/>
                    <a:moveTo>
                      <a:pt x="286" y="57"/>
                    </a:moveTo>
                    <a:cubicBezTo>
                      <a:pt x="286" y="57"/>
                      <a:pt x="285" y="57"/>
                      <a:pt x="285" y="57"/>
                    </a:cubicBezTo>
                    <a:cubicBezTo>
                      <a:pt x="284" y="55"/>
                      <a:pt x="283" y="52"/>
                      <a:pt x="280" y="51"/>
                    </a:cubicBezTo>
                    <a:cubicBezTo>
                      <a:pt x="280" y="48"/>
                      <a:pt x="277" y="47"/>
                      <a:pt x="277" y="45"/>
                    </a:cubicBezTo>
                    <a:cubicBezTo>
                      <a:pt x="280" y="49"/>
                      <a:pt x="283" y="52"/>
                      <a:pt x="286" y="57"/>
                    </a:cubicBezTo>
                    <a:close/>
                    <a:moveTo>
                      <a:pt x="268" y="21"/>
                    </a:moveTo>
                    <a:cubicBezTo>
                      <a:pt x="268" y="19"/>
                      <a:pt x="265" y="16"/>
                      <a:pt x="264" y="13"/>
                    </a:cubicBezTo>
                    <a:cubicBezTo>
                      <a:pt x="266" y="14"/>
                      <a:pt x="268" y="18"/>
                      <a:pt x="268" y="21"/>
                    </a:cubicBezTo>
                    <a:close/>
                    <a:moveTo>
                      <a:pt x="259" y="46"/>
                    </a:moveTo>
                    <a:cubicBezTo>
                      <a:pt x="260" y="46"/>
                      <a:pt x="259" y="48"/>
                      <a:pt x="259" y="49"/>
                    </a:cubicBezTo>
                    <a:cubicBezTo>
                      <a:pt x="258" y="48"/>
                      <a:pt x="259" y="47"/>
                      <a:pt x="259" y="46"/>
                    </a:cubicBezTo>
                    <a:close/>
                    <a:moveTo>
                      <a:pt x="258" y="56"/>
                    </a:moveTo>
                    <a:cubicBezTo>
                      <a:pt x="259" y="66"/>
                      <a:pt x="257" y="75"/>
                      <a:pt x="257" y="83"/>
                    </a:cubicBezTo>
                    <a:cubicBezTo>
                      <a:pt x="256" y="82"/>
                      <a:pt x="256" y="79"/>
                      <a:pt x="257" y="78"/>
                    </a:cubicBezTo>
                    <a:cubicBezTo>
                      <a:pt x="256" y="71"/>
                      <a:pt x="258" y="64"/>
                      <a:pt x="258" y="56"/>
                    </a:cubicBezTo>
                    <a:close/>
                    <a:moveTo>
                      <a:pt x="256" y="99"/>
                    </a:moveTo>
                    <a:cubicBezTo>
                      <a:pt x="255" y="95"/>
                      <a:pt x="255" y="90"/>
                      <a:pt x="256" y="86"/>
                    </a:cubicBezTo>
                    <a:cubicBezTo>
                      <a:pt x="258" y="89"/>
                      <a:pt x="255" y="95"/>
                      <a:pt x="256" y="99"/>
                    </a:cubicBezTo>
                    <a:close/>
                    <a:moveTo>
                      <a:pt x="257" y="6"/>
                    </a:moveTo>
                    <a:cubicBezTo>
                      <a:pt x="257" y="7"/>
                      <a:pt x="257" y="8"/>
                      <a:pt x="256" y="9"/>
                    </a:cubicBezTo>
                    <a:cubicBezTo>
                      <a:pt x="255" y="8"/>
                      <a:pt x="254" y="7"/>
                      <a:pt x="253" y="6"/>
                    </a:cubicBezTo>
                    <a:cubicBezTo>
                      <a:pt x="255" y="5"/>
                      <a:pt x="255" y="6"/>
                      <a:pt x="257" y="6"/>
                    </a:cubicBezTo>
                    <a:close/>
                    <a:moveTo>
                      <a:pt x="247" y="147"/>
                    </a:moveTo>
                    <a:cubicBezTo>
                      <a:pt x="245" y="147"/>
                      <a:pt x="246" y="145"/>
                      <a:pt x="246" y="143"/>
                    </a:cubicBezTo>
                    <a:cubicBezTo>
                      <a:pt x="247" y="143"/>
                      <a:pt x="247" y="144"/>
                      <a:pt x="248" y="145"/>
                    </a:cubicBezTo>
                    <a:cubicBezTo>
                      <a:pt x="246" y="145"/>
                      <a:pt x="248" y="146"/>
                      <a:pt x="247" y="147"/>
                    </a:cubicBezTo>
                    <a:close/>
                    <a:moveTo>
                      <a:pt x="248" y="125"/>
                    </a:moveTo>
                    <a:cubicBezTo>
                      <a:pt x="249" y="125"/>
                      <a:pt x="248" y="127"/>
                      <a:pt x="248" y="128"/>
                    </a:cubicBezTo>
                    <a:cubicBezTo>
                      <a:pt x="247" y="127"/>
                      <a:pt x="247" y="125"/>
                      <a:pt x="248" y="125"/>
                    </a:cubicBezTo>
                    <a:close/>
                    <a:moveTo>
                      <a:pt x="248" y="39"/>
                    </a:moveTo>
                    <a:cubicBezTo>
                      <a:pt x="246" y="38"/>
                      <a:pt x="245" y="36"/>
                      <a:pt x="244" y="34"/>
                    </a:cubicBezTo>
                    <a:cubicBezTo>
                      <a:pt x="245" y="29"/>
                      <a:pt x="248" y="36"/>
                      <a:pt x="249" y="38"/>
                    </a:cubicBezTo>
                    <a:cubicBezTo>
                      <a:pt x="249" y="38"/>
                      <a:pt x="248" y="39"/>
                      <a:pt x="248" y="39"/>
                    </a:cubicBezTo>
                    <a:close/>
                    <a:moveTo>
                      <a:pt x="246" y="103"/>
                    </a:moveTo>
                    <a:cubicBezTo>
                      <a:pt x="244" y="102"/>
                      <a:pt x="245" y="96"/>
                      <a:pt x="245" y="95"/>
                    </a:cubicBezTo>
                    <a:cubicBezTo>
                      <a:pt x="246" y="97"/>
                      <a:pt x="245" y="100"/>
                      <a:pt x="246" y="103"/>
                    </a:cubicBezTo>
                    <a:close/>
                    <a:moveTo>
                      <a:pt x="241" y="388"/>
                    </a:moveTo>
                    <a:cubicBezTo>
                      <a:pt x="239" y="389"/>
                      <a:pt x="239" y="386"/>
                      <a:pt x="237" y="386"/>
                    </a:cubicBezTo>
                    <a:cubicBezTo>
                      <a:pt x="237" y="385"/>
                      <a:pt x="238" y="384"/>
                      <a:pt x="239" y="383"/>
                    </a:cubicBezTo>
                    <a:cubicBezTo>
                      <a:pt x="239" y="383"/>
                      <a:pt x="239" y="385"/>
                      <a:pt x="240" y="385"/>
                    </a:cubicBezTo>
                    <a:cubicBezTo>
                      <a:pt x="241" y="384"/>
                      <a:pt x="239" y="383"/>
                      <a:pt x="239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3"/>
                      <a:pt x="241" y="384"/>
                      <a:pt x="243" y="384"/>
                    </a:cubicBezTo>
                    <a:cubicBezTo>
                      <a:pt x="242" y="385"/>
                      <a:pt x="243" y="386"/>
                      <a:pt x="242" y="387"/>
                    </a:cubicBezTo>
                    <a:cubicBezTo>
                      <a:pt x="241" y="387"/>
                      <a:pt x="241" y="386"/>
                      <a:pt x="241" y="386"/>
                    </a:cubicBezTo>
                    <a:cubicBezTo>
                      <a:pt x="239" y="387"/>
                      <a:pt x="241" y="387"/>
                      <a:pt x="241" y="388"/>
                    </a:cubicBezTo>
                    <a:close/>
                    <a:moveTo>
                      <a:pt x="205" y="191"/>
                    </a:moveTo>
                    <a:cubicBezTo>
                      <a:pt x="204" y="189"/>
                      <a:pt x="203" y="188"/>
                      <a:pt x="202" y="187"/>
                    </a:cubicBezTo>
                    <a:cubicBezTo>
                      <a:pt x="202" y="186"/>
                      <a:pt x="202" y="185"/>
                      <a:pt x="203" y="185"/>
                    </a:cubicBezTo>
                    <a:cubicBezTo>
                      <a:pt x="205" y="185"/>
                      <a:pt x="205" y="187"/>
                      <a:pt x="206" y="189"/>
                    </a:cubicBezTo>
                    <a:cubicBezTo>
                      <a:pt x="206" y="190"/>
                      <a:pt x="205" y="190"/>
                      <a:pt x="205" y="191"/>
                    </a:cubicBezTo>
                    <a:close/>
                    <a:moveTo>
                      <a:pt x="206" y="197"/>
                    </a:moveTo>
                    <a:cubicBezTo>
                      <a:pt x="205" y="197"/>
                      <a:pt x="206" y="198"/>
                      <a:pt x="205" y="197"/>
                    </a:cubicBezTo>
                    <a:cubicBezTo>
                      <a:pt x="203" y="196"/>
                      <a:pt x="206" y="194"/>
                      <a:pt x="206" y="197"/>
                    </a:cubicBezTo>
                    <a:close/>
                    <a:moveTo>
                      <a:pt x="189" y="204"/>
                    </a:moveTo>
                    <a:cubicBezTo>
                      <a:pt x="190" y="205"/>
                      <a:pt x="191" y="206"/>
                      <a:pt x="191" y="207"/>
                    </a:cubicBezTo>
                    <a:cubicBezTo>
                      <a:pt x="190" y="209"/>
                      <a:pt x="188" y="205"/>
                      <a:pt x="189" y="204"/>
                    </a:cubicBezTo>
                    <a:close/>
                    <a:moveTo>
                      <a:pt x="191" y="217"/>
                    </a:moveTo>
                    <a:cubicBezTo>
                      <a:pt x="190" y="217"/>
                      <a:pt x="190" y="216"/>
                      <a:pt x="190" y="215"/>
                    </a:cubicBezTo>
                    <a:cubicBezTo>
                      <a:pt x="190" y="216"/>
                      <a:pt x="191" y="216"/>
                      <a:pt x="191" y="217"/>
                    </a:cubicBezTo>
                    <a:close/>
                    <a:moveTo>
                      <a:pt x="174" y="325"/>
                    </a:moveTo>
                    <a:cubicBezTo>
                      <a:pt x="172" y="324"/>
                      <a:pt x="171" y="321"/>
                      <a:pt x="172" y="319"/>
                    </a:cubicBezTo>
                    <a:cubicBezTo>
                      <a:pt x="173" y="320"/>
                      <a:pt x="174" y="323"/>
                      <a:pt x="174" y="325"/>
                    </a:cubicBezTo>
                    <a:close/>
                    <a:moveTo>
                      <a:pt x="174" y="332"/>
                    </a:moveTo>
                    <a:cubicBezTo>
                      <a:pt x="174" y="333"/>
                      <a:pt x="174" y="334"/>
                      <a:pt x="173" y="333"/>
                    </a:cubicBezTo>
                    <a:cubicBezTo>
                      <a:pt x="173" y="333"/>
                      <a:pt x="173" y="332"/>
                      <a:pt x="174" y="332"/>
                    </a:cubicBezTo>
                    <a:close/>
                    <a:moveTo>
                      <a:pt x="171" y="387"/>
                    </a:moveTo>
                    <a:cubicBezTo>
                      <a:pt x="170" y="387"/>
                      <a:pt x="170" y="386"/>
                      <a:pt x="169" y="387"/>
                    </a:cubicBezTo>
                    <a:cubicBezTo>
                      <a:pt x="169" y="385"/>
                      <a:pt x="170" y="385"/>
                      <a:pt x="170" y="384"/>
                    </a:cubicBezTo>
                    <a:cubicBezTo>
                      <a:pt x="170" y="384"/>
                      <a:pt x="171" y="384"/>
                      <a:pt x="171" y="384"/>
                    </a:cubicBezTo>
                    <a:cubicBezTo>
                      <a:pt x="171" y="385"/>
                      <a:pt x="171" y="386"/>
                      <a:pt x="171" y="387"/>
                    </a:cubicBezTo>
                    <a:close/>
                    <a:moveTo>
                      <a:pt x="171" y="405"/>
                    </a:moveTo>
                    <a:cubicBezTo>
                      <a:pt x="171" y="406"/>
                      <a:pt x="170" y="407"/>
                      <a:pt x="170" y="408"/>
                    </a:cubicBezTo>
                    <a:cubicBezTo>
                      <a:pt x="169" y="407"/>
                      <a:pt x="170" y="405"/>
                      <a:pt x="171" y="405"/>
                    </a:cubicBezTo>
                    <a:close/>
                    <a:moveTo>
                      <a:pt x="166" y="256"/>
                    </a:moveTo>
                    <a:cubicBezTo>
                      <a:pt x="167" y="256"/>
                      <a:pt x="167" y="255"/>
                      <a:pt x="168" y="254"/>
                    </a:cubicBezTo>
                    <a:cubicBezTo>
                      <a:pt x="171" y="256"/>
                      <a:pt x="167" y="260"/>
                      <a:pt x="166" y="262"/>
                    </a:cubicBezTo>
                    <a:cubicBezTo>
                      <a:pt x="165" y="261"/>
                      <a:pt x="166" y="260"/>
                      <a:pt x="166" y="256"/>
                    </a:cubicBezTo>
                    <a:close/>
                    <a:moveTo>
                      <a:pt x="172" y="213"/>
                    </a:moveTo>
                    <a:cubicBezTo>
                      <a:pt x="172" y="216"/>
                      <a:pt x="175" y="220"/>
                      <a:pt x="172" y="222"/>
                    </a:cubicBezTo>
                    <a:cubicBezTo>
                      <a:pt x="172" y="223"/>
                      <a:pt x="173" y="223"/>
                      <a:pt x="173" y="224"/>
                    </a:cubicBezTo>
                    <a:cubicBezTo>
                      <a:pt x="175" y="224"/>
                      <a:pt x="175" y="222"/>
                      <a:pt x="176" y="223"/>
                    </a:cubicBezTo>
                    <a:cubicBezTo>
                      <a:pt x="175" y="225"/>
                      <a:pt x="176" y="223"/>
                      <a:pt x="177" y="225"/>
                    </a:cubicBezTo>
                    <a:cubicBezTo>
                      <a:pt x="175" y="226"/>
                      <a:pt x="175" y="228"/>
                      <a:pt x="174" y="229"/>
                    </a:cubicBezTo>
                    <a:cubicBezTo>
                      <a:pt x="173" y="226"/>
                      <a:pt x="172" y="225"/>
                      <a:pt x="171" y="223"/>
                    </a:cubicBezTo>
                    <a:cubicBezTo>
                      <a:pt x="174" y="221"/>
                      <a:pt x="169" y="215"/>
                      <a:pt x="172" y="213"/>
                    </a:cubicBezTo>
                    <a:close/>
                    <a:moveTo>
                      <a:pt x="172" y="184"/>
                    </a:moveTo>
                    <a:cubicBezTo>
                      <a:pt x="173" y="184"/>
                      <a:pt x="173" y="186"/>
                      <a:pt x="174" y="187"/>
                    </a:cubicBezTo>
                    <a:cubicBezTo>
                      <a:pt x="172" y="187"/>
                      <a:pt x="173" y="190"/>
                      <a:pt x="171" y="191"/>
                    </a:cubicBezTo>
                    <a:cubicBezTo>
                      <a:pt x="171" y="190"/>
                      <a:pt x="171" y="189"/>
                      <a:pt x="171" y="188"/>
                    </a:cubicBezTo>
                    <a:cubicBezTo>
                      <a:pt x="171" y="188"/>
                      <a:pt x="171" y="187"/>
                      <a:pt x="172" y="187"/>
                    </a:cubicBezTo>
                    <a:cubicBezTo>
                      <a:pt x="171" y="186"/>
                      <a:pt x="172" y="186"/>
                      <a:pt x="172" y="184"/>
                    </a:cubicBezTo>
                    <a:close/>
                    <a:moveTo>
                      <a:pt x="172" y="125"/>
                    </a:moveTo>
                    <a:cubicBezTo>
                      <a:pt x="173" y="124"/>
                      <a:pt x="173" y="126"/>
                      <a:pt x="174" y="126"/>
                    </a:cubicBezTo>
                    <a:cubicBezTo>
                      <a:pt x="173" y="127"/>
                      <a:pt x="173" y="128"/>
                      <a:pt x="172" y="128"/>
                    </a:cubicBezTo>
                    <a:cubicBezTo>
                      <a:pt x="172" y="127"/>
                      <a:pt x="172" y="125"/>
                      <a:pt x="172" y="125"/>
                    </a:cubicBezTo>
                    <a:close/>
                    <a:moveTo>
                      <a:pt x="173" y="39"/>
                    </a:moveTo>
                    <a:cubicBezTo>
                      <a:pt x="173" y="38"/>
                      <a:pt x="173" y="36"/>
                      <a:pt x="174" y="35"/>
                    </a:cubicBezTo>
                    <a:cubicBezTo>
                      <a:pt x="175" y="36"/>
                      <a:pt x="175" y="36"/>
                      <a:pt x="175" y="37"/>
                    </a:cubicBezTo>
                    <a:cubicBezTo>
                      <a:pt x="175" y="38"/>
                      <a:pt x="174" y="39"/>
                      <a:pt x="174" y="40"/>
                    </a:cubicBezTo>
                    <a:cubicBezTo>
                      <a:pt x="173" y="40"/>
                      <a:pt x="173" y="39"/>
                      <a:pt x="172" y="39"/>
                    </a:cubicBezTo>
                    <a:cubicBezTo>
                      <a:pt x="173" y="39"/>
                      <a:pt x="174" y="38"/>
                      <a:pt x="173" y="39"/>
                    </a:cubicBezTo>
                    <a:close/>
                    <a:moveTo>
                      <a:pt x="177" y="41"/>
                    </a:moveTo>
                    <a:cubicBezTo>
                      <a:pt x="179" y="42"/>
                      <a:pt x="181" y="45"/>
                      <a:pt x="179" y="47"/>
                    </a:cubicBezTo>
                    <a:cubicBezTo>
                      <a:pt x="176" y="45"/>
                      <a:pt x="176" y="43"/>
                      <a:pt x="177" y="41"/>
                    </a:cubicBezTo>
                    <a:close/>
                    <a:moveTo>
                      <a:pt x="178" y="28"/>
                    </a:moveTo>
                    <a:cubicBezTo>
                      <a:pt x="181" y="29"/>
                      <a:pt x="179" y="32"/>
                      <a:pt x="178" y="33"/>
                    </a:cubicBezTo>
                    <a:cubicBezTo>
                      <a:pt x="176" y="32"/>
                      <a:pt x="177" y="30"/>
                      <a:pt x="178" y="28"/>
                    </a:cubicBezTo>
                    <a:close/>
                    <a:moveTo>
                      <a:pt x="187" y="40"/>
                    </a:moveTo>
                    <a:cubicBezTo>
                      <a:pt x="189" y="42"/>
                      <a:pt x="187" y="46"/>
                      <a:pt x="185" y="48"/>
                    </a:cubicBezTo>
                    <a:cubicBezTo>
                      <a:pt x="182" y="46"/>
                      <a:pt x="185" y="42"/>
                      <a:pt x="187" y="40"/>
                    </a:cubicBezTo>
                    <a:close/>
                    <a:moveTo>
                      <a:pt x="186" y="25"/>
                    </a:moveTo>
                    <a:cubicBezTo>
                      <a:pt x="187" y="25"/>
                      <a:pt x="185" y="26"/>
                      <a:pt x="185" y="27"/>
                    </a:cubicBezTo>
                    <a:cubicBezTo>
                      <a:pt x="184" y="27"/>
                      <a:pt x="186" y="26"/>
                      <a:pt x="186" y="25"/>
                    </a:cubicBezTo>
                    <a:close/>
                    <a:moveTo>
                      <a:pt x="202" y="29"/>
                    </a:moveTo>
                    <a:cubicBezTo>
                      <a:pt x="203" y="29"/>
                      <a:pt x="203" y="29"/>
                      <a:pt x="203" y="29"/>
                    </a:cubicBezTo>
                    <a:cubicBezTo>
                      <a:pt x="202" y="31"/>
                      <a:pt x="205" y="30"/>
                      <a:pt x="204" y="32"/>
                    </a:cubicBezTo>
                    <a:cubicBezTo>
                      <a:pt x="204" y="32"/>
                      <a:pt x="205" y="31"/>
                      <a:pt x="205" y="31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4" y="33"/>
                      <a:pt x="204" y="36"/>
                      <a:pt x="202" y="36"/>
                    </a:cubicBezTo>
                    <a:cubicBezTo>
                      <a:pt x="201" y="35"/>
                      <a:pt x="199" y="34"/>
                      <a:pt x="199" y="32"/>
                    </a:cubicBezTo>
                    <a:cubicBezTo>
                      <a:pt x="201" y="32"/>
                      <a:pt x="201" y="30"/>
                      <a:pt x="202" y="29"/>
                    </a:cubicBezTo>
                    <a:close/>
                    <a:moveTo>
                      <a:pt x="206" y="15"/>
                    </a:moveTo>
                    <a:cubicBezTo>
                      <a:pt x="206" y="17"/>
                      <a:pt x="203" y="20"/>
                      <a:pt x="202" y="23"/>
                    </a:cubicBezTo>
                    <a:cubicBezTo>
                      <a:pt x="198" y="19"/>
                      <a:pt x="205" y="17"/>
                      <a:pt x="206" y="15"/>
                    </a:cubicBezTo>
                    <a:close/>
                    <a:moveTo>
                      <a:pt x="212" y="30"/>
                    </a:moveTo>
                    <a:cubicBezTo>
                      <a:pt x="213" y="31"/>
                      <a:pt x="214" y="32"/>
                      <a:pt x="214" y="34"/>
                    </a:cubicBezTo>
                    <a:cubicBezTo>
                      <a:pt x="213" y="35"/>
                      <a:pt x="213" y="36"/>
                      <a:pt x="212" y="37"/>
                    </a:cubicBezTo>
                    <a:cubicBezTo>
                      <a:pt x="209" y="35"/>
                      <a:pt x="209" y="33"/>
                      <a:pt x="209" y="31"/>
                    </a:cubicBezTo>
                    <a:cubicBezTo>
                      <a:pt x="211" y="30"/>
                      <a:pt x="210" y="30"/>
                      <a:pt x="211" y="29"/>
                    </a:cubicBezTo>
                    <a:cubicBezTo>
                      <a:pt x="211" y="29"/>
                      <a:pt x="212" y="29"/>
                      <a:pt x="212" y="29"/>
                    </a:cubicBezTo>
                    <a:cubicBezTo>
                      <a:pt x="212" y="31"/>
                      <a:pt x="210" y="31"/>
                      <a:pt x="210" y="32"/>
                    </a:cubicBezTo>
                    <a:cubicBezTo>
                      <a:pt x="211" y="32"/>
                      <a:pt x="212" y="31"/>
                      <a:pt x="212" y="30"/>
                    </a:cubicBezTo>
                    <a:close/>
                    <a:moveTo>
                      <a:pt x="244" y="52"/>
                    </a:moveTo>
                    <a:cubicBezTo>
                      <a:pt x="243" y="52"/>
                      <a:pt x="243" y="50"/>
                      <a:pt x="243" y="50"/>
                    </a:cubicBezTo>
                    <a:cubicBezTo>
                      <a:pt x="243" y="48"/>
                      <a:pt x="244" y="48"/>
                      <a:pt x="244" y="47"/>
                    </a:cubicBezTo>
                    <a:cubicBezTo>
                      <a:pt x="245" y="48"/>
                      <a:pt x="244" y="50"/>
                      <a:pt x="244" y="52"/>
                    </a:cubicBezTo>
                    <a:close/>
                    <a:moveTo>
                      <a:pt x="243" y="120"/>
                    </a:moveTo>
                    <a:cubicBezTo>
                      <a:pt x="242" y="121"/>
                      <a:pt x="243" y="119"/>
                      <a:pt x="242" y="120"/>
                    </a:cubicBezTo>
                    <a:cubicBezTo>
                      <a:pt x="241" y="118"/>
                      <a:pt x="242" y="118"/>
                      <a:pt x="243" y="117"/>
                    </a:cubicBezTo>
                    <a:cubicBezTo>
                      <a:pt x="243" y="118"/>
                      <a:pt x="242" y="119"/>
                      <a:pt x="243" y="120"/>
                    </a:cubicBezTo>
                    <a:close/>
                    <a:moveTo>
                      <a:pt x="243" y="127"/>
                    </a:move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7"/>
                    </a:cubicBezTo>
                    <a:close/>
                    <a:moveTo>
                      <a:pt x="238" y="107"/>
                    </a:moveTo>
                    <a:cubicBezTo>
                      <a:pt x="238" y="106"/>
                      <a:pt x="238" y="106"/>
                      <a:pt x="238" y="105"/>
                    </a:cubicBezTo>
                    <a:cubicBezTo>
                      <a:pt x="240" y="107"/>
                      <a:pt x="241" y="109"/>
                      <a:pt x="242" y="110"/>
                    </a:cubicBezTo>
                    <a:cubicBezTo>
                      <a:pt x="240" y="110"/>
                      <a:pt x="241" y="107"/>
                      <a:pt x="238" y="107"/>
                    </a:cubicBezTo>
                    <a:close/>
                    <a:moveTo>
                      <a:pt x="237" y="379"/>
                    </a:moveTo>
                    <a:cubicBezTo>
                      <a:pt x="237" y="381"/>
                      <a:pt x="237" y="382"/>
                      <a:pt x="236" y="383"/>
                    </a:cubicBezTo>
                    <a:cubicBezTo>
                      <a:pt x="233" y="382"/>
                      <a:pt x="234" y="379"/>
                      <a:pt x="237" y="379"/>
                    </a:cubicBezTo>
                    <a:close/>
                    <a:moveTo>
                      <a:pt x="237" y="394"/>
                    </a:moveTo>
                    <a:cubicBezTo>
                      <a:pt x="236" y="395"/>
                      <a:pt x="234" y="397"/>
                      <a:pt x="234" y="398"/>
                    </a:cubicBezTo>
                    <a:cubicBezTo>
                      <a:pt x="233" y="396"/>
                      <a:pt x="234" y="393"/>
                      <a:pt x="237" y="394"/>
                    </a:cubicBezTo>
                    <a:close/>
                    <a:moveTo>
                      <a:pt x="233" y="302"/>
                    </a:moveTo>
                    <a:cubicBezTo>
                      <a:pt x="234" y="302"/>
                      <a:pt x="234" y="304"/>
                      <a:pt x="234" y="305"/>
                    </a:cubicBezTo>
                    <a:cubicBezTo>
                      <a:pt x="233" y="305"/>
                      <a:pt x="233" y="307"/>
                      <a:pt x="233" y="307"/>
                    </a:cubicBezTo>
                    <a:cubicBezTo>
                      <a:pt x="230" y="306"/>
                      <a:pt x="231" y="303"/>
                      <a:pt x="233" y="302"/>
                    </a:cubicBezTo>
                    <a:close/>
                    <a:moveTo>
                      <a:pt x="231" y="332"/>
                    </a:moveTo>
                    <a:cubicBezTo>
                      <a:pt x="230" y="331"/>
                      <a:pt x="230" y="330"/>
                      <a:pt x="230" y="328"/>
                    </a:cubicBezTo>
                    <a:cubicBezTo>
                      <a:pt x="231" y="329"/>
                      <a:pt x="231" y="330"/>
                      <a:pt x="231" y="332"/>
                    </a:cubicBezTo>
                    <a:close/>
                    <a:moveTo>
                      <a:pt x="226" y="270"/>
                    </a:moveTo>
                    <a:cubicBezTo>
                      <a:pt x="227" y="271"/>
                      <a:pt x="228" y="273"/>
                      <a:pt x="229" y="275"/>
                    </a:cubicBezTo>
                    <a:cubicBezTo>
                      <a:pt x="229" y="276"/>
                      <a:pt x="228" y="277"/>
                      <a:pt x="227" y="278"/>
                    </a:cubicBezTo>
                    <a:cubicBezTo>
                      <a:pt x="227" y="274"/>
                      <a:pt x="226" y="273"/>
                      <a:pt x="226" y="270"/>
                    </a:cubicBezTo>
                    <a:close/>
                    <a:moveTo>
                      <a:pt x="225" y="260"/>
                    </a:moveTo>
                    <a:cubicBezTo>
                      <a:pt x="225" y="260"/>
                      <a:pt x="225" y="260"/>
                      <a:pt x="225" y="259"/>
                    </a:cubicBezTo>
                    <a:cubicBezTo>
                      <a:pt x="227" y="261"/>
                      <a:pt x="227" y="262"/>
                      <a:pt x="227" y="264"/>
                    </a:cubicBezTo>
                    <a:cubicBezTo>
                      <a:pt x="224" y="264"/>
                      <a:pt x="227" y="261"/>
                      <a:pt x="225" y="260"/>
                    </a:cubicBezTo>
                    <a:close/>
                    <a:moveTo>
                      <a:pt x="206" y="181"/>
                    </a:moveTo>
                    <a:cubicBezTo>
                      <a:pt x="207" y="177"/>
                      <a:pt x="211" y="183"/>
                      <a:pt x="210" y="185"/>
                    </a:cubicBezTo>
                    <a:cubicBezTo>
                      <a:pt x="208" y="185"/>
                      <a:pt x="207" y="182"/>
                      <a:pt x="206" y="181"/>
                    </a:cubicBezTo>
                    <a:close/>
                    <a:moveTo>
                      <a:pt x="209" y="192"/>
                    </a:moveTo>
                    <a:cubicBezTo>
                      <a:pt x="209" y="193"/>
                      <a:pt x="208" y="194"/>
                      <a:pt x="207" y="194"/>
                    </a:cubicBezTo>
                    <a:cubicBezTo>
                      <a:pt x="207" y="194"/>
                      <a:pt x="207" y="193"/>
                      <a:pt x="207" y="193"/>
                    </a:cubicBezTo>
                    <a:cubicBezTo>
                      <a:pt x="207" y="192"/>
                      <a:pt x="208" y="192"/>
                      <a:pt x="208" y="191"/>
                    </a:cubicBezTo>
                    <a:cubicBezTo>
                      <a:pt x="209" y="191"/>
                      <a:pt x="209" y="192"/>
                      <a:pt x="209" y="192"/>
                    </a:cubicBezTo>
                    <a:close/>
                    <a:moveTo>
                      <a:pt x="180" y="247"/>
                    </a:moveTo>
                    <a:cubicBezTo>
                      <a:pt x="179" y="247"/>
                      <a:pt x="180" y="245"/>
                      <a:pt x="180" y="245"/>
                    </a:cubicBezTo>
                    <a:cubicBezTo>
                      <a:pt x="181" y="245"/>
                      <a:pt x="181" y="247"/>
                      <a:pt x="180" y="247"/>
                    </a:cubicBezTo>
                    <a:close/>
                    <a:moveTo>
                      <a:pt x="180" y="260"/>
                    </a:moveTo>
                    <a:cubicBezTo>
                      <a:pt x="180" y="259"/>
                      <a:pt x="179" y="258"/>
                      <a:pt x="180" y="257"/>
                    </a:cubicBezTo>
                    <a:cubicBezTo>
                      <a:pt x="181" y="257"/>
                      <a:pt x="181" y="259"/>
                      <a:pt x="180" y="260"/>
                    </a:cubicBezTo>
                    <a:close/>
                    <a:moveTo>
                      <a:pt x="174" y="283"/>
                    </a:moveTo>
                    <a:cubicBezTo>
                      <a:pt x="173" y="283"/>
                      <a:pt x="173" y="282"/>
                      <a:pt x="172" y="281"/>
                    </a:cubicBezTo>
                    <a:cubicBezTo>
                      <a:pt x="173" y="280"/>
                      <a:pt x="174" y="279"/>
                      <a:pt x="175" y="278"/>
                    </a:cubicBezTo>
                    <a:cubicBezTo>
                      <a:pt x="175" y="278"/>
                      <a:pt x="175" y="279"/>
                      <a:pt x="176" y="279"/>
                    </a:cubicBezTo>
                    <a:cubicBezTo>
                      <a:pt x="175" y="281"/>
                      <a:pt x="174" y="282"/>
                      <a:pt x="174" y="283"/>
                    </a:cubicBezTo>
                    <a:close/>
                    <a:moveTo>
                      <a:pt x="175" y="297"/>
                    </a:moveTo>
                    <a:cubicBezTo>
                      <a:pt x="172" y="297"/>
                      <a:pt x="173" y="294"/>
                      <a:pt x="174" y="293"/>
                    </a:cubicBezTo>
                    <a:cubicBezTo>
                      <a:pt x="175" y="293"/>
                      <a:pt x="175" y="295"/>
                      <a:pt x="175" y="297"/>
                    </a:cubicBezTo>
                    <a:close/>
                    <a:moveTo>
                      <a:pt x="171" y="344"/>
                    </a:moveTo>
                    <a:cubicBezTo>
                      <a:pt x="171" y="343"/>
                      <a:pt x="171" y="343"/>
                      <a:pt x="170" y="343"/>
                    </a:cubicBezTo>
                    <a:cubicBezTo>
                      <a:pt x="171" y="342"/>
                      <a:pt x="171" y="341"/>
                      <a:pt x="172" y="341"/>
                    </a:cubicBezTo>
                    <a:cubicBezTo>
                      <a:pt x="173" y="341"/>
                      <a:pt x="172" y="344"/>
                      <a:pt x="171" y="344"/>
                    </a:cubicBezTo>
                    <a:close/>
                    <a:moveTo>
                      <a:pt x="172" y="352"/>
                    </a:moveTo>
                    <a:cubicBezTo>
                      <a:pt x="171" y="352"/>
                      <a:pt x="171" y="351"/>
                      <a:pt x="171" y="349"/>
                    </a:cubicBezTo>
                    <a:cubicBezTo>
                      <a:pt x="172" y="350"/>
                      <a:pt x="172" y="351"/>
                      <a:pt x="172" y="352"/>
                    </a:cubicBezTo>
                    <a:close/>
                    <a:moveTo>
                      <a:pt x="168" y="357"/>
                    </a:moveTo>
                    <a:cubicBezTo>
                      <a:pt x="168" y="356"/>
                      <a:pt x="169" y="355"/>
                      <a:pt x="169" y="354"/>
                    </a:cubicBezTo>
                    <a:cubicBezTo>
                      <a:pt x="169" y="355"/>
                      <a:pt x="170" y="355"/>
                      <a:pt x="170" y="356"/>
                    </a:cubicBezTo>
                    <a:cubicBezTo>
                      <a:pt x="169" y="356"/>
                      <a:pt x="169" y="358"/>
                      <a:pt x="168" y="357"/>
                    </a:cubicBezTo>
                    <a:close/>
                    <a:moveTo>
                      <a:pt x="171" y="372"/>
                    </a:moveTo>
                    <a:cubicBezTo>
                      <a:pt x="169" y="372"/>
                      <a:pt x="168" y="370"/>
                      <a:pt x="168" y="368"/>
                    </a:cubicBezTo>
                    <a:cubicBezTo>
                      <a:pt x="170" y="369"/>
                      <a:pt x="170" y="370"/>
                      <a:pt x="171" y="372"/>
                    </a:cubicBezTo>
                    <a:close/>
                    <a:moveTo>
                      <a:pt x="169" y="345"/>
                    </a:moveTo>
                    <a:cubicBezTo>
                      <a:pt x="169" y="345"/>
                      <a:pt x="170" y="345"/>
                      <a:pt x="170" y="345"/>
                    </a:cubicBezTo>
                    <a:cubicBezTo>
                      <a:pt x="170" y="346"/>
                      <a:pt x="170" y="348"/>
                      <a:pt x="169" y="348"/>
                    </a:cubicBezTo>
                    <a:cubicBezTo>
                      <a:pt x="168" y="347"/>
                      <a:pt x="169" y="346"/>
                      <a:pt x="169" y="345"/>
                    </a:cubicBezTo>
                    <a:close/>
                    <a:moveTo>
                      <a:pt x="168" y="345"/>
                    </a:moveTo>
                    <a:cubicBezTo>
                      <a:pt x="166" y="344"/>
                      <a:pt x="169" y="342"/>
                      <a:pt x="169" y="341"/>
                    </a:cubicBezTo>
                    <a:cubicBezTo>
                      <a:pt x="169" y="342"/>
                      <a:pt x="168" y="344"/>
                      <a:pt x="168" y="345"/>
                    </a:cubicBezTo>
                    <a:close/>
                    <a:moveTo>
                      <a:pt x="169" y="340"/>
                    </a:moveTo>
                    <a:cubicBezTo>
                      <a:pt x="169" y="339"/>
                      <a:pt x="170" y="339"/>
                      <a:pt x="170" y="338"/>
                    </a:cubicBezTo>
                    <a:cubicBezTo>
                      <a:pt x="171" y="338"/>
                      <a:pt x="170" y="340"/>
                      <a:pt x="169" y="340"/>
                    </a:cubicBezTo>
                    <a:close/>
                    <a:moveTo>
                      <a:pt x="171" y="328"/>
                    </a:moveTo>
                    <a:cubicBezTo>
                      <a:pt x="171" y="328"/>
                      <a:pt x="170" y="327"/>
                      <a:pt x="170" y="326"/>
                    </a:cubicBezTo>
                    <a:cubicBezTo>
                      <a:pt x="170" y="327"/>
                      <a:pt x="170" y="328"/>
                      <a:pt x="171" y="329"/>
                    </a:cubicBezTo>
                    <a:cubicBezTo>
                      <a:pt x="169" y="329"/>
                      <a:pt x="171" y="330"/>
                      <a:pt x="170" y="331"/>
                    </a:cubicBezTo>
                    <a:cubicBezTo>
                      <a:pt x="169" y="330"/>
                      <a:pt x="167" y="328"/>
                      <a:pt x="169" y="326"/>
                    </a:cubicBezTo>
                    <a:cubicBezTo>
                      <a:pt x="169" y="326"/>
                      <a:pt x="169" y="326"/>
                      <a:pt x="170" y="326"/>
                    </a:cubicBezTo>
                    <a:cubicBezTo>
                      <a:pt x="169" y="326"/>
                      <a:pt x="169" y="326"/>
                      <a:pt x="169" y="326"/>
                    </a:cubicBezTo>
                    <a:cubicBezTo>
                      <a:pt x="170" y="325"/>
                      <a:pt x="170" y="325"/>
                      <a:pt x="170" y="324"/>
                    </a:cubicBezTo>
                    <a:cubicBezTo>
                      <a:pt x="171" y="325"/>
                      <a:pt x="172" y="327"/>
                      <a:pt x="171" y="328"/>
                    </a:cubicBezTo>
                    <a:close/>
                    <a:moveTo>
                      <a:pt x="169" y="295"/>
                    </a:moveTo>
                    <a:cubicBezTo>
                      <a:pt x="170" y="296"/>
                      <a:pt x="169" y="297"/>
                      <a:pt x="168" y="298"/>
                    </a:cubicBezTo>
                    <a:cubicBezTo>
                      <a:pt x="167" y="299"/>
                      <a:pt x="167" y="297"/>
                      <a:pt x="167" y="298"/>
                    </a:cubicBezTo>
                    <a:cubicBezTo>
                      <a:pt x="167" y="297"/>
                      <a:pt x="168" y="295"/>
                      <a:pt x="169" y="295"/>
                    </a:cubicBezTo>
                    <a:close/>
                    <a:moveTo>
                      <a:pt x="166" y="295"/>
                    </a:moveTo>
                    <a:cubicBezTo>
                      <a:pt x="166" y="293"/>
                      <a:pt x="166" y="291"/>
                      <a:pt x="167" y="290"/>
                    </a:cubicBezTo>
                    <a:cubicBezTo>
                      <a:pt x="168" y="290"/>
                      <a:pt x="168" y="292"/>
                      <a:pt x="168" y="293"/>
                    </a:cubicBezTo>
                    <a:cubicBezTo>
                      <a:pt x="167" y="293"/>
                      <a:pt x="168" y="295"/>
                      <a:pt x="166" y="295"/>
                    </a:cubicBezTo>
                    <a:close/>
                    <a:moveTo>
                      <a:pt x="169" y="287"/>
                    </a:moveTo>
                    <a:cubicBezTo>
                      <a:pt x="169" y="286"/>
                      <a:pt x="170" y="285"/>
                      <a:pt x="170" y="284"/>
                    </a:cubicBezTo>
                    <a:cubicBezTo>
                      <a:pt x="171" y="284"/>
                      <a:pt x="171" y="285"/>
                      <a:pt x="172" y="285"/>
                    </a:cubicBezTo>
                    <a:cubicBezTo>
                      <a:pt x="171" y="286"/>
                      <a:pt x="171" y="288"/>
                      <a:pt x="170" y="290"/>
                    </a:cubicBezTo>
                    <a:cubicBezTo>
                      <a:pt x="169" y="289"/>
                      <a:pt x="169" y="288"/>
                      <a:pt x="169" y="287"/>
                    </a:cubicBezTo>
                    <a:close/>
                    <a:moveTo>
                      <a:pt x="171" y="313"/>
                    </a:moveTo>
                    <a:cubicBezTo>
                      <a:pt x="170" y="314"/>
                      <a:pt x="171" y="316"/>
                      <a:pt x="170" y="317"/>
                    </a:cubicBezTo>
                    <a:cubicBezTo>
                      <a:pt x="169" y="317"/>
                      <a:pt x="169" y="316"/>
                      <a:pt x="168" y="316"/>
                    </a:cubicBezTo>
                    <a:cubicBezTo>
                      <a:pt x="169" y="313"/>
                      <a:pt x="170" y="313"/>
                      <a:pt x="171" y="310"/>
                    </a:cubicBezTo>
                    <a:cubicBezTo>
                      <a:pt x="172" y="311"/>
                      <a:pt x="173" y="313"/>
                      <a:pt x="172" y="314"/>
                    </a:cubicBezTo>
                    <a:cubicBezTo>
                      <a:pt x="171" y="314"/>
                      <a:pt x="171" y="314"/>
                      <a:pt x="171" y="313"/>
                    </a:cubicBezTo>
                    <a:close/>
                    <a:moveTo>
                      <a:pt x="170" y="302"/>
                    </a:moveTo>
                    <a:cubicBezTo>
                      <a:pt x="169" y="301"/>
                      <a:pt x="170" y="300"/>
                      <a:pt x="171" y="299"/>
                    </a:cubicBezTo>
                    <a:cubicBezTo>
                      <a:pt x="171" y="299"/>
                      <a:pt x="171" y="299"/>
                      <a:pt x="172" y="299"/>
                    </a:cubicBezTo>
                    <a:cubicBezTo>
                      <a:pt x="172" y="298"/>
                      <a:pt x="170" y="298"/>
                      <a:pt x="171" y="298"/>
                    </a:cubicBezTo>
                    <a:cubicBezTo>
                      <a:pt x="172" y="298"/>
                      <a:pt x="172" y="299"/>
                      <a:pt x="172" y="300"/>
                    </a:cubicBezTo>
                    <a:cubicBezTo>
                      <a:pt x="171" y="299"/>
                      <a:pt x="172" y="303"/>
                      <a:pt x="170" y="302"/>
                    </a:cubicBezTo>
                    <a:close/>
                    <a:moveTo>
                      <a:pt x="171" y="292"/>
                    </a:moveTo>
                    <a:cubicBezTo>
                      <a:pt x="171" y="290"/>
                      <a:pt x="172" y="290"/>
                      <a:pt x="172" y="290"/>
                    </a:cubicBezTo>
                    <a:cubicBezTo>
                      <a:pt x="173" y="290"/>
                      <a:pt x="172" y="292"/>
                      <a:pt x="171" y="292"/>
                    </a:cubicBezTo>
                    <a:close/>
                    <a:moveTo>
                      <a:pt x="175" y="252"/>
                    </a:moveTo>
                    <a:cubicBezTo>
                      <a:pt x="176" y="252"/>
                      <a:pt x="176" y="253"/>
                      <a:pt x="176" y="254"/>
                    </a:cubicBezTo>
                    <a:cubicBezTo>
                      <a:pt x="176" y="255"/>
                      <a:pt x="175" y="255"/>
                      <a:pt x="175" y="256"/>
                    </a:cubicBezTo>
                    <a:cubicBezTo>
                      <a:pt x="173" y="255"/>
                      <a:pt x="174" y="253"/>
                      <a:pt x="175" y="252"/>
                    </a:cubicBezTo>
                    <a:close/>
                    <a:moveTo>
                      <a:pt x="173" y="234"/>
                    </a:moveTo>
                    <a:cubicBezTo>
                      <a:pt x="174" y="234"/>
                      <a:pt x="175" y="235"/>
                      <a:pt x="175" y="236"/>
                    </a:cubicBezTo>
                    <a:cubicBezTo>
                      <a:pt x="174" y="235"/>
                      <a:pt x="172" y="235"/>
                      <a:pt x="173" y="234"/>
                    </a:cubicBezTo>
                    <a:close/>
                    <a:moveTo>
                      <a:pt x="177" y="244"/>
                    </a:moveTo>
                    <a:cubicBezTo>
                      <a:pt x="177" y="245"/>
                      <a:pt x="176" y="246"/>
                      <a:pt x="176" y="247"/>
                    </a:cubicBezTo>
                    <a:cubicBezTo>
                      <a:pt x="175" y="247"/>
                      <a:pt x="175" y="244"/>
                      <a:pt x="177" y="244"/>
                    </a:cubicBezTo>
                    <a:close/>
                    <a:moveTo>
                      <a:pt x="174" y="270"/>
                    </a:moveTo>
                    <a:cubicBezTo>
                      <a:pt x="172" y="269"/>
                      <a:pt x="172" y="267"/>
                      <a:pt x="174" y="266"/>
                    </a:cubicBezTo>
                    <a:cubicBezTo>
                      <a:pt x="175" y="266"/>
                      <a:pt x="175" y="269"/>
                      <a:pt x="174" y="270"/>
                    </a:cubicBezTo>
                    <a:close/>
                    <a:moveTo>
                      <a:pt x="173" y="262"/>
                    </a:moveTo>
                    <a:cubicBezTo>
                      <a:pt x="172" y="263"/>
                      <a:pt x="172" y="264"/>
                      <a:pt x="171" y="264"/>
                    </a:cubicBezTo>
                    <a:cubicBezTo>
                      <a:pt x="171" y="264"/>
                      <a:pt x="172" y="262"/>
                      <a:pt x="173" y="262"/>
                    </a:cubicBezTo>
                    <a:close/>
                    <a:moveTo>
                      <a:pt x="173" y="259"/>
                    </a:moveTo>
                    <a:cubicBezTo>
                      <a:pt x="171" y="259"/>
                      <a:pt x="172" y="257"/>
                      <a:pt x="172" y="256"/>
                    </a:cubicBezTo>
                    <a:cubicBezTo>
                      <a:pt x="173" y="258"/>
                      <a:pt x="173" y="258"/>
                      <a:pt x="173" y="259"/>
                    </a:cubicBezTo>
                    <a:close/>
                    <a:moveTo>
                      <a:pt x="176" y="263"/>
                    </a:moveTo>
                    <a:cubicBezTo>
                      <a:pt x="177" y="263"/>
                      <a:pt x="177" y="266"/>
                      <a:pt x="176" y="266"/>
                    </a:cubicBezTo>
                    <a:cubicBezTo>
                      <a:pt x="175" y="265"/>
                      <a:pt x="175" y="264"/>
                      <a:pt x="176" y="263"/>
                    </a:cubicBezTo>
                    <a:close/>
                    <a:moveTo>
                      <a:pt x="177" y="229"/>
                    </a:moveTo>
                    <a:cubicBezTo>
                      <a:pt x="179" y="230"/>
                      <a:pt x="179" y="234"/>
                      <a:pt x="177" y="235"/>
                    </a:cubicBezTo>
                    <a:cubicBezTo>
                      <a:pt x="176" y="233"/>
                      <a:pt x="175" y="231"/>
                      <a:pt x="177" y="229"/>
                    </a:cubicBezTo>
                    <a:close/>
                    <a:moveTo>
                      <a:pt x="179" y="248"/>
                    </a:moveTo>
                    <a:cubicBezTo>
                      <a:pt x="179" y="249"/>
                      <a:pt x="179" y="250"/>
                      <a:pt x="179" y="250"/>
                    </a:cubicBezTo>
                    <a:cubicBezTo>
                      <a:pt x="177" y="250"/>
                      <a:pt x="177" y="248"/>
                      <a:pt x="179" y="248"/>
                    </a:cubicBezTo>
                    <a:close/>
                    <a:moveTo>
                      <a:pt x="179" y="262"/>
                    </a:moveTo>
                    <a:cubicBezTo>
                      <a:pt x="178" y="263"/>
                      <a:pt x="178" y="261"/>
                      <a:pt x="178" y="260"/>
                    </a:cubicBezTo>
                    <a:cubicBezTo>
                      <a:pt x="179" y="260"/>
                      <a:pt x="178" y="261"/>
                      <a:pt x="179" y="262"/>
                    </a:cubicBezTo>
                    <a:close/>
                    <a:moveTo>
                      <a:pt x="178" y="220"/>
                    </a:moveTo>
                    <a:cubicBezTo>
                      <a:pt x="179" y="220"/>
                      <a:pt x="179" y="221"/>
                      <a:pt x="179" y="223"/>
                    </a:cubicBezTo>
                    <a:cubicBezTo>
                      <a:pt x="178" y="222"/>
                      <a:pt x="177" y="221"/>
                      <a:pt x="178" y="220"/>
                    </a:cubicBezTo>
                    <a:close/>
                    <a:moveTo>
                      <a:pt x="179" y="212"/>
                    </a:moveTo>
                    <a:cubicBezTo>
                      <a:pt x="177" y="211"/>
                      <a:pt x="177" y="208"/>
                      <a:pt x="176" y="207"/>
                    </a:cubicBezTo>
                    <a:cubicBezTo>
                      <a:pt x="176" y="206"/>
                      <a:pt x="178" y="205"/>
                      <a:pt x="178" y="203"/>
                    </a:cubicBezTo>
                    <a:cubicBezTo>
                      <a:pt x="179" y="205"/>
                      <a:pt x="180" y="207"/>
                      <a:pt x="181" y="209"/>
                    </a:cubicBezTo>
                    <a:cubicBezTo>
                      <a:pt x="180" y="210"/>
                      <a:pt x="179" y="210"/>
                      <a:pt x="179" y="212"/>
                    </a:cubicBezTo>
                    <a:close/>
                    <a:moveTo>
                      <a:pt x="176" y="216"/>
                    </a:moveTo>
                    <a:cubicBezTo>
                      <a:pt x="174" y="215"/>
                      <a:pt x="173" y="213"/>
                      <a:pt x="173" y="210"/>
                    </a:cubicBezTo>
                    <a:cubicBezTo>
                      <a:pt x="175" y="211"/>
                      <a:pt x="176" y="214"/>
                      <a:pt x="176" y="216"/>
                    </a:cubicBezTo>
                    <a:close/>
                    <a:moveTo>
                      <a:pt x="172" y="100"/>
                    </a:moveTo>
                    <a:cubicBezTo>
                      <a:pt x="171" y="98"/>
                      <a:pt x="172" y="96"/>
                      <a:pt x="173" y="95"/>
                    </a:cubicBezTo>
                    <a:cubicBezTo>
                      <a:pt x="172" y="95"/>
                      <a:pt x="172" y="96"/>
                      <a:pt x="171" y="95"/>
                    </a:cubicBezTo>
                    <a:cubicBezTo>
                      <a:pt x="171" y="94"/>
                      <a:pt x="172" y="94"/>
                      <a:pt x="172" y="93"/>
                    </a:cubicBezTo>
                    <a:cubicBezTo>
                      <a:pt x="173" y="95"/>
                      <a:pt x="174" y="95"/>
                      <a:pt x="175" y="97"/>
                    </a:cubicBezTo>
                    <a:cubicBezTo>
                      <a:pt x="175" y="98"/>
                      <a:pt x="174" y="99"/>
                      <a:pt x="173" y="100"/>
                    </a:cubicBezTo>
                    <a:cubicBezTo>
                      <a:pt x="172" y="100"/>
                      <a:pt x="173" y="98"/>
                      <a:pt x="173" y="98"/>
                    </a:cubicBezTo>
                    <a:cubicBezTo>
                      <a:pt x="171" y="98"/>
                      <a:pt x="172" y="99"/>
                      <a:pt x="172" y="100"/>
                    </a:cubicBezTo>
                    <a:close/>
                    <a:moveTo>
                      <a:pt x="172" y="84"/>
                    </a:moveTo>
                    <a:cubicBezTo>
                      <a:pt x="173" y="84"/>
                      <a:pt x="175" y="88"/>
                      <a:pt x="173" y="89"/>
                    </a:cubicBezTo>
                    <a:cubicBezTo>
                      <a:pt x="173" y="88"/>
                      <a:pt x="173" y="87"/>
                      <a:pt x="173" y="86"/>
                    </a:cubicBezTo>
                    <a:cubicBezTo>
                      <a:pt x="173" y="86"/>
                      <a:pt x="173" y="88"/>
                      <a:pt x="173" y="88"/>
                    </a:cubicBezTo>
                    <a:cubicBezTo>
                      <a:pt x="172" y="88"/>
                      <a:pt x="172" y="87"/>
                      <a:pt x="171" y="87"/>
                    </a:cubicBezTo>
                    <a:cubicBezTo>
                      <a:pt x="172" y="87"/>
                      <a:pt x="172" y="85"/>
                      <a:pt x="172" y="84"/>
                    </a:cubicBezTo>
                    <a:close/>
                    <a:moveTo>
                      <a:pt x="174" y="60"/>
                    </a:moveTo>
                    <a:cubicBezTo>
                      <a:pt x="175" y="61"/>
                      <a:pt x="176" y="62"/>
                      <a:pt x="176" y="63"/>
                    </a:cubicBezTo>
                    <a:cubicBezTo>
                      <a:pt x="175" y="63"/>
                      <a:pt x="176" y="64"/>
                      <a:pt x="175" y="64"/>
                    </a:cubicBezTo>
                    <a:cubicBezTo>
                      <a:pt x="175" y="64"/>
                      <a:pt x="175" y="63"/>
                      <a:pt x="175" y="63"/>
                    </a:cubicBezTo>
                    <a:cubicBezTo>
                      <a:pt x="174" y="63"/>
                      <a:pt x="175" y="65"/>
                      <a:pt x="174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4" y="66"/>
                      <a:pt x="173" y="64"/>
                      <a:pt x="173" y="63"/>
                    </a:cubicBezTo>
                    <a:cubicBezTo>
                      <a:pt x="174" y="63"/>
                      <a:pt x="174" y="64"/>
                      <a:pt x="174" y="63"/>
                    </a:cubicBezTo>
                    <a:cubicBezTo>
                      <a:pt x="173" y="62"/>
                      <a:pt x="175" y="62"/>
                      <a:pt x="174" y="60"/>
                    </a:cubicBezTo>
                    <a:close/>
                    <a:moveTo>
                      <a:pt x="174" y="51"/>
                    </a:moveTo>
                    <a:cubicBezTo>
                      <a:pt x="174" y="50"/>
                      <a:pt x="173" y="50"/>
                      <a:pt x="173" y="50"/>
                    </a:cubicBezTo>
                    <a:cubicBezTo>
                      <a:pt x="172" y="49"/>
                      <a:pt x="176" y="50"/>
                      <a:pt x="175" y="52"/>
                    </a:cubicBezTo>
                    <a:cubicBezTo>
                      <a:pt x="175" y="51"/>
                      <a:pt x="175" y="51"/>
                      <a:pt x="174" y="51"/>
                    </a:cubicBezTo>
                    <a:close/>
                    <a:moveTo>
                      <a:pt x="223" y="47"/>
                    </a:moveTo>
                    <a:cubicBezTo>
                      <a:pt x="222" y="49"/>
                      <a:pt x="220" y="47"/>
                      <a:pt x="219" y="46"/>
                    </a:cubicBezTo>
                    <a:cubicBezTo>
                      <a:pt x="220" y="44"/>
                      <a:pt x="221" y="43"/>
                      <a:pt x="222" y="43"/>
                    </a:cubicBezTo>
                    <a:cubicBezTo>
                      <a:pt x="222" y="45"/>
                      <a:pt x="221" y="46"/>
                      <a:pt x="223" y="47"/>
                    </a:cubicBezTo>
                    <a:close/>
                    <a:moveTo>
                      <a:pt x="223" y="45"/>
                    </a:moveTo>
                    <a:cubicBezTo>
                      <a:pt x="224" y="44"/>
                      <a:pt x="225" y="47"/>
                      <a:pt x="223" y="47"/>
                    </a:cubicBezTo>
                    <a:cubicBezTo>
                      <a:pt x="223" y="46"/>
                      <a:pt x="224" y="45"/>
                      <a:pt x="223" y="45"/>
                    </a:cubicBezTo>
                    <a:close/>
                    <a:moveTo>
                      <a:pt x="231" y="272"/>
                    </a:moveTo>
                    <a:cubicBezTo>
                      <a:pt x="229" y="272"/>
                      <a:pt x="229" y="269"/>
                      <a:pt x="228" y="267"/>
                    </a:cubicBezTo>
                    <a:cubicBezTo>
                      <a:pt x="228" y="266"/>
                      <a:pt x="229" y="266"/>
                      <a:pt x="229" y="264"/>
                    </a:cubicBezTo>
                    <a:cubicBezTo>
                      <a:pt x="231" y="266"/>
                      <a:pt x="234" y="267"/>
                      <a:pt x="233" y="270"/>
                    </a:cubicBezTo>
                    <a:cubicBezTo>
                      <a:pt x="232" y="270"/>
                      <a:pt x="231" y="269"/>
                      <a:pt x="231" y="268"/>
                    </a:cubicBezTo>
                    <a:cubicBezTo>
                      <a:pt x="230" y="269"/>
                      <a:pt x="232" y="271"/>
                      <a:pt x="231" y="272"/>
                    </a:cubicBezTo>
                    <a:close/>
                    <a:moveTo>
                      <a:pt x="221" y="173"/>
                    </a:moveTo>
                    <a:cubicBezTo>
                      <a:pt x="223" y="175"/>
                      <a:pt x="226" y="177"/>
                      <a:pt x="225" y="179"/>
                    </a:cubicBezTo>
                    <a:cubicBezTo>
                      <a:pt x="224" y="179"/>
                      <a:pt x="223" y="178"/>
                      <a:pt x="222" y="178"/>
                    </a:cubicBezTo>
                    <a:cubicBezTo>
                      <a:pt x="223" y="176"/>
                      <a:pt x="220" y="175"/>
                      <a:pt x="221" y="173"/>
                    </a:cubicBezTo>
                    <a:close/>
                    <a:moveTo>
                      <a:pt x="215" y="123"/>
                    </a:moveTo>
                    <a:cubicBezTo>
                      <a:pt x="217" y="124"/>
                      <a:pt x="218" y="126"/>
                      <a:pt x="219" y="128"/>
                    </a:cubicBezTo>
                    <a:cubicBezTo>
                      <a:pt x="219" y="129"/>
                      <a:pt x="218" y="128"/>
                      <a:pt x="218" y="129"/>
                    </a:cubicBezTo>
                    <a:cubicBezTo>
                      <a:pt x="217" y="129"/>
                      <a:pt x="217" y="128"/>
                      <a:pt x="216" y="128"/>
                    </a:cubicBezTo>
                    <a:cubicBezTo>
                      <a:pt x="217" y="127"/>
                      <a:pt x="215" y="126"/>
                      <a:pt x="215" y="123"/>
                    </a:cubicBezTo>
                    <a:close/>
                    <a:moveTo>
                      <a:pt x="208" y="159"/>
                    </a:moveTo>
                    <a:cubicBezTo>
                      <a:pt x="209" y="157"/>
                      <a:pt x="207" y="157"/>
                      <a:pt x="207" y="156"/>
                    </a:cubicBezTo>
                    <a:cubicBezTo>
                      <a:pt x="206" y="157"/>
                      <a:pt x="209" y="158"/>
                      <a:pt x="207" y="159"/>
                    </a:cubicBezTo>
                    <a:cubicBezTo>
                      <a:pt x="208" y="158"/>
                      <a:pt x="207" y="158"/>
                      <a:pt x="206" y="158"/>
                    </a:cubicBezTo>
                    <a:cubicBezTo>
                      <a:pt x="206" y="156"/>
                      <a:pt x="204" y="156"/>
                      <a:pt x="204" y="154"/>
                    </a:cubicBezTo>
                    <a:cubicBezTo>
                      <a:pt x="204" y="154"/>
                      <a:pt x="204" y="153"/>
                      <a:pt x="205" y="153"/>
                    </a:cubicBezTo>
                    <a:cubicBezTo>
                      <a:pt x="205" y="153"/>
                      <a:pt x="205" y="154"/>
                      <a:pt x="206" y="154"/>
                    </a:cubicBezTo>
                    <a:cubicBezTo>
                      <a:pt x="207" y="153"/>
                      <a:pt x="205" y="153"/>
                      <a:pt x="205" y="152"/>
                    </a:cubicBezTo>
                    <a:cubicBezTo>
                      <a:pt x="207" y="153"/>
                      <a:pt x="208" y="155"/>
                      <a:pt x="210" y="157"/>
                    </a:cubicBezTo>
                    <a:cubicBezTo>
                      <a:pt x="210" y="158"/>
                      <a:pt x="209" y="159"/>
                      <a:pt x="208" y="159"/>
                    </a:cubicBezTo>
                    <a:close/>
                    <a:moveTo>
                      <a:pt x="213" y="168"/>
                    </a:moveTo>
                    <a:cubicBezTo>
                      <a:pt x="212" y="169"/>
                      <a:pt x="212" y="169"/>
                      <a:pt x="211" y="170"/>
                    </a:cubicBezTo>
                    <a:cubicBezTo>
                      <a:pt x="210" y="169"/>
                      <a:pt x="209" y="167"/>
                      <a:pt x="208" y="166"/>
                    </a:cubicBezTo>
                    <a:cubicBezTo>
                      <a:pt x="207" y="165"/>
                      <a:pt x="208" y="164"/>
                      <a:pt x="209" y="164"/>
                    </a:cubicBezTo>
                    <a:cubicBezTo>
                      <a:pt x="210" y="165"/>
                      <a:pt x="211" y="167"/>
                      <a:pt x="213" y="168"/>
                    </a:cubicBezTo>
                    <a:close/>
                    <a:moveTo>
                      <a:pt x="192" y="156"/>
                    </a:moveTo>
                    <a:cubicBezTo>
                      <a:pt x="192" y="154"/>
                      <a:pt x="193" y="154"/>
                      <a:pt x="194" y="152"/>
                    </a:cubicBezTo>
                    <a:cubicBezTo>
                      <a:pt x="196" y="153"/>
                      <a:pt x="196" y="155"/>
                      <a:pt x="198" y="156"/>
                    </a:cubicBezTo>
                    <a:cubicBezTo>
                      <a:pt x="197" y="158"/>
                      <a:pt x="196" y="160"/>
                      <a:pt x="194" y="159"/>
                    </a:cubicBezTo>
                    <a:cubicBezTo>
                      <a:pt x="195" y="158"/>
                      <a:pt x="192" y="157"/>
                      <a:pt x="192" y="156"/>
                    </a:cubicBezTo>
                    <a:close/>
                    <a:moveTo>
                      <a:pt x="179" y="89"/>
                    </a:moveTo>
                    <a:cubicBezTo>
                      <a:pt x="179" y="89"/>
                      <a:pt x="179" y="88"/>
                      <a:pt x="178" y="88"/>
                    </a:cubicBezTo>
                    <a:cubicBezTo>
                      <a:pt x="178" y="87"/>
                      <a:pt x="179" y="87"/>
                      <a:pt x="179" y="86"/>
                    </a:cubicBezTo>
                    <a:cubicBezTo>
                      <a:pt x="180" y="86"/>
                      <a:pt x="180" y="89"/>
                      <a:pt x="179" y="89"/>
                    </a:cubicBezTo>
                    <a:close/>
                    <a:moveTo>
                      <a:pt x="179" y="98"/>
                    </a:moveTo>
                    <a:cubicBezTo>
                      <a:pt x="179" y="98"/>
                      <a:pt x="178" y="98"/>
                      <a:pt x="178" y="97"/>
                    </a:cubicBezTo>
                    <a:cubicBezTo>
                      <a:pt x="179" y="97"/>
                      <a:pt x="179" y="96"/>
                      <a:pt x="179" y="96"/>
                    </a:cubicBezTo>
                    <a:cubicBezTo>
                      <a:pt x="180" y="96"/>
                      <a:pt x="179" y="97"/>
                      <a:pt x="179" y="98"/>
                    </a:cubicBezTo>
                    <a:close/>
                    <a:moveTo>
                      <a:pt x="178" y="77"/>
                    </a:moveTo>
                    <a:cubicBezTo>
                      <a:pt x="180" y="77"/>
                      <a:pt x="180" y="79"/>
                      <a:pt x="179" y="80"/>
                    </a:cubicBezTo>
                    <a:cubicBezTo>
                      <a:pt x="178" y="80"/>
                      <a:pt x="178" y="78"/>
                      <a:pt x="178" y="77"/>
                    </a:cubicBezTo>
                    <a:close/>
                    <a:moveTo>
                      <a:pt x="179" y="72"/>
                    </a:moveTo>
                    <a:cubicBezTo>
                      <a:pt x="180" y="71"/>
                      <a:pt x="180" y="70"/>
                      <a:pt x="181" y="70"/>
                    </a:cubicBezTo>
                    <a:cubicBezTo>
                      <a:pt x="181" y="71"/>
                      <a:pt x="181" y="72"/>
                      <a:pt x="179" y="72"/>
                    </a:cubicBezTo>
                    <a:close/>
                    <a:moveTo>
                      <a:pt x="188" y="95"/>
                    </a:moveTo>
                    <a:cubicBezTo>
                      <a:pt x="187" y="96"/>
                      <a:pt x="186" y="97"/>
                      <a:pt x="185" y="98"/>
                    </a:cubicBezTo>
                    <a:cubicBezTo>
                      <a:pt x="184" y="97"/>
                      <a:pt x="182" y="95"/>
                      <a:pt x="182" y="94"/>
                    </a:cubicBezTo>
                    <a:cubicBezTo>
                      <a:pt x="181" y="88"/>
                      <a:pt x="186" y="91"/>
                      <a:pt x="188" y="95"/>
                    </a:cubicBezTo>
                    <a:close/>
                    <a:moveTo>
                      <a:pt x="182" y="83"/>
                    </a:moveTo>
                    <a:cubicBezTo>
                      <a:pt x="183" y="83"/>
                      <a:pt x="182" y="85"/>
                      <a:pt x="184" y="84"/>
                    </a:cubicBezTo>
                    <a:cubicBezTo>
                      <a:pt x="184" y="84"/>
                      <a:pt x="184" y="85"/>
                      <a:pt x="183" y="86"/>
                    </a:cubicBezTo>
                    <a:cubicBezTo>
                      <a:pt x="181" y="85"/>
                      <a:pt x="182" y="84"/>
                      <a:pt x="182" y="83"/>
                    </a:cubicBezTo>
                    <a:close/>
                    <a:moveTo>
                      <a:pt x="186" y="71"/>
                    </a:moveTo>
                    <a:cubicBezTo>
                      <a:pt x="184" y="72"/>
                      <a:pt x="184" y="70"/>
                      <a:pt x="184" y="69"/>
                    </a:cubicBezTo>
                    <a:cubicBezTo>
                      <a:pt x="185" y="69"/>
                      <a:pt x="185" y="70"/>
                      <a:pt x="186" y="71"/>
                    </a:cubicBezTo>
                    <a:close/>
                    <a:moveTo>
                      <a:pt x="184" y="66"/>
                    </a:moveTo>
                    <a:cubicBezTo>
                      <a:pt x="185" y="63"/>
                      <a:pt x="186" y="63"/>
                      <a:pt x="187" y="61"/>
                    </a:cubicBezTo>
                    <a:cubicBezTo>
                      <a:pt x="187" y="62"/>
                      <a:pt x="185" y="65"/>
                      <a:pt x="184" y="66"/>
                    </a:cubicBezTo>
                    <a:close/>
                    <a:moveTo>
                      <a:pt x="188" y="79"/>
                    </a:moveTo>
                    <a:cubicBezTo>
                      <a:pt x="188" y="80"/>
                      <a:pt x="186" y="81"/>
                      <a:pt x="186" y="82"/>
                    </a:cubicBezTo>
                    <a:cubicBezTo>
                      <a:pt x="181" y="82"/>
                      <a:pt x="187" y="73"/>
                      <a:pt x="188" y="79"/>
                    </a:cubicBezTo>
                    <a:close/>
                    <a:moveTo>
                      <a:pt x="226" y="48"/>
                    </a:moveTo>
                    <a:cubicBezTo>
                      <a:pt x="227" y="49"/>
                      <a:pt x="228" y="50"/>
                      <a:pt x="229" y="52"/>
                    </a:cubicBezTo>
                    <a:cubicBezTo>
                      <a:pt x="228" y="52"/>
                      <a:pt x="227" y="53"/>
                      <a:pt x="228" y="54"/>
                    </a:cubicBezTo>
                    <a:cubicBezTo>
                      <a:pt x="226" y="54"/>
                      <a:pt x="224" y="52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4" y="49"/>
                      <a:pt x="227" y="50"/>
                      <a:pt x="226" y="48"/>
                    </a:cubicBezTo>
                    <a:close/>
                    <a:moveTo>
                      <a:pt x="237" y="62"/>
                    </a:moveTo>
                    <a:cubicBezTo>
                      <a:pt x="235" y="62"/>
                      <a:pt x="236" y="63"/>
                      <a:pt x="234" y="63"/>
                    </a:cubicBezTo>
                    <a:cubicBezTo>
                      <a:pt x="233" y="62"/>
                      <a:pt x="234" y="61"/>
                      <a:pt x="234" y="59"/>
                    </a:cubicBezTo>
                    <a:cubicBezTo>
                      <a:pt x="236" y="59"/>
                      <a:pt x="236" y="60"/>
                      <a:pt x="237" y="62"/>
                    </a:cubicBezTo>
                    <a:close/>
                    <a:moveTo>
                      <a:pt x="235" y="55"/>
                    </a:moveTo>
                    <a:cubicBezTo>
                      <a:pt x="235" y="54"/>
                      <a:pt x="235" y="53"/>
                      <a:pt x="235" y="53"/>
                    </a:cubicBezTo>
                    <a:cubicBezTo>
                      <a:pt x="235" y="53"/>
                      <a:pt x="236" y="55"/>
                      <a:pt x="235" y="55"/>
                    </a:cubicBezTo>
                    <a:close/>
                    <a:moveTo>
                      <a:pt x="235" y="68"/>
                    </a:moveTo>
                    <a:cubicBezTo>
                      <a:pt x="234" y="68"/>
                      <a:pt x="234" y="69"/>
                      <a:pt x="234" y="69"/>
                    </a:cubicBezTo>
                    <a:cubicBezTo>
                      <a:pt x="233" y="69"/>
                      <a:pt x="233" y="68"/>
                      <a:pt x="233" y="67"/>
                    </a:cubicBezTo>
                    <a:cubicBezTo>
                      <a:pt x="234" y="66"/>
                      <a:pt x="234" y="67"/>
                      <a:pt x="235" y="68"/>
                    </a:cubicBezTo>
                    <a:close/>
                    <a:moveTo>
                      <a:pt x="236" y="245"/>
                    </a:moveTo>
                    <a:cubicBezTo>
                      <a:pt x="235" y="246"/>
                      <a:pt x="235" y="244"/>
                      <a:pt x="234" y="244"/>
                    </a:cubicBezTo>
                    <a:cubicBezTo>
                      <a:pt x="234" y="243"/>
                      <a:pt x="235" y="243"/>
                      <a:pt x="236" y="242"/>
                    </a:cubicBezTo>
                    <a:cubicBezTo>
                      <a:pt x="237" y="242"/>
                      <a:pt x="235" y="245"/>
                      <a:pt x="236" y="245"/>
                    </a:cubicBezTo>
                    <a:close/>
                    <a:moveTo>
                      <a:pt x="224" y="172"/>
                    </a:moveTo>
                    <a:cubicBezTo>
                      <a:pt x="224" y="170"/>
                      <a:pt x="225" y="170"/>
                      <a:pt x="226" y="169"/>
                    </a:cubicBezTo>
                    <a:cubicBezTo>
                      <a:pt x="228" y="170"/>
                      <a:pt x="230" y="173"/>
                      <a:pt x="228" y="175"/>
                    </a:cubicBezTo>
                    <a:cubicBezTo>
                      <a:pt x="226" y="175"/>
                      <a:pt x="226" y="173"/>
                      <a:pt x="224" y="172"/>
                    </a:cubicBezTo>
                    <a:close/>
                    <a:moveTo>
                      <a:pt x="226" y="186"/>
                    </a:moveTo>
                    <a:cubicBezTo>
                      <a:pt x="226" y="186"/>
                      <a:pt x="225" y="187"/>
                      <a:pt x="226" y="187"/>
                    </a:cubicBezTo>
                    <a:cubicBezTo>
                      <a:pt x="224" y="187"/>
                      <a:pt x="224" y="186"/>
                      <a:pt x="223" y="185"/>
                    </a:cubicBezTo>
                    <a:cubicBezTo>
                      <a:pt x="224" y="185"/>
                      <a:pt x="224" y="185"/>
                      <a:pt x="225" y="184"/>
                    </a:cubicBezTo>
                    <a:cubicBezTo>
                      <a:pt x="226" y="184"/>
                      <a:pt x="226" y="185"/>
                      <a:pt x="226" y="186"/>
                    </a:cubicBezTo>
                    <a:close/>
                    <a:moveTo>
                      <a:pt x="210" y="126"/>
                    </a:moveTo>
                    <a:cubicBezTo>
                      <a:pt x="209" y="126"/>
                      <a:pt x="209" y="125"/>
                      <a:pt x="208" y="126"/>
                    </a:cubicBezTo>
                    <a:cubicBezTo>
                      <a:pt x="208" y="126"/>
                      <a:pt x="209" y="126"/>
                      <a:pt x="209" y="126"/>
                    </a:cubicBezTo>
                    <a:cubicBezTo>
                      <a:pt x="210" y="127"/>
                      <a:pt x="209" y="127"/>
                      <a:pt x="209" y="128"/>
                    </a:cubicBezTo>
                    <a:cubicBezTo>
                      <a:pt x="207" y="126"/>
                      <a:pt x="205" y="125"/>
                      <a:pt x="205" y="123"/>
                    </a:cubicBezTo>
                    <a:cubicBezTo>
                      <a:pt x="206" y="122"/>
                      <a:pt x="207" y="121"/>
                      <a:pt x="207" y="120"/>
                    </a:cubicBezTo>
                    <a:cubicBezTo>
                      <a:pt x="209" y="121"/>
                      <a:pt x="210" y="123"/>
                      <a:pt x="211" y="125"/>
                    </a:cubicBezTo>
                    <a:cubicBezTo>
                      <a:pt x="210" y="125"/>
                      <a:pt x="209" y="125"/>
                      <a:pt x="209" y="124"/>
                    </a:cubicBezTo>
                    <a:cubicBezTo>
                      <a:pt x="208" y="125"/>
                      <a:pt x="210" y="125"/>
                      <a:pt x="210" y="126"/>
                    </a:cubicBezTo>
                    <a:close/>
                    <a:moveTo>
                      <a:pt x="202" y="151"/>
                    </a:moveTo>
                    <a:cubicBezTo>
                      <a:pt x="201" y="150"/>
                      <a:pt x="198" y="148"/>
                      <a:pt x="199" y="145"/>
                    </a:cubicBezTo>
                    <a:cubicBezTo>
                      <a:pt x="201" y="145"/>
                      <a:pt x="201" y="147"/>
                      <a:pt x="202" y="147"/>
                    </a:cubicBezTo>
                    <a:cubicBezTo>
                      <a:pt x="201" y="146"/>
                      <a:pt x="201" y="145"/>
                      <a:pt x="200" y="145"/>
                    </a:cubicBezTo>
                    <a:cubicBezTo>
                      <a:pt x="201" y="145"/>
                      <a:pt x="203" y="147"/>
                      <a:pt x="203" y="149"/>
                    </a:cubicBezTo>
                    <a:cubicBezTo>
                      <a:pt x="203" y="149"/>
                      <a:pt x="203" y="149"/>
                      <a:pt x="203" y="150"/>
                    </a:cubicBezTo>
                    <a:cubicBezTo>
                      <a:pt x="202" y="149"/>
                      <a:pt x="202" y="148"/>
                      <a:pt x="200" y="147"/>
                    </a:cubicBezTo>
                    <a:cubicBezTo>
                      <a:pt x="201" y="149"/>
                      <a:pt x="203" y="150"/>
                      <a:pt x="202" y="151"/>
                    </a:cubicBezTo>
                    <a:close/>
                    <a:moveTo>
                      <a:pt x="196" y="151"/>
                    </a:moveTo>
                    <a:cubicBezTo>
                      <a:pt x="196" y="149"/>
                      <a:pt x="197" y="150"/>
                      <a:pt x="197" y="149"/>
                    </a:cubicBezTo>
                    <a:cubicBezTo>
                      <a:pt x="197" y="148"/>
                      <a:pt x="198" y="149"/>
                      <a:pt x="198" y="149"/>
                    </a:cubicBezTo>
                    <a:cubicBezTo>
                      <a:pt x="197" y="150"/>
                      <a:pt x="198" y="151"/>
                      <a:pt x="198" y="152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200" y="152"/>
                      <a:pt x="200" y="153"/>
                      <a:pt x="200" y="153"/>
                    </a:cubicBezTo>
                    <a:cubicBezTo>
                      <a:pt x="200" y="153"/>
                      <a:pt x="200" y="155"/>
                      <a:pt x="198" y="154"/>
                    </a:cubicBezTo>
                    <a:cubicBezTo>
                      <a:pt x="198" y="154"/>
                      <a:pt x="198" y="154"/>
                      <a:pt x="199" y="154"/>
                    </a:cubicBezTo>
                    <a:cubicBezTo>
                      <a:pt x="197" y="153"/>
                      <a:pt x="197" y="151"/>
                      <a:pt x="196" y="151"/>
                    </a:cubicBezTo>
                    <a:close/>
                    <a:moveTo>
                      <a:pt x="191" y="143"/>
                    </a:moveTo>
                    <a:cubicBezTo>
                      <a:pt x="192" y="143"/>
                      <a:pt x="192" y="143"/>
                      <a:pt x="193" y="143"/>
                    </a:cubicBezTo>
                    <a:cubicBezTo>
                      <a:pt x="194" y="145"/>
                      <a:pt x="196" y="145"/>
                      <a:pt x="195" y="148"/>
                    </a:cubicBezTo>
                    <a:cubicBezTo>
                      <a:pt x="193" y="148"/>
                      <a:pt x="193" y="146"/>
                      <a:pt x="191" y="146"/>
                    </a:cubicBezTo>
                    <a:cubicBezTo>
                      <a:pt x="192" y="145"/>
                      <a:pt x="191" y="144"/>
                      <a:pt x="191" y="143"/>
                    </a:cubicBezTo>
                    <a:close/>
                    <a:moveTo>
                      <a:pt x="190" y="98"/>
                    </a:moveTo>
                    <a:cubicBezTo>
                      <a:pt x="191" y="99"/>
                      <a:pt x="192" y="99"/>
                      <a:pt x="192" y="101"/>
                    </a:cubicBezTo>
                    <a:cubicBezTo>
                      <a:pt x="192" y="102"/>
                      <a:pt x="191" y="103"/>
                      <a:pt x="190" y="104"/>
                    </a:cubicBezTo>
                    <a:cubicBezTo>
                      <a:pt x="189" y="104"/>
                      <a:pt x="189" y="104"/>
                      <a:pt x="188" y="104"/>
                    </a:cubicBezTo>
                    <a:cubicBezTo>
                      <a:pt x="189" y="103"/>
                      <a:pt x="188" y="104"/>
                      <a:pt x="188" y="103"/>
                    </a:cubicBezTo>
                    <a:cubicBezTo>
                      <a:pt x="186" y="102"/>
                      <a:pt x="188" y="98"/>
                      <a:pt x="190" y="98"/>
                    </a:cubicBezTo>
                    <a:close/>
                    <a:moveTo>
                      <a:pt x="185" y="89"/>
                    </a:moveTo>
                    <a:cubicBezTo>
                      <a:pt x="186" y="85"/>
                      <a:pt x="191" y="92"/>
                      <a:pt x="189" y="93"/>
                    </a:cubicBezTo>
                    <a:cubicBezTo>
                      <a:pt x="187" y="92"/>
                      <a:pt x="187" y="90"/>
                      <a:pt x="185" y="89"/>
                    </a:cubicBezTo>
                    <a:close/>
                    <a:moveTo>
                      <a:pt x="231" y="129"/>
                    </a:moveTo>
                    <a:cubicBezTo>
                      <a:pt x="230" y="127"/>
                      <a:pt x="231" y="126"/>
                      <a:pt x="231" y="124"/>
                    </a:cubicBezTo>
                    <a:cubicBezTo>
                      <a:pt x="231" y="124"/>
                      <a:pt x="232" y="125"/>
                      <a:pt x="232" y="125"/>
                    </a:cubicBezTo>
                    <a:cubicBezTo>
                      <a:pt x="233" y="125"/>
                      <a:pt x="232" y="125"/>
                      <a:pt x="232" y="125"/>
                    </a:cubicBezTo>
                    <a:cubicBezTo>
                      <a:pt x="233" y="126"/>
                      <a:pt x="232" y="128"/>
                      <a:pt x="231" y="129"/>
                    </a:cubicBezTo>
                    <a:close/>
                    <a:moveTo>
                      <a:pt x="233" y="246"/>
                    </a:moveTo>
                    <a:cubicBezTo>
                      <a:pt x="234" y="246"/>
                      <a:pt x="234" y="248"/>
                      <a:pt x="235" y="248"/>
                    </a:cubicBezTo>
                    <a:cubicBezTo>
                      <a:pt x="235" y="249"/>
                      <a:pt x="234" y="250"/>
                      <a:pt x="233" y="250"/>
                    </a:cubicBezTo>
                    <a:cubicBezTo>
                      <a:pt x="233" y="248"/>
                      <a:pt x="231" y="247"/>
                      <a:pt x="233" y="246"/>
                    </a:cubicBezTo>
                    <a:close/>
                    <a:moveTo>
                      <a:pt x="233" y="251"/>
                    </a:moveTo>
                    <a:cubicBezTo>
                      <a:pt x="232" y="252"/>
                      <a:pt x="230" y="249"/>
                      <a:pt x="231" y="248"/>
                    </a:cubicBezTo>
                    <a:cubicBezTo>
                      <a:pt x="232" y="249"/>
                      <a:pt x="232" y="250"/>
                      <a:pt x="233" y="251"/>
                    </a:cubicBezTo>
                    <a:close/>
                    <a:moveTo>
                      <a:pt x="231" y="242"/>
                    </a:moveTo>
                    <a:cubicBezTo>
                      <a:pt x="231" y="241"/>
                      <a:pt x="231" y="240"/>
                      <a:pt x="231" y="240"/>
                    </a:cubicBezTo>
                    <a:cubicBezTo>
                      <a:pt x="232" y="239"/>
                      <a:pt x="231" y="237"/>
                      <a:pt x="232" y="235"/>
                    </a:cubicBezTo>
                    <a:cubicBezTo>
                      <a:pt x="233" y="236"/>
                      <a:pt x="234" y="237"/>
                      <a:pt x="235" y="238"/>
                    </a:cubicBezTo>
                    <a:cubicBezTo>
                      <a:pt x="234" y="240"/>
                      <a:pt x="234" y="242"/>
                      <a:pt x="231" y="242"/>
                    </a:cubicBezTo>
                    <a:close/>
                    <a:moveTo>
                      <a:pt x="229" y="95"/>
                    </a:moveTo>
                    <a:cubicBezTo>
                      <a:pt x="228" y="95"/>
                      <a:pt x="228" y="93"/>
                      <a:pt x="229" y="92"/>
                    </a:cubicBezTo>
                    <a:cubicBezTo>
                      <a:pt x="230" y="92"/>
                      <a:pt x="229" y="93"/>
                      <a:pt x="229" y="95"/>
                    </a:cubicBezTo>
                    <a:close/>
                    <a:moveTo>
                      <a:pt x="229" y="160"/>
                    </a:moveTo>
                    <a:cubicBezTo>
                      <a:pt x="227" y="159"/>
                      <a:pt x="227" y="158"/>
                      <a:pt x="226" y="157"/>
                    </a:cubicBezTo>
                    <a:cubicBezTo>
                      <a:pt x="228" y="155"/>
                      <a:pt x="229" y="157"/>
                      <a:pt x="229" y="160"/>
                    </a:cubicBezTo>
                    <a:close/>
                    <a:moveTo>
                      <a:pt x="229" y="167"/>
                    </a:moveTo>
                    <a:cubicBezTo>
                      <a:pt x="227" y="167"/>
                      <a:pt x="228" y="166"/>
                      <a:pt x="228" y="166"/>
                    </a:cubicBezTo>
                    <a:cubicBezTo>
                      <a:pt x="229" y="166"/>
                      <a:pt x="228" y="167"/>
                      <a:pt x="229" y="167"/>
                    </a:cubicBezTo>
                    <a:close/>
                    <a:moveTo>
                      <a:pt x="224" y="143"/>
                    </a:moveTo>
                    <a:cubicBezTo>
                      <a:pt x="226" y="142"/>
                      <a:pt x="227" y="146"/>
                      <a:pt x="228" y="147"/>
                    </a:cubicBezTo>
                    <a:cubicBezTo>
                      <a:pt x="229" y="148"/>
                      <a:pt x="227" y="147"/>
                      <a:pt x="227" y="149"/>
                    </a:cubicBezTo>
                    <a:cubicBezTo>
                      <a:pt x="226" y="147"/>
                      <a:pt x="224" y="146"/>
                      <a:pt x="223" y="145"/>
                    </a:cubicBezTo>
                    <a:cubicBezTo>
                      <a:pt x="224" y="144"/>
                      <a:pt x="224" y="146"/>
                      <a:pt x="225" y="146"/>
                    </a:cubicBezTo>
                    <a:cubicBezTo>
                      <a:pt x="226" y="145"/>
                      <a:pt x="223" y="145"/>
                      <a:pt x="224" y="143"/>
                    </a:cubicBezTo>
                    <a:close/>
                    <a:moveTo>
                      <a:pt x="228" y="153"/>
                    </a:moveTo>
                    <a:cubicBezTo>
                      <a:pt x="228" y="154"/>
                      <a:pt x="226" y="154"/>
                      <a:pt x="226" y="155"/>
                    </a:cubicBezTo>
                    <a:cubicBezTo>
                      <a:pt x="226" y="155"/>
                      <a:pt x="227" y="153"/>
                      <a:pt x="228" y="153"/>
                    </a:cubicBezTo>
                    <a:close/>
                    <a:moveTo>
                      <a:pt x="229" y="142"/>
                    </a:moveTo>
                    <a:cubicBezTo>
                      <a:pt x="227" y="142"/>
                      <a:pt x="226" y="140"/>
                      <a:pt x="228" y="139"/>
                    </a:cubicBezTo>
                    <a:cubicBezTo>
                      <a:pt x="228" y="140"/>
                      <a:pt x="229" y="140"/>
                      <a:pt x="229" y="142"/>
                    </a:cubicBezTo>
                    <a:close/>
                    <a:moveTo>
                      <a:pt x="225" y="111"/>
                    </a:moveTo>
                    <a:cubicBezTo>
                      <a:pt x="227" y="112"/>
                      <a:pt x="227" y="114"/>
                      <a:pt x="228" y="115"/>
                    </a:cubicBezTo>
                    <a:cubicBezTo>
                      <a:pt x="227" y="117"/>
                      <a:pt x="226" y="113"/>
                      <a:pt x="224" y="113"/>
                    </a:cubicBezTo>
                    <a:cubicBezTo>
                      <a:pt x="224" y="112"/>
                      <a:pt x="225" y="112"/>
                      <a:pt x="225" y="111"/>
                    </a:cubicBezTo>
                    <a:close/>
                    <a:moveTo>
                      <a:pt x="222" y="100"/>
                    </a:moveTo>
                    <a:cubicBezTo>
                      <a:pt x="224" y="101"/>
                      <a:pt x="226" y="104"/>
                      <a:pt x="227" y="105"/>
                    </a:cubicBezTo>
                    <a:cubicBezTo>
                      <a:pt x="224" y="105"/>
                      <a:pt x="223" y="102"/>
                      <a:pt x="222" y="100"/>
                    </a:cubicBezTo>
                    <a:close/>
                    <a:moveTo>
                      <a:pt x="227" y="120"/>
                    </a:moveTo>
                    <a:cubicBezTo>
                      <a:pt x="229" y="120"/>
                      <a:pt x="228" y="123"/>
                      <a:pt x="228" y="124"/>
                    </a:cubicBezTo>
                    <a:cubicBezTo>
                      <a:pt x="226" y="124"/>
                      <a:pt x="227" y="123"/>
                      <a:pt x="226" y="123"/>
                    </a:cubicBezTo>
                    <a:cubicBezTo>
                      <a:pt x="226" y="122"/>
                      <a:pt x="227" y="121"/>
                      <a:pt x="227" y="120"/>
                    </a:cubicBezTo>
                    <a:close/>
                    <a:moveTo>
                      <a:pt x="229" y="133"/>
                    </a:moveTo>
                    <a:cubicBezTo>
                      <a:pt x="228" y="131"/>
                      <a:pt x="224" y="130"/>
                      <a:pt x="226" y="128"/>
                    </a:cubicBezTo>
                    <a:cubicBezTo>
                      <a:pt x="228" y="128"/>
                      <a:pt x="229" y="130"/>
                      <a:pt x="229" y="133"/>
                    </a:cubicBezTo>
                    <a:close/>
                    <a:moveTo>
                      <a:pt x="228" y="107"/>
                    </a:moveTo>
                    <a:cubicBezTo>
                      <a:pt x="229" y="107"/>
                      <a:pt x="229" y="108"/>
                      <a:pt x="229" y="109"/>
                    </a:cubicBezTo>
                    <a:cubicBezTo>
                      <a:pt x="228" y="109"/>
                      <a:pt x="227" y="107"/>
                      <a:pt x="228" y="107"/>
                    </a:cubicBezTo>
                    <a:close/>
                    <a:moveTo>
                      <a:pt x="225" y="97"/>
                    </a:moveTo>
                    <a:cubicBezTo>
                      <a:pt x="225" y="97"/>
                      <a:pt x="226" y="96"/>
                      <a:pt x="226" y="95"/>
                    </a:cubicBezTo>
                    <a:cubicBezTo>
                      <a:pt x="228" y="96"/>
                      <a:pt x="230" y="99"/>
                      <a:pt x="229" y="102"/>
                    </a:cubicBezTo>
                    <a:cubicBezTo>
                      <a:pt x="227" y="101"/>
                      <a:pt x="226" y="99"/>
                      <a:pt x="225" y="97"/>
                    </a:cubicBezTo>
                    <a:close/>
                    <a:moveTo>
                      <a:pt x="223" y="87"/>
                    </a:moveTo>
                    <a:cubicBezTo>
                      <a:pt x="223" y="86"/>
                      <a:pt x="225" y="86"/>
                      <a:pt x="225" y="84"/>
                    </a:cubicBezTo>
                    <a:cubicBezTo>
                      <a:pt x="225" y="84"/>
                      <a:pt x="225" y="85"/>
                      <a:pt x="226" y="85"/>
                    </a:cubicBezTo>
                    <a:cubicBezTo>
                      <a:pt x="226" y="86"/>
                      <a:pt x="225" y="87"/>
                      <a:pt x="223" y="87"/>
                    </a:cubicBezTo>
                    <a:close/>
                    <a:moveTo>
                      <a:pt x="227" y="87"/>
                    </a:moveTo>
                    <a:cubicBezTo>
                      <a:pt x="229" y="88"/>
                      <a:pt x="228" y="90"/>
                      <a:pt x="227" y="91"/>
                    </a:cubicBezTo>
                    <a:cubicBezTo>
                      <a:pt x="225" y="91"/>
                      <a:pt x="225" y="89"/>
                      <a:pt x="226" y="87"/>
                    </a:cubicBezTo>
                    <a:cubicBezTo>
                      <a:pt x="226" y="87"/>
                      <a:pt x="226" y="87"/>
                      <a:pt x="227" y="87"/>
                    </a:cubicBezTo>
                    <a:close/>
                    <a:moveTo>
                      <a:pt x="232" y="152"/>
                    </a:moveTo>
                    <a:cubicBezTo>
                      <a:pt x="233" y="152"/>
                      <a:pt x="233" y="153"/>
                      <a:pt x="234" y="153"/>
                    </a:cubicBezTo>
                    <a:cubicBezTo>
                      <a:pt x="234" y="154"/>
                      <a:pt x="234" y="155"/>
                      <a:pt x="233" y="155"/>
                    </a:cubicBezTo>
                    <a:cubicBezTo>
                      <a:pt x="232" y="155"/>
                      <a:pt x="231" y="153"/>
                      <a:pt x="232" y="152"/>
                    </a:cubicBezTo>
                    <a:close/>
                    <a:moveTo>
                      <a:pt x="232" y="147"/>
                    </a:moveTo>
                    <a:cubicBezTo>
                      <a:pt x="232" y="144"/>
                      <a:pt x="234" y="145"/>
                      <a:pt x="235" y="147"/>
                    </a:cubicBezTo>
                    <a:cubicBezTo>
                      <a:pt x="235" y="148"/>
                      <a:pt x="233" y="148"/>
                      <a:pt x="233" y="149"/>
                    </a:cubicBezTo>
                    <a:cubicBezTo>
                      <a:pt x="233" y="148"/>
                      <a:pt x="232" y="148"/>
                      <a:pt x="232" y="147"/>
                    </a:cubicBezTo>
                    <a:close/>
                    <a:moveTo>
                      <a:pt x="232" y="157"/>
                    </a:moveTo>
                    <a:cubicBezTo>
                      <a:pt x="232" y="158"/>
                      <a:pt x="231" y="159"/>
                      <a:pt x="230" y="158"/>
                    </a:cubicBezTo>
                    <a:cubicBezTo>
                      <a:pt x="230" y="157"/>
                      <a:pt x="231" y="157"/>
                      <a:pt x="232" y="157"/>
                    </a:cubicBezTo>
                    <a:close/>
                    <a:moveTo>
                      <a:pt x="235" y="220"/>
                    </a:moveTo>
                    <a:cubicBezTo>
                      <a:pt x="234" y="219"/>
                      <a:pt x="234" y="218"/>
                      <a:pt x="233" y="217"/>
                    </a:cubicBezTo>
                    <a:cubicBezTo>
                      <a:pt x="233" y="216"/>
                      <a:pt x="234" y="215"/>
                      <a:pt x="235" y="214"/>
                    </a:cubicBezTo>
                    <a:cubicBezTo>
                      <a:pt x="236" y="216"/>
                      <a:pt x="235" y="218"/>
                      <a:pt x="235" y="220"/>
                    </a:cubicBezTo>
                    <a:close/>
                    <a:moveTo>
                      <a:pt x="235" y="208"/>
                    </a:moveTo>
                    <a:cubicBezTo>
                      <a:pt x="232" y="207"/>
                      <a:pt x="232" y="205"/>
                      <a:pt x="233" y="203"/>
                    </a:cubicBezTo>
                    <a:cubicBezTo>
                      <a:pt x="235" y="203"/>
                      <a:pt x="236" y="206"/>
                      <a:pt x="235" y="208"/>
                    </a:cubicBezTo>
                    <a:close/>
                    <a:moveTo>
                      <a:pt x="233" y="194"/>
                    </a:moveTo>
                    <a:cubicBezTo>
                      <a:pt x="233" y="194"/>
                      <a:pt x="233" y="195"/>
                      <a:pt x="234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2" y="197"/>
                      <a:pt x="232" y="196"/>
                      <a:pt x="231" y="196"/>
                    </a:cubicBezTo>
                    <a:cubicBezTo>
                      <a:pt x="231" y="195"/>
                      <a:pt x="232" y="195"/>
                      <a:pt x="233" y="194"/>
                    </a:cubicBezTo>
                    <a:close/>
                    <a:moveTo>
                      <a:pt x="230" y="187"/>
                    </a:moveTo>
                    <a:cubicBezTo>
                      <a:pt x="230" y="186"/>
                      <a:pt x="231" y="186"/>
                      <a:pt x="231" y="185"/>
                    </a:cubicBezTo>
                    <a:cubicBezTo>
                      <a:pt x="232" y="186"/>
                      <a:pt x="234" y="187"/>
                      <a:pt x="233" y="189"/>
                    </a:cubicBezTo>
                    <a:cubicBezTo>
                      <a:pt x="232" y="189"/>
                      <a:pt x="231" y="188"/>
                      <a:pt x="230" y="187"/>
                    </a:cubicBezTo>
                    <a:close/>
                    <a:moveTo>
                      <a:pt x="233" y="182"/>
                    </a:moveTo>
                    <a:cubicBezTo>
                      <a:pt x="233" y="180"/>
                      <a:pt x="234" y="180"/>
                      <a:pt x="234" y="179"/>
                    </a:cubicBezTo>
                    <a:cubicBezTo>
                      <a:pt x="236" y="180"/>
                      <a:pt x="235" y="182"/>
                      <a:pt x="235" y="184"/>
                    </a:cubicBezTo>
                    <a:cubicBezTo>
                      <a:pt x="234" y="185"/>
                      <a:pt x="234" y="182"/>
                      <a:pt x="233" y="182"/>
                    </a:cubicBezTo>
                    <a:close/>
                    <a:moveTo>
                      <a:pt x="234" y="175"/>
                    </a:moveTo>
                    <a:cubicBezTo>
                      <a:pt x="233" y="175"/>
                      <a:pt x="232" y="173"/>
                      <a:pt x="233" y="172"/>
                    </a:cubicBezTo>
                    <a:cubicBezTo>
                      <a:pt x="234" y="172"/>
                      <a:pt x="235" y="173"/>
                      <a:pt x="235" y="174"/>
                    </a:cubicBezTo>
                    <a:cubicBezTo>
                      <a:pt x="235" y="174"/>
                      <a:pt x="234" y="175"/>
                      <a:pt x="234" y="175"/>
                    </a:cubicBezTo>
                    <a:close/>
                    <a:moveTo>
                      <a:pt x="233" y="177"/>
                    </a:moveTo>
                    <a:cubicBezTo>
                      <a:pt x="233" y="178"/>
                      <a:pt x="231" y="178"/>
                      <a:pt x="231" y="179"/>
                    </a:cubicBezTo>
                    <a:cubicBezTo>
                      <a:pt x="230" y="179"/>
                      <a:pt x="230" y="176"/>
                      <a:pt x="231" y="175"/>
                    </a:cubicBezTo>
                    <a:cubicBezTo>
                      <a:pt x="232" y="175"/>
                      <a:pt x="232" y="176"/>
                      <a:pt x="233" y="177"/>
                    </a:cubicBezTo>
                    <a:close/>
                    <a:moveTo>
                      <a:pt x="230" y="170"/>
                    </a:moveTo>
                    <a:cubicBezTo>
                      <a:pt x="230" y="170"/>
                      <a:pt x="231" y="169"/>
                      <a:pt x="231" y="168"/>
                    </a:cubicBezTo>
                    <a:cubicBezTo>
                      <a:pt x="233" y="168"/>
                      <a:pt x="231" y="171"/>
                      <a:pt x="230" y="170"/>
                    </a:cubicBezTo>
                    <a:close/>
                    <a:moveTo>
                      <a:pt x="230" y="81"/>
                    </a:move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79"/>
                      <a:pt x="229" y="78"/>
                      <a:pt x="231" y="78"/>
                    </a:cubicBezTo>
                    <a:cubicBezTo>
                      <a:pt x="230" y="79"/>
                      <a:pt x="230" y="80"/>
                      <a:pt x="230" y="81"/>
                    </a:cubicBezTo>
                    <a:close/>
                    <a:moveTo>
                      <a:pt x="230" y="208"/>
                    </a:moveTo>
                    <a:cubicBezTo>
                      <a:pt x="232" y="209"/>
                      <a:pt x="232" y="210"/>
                      <a:pt x="233" y="211"/>
                    </a:cubicBezTo>
                    <a:cubicBezTo>
                      <a:pt x="232" y="212"/>
                      <a:pt x="232" y="213"/>
                      <a:pt x="231" y="214"/>
                    </a:cubicBezTo>
                    <a:cubicBezTo>
                      <a:pt x="230" y="213"/>
                      <a:pt x="229" y="210"/>
                      <a:pt x="230" y="208"/>
                    </a:cubicBezTo>
                    <a:close/>
                    <a:moveTo>
                      <a:pt x="233" y="219"/>
                    </a:moveTo>
                    <a:cubicBezTo>
                      <a:pt x="233" y="220"/>
                      <a:pt x="232" y="220"/>
                      <a:pt x="233" y="221"/>
                    </a:cubicBezTo>
                    <a:cubicBezTo>
                      <a:pt x="233" y="221"/>
                      <a:pt x="232" y="220"/>
                      <a:pt x="232" y="219"/>
                    </a:cubicBezTo>
                    <a:cubicBezTo>
                      <a:pt x="232" y="218"/>
                      <a:pt x="232" y="220"/>
                      <a:pt x="233" y="219"/>
                    </a:cubicBezTo>
                    <a:close/>
                    <a:moveTo>
                      <a:pt x="233" y="233"/>
                    </a:moveTo>
                    <a:cubicBezTo>
                      <a:pt x="234" y="232"/>
                      <a:pt x="234" y="230"/>
                      <a:pt x="236" y="231"/>
                    </a:cubicBezTo>
                    <a:cubicBezTo>
                      <a:pt x="235" y="232"/>
                      <a:pt x="235" y="233"/>
                      <a:pt x="235" y="234"/>
                    </a:cubicBezTo>
                    <a:cubicBezTo>
                      <a:pt x="234" y="234"/>
                      <a:pt x="234" y="233"/>
                      <a:pt x="233" y="233"/>
                    </a:cubicBezTo>
                    <a:close/>
                    <a:moveTo>
                      <a:pt x="235" y="192"/>
                    </a:moveTo>
                    <a:cubicBezTo>
                      <a:pt x="234" y="192"/>
                      <a:pt x="234" y="191"/>
                      <a:pt x="235" y="190"/>
                    </a:cubicBezTo>
                    <a:cubicBezTo>
                      <a:pt x="236" y="190"/>
                      <a:pt x="235" y="192"/>
                      <a:pt x="235" y="192"/>
                    </a:cubicBezTo>
                    <a:close/>
                    <a:moveTo>
                      <a:pt x="231" y="163"/>
                    </a:moveTo>
                    <a:cubicBezTo>
                      <a:pt x="231" y="162"/>
                      <a:pt x="232" y="160"/>
                      <a:pt x="233" y="160"/>
                    </a:cubicBezTo>
                    <a:cubicBezTo>
                      <a:pt x="235" y="160"/>
                      <a:pt x="235" y="163"/>
                      <a:pt x="235" y="165"/>
                    </a:cubicBezTo>
                    <a:cubicBezTo>
                      <a:pt x="233" y="168"/>
                      <a:pt x="232" y="164"/>
                      <a:pt x="231" y="163"/>
                    </a:cubicBezTo>
                    <a:close/>
                    <a:moveTo>
                      <a:pt x="234" y="140"/>
                    </a:moveTo>
                    <a:cubicBezTo>
                      <a:pt x="233" y="140"/>
                      <a:pt x="233" y="138"/>
                      <a:pt x="231" y="137"/>
                    </a:cubicBezTo>
                    <a:cubicBezTo>
                      <a:pt x="231" y="135"/>
                      <a:pt x="231" y="136"/>
                      <a:pt x="232" y="135"/>
                    </a:cubicBezTo>
                    <a:cubicBezTo>
                      <a:pt x="233" y="135"/>
                      <a:pt x="234" y="137"/>
                      <a:pt x="235" y="138"/>
                    </a:cubicBezTo>
                    <a:cubicBezTo>
                      <a:pt x="235" y="139"/>
                      <a:pt x="234" y="139"/>
                      <a:pt x="234" y="140"/>
                    </a:cubicBezTo>
                    <a:close/>
                    <a:moveTo>
                      <a:pt x="231" y="71"/>
                    </a:moveTo>
                    <a:cubicBezTo>
                      <a:pt x="229" y="70"/>
                      <a:pt x="230" y="70"/>
                      <a:pt x="230" y="69"/>
                    </a:cubicBezTo>
                    <a:cubicBezTo>
                      <a:pt x="231" y="68"/>
                      <a:pt x="231" y="71"/>
                      <a:pt x="231" y="71"/>
                    </a:cubicBezTo>
                    <a:close/>
                    <a:moveTo>
                      <a:pt x="229" y="69"/>
                    </a:moveTo>
                    <a:cubicBezTo>
                      <a:pt x="228" y="68"/>
                      <a:pt x="228" y="68"/>
                      <a:pt x="228" y="68"/>
                    </a:cubicBezTo>
                    <a:cubicBezTo>
                      <a:pt x="229" y="66"/>
                      <a:pt x="230" y="66"/>
                      <a:pt x="231" y="64"/>
                    </a:cubicBezTo>
                    <a:cubicBezTo>
                      <a:pt x="233" y="66"/>
                      <a:pt x="229" y="67"/>
                      <a:pt x="229" y="69"/>
                    </a:cubicBezTo>
                    <a:close/>
                    <a:moveTo>
                      <a:pt x="231" y="60"/>
                    </a:moveTo>
                    <a:cubicBezTo>
                      <a:pt x="230" y="59"/>
                      <a:pt x="231" y="58"/>
                      <a:pt x="229" y="58"/>
                    </a:cubicBezTo>
                    <a:cubicBezTo>
                      <a:pt x="230" y="57"/>
                      <a:pt x="231" y="57"/>
                      <a:pt x="232" y="55"/>
                    </a:cubicBezTo>
                    <a:cubicBezTo>
                      <a:pt x="232" y="56"/>
                      <a:pt x="233" y="60"/>
                      <a:pt x="231" y="60"/>
                    </a:cubicBezTo>
                    <a:close/>
                    <a:moveTo>
                      <a:pt x="230" y="61"/>
                    </a:moveTo>
                    <a:cubicBezTo>
                      <a:pt x="229" y="63"/>
                      <a:pt x="228" y="64"/>
                      <a:pt x="227" y="66"/>
                    </a:cubicBezTo>
                    <a:cubicBezTo>
                      <a:pt x="226" y="65"/>
                      <a:pt x="225" y="65"/>
                      <a:pt x="225" y="64"/>
                    </a:cubicBezTo>
                    <a:cubicBezTo>
                      <a:pt x="224" y="61"/>
                      <a:pt x="228" y="57"/>
                      <a:pt x="230" y="61"/>
                    </a:cubicBezTo>
                    <a:close/>
                    <a:moveTo>
                      <a:pt x="227" y="71"/>
                    </a:moveTo>
                    <a:cubicBezTo>
                      <a:pt x="229" y="71"/>
                      <a:pt x="229" y="73"/>
                      <a:pt x="230" y="74"/>
                    </a:cubicBezTo>
                    <a:cubicBezTo>
                      <a:pt x="229" y="75"/>
                      <a:pt x="228" y="77"/>
                      <a:pt x="227" y="78"/>
                    </a:cubicBezTo>
                    <a:cubicBezTo>
                      <a:pt x="225" y="77"/>
                      <a:pt x="225" y="74"/>
                      <a:pt x="224" y="74"/>
                    </a:cubicBezTo>
                    <a:cubicBezTo>
                      <a:pt x="225" y="73"/>
                      <a:pt x="226" y="73"/>
                      <a:pt x="227" y="71"/>
                    </a:cubicBezTo>
                    <a:close/>
                    <a:moveTo>
                      <a:pt x="225" y="80"/>
                    </a:moveTo>
                    <a:cubicBezTo>
                      <a:pt x="223" y="80"/>
                      <a:pt x="222" y="78"/>
                      <a:pt x="223" y="76"/>
                    </a:cubicBezTo>
                    <a:cubicBezTo>
                      <a:pt x="224" y="78"/>
                      <a:pt x="226" y="79"/>
                      <a:pt x="225" y="80"/>
                    </a:cubicBezTo>
                    <a:close/>
                    <a:moveTo>
                      <a:pt x="223" y="91"/>
                    </a:moveTo>
                    <a:cubicBezTo>
                      <a:pt x="224" y="91"/>
                      <a:pt x="225" y="92"/>
                      <a:pt x="225" y="94"/>
                    </a:cubicBezTo>
                    <a:cubicBezTo>
                      <a:pt x="223" y="96"/>
                      <a:pt x="222" y="92"/>
                      <a:pt x="223" y="91"/>
                    </a:cubicBezTo>
                    <a:close/>
                    <a:moveTo>
                      <a:pt x="222" y="114"/>
                    </a:moveTo>
                    <a:cubicBezTo>
                      <a:pt x="224" y="115"/>
                      <a:pt x="225" y="117"/>
                      <a:pt x="226" y="118"/>
                    </a:cubicBezTo>
                    <a:cubicBezTo>
                      <a:pt x="226" y="119"/>
                      <a:pt x="225" y="119"/>
                      <a:pt x="225" y="120"/>
                    </a:cubicBezTo>
                    <a:cubicBezTo>
                      <a:pt x="222" y="120"/>
                      <a:pt x="221" y="117"/>
                      <a:pt x="222" y="114"/>
                    </a:cubicBezTo>
                    <a:close/>
                    <a:moveTo>
                      <a:pt x="225" y="127"/>
                    </a:moveTo>
                    <a:cubicBezTo>
                      <a:pt x="224" y="127"/>
                      <a:pt x="224" y="126"/>
                      <a:pt x="223" y="127"/>
                    </a:cubicBezTo>
                    <a:cubicBezTo>
                      <a:pt x="223" y="125"/>
                      <a:pt x="224" y="126"/>
                      <a:pt x="224" y="125"/>
                    </a:cubicBezTo>
                    <a:cubicBezTo>
                      <a:pt x="226" y="125"/>
                      <a:pt x="225" y="126"/>
                      <a:pt x="225" y="127"/>
                    </a:cubicBezTo>
                    <a:close/>
                    <a:moveTo>
                      <a:pt x="223" y="122"/>
                    </a:moveTo>
                    <a:cubicBezTo>
                      <a:pt x="222" y="122"/>
                      <a:pt x="223" y="123"/>
                      <a:pt x="222" y="123"/>
                    </a:cubicBezTo>
                    <a:cubicBezTo>
                      <a:pt x="222" y="123"/>
                      <a:pt x="222" y="122"/>
                      <a:pt x="221" y="122"/>
                    </a:cubicBezTo>
                    <a:cubicBezTo>
                      <a:pt x="222" y="121"/>
                      <a:pt x="223" y="122"/>
                      <a:pt x="223" y="122"/>
                    </a:cubicBezTo>
                    <a:close/>
                    <a:moveTo>
                      <a:pt x="222" y="132"/>
                    </a:moveTo>
                    <a:cubicBezTo>
                      <a:pt x="224" y="133"/>
                      <a:pt x="227" y="135"/>
                      <a:pt x="225" y="138"/>
                    </a:cubicBezTo>
                    <a:cubicBezTo>
                      <a:pt x="223" y="138"/>
                      <a:pt x="222" y="135"/>
                      <a:pt x="221" y="133"/>
                    </a:cubicBezTo>
                    <a:cubicBezTo>
                      <a:pt x="221" y="133"/>
                      <a:pt x="222" y="133"/>
                      <a:pt x="222" y="132"/>
                    </a:cubicBezTo>
                    <a:close/>
                    <a:moveTo>
                      <a:pt x="221" y="138"/>
                    </a:moveTo>
                    <a:cubicBezTo>
                      <a:pt x="221" y="138"/>
                      <a:pt x="223" y="140"/>
                      <a:pt x="223" y="141"/>
                    </a:cubicBezTo>
                    <a:cubicBezTo>
                      <a:pt x="222" y="141"/>
                      <a:pt x="221" y="141"/>
                      <a:pt x="221" y="142"/>
                    </a:cubicBezTo>
                    <a:cubicBezTo>
                      <a:pt x="221" y="142"/>
                      <a:pt x="222" y="139"/>
                      <a:pt x="221" y="138"/>
                    </a:cubicBezTo>
                    <a:close/>
                    <a:moveTo>
                      <a:pt x="221" y="70"/>
                    </a:moveTo>
                    <a:cubicBezTo>
                      <a:pt x="220" y="70"/>
                      <a:pt x="221" y="68"/>
                      <a:pt x="221" y="68"/>
                    </a:cubicBezTo>
                    <a:cubicBezTo>
                      <a:pt x="222" y="68"/>
                      <a:pt x="221" y="70"/>
                      <a:pt x="221" y="70"/>
                    </a:cubicBezTo>
                    <a:close/>
                    <a:moveTo>
                      <a:pt x="221" y="83"/>
                    </a:moveTo>
                    <a:cubicBezTo>
                      <a:pt x="218" y="82"/>
                      <a:pt x="218" y="80"/>
                      <a:pt x="220" y="78"/>
                    </a:cubicBezTo>
                    <a:cubicBezTo>
                      <a:pt x="222" y="78"/>
                      <a:pt x="220" y="81"/>
                      <a:pt x="221" y="83"/>
                    </a:cubicBezTo>
                    <a:close/>
                    <a:moveTo>
                      <a:pt x="204" y="121"/>
                    </a:moveTo>
                    <a:cubicBezTo>
                      <a:pt x="202" y="121"/>
                      <a:pt x="201" y="119"/>
                      <a:pt x="200" y="118"/>
                    </a:cubicBezTo>
                    <a:cubicBezTo>
                      <a:pt x="201" y="113"/>
                      <a:pt x="204" y="114"/>
                      <a:pt x="205" y="117"/>
                    </a:cubicBezTo>
                    <a:cubicBezTo>
                      <a:pt x="206" y="118"/>
                      <a:pt x="205" y="119"/>
                      <a:pt x="205" y="119"/>
                    </a:cubicBezTo>
                    <a:cubicBezTo>
                      <a:pt x="204" y="120"/>
                      <a:pt x="204" y="119"/>
                      <a:pt x="203" y="118"/>
                    </a:cubicBezTo>
                    <a:cubicBezTo>
                      <a:pt x="203" y="119"/>
                      <a:pt x="205" y="120"/>
                      <a:pt x="204" y="121"/>
                    </a:cubicBezTo>
                    <a:close/>
                    <a:moveTo>
                      <a:pt x="192" y="110"/>
                    </a:moveTo>
                    <a:cubicBezTo>
                      <a:pt x="191" y="111"/>
                      <a:pt x="191" y="112"/>
                      <a:pt x="190" y="111"/>
                    </a:cubicBezTo>
                    <a:cubicBezTo>
                      <a:pt x="190" y="112"/>
                      <a:pt x="191" y="112"/>
                      <a:pt x="191" y="113"/>
                    </a:cubicBezTo>
                    <a:cubicBezTo>
                      <a:pt x="188" y="113"/>
                      <a:pt x="188" y="109"/>
                      <a:pt x="191" y="108"/>
                    </a:cubicBezTo>
                    <a:cubicBezTo>
                      <a:pt x="189" y="110"/>
                      <a:pt x="191" y="109"/>
                      <a:pt x="192" y="110"/>
                    </a:cubicBezTo>
                    <a:close/>
                    <a:moveTo>
                      <a:pt x="218" y="89"/>
                    </a:moveTo>
                    <a:cubicBezTo>
                      <a:pt x="217" y="91"/>
                      <a:pt x="215" y="86"/>
                      <a:pt x="215" y="85"/>
                    </a:cubicBezTo>
                    <a:cubicBezTo>
                      <a:pt x="217" y="86"/>
                      <a:pt x="217" y="88"/>
                      <a:pt x="218" y="89"/>
                    </a:cubicBezTo>
                    <a:close/>
                    <a:moveTo>
                      <a:pt x="215" y="85"/>
                    </a:moveTo>
                    <a:cubicBezTo>
                      <a:pt x="216" y="84"/>
                      <a:pt x="217" y="83"/>
                      <a:pt x="217" y="82"/>
                    </a:cubicBezTo>
                    <a:cubicBezTo>
                      <a:pt x="218" y="84"/>
                      <a:pt x="222" y="87"/>
                      <a:pt x="218" y="88"/>
                    </a:cubicBezTo>
                    <a:cubicBezTo>
                      <a:pt x="218" y="87"/>
                      <a:pt x="217" y="86"/>
                      <a:pt x="215" y="85"/>
                    </a:cubicBezTo>
                    <a:close/>
                    <a:moveTo>
                      <a:pt x="218" y="95"/>
                    </a:moveTo>
                    <a:cubicBezTo>
                      <a:pt x="217" y="95"/>
                      <a:pt x="217" y="94"/>
                      <a:pt x="217" y="93"/>
                    </a:cubicBezTo>
                    <a:cubicBezTo>
                      <a:pt x="218" y="93"/>
                      <a:pt x="219" y="94"/>
                      <a:pt x="218" y="95"/>
                    </a:cubicBezTo>
                    <a:close/>
                    <a:moveTo>
                      <a:pt x="209" y="101"/>
                    </a:moveTo>
                    <a:cubicBezTo>
                      <a:pt x="207" y="101"/>
                      <a:pt x="205" y="98"/>
                      <a:pt x="206" y="95"/>
                    </a:cubicBezTo>
                    <a:cubicBezTo>
                      <a:pt x="208" y="97"/>
                      <a:pt x="211" y="99"/>
                      <a:pt x="210" y="100"/>
                    </a:cubicBezTo>
                    <a:cubicBezTo>
                      <a:pt x="210" y="101"/>
                      <a:pt x="208" y="100"/>
                      <a:pt x="209" y="101"/>
                    </a:cubicBezTo>
                    <a:close/>
                    <a:moveTo>
                      <a:pt x="206" y="104"/>
                    </a:moveTo>
                    <a:cubicBezTo>
                      <a:pt x="206" y="105"/>
                      <a:pt x="206" y="107"/>
                      <a:pt x="204" y="106"/>
                    </a:cubicBezTo>
                    <a:cubicBezTo>
                      <a:pt x="203" y="105"/>
                      <a:pt x="203" y="104"/>
                      <a:pt x="201" y="103"/>
                    </a:cubicBezTo>
                    <a:cubicBezTo>
                      <a:pt x="202" y="102"/>
                      <a:pt x="203" y="100"/>
                      <a:pt x="204" y="99"/>
                    </a:cubicBezTo>
                    <a:cubicBezTo>
                      <a:pt x="206" y="100"/>
                      <a:pt x="207" y="102"/>
                      <a:pt x="207" y="103"/>
                    </a:cubicBezTo>
                    <a:cubicBezTo>
                      <a:pt x="207" y="104"/>
                      <a:pt x="206" y="104"/>
                      <a:pt x="205" y="103"/>
                    </a:cubicBezTo>
                    <a:cubicBezTo>
                      <a:pt x="205" y="104"/>
                      <a:pt x="206" y="104"/>
                      <a:pt x="206" y="104"/>
                    </a:cubicBezTo>
                    <a:close/>
                    <a:moveTo>
                      <a:pt x="195" y="118"/>
                    </a:moveTo>
                    <a:cubicBezTo>
                      <a:pt x="193" y="118"/>
                      <a:pt x="193" y="116"/>
                      <a:pt x="192" y="115"/>
                    </a:cubicBezTo>
                    <a:cubicBezTo>
                      <a:pt x="192" y="114"/>
                      <a:pt x="193" y="114"/>
                      <a:pt x="193" y="113"/>
                    </a:cubicBezTo>
                    <a:cubicBezTo>
                      <a:pt x="195" y="113"/>
                      <a:pt x="196" y="115"/>
                      <a:pt x="196" y="117"/>
                    </a:cubicBezTo>
                    <a:cubicBezTo>
                      <a:pt x="196" y="117"/>
                      <a:pt x="195" y="117"/>
                      <a:pt x="195" y="117"/>
                    </a:cubicBezTo>
                    <a:cubicBezTo>
                      <a:pt x="195" y="118"/>
                      <a:pt x="196" y="118"/>
                      <a:pt x="195" y="118"/>
                    </a:cubicBezTo>
                    <a:close/>
                    <a:moveTo>
                      <a:pt x="195" y="111"/>
                    </a:moveTo>
                    <a:cubicBezTo>
                      <a:pt x="195" y="110"/>
                      <a:pt x="196" y="109"/>
                      <a:pt x="197" y="107"/>
                    </a:cubicBezTo>
                    <a:cubicBezTo>
                      <a:pt x="199" y="108"/>
                      <a:pt x="199" y="110"/>
                      <a:pt x="200" y="111"/>
                    </a:cubicBezTo>
                    <a:cubicBezTo>
                      <a:pt x="199" y="116"/>
                      <a:pt x="197" y="115"/>
                      <a:pt x="195" y="111"/>
                    </a:cubicBezTo>
                    <a:close/>
                    <a:moveTo>
                      <a:pt x="199" y="106"/>
                    </a:moveTo>
                    <a:cubicBezTo>
                      <a:pt x="198" y="105"/>
                      <a:pt x="199" y="105"/>
                      <a:pt x="199" y="104"/>
                    </a:cubicBezTo>
                    <a:cubicBezTo>
                      <a:pt x="201" y="105"/>
                      <a:pt x="202" y="107"/>
                      <a:pt x="203" y="108"/>
                    </a:cubicBezTo>
                    <a:cubicBezTo>
                      <a:pt x="203" y="109"/>
                      <a:pt x="202" y="110"/>
                      <a:pt x="201" y="110"/>
                    </a:cubicBezTo>
                    <a:cubicBezTo>
                      <a:pt x="201" y="108"/>
                      <a:pt x="199" y="107"/>
                      <a:pt x="199" y="106"/>
                    </a:cubicBezTo>
                    <a:close/>
                    <a:moveTo>
                      <a:pt x="208" y="94"/>
                    </a:moveTo>
                    <a:cubicBezTo>
                      <a:pt x="209" y="93"/>
                      <a:pt x="209" y="91"/>
                      <a:pt x="211" y="90"/>
                    </a:cubicBezTo>
                    <a:cubicBezTo>
                      <a:pt x="212" y="92"/>
                      <a:pt x="213" y="93"/>
                      <a:pt x="214" y="95"/>
                    </a:cubicBezTo>
                    <a:cubicBezTo>
                      <a:pt x="213" y="97"/>
                      <a:pt x="212" y="96"/>
                      <a:pt x="212" y="98"/>
                    </a:cubicBezTo>
                    <a:cubicBezTo>
                      <a:pt x="210" y="98"/>
                      <a:pt x="209" y="95"/>
                      <a:pt x="208" y="94"/>
                    </a:cubicBezTo>
                    <a:close/>
                    <a:moveTo>
                      <a:pt x="209" y="83"/>
                    </a:moveTo>
                    <a:cubicBezTo>
                      <a:pt x="210" y="83"/>
                      <a:pt x="212" y="85"/>
                      <a:pt x="211" y="86"/>
                    </a:cubicBezTo>
                    <a:cubicBezTo>
                      <a:pt x="210" y="85"/>
                      <a:pt x="208" y="84"/>
                      <a:pt x="209" y="83"/>
                    </a:cubicBezTo>
                    <a:close/>
                    <a:moveTo>
                      <a:pt x="212" y="89"/>
                    </a:moveTo>
                    <a:cubicBezTo>
                      <a:pt x="213" y="89"/>
                      <a:pt x="213" y="88"/>
                      <a:pt x="213" y="87"/>
                    </a:cubicBezTo>
                    <a:cubicBezTo>
                      <a:pt x="214" y="89"/>
                      <a:pt x="215" y="90"/>
                      <a:pt x="216" y="92"/>
                    </a:cubicBezTo>
                    <a:cubicBezTo>
                      <a:pt x="214" y="92"/>
                      <a:pt x="214" y="90"/>
                      <a:pt x="212" y="89"/>
                    </a:cubicBezTo>
                    <a:close/>
                    <a:moveTo>
                      <a:pt x="214" y="82"/>
                    </a:moveTo>
                    <a:cubicBezTo>
                      <a:pt x="214" y="81"/>
                      <a:pt x="213" y="81"/>
                      <a:pt x="212" y="80"/>
                    </a:cubicBezTo>
                    <a:cubicBezTo>
                      <a:pt x="212" y="82"/>
                      <a:pt x="214" y="83"/>
                      <a:pt x="213" y="83"/>
                    </a:cubicBezTo>
                    <a:cubicBezTo>
                      <a:pt x="212" y="83"/>
                      <a:pt x="212" y="82"/>
                      <a:pt x="211" y="81"/>
                    </a:cubicBezTo>
                    <a:cubicBezTo>
                      <a:pt x="212" y="80"/>
                      <a:pt x="213" y="79"/>
                      <a:pt x="213" y="78"/>
                    </a:cubicBezTo>
                    <a:cubicBezTo>
                      <a:pt x="215" y="78"/>
                      <a:pt x="216" y="82"/>
                      <a:pt x="214" y="82"/>
                    </a:cubicBezTo>
                    <a:close/>
                    <a:moveTo>
                      <a:pt x="211" y="76"/>
                    </a:moveTo>
                    <a:cubicBezTo>
                      <a:pt x="210" y="76"/>
                      <a:pt x="210" y="75"/>
                      <a:pt x="210" y="75"/>
                    </a:cubicBezTo>
                    <a:cubicBezTo>
                      <a:pt x="209" y="75"/>
                      <a:pt x="211" y="76"/>
                      <a:pt x="210" y="77"/>
                    </a:cubicBezTo>
                    <a:cubicBezTo>
                      <a:pt x="210" y="77"/>
                      <a:pt x="209" y="77"/>
                      <a:pt x="209" y="78"/>
                    </a:cubicBezTo>
                    <a:cubicBezTo>
                      <a:pt x="205" y="76"/>
                      <a:pt x="206" y="74"/>
                      <a:pt x="208" y="70"/>
                    </a:cubicBezTo>
                    <a:cubicBezTo>
                      <a:pt x="210" y="72"/>
                      <a:pt x="211" y="73"/>
                      <a:pt x="211" y="75"/>
                    </a:cubicBezTo>
                    <a:cubicBezTo>
                      <a:pt x="211" y="75"/>
                      <a:pt x="211" y="75"/>
                      <a:pt x="211" y="76"/>
                    </a:cubicBezTo>
                    <a:close/>
                    <a:moveTo>
                      <a:pt x="207" y="81"/>
                    </a:moveTo>
                    <a:cubicBezTo>
                      <a:pt x="206" y="82"/>
                      <a:pt x="206" y="79"/>
                      <a:pt x="204" y="80"/>
                    </a:cubicBezTo>
                    <a:cubicBezTo>
                      <a:pt x="204" y="79"/>
                      <a:pt x="204" y="78"/>
                      <a:pt x="203" y="78"/>
                    </a:cubicBezTo>
                    <a:cubicBezTo>
                      <a:pt x="203" y="77"/>
                      <a:pt x="204" y="77"/>
                      <a:pt x="204" y="76"/>
                    </a:cubicBezTo>
                    <a:cubicBezTo>
                      <a:pt x="205" y="77"/>
                      <a:pt x="206" y="79"/>
                      <a:pt x="207" y="81"/>
                    </a:cubicBezTo>
                    <a:close/>
                    <a:moveTo>
                      <a:pt x="207" y="86"/>
                    </a:moveTo>
                    <a:cubicBezTo>
                      <a:pt x="208" y="86"/>
                      <a:pt x="209" y="87"/>
                      <a:pt x="209" y="88"/>
                    </a:cubicBezTo>
                    <a:cubicBezTo>
                      <a:pt x="208" y="90"/>
                      <a:pt x="208" y="91"/>
                      <a:pt x="205" y="92"/>
                    </a:cubicBezTo>
                    <a:cubicBezTo>
                      <a:pt x="205" y="91"/>
                      <a:pt x="206" y="90"/>
                      <a:pt x="204" y="90"/>
                    </a:cubicBezTo>
                    <a:cubicBezTo>
                      <a:pt x="205" y="88"/>
                      <a:pt x="206" y="87"/>
                      <a:pt x="207" y="86"/>
                    </a:cubicBezTo>
                    <a:close/>
                    <a:moveTo>
                      <a:pt x="205" y="94"/>
                    </a:moveTo>
                    <a:cubicBezTo>
                      <a:pt x="204" y="94"/>
                      <a:pt x="204" y="95"/>
                      <a:pt x="204" y="95"/>
                    </a:cubicBezTo>
                    <a:cubicBezTo>
                      <a:pt x="203" y="94"/>
                      <a:pt x="203" y="94"/>
                      <a:pt x="202" y="93"/>
                    </a:cubicBezTo>
                    <a:cubicBezTo>
                      <a:pt x="202" y="92"/>
                      <a:pt x="203" y="92"/>
                      <a:pt x="203" y="91"/>
                    </a:cubicBezTo>
                    <a:cubicBezTo>
                      <a:pt x="204" y="92"/>
                      <a:pt x="205" y="93"/>
                      <a:pt x="205" y="94"/>
                    </a:cubicBezTo>
                    <a:close/>
                    <a:moveTo>
                      <a:pt x="202" y="96"/>
                    </a:moveTo>
                    <a:cubicBezTo>
                      <a:pt x="202" y="98"/>
                      <a:pt x="200" y="98"/>
                      <a:pt x="200" y="100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8" y="97"/>
                      <a:pt x="199" y="96"/>
                      <a:pt x="200" y="94"/>
                    </a:cubicBezTo>
                    <a:cubicBezTo>
                      <a:pt x="201" y="95"/>
                      <a:pt x="202" y="96"/>
                      <a:pt x="202" y="96"/>
                    </a:cubicBezTo>
                    <a:close/>
                    <a:moveTo>
                      <a:pt x="198" y="103"/>
                    </a:moveTo>
                    <a:cubicBezTo>
                      <a:pt x="196" y="104"/>
                      <a:pt x="196" y="103"/>
                      <a:pt x="195" y="102"/>
                    </a:cubicBezTo>
                    <a:cubicBezTo>
                      <a:pt x="195" y="101"/>
                      <a:pt x="196" y="101"/>
                      <a:pt x="196" y="100"/>
                    </a:cubicBezTo>
                    <a:cubicBezTo>
                      <a:pt x="198" y="100"/>
                      <a:pt x="199" y="102"/>
                      <a:pt x="198" y="103"/>
                    </a:cubicBezTo>
                    <a:close/>
                    <a:moveTo>
                      <a:pt x="196" y="105"/>
                    </a:moveTo>
                    <a:cubicBezTo>
                      <a:pt x="195" y="106"/>
                      <a:pt x="195" y="107"/>
                      <a:pt x="194" y="108"/>
                    </a:cubicBezTo>
                    <a:cubicBezTo>
                      <a:pt x="192" y="109"/>
                      <a:pt x="192" y="107"/>
                      <a:pt x="191" y="107"/>
                    </a:cubicBezTo>
                    <a:cubicBezTo>
                      <a:pt x="191" y="105"/>
                      <a:pt x="193" y="105"/>
                      <a:pt x="194" y="103"/>
                    </a:cubicBezTo>
                    <a:cubicBezTo>
                      <a:pt x="195" y="103"/>
                      <a:pt x="195" y="105"/>
                      <a:pt x="196" y="105"/>
                    </a:cubicBezTo>
                    <a:close/>
                    <a:moveTo>
                      <a:pt x="189" y="114"/>
                    </a:moveTo>
                    <a:cubicBezTo>
                      <a:pt x="189" y="116"/>
                      <a:pt x="188" y="116"/>
                      <a:pt x="187" y="117"/>
                    </a:cubicBezTo>
                    <a:cubicBezTo>
                      <a:pt x="186" y="118"/>
                      <a:pt x="186" y="116"/>
                      <a:pt x="185" y="116"/>
                    </a:cubicBezTo>
                    <a:cubicBezTo>
                      <a:pt x="185" y="114"/>
                      <a:pt x="186" y="114"/>
                      <a:pt x="187" y="112"/>
                    </a:cubicBezTo>
                    <a:cubicBezTo>
                      <a:pt x="188" y="112"/>
                      <a:pt x="188" y="114"/>
                      <a:pt x="189" y="114"/>
                    </a:cubicBezTo>
                    <a:close/>
                    <a:moveTo>
                      <a:pt x="187" y="121"/>
                    </a:moveTo>
                    <a:cubicBezTo>
                      <a:pt x="188" y="122"/>
                      <a:pt x="189" y="124"/>
                      <a:pt x="190" y="125"/>
                    </a:cubicBezTo>
                    <a:cubicBezTo>
                      <a:pt x="190" y="126"/>
                      <a:pt x="190" y="127"/>
                      <a:pt x="188" y="127"/>
                    </a:cubicBezTo>
                    <a:cubicBezTo>
                      <a:pt x="189" y="125"/>
                      <a:pt x="187" y="124"/>
                      <a:pt x="186" y="122"/>
                    </a:cubicBezTo>
                    <a:cubicBezTo>
                      <a:pt x="186" y="122"/>
                      <a:pt x="187" y="122"/>
                      <a:pt x="187" y="121"/>
                    </a:cubicBezTo>
                    <a:close/>
                    <a:moveTo>
                      <a:pt x="188" y="120"/>
                    </a:moveTo>
                    <a:cubicBezTo>
                      <a:pt x="189" y="115"/>
                      <a:pt x="192" y="118"/>
                      <a:pt x="194" y="121"/>
                    </a:cubicBezTo>
                    <a:cubicBezTo>
                      <a:pt x="192" y="121"/>
                      <a:pt x="193" y="124"/>
                      <a:pt x="191" y="124"/>
                    </a:cubicBezTo>
                    <a:cubicBezTo>
                      <a:pt x="190" y="122"/>
                      <a:pt x="189" y="121"/>
                      <a:pt x="188" y="120"/>
                    </a:cubicBezTo>
                    <a:close/>
                    <a:moveTo>
                      <a:pt x="191" y="127"/>
                    </a:moveTo>
                    <a:cubicBezTo>
                      <a:pt x="193" y="128"/>
                      <a:pt x="194" y="131"/>
                      <a:pt x="196" y="132"/>
                    </a:cubicBezTo>
                    <a:cubicBezTo>
                      <a:pt x="195" y="133"/>
                      <a:pt x="195" y="133"/>
                      <a:pt x="195" y="134"/>
                    </a:cubicBezTo>
                    <a:cubicBezTo>
                      <a:pt x="194" y="134"/>
                      <a:pt x="194" y="133"/>
                      <a:pt x="193" y="134"/>
                    </a:cubicBezTo>
                    <a:cubicBezTo>
                      <a:pt x="193" y="132"/>
                      <a:pt x="192" y="130"/>
                      <a:pt x="191" y="130"/>
                    </a:cubicBezTo>
                    <a:cubicBezTo>
                      <a:pt x="191" y="129"/>
                      <a:pt x="191" y="128"/>
                      <a:pt x="191" y="127"/>
                    </a:cubicBezTo>
                    <a:close/>
                    <a:moveTo>
                      <a:pt x="193" y="125"/>
                    </a:moveTo>
                    <a:cubicBezTo>
                      <a:pt x="195" y="121"/>
                      <a:pt x="198" y="125"/>
                      <a:pt x="199" y="128"/>
                    </a:cubicBezTo>
                    <a:cubicBezTo>
                      <a:pt x="197" y="129"/>
                      <a:pt x="198" y="129"/>
                      <a:pt x="197" y="130"/>
                    </a:cubicBezTo>
                    <a:cubicBezTo>
                      <a:pt x="195" y="129"/>
                      <a:pt x="194" y="127"/>
                      <a:pt x="193" y="125"/>
                    </a:cubicBezTo>
                    <a:close/>
                    <a:moveTo>
                      <a:pt x="201" y="138"/>
                    </a:moveTo>
                    <a:cubicBezTo>
                      <a:pt x="201" y="139"/>
                      <a:pt x="200" y="139"/>
                      <a:pt x="200" y="140"/>
                    </a:cubicBezTo>
                    <a:cubicBezTo>
                      <a:pt x="198" y="139"/>
                      <a:pt x="197" y="138"/>
                      <a:pt x="196" y="136"/>
                    </a:cubicBezTo>
                    <a:cubicBezTo>
                      <a:pt x="198" y="132"/>
                      <a:pt x="200" y="137"/>
                      <a:pt x="201" y="138"/>
                    </a:cubicBezTo>
                    <a:close/>
                    <a:moveTo>
                      <a:pt x="199" y="132"/>
                    </a:moveTo>
                    <a:cubicBezTo>
                      <a:pt x="199" y="131"/>
                      <a:pt x="200" y="131"/>
                      <a:pt x="200" y="130"/>
                    </a:cubicBezTo>
                    <a:cubicBezTo>
                      <a:pt x="202" y="131"/>
                      <a:pt x="203" y="132"/>
                      <a:pt x="204" y="135"/>
                    </a:cubicBezTo>
                    <a:cubicBezTo>
                      <a:pt x="203" y="135"/>
                      <a:pt x="203" y="136"/>
                      <a:pt x="202" y="136"/>
                    </a:cubicBezTo>
                    <a:cubicBezTo>
                      <a:pt x="201" y="134"/>
                      <a:pt x="199" y="134"/>
                      <a:pt x="199" y="132"/>
                    </a:cubicBezTo>
                    <a:close/>
                    <a:moveTo>
                      <a:pt x="197" y="121"/>
                    </a:moveTo>
                    <a:cubicBezTo>
                      <a:pt x="196" y="120"/>
                      <a:pt x="199" y="120"/>
                      <a:pt x="198" y="119"/>
                    </a:cubicBezTo>
                    <a:cubicBezTo>
                      <a:pt x="200" y="120"/>
                      <a:pt x="201" y="122"/>
                      <a:pt x="202" y="123"/>
                    </a:cubicBezTo>
                    <a:cubicBezTo>
                      <a:pt x="201" y="124"/>
                      <a:pt x="201" y="125"/>
                      <a:pt x="200" y="126"/>
                    </a:cubicBezTo>
                    <a:cubicBezTo>
                      <a:pt x="199" y="125"/>
                      <a:pt x="198" y="123"/>
                      <a:pt x="197" y="121"/>
                    </a:cubicBezTo>
                    <a:close/>
                    <a:moveTo>
                      <a:pt x="204" y="113"/>
                    </a:moveTo>
                    <a:cubicBezTo>
                      <a:pt x="204" y="112"/>
                      <a:pt x="204" y="111"/>
                      <a:pt x="204" y="110"/>
                    </a:cubicBezTo>
                    <a:cubicBezTo>
                      <a:pt x="206" y="111"/>
                      <a:pt x="207" y="113"/>
                      <a:pt x="208" y="115"/>
                    </a:cubicBezTo>
                    <a:cubicBezTo>
                      <a:pt x="207" y="115"/>
                      <a:pt x="208" y="116"/>
                      <a:pt x="207" y="116"/>
                    </a:cubicBezTo>
                    <a:cubicBezTo>
                      <a:pt x="206" y="115"/>
                      <a:pt x="206" y="113"/>
                      <a:pt x="204" y="113"/>
                    </a:cubicBezTo>
                    <a:close/>
                    <a:moveTo>
                      <a:pt x="206" y="108"/>
                    </a:moveTo>
                    <a:cubicBezTo>
                      <a:pt x="207" y="108"/>
                      <a:pt x="208" y="106"/>
                      <a:pt x="208" y="107"/>
                    </a:cubicBezTo>
                    <a:cubicBezTo>
                      <a:pt x="209" y="109"/>
                      <a:pt x="210" y="110"/>
                      <a:pt x="211" y="112"/>
                    </a:cubicBezTo>
                    <a:cubicBezTo>
                      <a:pt x="208" y="113"/>
                      <a:pt x="207" y="110"/>
                      <a:pt x="206" y="108"/>
                    </a:cubicBezTo>
                    <a:close/>
                    <a:moveTo>
                      <a:pt x="209" y="105"/>
                    </a:moveTo>
                    <a:cubicBezTo>
                      <a:pt x="210" y="106"/>
                      <a:pt x="213" y="109"/>
                      <a:pt x="212" y="111"/>
                    </a:cubicBezTo>
                    <a:cubicBezTo>
                      <a:pt x="210" y="109"/>
                      <a:pt x="207" y="107"/>
                      <a:pt x="209" y="105"/>
                    </a:cubicBezTo>
                    <a:close/>
                    <a:moveTo>
                      <a:pt x="210" y="104"/>
                    </a:moveTo>
                    <a:cubicBezTo>
                      <a:pt x="210" y="103"/>
                      <a:pt x="211" y="102"/>
                      <a:pt x="212" y="102"/>
                    </a:cubicBezTo>
                    <a:cubicBezTo>
                      <a:pt x="213" y="103"/>
                      <a:pt x="214" y="104"/>
                      <a:pt x="215" y="105"/>
                    </a:cubicBezTo>
                    <a:cubicBezTo>
                      <a:pt x="216" y="107"/>
                      <a:pt x="214" y="106"/>
                      <a:pt x="214" y="107"/>
                    </a:cubicBezTo>
                    <a:cubicBezTo>
                      <a:pt x="213" y="107"/>
                      <a:pt x="212" y="105"/>
                      <a:pt x="210" y="104"/>
                    </a:cubicBezTo>
                    <a:close/>
                    <a:moveTo>
                      <a:pt x="213" y="100"/>
                    </a:moveTo>
                    <a:cubicBezTo>
                      <a:pt x="214" y="99"/>
                      <a:pt x="214" y="98"/>
                      <a:pt x="215" y="98"/>
                    </a:cubicBezTo>
                    <a:cubicBezTo>
                      <a:pt x="217" y="99"/>
                      <a:pt x="218" y="100"/>
                      <a:pt x="218" y="102"/>
                    </a:cubicBezTo>
                    <a:cubicBezTo>
                      <a:pt x="218" y="102"/>
                      <a:pt x="217" y="104"/>
                      <a:pt x="217" y="102"/>
                    </a:cubicBezTo>
                    <a:cubicBezTo>
                      <a:pt x="216" y="102"/>
                      <a:pt x="216" y="103"/>
                      <a:pt x="217" y="103"/>
                    </a:cubicBezTo>
                    <a:cubicBezTo>
                      <a:pt x="215" y="104"/>
                      <a:pt x="215" y="101"/>
                      <a:pt x="213" y="100"/>
                    </a:cubicBezTo>
                    <a:close/>
                    <a:moveTo>
                      <a:pt x="217" y="107"/>
                    </a:moveTo>
                    <a:cubicBezTo>
                      <a:pt x="218" y="109"/>
                      <a:pt x="222" y="112"/>
                      <a:pt x="219" y="114"/>
                    </a:cubicBezTo>
                    <a:cubicBezTo>
                      <a:pt x="217" y="112"/>
                      <a:pt x="214" y="110"/>
                      <a:pt x="217" y="107"/>
                    </a:cubicBezTo>
                    <a:close/>
                    <a:moveTo>
                      <a:pt x="218" y="106"/>
                    </a:moveTo>
                    <a:cubicBezTo>
                      <a:pt x="219" y="106"/>
                      <a:pt x="219" y="106"/>
                      <a:pt x="219" y="105"/>
                    </a:cubicBezTo>
                    <a:cubicBezTo>
                      <a:pt x="220" y="106"/>
                      <a:pt x="219" y="104"/>
                      <a:pt x="220" y="104"/>
                    </a:cubicBezTo>
                    <a:cubicBezTo>
                      <a:pt x="221" y="104"/>
                      <a:pt x="220" y="106"/>
                      <a:pt x="220" y="107"/>
                    </a:cubicBezTo>
                    <a:cubicBezTo>
                      <a:pt x="219" y="107"/>
                      <a:pt x="220" y="106"/>
                      <a:pt x="218" y="106"/>
                    </a:cubicBezTo>
                    <a:close/>
                    <a:moveTo>
                      <a:pt x="218" y="95"/>
                    </a:moveTo>
                    <a:cubicBezTo>
                      <a:pt x="220" y="95"/>
                      <a:pt x="220" y="97"/>
                      <a:pt x="220" y="98"/>
                    </a:cubicBezTo>
                    <a:cubicBezTo>
                      <a:pt x="219" y="98"/>
                      <a:pt x="219" y="96"/>
                      <a:pt x="218" y="95"/>
                    </a:cubicBezTo>
                    <a:close/>
                    <a:moveTo>
                      <a:pt x="221" y="74"/>
                    </a:moveTo>
                    <a:cubicBezTo>
                      <a:pt x="219" y="75"/>
                      <a:pt x="219" y="72"/>
                      <a:pt x="218" y="72"/>
                    </a:cubicBezTo>
                    <a:cubicBezTo>
                      <a:pt x="218" y="72"/>
                      <a:pt x="218" y="71"/>
                      <a:pt x="218" y="71"/>
                    </a:cubicBezTo>
                    <a:cubicBezTo>
                      <a:pt x="220" y="71"/>
                      <a:pt x="220" y="73"/>
                      <a:pt x="221" y="74"/>
                    </a:cubicBezTo>
                    <a:close/>
                    <a:moveTo>
                      <a:pt x="218" y="76"/>
                    </a:moveTo>
                    <a:cubicBezTo>
                      <a:pt x="218" y="77"/>
                      <a:pt x="218" y="77"/>
                      <a:pt x="217" y="78"/>
                    </a:cubicBezTo>
                    <a:cubicBezTo>
                      <a:pt x="216" y="78"/>
                      <a:pt x="215" y="77"/>
                      <a:pt x="215" y="76"/>
                    </a:cubicBezTo>
                    <a:cubicBezTo>
                      <a:pt x="216" y="75"/>
                      <a:pt x="216" y="74"/>
                      <a:pt x="216" y="74"/>
                    </a:cubicBezTo>
                    <a:cubicBezTo>
                      <a:pt x="217" y="74"/>
                      <a:pt x="218" y="75"/>
                      <a:pt x="218" y="76"/>
                    </a:cubicBezTo>
                    <a:close/>
                    <a:moveTo>
                      <a:pt x="213" y="64"/>
                    </a:moveTo>
                    <a:cubicBezTo>
                      <a:pt x="215" y="65"/>
                      <a:pt x="216" y="66"/>
                      <a:pt x="217" y="69"/>
                    </a:cubicBezTo>
                    <a:cubicBezTo>
                      <a:pt x="214" y="69"/>
                      <a:pt x="212" y="66"/>
                      <a:pt x="213" y="64"/>
                    </a:cubicBezTo>
                    <a:close/>
                    <a:moveTo>
                      <a:pt x="214" y="71"/>
                    </a:moveTo>
                    <a:cubicBezTo>
                      <a:pt x="214" y="72"/>
                      <a:pt x="214" y="72"/>
                      <a:pt x="212" y="73"/>
                    </a:cubicBezTo>
                    <a:cubicBezTo>
                      <a:pt x="212" y="71"/>
                      <a:pt x="211" y="70"/>
                      <a:pt x="210" y="69"/>
                    </a:cubicBezTo>
                    <a:cubicBezTo>
                      <a:pt x="210" y="69"/>
                      <a:pt x="210" y="68"/>
                      <a:pt x="211" y="67"/>
                    </a:cubicBezTo>
                    <a:cubicBezTo>
                      <a:pt x="213" y="67"/>
                      <a:pt x="213" y="70"/>
                      <a:pt x="214" y="71"/>
                    </a:cubicBezTo>
                    <a:close/>
                    <a:moveTo>
                      <a:pt x="210" y="63"/>
                    </a:moveTo>
                    <a:cubicBezTo>
                      <a:pt x="210" y="61"/>
                      <a:pt x="207" y="60"/>
                      <a:pt x="209" y="58"/>
                    </a:cubicBezTo>
                    <a:cubicBezTo>
                      <a:pt x="210" y="59"/>
                      <a:pt x="211" y="60"/>
                      <a:pt x="212" y="62"/>
                    </a:cubicBezTo>
                    <a:cubicBezTo>
                      <a:pt x="212" y="63"/>
                      <a:pt x="212" y="63"/>
                      <a:pt x="210" y="63"/>
                    </a:cubicBezTo>
                    <a:close/>
                    <a:moveTo>
                      <a:pt x="210" y="65"/>
                    </a:moveTo>
                    <a:cubicBezTo>
                      <a:pt x="209" y="66"/>
                      <a:pt x="209" y="66"/>
                      <a:pt x="209" y="67"/>
                    </a:cubicBezTo>
                    <a:cubicBezTo>
                      <a:pt x="207" y="66"/>
                      <a:pt x="204" y="63"/>
                      <a:pt x="206" y="61"/>
                    </a:cubicBezTo>
                    <a:cubicBezTo>
                      <a:pt x="208" y="62"/>
                      <a:pt x="209" y="63"/>
                      <a:pt x="210" y="65"/>
                    </a:cubicBezTo>
                    <a:close/>
                    <a:moveTo>
                      <a:pt x="207" y="68"/>
                    </a:moveTo>
                    <a:cubicBezTo>
                      <a:pt x="206" y="70"/>
                      <a:pt x="206" y="72"/>
                      <a:pt x="203" y="72"/>
                    </a:cubicBezTo>
                    <a:cubicBezTo>
                      <a:pt x="203" y="71"/>
                      <a:pt x="201" y="70"/>
                      <a:pt x="200" y="69"/>
                    </a:cubicBezTo>
                    <a:cubicBezTo>
                      <a:pt x="201" y="67"/>
                      <a:pt x="203" y="66"/>
                      <a:pt x="203" y="64"/>
                    </a:cubicBezTo>
                    <a:cubicBezTo>
                      <a:pt x="205" y="65"/>
                      <a:pt x="206" y="67"/>
                      <a:pt x="207" y="68"/>
                    </a:cubicBezTo>
                    <a:close/>
                    <a:moveTo>
                      <a:pt x="199" y="66"/>
                    </a:moveTo>
                    <a:cubicBezTo>
                      <a:pt x="197" y="65"/>
                      <a:pt x="197" y="64"/>
                      <a:pt x="196" y="62"/>
                    </a:cubicBezTo>
                    <a:cubicBezTo>
                      <a:pt x="196" y="60"/>
                      <a:pt x="199" y="60"/>
                      <a:pt x="199" y="58"/>
                    </a:cubicBezTo>
                    <a:cubicBezTo>
                      <a:pt x="200" y="59"/>
                      <a:pt x="201" y="60"/>
                      <a:pt x="202" y="62"/>
                    </a:cubicBezTo>
                    <a:cubicBezTo>
                      <a:pt x="201" y="63"/>
                      <a:pt x="200" y="64"/>
                      <a:pt x="199" y="66"/>
                    </a:cubicBezTo>
                    <a:close/>
                    <a:moveTo>
                      <a:pt x="199" y="70"/>
                    </a:moveTo>
                    <a:cubicBezTo>
                      <a:pt x="200" y="72"/>
                      <a:pt x="202" y="72"/>
                      <a:pt x="202" y="75"/>
                    </a:cubicBezTo>
                    <a:cubicBezTo>
                      <a:pt x="201" y="75"/>
                      <a:pt x="198" y="72"/>
                      <a:pt x="199" y="70"/>
                    </a:cubicBezTo>
                    <a:close/>
                    <a:moveTo>
                      <a:pt x="205" y="83"/>
                    </a:moveTo>
                    <a:cubicBezTo>
                      <a:pt x="204" y="84"/>
                      <a:pt x="204" y="86"/>
                      <a:pt x="202" y="87"/>
                    </a:cubicBezTo>
                    <a:cubicBezTo>
                      <a:pt x="201" y="86"/>
                      <a:pt x="200" y="85"/>
                      <a:pt x="199" y="84"/>
                    </a:cubicBezTo>
                    <a:cubicBezTo>
                      <a:pt x="199" y="82"/>
                      <a:pt x="201" y="81"/>
                      <a:pt x="202" y="79"/>
                    </a:cubicBezTo>
                    <a:cubicBezTo>
                      <a:pt x="204" y="80"/>
                      <a:pt x="204" y="82"/>
                      <a:pt x="205" y="83"/>
                    </a:cubicBezTo>
                    <a:close/>
                    <a:moveTo>
                      <a:pt x="200" y="90"/>
                    </a:moveTo>
                    <a:cubicBezTo>
                      <a:pt x="199" y="90"/>
                      <a:pt x="196" y="88"/>
                      <a:pt x="197" y="85"/>
                    </a:cubicBezTo>
                    <a:cubicBezTo>
                      <a:pt x="199" y="86"/>
                      <a:pt x="201" y="88"/>
                      <a:pt x="200" y="90"/>
                    </a:cubicBezTo>
                    <a:close/>
                    <a:moveTo>
                      <a:pt x="198" y="92"/>
                    </a:moveTo>
                    <a:cubicBezTo>
                      <a:pt x="198" y="93"/>
                      <a:pt x="197" y="94"/>
                      <a:pt x="196" y="96"/>
                    </a:cubicBezTo>
                    <a:cubicBezTo>
                      <a:pt x="195" y="95"/>
                      <a:pt x="194" y="94"/>
                      <a:pt x="193" y="92"/>
                    </a:cubicBezTo>
                    <a:cubicBezTo>
                      <a:pt x="193" y="90"/>
                      <a:pt x="195" y="90"/>
                      <a:pt x="195" y="88"/>
                    </a:cubicBezTo>
                    <a:cubicBezTo>
                      <a:pt x="197" y="89"/>
                      <a:pt x="197" y="90"/>
                      <a:pt x="198" y="92"/>
                    </a:cubicBezTo>
                    <a:close/>
                    <a:moveTo>
                      <a:pt x="194" y="99"/>
                    </a:moveTo>
                    <a:cubicBezTo>
                      <a:pt x="192" y="98"/>
                      <a:pt x="191" y="96"/>
                      <a:pt x="191" y="94"/>
                    </a:cubicBezTo>
                    <a:cubicBezTo>
                      <a:pt x="193" y="95"/>
                      <a:pt x="195" y="97"/>
                      <a:pt x="194" y="99"/>
                    </a:cubicBezTo>
                    <a:close/>
                    <a:moveTo>
                      <a:pt x="188" y="106"/>
                    </a:moveTo>
                    <a:cubicBezTo>
                      <a:pt x="188" y="107"/>
                      <a:pt x="187" y="107"/>
                      <a:pt x="187" y="108"/>
                    </a:cubicBezTo>
                    <a:cubicBezTo>
                      <a:pt x="186" y="108"/>
                      <a:pt x="185" y="107"/>
                      <a:pt x="184" y="106"/>
                    </a:cubicBezTo>
                    <a:cubicBezTo>
                      <a:pt x="184" y="105"/>
                      <a:pt x="185" y="104"/>
                      <a:pt x="185" y="103"/>
                    </a:cubicBezTo>
                    <a:cubicBezTo>
                      <a:pt x="187" y="104"/>
                      <a:pt x="187" y="105"/>
                      <a:pt x="188" y="106"/>
                    </a:cubicBezTo>
                    <a:close/>
                    <a:moveTo>
                      <a:pt x="185" y="110"/>
                    </a:moveTo>
                    <a:cubicBezTo>
                      <a:pt x="185" y="111"/>
                      <a:pt x="184" y="112"/>
                      <a:pt x="183" y="113"/>
                    </a:cubicBezTo>
                    <a:cubicBezTo>
                      <a:pt x="180" y="112"/>
                      <a:pt x="181" y="109"/>
                      <a:pt x="183" y="107"/>
                    </a:cubicBezTo>
                    <a:cubicBezTo>
                      <a:pt x="184" y="108"/>
                      <a:pt x="184" y="109"/>
                      <a:pt x="185" y="110"/>
                    </a:cubicBezTo>
                    <a:close/>
                    <a:moveTo>
                      <a:pt x="184" y="124"/>
                    </a:moveTo>
                    <a:cubicBezTo>
                      <a:pt x="186" y="125"/>
                      <a:pt x="187" y="127"/>
                      <a:pt x="188" y="128"/>
                    </a:cubicBezTo>
                    <a:cubicBezTo>
                      <a:pt x="188" y="129"/>
                      <a:pt x="187" y="130"/>
                      <a:pt x="186" y="131"/>
                    </a:cubicBezTo>
                    <a:cubicBezTo>
                      <a:pt x="185" y="129"/>
                      <a:pt x="184" y="127"/>
                      <a:pt x="183" y="126"/>
                    </a:cubicBezTo>
                    <a:cubicBezTo>
                      <a:pt x="184" y="125"/>
                      <a:pt x="184" y="125"/>
                      <a:pt x="184" y="124"/>
                    </a:cubicBezTo>
                    <a:close/>
                    <a:moveTo>
                      <a:pt x="190" y="139"/>
                    </a:moveTo>
                    <a:cubicBezTo>
                      <a:pt x="190" y="140"/>
                      <a:pt x="189" y="141"/>
                      <a:pt x="189" y="142"/>
                    </a:cubicBezTo>
                    <a:cubicBezTo>
                      <a:pt x="187" y="140"/>
                      <a:pt x="186" y="138"/>
                      <a:pt x="184" y="137"/>
                    </a:cubicBezTo>
                    <a:cubicBezTo>
                      <a:pt x="185" y="136"/>
                      <a:pt x="185" y="135"/>
                      <a:pt x="186" y="135"/>
                    </a:cubicBezTo>
                    <a:cubicBezTo>
                      <a:pt x="188" y="136"/>
                      <a:pt x="189" y="138"/>
                      <a:pt x="190" y="139"/>
                    </a:cubicBezTo>
                    <a:close/>
                    <a:moveTo>
                      <a:pt x="188" y="132"/>
                    </a:moveTo>
                    <a:cubicBezTo>
                      <a:pt x="188" y="132"/>
                      <a:pt x="189" y="131"/>
                      <a:pt x="189" y="130"/>
                    </a:cubicBezTo>
                    <a:cubicBezTo>
                      <a:pt x="191" y="132"/>
                      <a:pt x="195" y="136"/>
                      <a:pt x="191" y="138"/>
                    </a:cubicBezTo>
                    <a:cubicBezTo>
                      <a:pt x="190" y="136"/>
                      <a:pt x="189" y="134"/>
                      <a:pt x="188" y="132"/>
                    </a:cubicBezTo>
                    <a:close/>
                    <a:moveTo>
                      <a:pt x="193" y="140"/>
                    </a:moveTo>
                    <a:cubicBezTo>
                      <a:pt x="194" y="139"/>
                      <a:pt x="195" y="138"/>
                      <a:pt x="195" y="138"/>
                    </a:cubicBezTo>
                    <a:cubicBezTo>
                      <a:pt x="197" y="139"/>
                      <a:pt x="197" y="140"/>
                      <a:pt x="198" y="143"/>
                    </a:cubicBezTo>
                    <a:cubicBezTo>
                      <a:pt x="197" y="142"/>
                      <a:pt x="198" y="144"/>
                      <a:pt x="197" y="144"/>
                    </a:cubicBezTo>
                    <a:cubicBezTo>
                      <a:pt x="194" y="143"/>
                      <a:pt x="194" y="142"/>
                      <a:pt x="193" y="140"/>
                    </a:cubicBezTo>
                    <a:close/>
                    <a:moveTo>
                      <a:pt x="202" y="144"/>
                    </a:moveTo>
                    <a:cubicBezTo>
                      <a:pt x="201" y="142"/>
                      <a:pt x="203" y="142"/>
                      <a:pt x="203" y="141"/>
                    </a:cubicBezTo>
                    <a:cubicBezTo>
                      <a:pt x="204" y="142"/>
                      <a:pt x="205" y="144"/>
                      <a:pt x="207" y="145"/>
                    </a:cubicBezTo>
                    <a:cubicBezTo>
                      <a:pt x="206" y="145"/>
                      <a:pt x="206" y="146"/>
                      <a:pt x="204" y="147"/>
                    </a:cubicBezTo>
                    <a:cubicBezTo>
                      <a:pt x="204" y="146"/>
                      <a:pt x="203" y="144"/>
                      <a:pt x="202" y="144"/>
                    </a:cubicBezTo>
                    <a:close/>
                    <a:moveTo>
                      <a:pt x="202" y="128"/>
                    </a:moveTo>
                    <a:cubicBezTo>
                      <a:pt x="203" y="123"/>
                      <a:pt x="206" y="127"/>
                      <a:pt x="207" y="129"/>
                    </a:cubicBezTo>
                    <a:cubicBezTo>
                      <a:pt x="207" y="130"/>
                      <a:pt x="206" y="131"/>
                      <a:pt x="205" y="132"/>
                    </a:cubicBezTo>
                    <a:cubicBezTo>
                      <a:pt x="205" y="131"/>
                      <a:pt x="204" y="131"/>
                      <a:pt x="204" y="131"/>
                    </a:cubicBezTo>
                    <a:cubicBezTo>
                      <a:pt x="204" y="129"/>
                      <a:pt x="203" y="129"/>
                      <a:pt x="202" y="128"/>
                    </a:cubicBezTo>
                    <a:close/>
                    <a:moveTo>
                      <a:pt x="209" y="119"/>
                    </a:moveTo>
                    <a:cubicBezTo>
                      <a:pt x="209" y="118"/>
                      <a:pt x="209" y="118"/>
                      <a:pt x="210" y="117"/>
                    </a:cubicBezTo>
                    <a:cubicBezTo>
                      <a:pt x="212" y="118"/>
                      <a:pt x="212" y="119"/>
                      <a:pt x="213" y="120"/>
                    </a:cubicBezTo>
                    <a:cubicBezTo>
                      <a:pt x="213" y="121"/>
                      <a:pt x="213" y="122"/>
                      <a:pt x="212" y="122"/>
                    </a:cubicBezTo>
                    <a:cubicBezTo>
                      <a:pt x="211" y="122"/>
                      <a:pt x="211" y="120"/>
                      <a:pt x="209" y="119"/>
                    </a:cubicBezTo>
                    <a:close/>
                    <a:moveTo>
                      <a:pt x="212" y="114"/>
                    </a:moveTo>
                    <a:cubicBezTo>
                      <a:pt x="214" y="114"/>
                      <a:pt x="214" y="117"/>
                      <a:pt x="215" y="118"/>
                    </a:cubicBezTo>
                    <a:cubicBezTo>
                      <a:pt x="214" y="118"/>
                      <a:pt x="211" y="116"/>
                      <a:pt x="212" y="114"/>
                    </a:cubicBezTo>
                    <a:close/>
                    <a:moveTo>
                      <a:pt x="213" y="113"/>
                    </a:moveTo>
                    <a:cubicBezTo>
                      <a:pt x="214" y="110"/>
                      <a:pt x="217" y="114"/>
                      <a:pt x="217" y="116"/>
                    </a:cubicBezTo>
                    <a:cubicBezTo>
                      <a:pt x="217" y="116"/>
                      <a:pt x="217" y="117"/>
                      <a:pt x="216" y="117"/>
                    </a:cubicBezTo>
                    <a:cubicBezTo>
                      <a:pt x="215" y="116"/>
                      <a:pt x="215" y="114"/>
                      <a:pt x="213" y="113"/>
                    </a:cubicBezTo>
                    <a:close/>
                    <a:moveTo>
                      <a:pt x="220" y="124"/>
                    </a:moveTo>
                    <a:cubicBezTo>
                      <a:pt x="219" y="124"/>
                      <a:pt x="218" y="122"/>
                      <a:pt x="217" y="121"/>
                    </a:cubicBezTo>
                    <a:cubicBezTo>
                      <a:pt x="218" y="122"/>
                      <a:pt x="219" y="123"/>
                      <a:pt x="220" y="124"/>
                    </a:cubicBezTo>
                    <a:close/>
                    <a:moveTo>
                      <a:pt x="218" y="120"/>
                    </a:moveTo>
                    <a:cubicBezTo>
                      <a:pt x="218" y="119"/>
                      <a:pt x="219" y="119"/>
                      <a:pt x="220" y="118"/>
                    </a:cubicBezTo>
                    <a:cubicBezTo>
                      <a:pt x="220" y="120"/>
                      <a:pt x="220" y="120"/>
                      <a:pt x="220" y="122"/>
                    </a:cubicBezTo>
                    <a:cubicBezTo>
                      <a:pt x="219" y="122"/>
                      <a:pt x="219" y="120"/>
                      <a:pt x="218" y="120"/>
                    </a:cubicBezTo>
                    <a:close/>
                    <a:moveTo>
                      <a:pt x="220" y="156"/>
                    </a:moveTo>
                    <a:cubicBezTo>
                      <a:pt x="220" y="155"/>
                      <a:pt x="221" y="156"/>
                      <a:pt x="221" y="156"/>
                    </a:cubicBezTo>
                    <a:cubicBezTo>
                      <a:pt x="221" y="157"/>
                      <a:pt x="221" y="158"/>
                      <a:pt x="220" y="158"/>
                    </a:cubicBezTo>
                    <a:cubicBezTo>
                      <a:pt x="220" y="157"/>
                      <a:pt x="221" y="156"/>
                      <a:pt x="220" y="156"/>
                    </a:cubicBezTo>
                    <a:close/>
                    <a:moveTo>
                      <a:pt x="221" y="146"/>
                    </a:moveTo>
                    <a:cubicBezTo>
                      <a:pt x="223" y="147"/>
                      <a:pt x="224" y="149"/>
                      <a:pt x="226" y="151"/>
                    </a:cubicBezTo>
                    <a:cubicBezTo>
                      <a:pt x="225" y="152"/>
                      <a:pt x="224" y="153"/>
                      <a:pt x="223" y="154"/>
                    </a:cubicBezTo>
                    <a:cubicBezTo>
                      <a:pt x="221" y="152"/>
                      <a:pt x="219" y="149"/>
                      <a:pt x="221" y="146"/>
                    </a:cubicBezTo>
                    <a:close/>
                    <a:moveTo>
                      <a:pt x="223" y="159"/>
                    </a:moveTo>
                    <a:cubicBezTo>
                      <a:pt x="225" y="160"/>
                      <a:pt x="226" y="162"/>
                      <a:pt x="227" y="163"/>
                    </a:cubicBezTo>
                    <a:cubicBezTo>
                      <a:pt x="227" y="164"/>
                      <a:pt x="226" y="164"/>
                      <a:pt x="226" y="164"/>
                    </a:cubicBezTo>
                    <a:cubicBezTo>
                      <a:pt x="224" y="163"/>
                      <a:pt x="222" y="161"/>
                      <a:pt x="223" y="159"/>
                    </a:cubicBezTo>
                    <a:close/>
                    <a:moveTo>
                      <a:pt x="227" y="180"/>
                    </a:moveTo>
                    <a:cubicBezTo>
                      <a:pt x="228" y="181"/>
                      <a:pt x="229" y="182"/>
                      <a:pt x="228" y="183"/>
                    </a:cubicBezTo>
                    <a:cubicBezTo>
                      <a:pt x="227" y="183"/>
                      <a:pt x="226" y="181"/>
                      <a:pt x="227" y="180"/>
                    </a:cubicBezTo>
                    <a:close/>
                    <a:moveTo>
                      <a:pt x="229" y="192"/>
                    </a:moveTo>
                    <a:cubicBezTo>
                      <a:pt x="228" y="192"/>
                      <a:pt x="227" y="190"/>
                      <a:pt x="228" y="189"/>
                    </a:cubicBezTo>
                    <a:cubicBezTo>
                      <a:pt x="229" y="190"/>
                      <a:pt x="228" y="191"/>
                      <a:pt x="229" y="192"/>
                    </a:cubicBezTo>
                    <a:close/>
                    <a:moveTo>
                      <a:pt x="229" y="243"/>
                    </a:moveTo>
                    <a:cubicBezTo>
                      <a:pt x="228" y="244"/>
                      <a:pt x="229" y="245"/>
                      <a:pt x="230" y="246"/>
                    </a:cubicBezTo>
                    <a:cubicBezTo>
                      <a:pt x="230" y="246"/>
                      <a:pt x="229" y="246"/>
                      <a:pt x="229" y="247"/>
                    </a:cubicBezTo>
                    <a:cubicBezTo>
                      <a:pt x="228" y="247"/>
                      <a:pt x="228" y="245"/>
                      <a:pt x="227" y="244"/>
                    </a:cubicBezTo>
                    <a:cubicBezTo>
                      <a:pt x="227" y="243"/>
                      <a:pt x="228" y="243"/>
                      <a:pt x="228" y="242"/>
                    </a:cubicBezTo>
                    <a:cubicBezTo>
                      <a:pt x="229" y="242"/>
                      <a:pt x="229" y="243"/>
                      <a:pt x="229" y="243"/>
                    </a:cubicBezTo>
                    <a:close/>
                    <a:moveTo>
                      <a:pt x="229" y="226"/>
                    </a:moveTo>
                    <a:cubicBezTo>
                      <a:pt x="230" y="226"/>
                      <a:pt x="230" y="228"/>
                      <a:pt x="232" y="228"/>
                    </a:cubicBezTo>
                    <a:cubicBezTo>
                      <a:pt x="231" y="229"/>
                      <a:pt x="231" y="229"/>
                      <a:pt x="231" y="230"/>
                    </a:cubicBezTo>
                    <a:cubicBezTo>
                      <a:pt x="230" y="229"/>
                      <a:pt x="228" y="228"/>
                      <a:pt x="229" y="226"/>
                    </a:cubicBezTo>
                    <a:close/>
                    <a:moveTo>
                      <a:pt x="232" y="259"/>
                    </a:moveTo>
                    <a:cubicBezTo>
                      <a:pt x="234" y="260"/>
                      <a:pt x="236" y="263"/>
                      <a:pt x="235" y="266"/>
                    </a:cubicBezTo>
                    <a:cubicBezTo>
                      <a:pt x="233" y="265"/>
                      <a:pt x="232" y="263"/>
                      <a:pt x="231" y="262"/>
                    </a:cubicBezTo>
                    <a:cubicBezTo>
                      <a:pt x="231" y="260"/>
                      <a:pt x="232" y="260"/>
                      <a:pt x="232" y="259"/>
                    </a:cubicBezTo>
                    <a:close/>
                    <a:moveTo>
                      <a:pt x="233" y="275"/>
                    </a:moveTo>
                    <a:cubicBezTo>
                      <a:pt x="234" y="276"/>
                      <a:pt x="235" y="276"/>
                      <a:pt x="235" y="278"/>
                    </a:cubicBezTo>
                    <a:cubicBezTo>
                      <a:pt x="234" y="277"/>
                      <a:pt x="232" y="276"/>
                      <a:pt x="233" y="275"/>
                    </a:cubicBezTo>
                    <a:close/>
                    <a:moveTo>
                      <a:pt x="235" y="271"/>
                    </a:moveTo>
                    <a:cubicBezTo>
                      <a:pt x="236" y="272"/>
                      <a:pt x="236" y="273"/>
                      <a:pt x="235" y="274"/>
                    </a:cubicBezTo>
                    <a:cubicBezTo>
                      <a:pt x="233" y="273"/>
                      <a:pt x="235" y="272"/>
                      <a:pt x="235" y="271"/>
                    </a:cubicBezTo>
                    <a:close/>
                    <a:moveTo>
                      <a:pt x="235" y="262"/>
                    </a:moveTo>
                    <a:cubicBezTo>
                      <a:pt x="235" y="259"/>
                      <a:pt x="233" y="259"/>
                      <a:pt x="233" y="257"/>
                    </a:cubicBezTo>
                    <a:cubicBezTo>
                      <a:pt x="234" y="256"/>
                      <a:pt x="237" y="261"/>
                      <a:pt x="235" y="262"/>
                    </a:cubicBezTo>
                    <a:close/>
                    <a:moveTo>
                      <a:pt x="236" y="135"/>
                    </a:moveTo>
                    <a:cubicBezTo>
                      <a:pt x="235" y="135"/>
                      <a:pt x="235" y="133"/>
                      <a:pt x="234" y="133"/>
                    </a:cubicBezTo>
                    <a:cubicBezTo>
                      <a:pt x="234" y="132"/>
                      <a:pt x="235" y="133"/>
                      <a:pt x="235" y="131"/>
                    </a:cubicBezTo>
                    <a:cubicBezTo>
                      <a:pt x="236" y="131"/>
                      <a:pt x="235" y="133"/>
                      <a:pt x="236" y="135"/>
                    </a:cubicBezTo>
                    <a:close/>
                    <a:moveTo>
                      <a:pt x="233" y="131"/>
                    </a:moveTo>
                    <a:cubicBezTo>
                      <a:pt x="233" y="131"/>
                      <a:pt x="234" y="129"/>
                      <a:pt x="235" y="129"/>
                    </a:cubicBezTo>
                    <a:cubicBezTo>
                      <a:pt x="235" y="130"/>
                      <a:pt x="234" y="131"/>
                      <a:pt x="233" y="131"/>
                    </a:cubicBezTo>
                    <a:close/>
                    <a:moveTo>
                      <a:pt x="233" y="113"/>
                    </a:moveTo>
                    <a:cubicBezTo>
                      <a:pt x="234" y="114"/>
                      <a:pt x="235" y="115"/>
                      <a:pt x="235" y="116"/>
                    </a:cubicBezTo>
                    <a:cubicBezTo>
                      <a:pt x="233" y="116"/>
                      <a:pt x="232" y="115"/>
                      <a:pt x="233" y="113"/>
                    </a:cubicBezTo>
                    <a:close/>
                    <a:moveTo>
                      <a:pt x="234" y="108"/>
                    </a:moveTo>
                    <a:cubicBezTo>
                      <a:pt x="232" y="107"/>
                      <a:pt x="232" y="105"/>
                      <a:pt x="231" y="104"/>
                    </a:cubicBezTo>
                    <a:cubicBezTo>
                      <a:pt x="231" y="103"/>
                      <a:pt x="232" y="103"/>
                      <a:pt x="232" y="102"/>
                    </a:cubicBezTo>
                    <a:cubicBezTo>
                      <a:pt x="233" y="103"/>
                      <a:pt x="233" y="105"/>
                      <a:pt x="235" y="106"/>
                    </a:cubicBezTo>
                    <a:cubicBezTo>
                      <a:pt x="235" y="107"/>
                      <a:pt x="233" y="107"/>
                      <a:pt x="234" y="108"/>
                    </a:cubicBezTo>
                    <a:close/>
                    <a:moveTo>
                      <a:pt x="231" y="98"/>
                    </a:moveTo>
                    <a:cubicBezTo>
                      <a:pt x="231" y="96"/>
                      <a:pt x="231" y="96"/>
                      <a:pt x="231" y="95"/>
                    </a:cubicBezTo>
                    <a:cubicBezTo>
                      <a:pt x="233" y="95"/>
                      <a:pt x="233" y="98"/>
                      <a:pt x="231" y="98"/>
                    </a:cubicBezTo>
                    <a:close/>
                    <a:moveTo>
                      <a:pt x="232" y="84"/>
                    </a:moveTo>
                    <a:cubicBezTo>
                      <a:pt x="232" y="82"/>
                      <a:pt x="232" y="80"/>
                      <a:pt x="235" y="80"/>
                    </a:cubicBezTo>
                    <a:cubicBezTo>
                      <a:pt x="234" y="81"/>
                      <a:pt x="233" y="83"/>
                      <a:pt x="232" y="84"/>
                    </a:cubicBezTo>
                    <a:close/>
                    <a:moveTo>
                      <a:pt x="233" y="52"/>
                    </a:moveTo>
                    <a:cubicBezTo>
                      <a:pt x="231" y="52"/>
                      <a:pt x="232" y="51"/>
                      <a:pt x="233" y="49"/>
                    </a:cubicBezTo>
                    <a:cubicBezTo>
                      <a:pt x="234" y="50"/>
                      <a:pt x="233" y="52"/>
                      <a:pt x="233" y="52"/>
                    </a:cubicBezTo>
                    <a:close/>
                    <a:moveTo>
                      <a:pt x="232" y="47"/>
                    </a:moveTo>
                    <a:cubicBezTo>
                      <a:pt x="231" y="46"/>
                      <a:pt x="231" y="46"/>
                      <a:pt x="231" y="45"/>
                    </a:cubicBezTo>
                    <a:cubicBezTo>
                      <a:pt x="231" y="45"/>
                      <a:pt x="232" y="46"/>
                      <a:pt x="232" y="47"/>
                    </a:cubicBezTo>
                    <a:close/>
                    <a:moveTo>
                      <a:pt x="231" y="49"/>
                    </a:moveTo>
                    <a:cubicBezTo>
                      <a:pt x="229" y="49"/>
                      <a:pt x="229" y="48"/>
                      <a:pt x="228" y="47"/>
                    </a:cubicBezTo>
                    <a:cubicBezTo>
                      <a:pt x="229" y="43"/>
                      <a:pt x="233" y="48"/>
                      <a:pt x="231" y="49"/>
                    </a:cubicBezTo>
                    <a:close/>
                    <a:moveTo>
                      <a:pt x="226" y="56"/>
                    </a:moveTo>
                    <a:cubicBezTo>
                      <a:pt x="226" y="57"/>
                      <a:pt x="225" y="58"/>
                      <a:pt x="224" y="59"/>
                    </a:cubicBezTo>
                    <a:cubicBezTo>
                      <a:pt x="224" y="58"/>
                      <a:pt x="225" y="56"/>
                      <a:pt x="224" y="55"/>
                    </a:cubicBezTo>
                    <a:cubicBezTo>
                      <a:pt x="225" y="55"/>
                      <a:pt x="225" y="56"/>
                      <a:pt x="226" y="56"/>
                    </a:cubicBezTo>
                    <a:close/>
                    <a:moveTo>
                      <a:pt x="225" y="67"/>
                    </a:moveTo>
                    <a:cubicBezTo>
                      <a:pt x="225" y="69"/>
                      <a:pt x="224" y="69"/>
                      <a:pt x="223" y="70"/>
                    </a:cubicBezTo>
                    <a:cubicBezTo>
                      <a:pt x="222" y="69"/>
                      <a:pt x="223" y="67"/>
                      <a:pt x="223" y="66"/>
                    </a:cubicBezTo>
                    <a:cubicBezTo>
                      <a:pt x="224" y="66"/>
                      <a:pt x="224" y="67"/>
                      <a:pt x="225" y="67"/>
                    </a:cubicBezTo>
                    <a:close/>
                    <a:moveTo>
                      <a:pt x="221" y="58"/>
                    </a:moveTo>
                    <a:cubicBezTo>
                      <a:pt x="221" y="58"/>
                      <a:pt x="223" y="59"/>
                      <a:pt x="222" y="60"/>
                    </a:cubicBezTo>
                    <a:cubicBezTo>
                      <a:pt x="221" y="59"/>
                      <a:pt x="220" y="58"/>
                      <a:pt x="219" y="57"/>
                    </a:cubicBezTo>
                    <a:cubicBezTo>
                      <a:pt x="220" y="55"/>
                      <a:pt x="221" y="54"/>
                      <a:pt x="222" y="52"/>
                    </a:cubicBezTo>
                    <a:cubicBezTo>
                      <a:pt x="223" y="53"/>
                      <a:pt x="224" y="53"/>
                      <a:pt x="223" y="54"/>
                    </a:cubicBezTo>
                    <a:cubicBezTo>
                      <a:pt x="222" y="55"/>
                      <a:pt x="223" y="59"/>
                      <a:pt x="221" y="58"/>
                    </a:cubicBezTo>
                    <a:close/>
                    <a:moveTo>
                      <a:pt x="221" y="63"/>
                    </a:moveTo>
                    <a:cubicBezTo>
                      <a:pt x="221" y="64"/>
                      <a:pt x="219" y="66"/>
                      <a:pt x="218" y="66"/>
                    </a:cubicBezTo>
                    <a:cubicBezTo>
                      <a:pt x="217" y="65"/>
                      <a:pt x="216" y="64"/>
                      <a:pt x="215" y="63"/>
                    </a:cubicBezTo>
                    <a:cubicBezTo>
                      <a:pt x="215" y="60"/>
                      <a:pt x="217" y="61"/>
                      <a:pt x="217" y="59"/>
                    </a:cubicBezTo>
                    <a:cubicBezTo>
                      <a:pt x="219" y="60"/>
                      <a:pt x="220" y="61"/>
                      <a:pt x="221" y="63"/>
                    </a:cubicBezTo>
                    <a:close/>
                    <a:moveTo>
                      <a:pt x="214" y="60"/>
                    </a:moveTo>
                    <a:cubicBezTo>
                      <a:pt x="212" y="59"/>
                      <a:pt x="212" y="57"/>
                      <a:pt x="210" y="56"/>
                    </a:cubicBezTo>
                    <a:cubicBezTo>
                      <a:pt x="211" y="55"/>
                      <a:pt x="212" y="54"/>
                      <a:pt x="213" y="53"/>
                    </a:cubicBezTo>
                    <a:cubicBezTo>
                      <a:pt x="214" y="54"/>
                      <a:pt x="215" y="56"/>
                      <a:pt x="216" y="57"/>
                    </a:cubicBezTo>
                    <a:cubicBezTo>
                      <a:pt x="215" y="57"/>
                      <a:pt x="215" y="59"/>
                      <a:pt x="214" y="60"/>
                    </a:cubicBezTo>
                    <a:close/>
                    <a:moveTo>
                      <a:pt x="208" y="54"/>
                    </a:moveTo>
                    <a:cubicBezTo>
                      <a:pt x="208" y="52"/>
                      <a:pt x="207" y="51"/>
                      <a:pt x="206" y="50"/>
                    </a:cubicBezTo>
                    <a:cubicBezTo>
                      <a:pt x="206" y="48"/>
                      <a:pt x="207" y="48"/>
                      <a:pt x="207" y="47"/>
                    </a:cubicBezTo>
                    <a:cubicBezTo>
                      <a:pt x="210" y="48"/>
                      <a:pt x="213" y="52"/>
                      <a:pt x="208" y="54"/>
                    </a:cubicBezTo>
                    <a:close/>
                    <a:moveTo>
                      <a:pt x="207" y="55"/>
                    </a:moveTo>
                    <a:cubicBezTo>
                      <a:pt x="208" y="56"/>
                      <a:pt x="206" y="56"/>
                      <a:pt x="206" y="57"/>
                    </a:cubicBezTo>
                    <a:cubicBezTo>
                      <a:pt x="205" y="55"/>
                      <a:pt x="201" y="53"/>
                      <a:pt x="204" y="51"/>
                    </a:cubicBezTo>
                    <a:cubicBezTo>
                      <a:pt x="206" y="52"/>
                      <a:pt x="206" y="54"/>
                      <a:pt x="207" y="55"/>
                    </a:cubicBezTo>
                    <a:close/>
                    <a:moveTo>
                      <a:pt x="204" y="59"/>
                    </a:moveTo>
                    <a:cubicBezTo>
                      <a:pt x="205" y="60"/>
                      <a:pt x="204" y="59"/>
                      <a:pt x="203" y="60"/>
                    </a:cubicBezTo>
                    <a:cubicBezTo>
                      <a:pt x="202" y="59"/>
                      <a:pt x="199" y="57"/>
                      <a:pt x="201" y="55"/>
                    </a:cubicBezTo>
                    <a:cubicBezTo>
                      <a:pt x="203" y="56"/>
                      <a:pt x="203" y="57"/>
                      <a:pt x="204" y="59"/>
                    </a:cubicBezTo>
                    <a:close/>
                    <a:moveTo>
                      <a:pt x="201" y="51"/>
                    </a:moveTo>
                    <a:cubicBezTo>
                      <a:pt x="200" y="50"/>
                      <a:pt x="200" y="49"/>
                      <a:pt x="198" y="48"/>
                    </a:cubicBezTo>
                    <a:cubicBezTo>
                      <a:pt x="199" y="47"/>
                      <a:pt x="199" y="46"/>
                      <a:pt x="200" y="46"/>
                    </a:cubicBezTo>
                    <a:cubicBezTo>
                      <a:pt x="201" y="46"/>
                      <a:pt x="201" y="48"/>
                      <a:pt x="203" y="49"/>
                    </a:cubicBezTo>
                    <a:cubicBezTo>
                      <a:pt x="202" y="50"/>
                      <a:pt x="202" y="51"/>
                      <a:pt x="201" y="51"/>
                    </a:cubicBezTo>
                    <a:close/>
                    <a:moveTo>
                      <a:pt x="198" y="47"/>
                    </a:moveTo>
                    <a:cubicBezTo>
                      <a:pt x="197" y="46"/>
                      <a:pt x="199" y="45"/>
                      <a:pt x="199" y="44"/>
                    </a:cubicBezTo>
                    <a:cubicBezTo>
                      <a:pt x="199" y="44"/>
                      <a:pt x="200" y="44"/>
                      <a:pt x="200" y="44"/>
                    </a:cubicBezTo>
                    <a:cubicBezTo>
                      <a:pt x="200" y="44"/>
                      <a:pt x="200" y="45"/>
                      <a:pt x="200" y="45"/>
                    </a:cubicBezTo>
                    <a:cubicBezTo>
                      <a:pt x="200" y="46"/>
                      <a:pt x="198" y="46"/>
                      <a:pt x="198" y="47"/>
                    </a:cubicBezTo>
                    <a:close/>
                    <a:moveTo>
                      <a:pt x="200" y="53"/>
                    </a:moveTo>
                    <a:cubicBezTo>
                      <a:pt x="199" y="53"/>
                      <a:pt x="199" y="53"/>
                      <a:pt x="199" y="52"/>
                    </a:cubicBezTo>
                    <a:cubicBezTo>
                      <a:pt x="198" y="53"/>
                      <a:pt x="200" y="53"/>
                      <a:pt x="199" y="54"/>
                    </a:cubicBezTo>
                    <a:cubicBezTo>
                      <a:pt x="197" y="53"/>
                      <a:pt x="196" y="51"/>
                      <a:pt x="197" y="49"/>
                    </a:cubicBezTo>
                    <a:cubicBezTo>
                      <a:pt x="198" y="50"/>
                      <a:pt x="199" y="51"/>
                      <a:pt x="200" y="53"/>
                    </a:cubicBezTo>
                    <a:close/>
                    <a:moveTo>
                      <a:pt x="197" y="55"/>
                    </a:moveTo>
                    <a:cubicBezTo>
                      <a:pt x="196" y="57"/>
                      <a:pt x="195" y="59"/>
                      <a:pt x="194" y="60"/>
                    </a:cubicBezTo>
                    <a:cubicBezTo>
                      <a:pt x="193" y="59"/>
                      <a:pt x="192" y="58"/>
                      <a:pt x="192" y="57"/>
                    </a:cubicBezTo>
                    <a:cubicBezTo>
                      <a:pt x="193" y="56"/>
                      <a:pt x="194" y="55"/>
                      <a:pt x="194" y="53"/>
                    </a:cubicBezTo>
                    <a:cubicBezTo>
                      <a:pt x="196" y="53"/>
                      <a:pt x="196" y="54"/>
                      <a:pt x="197" y="55"/>
                    </a:cubicBezTo>
                    <a:close/>
                    <a:moveTo>
                      <a:pt x="194" y="64"/>
                    </a:moveTo>
                    <a:cubicBezTo>
                      <a:pt x="195" y="65"/>
                      <a:pt x="198" y="67"/>
                      <a:pt x="196" y="69"/>
                    </a:cubicBezTo>
                    <a:cubicBezTo>
                      <a:pt x="195" y="67"/>
                      <a:pt x="193" y="66"/>
                      <a:pt x="194" y="64"/>
                    </a:cubicBezTo>
                    <a:close/>
                    <a:moveTo>
                      <a:pt x="196" y="73"/>
                    </a:moveTo>
                    <a:cubicBezTo>
                      <a:pt x="198" y="74"/>
                      <a:pt x="199" y="76"/>
                      <a:pt x="200" y="78"/>
                    </a:cubicBezTo>
                    <a:cubicBezTo>
                      <a:pt x="199" y="79"/>
                      <a:pt x="198" y="80"/>
                      <a:pt x="198" y="81"/>
                    </a:cubicBezTo>
                    <a:cubicBezTo>
                      <a:pt x="196" y="80"/>
                      <a:pt x="195" y="79"/>
                      <a:pt x="194" y="78"/>
                    </a:cubicBezTo>
                    <a:cubicBezTo>
                      <a:pt x="194" y="76"/>
                      <a:pt x="195" y="74"/>
                      <a:pt x="196" y="73"/>
                    </a:cubicBezTo>
                    <a:close/>
                    <a:moveTo>
                      <a:pt x="196" y="84"/>
                    </a:moveTo>
                    <a:cubicBezTo>
                      <a:pt x="194" y="84"/>
                      <a:pt x="191" y="81"/>
                      <a:pt x="192" y="79"/>
                    </a:cubicBezTo>
                    <a:cubicBezTo>
                      <a:pt x="194" y="80"/>
                      <a:pt x="196" y="82"/>
                      <a:pt x="196" y="84"/>
                    </a:cubicBezTo>
                    <a:close/>
                    <a:moveTo>
                      <a:pt x="194" y="86"/>
                    </a:moveTo>
                    <a:cubicBezTo>
                      <a:pt x="193" y="88"/>
                      <a:pt x="192" y="89"/>
                      <a:pt x="191" y="90"/>
                    </a:cubicBezTo>
                    <a:cubicBezTo>
                      <a:pt x="189" y="89"/>
                      <a:pt x="190" y="87"/>
                      <a:pt x="187" y="85"/>
                    </a:cubicBezTo>
                    <a:cubicBezTo>
                      <a:pt x="188" y="84"/>
                      <a:pt x="189" y="83"/>
                      <a:pt x="190" y="82"/>
                    </a:cubicBezTo>
                    <a:cubicBezTo>
                      <a:pt x="191" y="83"/>
                      <a:pt x="193" y="84"/>
                      <a:pt x="194" y="86"/>
                    </a:cubicBezTo>
                    <a:close/>
                    <a:moveTo>
                      <a:pt x="190" y="77"/>
                    </a:moveTo>
                    <a:cubicBezTo>
                      <a:pt x="188" y="77"/>
                      <a:pt x="188" y="76"/>
                      <a:pt x="187" y="74"/>
                    </a:cubicBezTo>
                    <a:cubicBezTo>
                      <a:pt x="189" y="73"/>
                      <a:pt x="189" y="75"/>
                      <a:pt x="190" y="76"/>
                    </a:cubicBezTo>
                    <a:cubicBezTo>
                      <a:pt x="190" y="77"/>
                      <a:pt x="190" y="77"/>
                      <a:pt x="190" y="77"/>
                    </a:cubicBezTo>
                    <a:close/>
                    <a:moveTo>
                      <a:pt x="184" y="101"/>
                    </a:moveTo>
                    <a:cubicBezTo>
                      <a:pt x="183" y="102"/>
                      <a:pt x="183" y="103"/>
                      <a:pt x="181" y="102"/>
                    </a:cubicBezTo>
                    <a:cubicBezTo>
                      <a:pt x="181" y="102"/>
                      <a:pt x="181" y="100"/>
                      <a:pt x="182" y="99"/>
                    </a:cubicBezTo>
                    <a:cubicBezTo>
                      <a:pt x="183" y="99"/>
                      <a:pt x="183" y="100"/>
                      <a:pt x="184" y="101"/>
                    </a:cubicBezTo>
                    <a:close/>
                    <a:moveTo>
                      <a:pt x="181" y="120"/>
                    </a:moveTo>
                    <a:cubicBezTo>
                      <a:pt x="182" y="121"/>
                      <a:pt x="183" y="121"/>
                      <a:pt x="183" y="122"/>
                    </a:cubicBezTo>
                    <a:cubicBezTo>
                      <a:pt x="183" y="123"/>
                      <a:pt x="182" y="123"/>
                      <a:pt x="182" y="124"/>
                    </a:cubicBezTo>
                    <a:cubicBezTo>
                      <a:pt x="181" y="123"/>
                      <a:pt x="181" y="122"/>
                      <a:pt x="181" y="120"/>
                    </a:cubicBezTo>
                    <a:close/>
                    <a:moveTo>
                      <a:pt x="182" y="129"/>
                    </a:moveTo>
                    <a:cubicBezTo>
                      <a:pt x="183" y="129"/>
                      <a:pt x="184" y="131"/>
                      <a:pt x="185" y="133"/>
                    </a:cubicBezTo>
                    <a:cubicBezTo>
                      <a:pt x="184" y="133"/>
                      <a:pt x="184" y="135"/>
                      <a:pt x="183" y="135"/>
                    </a:cubicBezTo>
                    <a:cubicBezTo>
                      <a:pt x="183" y="133"/>
                      <a:pt x="180" y="131"/>
                      <a:pt x="182" y="129"/>
                    </a:cubicBezTo>
                    <a:close/>
                    <a:moveTo>
                      <a:pt x="183" y="138"/>
                    </a:moveTo>
                    <a:cubicBezTo>
                      <a:pt x="185" y="139"/>
                      <a:pt x="186" y="142"/>
                      <a:pt x="187" y="143"/>
                    </a:cubicBezTo>
                    <a:cubicBezTo>
                      <a:pt x="187" y="145"/>
                      <a:pt x="186" y="145"/>
                      <a:pt x="185" y="146"/>
                    </a:cubicBezTo>
                    <a:cubicBezTo>
                      <a:pt x="183" y="145"/>
                      <a:pt x="181" y="141"/>
                      <a:pt x="183" y="138"/>
                    </a:cubicBezTo>
                    <a:close/>
                    <a:moveTo>
                      <a:pt x="189" y="155"/>
                    </a:moveTo>
                    <a:cubicBezTo>
                      <a:pt x="188" y="156"/>
                      <a:pt x="187" y="157"/>
                      <a:pt x="187" y="158"/>
                    </a:cubicBezTo>
                    <a:cubicBezTo>
                      <a:pt x="186" y="156"/>
                      <a:pt x="185" y="155"/>
                      <a:pt x="184" y="153"/>
                    </a:cubicBezTo>
                    <a:cubicBezTo>
                      <a:pt x="186" y="150"/>
                      <a:pt x="188" y="153"/>
                      <a:pt x="189" y="155"/>
                    </a:cubicBezTo>
                    <a:close/>
                    <a:moveTo>
                      <a:pt x="184" y="167"/>
                    </a:moveTo>
                    <a:cubicBezTo>
                      <a:pt x="185" y="168"/>
                      <a:pt x="185" y="170"/>
                      <a:pt x="186" y="171"/>
                    </a:cubicBezTo>
                    <a:cubicBezTo>
                      <a:pt x="186" y="172"/>
                      <a:pt x="185" y="172"/>
                      <a:pt x="185" y="173"/>
                    </a:cubicBezTo>
                    <a:cubicBezTo>
                      <a:pt x="183" y="172"/>
                      <a:pt x="183" y="171"/>
                      <a:pt x="182" y="169"/>
                    </a:cubicBezTo>
                    <a:cubicBezTo>
                      <a:pt x="183" y="169"/>
                      <a:pt x="183" y="168"/>
                      <a:pt x="184" y="167"/>
                    </a:cubicBezTo>
                    <a:close/>
                    <a:moveTo>
                      <a:pt x="186" y="164"/>
                    </a:moveTo>
                    <a:cubicBezTo>
                      <a:pt x="187" y="163"/>
                      <a:pt x="189" y="166"/>
                      <a:pt x="189" y="167"/>
                    </a:cubicBezTo>
                    <a:cubicBezTo>
                      <a:pt x="187" y="167"/>
                      <a:pt x="188" y="164"/>
                      <a:pt x="186" y="164"/>
                    </a:cubicBezTo>
                    <a:close/>
                    <a:moveTo>
                      <a:pt x="187" y="149"/>
                    </a:moveTo>
                    <a:cubicBezTo>
                      <a:pt x="188" y="149"/>
                      <a:pt x="189" y="147"/>
                      <a:pt x="189" y="146"/>
                    </a:cubicBezTo>
                    <a:cubicBezTo>
                      <a:pt x="191" y="146"/>
                      <a:pt x="192" y="149"/>
                      <a:pt x="193" y="150"/>
                    </a:cubicBezTo>
                    <a:cubicBezTo>
                      <a:pt x="193" y="152"/>
                      <a:pt x="191" y="152"/>
                      <a:pt x="190" y="154"/>
                    </a:cubicBezTo>
                    <a:cubicBezTo>
                      <a:pt x="189" y="152"/>
                      <a:pt x="188" y="151"/>
                      <a:pt x="187" y="149"/>
                    </a:cubicBezTo>
                    <a:close/>
                    <a:moveTo>
                      <a:pt x="190" y="157"/>
                    </a:moveTo>
                    <a:cubicBezTo>
                      <a:pt x="192" y="158"/>
                      <a:pt x="193" y="160"/>
                      <a:pt x="194" y="161"/>
                    </a:cubicBezTo>
                    <a:cubicBezTo>
                      <a:pt x="194" y="162"/>
                      <a:pt x="193" y="163"/>
                      <a:pt x="192" y="164"/>
                    </a:cubicBezTo>
                    <a:cubicBezTo>
                      <a:pt x="191" y="163"/>
                      <a:pt x="191" y="160"/>
                      <a:pt x="189" y="159"/>
                    </a:cubicBezTo>
                    <a:cubicBezTo>
                      <a:pt x="189" y="158"/>
                      <a:pt x="190" y="158"/>
                      <a:pt x="190" y="157"/>
                    </a:cubicBezTo>
                    <a:close/>
                    <a:moveTo>
                      <a:pt x="196" y="169"/>
                    </a:moveTo>
                    <a:cubicBezTo>
                      <a:pt x="195" y="168"/>
                      <a:pt x="194" y="166"/>
                      <a:pt x="196" y="165"/>
                    </a:cubicBezTo>
                    <a:cubicBezTo>
                      <a:pt x="198" y="166"/>
                      <a:pt x="200" y="168"/>
                      <a:pt x="201" y="170"/>
                    </a:cubicBezTo>
                    <a:cubicBezTo>
                      <a:pt x="200" y="171"/>
                      <a:pt x="199" y="171"/>
                      <a:pt x="199" y="172"/>
                    </a:cubicBezTo>
                    <a:cubicBezTo>
                      <a:pt x="198" y="171"/>
                      <a:pt x="196" y="170"/>
                      <a:pt x="194" y="170"/>
                    </a:cubicBezTo>
                    <a:cubicBezTo>
                      <a:pt x="195" y="169"/>
                      <a:pt x="195" y="169"/>
                      <a:pt x="196" y="169"/>
                    </a:cubicBezTo>
                    <a:close/>
                    <a:moveTo>
                      <a:pt x="200" y="159"/>
                    </a:moveTo>
                    <a:cubicBezTo>
                      <a:pt x="202" y="161"/>
                      <a:pt x="203" y="162"/>
                      <a:pt x="204" y="165"/>
                    </a:cubicBezTo>
                    <a:cubicBezTo>
                      <a:pt x="203" y="165"/>
                      <a:pt x="203" y="167"/>
                      <a:pt x="202" y="168"/>
                    </a:cubicBezTo>
                    <a:cubicBezTo>
                      <a:pt x="199" y="166"/>
                      <a:pt x="197" y="162"/>
                      <a:pt x="200" y="159"/>
                    </a:cubicBezTo>
                    <a:close/>
                    <a:moveTo>
                      <a:pt x="201" y="157"/>
                    </a:moveTo>
                    <a:cubicBezTo>
                      <a:pt x="202" y="157"/>
                      <a:pt x="203" y="157"/>
                      <a:pt x="203" y="156"/>
                    </a:cubicBezTo>
                    <a:cubicBezTo>
                      <a:pt x="204" y="158"/>
                      <a:pt x="206" y="159"/>
                      <a:pt x="207" y="161"/>
                    </a:cubicBezTo>
                    <a:cubicBezTo>
                      <a:pt x="206" y="162"/>
                      <a:pt x="206" y="162"/>
                      <a:pt x="206" y="163"/>
                    </a:cubicBezTo>
                    <a:cubicBezTo>
                      <a:pt x="204" y="161"/>
                      <a:pt x="203" y="159"/>
                      <a:pt x="201" y="157"/>
                    </a:cubicBezTo>
                    <a:close/>
                    <a:moveTo>
                      <a:pt x="204" y="139"/>
                    </a:moveTo>
                    <a:cubicBezTo>
                      <a:pt x="205" y="135"/>
                      <a:pt x="208" y="138"/>
                      <a:pt x="210" y="141"/>
                    </a:cubicBezTo>
                    <a:cubicBezTo>
                      <a:pt x="209" y="142"/>
                      <a:pt x="209" y="143"/>
                      <a:pt x="207" y="143"/>
                    </a:cubicBezTo>
                    <a:cubicBezTo>
                      <a:pt x="207" y="140"/>
                      <a:pt x="204" y="141"/>
                      <a:pt x="204" y="139"/>
                    </a:cubicBezTo>
                    <a:close/>
                    <a:moveTo>
                      <a:pt x="207" y="135"/>
                    </a:moveTo>
                    <a:cubicBezTo>
                      <a:pt x="208" y="134"/>
                      <a:pt x="209" y="134"/>
                      <a:pt x="209" y="132"/>
                    </a:cubicBezTo>
                    <a:cubicBezTo>
                      <a:pt x="212" y="134"/>
                      <a:pt x="214" y="137"/>
                      <a:pt x="211" y="139"/>
                    </a:cubicBezTo>
                    <a:cubicBezTo>
                      <a:pt x="209" y="138"/>
                      <a:pt x="209" y="136"/>
                      <a:pt x="207" y="135"/>
                    </a:cubicBezTo>
                    <a:close/>
                    <a:moveTo>
                      <a:pt x="211" y="130"/>
                    </a:moveTo>
                    <a:cubicBezTo>
                      <a:pt x="212" y="130"/>
                      <a:pt x="213" y="131"/>
                      <a:pt x="213" y="133"/>
                    </a:cubicBezTo>
                    <a:cubicBezTo>
                      <a:pt x="212" y="132"/>
                      <a:pt x="211" y="132"/>
                      <a:pt x="211" y="130"/>
                    </a:cubicBezTo>
                    <a:close/>
                    <a:moveTo>
                      <a:pt x="212" y="128"/>
                    </a:moveTo>
                    <a:cubicBezTo>
                      <a:pt x="214" y="127"/>
                      <a:pt x="216" y="131"/>
                      <a:pt x="216" y="132"/>
                    </a:cubicBezTo>
                    <a:cubicBezTo>
                      <a:pt x="214" y="131"/>
                      <a:pt x="212" y="130"/>
                      <a:pt x="212" y="128"/>
                    </a:cubicBezTo>
                    <a:close/>
                    <a:moveTo>
                      <a:pt x="219" y="135"/>
                    </a:moveTo>
                    <a:cubicBezTo>
                      <a:pt x="220" y="136"/>
                      <a:pt x="219" y="138"/>
                      <a:pt x="219" y="139"/>
                    </a:cubicBezTo>
                    <a:cubicBezTo>
                      <a:pt x="217" y="139"/>
                      <a:pt x="219" y="138"/>
                      <a:pt x="217" y="138"/>
                    </a:cubicBezTo>
                    <a:cubicBezTo>
                      <a:pt x="217" y="136"/>
                      <a:pt x="219" y="137"/>
                      <a:pt x="219" y="135"/>
                    </a:cubicBezTo>
                    <a:close/>
                    <a:moveTo>
                      <a:pt x="220" y="171"/>
                    </a:moveTo>
                    <a:cubicBezTo>
                      <a:pt x="220" y="172"/>
                      <a:pt x="220" y="172"/>
                      <a:pt x="219" y="172"/>
                    </a:cubicBezTo>
                    <a:cubicBezTo>
                      <a:pt x="219" y="171"/>
                      <a:pt x="219" y="171"/>
                      <a:pt x="219" y="170"/>
                    </a:cubicBezTo>
                    <a:cubicBezTo>
                      <a:pt x="220" y="170"/>
                      <a:pt x="220" y="171"/>
                      <a:pt x="220" y="171"/>
                    </a:cubicBezTo>
                    <a:close/>
                    <a:moveTo>
                      <a:pt x="219" y="166"/>
                    </a:moveTo>
                    <a:cubicBezTo>
                      <a:pt x="220" y="160"/>
                      <a:pt x="223" y="164"/>
                      <a:pt x="224" y="167"/>
                    </a:cubicBezTo>
                    <a:cubicBezTo>
                      <a:pt x="224" y="168"/>
                      <a:pt x="223" y="168"/>
                      <a:pt x="222" y="168"/>
                    </a:cubicBezTo>
                    <a:cubicBezTo>
                      <a:pt x="221" y="168"/>
                      <a:pt x="221" y="166"/>
                      <a:pt x="219" y="166"/>
                    </a:cubicBezTo>
                    <a:close/>
                    <a:moveTo>
                      <a:pt x="223" y="202"/>
                    </a:moveTo>
                    <a:cubicBezTo>
                      <a:pt x="222" y="202"/>
                      <a:pt x="222" y="201"/>
                      <a:pt x="221" y="200"/>
                    </a:cubicBezTo>
                    <a:cubicBezTo>
                      <a:pt x="221" y="199"/>
                      <a:pt x="222" y="199"/>
                      <a:pt x="222" y="198"/>
                    </a:cubicBezTo>
                    <a:cubicBezTo>
                      <a:pt x="224" y="199"/>
                      <a:pt x="225" y="201"/>
                      <a:pt x="223" y="202"/>
                    </a:cubicBezTo>
                    <a:close/>
                    <a:moveTo>
                      <a:pt x="224" y="196"/>
                    </a:moveTo>
                    <a:cubicBezTo>
                      <a:pt x="224" y="195"/>
                      <a:pt x="225" y="194"/>
                      <a:pt x="225" y="194"/>
                    </a:cubicBezTo>
                    <a:cubicBezTo>
                      <a:pt x="226" y="194"/>
                      <a:pt x="227" y="196"/>
                      <a:pt x="228" y="196"/>
                    </a:cubicBezTo>
                    <a:cubicBezTo>
                      <a:pt x="228" y="197"/>
                      <a:pt x="227" y="197"/>
                      <a:pt x="227" y="198"/>
                    </a:cubicBezTo>
                    <a:cubicBezTo>
                      <a:pt x="225" y="198"/>
                      <a:pt x="225" y="197"/>
                      <a:pt x="224" y="196"/>
                    </a:cubicBezTo>
                    <a:close/>
                    <a:moveTo>
                      <a:pt x="226" y="203"/>
                    </a:moveTo>
                    <a:cubicBezTo>
                      <a:pt x="227" y="203"/>
                      <a:pt x="227" y="204"/>
                      <a:pt x="228" y="204"/>
                    </a:cubicBezTo>
                    <a:cubicBezTo>
                      <a:pt x="227" y="205"/>
                      <a:pt x="227" y="206"/>
                      <a:pt x="227" y="207"/>
                    </a:cubicBezTo>
                    <a:cubicBezTo>
                      <a:pt x="226" y="206"/>
                      <a:pt x="226" y="206"/>
                      <a:pt x="225" y="206"/>
                    </a:cubicBezTo>
                    <a:cubicBezTo>
                      <a:pt x="225" y="204"/>
                      <a:pt x="226" y="204"/>
                      <a:pt x="226" y="203"/>
                    </a:cubicBezTo>
                    <a:close/>
                    <a:moveTo>
                      <a:pt x="227" y="231"/>
                    </a:moveTo>
                    <a:cubicBezTo>
                      <a:pt x="226" y="230"/>
                      <a:pt x="225" y="230"/>
                      <a:pt x="226" y="228"/>
                    </a:cubicBezTo>
                    <a:cubicBezTo>
                      <a:pt x="226" y="229"/>
                      <a:pt x="227" y="230"/>
                      <a:pt x="227" y="231"/>
                    </a:cubicBezTo>
                    <a:close/>
                    <a:moveTo>
                      <a:pt x="225" y="253"/>
                    </a:moveTo>
                    <a:cubicBezTo>
                      <a:pt x="225" y="251"/>
                      <a:pt x="224" y="249"/>
                      <a:pt x="225" y="247"/>
                    </a:cubicBezTo>
                    <a:cubicBezTo>
                      <a:pt x="227" y="248"/>
                      <a:pt x="227" y="252"/>
                      <a:pt x="225" y="253"/>
                    </a:cubicBezTo>
                    <a:close/>
                    <a:moveTo>
                      <a:pt x="229" y="253"/>
                    </a:moveTo>
                    <a:cubicBezTo>
                      <a:pt x="230" y="254"/>
                      <a:pt x="231" y="258"/>
                      <a:pt x="229" y="260"/>
                    </a:cubicBezTo>
                    <a:cubicBezTo>
                      <a:pt x="228" y="259"/>
                      <a:pt x="227" y="258"/>
                      <a:pt x="227" y="257"/>
                    </a:cubicBezTo>
                    <a:cubicBezTo>
                      <a:pt x="227" y="255"/>
                      <a:pt x="228" y="254"/>
                      <a:pt x="229" y="253"/>
                    </a:cubicBezTo>
                    <a:close/>
                    <a:moveTo>
                      <a:pt x="235" y="294"/>
                    </a:moveTo>
                    <a:cubicBezTo>
                      <a:pt x="233" y="293"/>
                      <a:pt x="234" y="291"/>
                      <a:pt x="232" y="290"/>
                    </a:cubicBezTo>
                    <a:cubicBezTo>
                      <a:pt x="233" y="289"/>
                      <a:pt x="235" y="292"/>
                      <a:pt x="235" y="294"/>
                    </a:cubicBezTo>
                    <a:close/>
                    <a:moveTo>
                      <a:pt x="235" y="308"/>
                    </a:moveTo>
                    <a:cubicBezTo>
                      <a:pt x="236" y="308"/>
                      <a:pt x="236" y="309"/>
                      <a:pt x="236" y="310"/>
                    </a:cubicBezTo>
                    <a:cubicBezTo>
                      <a:pt x="236" y="310"/>
                      <a:pt x="235" y="310"/>
                      <a:pt x="235" y="310"/>
                    </a:cubicBezTo>
                    <a:cubicBezTo>
                      <a:pt x="234" y="309"/>
                      <a:pt x="235" y="308"/>
                      <a:pt x="235" y="308"/>
                    </a:cubicBezTo>
                    <a:close/>
                    <a:moveTo>
                      <a:pt x="235" y="110"/>
                    </a:moveTo>
                    <a:cubicBezTo>
                      <a:pt x="235" y="110"/>
                      <a:pt x="236" y="109"/>
                      <a:pt x="236" y="108"/>
                    </a:cubicBezTo>
                    <a:cubicBezTo>
                      <a:pt x="237" y="109"/>
                      <a:pt x="236" y="111"/>
                      <a:pt x="236" y="112"/>
                    </a:cubicBezTo>
                    <a:cubicBezTo>
                      <a:pt x="236" y="113"/>
                      <a:pt x="235" y="111"/>
                      <a:pt x="235" y="110"/>
                    </a:cubicBezTo>
                    <a:close/>
                    <a:moveTo>
                      <a:pt x="233" y="99"/>
                    </a:moveTo>
                    <a:cubicBezTo>
                      <a:pt x="234" y="99"/>
                      <a:pt x="234" y="99"/>
                      <a:pt x="235" y="99"/>
                    </a:cubicBezTo>
                    <a:cubicBezTo>
                      <a:pt x="234" y="100"/>
                      <a:pt x="238" y="102"/>
                      <a:pt x="236" y="104"/>
                    </a:cubicBezTo>
                    <a:cubicBezTo>
                      <a:pt x="235" y="102"/>
                      <a:pt x="234" y="101"/>
                      <a:pt x="233" y="99"/>
                    </a:cubicBezTo>
                    <a:close/>
                    <a:moveTo>
                      <a:pt x="236" y="82"/>
                    </a:moveTo>
                    <a:cubicBezTo>
                      <a:pt x="239" y="84"/>
                      <a:pt x="237" y="87"/>
                      <a:pt x="235" y="88"/>
                    </a:cubicBezTo>
                    <a:cubicBezTo>
                      <a:pt x="231" y="87"/>
                      <a:pt x="235" y="84"/>
                      <a:pt x="236" y="82"/>
                    </a:cubicBezTo>
                    <a:close/>
                    <a:moveTo>
                      <a:pt x="235" y="76"/>
                    </a:moveTo>
                    <a:cubicBezTo>
                      <a:pt x="234" y="75"/>
                      <a:pt x="233" y="75"/>
                      <a:pt x="233" y="73"/>
                    </a:cubicBezTo>
                    <a:cubicBezTo>
                      <a:pt x="234" y="73"/>
                      <a:pt x="235" y="71"/>
                      <a:pt x="236" y="70"/>
                    </a:cubicBezTo>
                    <a:cubicBezTo>
                      <a:pt x="239" y="71"/>
                      <a:pt x="237" y="75"/>
                      <a:pt x="235" y="76"/>
                    </a:cubicBezTo>
                    <a:close/>
                    <a:moveTo>
                      <a:pt x="237" y="65"/>
                    </a:moveTo>
                    <a:cubicBezTo>
                      <a:pt x="234" y="65"/>
                      <a:pt x="236" y="63"/>
                      <a:pt x="238" y="63"/>
                    </a:cubicBezTo>
                    <a:cubicBezTo>
                      <a:pt x="239" y="64"/>
                      <a:pt x="237" y="65"/>
                      <a:pt x="237" y="65"/>
                    </a:cubicBezTo>
                    <a:close/>
                    <a:moveTo>
                      <a:pt x="237" y="56"/>
                    </a:moveTo>
                    <a:cubicBezTo>
                      <a:pt x="238" y="57"/>
                      <a:pt x="239" y="58"/>
                      <a:pt x="239" y="60"/>
                    </a:cubicBezTo>
                    <a:cubicBezTo>
                      <a:pt x="237" y="60"/>
                      <a:pt x="236" y="57"/>
                      <a:pt x="237" y="56"/>
                    </a:cubicBezTo>
                    <a:close/>
                    <a:moveTo>
                      <a:pt x="238" y="55"/>
                    </a:moveTo>
                    <a:cubicBezTo>
                      <a:pt x="238" y="54"/>
                      <a:pt x="239" y="54"/>
                      <a:pt x="239" y="54"/>
                    </a:cubicBezTo>
                    <a:cubicBezTo>
                      <a:pt x="240" y="54"/>
                      <a:pt x="239" y="56"/>
                      <a:pt x="239" y="57"/>
                    </a:cubicBezTo>
                    <a:cubicBezTo>
                      <a:pt x="238" y="56"/>
                      <a:pt x="238" y="56"/>
                      <a:pt x="238" y="55"/>
                    </a:cubicBezTo>
                    <a:close/>
                    <a:moveTo>
                      <a:pt x="237" y="35"/>
                    </a:moveTo>
                    <a:cubicBezTo>
                      <a:pt x="236" y="34"/>
                      <a:pt x="237" y="34"/>
                      <a:pt x="238" y="32"/>
                    </a:cubicBezTo>
                    <a:cubicBezTo>
                      <a:pt x="238" y="33"/>
                      <a:pt x="239" y="33"/>
                      <a:pt x="239" y="35"/>
                    </a:cubicBezTo>
                    <a:cubicBezTo>
                      <a:pt x="238" y="35"/>
                      <a:pt x="238" y="36"/>
                      <a:pt x="237" y="35"/>
                    </a:cubicBezTo>
                    <a:close/>
                    <a:moveTo>
                      <a:pt x="240" y="45"/>
                    </a:moveTo>
                    <a:cubicBezTo>
                      <a:pt x="239" y="44"/>
                      <a:pt x="239" y="43"/>
                      <a:pt x="238" y="43"/>
                    </a:cubicBezTo>
                    <a:cubicBezTo>
                      <a:pt x="238" y="42"/>
                      <a:pt x="239" y="41"/>
                      <a:pt x="239" y="40"/>
                    </a:cubicBezTo>
                    <a:cubicBezTo>
                      <a:pt x="241" y="40"/>
                      <a:pt x="240" y="44"/>
                      <a:pt x="240" y="45"/>
                    </a:cubicBezTo>
                    <a:close/>
                    <a:moveTo>
                      <a:pt x="237" y="44"/>
                    </a:moveTo>
                    <a:cubicBezTo>
                      <a:pt x="238" y="45"/>
                      <a:pt x="239" y="45"/>
                      <a:pt x="239" y="47"/>
                    </a:cubicBezTo>
                    <a:cubicBezTo>
                      <a:pt x="238" y="47"/>
                      <a:pt x="238" y="48"/>
                      <a:pt x="237" y="48"/>
                    </a:cubicBezTo>
                    <a:cubicBezTo>
                      <a:pt x="237" y="47"/>
                      <a:pt x="237" y="47"/>
                      <a:pt x="236" y="46"/>
                    </a:cubicBezTo>
                    <a:cubicBezTo>
                      <a:pt x="236" y="45"/>
                      <a:pt x="237" y="44"/>
                      <a:pt x="237" y="44"/>
                    </a:cubicBezTo>
                    <a:close/>
                    <a:moveTo>
                      <a:pt x="238" y="51"/>
                    </a:moveTo>
                    <a:cubicBezTo>
                      <a:pt x="238" y="52"/>
                      <a:pt x="237" y="52"/>
                      <a:pt x="237" y="53"/>
                    </a:cubicBezTo>
                    <a:cubicBezTo>
                      <a:pt x="236" y="53"/>
                      <a:pt x="236" y="53"/>
                      <a:pt x="236" y="52"/>
                    </a:cubicBezTo>
                    <a:cubicBezTo>
                      <a:pt x="236" y="51"/>
                      <a:pt x="237" y="51"/>
                      <a:pt x="238" y="51"/>
                    </a:cubicBezTo>
                    <a:close/>
                    <a:moveTo>
                      <a:pt x="236" y="38"/>
                    </a:moveTo>
                    <a:cubicBezTo>
                      <a:pt x="235" y="38"/>
                      <a:pt x="234" y="37"/>
                      <a:pt x="235" y="36"/>
                    </a:cubicBezTo>
                    <a:cubicBezTo>
                      <a:pt x="236" y="36"/>
                      <a:pt x="236" y="37"/>
                      <a:pt x="236" y="38"/>
                    </a:cubicBezTo>
                    <a:close/>
                    <a:moveTo>
                      <a:pt x="236" y="41"/>
                    </a:moveTo>
                    <a:cubicBezTo>
                      <a:pt x="235" y="42"/>
                      <a:pt x="235" y="43"/>
                      <a:pt x="234" y="44"/>
                    </a:cubicBezTo>
                    <a:cubicBezTo>
                      <a:pt x="233" y="44"/>
                      <a:pt x="233" y="43"/>
                      <a:pt x="233" y="42"/>
                    </a:cubicBezTo>
                    <a:cubicBezTo>
                      <a:pt x="233" y="42"/>
                      <a:pt x="234" y="40"/>
                      <a:pt x="236" y="41"/>
                    </a:cubicBezTo>
                    <a:close/>
                    <a:moveTo>
                      <a:pt x="232" y="41"/>
                    </a:moveTo>
                    <a:cubicBezTo>
                      <a:pt x="230" y="41"/>
                      <a:pt x="234" y="36"/>
                      <a:pt x="234" y="39"/>
                    </a:cubicBezTo>
                    <a:cubicBezTo>
                      <a:pt x="233" y="39"/>
                      <a:pt x="233" y="41"/>
                      <a:pt x="232" y="41"/>
                    </a:cubicBezTo>
                    <a:close/>
                    <a:moveTo>
                      <a:pt x="228" y="37"/>
                    </a:moveTo>
                    <a:cubicBezTo>
                      <a:pt x="229" y="36"/>
                      <a:pt x="229" y="34"/>
                      <a:pt x="232" y="34"/>
                    </a:cubicBezTo>
                    <a:cubicBezTo>
                      <a:pt x="233" y="36"/>
                      <a:pt x="230" y="40"/>
                      <a:pt x="228" y="37"/>
                    </a:cubicBezTo>
                    <a:close/>
                    <a:moveTo>
                      <a:pt x="227" y="36"/>
                    </a:moveTo>
                    <a:cubicBezTo>
                      <a:pt x="227" y="34"/>
                      <a:pt x="229" y="33"/>
                      <a:pt x="229" y="31"/>
                    </a:cubicBezTo>
                    <a:cubicBezTo>
                      <a:pt x="230" y="31"/>
                      <a:pt x="230" y="32"/>
                      <a:pt x="231" y="33"/>
                    </a:cubicBezTo>
                    <a:cubicBezTo>
                      <a:pt x="228" y="33"/>
                      <a:pt x="228" y="35"/>
                      <a:pt x="227" y="36"/>
                    </a:cubicBezTo>
                    <a:close/>
                    <a:moveTo>
                      <a:pt x="228" y="42"/>
                    </a:moveTo>
                    <a:cubicBezTo>
                      <a:pt x="227" y="42"/>
                      <a:pt x="226" y="42"/>
                      <a:pt x="226" y="44"/>
                    </a:cubicBezTo>
                    <a:cubicBezTo>
                      <a:pt x="225" y="43"/>
                      <a:pt x="225" y="42"/>
                      <a:pt x="223" y="42"/>
                    </a:cubicBezTo>
                    <a:cubicBezTo>
                      <a:pt x="224" y="39"/>
                      <a:pt x="227" y="39"/>
                      <a:pt x="228" y="42"/>
                    </a:cubicBezTo>
                    <a:close/>
                    <a:moveTo>
                      <a:pt x="220" y="50"/>
                    </a:moveTo>
                    <a:cubicBezTo>
                      <a:pt x="220" y="52"/>
                      <a:pt x="218" y="53"/>
                      <a:pt x="217" y="55"/>
                    </a:cubicBezTo>
                    <a:cubicBezTo>
                      <a:pt x="216" y="54"/>
                      <a:pt x="216" y="52"/>
                      <a:pt x="214" y="52"/>
                    </a:cubicBezTo>
                    <a:cubicBezTo>
                      <a:pt x="215" y="50"/>
                      <a:pt x="217" y="49"/>
                      <a:pt x="217" y="47"/>
                    </a:cubicBezTo>
                    <a:cubicBezTo>
                      <a:pt x="219" y="48"/>
                      <a:pt x="219" y="49"/>
                      <a:pt x="220" y="50"/>
                    </a:cubicBezTo>
                    <a:close/>
                    <a:moveTo>
                      <a:pt x="217" y="43"/>
                    </a:moveTo>
                    <a:cubicBezTo>
                      <a:pt x="216" y="42"/>
                      <a:pt x="215" y="41"/>
                      <a:pt x="214" y="39"/>
                    </a:cubicBezTo>
                    <a:cubicBezTo>
                      <a:pt x="214" y="38"/>
                      <a:pt x="215" y="37"/>
                      <a:pt x="216" y="36"/>
                    </a:cubicBezTo>
                    <a:cubicBezTo>
                      <a:pt x="218" y="37"/>
                      <a:pt x="218" y="39"/>
                      <a:pt x="219" y="40"/>
                    </a:cubicBezTo>
                    <a:cubicBezTo>
                      <a:pt x="219" y="42"/>
                      <a:pt x="218" y="42"/>
                      <a:pt x="217" y="43"/>
                    </a:cubicBezTo>
                    <a:close/>
                    <a:moveTo>
                      <a:pt x="216" y="45"/>
                    </a:moveTo>
                    <a:cubicBezTo>
                      <a:pt x="215" y="46"/>
                      <a:pt x="214" y="48"/>
                      <a:pt x="213" y="49"/>
                    </a:cubicBezTo>
                    <a:cubicBezTo>
                      <a:pt x="211" y="48"/>
                      <a:pt x="211" y="46"/>
                      <a:pt x="209" y="45"/>
                    </a:cubicBezTo>
                    <a:cubicBezTo>
                      <a:pt x="209" y="43"/>
                      <a:pt x="211" y="43"/>
                      <a:pt x="212" y="41"/>
                    </a:cubicBezTo>
                    <a:cubicBezTo>
                      <a:pt x="214" y="42"/>
                      <a:pt x="214" y="44"/>
                      <a:pt x="216" y="45"/>
                    </a:cubicBezTo>
                    <a:close/>
                    <a:moveTo>
                      <a:pt x="207" y="43"/>
                    </a:moveTo>
                    <a:cubicBezTo>
                      <a:pt x="206" y="41"/>
                      <a:pt x="205" y="40"/>
                      <a:pt x="204" y="39"/>
                    </a:cubicBezTo>
                    <a:cubicBezTo>
                      <a:pt x="204" y="37"/>
                      <a:pt x="205" y="35"/>
                      <a:pt x="207" y="34"/>
                    </a:cubicBezTo>
                    <a:cubicBezTo>
                      <a:pt x="207" y="36"/>
                      <a:pt x="210" y="36"/>
                      <a:pt x="210" y="39"/>
                    </a:cubicBezTo>
                    <a:cubicBezTo>
                      <a:pt x="209" y="40"/>
                      <a:pt x="209" y="42"/>
                      <a:pt x="207" y="43"/>
                    </a:cubicBezTo>
                    <a:close/>
                    <a:moveTo>
                      <a:pt x="206" y="44"/>
                    </a:moveTo>
                    <a:cubicBezTo>
                      <a:pt x="206" y="45"/>
                      <a:pt x="205" y="46"/>
                      <a:pt x="204" y="47"/>
                    </a:cubicBezTo>
                    <a:cubicBezTo>
                      <a:pt x="203" y="45"/>
                      <a:pt x="202" y="44"/>
                      <a:pt x="201" y="43"/>
                    </a:cubicBezTo>
                    <a:cubicBezTo>
                      <a:pt x="201" y="42"/>
                      <a:pt x="202" y="41"/>
                      <a:pt x="202" y="40"/>
                    </a:cubicBezTo>
                    <a:cubicBezTo>
                      <a:pt x="204" y="41"/>
                      <a:pt x="204" y="43"/>
                      <a:pt x="206" y="44"/>
                    </a:cubicBezTo>
                    <a:close/>
                    <a:moveTo>
                      <a:pt x="200" y="40"/>
                    </a:moveTo>
                    <a:cubicBezTo>
                      <a:pt x="198" y="40"/>
                      <a:pt x="197" y="38"/>
                      <a:pt x="196" y="36"/>
                    </a:cubicBezTo>
                    <a:cubicBezTo>
                      <a:pt x="196" y="35"/>
                      <a:pt x="197" y="35"/>
                      <a:pt x="197" y="34"/>
                    </a:cubicBezTo>
                    <a:cubicBezTo>
                      <a:pt x="199" y="35"/>
                      <a:pt x="199" y="37"/>
                      <a:pt x="201" y="38"/>
                    </a:cubicBezTo>
                    <a:cubicBezTo>
                      <a:pt x="201" y="39"/>
                      <a:pt x="200" y="39"/>
                      <a:pt x="200" y="40"/>
                    </a:cubicBezTo>
                    <a:close/>
                    <a:moveTo>
                      <a:pt x="198" y="42"/>
                    </a:moveTo>
                    <a:cubicBezTo>
                      <a:pt x="197" y="43"/>
                      <a:pt x="197" y="44"/>
                      <a:pt x="196" y="44"/>
                    </a:cubicBezTo>
                    <a:cubicBezTo>
                      <a:pt x="195" y="43"/>
                      <a:pt x="195" y="41"/>
                      <a:pt x="193" y="41"/>
                    </a:cubicBezTo>
                    <a:cubicBezTo>
                      <a:pt x="194" y="37"/>
                      <a:pt x="197" y="39"/>
                      <a:pt x="198" y="42"/>
                    </a:cubicBezTo>
                    <a:close/>
                    <a:moveTo>
                      <a:pt x="194" y="47"/>
                    </a:moveTo>
                    <a:cubicBezTo>
                      <a:pt x="192" y="47"/>
                      <a:pt x="192" y="44"/>
                      <a:pt x="192" y="43"/>
                    </a:cubicBezTo>
                    <a:cubicBezTo>
                      <a:pt x="193" y="44"/>
                      <a:pt x="195" y="45"/>
                      <a:pt x="194" y="47"/>
                    </a:cubicBezTo>
                    <a:close/>
                    <a:moveTo>
                      <a:pt x="191" y="56"/>
                    </a:moveTo>
                    <a:cubicBezTo>
                      <a:pt x="190" y="56"/>
                      <a:pt x="192" y="55"/>
                      <a:pt x="192" y="54"/>
                    </a:cubicBezTo>
                    <a:cubicBezTo>
                      <a:pt x="193" y="55"/>
                      <a:pt x="191" y="56"/>
                      <a:pt x="191" y="56"/>
                    </a:cubicBezTo>
                    <a:close/>
                    <a:moveTo>
                      <a:pt x="193" y="62"/>
                    </a:moveTo>
                    <a:cubicBezTo>
                      <a:pt x="192" y="62"/>
                      <a:pt x="192" y="63"/>
                      <a:pt x="191" y="63"/>
                    </a:cubicBezTo>
                    <a:cubicBezTo>
                      <a:pt x="190" y="62"/>
                      <a:pt x="190" y="61"/>
                      <a:pt x="190" y="60"/>
                    </a:cubicBezTo>
                    <a:cubicBezTo>
                      <a:pt x="192" y="60"/>
                      <a:pt x="192" y="61"/>
                      <a:pt x="193" y="62"/>
                    </a:cubicBezTo>
                    <a:close/>
                    <a:moveTo>
                      <a:pt x="192" y="67"/>
                    </a:moveTo>
                    <a:cubicBezTo>
                      <a:pt x="193" y="68"/>
                      <a:pt x="194" y="69"/>
                      <a:pt x="195" y="70"/>
                    </a:cubicBezTo>
                    <a:cubicBezTo>
                      <a:pt x="194" y="72"/>
                      <a:pt x="193" y="73"/>
                      <a:pt x="192" y="75"/>
                    </a:cubicBezTo>
                    <a:cubicBezTo>
                      <a:pt x="190" y="74"/>
                      <a:pt x="190" y="73"/>
                      <a:pt x="189" y="72"/>
                    </a:cubicBezTo>
                    <a:cubicBezTo>
                      <a:pt x="190" y="70"/>
                      <a:pt x="191" y="69"/>
                      <a:pt x="192" y="67"/>
                    </a:cubicBezTo>
                    <a:close/>
                    <a:moveTo>
                      <a:pt x="188" y="69"/>
                    </a:moveTo>
                    <a:cubicBezTo>
                      <a:pt x="187" y="69"/>
                      <a:pt x="186" y="68"/>
                      <a:pt x="186" y="68"/>
                    </a:cubicBezTo>
                    <a:cubicBezTo>
                      <a:pt x="186" y="65"/>
                      <a:pt x="188" y="62"/>
                      <a:pt x="190" y="65"/>
                    </a:cubicBezTo>
                    <a:cubicBezTo>
                      <a:pt x="190" y="66"/>
                      <a:pt x="188" y="67"/>
                      <a:pt x="188" y="69"/>
                    </a:cubicBezTo>
                    <a:close/>
                    <a:moveTo>
                      <a:pt x="188" y="60"/>
                    </a:moveTo>
                    <a:cubicBezTo>
                      <a:pt x="189" y="59"/>
                      <a:pt x="188" y="58"/>
                      <a:pt x="190" y="58"/>
                    </a:cubicBezTo>
                    <a:cubicBezTo>
                      <a:pt x="189" y="59"/>
                      <a:pt x="189" y="60"/>
                      <a:pt x="188" y="60"/>
                    </a:cubicBezTo>
                    <a:close/>
                    <a:moveTo>
                      <a:pt x="187" y="57"/>
                    </a:moveTo>
                    <a:cubicBezTo>
                      <a:pt x="186" y="57"/>
                      <a:pt x="184" y="54"/>
                      <a:pt x="186" y="53"/>
                    </a:cubicBezTo>
                    <a:cubicBezTo>
                      <a:pt x="187" y="53"/>
                      <a:pt x="188" y="55"/>
                      <a:pt x="188" y="56"/>
                    </a:cubicBezTo>
                    <a:cubicBezTo>
                      <a:pt x="188" y="56"/>
                      <a:pt x="187" y="56"/>
                      <a:pt x="187" y="57"/>
                    </a:cubicBezTo>
                    <a:close/>
                    <a:moveTo>
                      <a:pt x="185" y="60"/>
                    </a:moveTo>
                    <a:cubicBezTo>
                      <a:pt x="184" y="61"/>
                      <a:pt x="184" y="63"/>
                      <a:pt x="182" y="63"/>
                    </a:cubicBezTo>
                    <a:cubicBezTo>
                      <a:pt x="180" y="61"/>
                      <a:pt x="182" y="59"/>
                      <a:pt x="183" y="57"/>
                    </a:cubicBezTo>
                    <a:cubicBezTo>
                      <a:pt x="185" y="57"/>
                      <a:pt x="185" y="58"/>
                      <a:pt x="185" y="60"/>
                    </a:cubicBezTo>
                    <a:close/>
                    <a:moveTo>
                      <a:pt x="183" y="52"/>
                    </a:moveTo>
                    <a:cubicBezTo>
                      <a:pt x="182" y="52"/>
                      <a:pt x="182" y="51"/>
                      <a:pt x="181" y="51"/>
                    </a:cubicBezTo>
                    <a:cubicBezTo>
                      <a:pt x="181" y="49"/>
                      <a:pt x="182" y="49"/>
                      <a:pt x="182" y="48"/>
                    </a:cubicBezTo>
                    <a:cubicBezTo>
                      <a:pt x="184" y="48"/>
                      <a:pt x="184" y="50"/>
                      <a:pt x="183" y="52"/>
                    </a:cubicBezTo>
                    <a:close/>
                    <a:moveTo>
                      <a:pt x="182" y="40"/>
                    </a:moveTo>
                    <a:cubicBezTo>
                      <a:pt x="182" y="39"/>
                      <a:pt x="181" y="39"/>
                      <a:pt x="180" y="38"/>
                    </a:cubicBezTo>
                    <a:cubicBezTo>
                      <a:pt x="180" y="36"/>
                      <a:pt x="181" y="36"/>
                      <a:pt x="182" y="34"/>
                    </a:cubicBezTo>
                    <a:cubicBezTo>
                      <a:pt x="183" y="35"/>
                      <a:pt x="183" y="37"/>
                      <a:pt x="184" y="37"/>
                    </a:cubicBezTo>
                    <a:cubicBezTo>
                      <a:pt x="184" y="39"/>
                      <a:pt x="183" y="40"/>
                      <a:pt x="182" y="40"/>
                    </a:cubicBezTo>
                    <a:close/>
                    <a:moveTo>
                      <a:pt x="181" y="54"/>
                    </a:moveTo>
                    <a:cubicBezTo>
                      <a:pt x="180" y="55"/>
                      <a:pt x="181" y="58"/>
                      <a:pt x="178" y="58"/>
                    </a:cubicBezTo>
                    <a:cubicBezTo>
                      <a:pt x="179" y="57"/>
                      <a:pt x="178" y="57"/>
                      <a:pt x="178" y="55"/>
                    </a:cubicBezTo>
                    <a:cubicBezTo>
                      <a:pt x="179" y="54"/>
                      <a:pt x="179" y="53"/>
                      <a:pt x="180" y="52"/>
                    </a:cubicBezTo>
                    <a:cubicBezTo>
                      <a:pt x="181" y="52"/>
                      <a:pt x="180" y="53"/>
                      <a:pt x="181" y="54"/>
                    </a:cubicBezTo>
                    <a:close/>
                    <a:moveTo>
                      <a:pt x="178" y="66"/>
                    </a:moveTo>
                    <a:cubicBezTo>
                      <a:pt x="180" y="67"/>
                      <a:pt x="179" y="69"/>
                      <a:pt x="178" y="71"/>
                    </a:cubicBezTo>
                    <a:cubicBezTo>
                      <a:pt x="177" y="71"/>
                      <a:pt x="177" y="70"/>
                      <a:pt x="176" y="70"/>
                    </a:cubicBezTo>
                    <a:cubicBezTo>
                      <a:pt x="177" y="69"/>
                      <a:pt x="177" y="67"/>
                      <a:pt x="178" y="66"/>
                    </a:cubicBezTo>
                    <a:close/>
                    <a:moveTo>
                      <a:pt x="176" y="80"/>
                    </a:moveTo>
                    <a:cubicBezTo>
                      <a:pt x="178" y="81"/>
                      <a:pt x="178" y="84"/>
                      <a:pt x="176" y="84"/>
                    </a:cubicBezTo>
                    <a:cubicBezTo>
                      <a:pt x="176" y="83"/>
                      <a:pt x="174" y="84"/>
                      <a:pt x="175" y="82"/>
                    </a:cubicBezTo>
                    <a:cubicBezTo>
                      <a:pt x="175" y="82"/>
                      <a:pt x="176" y="81"/>
                      <a:pt x="176" y="80"/>
                    </a:cubicBezTo>
                    <a:close/>
                    <a:moveTo>
                      <a:pt x="174" y="71"/>
                    </a:moveTo>
                    <a:cubicBezTo>
                      <a:pt x="175" y="71"/>
                      <a:pt x="175" y="73"/>
                      <a:pt x="176" y="74"/>
                    </a:cubicBezTo>
                    <a:cubicBezTo>
                      <a:pt x="175" y="73"/>
                      <a:pt x="175" y="72"/>
                      <a:pt x="174" y="71"/>
                    </a:cubicBezTo>
                    <a:close/>
                    <a:moveTo>
                      <a:pt x="176" y="91"/>
                    </a:moveTo>
                    <a:cubicBezTo>
                      <a:pt x="177" y="91"/>
                      <a:pt x="178" y="92"/>
                      <a:pt x="178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6" y="94"/>
                      <a:pt x="176" y="92"/>
                      <a:pt x="176" y="91"/>
                    </a:cubicBezTo>
                    <a:close/>
                    <a:moveTo>
                      <a:pt x="177" y="99"/>
                    </a:moveTo>
                    <a:cubicBezTo>
                      <a:pt x="179" y="101"/>
                      <a:pt x="181" y="104"/>
                      <a:pt x="179" y="107"/>
                    </a:cubicBezTo>
                    <a:cubicBezTo>
                      <a:pt x="177" y="106"/>
                      <a:pt x="177" y="104"/>
                      <a:pt x="175" y="102"/>
                    </a:cubicBezTo>
                    <a:cubicBezTo>
                      <a:pt x="175" y="101"/>
                      <a:pt x="176" y="101"/>
                      <a:pt x="177" y="99"/>
                    </a:cubicBezTo>
                    <a:close/>
                    <a:moveTo>
                      <a:pt x="179" y="119"/>
                    </a:moveTo>
                    <a:cubicBezTo>
                      <a:pt x="177" y="120"/>
                      <a:pt x="177" y="122"/>
                      <a:pt x="175" y="124"/>
                    </a:cubicBezTo>
                    <a:cubicBezTo>
                      <a:pt x="173" y="124"/>
                      <a:pt x="174" y="122"/>
                      <a:pt x="173" y="121"/>
                    </a:cubicBezTo>
                    <a:cubicBezTo>
                      <a:pt x="174" y="119"/>
                      <a:pt x="176" y="117"/>
                      <a:pt x="177" y="115"/>
                    </a:cubicBezTo>
                    <a:cubicBezTo>
                      <a:pt x="179" y="115"/>
                      <a:pt x="179" y="117"/>
                      <a:pt x="179" y="119"/>
                    </a:cubicBezTo>
                    <a:close/>
                    <a:moveTo>
                      <a:pt x="179" y="124"/>
                    </a:moveTo>
                    <a:cubicBezTo>
                      <a:pt x="180" y="125"/>
                      <a:pt x="179" y="127"/>
                      <a:pt x="179" y="129"/>
                    </a:cubicBezTo>
                    <a:cubicBezTo>
                      <a:pt x="177" y="129"/>
                      <a:pt x="178" y="127"/>
                      <a:pt x="177" y="127"/>
                    </a:cubicBezTo>
                    <a:cubicBezTo>
                      <a:pt x="177" y="126"/>
                      <a:pt x="178" y="125"/>
                      <a:pt x="179" y="124"/>
                    </a:cubicBezTo>
                    <a:close/>
                    <a:moveTo>
                      <a:pt x="179" y="133"/>
                    </a:moveTo>
                    <a:cubicBezTo>
                      <a:pt x="179" y="134"/>
                      <a:pt x="180" y="134"/>
                      <a:pt x="180" y="135"/>
                    </a:cubicBezTo>
                    <a:cubicBezTo>
                      <a:pt x="179" y="134"/>
                      <a:pt x="179" y="136"/>
                      <a:pt x="179" y="138"/>
                    </a:cubicBezTo>
                    <a:cubicBezTo>
                      <a:pt x="178" y="136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6" y="137"/>
                    </a:cubicBezTo>
                    <a:cubicBezTo>
                      <a:pt x="177" y="135"/>
                      <a:pt x="178" y="134"/>
                      <a:pt x="179" y="133"/>
                    </a:cubicBezTo>
                    <a:close/>
                    <a:moveTo>
                      <a:pt x="179" y="164"/>
                    </a:moveTo>
                    <a:cubicBezTo>
                      <a:pt x="178" y="165"/>
                      <a:pt x="177" y="163"/>
                      <a:pt x="178" y="162"/>
                    </a:cubicBezTo>
                    <a:cubicBezTo>
                      <a:pt x="180" y="162"/>
                      <a:pt x="178" y="164"/>
                      <a:pt x="179" y="164"/>
                    </a:cubicBezTo>
                    <a:close/>
                    <a:moveTo>
                      <a:pt x="177" y="147"/>
                    </a:moveTo>
                    <a:cubicBezTo>
                      <a:pt x="177" y="145"/>
                      <a:pt x="178" y="145"/>
                      <a:pt x="178" y="145"/>
                    </a:cubicBezTo>
                    <a:cubicBezTo>
                      <a:pt x="179" y="146"/>
                      <a:pt x="179" y="147"/>
                      <a:pt x="179" y="149"/>
                    </a:cubicBezTo>
                    <a:cubicBezTo>
                      <a:pt x="178" y="149"/>
                      <a:pt x="178" y="147"/>
                      <a:pt x="177" y="147"/>
                    </a:cubicBezTo>
                    <a:close/>
                    <a:moveTo>
                      <a:pt x="178" y="153"/>
                    </a:moveTo>
                    <a:cubicBezTo>
                      <a:pt x="176" y="152"/>
                      <a:pt x="176" y="150"/>
                      <a:pt x="175" y="150"/>
                    </a:cubicBezTo>
                    <a:cubicBezTo>
                      <a:pt x="176" y="149"/>
                      <a:pt x="178" y="151"/>
                      <a:pt x="178" y="153"/>
                    </a:cubicBezTo>
                    <a:close/>
                    <a:moveTo>
                      <a:pt x="178" y="168"/>
                    </a:moveTo>
                    <a:cubicBezTo>
                      <a:pt x="178" y="169"/>
                      <a:pt x="178" y="171"/>
                      <a:pt x="176" y="171"/>
                    </a:cubicBezTo>
                    <a:cubicBezTo>
                      <a:pt x="176" y="169"/>
                      <a:pt x="175" y="168"/>
                      <a:pt x="174" y="167"/>
                    </a:cubicBezTo>
                    <a:cubicBezTo>
                      <a:pt x="175" y="167"/>
                      <a:pt x="175" y="166"/>
                      <a:pt x="176" y="166"/>
                    </a:cubicBezTo>
                    <a:cubicBezTo>
                      <a:pt x="177" y="166"/>
                      <a:pt x="178" y="167"/>
                      <a:pt x="178" y="168"/>
                    </a:cubicBezTo>
                    <a:close/>
                    <a:moveTo>
                      <a:pt x="176" y="184"/>
                    </a:moveTo>
                    <a:cubicBezTo>
                      <a:pt x="175" y="183"/>
                      <a:pt x="174" y="183"/>
                      <a:pt x="174" y="182"/>
                    </a:cubicBezTo>
                    <a:cubicBezTo>
                      <a:pt x="174" y="177"/>
                      <a:pt x="180" y="183"/>
                      <a:pt x="176" y="184"/>
                    </a:cubicBezTo>
                    <a:close/>
                    <a:moveTo>
                      <a:pt x="177" y="191"/>
                    </a:moveTo>
                    <a:cubicBezTo>
                      <a:pt x="178" y="193"/>
                      <a:pt x="179" y="193"/>
                      <a:pt x="178" y="194"/>
                    </a:cubicBezTo>
                    <a:cubicBezTo>
                      <a:pt x="177" y="194"/>
                      <a:pt x="176" y="193"/>
                      <a:pt x="176" y="191"/>
                    </a:cubicBezTo>
                    <a:cubicBezTo>
                      <a:pt x="177" y="191"/>
                      <a:pt x="177" y="191"/>
                      <a:pt x="177" y="191"/>
                    </a:cubicBezTo>
                    <a:close/>
                    <a:moveTo>
                      <a:pt x="180" y="176"/>
                    </a:moveTo>
                    <a:cubicBezTo>
                      <a:pt x="181" y="174"/>
                      <a:pt x="179" y="173"/>
                      <a:pt x="181" y="172"/>
                    </a:cubicBezTo>
                    <a:cubicBezTo>
                      <a:pt x="182" y="172"/>
                      <a:pt x="182" y="174"/>
                      <a:pt x="183" y="174"/>
                    </a:cubicBezTo>
                    <a:cubicBezTo>
                      <a:pt x="183" y="176"/>
                      <a:pt x="182" y="176"/>
                      <a:pt x="182" y="177"/>
                    </a:cubicBezTo>
                    <a:cubicBezTo>
                      <a:pt x="181" y="177"/>
                      <a:pt x="181" y="176"/>
                      <a:pt x="180" y="176"/>
                    </a:cubicBezTo>
                    <a:close/>
                    <a:moveTo>
                      <a:pt x="187" y="187"/>
                    </a:moveTo>
                    <a:cubicBezTo>
                      <a:pt x="185" y="186"/>
                      <a:pt x="184" y="185"/>
                      <a:pt x="183" y="182"/>
                    </a:cubicBezTo>
                    <a:cubicBezTo>
                      <a:pt x="185" y="184"/>
                      <a:pt x="186" y="185"/>
                      <a:pt x="187" y="187"/>
                    </a:cubicBezTo>
                    <a:close/>
                    <a:moveTo>
                      <a:pt x="185" y="190"/>
                    </a:moveTo>
                    <a:cubicBezTo>
                      <a:pt x="183" y="189"/>
                      <a:pt x="181" y="187"/>
                      <a:pt x="181" y="185"/>
                    </a:cubicBezTo>
                    <a:cubicBezTo>
                      <a:pt x="183" y="186"/>
                      <a:pt x="184" y="187"/>
                      <a:pt x="185" y="190"/>
                    </a:cubicBezTo>
                    <a:close/>
                    <a:moveTo>
                      <a:pt x="183" y="198"/>
                    </a:moveTo>
                    <a:cubicBezTo>
                      <a:pt x="184" y="198"/>
                      <a:pt x="186" y="200"/>
                      <a:pt x="186" y="201"/>
                    </a:cubicBezTo>
                    <a:cubicBezTo>
                      <a:pt x="184" y="201"/>
                      <a:pt x="184" y="199"/>
                      <a:pt x="183" y="198"/>
                    </a:cubicBezTo>
                    <a:close/>
                    <a:moveTo>
                      <a:pt x="185" y="215"/>
                    </a:moveTo>
                    <a:cubicBezTo>
                      <a:pt x="185" y="214"/>
                      <a:pt x="185" y="214"/>
                      <a:pt x="184" y="214"/>
                    </a:cubicBezTo>
                    <a:cubicBezTo>
                      <a:pt x="184" y="213"/>
                      <a:pt x="184" y="212"/>
                      <a:pt x="184" y="211"/>
                    </a:cubicBezTo>
                    <a:cubicBezTo>
                      <a:pt x="185" y="212"/>
                      <a:pt x="186" y="213"/>
                      <a:pt x="185" y="215"/>
                    </a:cubicBezTo>
                    <a:close/>
                    <a:moveTo>
                      <a:pt x="184" y="204"/>
                    </a:moveTo>
                    <a:cubicBezTo>
                      <a:pt x="182" y="204"/>
                      <a:pt x="182" y="202"/>
                      <a:pt x="181" y="201"/>
                    </a:cubicBezTo>
                    <a:cubicBezTo>
                      <a:pt x="181" y="200"/>
                      <a:pt x="182" y="200"/>
                      <a:pt x="182" y="199"/>
                    </a:cubicBezTo>
                    <a:cubicBezTo>
                      <a:pt x="183" y="200"/>
                      <a:pt x="185" y="202"/>
                      <a:pt x="184" y="204"/>
                    </a:cubicBezTo>
                    <a:close/>
                    <a:moveTo>
                      <a:pt x="183" y="214"/>
                    </a:moveTo>
                    <a:cubicBezTo>
                      <a:pt x="184" y="215"/>
                      <a:pt x="184" y="218"/>
                      <a:pt x="182" y="218"/>
                    </a:cubicBezTo>
                    <a:cubicBezTo>
                      <a:pt x="180" y="216"/>
                      <a:pt x="181" y="215"/>
                      <a:pt x="183" y="214"/>
                    </a:cubicBezTo>
                    <a:close/>
                    <a:moveTo>
                      <a:pt x="183" y="228"/>
                    </a:moveTo>
                    <a:cubicBezTo>
                      <a:pt x="182" y="226"/>
                      <a:pt x="181" y="224"/>
                      <a:pt x="182" y="223"/>
                    </a:cubicBezTo>
                    <a:cubicBezTo>
                      <a:pt x="183" y="224"/>
                      <a:pt x="184" y="226"/>
                      <a:pt x="183" y="228"/>
                    </a:cubicBezTo>
                    <a:close/>
                    <a:moveTo>
                      <a:pt x="184" y="239"/>
                    </a:moveTo>
                    <a:cubicBezTo>
                      <a:pt x="185" y="239"/>
                      <a:pt x="185" y="240"/>
                      <a:pt x="185" y="241"/>
                    </a:cubicBezTo>
                    <a:cubicBezTo>
                      <a:pt x="184" y="241"/>
                      <a:pt x="183" y="239"/>
                      <a:pt x="184" y="239"/>
                    </a:cubicBezTo>
                    <a:close/>
                    <a:moveTo>
                      <a:pt x="184" y="222"/>
                    </a:moveTo>
                    <a:cubicBezTo>
                      <a:pt x="183" y="220"/>
                      <a:pt x="184" y="220"/>
                      <a:pt x="185" y="219"/>
                    </a:cubicBezTo>
                    <a:cubicBezTo>
                      <a:pt x="186" y="220"/>
                      <a:pt x="187" y="222"/>
                      <a:pt x="186" y="224"/>
                    </a:cubicBezTo>
                    <a:cubicBezTo>
                      <a:pt x="185" y="224"/>
                      <a:pt x="185" y="223"/>
                      <a:pt x="184" y="222"/>
                    </a:cubicBezTo>
                    <a:close/>
                    <a:moveTo>
                      <a:pt x="185" y="230"/>
                    </a:moveTo>
                    <a:cubicBezTo>
                      <a:pt x="186" y="230"/>
                      <a:pt x="186" y="230"/>
                      <a:pt x="186" y="230"/>
                    </a:cubicBezTo>
                    <a:cubicBezTo>
                      <a:pt x="186" y="231"/>
                      <a:pt x="186" y="231"/>
                      <a:pt x="186" y="232"/>
                    </a:cubicBezTo>
                    <a:cubicBezTo>
                      <a:pt x="185" y="232"/>
                      <a:pt x="186" y="230"/>
                      <a:pt x="185" y="230"/>
                    </a:cubicBezTo>
                    <a:close/>
                    <a:moveTo>
                      <a:pt x="185" y="195"/>
                    </a:moveTo>
                    <a:cubicBezTo>
                      <a:pt x="186" y="194"/>
                      <a:pt x="187" y="197"/>
                      <a:pt x="188" y="198"/>
                    </a:cubicBezTo>
                    <a:cubicBezTo>
                      <a:pt x="187" y="198"/>
                      <a:pt x="185" y="196"/>
                      <a:pt x="185" y="195"/>
                    </a:cubicBezTo>
                    <a:close/>
                    <a:moveTo>
                      <a:pt x="187" y="208"/>
                    </a:moveTo>
                    <a:cubicBezTo>
                      <a:pt x="188" y="208"/>
                      <a:pt x="188" y="209"/>
                      <a:pt x="189" y="210"/>
                    </a:cubicBezTo>
                    <a:cubicBezTo>
                      <a:pt x="188" y="209"/>
                      <a:pt x="186" y="209"/>
                      <a:pt x="187" y="208"/>
                    </a:cubicBezTo>
                    <a:close/>
                    <a:moveTo>
                      <a:pt x="187" y="192"/>
                    </a:moveTo>
                    <a:cubicBezTo>
                      <a:pt x="188" y="193"/>
                      <a:pt x="190" y="195"/>
                      <a:pt x="189" y="197"/>
                    </a:cubicBezTo>
                    <a:cubicBezTo>
                      <a:pt x="188" y="196"/>
                      <a:pt x="186" y="194"/>
                      <a:pt x="187" y="192"/>
                    </a:cubicBezTo>
                    <a:close/>
                    <a:moveTo>
                      <a:pt x="187" y="184"/>
                    </a:moveTo>
                    <a:cubicBezTo>
                      <a:pt x="187" y="183"/>
                      <a:pt x="185" y="182"/>
                      <a:pt x="185" y="181"/>
                    </a:cubicBezTo>
                    <a:cubicBezTo>
                      <a:pt x="184" y="179"/>
                      <a:pt x="186" y="179"/>
                      <a:pt x="186" y="178"/>
                    </a:cubicBezTo>
                    <a:cubicBezTo>
                      <a:pt x="188" y="180"/>
                      <a:pt x="189" y="181"/>
                      <a:pt x="190" y="183"/>
                    </a:cubicBezTo>
                    <a:cubicBezTo>
                      <a:pt x="190" y="184"/>
                      <a:pt x="189" y="184"/>
                      <a:pt x="188" y="185"/>
                    </a:cubicBezTo>
                    <a:cubicBezTo>
                      <a:pt x="188" y="185"/>
                      <a:pt x="188" y="184"/>
                      <a:pt x="187" y="184"/>
                    </a:cubicBezTo>
                    <a:close/>
                    <a:moveTo>
                      <a:pt x="187" y="177"/>
                    </a:moveTo>
                    <a:cubicBezTo>
                      <a:pt x="187" y="176"/>
                      <a:pt x="188" y="176"/>
                      <a:pt x="188" y="175"/>
                    </a:cubicBezTo>
                    <a:cubicBezTo>
                      <a:pt x="189" y="177"/>
                      <a:pt x="193" y="180"/>
                      <a:pt x="191" y="181"/>
                    </a:cubicBezTo>
                    <a:cubicBezTo>
                      <a:pt x="190" y="179"/>
                      <a:pt x="189" y="178"/>
                      <a:pt x="187" y="177"/>
                    </a:cubicBezTo>
                    <a:close/>
                    <a:moveTo>
                      <a:pt x="190" y="176"/>
                    </a:moveTo>
                    <a:cubicBezTo>
                      <a:pt x="191" y="176"/>
                      <a:pt x="193" y="178"/>
                      <a:pt x="193" y="179"/>
                    </a:cubicBezTo>
                    <a:cubicBezTo>
                      <a:pt x="192" y="178"/>
                      <a:pt x="191" y="177"/>
                      <a:pt x="190" y="176"/>
                    </a:cubicBezTo>
                    <a:close/>
                    <a:moveTo>
                      <a:pt x="191" y="172"/>
                    </a:moveTo>
                    <a:cubicBezTo>
                      <a:pt x="192" y="168"/>
                      <a:pt x="195" y="174"/>
                      <a:pt x="196" y="176"/>
                    </a:cubicBezTo>
                    <a:cubicBezTo>
                      <a:pt x="195" y="176"/>
                      <a:pt x="196" y="177"/>
                      <a:pt x="194" y="177"/>
                    </a:cubicBezTo>
                    <a:cubicBezTo>
                      <a:pt x="193" y="176"/>
                      <a:pt x="193" y="173"/>
                      <a:pt x="191" y="172"/>
                    </a:cubicBezTo>
                    <a:close/>
                    <a:moveTo>
                      <a:pt x="197" y="177"/>
                    </a:moveTo>
                    <a:cubicBezTo>
                      <a:pt x="199" y="178"/>
                      <a:pt x="200" y="181"/>
                      <a:pt x="201" y="182"/>
                    </a:cubicBezTo>
                    <a:cubicBezTo>
                      <a:pt x="201" y="183"/>
                      <a:pt x="201" y="184"/>
                      <a:pt x="199" y="184"/>
                    </a:cubicBezTo>
                    <a:cubicBezTo>
                      <a:pt x="198" y="182"/>
                      <a:pt x="197" y="181"/>
                      <a:pt x="196" y="179"/>
                    </a:cubicBezTo>
                    <a:cubicBezTo>
                      <a:pt x="196" y="178"/>
                      <a:pt x="197" y="178"/>
                      <a:pt x="197" y="177"/>
                    </a:cubicBezTo>
                    <a:close/>
                    <a:moveTo>
                      <a:pt x="200" y="175"/>
                    </a:moveTo>
                    <a:cubicBezTo>
                      <a:pt x="200" y="173"/>
                      <a:pt x="202" y="173"/>
                      <a:pt x="202" y="172"/>
                    </a:cubicBezTo>
                    <a:cubicBezTo>
                      <a:pt x="203" y="173"/>
                      <a:pt x="204" y="175"/>
                      <a:pt x="206" y="176"/>
                    </a:cubicBezTo>
                    <a:cubicBezTo>
                      <a:pt x="206" y="178"/>
                      <a:pt x="205" y="177"/>
                      <a:pt x="204" y="178"/>
                    </a:cubicBezTo>
                    <a:cubicBezTo>
                      <a:pt x="202" y="178"/>
                      <a:pt x="202" y="176"/>
                      <a:pt x="200" y="175"/>
                    </a:cubicBezTo>
                    <a:close/>
                    <a:moveTo>
                      <a:pt x="204" y="170"/>
                    </a:moveTo>
                    <a:cubicBezTo>
                      <a:pt x="204" y="169"/>
                      <a:pt x="206" y="168"/>
                      <a:pt x="206" y="167"/>
                    </a:cubicBezTo>
                    <a:cubicBezTo>
                      <a:pt x="208" y="169"/>
                      <a:pt x="208" y="170"/>
                      <a:pt x="209" y="172"/>
                    </a:cubicBezTo>
                    <a:cubicBezTo>
                      <a:pt x="209" y="173"/>
                      <a:pt x="208" y="173"/>
                      <a:pt x="208" y="174"/>
                    </a:cubicBezTo>
                    <a:cubicBezTo>
                      <a:pt x="205" y="174"/>
                      <a:pt x="205" y="171"/>
                      <a:pt x="204" y="170"/>
                    </a:cubicBezTo>
                    <a:close/>
                    <a:moveTo>
                      <a:pt x="209" y="176"/>
                    </a:moveTo>
                    <a:cubicBezTo>
                      <a:pt x="210" y="175"/>
                      <a:pt x="211" y="176"/>
                      <a:pt x="211" y="174"/>
                    </a:cubicBezTo>
                    <a:cubicBezTo>
                      <a:pt x="213" y="175"/>
                      <a:pt x="213" y="178"/>
                      <a:pt x="215" y="178"/>
                    </a:cubicBezTo>
                    <a:cubicBezTo>
                      <a:pt x="214" y="180"/>
                      <a:pt x="214" y="181"/>
                      <a:pt x="212" y="181"/>
                    </a:cubicBezTo>
                    <a:cubicBezTo>
                      <a:pt x="212" y="179"/>
                      <a:pt x="209" y="179"/>
                      <a:pt x="209" y="176"/>
                    </a:cubicBezTo>
                    <a:close/>
                    <a:moveTo>
                      <a:pt x="215" y="193"/>
                    </a:moveTo>
                    <a:cubicBezTo>
                      <a:pt x="215" y="192"/>
                      <a:pt x="215" y="191"/>
                      <a:pt x="213" y="191"/>
                    </a:cubicBezTo>
                    <a:cubicBezTo>
                      <a:pt x="214" y="187"/>
                      <a:pt x="218" y="191"/>
                      <a:pt x="215" y="193"/>
                    </a:cubicBezTo>
                    <a:close/>
                    <a:moveTo>
                      <a:pt x="214" y="183"/>
                    </a:moveTo>
                    <a:cubicBezTo>
                      <a:pt x="215" y="182"/>
                      <a:pt x="216" y="182"/>
                      <a:pt x="216" y="181"/>
                    </a:cubicBezTo>
                    <a:cubicBezTo>
                      <a:pt x="216" y="181"/>
                      <a:pt x="217" y="182"/>
                      <a:pt x="216" y="182"/>
                    </a:cubicBezTo>
                    <a:cubicBezTo>
                      <a:pt x="215" y="182"/>
                      <a:pt x="216" y="184"/>
                      <a:pt x="214" y="183"/>
                    </a:cubicBezTo>
                    <a:close/>
                    <a:moveTo>
                      <a:pt x="213" y="172"/>
                    </a:moveTo>
                    <a:cubicBezTo>
                      <a:pt x="213" y="171"/>
                      <a:pt x="214" y="171"/>
                      <a:pt x="214" y="171"/>
                    </a:cubicBezTo>
                    <a:cubicBezTo>
                      <a:pt x="215" y="171"/>
                      <a:pt x="216" y="173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4" y="175"/>
                      <a:pt x="215" y="174"/>
                      <a:pt x="213" y="172"/>
                    </a:cubicBezTo>
                    <a:close/>
                    <a:moveTo>
                      <a:pt x="214" y="166"/>
                    </a:moveTo>
                    <a:cubicBezTo>
                      <a:pt x="214" y="166"/>
                      <a:pt x="214" y="166"/>
                      <a:pt x="213" y="166"/>
                    </a:cubicBezTo>
                    <a:cubicBezTo>
                      <a:pt x="213" y="164"/>
                      <a:pt x="210" y="164"/>
                      <a:pt x="210" y="161"/>
                    </a:cubicBezTo>
                    <a:cubicBezTo>
                      <a:pt x="210" y="161"/>
                      <a:pt x="212" y="161"/>
                      <a:pt x="211" y="160"/>
                    </a:cubicBezTo>
                    <a:cubicBezTo>
                      <a:pt x="213" y="161"/>
                      <a:pt x="215" y="163"/>
                      <a:pt x="215" y="166"/>
                    </a:cubicBezTo>
                    <a:cubicBezTo>
                      <a:pt x="215" y="165"/>
                      <a:pt x="214" y="165"/>
                      <a:pt x="214" y="165"/>
                    </a:cubicBezTo>
                    <a:cubicBezTo>
                      <a:pt x="213" y="165"/>
                      <a:pt x="215" y="165"/>
                      <a:pt x="214" y="166"/>
                    </a:cubicBezTo>
                    <a:close/>
                    <a:moveTo>
                      <a:pt x="211" y="155"/>
                    </a:moveTo>
                    <a:cubicBezTo>
                      <a:pt x="210" y="152"/>
                      <a:pt x="207" y="152"/>
                      <a:pt x="207" y="149"/>
                    </a:cubicBezTo>
                    <a:cubicBezTo>
                      <a:pt x="208" y="149"/>
                      <a:pt x="209" y="149"/>
                      <a:pt x="208" y="148"/>
                    </a:cubicBezTo>
                    <a:cubicBezTo>
                      <a:pt x="211" y="149"/>
                      <a:pt x="211" y="151"/>
                      <a:pt x="213" y="153"/>
                    </a:cubicBezTo>
                    <a:cubicBezTo>
                      <a:pt x="213" y="154"/>
                      <a:pt x="212" y="155"/>
                      <a:pt x="211" y="155"/>
                    </a:cubicBezTo>
                    <a:close/>
                    <a:moveTo>
                      <a:pt x="210" y="146"/>
                    </a:moveTo>
                    <a:cubicBezTo>
                      <a:pt x="212" y="146"/>
                      <a:pt x="210" y="145"/>
                      <a:pt x="212" y="144"/>
                    </a:cubicBezTo>
                    <a:cubicBezTo>
                      <a:pt x="214" y="145"/>
                      <a:pt x="215" y="147"/>
                      <a:pt x="216" y="149"/>
                    </a:cubicBezTo>
                    <a:cubicBezTo>
                      <a:pt x="214" y="152"/>
                      <a:pt x="212" y="147"/>
                      <a:pt x="210" y="146"/>
                    </a:cubicBezTo>
                    <a:close/>
                    <a:moveTo>
                      <a:pt x="213" y="142"/>
                    </a:moveTo>
                    <a:cubicBezTo>
                      <a:pt x="215" y="136"/>
                      <a:pt x="222" y="143"/>
                      <a:pt x="218" y="147"/>
                    </a:cubicBezTo>
                    <a:cubicBezTo>
                      <a:pt x="216" y="146"/>
                      <a:pt x="216" y="143"/>
                      <a:pt x="213" y="142"/>
                    </a:cubicBezTo>
                    <a:close/>
                    <a:moveTo>
                      <a:pt x="217" y="152"/>
                    </a:move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3"/>
                      <a:pt x="218" y="154"/>
                      <a:pt x="218" y="155"/>
                    </a:cubicBezTo>
                    <a:cubicBezTo>
                      <a:pt x="217" y="155"/>
                      <a:pt x="218" y="153"/>
                      <a:pt x="216" y="154"/>
                    </a:cubicBezTo>
                    <a:cubicBezTo>
                      <a:pt x="217" y="153"/>
                      <a:pt x="217" y="152"/>
                      <a:pt x="217" y="152"/>
                    </a:cubicBezTo>
                    <a:close/>
                    <a:moveTo>
                      <a:pt x="218" y="194"/>
                    </a:moveTo>
                    <a:cubicBezTo>
                      <a:pt x="220" y="194"/>
                      <a:pt x="219" y="197"/>
                      <a:pt x="218" y="196"/>
                    </a:cubicBezTo>
                    <a:cubicBezTo>
                      <a:pt x="217" y="196"/>
                      <a:pt x="218" y="195"/>
                      <a:pt x="218" y="194"/>
                    </a:cubicBezTo>
                    <a:close/>
                    <a:moveTo>
                      <a:pt x="219" y="208"/>
                    </a:moveTo>
                    <a:cubicBezTo>
                      <a:pt x="219" y="209"/>
                      <a:pt x="218" y="207"/>
                      <a:pt x="218" y="206"/>
                    </a:cubicBezTo>
                    <a:cubicBezTo>
                      <a:pt x="219" y="206"/>
                      <a:pt x="219" y="208"/>
                      <a:pt x="219" y="208"/>
                    </a:cubicBezTo>
                    <a:close/>
                    <a:moveTo>
                      <a:pt x="220" y="216"/>
                    </a:moveTo>
                    <a:cubicBezTo>
                      <a:pt x="219" y="216"/>
                      <a:pt x="218" y="215"/>
                      <a:pt x="218" y="214"/>
                    </a:cubicBezTo>
                    <a:cubicBezTo>
                      <a:pt x="220" y="214"/>
                      <a:pt x="220" y="215"/>
                      <a:pt x="220" y="216"/>
                    </a:cubicBezTo>
                    <a:close/>
                    <a:moveTo>
                      <a:pt x="219" y="180"/>
                    </a:moveTo>
                    <a:cubicBezTo>
                      <a:pt x="218" y="179"/>
                      <a:pt x="219" y="179"/>
                      <a:pt x="219" y="177"/>
                    </a:cubicBezTo>
                    <a:cubicBezTo>
                      <a:pt x="221" y="178"/>
                      <a:pt x="222" y="180"/>
                      <a:pt x="223" y="182"/>
                    </a:cubicBezTo>
                    <a:cubicBezTo>
                      <a:pt x="223" y="182"/>
                      <a:pt x="222" y="183"/>
                      <a:pt x="221" y="183"/>
                    </a:cubicBezTo>
                    <a:cubicBezTo>
                      <a:pt x="221" y="182"/>
                      <a:pt x="222" y="180"/>
                      <a:pt x="219" y="180"/>
                    </a:cubicBezTo>
                    <a:close/>
                    <a:moveTo>
                      <a:pt x="221" y="189"/>
                    </a:moveTo>
                    <a:cubicBezTo>
                      <a:pt x="222" y="189"/>
                      <a:pt x="222" y="190"/>
                      <a:pt x="222" y="190"/>
                    </a:cubicBezTo>
                    <a:cubicBezTo>
                      <a:pt x="223" y="191"/>
                      <a:pt x="222" y="192"/>
                      <a:pt x="221" y="192"/>
                    </a:cubicBezTo>
                    <a:cubicBezTo>
                      <a:pt x="220" y="192"/>
                      <a:pt x="222" y="191"/>
                      <a:pt x="220" y="191"/>
                    </a:cubicBezTo>
                    <a:cubicBezTo>
                      <a:pt x="220" y="190"/>
                      <a:pt x="221" y="190"/>
                      <a:pt x="221" y="189"/>
                    </a:cubicBezTo>
                    <a:close/>
                    <a:moveTo>
                      <a:pt x="221" y="203"/>
                    </a:move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1" y="205"/>
                      <a:pt x="219" y="203"/>
                      <a:pt x="221" y="203"/>
                    </a:cubicBezTo>
                    <a:close/>
                    <a:moveTo>
                      <a:pt x="223" y="226"/>
                    </a:moveTo>
                    <a:cubicBezTo>
                      <a:pt x="222" y="225"/>
                      <a:pt x="221" y="224"/>
                      <a:pt x="221" y="223"/>
                    </a:cubicBezTo>
                    <a:cubicBezTo>
                      <a:pt x="222" y="224"/>
                      <a:pt x="223" y="224"/>
                      <a:pt x="223" y="226"/>
                    </a:cubicBezTo>
                    <a:close/>
                    <a:moveTo>
                      <a:pt x="223" y="219"/>
                    </a:moveTo>
                    <a:cubicBezTo>
                      <a:pt x="224" y="220"/>
                      <a:pt x="225" y="221"/>
                      <a:pt x="226" y="223"/>
                    </a:cubicBezTo>
                    <a:cubicBezTo>
                      <a:pt x="224" y="222"/>
                      <a:pt x="222" y="221"/>
                      <a:pt x="223" y="219"/>
                    </a:cubicBezTo>
                    <a:close/>
                    <a:moveTo>
                      <a:pt x="224" y="236"/>
                    </a:moveTo>
                    <a:cubicBezTo>
                      <a:pt x="225" y="237"/>
                      <a:pt x="224" y="238"/>
                      <a:pt x="225" y="239"/>
                    </a:cubicBezTo>
                    <a:cubicBezTo>
                      <a:pt x="223" y="238"/>
                      <a:pt x="224" y="237"/>
                      <a:pt x="224" y="236"/>
                    </a:cubicBezTo>
                    <a:close/>
                    <a:moveTo>
                      <a:pt x="225" y="239"/>
                    </a:moveTo>
                    <a:cubicBezTo>
                      <a:pt x="225" y="239"/>
                      <a:pt x="225" y="240"/>
                      <a:pt x="226" y="240"/>
                    </a:cubicBezTo>
                    <a:cubicBezTo>
                      <a:pt x="226" y="241"/>
                      <a:pt x="226" y="242"/>
                      <a:pt x="224" y="242"/>
                    </a:cubicBezTo>
                    <a:cubicBezTo>
                      <a:pt x="224" y="241"/>
                      <a:pt x="226" y="241"/>
                      <a:pt x="225" y="239"/>
                    </a:cubicBezTo>
                    <a:close/>
                    <a:moveTo>
                      <a:pt x="231" y="278"/>
                    </a:moveTo>
                    <a:cubicBezTo>
                      <a:pt x="232" y="280"/>
                      <a:pt x="234" y="282"/>
                      <a:pt x="232" y="284"/>
                    </a:cubicBezTo>
                    <a:cubicBezTo>
                      <a:pt x="231" y="284"/>
                      <a:pt x="230" y="282"/>
                      <a:pt x="229" y="281"/>
                    </a:cubicBezTo>
                    <a:cubicBezTo>
                      <a:pt x="229" y="280"/>
                      <a:pt x="230" y="280"/>
                      <a:pt x="231" y="278"/>
                    </a:cubicBezTo>
                    <a:close/>
                    <a:moveTo>
                      <a:pt x="231" y="291"/>
                    </a:moveTo>
                    <a:cubicBezTo>
                      <a:pt x="232" y="292"/>
                      <a:pt x="233" y="294"/>
                      <a:pt x="234" y="296"/>
                    </a:cubicBezTo>
                    <a:cubicBezTo>
                      <a:pt x="232" y="295"/>
                      <a:pt x="230" y="293"/>
                      <a:pt x="231" y="291"/>
                    </a:cubicBezTo>
                    <a:close/>
                    <a:moveTo>
                      <a:pt x="233" y="316"/>
                    </a:moveTo>
                    <a:cubicBezTo>
                      <a:pt x="232" y="316"/>
                      <a:pt x="231" y="314"/>
                      <a:pt x="232" y="313"/>
                    </a:cubicBezTo>
                    <a:cubicBezTo>
                      <a:pt x="233" y="313"/>
                      <a:pt x="234" y="315"/>
                      <a:pt x="233" y="316"/>
                    </a:cubicBezTo>
                    <a:close/>
                    <a:moveTo>
                      <a:pt x="233" y="327"/>
                    </a:moveTo>
                    <a:cubicBezTo>
                      <a:pt x="232" y="327"/>
                      <a:pt x="232" y="325"/>
                      <a:pt x="232" y="324"/>
                    </a:cubicBezTo>
                    <a:cubicBezTo>
                      <a:pt x="233" y="324"/>
                      <a:pt x="234" y="326"/>
                      <a:pt x="233" y="327"/>
                    </a:cubicBezTo>
                    <a:close/>
                    <a:moveTo>
                      <a:pt x="235" y="338"/>
                    </a:moveTo>
                    <a:cubicBezTo>
                      <a:pt x="234" y="337"/>
                      <a:pt x="233" y="336"/>
                      <a:pt x="233" y="334"/>
                    </a:cubicBezTo>
                    <a:cubicBezTo>
                      <a:pt x="234" y="335"/>
                      <a:pt x="235" y="337"/>
                      <a:pt x="235" y="338"/>
                    </a:cubicBezTo>
                    <a:close/>
                    <a:moveTo>
                      <a:pt x="233" y="323"/>
                    </a:moveTo>
                    <a:cubicBezTo>
                      <a:pt x="233" y="323"/>
                      <a:pt x="233" y="323"/>
                      <a:pt x="233" y="322"/>
                    </a:cubicBezTo>
                    <a:cubicBezTo>
                      <a:pt x="234" y="323"/>
                      <a:pt x="235" y="324"/>
                      <a:pt x="235" y="325"/>
                    </a:cubicBezTo>
                    <a:cubicBezTo>
                      <a:pt x="234" y="325"/>
                      <a:pt x="234" y="323"/>
                      <a:pt x="233" y="323"/>
                    </a:cubicBezTo>
                    <a:close/>
                    <a:moveTo>
                      <a:pt x="237" y="349"/>
                    </a:moveTo>
                    <a:cubicBezTo>
                      <a:pt x="236" y="348"/>
                      <a:pt x="235" y="346"/>
                      <a:pt x="235" y="344"/>
                    </a:cubicBezTo>
                    <a:cubicBezTo>
                      <a:pt x="236" y="346"/>
                      <a:pt x="238" y="346"/>
                      <a:pt x="237" y="349"/>
                    </a:cubicBezTo>
                    <a:close/>
                    <a:moveTo>
                      <a:pt x="237" y="377"/>
                    </a:moveTo>
                    <a:cubicBezTo>
                      <a:pt x="238" y="377"/>
                      <a:pt x="238" y="378"/>
                      <a:pt x="238" y="379"/>
                    </a:cubicBezTo>
                    <a:cubicBezTo>
                      <a:pt x="237" y="379"/>
                      <a:pt x="236" y="378"/>
                      <a:pt x="237" y="377"/>
                    </a:cubicBezTo>
                    <a:close/>
                    <a:moveTo>
                      <a:pt x="236" y="369"/>
                    </a:moveTo>
                    <a:cubicBezTo>
                      <a:pt x="236" y="369"/>
                      <a:pt x="236" y="368"/>
                      <a:pt x="236" y="368"/>
                    </a:cubicBezTo>
                    <a:cubicBezTo>
                      <a:pt x="237" y="367"/>
                      <a:pt x="237" y="369"/>
                      <a:pt x="238" y="370"/>
                    </a:cubicBezTo>
                    <a:cubicBezTo>
                      <a:pt x="237" y="370"/>
                      <a:pt x="237" y="369"/>
                      <a:pt x="236" y="369"/>
                    </a:cubicBezTo>
                    <a:close/>
                    <a:moveTo>
                      <a:pt x="238" y="363"/>
                    </a:moveTo>
                    <a:cubicBezTo>
                      <a:pt x="239" y="364"/>
                      <a:pt x="239" y="364"/>
                      <a:pt x="240" y="365"/>
                    </a:cubicBezTo>
                    <a:cubicBezTo>
                      <a:pt x="240" y="366"/>
                      <a:pt x="239" y="366"/>
                      <a:pt x="239" y="367"/>
                    </a:cubicBezTo>
                    <a:cubicBezTo>
                      <a:pt x="238" y="366"/>
                      <a:pt x="237" y="364"/>
                      <a:pt x="238" y="363"/>
                    </a:cubicBezTo>
                    <a:close/>
                    <a:moveTo>
                      <a:pt x="238" y="315"/>
                    </a:moveTo>
                    <a:cubicBezTo>
                      <a:pt x="239" y="315"/>
                      <a:pt x="240" y="316"/>
                      <a:pt x="239" y="317"/>
                    </a:cubicBezTo>
                    <a:cubicBezTo>
                      <a:pt x="238" y="317"/>
                      <a:pt x="238" y="316"/>
                      <a:pt x="238" y="315"/>
                    </a:cubicBezTo>
                    <a:close/>
                    <a:moveTo>
                      <a:pt x="240" y="223"/>
                    </a:moveTo>
                    <a:cubicBezTo>
                      <a:pt x="240" y="222"/>
                      <a:pt x="240" y="226"/>
                      <a:pt x="240" y="226"/>
                    </a:cubicBezTo>
                    <a:cubicBezTo>
                      <a:pt x="238" y="225"/>
                      <a:pt x="240" y="224"/>
                      <a:pt x="240" y="223"/>
                    </a:cubicBezTo>
                    <a:close/>
                    <a:moveTo>
                      <a:pt x="240" y="202"/>
                    </a:moveTo>
                    <a:cubicBezTo>
                      <a:pt x="240" y="203"/>
                      <a:pt x="239" y="204"/>
                      <a:pt x="239" y="204"/>
                    </a:cubicBezTo>
                    <a:cubicBezTo>
                      <a:pt x="238" y="204"/>
                      <a:pt x="239" y="202"/>
                      <a:pt x="240" y="202"/>
                    </a:cubicBezTo>
                    <a:close/>
                    <a:moveTo>
                      <a:pt x="239" y="194"/>
                    </a:moveTo>
                    <a:cubicBezTo>
                      <a:pt x="240" y="194"/>
                      <a:pt x="240" y="196"/>
                      <a:pt x="240" y="197"/>
                    </a:cubicBezTo>
                    <a:cubicBezTo>
                      <a:pt x="238" y="197"/>
                      <a:pt x="238" y="195"/>
                      <a:pt x="239" y="194"/>
                    </a:cubicBezTo>
                    <a:close/>
                    <a:moveTo>
                      <a:pt x="240" y="237"/>
                    </a:moveTo>
                    <a:cubicBezTo>
                      <a:pt x="239" y="238"/>
                      <a:pt x="239" y="240"/>
                      <a:pt x="239" y="241"/>
                    </a:cubicBezTo>
                    <a:cubicBezTo>
                      <a:pt x="239" y="245"/>
                      <a:pt x="238" y="238"/>
                      <a:pt x="238" y="237"/>
                    </a:cubicBezTo>
                    <a:cubicBezTo>
                      <a:pt x="239" y="237"/>
                      <a:pt x="239" y="237"/>
                      <a:pt x="239" y="236"/>
                    </a:cubicBezTo>
                    <a:cubicBezTo>
                      <a:pt x="239" y="236"/>
                      <a:pt x="239" y="237"/>
                      <a:pt x="240" y="237"/>
                    </a:cubicBezTo>
                    <a:close/>
                    <a:moveTo>
                      <a:pt x="239" y="313"/>
                    </a:moveTo>
                    <a:cubicBezTo>
                      <a:pt x="239" y="311"/>
                      <a:pt x="240" y="310"/>
                      <a:pt x="241" y="311"/>
                    </a:cubicBezTo>
                    <a:cubicBezTo>
                      <a:pt x="241" y="311"/>
                      <a:pt x="240" y="311"/>
                      <a:pt x="240" y="311"/>
                    </a:cubicBezTo>
                    <a:cubicBezTo>
                      <a:pt x="240" y="312"/>
                      <a:pt x="240" y="312"/>
                      <a:pt x="240" y="313"/>
                    </a:cubicBezTo>
                    <a:cubicBezTo>
                      <a:pt x="239" y="313"/>
                      <a:pt x="239" y="313"/>
                      <a:pt x="239" y="313"/>
                    </a:cubicBezTo>
                    <a:close/>
                    <a:moveTo>
                      <a:pt x="240" y="210"/>
                    </a:moveTo>
                    <a:cubicBezTo>
                      <a:pt x="242" y="211"/>
                      <a:pt x="240" y="213"/>
                      <a:pt x="240" y="215"/>
                    </a:cubicBezTo>
                    <a:cubicBezTo>
                      <a:pt x="240" y="213"/>
                      <a:pt x="240" y="211"/>
                      <a:pt x="240" y="210"/>
                    </a:cubicBezTo>
                    <a:close/>
                    <a:moveTo>
                      <a:pt x="241" y="332"/>
                    </a:moveTo>
                    <a:cubicBezTo>
                      <a:pt x="242" y="334"/>
                      <a:pt x="242" y="336"/>
                      <a:pt x="242" y="339"/>
                    </a:cubicBezTo>
                    <a:cubicBezTo>
                      <a:pt x="240" y="337"/>
                      <a:pt x="239" y="334"/>
                      <a:pt x="241" y="332"/>
                    </a:cubicBezTo>
                    <a:close/>
                    <a:moveTo>
                      <a:pt x="240" y="323"/>
                    </a:moveTo>
                    <a:cubicBezTo>
                      <a:pt x="241" y="323"/>
                      <a:pt x="241" y="324"/>
                      <a:pt x="241" y="325"/>
                    </a:cubicBezTo>
                    <a:cubicBezTo>
                      <a:pt x="241" y="325"/>
                      <a:pt x="240" y="324"/>
                      <a:pt x="240" y="323"/>
                    </a:cubicBezTo>
                    <a:close/>
                    <a:moveTo>
                      <a:pt x="241" y="208"/>
                    </a:moveTo>
                    <a:cubicBezTo>
                      <a:pt x="240" y="207"/>
                      <a:pt x="240" y="206"/>
                      <a:pt x="241" y="206"/>
                    </a:cubicBezTo>
                    <a:cubicBezTo>
                      <a:pt x="241" y="206"/>
                      <a:pt x="241" y="207"/>
                      <a:pt x="241" y="208"/>
                    </a:cubicBezTo>
                    <a:close/>
                    <a:moveTo>
                      <a:pt x="239" y="189"/>
                    </a:moveTo>
                    <a:cubicBezTo>
                      <a:pt x="237" y="188"/>
                      <a:pt x="237" y="186"/>
                      <a:pt x="239" y="185"/>
                    </a:cubicBezTo>
                    <a:cubicBezTo>
                      <a:pt x="240" y="186"/>
                      <a:pt x="241" y="189"/>
                      <a:pt x="239" y="189"/>
                    </a:cubicBezTo>
                    <a:close/>
                    <a:moveTo>
                      <a:pt x="239" y="201"/>
                    </a:moveTo>
                    <a:cubicBezTo>
                      <a:pt x="239" y="202"/>
                      <a:pt x="238" y="202"/>
                      <a:pt x="238" y="203"/>
                    </a:cubicBezTo>
                    <a:cubicBezTo>
                      <a:pt x="237" y="203"/>
                      <a:pt x="237" y="201"/>
                      <a:pt x="237" y="200"/>
                    </a:cubicBezTo>
                    <a:cubicBezTo>
                      <a:pt x="238" y="200"/>
                      <a:pt x="238" y="201"/>
                      <a:pt x="239" y="201"/>
                    </a:cubicBezTo>
                    <a:close/>
                    <a:moveTo>
                      <a:pt x="239" y="208"/>
                    </a:moveTo>
                    <a:cubicBezTo>
                      <a:pt x="240" y="209"/>
                      <a:pt x="238" y="211"/>
                      <a:pt x="238" y="212"/>
                    </a:cubicBezTo>
                    <a:cubicBezTo>
                      <a:pt x="236" y="211"/>
                      <a:pt x="238" y="209"/>
                      <a:pt x="239" y="208"/>
                    </a:cubicBezTo>
                    <a:close/>
                    <a:moveTo>
                      <a:pt x="238" y="329"/>
                    </a:moveTo>
                    <a:cubicBezTo>
                      <a:pt x="237" y="330"/>
                      <a:pt x="235" y="329"/>
                      <a:pt x="237" y="328"/>
                    </a:cubicBezTo>
                    <a:cubicBezTo>
                      <a:pt x="237" y="328"/>
                      <a:pt x="237" y="329"/>
                      <a:pt x="238" y="329"/>
                    </a:cubicBezTo>
                    <a:close/>
                    <a:moveTo>
                      <a:pt x="236" y="90"/>
                    </a:moveTo>
                    <a:cubicBezTo>
                      <a:pt x="236" y="89"/>
                      <a:pt x="236" y="88"/>
                      <a:pt x="237" y="87"/>
                    </a:cubicBezTo>
                    <a:cubicBezTo>
                      <a:pt x="238" y="88"/>
                      <a:pt x="236" y="89"/>
                      <a:pt x="237" y="91"/>
                    </a:cubicBezTo>
                    <a:cubicBezTo>
                      <a:pt x="236" y="91"/>
                      <a:pt x="236" y="90"/>
                      <a:pt x="236" y="90"/>
                    </a:cubicBezTo>
                    <a:close/>
                    <a:moveTo>
                      <a:pt x="238" y="165"/>
                    </a:moveTo>
                    <a:cubicBezTo>
                      <a:pt x="240" y="166"/>
                      <a:pt x="239" y="170"/>
                      <a:pt x="237" y="170"/>
                    </a:cubicBezTo>
                    <a:cubicBezTo>
                      <a:pt x="237" y="168"/>
                      <a:pt x="237" y="166"/>
                      <a:pt x="238" y="165"/>
                    </a:cubicBezTo>
                    <a:close/>
                    <a:moveTo>
                      <a:pt x="237" y="161"/>
                    </a:moveTo>
                    <a:cubicBezTo>
                      <a:pt x="237" y="160"/>
                      <a:pt x="237" y="160"/>
                      <a:pt x="237" y="159"/>
                    </a:cubicBezTo>
                    <a:cubicBezTo>
                      <a:pt x="238" y="159"/>
                      <a:pt x="239" y="160"/>
                      <a:pt x="239" y="161"/>
                    </a:cubicBezTo>
                    <a:cubicBezTo>
                      <a:pt x="238" y="161"/>
                      <a:pt x="238" y="161"/>
                      <a:pt x="237" y="161"/>
                    </a:cubicBezTo>
                    <a:close/>
                    <a:moveTo>
                      <a:pt x="238" y="154"/>
                    </a:moveTo>
                    <a:cubicBezTo>
                      <a:pt x="238" y="153"/>
                      <a:pt x="238" y="153"/>
                      <a:pt x="239" y="152"/>
                    </a:cubicBezTo>
                    <a:cubicBezTo>
                      <a:pt x="240" y="153"/>
                      <a:pt x="243" y="156"/>
                      <a:pt x="241" y="157"/>
                    </a:cubicBezTo>
                    <a:cubicBezTo>
                      <a:pt x="239" y="157"/>
                      <a:pt x="239" y="155"/>
                      <a:pt x="238" y="154"/>
                    </a:cubicBezTo>
                    <a:close/>
                    <a:moveTo>
                      <a:pt x="237" y="145"/>
                    </a:moveTo>
                    <a:cubicBezTo>
                      <a:pt x="237" y="144"/>
                      <a:pt x="237" y="143"/>
                      <a:pt x="237" y="141"/>
                    </a:cubicBezTo>
                    <a:cubicBezTo>
                      <a:pt x="238" y="142"/>
                      <a:pt x="238" y="143"/>
                      <a:pt x="240" y="144"/>
                    </a:cubicBezTo>
                    <a:cubicBezTo>
                      <a:pt x="239" y="144"/>
                      <a:pt x="238" y="145"/>
                      <a:pt x="237" y="145"/>
                    </a:cubicBezTo>
                    <a:close/>
                    <a:moveTo>
                      <a:pt x="238" y="135"/>
                    </a:moveTo>
                    <a:cubicBezTo>
                      <a:pt x="237" y="134"/>
                      <a:pt x="237" y="133"/>
                      <a:pt x="237" y="132"/>
                    </a:cubicBezTo>
                    <a:cubicBezTo>
                      <a:pt x="239" y="132"/>
                      <a:pt x="238" y="134"/>
                      <a:pt x="238" y="135"/>
                    </a:cubicBezTo>
                    <a:close/>
                    <a:moveTo>
                      <a:pt x="238" y="114"/>
                    </a:moveTo>
                    <a:cubicBezTo>
                      <a:pt x="238" y="113"/>
                      <a:pt x="238" y="112"/>
                      <a:pt x="238" y="111"/>
                    </a:cubicBezTo>
                    <a:cubicBezTo>
                      <a:pt x="240" y="111"/>
                      <a:pt x="240" y="114"/>
                      <a:pt x="238" y="114"/>
                    </a:cubicBezTo>
                    <a:close/>
                    <a:moveTo>
                      <a:pt x="239" y="122"/>
                    </a:moveTo>
                    <a:cubicBezTo>
                      <a:pt x="240" y="123"/>
                      <a:pt x="241" y="124"/>
                      <a:pt x="241" y="125"/>
                    </a:cubicBezTo>
                    <a:cubicBezTo>
                      <a:pt x="240" y="125"/>
                      <a:pt x="238" y="122"/>
                      <a:pt x="239" y="122"/>
                    </a:cubicBezTo>
                    <a:close/>
                    <a:moveTo>
                      <a:pt x="241" y="131"/>
                    </a:moveTo>
                    <a:cubicBezTo>
                      <a:pt x="240" y="131"/>
                      <a:pt x="239" y="130"/>
                      <a:pt x="239" y="129"/>
                    </a:cubicBezTo>
                    <a:cubicBezTo>
                      <a:pt x="240" y="129"/>
                      <a:pt x="241" y="129"/>
                      <a:pt x="241" y="131"/>
                    </a:cubicBezTo>
                    <a:close/>
                    <a:moveTo>
                      <a:pt x="240" y="117"/>
                    </a:moveTo>
                    <a:cubicBezTo>
                      <a:pt x="238" y="116"/>
                      <a:pt x="240" y="114"/>
                      <a:pt x="241" y="114"/>
                    </a:cubicBezTo>
                    <a:cubicBezTo>
                      <a:pt x="241" y="116"/>
                      <a:pt x="240" y="116"/>
                      <a:pt x="240" y="117"/>
                    </a:cubicBezTo>
                    <a:close/>
                    <a:moveTo>
                      <a:pt x="241" y="89"/>
                    </a:moveTo>
                    <a:cubicBezTo>
                      <a:pt x="241" y="89"/>
                      <a:pt x="241" y="89"/>
                      <a:pt x="242" y="89"/>
                    </a:cubicBezTo>
                    <a:cubicBezTo>
                      <a:pt x="242" y="91"/>
                      <a:pt x="240" y="92"/>
                      <a:pt x="239" y="93"/>
                    </a:cubicBezTo>
                    <a:cubicBezTo>
                      <a:pt x="239" y="91"/>
                      <a:pt x="240" y="91"/>
                      <a:pt x="241" y="89"/>
                    </a:cubicBezTo>
                    <a:close/>
                    <a:moveTo>
                      <a:pt x="241" y="84"/>
                    </a:moveTo>
                    <a:cubicBezTo>
                      <a:pt x="242" y="84"/>
                      <a:pt x="242" y="83"/>
                      <a:pt x="243" y="83"/>
                    </a:cubicBezTo>
                    <a:cubicBezTo>
                      <a:pt x="244" y="83"/>
                      <a:pt x="241" y="86"/>
                      <a:pt x="241" y="84"/>
                    </a:cubicBezTo>
                    <a:close/>
                    <a:moveTo>
                      <a:pt x="240" y="83"/>
                    </a:moveTo>
                    <a:cubicBezTo>
                      <a:pt x="238" y="82"/>
                      <a:pt x="239" y="77"/>
                      <a:pt x="241" y="76"/>
                    </a:cubicBezTo>
                    <a:cubicBezTo>
                      <a:pt x="242" y="77"/>
                      <a:pt x="243" y="78"/>
                      <a:pt x="243" y="80"/>
                    </a:cubicBezTo>
                    <a:cubicBezTo>
                      <a:pt x="242" y="81"/>
                      <a:pt x="241" y="82"/>
                      <a:pt x="240" y="83"/>
                    </a:cubicBezTo>
                    <a:close/>
                    <a:moveTo>
                      <a:pt x="240" y="70"/>
                    </a:moveTo>
                    <a:cubicBezTo>
                      <a:pt x="240" y="68"/>
                      <a:pt x="240" y="68"/>
                      <a:pt x="240" y="66"/>
                    </a:cubicBezTo>
                    <a:cubicBezTo>
                      <a:pt x="241" y="66"/>
                      <a:pt x="242" y="67"/>
                      <a:pt x="242" y="68"/>
                    </a:cubicBezTo>
                    <a:cubicBezTo>
                      <a:pt x="242" y="69"/>
                      <a:pt x="241" y="70"/>
                      <a:pt x="240" y="70"/>
                    </a:cubicBezTo>
                    <a:close/>
                    <a:moveTo>
                      <a:pt x="241" y="58"/>
                    </a:moveTo>
                    <a:cubicBezTo>
                      <a:pt x="241" y="56"/>
                      <a:pt x="240" y="56"/>
                      <a:pt x="241" y="56"/>
                    </a:cubicBezTo>
                    <a:cubicBezTo>
                      <a:pt x="242" y="56"/>
                      <a:pt x="242" y="56"/>
                      <a:pt x="242" y="57"/>
                    </a:cubicBezTo>
                    <a:cubicBezTo>
                      <a:pt x="242" y="57"/>
                      <a:pt x="241" y="58"/>
                      <a:pt x="241" y="58"/>
                    </a:cubicBezTo>
                    <a:close/>
                    <a:moveTo>
                      <a:pt x="241" y="51"/>
                    </a:moveTo>
                    <a:cubicBezTo>
                      <a:pt x="242" y="51"/>
                      <a:pt x="243" y="52"/>
                      <a:pt x="243" y="53"/>
                    </a:cubicBezTo>
                    <a:cubicBezTo>
                      <a:pt x="242" y="54"/>
                      <a:pt x="242" y="51"/>
                      <a:pt x="241" y="51"/>
                    </a:cubicBezTo>
                    <a:close/>
                    <a:moveTo>
                      <a:pt x="242" y="32"/>
                    </a:moveTo>
                    <a:cubicBezTo>
                      <a:pt x="238" y="31"/>
                      <a:pt x="241" y="28"/>
                      <a:pt x="242" y="26"/>
                    </a:cubicBezTo>
                    <a:cubicBezTo>
                      <a:pt x="244" y="28"/>
                      <a:pt x="242" y="30"/>
                      <a:pt x="242" y="32"/>
                    </a:cubicBezTo>
                    <a:close/>
                    <a:moveTo>
                      <a:pt x="243" y="21"/>
                    </a:moveTo>
                    <a:cubicBezTo>
                      <a:pt x="240" y="19"/>
                      <a:pt x="240" y="15"/>
                      <a:pt x="243" y="14"/>
                    </a:cubicBezTo>
                    <a:cubicBezTo>
                      <a:pt x="244" y="15"/>
                      <a:pt x="244" y="17"/>
                      <a:pt x="245" y="18"/>
                    </a:cubicBezTo>
                    <a:cubicBezTo>
                      <a:pt x="244" y="19"/>
                      <a:pt x="243" y="20"/>
                      <a:pt x="243" y="21"/>
                    </a:cubicBezTo>
                    <a:close/>
                    <a:moveTo>
                      <a:pt x="239" y="14"/>
                    </a:moveTo>
                    <a:cubicBezTo>
                      <a:pt x="239" y="13"/>
                      <a:pt x="240" y="13"/>
                      <a:pt x="241" y="12"/>
                    </a:cubicBezTo>
                    <a:cubicBezTo>
                      <a:pt x="241" y="13"/>
                      <a:pt x="240" y="14"/>
                      <a:pt x="239" y="14"/>
                    </a:cubicBezTo>
                    <a:close/>
                    <a:moveTo>
                      <a:pt x="240" y="22"/>
                    </a:moveTo>
                    <a:cubicBezTo>
                      <a:pt x="239" y="24"/>
                      <a:pt x="238" y="26"/>
                      <a:pt x="237" y="25"/>
                    </a:cubicBezTo>
                    <a:cubicBezTo>
                      <a:pt x="235" y="22"/>
                      <a:pt x="237" y="22"/>
                      <a:pt x="238" y="20"/>
                    </a:cubicBezTo>
                    <a:cubicBezTo>
                      <a:pt x="239" y="20"/>
                      <a:pt x="239" y="22"/>
                      <a:pt x="240" y="22"/>
                    </a:cubicBezTo>
                    <a:close/>
                    <a:moveTo>
                      <a:pt x="237" y="30"/>
                    </a:moveTo>
                    <a:cubicBezTo>
                      <a:pt x="236" y="31"/>
                      <a:pt x="235" y="33"/>
                      <a:pt x="234" y="31"/>
                    </a:cubicBezTo>
                    <a:cubicBezTo>
                      <a:pt x="234" y="31"/>
                      <a:pt x="235" y="31"/>
                      <a:pt x="235" y="30"/>
                    </a:cubicBezTo>
                    <a:cubicBezTo>
                      <a:pt x="236" y="30"/>
                      <a:pt x="236" y="30"/>
                      <a:pt x="237" y="30"/>
                    </a:cubicBezTo>
                    <a:close/>
                    <a:moveTo>
                      <a:pt x="232" y="30"/>
                    </a:moveTo>
                    <a:cubicBezTo>
                      <a:pt x="231" y="28"/>
                      <a:pt x="233" y="28"/>
                      <a:pt x="234" y="26"/>
                    </a:cubicBezTo>
                    <a:cubicBezTo>
                      <a:pt x="234" y="26"/>
                      <a:pt x="235" y="27"/>
                      <a:pt x="235" y="27"/>
                    </a:cubicBezTo>
                    <a:cubicBezTo>
                      <a:pt x="234" y="29"/>
                      <a:pt x="234" y="30"/>
                      <a:pt x="232" y="30"/>
                    </a:cubicBezTo>
                    <a:close/>
                    <a:moveTo>
                      <a:pt x="230" y="27"/>
                    </a:moveTo>
                    <a:cubicBezTo>
                      <a:pt x="228" y="27"/>
                      <a:pt x="229" y="25"/>
                      <a:pt x="228" y="24"/>
                    </a:cubicBezTo>
                    <a:cubicBezTo>
                      <a:pt x="228" y="23"/>
                      <a:pt x="229" y="22"/>
                      <a:pt x="230" y="21"/>
                    </a:cubicBezTo>
                    <a:cubicBezTo>
                      <a:pt x="233" y="22"/>
                      <a:pt x="232" y="25"/>
                      <a:pt x="230" y="27"/>
                    </a:cubicBezTo>
                    <a:close/>
                    <a:moveTo>
                      <a:pt x="226" y="22"/>
                    </a:moveTo>
                    <a:cubicBezTo>
                      <a:pt x="227" y="21"/>
                      <a:pt x="228" y="20"/>
                      <a:pt x="229" y="18"/>
                    </a:cubicBezTo>
                    <a:cubicBezTo>
                      <a:pt x="231" y="20"/>
                      <a:pt x="227" y="22"/>
                      <a:pt x="226" y="22"/>
                    </a:cubicBezTo>
                    <a:close/>
                    <a:moveTo>
                      <a:pt x="228" y="29"/>
                    </a:moveTo>
                    <a:cubicBezTo>
                      <a:pt x="227" y="34"/>
                      <a:pt x="224" y="35"/>
                      <a:pt x="222" y="29"/>
                    </a:cubicBezTo>
                    <a:cubicBezTo>
                      <a:pt x="224" y="27"/>
                      <a:pt x="227" y="25"/>
                      <a:pt x="228" y="29"/>
                    </a:cubicBezTo>
                    <a:close/>
                    <a:moveTo>
                      <a:pt x="223" y="36"/>
                    </a:moveTo>
                    <a:cubicBezTo>
                      <a:pt x="222" y="37"/>
                      <a:pt x="222" y="38"/>
                      <a:pt x="221" y="38"/>
                    </a:cubicBezTo>
                    <a:cubicBezTo>
                      <a:pt x="220" y="36"/>
                      <a:pt x="219" y="35"/>
                      <a:pt x="218" y="33"/>
                    </a:cubicBezTo>
                    <a:cubicBezTo>
                      <a:pt x="219" y="33"/>
                      <a:pt x="220" y="32"/>
                      <a:pt x="220" y="31"/>
                    </a:cubicBezTo>
                    <a:cubicBezTo>
                      <a:pt x="222" y="33"/>
                      <a:pt x="222" y="34"/>
                      <a:pt x="223" y="36"/>
                    </a:cubicBezTo>
                    <a:close/>
                    <a:moveTo>
                      <a:pt x="216" y="31"/>
                    </a:moveTo>
                    <a:cubicBezTo>
                      <a:pt x="215" y="30"/>
                      <a:pt x="215" y="29"/>
                      <a:pt x="214" y="27"/>
                    </a:cubicBezTo>
                    <a:cubicBezTo>
                      <a:pt x="215" y="25"/>
                      <a:pt x="217" y="26"/>
                      <a:pt x="218" y="28"/>
                    </a:cubicBezTo>
                    <a:cubicBezTo>
                      <a:pt x="218" y="29"/>
                      <a:pt x="217" y="30"/>
                      <a:pt x="216" y="31"/>
                    </a:cubicBezTo>
                    <a:close/>
                    <a:moveTo>
                      <a:pt x="213" y="26"/>
                    </a:moveTo>
                    <a:cubicBezTo>
                      <a:pt x="214" y="24"/>
                      <a:pt x="215" y="24"/>
                      <a:pt x="215" y="23"/>
                    </a:cubicBezTo>
                    <a:cubicBezTo>
                      <a:pt x="216" y="24"/>
                      <a:pt x="215" y="26"/>
                      <a:pt x="213" y="26"/>
                    </a:cubicBezTo>
                    <a:close/>
                    <a:moveTo>
                      <a:pt x="204" y="27"/>
                    </a:moveTo>
                    <a:cubicBezTo>
                      <a:pt x="205" y="26"/>
                      <a:pt x="206" y="24"/>
                      <a:pt x="208" y="23"/>
                    </a:cubicBezTo>
                    <a:cubicBezTo>
                      <a:pt x="209" y="24"/>
                      <a:pt x="209" y="25"/>
                      <a:pt x="210" y="26"/>
                    </a:cubicBezTo>
                    <a:cubicBezTo>
                      <a:pt x="207" y="30"/>
                      <a:pt x="207" y="31"/>
                      <a:pt x="204" y="27"/>
                    </a:cubicBezTo>
                    <a:close/>
                    <a:moveTo>
                      <a:pt x="197" y="30"/>
                    </a:moveTo>
                    <a:cubicBezTo>
                      <a:pt x="196" y="30"/>
                      <a:pt x="196" y="28"/>
                      <a:pt x="195" y="27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9" y="24"/>
                      <a:pt x="199" y="25"/>
                      <a:pt x="200" y="25"/>
                    </a:cubicBezTo>
                    <a:cubicBezTo>
                      <a:pt x="199" y="27"/>
                      <a:pt x="198" y="28"/>
                      <a:pt x="197" y="30"/>
                    </a:cubicBezTo>
                    <a:close/>
                    <a:moveTo>
                      <a:pt x="195" y="25"/>
                    </a:moveTo>
                    <a:cubicBezTo>
                      <a:pt x="194" y="25"/>
                      <a:pt x="196" y="23"/>
                      <a:pt x="197" y="22"/>
                    </a:cubicBezTo>
                    <a:cubicBezTo>
                      <a:pt x="197" y="24"/>
                      <a:pt x="195" y="24"/>
                      <a:pt x="195" y="25"/>
                    </a:cubicBezTo>
                    <a:close/>
                    <a:moveTo>
                      <a:pt x="195" y="34"/>
                    </a:moveTo>
                    <a:cubicBezTo>
                      <a:pt x="193" y="33"/>
                      <a:pt x="192" y="31"/>
                      <a:pt x="194" y="29"/>
                    </a:cubicBezTo>
                    <a:cubicBezTo>
                      <a:pt x="196" y="30"/>
                      <a:pt x="197" y="33"/>
                      <a:pt x="195" y="34"/>
                    </a:cubicBezTo>
                    <a:close/>
                    <a:moveTo>
                      <a:pt x="193" y="23"/>
                    </a:moveTo>
                    <a:cubicBezTo>
                      <a:pt x="191" y="23"/>
                      <a:pt x="192" y="21"/>
                      <a:pt x="194" y="21"/>
                    </a:cubicBezTo>
                    <a:cubicBezTo>
                      <a:pt x="194" y="22"/>
                      <a:pt x="193" y="23"/>
                      <a:pt x="193" y="23"/>
                    </a:cubicBezTo>
                    <a:close/>
                    <a:moveTo>
                      <a:pt x="192" y="38"/>
                    </a:moveTo>
                    <a:cubicBezTo>
                      <a:pt x="189" y="38"/>
                      <a:pt x="190" y="34"/>
                      <a:pt x="191" y="33"/>
                    </a:cubicBezTo>
                    <a:cubicBezTo>
                      <a:pt x="193" y="34"/>
                      <a:pt x="194" y="37"/>
                      <a:pt x="192" y="38"/>
                    </a:cubicBezTo>
                    <a:close/>
                    <a:moveTo>
                      <a:pt x="190" y="27"/>
                    </a:moveTo>
                    <a:cubicBezTo>
                      <a:pt x="190" y="27"/>
                      <a:pt x="190" y="26"/>
                      <a:pt x="191" y="26"/>
                    </a:cubicBezTo>
                    <a:cubicBezTo>
                      <a:pt x="190" y="26"/>
                      <a:pt x="189" y="24"/>
                      <a:pt x="190" y="24"/>
                    </a:cubicBezTo>
                    <a:cubicBezTo>
                      <a:pt x="192" y="24"/>
                      <a:pt x="192" y="27"/>
                      <a:pt x="190" y="27"/>
                    </a:cubicBezTo>
                    <a:close/>
                    <a:moveTo>
                      <a:pt x="189" y="54"/>
                    </a:moveTo>
                    <a:cubicBezTo>
                      <a:pt x="188" y="53"/>
                      <a:pt x="188" y="52"/>
                      <a:pt x="187" y="51"/>
                    </a:cubicBezTo>
                    <a:cubicBezTo>
                      <a:pt x="188" y="49"/>
                      <a:pt x="188" y="47"/>
                      <a:pt x="190" y="45"/>
                    </a:cubicBezTo>
                    <a:cubicBezTo>
                      <a:pt x="193" y="47"/>
                      <a:pt x="192" y="52"/>
                      <a:pt x="189" y="54"/>
                    </a:cubicBezTo>
                    <a:close/>
                    <a:moveTo>
                      <a:pt x="183" y="24"/>
                    </a:moveTo>
                    <a:cubicBezTo>
                      <a:pt x="182" y="23"/>
                      <a:pt x="183" y="23"/>
                      <a:pt x="184" y="22"/>
                    </a:cubicBezTo>
                    <a:cubicBezTo>
                      <a:pt x="185" y="22"/>
                      <a:pt x="184" y="25"/>
                      <a:pt x="183" y="24"/>
                    </a:cubicBezTo>
                    <a:close/>
                    <a:moveTo>
                      <a:pt x="180" y="19"/>
                    </a:moveTo>
                    <a:cubicBezTo>
                      <a:pt x="181" y="18"/>
                      <a:pt x="183" y="16"/>
                      <a:pt x="183" y="14"/>
                    </a:cubicBezTo>
                    <a:cubicBezTo>
                      <a:pt x="184" y="16"/>
                      <a:pt x="181" y="18"/>
                      <a:pt x="180" y="19"/>
                    </a:cubicBezTo>
                    <a:close/>
                    <a:moveTo>
                      <a:pt x="177" y="49"/>
                    </a:moveTo>
                    <a:cubicBezTo>
                      <a:pt x="177" y="49"/>
                      <a:pt x="177" y="50"/>
                      <a:pt x="176" y="51"/>
                    </a:cubicBezTo>
                    <a:cubicBezTo>
                      <a:pt x="174" y="50"/>
                      <a:pt x="174" y="48"/>
                      <a:pt x="174" y="46"/>
                    </a:cubicBezTo>
                    <a:cubicBezTo>
                      <a:pt x="176" y="46"/>
                      <a:pt x="176" y="48"/>
                      <a:pt x="177" y="49"/>
                    </a:cubicBezTo>
                    <a:close/>
                    <a:moveTo>
                      <a:pt x="174" y="55"/>
                    </a:moveTo>
                    <a:cubicBezTo>
                      <a:pt x="173" y="56"/>
                      <a:pt x="172" y="57"/>
                      <a:pt x="172" y="59"/>
                    </a:cubicBezTo>
                    <a:cubicBezTo>
                      <a:pt x="171" y="56"/>
                      <a:pt x="172" y="55"/>
                      <a:pt x="172" y="52"/>
                    </a:cubicBezTo>
                    <a:cubicBezTo>
                      <a:pt x="173" y="52"/>
                      <a:pt x="173" y="54"/>
                      <a:pt x="174" y="55"/>
                    </a:cubicBezTo>
                    <a:close/>
                    <a:moveTo>
                      <a:pt x="172" y="43"/>
                    </a:moveTo>
                    <a:cubicBezTo>
                      <a:pt x="171" y="43"/>
                      <a:pt x="171" y="42"/>
                      <a:pt x="171" y="40"/>
                    </a:cubicBezTo>
                    <a:cubicBezTo>
                      <a:pt x="172" y="41"/>
                      <a:pt x="173" y="42"/>
                      <a:pt x="172" y="43"/>
                    </a:cubicBezTo>
                    <a:close/>
                    <a:moveTo>
                      <a:pt x="172" y="73"/>
                    </a:moveTo>
                    <a:cubicBezTo>
                      <a:pt x="173" y="73"/>
                      <a:pt x="172" y="75"/>
                      <a:pt x="173" y="75"/>
                    </a:cubicBezTo>
                    <a:cubicBezTo>
                      <a:pt x="173" y="76"/>
                      <a:pt x="173" y="76"/>
                      <a:pt x="172" y="76"/>
                    </a:cubicBezTo>
                    <a:cubicBezTo>
                      <a:pt x="172" y="78"/>
                      <a:pt x="172" y="78"/>
                      <a:pt x="172" y="80"/>
                    </a:cubicBezTo>
                    <a:cubicBezTo>
                      <a:pt x="172" y="81"/>
                      <a:pt x="171" y="80"/>
                      <a:pt x="172" y="79"/>
                    </a:cubicBezTo>
                    <a:cubicBezTo>
                      <a:pt x="171" y="78"/>
                      <a:pt x="171" y="75"/>
                      <a:pt x="172" y="73"/>
                    </a:cubicBezTo>
                    <a:close/>
                    <a:moveTo>
                      <a:pt x="173" y="104"/>
                    </a:moveTo>
                    <a:cubicBezTo>
                      <a:pt x="174" y="105"/>
                      <a:pt x="175" y="106"/>
                      <a:pt x="175" y="107"/>
                    </a:cubicBezTo>
                    <a:cubicBezTo>
                      <a:pt x="172" y="108"/>
                      <a:pt x="175" y="110"/>
                      <a:pt x="176" y="111"/>
                    </a:cubicBezTo>
                    <a:cubicBezTo>
                      <a:pt x="175" y="114"/>
                      <a:pt x="173" y="115"/>
                      <a:pt x="172" y="117"/>
                    </a:cubicBezTo>
                    <a:cubicBezTo>
                      <a:pt x="171" y="116"/>
                      <a:pt x="171" y="112"/>
                      <a:pt x="171" y="109"/>
                    </a:cubicBezTo>
                    <a:cubicBezTo>
                      <a:pt x="171" y="107"/>
                      <a:pt x="173" y="105"/>
                      <a:pt x="173" y="104"/>
                    </a:cubicBezTo>
                    <a:close/>
                    <a:moveTo>
                      <a:pt x="175" y="129"/>
                    </a:moveTo>
                    <a:cubicBezTo>
                      <a:pt x="176" y="129"/>
                      <a:pt x="177" y="130"/>
                      <a:pt x="177" y="131"/>
                    </a:cubicBezTo>
                    <a:cubicBezTo>
                      <a:pt x="176" y="132"/>
                      <a:pt x="175" y="133"/>
                      <a:pt x="174" y="134"/>
                    </a:cubicBezTo>
                    <a:cubicBezTo>
                      <a:pt x="171" y="133"/>
                      <a:pt x="175" y="130"/>
                      <a:pt x="175" y="129"/>
                    </a:cubicBezTo>
                    <a:close/>
                    <a:moveTo>
                      <a:pt x="174" y="139"/>
                    </a:move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5" y="141"/>
                      <a:pt x="175" y="143"/>
                      <a:pt x="175" y="144"/>
                    </a:cubicBezTo>
                    <a:cubicBezTo>
                      <a:pt x="173" y="144"/>
                      <a:pt x="174" y="142"/>
                      <a:pt x="173" y="142"/>
                    </a:cubicBezTo>
                    <a:cubicBezTo>
                      <a:pt x="173" y="141"/>
                      <a:pt x="174" y="140"/>
                      <a:pt x="174" y="139"/>
                    </a:cubicBezTo>
                    <a:close/>
                    <a:moveTo>
                      <a:pt x="174" y="157"/>
                    </a:moveTo>
                    <a:cubicBezTo>
                      <a:pt x="176" y="157"/>
                      <a:pt x="174" y="156"/>
                      <a:pt x="175" y="156"/>
                    </a:cubicBezTo>
                    <a:cubicBezTo>
                      <a:pt x="178" y="156"/>
                      <a:pt x="177" y="159"/>
                      <a:pt x="175" y="160"/>
                    </a:cubicBezTo>
                    <a:cubicBezTo>
                      <a:pt x="173" y="159"/>
                      <a:pt x="173" y="156"/>
                      <a:pt x="171" y="154"/>
                    </a:cubicBezTo>
                    <a:cubicBezTo>
                      <a:pt x="171" y="153"/>
                      <a:pt x="172" y="153"/>
                      <a:pt x="172" y="151"/>
                    </a:cubicBezTo>
                    <a:cubicBezTo>
                      <a:pt x="175" y="152"/>
                      <a:pt x="172" y="156"/>
                      <a:pt x="174" y="157"/>
                    </a:cubicBezTo>
                    <a:close/>
                    <a:moveTo>
                      <a:pt x="176" y="200"/>
                    </a:moveTo>
                    <a:cubicBezTo>
                      <a:pt x="176" y="202"/>
                      <a:pt x="175" y="203"/>
                      <a:pt x="174" y="203"/>
                    </a:cubicBezTo>
                    <a:cubicBezTo>
                      <a:pt x="174" y="200"/>
                      <a:pt x="171" y="198"/>
                      <a:pt x="172" y="196"/>
                    </a:cubicBezTo>
                    <a:cubicBezTo>
                      <a:pt x="174" y="197"/>
                      <a:pt x="175" y="199"/>
                      <a:pt x="176" y="200"/>
                    </a:cubicBezTo>
                    <a:close/>
                    <a:moveTo>
                      <a:pt x="173" y="236"/>
                    </a:moveTo>
                    <a:cubicBezTo>
                      <a:pt x="174" y="236"/>
                      <a:pt x="174" y="239"/>
                      <a:pt x="173" y="240"/>
                    </a:cubicBezTo>
                    <a:cubicBezTo>
                      <a:pt x="172" y="239"/>
                      <a:pt x="172" y="237"/>
                      <a:pt x="173" y="236"/>
                    </a:cubicBezTo>
                    <a:close/>
                    <a:moveTo>
                      <a:pt x="173" y="248"/>
                    </a:moveTo>
                    <a:cubicBezTo>
                      <a:pt x="175" y="249"/>
                      <a:pt x="174" y="251"/>
                      <a:pt x="172" y="251"/>
                    </a:cubicBezTo>
                    <a:cubicBezTo>
                      <a:pt x="172" y="251"/>
                      <a:pt x="172" y="251"/>
                      <a:pt x="171" y="251"/>
                    </a:cubicBezTo>
                    <a:cubicBezTo>
                      <a:pt x="171" y="249"/>
                      <a:pt x="172" y="249"/>
                      <a:pt x="173" y="248"/>
                    </a:cubicBezTo>
                    <a:close/>
                    <a:moveTo>
                      <a:pt x="170" y="261"/>
                    </a:moveTo>
                    <a:cubicBezTo>
                      <a:pt x="170" y="260"/>
                      <a:pt x="171" y="259"/>
                      <a:pt x="171" y="259"/>
                    </a:cubicBezTo>
                    <a:cubicBezTo>
                      <a:pt x="173" y="259"/>
                      <a:pt x="171" y="261"/>
                      <a:pt x="170" y="261"/>
                    </a:cubicBezTo>
                    <a:close/>
                    <a:moveTo>
                      <a:pt x="171" y="270"/>
                    </a:moveTo>
                    <a:cubicBezTo>
                      <a:pt x="173" y="272"/>
                      <a:pt x="171" y="275"/>
                      <a:pt x="170" y="276"/>
                    </a:cubicBezTo>
                    <a:cubicBezTo>
                      <a:pt x="170" y="276"/>
                      <a:pt x="170" y="275"/>
                      <a:pt x="169" y="275"/>
                    </a:cubicBezTo>
                    <a:cubicBezTo>
                      <a:pt x="167" y="277"/>
                      <a:pt x="169" y="280"/>
                      <a:pt x="166" y="282"/>
                    </a:cubicBezTo>
                    <a:cubicBezTo>
                      <a:pt x="165" y="277"/>
                      <a:pt x="169" y="273"/>
                      <a:pt x="171" y="270"/>
                    </a:cubicBezTo>
                    <a:close/>
                    <a:moveTo>
                      <a:pt x="167" y="272"/>
                    </a:moveTo>
                    <a:cubicBezTo>
                      <a:pt x="166" y="272"/>
                      <a:pt x="166" y="271"/>
                      <a:pt x="166" y="270"/>
                    </a:cubicBezTo>
                    <a:cubicBezTo>
                      <a:pt x="167" y="270"/>
                      <a:pt x="168" y="269"/>
                      <a:pt x="169" y="267"/>
                    </a:cubicBezTo>
                    <a:cubicBezTo>
                      <a:pt x="170" y="269"/>
                      <a:pt x="167" y="271"/>
                      <a:pt x="167" y="272"/>
                    </a:cubicBezTo>
                    <a:close/>
                    <a:moveTo>
                      <a:pt x="167" y="305"/>
                    </a:moveTo>
                    <a:cubicBezTo>
                      <a:pt x="169" y="306"/>
                      <a:pt x="166" y="307"/>
                      <a:pt x="166" y="309"/>
                    </a:cubicBezTo>
                    <a:cubicBezTo>
                      <a:pt x="165" y="307"/>
                      <a:pt x="167" y="306"/>
                      <a:pt x="167" y="305"/>
                    </a:cubicBezTo>
                    <a:close/>
                    <a:moveTo>
                      <a:pt x="168" y="310"/>
                    </a:moveTo>
                    <a:cubicBezTo>
                      <a:pt x="168" y="311"/>
                      <a:pt x="167" y="311"/>
                      <a:pt x="167" y="312"/>
                    </a:cubicBezTo>
                    <a:cubicBezTo>
                      <a:pt x="166" y="312"/>
                      <a:pt x="167" y="310"/>
                      <a:pt x="168" y="310"/>
                    </a:cubicBezTo>
                    <a:close/>
                    <a:moveTo>
                      <a:pt x="167" y="318"/>
                    </a:moveTo>
                    <a:cubicBezTo>
                      <a:pt x="168" y="319"/>
                      <a:pt x="168" y="320"/>
                      <a:pt x="168" y="321"/>
                    </a:cubicBezTo>
                    <a:cubicBezTo>
                      <a:pt x="167" y="321"/>
                      <a:pt x="168" y="319"/>
                      <a:pt x="167" y="319"/>
                    </a:cubicBezTo>
                    <a:cubicBezTo>
                      <a:pt x="167" y="319"/>
                      <a:pt x="167" y="320"/>
                      <a:pt x="167" y="320"/>
                    </a:cubicBezTo>
                    <a:cubicBezTo>
                      <a:pt x="167" y="320"/>
                      <a:pt x="168" y="321"/>
                      <a:pt x="167" y="321"/>
                    </a:cubicBezTo>
                    <a:cubicBezTo>
                      <a:pt x="167" y="320"/>
                      <a:pt x="166" y="320"/>
                      <a:pt x="166" y="320"/>
                    </a:cubicBezTo>
                    <a:cubicBezTo>
                      <a:pt x="166" y="319"/>
                      <a:pt x="167" y="319"/>
                      <a:pt x="167" y="318"/>
                    </a:cubicBezTo>
                    <a:close/>
                    <a:moveTo>
                      <a:pt x="168" y="335"/>
                    </a:moveTo>
                    <a:cubicBezTo>
                      <a:pt x="167" y="334"/>
                      <a:pt x="165" y="332"/>
                      <a:pt x="167" y="331"/>
                    </a:cubicBezTo>
                    <a:cubicBezTo>
                      <a:pt x="168" y="332"/>
                      <a:pt x="169" y="334"/>
                      <a:pt x="168" y="335"/>
                    </a:cubicBezTo>
                    <a:close/>
                    <a:moveTo>
                      <a:pt x="166" y="338"/>
                    </a:moveTo>
                    <a:cubicBezTo>
                      <a:pt x="164" y="337"/>
                      <a:pt x="165" y="335"/>
                      <a:pt x="166" y="333"/>
                    </a:cubicBezTo>
                    <a:cubicBezTo>
                      <a:pt x="167" y="334"/>
                      <a:pt x="166" y="337"/>
                      <a:pt x="166" y="338"/>
                    </a:cubicBezTo>
                    <a:close/>
                    <a:moveTo>
                      <a:pt x="166" y="351"/>
                    </a:moveTo>
                    <a:cubicBezTo>
                      <a:pt x="167" y="351"/>
                      <a:pt x="167" y="351"/>
                      <a:pt x="167" y="351"/>
                    </a:cubicBezTo>
                    <a:cubicBezTo>
                      <a:pt x="167" y="353"/>
                      <a:pt x="167" y="354"/>
                      <a:pt x="166" y="354"/>
                    </a:cubicBezTo>
                    <a:cubicBezTo>
                      <a:pt x="165" y="353"/>
                      <a:pt x="166" y="352"/>
                      <a:pt x="166" y="351"/>
                    </a:cubicBezTo>
                    <a:close/>
                    <a:moveTo>
                      <a:pt x="167" y="359"/>
                    </a:moveTo>
                    <a:cubicBezTo>
                      <a:pt x="167" y="359"/>
                      <a:pt x="168" y="360"/>
                      <a:pt x="167" y="360"/>
                    </a:cubicBezTo>
                    <a:cubicBezTo>
                      <a:pt x="166" y="361"/>
                      <a:pt x="166" y="359"/>
                      <a:pt x="167" y="359"/>
                    </a:cubicBezTo>
                    <a:close/>
                    <a:moveTo>
                      <a:pt x="168" y="377"/>
                    </a:moveTo>
                    <a:cubicBezTo>
                      <a:pt x="167" y="376"/>
                      <a:pt x="165" y="373"/>
                      <a:pt x="167" y="372"/>
                    </a:cubicBezTo>
                    <a:cubicBezTo>
                      <a:pt x="168" y="373"/>
                      <a:pt x="169" y="375"/>
                      <a:pt x="168" y="377"/>
                    </a:cubicBezTo>
                    <a:close/>
                    <a:moveTo>
                      <a:pt x="167" y="384"/>
                    </a:moveTo>
                    <a:cubicBezTo>
                      <a:pt x="168" y="383"/>
                      <a:pt x="168" y="381"/>
                      <a:pt x="169" y="381"/>
                    </a:cubicBezTo>
                    <a:cubicBezTo>
                      <a:pt x="169" y="382"/>
                      <a:pt x="169" y="384"/>
                      <a:pt x="167" y="384"/>
                    </a:cubicBezTo>
                    <a:close/>
                    <a:moveTo>
                      <a:pt x="168" y="393"/>
                    </a:moveTo>
                    <a:cubicBezTo>
                      <a:pt x="166" y="392"/>
                      <a:pt x="167" y="389"/>
                      <a:pt x="168" y="388"/>
                    </a:cubicBezTo>
                    <a:cubicBezTo>
                      <a:pt x="170" y="389"/>
                      <a:pt x="169" y="392"/>
                      <a:pt x="168" y="393"/>
                    </a:cubicBezTo>
                    <a:close/>
                    <a:moveTo>
                      <a:pt x="169" y="380"/>
                    </a:moveTo>
                    <a:cubicBezTo>
                      <a:pt x="169" y="379"/>
                      <a:pt x="170" y="378"/>
                      <a:pt x="171" y="378"/>
                    </a:cubicBezTo>
                    <a:cubicBezTo>
                      <a:pt x="172" y="378"/>
                      <a:pt x="170" y="380"/>
                      <a:pt x="169" y="380"/>
                    </a:cubicBezTo>
                    <a:close/>
                    <a:moveTo>
                      <a:pt x="171" y="381"/>
                    </a:moveTo>
                    <a:cubicBezTo>
                      <a:pt x="172" y="381"/>
                      <a:pt x="172" y="381"/>
                      <a:pt x="173" y="381"/>
                    </a:cubicBezTo>
                    <a:cubicBezTo>
                      <a:pt x="172" y="382"/>
                      <a:pt x="172" y="383"/>
                      <a:pt x="172" y="384"/>
                    </a:cubicBezTo>
                    <a:cubicBezTo>
                      <a:pt x="170" y="383"/>
                      <a:pt x="171" y="382"/>
                      <a:pt x="171" y="381"/>
                    </a:cubicBezTo>
                    <a:close/>
                    <a:moveTo>
                      <a:pt x="171" y="364"/>
                    </a:moveTo>
                    <a:cubicBezTo>
                      <a:pt x="171" y="365"/>
                      <a:pt x="172" y="366"/>
                      <a:pt x="173" y="368"/>
                    </a:cubicBezTo>
                    <a:cubicBezTo>
                      <a:pt x="172" y="368"/>
                      <a:pt x="172" y="369"/>
                      <a:pt x="172" y="369"/>
                    </a:cubicBezTo>
                    <a:cubicBezTo>
                      <a:pt x="170" y="369"/>
                      <a:pt x="169" y="366"/>
                      <a:pt x="171" y="364"/>
                    </a:cubicBezTo>
                    <a:close/>
                    <a:moveTo>
                      <a:pt x="172" y="336"/>
                    </a:moveTo>
                    <a:cubicBezTo>
                      <a:pt x="171" y="334"/>
                      <a:pt x="173" y="335"/>
                      <a:pt x="173" y="334"/>
                    </a:cubicBezTo>
                    <a:cubicBezTo>
                      <a:pt x="174" y="334"/>
                      <a:pt x="173" y="336"/>
                      <a:pt x="172" y="336"/>
                    </a:cubicBezTo>
                    <a:close/>
                    <a:moveTo>
                      <a:pt x="172" y="308"/>
                    </a:moveTo>
                    <a:cubicBezTo>
                      <a:pt x="172" y="307"/>
                      <a:pt x="173" y="306"/>
                      <a:pt x="174" y="306"/>
                    </a:cubicBezTo>
                    <a:cubicBezTo>
                      <a:pt x="175" y="307"/>
                      <a:pt x="175" y="308"/>
                      <a:pt x="174" y="310"/>
                    </a:cubicBezTo>
                    <a:cubicBezTo>
                      <a:pt x="173" y="310"/>
                      <a:pt x="173" y="308"/>
                      <a:pt x="172" y="308"/>
                    </a:cubicBezTo>
                    <a:close/>
                    <a:moveTo>
                      <a:pt x="175" y="304"/>
                    </a:moveTo>
                    <a:cubicBezTo>
                      <a:pt x="176" y="304"/>
                      <a:pt x="176" y="306"/>
                      <a:pt x="175" y="307"/>
                    </a:cubicBezTo>
                    <a:cubicBezTo>
                      <a:pt x="175" y="306"/>
                      <a:pt x="173" y="305"/>
                      <a:pt x="175" y="304"/>
                    </a:cubicBezTo>
                    <a:close/>
                    <a:moveTo>
                      <a:pt x="175" y="292"/>
                    </a:moveTo>
                    <a:cubicBezTo>
                      <a:pt x="175" y="292"/>
                      <a:pt x="177" y="293"/>
                      <a:pt x="176" y="294"/>
                    </a:cubicBezTo>
                    <a:cubicBezTo>
                      <a:pt x="175" y="294"/>
                      <a:pt x="175" y="293"/>
                      <a:pt x="175" y="292"/>
                    </a:cubicBezTo>
                    <a:close/>
                    <a:moveTo>
                      <a:pt x="177" y="301"/>
                    </a:moveTo>
                    <a:cubicBezTo>
                      <a:pt x="177" y="301"/>
                      <a:pt x="179" y="303"/>
                      <a:pt x="177" y="304"/>
                    </a:cubicBezTo>
                    <a:cubicBezTo>
                      <a:pt x="178" y="302"/>
                      <a:pt x="176" y="302"/>
                      <a:pt x="177" y="301"/>
                    </a:cubicBezTo>
                    <a:close/>
                    <a:moveTo>
                      <a:pt x="176" y="289"/>
                    </a:moveTo>
                    <a:cubicBezTo>
                      <a:pt x="177" y="287"/>
                      <a:pt x="177" y="286"/>
                      <a:pt x="178" y="286"/>
                    </a:cubicBezTo>
                    <a:cubicBezTo>
                      <a:pt x="177" y="288"/>
                      <a:pt x="179" y="289"/>
                      <a:pt x="178" y="291"/>
                    </a:cubicBezTo>
                    <a:cubicBezTo>
                      <a:pt x="177" y="291"/>
                      <a:pt x="177" y="289"/>
                      <a:pt x="176" y="289"/>
                    </a:cubicBezTo>
                    <a:close/>
                    <a:moveTo>
                      <a:pt x="178" y="277"/>
                    </a:moveTo>
                    <a:cubicBezTo>
                      <a:pt x="176" y="276"/>
                      <a:pt x="176" y="274"/>
                      <a:pt x="177" y="273"/>
                    </a:cubicBezTo>
                    <a:cubicBezTo>
                      <a:pt x="178" y="274"/>
                      <a:pt x="178" y="273"/>
                      <a:pt x="179" y="273"/>
                    </a:cubicBezTo>
                    <a:cubicBezTo>
                      <a:pt x="178" y="275"/>
                      <a:pt x="178" y="275"/>
                      <a:pt x="178" y="277"/>
                    </a:cubicBezTo>
                    <a:close/>
                    <a:moveTo>
                      <a:pt x="180" y="269"/>
                    </a:moveTo>
                    <a:cubicBezTo>
                      <a:pt x="181" y="270"/>
                      <a:pt x="180" y="271"/>
                      <a:pt x="181" y="271"/>
                    </a:cubicBezTo>
                    <a:cubicBezTo>
                      <a:pt x="180" y="272"/>
                      <a:pt x="181" y="273"/>
                      <a:pt x="179" y="273"/>
                    </a:cubicBezTo>
                    <a:cubicBezTo>
                      <a:pt x="179" y="272"/>
                      <a:pt x="179" y="271"/>
                      <a:pt x="180" y="269"/>
                    </a:cubicBezTo>
                    <a:close/>
                    <a:moveTo>
                      <a:pt x="180" y="240"/>
                    </a:moveTo>
                    <a:cubicBezTo>
                      <a:pt x="179" y="239"/>
                      <a:pt x="180" y="238"/>
                      <a:pt x="181" y="238"/>
                    </a:cubicBezTo>
                    <a:cubicBezTo>
                      <a:pt x="181" y="239"/>
                      <a:pt x="181" y="239"/>
                      <a:pt x="180" y="240"/>
                    </a:cubicBezTo>
                    <a:close/>
                    <a:moveTo>
                      <a:pt x="181" y="188"/>
                    </a:moveTo>
                    <a:cubicBezTo>
                      <a:pt x="182" y="189"/>
                      <a:pt x="183" y="190"/>
                      <a:pt x="183" y="192"/>
                    </a:cubicBezTo>
                    <a:cubicBezTo>
                      <a:pt x="180" y="192"/>
                      <a:pt x="181" y="190"/>
                      <a:pt x="181" y="188"/>
                    </a:cubicBezTo>
                    <a:close/>
                    <a:moveTo>
                      <a:pt x="182" y="229"/>
                    </a:moveTo>
                    <a:cubicBezTo>
                      <a:pt x="181" y="229"/>
                      <a:pt x="181" y="228"/>
                      <a:pt x="181" y="227"/>
                    </a:cubicBezTo>
                    <a:cubicBezTo>
                      <a:pt x="182" y="227"/>
                      <a:pt x="182" y="228"/>
                      <a:pt x="182" y="229"/>
                    </a:cubicBezTo>
                    <a:close/>
                    <a:moveTo>
                      <a:pt x="181" y="248"/>
                    </a:moveTo>
                    <a:cubicBezTo>
                      <a:pt x="182" y="248"/>
                      <a:pt x="182" y="248"/>
                      <a:pt x="182" y="248"/>
                    </a:cubicBezTo>
                    <a:cubicBezTo>
                      <a:pt x="182" y="249"/>
                      <a:pt x="182" y="250"/>
                      <a:pt x="181" y="250"/>
                    </a:cubicBezTo>
                    <a:cubicBezTo>
                      <a:pt x="181" y="250"/>
                      <a:pt x="181" y="249"/>
                      <a:pt x="181" y="248"/>
                    </a:cubicBezTo>
                    <a:close/>
                    <a:moveTo>
                      <a:pt x="182" y="244"/>
                    </a:moveTo>
                    <a:cubicBezTo>
                      <a:pt x="182" y="243"/>
                      <a:pt x="181" y="242"/>
                      <a:pt x="182" y="241"/>
                    </a:cubicBezTo>
                    <a:cubicBezTo>
                      <a:pt x="183" y="241"/>
                      <a:pt x="183" y="242"/>
                      <a:pt x="184" y="242"/>
                    </a:cubicBezTo>
                    <a:cubicBezTo>
                      <a:pt x="183" y="242"/>
                      <a:pt x="183" y="244"/>
                      <a:pt x="182" y="244"/>
                    </a:cubicBezTo>
                    <a:close/>
                    <a:moveTo>
                      <a:pt x="184" y="251"/>
                    </a:moveTo>
                    <a:cubicBezTo>
                      <a:pt x="186" y="252"/>
                      <a:pt x="184" y="253"/>
                      <a:pt x="184" y="254"/>
                    </a:cubicBezTo>
                    <a:cubicBezTo>
                      <a:pt x="182" y="254"/>
                      <a:pt x="184" y="252"/>
                      <a:pt x="184" y="251"/>
                    </a:cubicBezTo>
                    <a:close/>
                    <a:moveTo>
                      <a:pt x="185" y="255"/>
                    </a:moveTo>
                    <a:cubicBezTo>
                      <a:pt x="185" y="254"/>
                      <a:pt x="186" y="254"/>
                      <a:pt x="186" y="254"/>
                    </a:cubicBezTo>
                    <a:cubicBezTo>
                      <a:pt x="186" y="255"/>
                      <a:pt x="185" y="256"/>
                      <a:pt x="185" y="257"/>
                    </a:cubicBezTo>
                    <a:cubicBezTo>
                      <a:pt x="184" y="256"/>
                      <a:pt x="187" y="255"/>
                      <a:pt x="185" y="255"/>
                    </a:cubicBezTo>
                    <a:close/>
                    <a:moveTo>
                      <a:pt x="186" y="244"/>
                    </a:moveTo>
                    <a:cubicBezTo>
                      <a:pt x="184" y="244"/>
                      <a:pt x="186" y="242"/>
                      <a:pt x="187" y="242"/>
                    </a:cubicBezTo>
                    <a:cubicBezTo>
                      <a:pt x="186" y="243"/>
                      <a:pt x="186" y="243"/>
                      <a:pt x="186" y="244"/>
                    </a:cubicBezTo>
                    <a:close/>
                    <a:moveTo>
                      <a:pt x="187" y="216"/>
                    </a:moveTo>
                    <a:cubicBezTo>
                      <a:pt x="188" y="217"/>
                      <a:pt x="189" y="218"/>
                      <a:pt x="189" y="220"/>
                    </a:cubicBezTo>
                    <a:cubicBezTo>
                      <a:pt x="188" y="220"/>
                      <a:pt x="188" y="221"/>
                      <a:pt x="188" y="221"/>
                    </a:cubicBezTo>
                    <a:cubicBezTo>
                      <a:pt x="187" y="220"/>
                      <a:pt x="186" y="217"/>
                      <a:pt x="187" y="216"/>
                    </a:cubicBezTo>
                    <a:close/>
                    <a:moveTo>
                      <a:pt x="188" y="233"/>
                    </a:moveTo>
                    <a:cubicBezTo>
                      <a:pt x="189" y="233"/>
                      <a:pt x="189" y="234"/>
                      <a:pt x="190" y="235"/>
                    </a:cubicBezTo>
                    <a:cubicBezTo>
                      <a:pt x="189" y="235"/>
                      <a:pt x="189" y="236"/>
                      <a:pt x="187" y="236"/>
                    </a:cubicBezTo>
                    <a:cubicBezTo>
                      <a:pt x="187" y="236"/>
                      <a:pt x="187" y="235"/>
                      <a:pt x="187" y="235"/>
                    </a:cubicBezTo>
                    <a:cubicBezTo>
                      <a:pt x="186" y="234"/>
                      <a:pt x="188" y="234"/>
                      <a:pt x="188" y="233"/>
                    </a:cubicBezTo>
                    <a:close/>
                    <a:moveTo>
                      <a:pt x="189" y="190"/>
                    </a:moveTo>
                    <a:cubicBezTo>
                      <a:pt x="190" y="190"/>
                      <a:pt x="191" y="192"/>
                      <a:pt x="192" y="193"/>
                    </a:cubicBezTo>
                    <a:cubicBezTo>
                      <a:pt x="190" y="193"/>
                      <a:pt x="190" y="191"/>
                      <a:pt x="189" y="190"/>
                    </a:cubicBezTo>
                    <a:close/>
                    <a:moveTo>
                      <a:pt x="192" y="200"/>
                    </a:moveTo>
                    <a:cubicBezTo>
                      <a:pt x="194" y="200"/>
                      <a:pt x="194" y="201"/>
                      <a:pt x="194" y="203"/>
                    </a:cubicBezTo>
                    <a:cubicBezTo>
                      <a:pt x="193" y="203"/>
                      <a:pt x="191" y="201"/>
                      <a:pt x="192" y="200"/>
                    </a:cubicBezTo>
                    <a:close/>
                    <a:moveTo>
                      <a:pt x="194" y="191"/>
                    </a:moveTo>
                    <a:cubicBezTo>
                      <a:pt x="193" y="190"/>
                      <a:pt x="190" y="189"/>
                      <a:pt x="190" y="187"/>
                    </a:cubicBezTo>
                    <a:cubicBezTo>
                      <a:pt x="191" y="183"/>
                      <a:pt x="197" y="189"/>
                      <a:pt x="194" y="191"/>
                    </a:cubicBezTo>
                    <a:close/>
                    <a:moveTo>
                      <a:pt x="193" y="183"/>
                    </a:moveTo>
                    <a:cubicBezTo>
                      <a:pt x="194" y="183"/>
                      <a:pt x="196" y="185"/>
                      <a:pt x="196" y="187"/>
                    </a:cubicBezTo>
                    <a:cubicBezTo>
                      <a:pt x="195" y="186"/>
                      <a:pt x="194" y="185"/>
                      <a:pt x="193" y="183"/>
                    </a:cubicBezTo>
                    <a:close/>
                    <a:moveTo>
                      <a:pt x="194" y="181"/>
                    </a:moveTo>
                    <a:cubicBezTo>
                      <a:pt x="196" y="182"/>
                      <a:pt x="199" y="185"/>
                      <a:pt x="198" y="186"/>
                    </a:cubicBezTo>
                    <a:cubicBezTo>
                      <a:pt x="196" y="185"/>
                      <a:pt x="195" y="184"/>
                      <a:pt x="194" y="181"/>
                    </a:cubicBezTo>
                    <a:close/>
                    <a:moveTo>
                      <a:pt x="200" y="195"/>
                    </a:moveTo>
                    <a:cubicBezTo>
                      <a:pt x="199" y="196"/>
                      <a:pt x="197" y="194"/>
                      <a:pt x="197" y="193"/>
                    </a:cubicBezTo>
                    <a:cubicBezTo>
                      <a:pt x="199" y="193"/>
                      <a:pt x="199" y="195"/>
                      <a:pt x="200" y="195"/>
                    </a:cubicBezTo>
                    <a:close/>
                    <a:moveTo>
                      <a:pt x="199" y="192"/>
                    </a:moveTo>
                    <a:cubicBezTo>
                      <a:pt x="199" y="191"/>
                      <a:pt x="199" y="191"/>
                      <a:pt x="199" y="190"/>
                    </a:cubicBezTo>
                    <a:cubicBezTo>
                      <a:pt x="201" y="192"/>
                      <a:pt x="199" y="188"/>
                      <a:pt x="201" y="188"/>
                    </a:cubicBezTo>
                    <a:cubicBezTo>
                      <a:pt x="201" y="190"/>
                      <a:pt x="203" y="191"/>
                      <a:pt x="203" y="192"/>
                    </a:cubicBezTo>
                    <a:cubicBezTo>
                      <a:pt x="203" y="193"/>
                      <a:pt x="202" y="193"/>
                      <a:pt x="202" y="194"/>
                    </a:cubicBezTo>
                    <a:cubicBezTo>
                      <a:pt x="201" y="194"/>
                      <a:pt x="200" y="192"/>
                      <a:pt x="199" y="192"/>
                    </a:cubicBezTo>
                    <a:close/>
                    <a:moveTo>
                      <a:pt x="207" y="198"/>
                    </a:moveTo>
                    <a:cubicBezTo>
                      <a:pt x="209" y="201"/>
                      <a:pt x="213" y="204"/>
                      <a:pt x="212" y="207"/>
                    </a:cubicBezTo>
                    <a:cubicBezTo>
                      <a:pt x="210" y="205"/>
                      <a:pt x="208" y="202"/>
                      <a:pt x="206" y="199"/>
                    </a:cubicBezTo>
                    <a:cubicBezTo>
                      <a:pt x="207" y="199"/>
                      <a:pt x="207" y="199"/>
                      <a:pt x="207" y="198"/>
                    </a:cubicBezTo>
                    <a:close/>
                    <a:moveTo>
                      <a:pt x="210" y="198"/>
                    </a:moveTo>
                    <a:cubicBezTo>
                      <a:pt x="212" y="198"/>
                      <a:pt x="210" y="197"/>
                      <a:pt x="209" y="197"/>
                    </a:cubicBezTo>
                    <a:cubicBezTo>
                      <a:pt x="209" y="196"/>
                      <a:pt x="210" y="195"/>
                      <a:pt x="210" y="195"/>
                    </a:cubicBezTo>
                    <a:cubicBezTo>
                      <a:pt x="212" y="197"/>
                      <a:pt x="215" y="200"/>
                      <a:pt x="215" y="203"/>
                    </a:cubicBezTo>
                    <a:cubicBezTo>
                      <a:pt x="213" y="202"/>
                      <a:pt x="213" y="199"/>
                      <a:pt x="210" y="198"/>
                    </a:cubicBezTo>
                    <a:close/>
                    <a:moveTo>
                      <a:pt x="214" y="221"/>
                    </a:moveTo>
                    <a:cubicBezTo>
                      <a:pt x="215" y="221"/>
                      <a:pt x="216" y="222"/>
                      <a:pt x="216" y="223"/>
                    </a:cubicBezTo>
                    <a:cubicBezTo>
                      <a:pt x="215" y="223"/>
                      <a:pt x="215" y="224"/>
                      <a:pt x="214" y="224"/>
                    </a:cubicBezTo>
                    <a:cubicBezTo>
                      <a:pt x="213" y="223"/>
                      <a:pt x="214" y="223"/>
                      <a:pt x="214" y="221"/>
                    </a:cubicBezTo>
                    <a:close/>
                    <a:moveTo>
                      <a:pt x="216" y="224"/>
                    </a:moveTo>
                    <a:cubicBezTo>
                      <a:pt x="217" y="224"/>
                      <a:pt x="217" y="225"/>
                      <a:pt x="217" y="225"/>
                    </a:cubicBezTo>
                    <a:cubicBezTo>
                      <a:pt x="217" y="225"/>
                      <a:pt x="217" y="227"/>
                      <a:pt x="216" y="228"/>
                    </a:cubicBezTo>
                    <a:cubicBezTo>
                      <a:pt x="214" y="227"/>
                      <a:pt x="216" y="225"/>
                      <a:pt x="216" y="224"/>
                    </a:cubicBezTo>
                    <a:close/>
                    <a:moveTo>
                      <a:pt x="215" y="210"/>
                    </a:moveTo>
                    <a:cubicBezTo>
                      <a:pt x="216" y="210"/>
                      <a:pt x="218" y="212"/>
                      <a:pt x="217" y="213"/>
                    </a:cubicBezTo>
                    <a:cubicBezTo>
                      <a:pt x="216" y="212"/>
                      <a:pt x="215" y="211"/>
                      <a:pt x="215" y="210"/>
                    </a:cubicBezTo>
                    <a:close/>
                    <a:moveTo>
                      <a:pt x="217" y="171"/>
                    </a:moveTo>
                    <a:cubicBezTo>
                      <a:pt x="216" y="170"/>
                      <a:pt x="215" y="169"/>
                      <a:pt x="216" y="168"/>
                    </a:cubicBezTo>
                    <a:cubicBezTo>
                      <a:pt x="217" y="169"/>
                      <a:pt x="218" y="170"/>
                      <a:pt x="217" y="171"/>
                    </a:cubicBezTo>
                    <a:close/>
                    <a:moveTo>
                      <a:pt x="217" y="167"/>
                    </a:moveTo>
                    <a:cubicBezTo>
                      <a:pt x="217" y="168"/>
                      <a:pt x="217" y="168"/>
                      <a:pt x="217" y="169"/>
                    </a:cubicBezTo>
                    <a:cubicBezTo>
                      <a:pt x="216" y="169"/>
                      <a:pt x="216" y="167"/>
                      <a:pt x="217" y="167"/>
                    </a:cubicBezTo>
                    <a:close/>
                    <a:moveTo>
                      <a:pt x="213" y="158"/>
                    </a:moveTo>
                    <a:cubicBezTo>
                      <a:pt x="214" y="157"/>
                      <a:pt x="214" y="156"/>
                      <a:pt x="215" y="155"/>
                    </a:cubicBezTo>
                    <a:cubicBezTo>
                      <a:pt x="217" y="157"/>
                      <a:pt x="218" y="158"/>
                      <a:pt x="218" y="162"/>
                    </a:cubicBezTo>
                    <a:cubicBezTo>
                      <a:pt x="215" y="162"/>
                      <a:pt x="216" y="159"/>
                      <a:pt x="213" y="158"/>
                    </a:cubicBezTo>
                    <a:close/>
                    <a:moveTo>
                      <a:pt x="219" y="228"/>
                    </a:moveTo>
                    <a:cubicBezTo>
                      <a:pt x="220" y="229"/>
                      <a:pt x="220" y="232"/>
                      <a:pt x="218" y="232"/>
                    </a:cubicBezTo>
                    <a:cubicBezTo>
                      <a:pt x="217" y="231"/>
                      <a:pt x="219" y="229"/>
                      <a:pt x="219" y="228"/>
                    </a:cubicBezTo>
                    <a:close/>
                    <a:moveTo>
                      <a:pt x="219" y="239"/>
                    </a:moveTo>
                    <a:cubicBezTo>
                      <a:pt x="221" y="239"/>
                      <a:pt x="220" y="241"/>
                      <a:pt x="221" y="241"/>
                    </a:cubicBezTo>
                    <a:cubicBezTo>
                      <a:pt x="221" y="243"/>
                      <a:pt x="220" y="243"/>
                      <a:pt x="219" y="245"/>
                    </a:cubicBezTo>
                    <a:cubicBezTo>
                      <a:pt x="217" y="243"/>
                      <a:pt x="219" y="241"/>
                      <a:pt x="219" y="239"/>
                    </a:cubicBezTo>
                    <a:close/>
                    <a:moveTo>
                      <a:pt x="221" y="245"/>
                    </a:moveTo>
                    <a:cubicBezTo>
                      <a:pt x="222" y="246"/>
                      <a:pt x="222" y="248"/>
                      <a:pt x="221" y="249"/>
                    </a:cubicBezTo>
                    <a:cubicBezTo>
                      <a:pt x="220" y="249"/>
                      <a:pt x="220" y="248"/>
                      <a:pt x="219" y="247"/>
                    </a:cubicBezTo>
                    <a:cubicBezTo>
                      <a:pt x="220" y="246"/>
                      <a:pt x="221" y="246"/>
                      <a:pt x="221" y="245"/>
                    </a:cubicBezTo>
                    <a:close/>
                    <a:moveTo>
                      <a:pt x="222" y="257"/>
                    </a:moveTo>
                    <a:cubicBezTo>
                      <a:pt x="221" y="257"/>
                      <a:pt x="222" y="255"/>
                      <a:pt x="221" y="255"/>
                    </a:cubicBezTo>
                    <a:cubicBezTo>
                      <a:pt x="222" y="254"/>
                      <a:pt x="223" y="256"/>
                      <a:pt x="222" y="257"/>
                    </a:cubicBezTo>
                    <a:close/>
                    <a:moveTo>
                      <a:pt x="222" y="282"/>
                    </a:moveTo>
                    <a:cubicBezTo>
                      <a:pt x="223" y="282"/>
                      <a:pt x="223" y="284"/>
                      <a:pt x="221" y="284"/>
                    </a:cubicBezTo>
                    <a:cubicBezTo>
                      <a:pt x="221" y="283"/>
                      <a:pt x="222" y="283"/>
                      <a:pt x="222" y="282"/>
                    </a:cubicBezTo>
                    <a:close/>
                    <a:moveTo>
                      <a:pt x="222" y="269"/>
                    </a:moveTo>
                    <a:cubicBezTo>
                      <a:pt x="222" y="267"/>
                      <a:pt x="222" y="266"/>
                      <a:pt x="223" y="264"/>
                    </a:cubicBezTo>
                    <a:cubicBezTo>
                      <a:pt x="224" y="266"/>
                      <a:pt x="224" y="269"/>
                      <a:pt x="222" y="269"/>
                    </a:cubicBezTo>
                    <a:close/>
                    <a:moveTo>
                      <a:pt x="225" y="277"/>
                    </a:moveTo>
                    <a:cubicBezTo>
                      <a:pt x="224" y="278"/>
                      <a:pt x="224" y="279"/>
                      <a:pt x="225" y="279"/>
                    </a:cubicBezTo>
                    <a:cubicBezTo>
                      <a:pt x="225" y="279"/>
                      <a:pt x="225" y="280"/>
                      <a:pt x="225" y="281"/>
                    </a:cubicBezTo>
                    <a:cubicBezTo>
                      <a:pt x="223" y="281"/>
                      <a:pt x="224" y="278"/>
                      <a:pt x="223" y="278"/>
                    </a:cubicBezTo>
                    <a:cubicBezTo>
                      <a:pt x="223" y="277"/>
                      <a:pt x="224" y="277"/>
                      <a:pt x="225" y="277"/>
                    </a:cubicBezTo>
                    <a:close/>
                    <a:moveTo>
                      <a:pt x="225" y="289"/>
                    </a:moveTo>
                    <a:cubicBezTo>
                      <a:pt x="226" y="290"/>
                      <a:pt x="226" y="293"/>
                      <a:pt x="226" y="296"/>
                    </a:cubicBezTo>
                    <a:cubicBezTo>
                      <a:pt x="222" y="295"/>
                      <a:pt x="223" y="291"/>
                      <a:pt x="225" y="289"/>
                    </a:cubicBezTo>
                    <a:close/>
                    <a:moveTo>
                      <a:pt x="225" y="304"/>
                    </a:moveTo>
                    <a:cubicBezTo>
                      <a:pt x="227" y="306"/>
                      <a:pt x="225" y="309"/>
                      <a:pt x="223" y="310"/>
                    </a:cubicBezTo>
                    <a:cubicBezTo>
                      <a:pt x="224" y="308"/>
                      <a:pt x="224" y="306"/>
                      <a:pt x="225" y="304"/>
                    </a:cubicBezTo>
                    <a:close/>
                    <a:moveTo>
                      <a:pt x="227" y="313"/>
                    </a:moveTo>
                    <a:cubicBezTo>
                      <a:pt x="227" y="313"/>
                      <a:pt x="227" y="314"/>
                      <a:pt x="227" y="315"/>
                    </a:cubicBezTo>
                    <a:cubicBezTo>
                      <a:pt x="226" y="315"/>
                      <a:pt x="226" y="316"/>
                      <a:pt x="225" y="316"/>
                    </a:cubicBezTo>
                    <a:cubicBezTo>
                      <a:pt x="225" y="314"/>
                      <a:pt x="226" y="314"/>
                      <a:pt x="227" y="313"/>
                    </a:cubicBezTo>
                    <a:close/>
                    <a:moveTo>
                      <a:pt x="228" y="283"/>
                    </a:moveTo>
                    <a:cubicBezTo>
                      <a:pt x="229" y="285"/>
                      <a:pt x="230" y="288"/>
                      <a:pt x="229" y="290"/>
                    </a:cubicBezTo>
                    <a:cubicBezTo>
                      <a:pt x="228" y="288"/>
                      <a:pt x="226" y="286"/>
                      <a:pt x="228" y="283"/>
                    </a:cubicBezTo>
                    <a:close/>
                    <a:moveTo>
                      <a:pt x="229" y="302"/>
                    </a:moveTo>
                    <a:cubicBezTo>
                      <a:pt x="228" y="300"/>
                      <a:pt x="228" y="296"/>
                      <a:pt x="229" y="295"/>
                    </a:cubicBezTo>
                    <a:cubicBezTo>
                      <a:pt x="231" y="295"/>
                      <a:pt x="230" y="298"/>
                      <a:pt x="232" y="299"/>
                    </a:cubicBezTo>
                    <a:cubicBezTo>
                      <a:pt x="231" y="300"/>
                      <a:pt x="230" y="302"/>
                      <a:pt x="229" y="302"/>
                    </a:cubicBezTo>
                    <a:close/>
                    <a:moveTo>
                      <a:pt x="228" y="348"/>
                    </a:moveTo>
                    <a:cubicBezTo>
                      <a:pt x="228" y="348"/>
                      <a:pt x="228" y="346"/>
                      <a:pt x="229" y="345"/>
                    </a:cubicBezTo>
                    <a:cubicBezTo>
                      <a:pt x="229" y="346"/>
                      <a:pt x="229" y="348"/>
                      <a:pt x="228" y="348"/>
                    </a:cubicBezTo>
                    <a:close/>
                    <a:moveTo>
                      <a:pt x="231" y="310"/>
                    </a:moveTo>
                    <a:cubicBezTo>
                      <a:pt x="230" y="310"/>
                      <a:pt x="229" y="309"/>
                      <a:pt x="229" y="307"/>
                    </a:cubicBezTo>
                    <a:cubicBezTo>
                      <a:pt x="230" y="308"/>
                      <a:pt x="230" y="309"/>
                      <a:pt x="231" y="310"/>
                    </a:cubicBezTo>
                    <a:close/>
                    <a:moveTo>
                      <a:pt x="230" y="316"/>
                    </a:moveTo>
                    <a:cubicBezTo>
                      <a:pt x="230" y="318"/>
                      <a:pt x="231" y="320"/>
                      <a:pt x="230" y="321"/>
                    </a:cubicBezTo>
                    <a:cubicBezTo>
                      <a:pt x="228" y="321"/>
                      <a:pt x="230" y="318"/>
                      <a:pt x="230" y="316"/>
                    </a:cubicBezTo>
                    <a:close/>
                    <a:moveTo>
                      <a:pt x="231" y="369"/>
                    </a:moveTo>
                    <a:cubicBezTo>
                      <a:pt x="231" y="371"/>
                      <a:pt x="230" y="372"/>
                      <a:pt x="229" y="373"/>
                    </a:cubicBezTo>
                    <a:cubicBezTo>
                      <a:pt x="229" y="372"/>
                      <a:pt x="230" y="370"/>
                      <a:pt x="231" y="369"/>
                    </a:cubicBezTo>
                    <a:close/>
                    <a:moveTo>
                      <a:pt x="230" y="381"/>
                    </a:moveTo>
                    <a:cubicBezTo>
                      <a:pt x="231" y="381"/>
                      <a:pt x="231" y="381"/>
                      <a:pt x="231" y="381"/>
                    </a:cubicBezTo>
                    <a:cubicBezTo>
                      <a:pt x="231" y="382"/>
                      <a:pt x="230" y="384"/>
                      <a:pt x="229" y="384"/>
                    </a:cubicBezTo>
                    <a:cubicBezTo>
                      <a:pt x="229" y="383"/>
                      <a:pt x="230" y="382"/>
                      <a:pt x="230" y="381"/>
                    </a:cubicBezTo>
                    <a:close/>
                    <a:moveTo>
                      <a:pt x="231" y="340"/>
                    </a:moveTo>
                    <a:cubicBezTo>
                      <a:pt x="231" y="341"/>
                      <a:pt x="233" y="342"/>
                      <a:pt x="232" y="343"/>
                    </a:cubicBezTo>
                    <a:cubicBezTo>
                      <a:pt x="231" y="342"/>
                      <a:pt x="230" y="341"/>
                      <a:pt x="231" y="340"/>
                    </a:cubicBezTo>
                    <a:close/>
                    <a:moveTo>
                      <a:pt x="232" y="349"/>
                    </a:moveTo>
                    <a:cubicBezTo>
                      <a:pt x="232" y="351"/>
                      <a:pt x="234" y="352"/>
                      <a:pt x="235" y="354"/>
                    </a:cubicBezTo>
                    <a:cubicBezTo>
                      <a:pt x="234" y="354"/>
                      <a:pt x="235" y="357"/>
                      <a:pt x="233" y="357"/>
                    </a:cubicBezTo>
                    <a:cubicBezTo>
                      <a:pt x="231" y="355"/>
                      <a:pt x="231" y="351"/>
                      <a:pt x="232" y="349"/>
                    </a:cubicBezTo>
                    <a:close/>
                    <a:moveTo>
                      <a:pt x="235" y="409"/>
                    </a:moveTo>
                    <a:cubicBezTo>
                      <a:pt x="234" y="410"/>
                      <a:pt x="235" y="410"/>
                      <a:pt x="235" y="410"/>
                    </a:cubicBezTo>
                    <a:cubicBezTo>
                      <a:pt x="234" y="411"/>
                      <a:pt x="234" y="410"/>
                      <a:pt x="233" y="410"/>
                    </a:cubicBezTo>
                    <a:cubicBezTo>
                      <a:pt x="234" y="412"/>
                      <a:pt x="233" y="414"/>
                      <a:pt x="233" y="415"/>
                    </a:cubicBezTo>
                    <a:cubicBezTo>
                      <a:pt x="230" y="414"/>
                      <a:pt x="232" y="410"/>
                      <a:pt x="235" y="409"/>
                    </a:cubicBezTo>
                    <a:close/>
                    <a:moveTo>
                      <a:pt x="234" y="422"/>
                    </a:moveTo>
                    <a:cubicBezTo>
                      <a:pt x="235" y="422"/>
                      <a:pt x="235" y="423"/>
                      <a:pt x="235" y="425"/>
                    </a:cubicBezTo>
                    <a:cubicBezTo>
                      <a:pt x="234" y="425"/>
                      <a:pt x="235" y="426"/>
                      <a:pt x="234" y="426"/>
                    </a:cubicBezTo>
                    <a:cubicBezTo>
                      <a:pt x="232" y="425"/>
                      <a:pt x="233" y="423"/>
                      <a:pt x="234" y="422"/>
                    </a:cubicBezTo>
                    <a:close/>
                    <a:moveTo>
                      <a:pt x="236" y="418"/>
                    </a:moveTo>
                    <a:cubicBezTo>
                      <a:pt x="236" y="419"/>
                      <a:pt x="238" y="420"/>
                      <a:pt x="237" y="421"/>
                    </a:cubicBezTo>
                    <a:cubicBezTo>
                      <a:pt x="236" y="421"/>
                      <a:pt x="234" y="419"/>
                      <a:pt x="236" y="418"/>
                    </a:cubicBezTo>
                    <a:close/>
                    <a:moveTo>
                      <a:pt x="233" y="403"/>
                    </a:moveTo>
                    <a:cubicBezTo>
                      <a:pt x="233" y="400"/>
                      <a:pt x="237" y="399"/>
                      <a:pt x="238" y="396"/>
                    </a:cubicBezTo>
                    <a:cubicBezTo>
                      <a:pt x="238" y="398"/>
                      <a:pt x="236" y="402"/>
                      <a:pt x="233" y="403"/>
                    </a:cubicBezTo>
                    <a:close/>
                    <a:moveTo>
                      <a:pt x="236" y="391"/>
                    </a:moveTo>
                    <a:cubicBezTo>
                      <a:pt x="236" y="389"/>
                      <a:pt x="236" y="389"/>
                      <a:pt x="237" y="388"/>
                    </a:cubicBezTo>
                    <a:cubicBezTo>
                      <a:pt x="237" y="389"/>
                      <a:pt x="239" y="389"/>
                      <a:pt x="239" y="391"/>
                    </a:cubicBezTo>
                    <a:cubicBezTo>
                      <a:pt x="238" y="391"/>
                      <a:pt x="237" y="391"/>
                      <a:pt x="236" y="391"/>
                    </a:cubicBezTo>
                    <a:close/>
                    <a:moveTo>
                      <a:pt x="242" y="376"/>
                    </a:moveTo>
                    <a:cubicBezTo>
                      <a:pt x="244" y="377"/>
                      <a:pt x="244" y="381"/>
                      <a:pt x="244" y="383"/>
                    </a:cubicBezTo>
                    <a:cubicBezTo>
                      <a:pt x="243" y="381"/>
                      <a:pt x="241" y="379"/>
                      <a:pt x="242" y="376"/>
                    </a:cubicBezTo>
                    <a:close/>
                    <a:moveTo>
                      <a:pt x="243" y="370"/>
                    </a:moveTo>
                    <a:cubicBezTo>
                      <a:pt x="242" y="369"/>
                      <a:pt x="242" y="367"/>
                      <a:pt x="243" y="366"/>
                    </a:cubicBezTo>
                    <a:cubicBezTo>
                      <a:pt x="244" y="367"/>
                      <a:pt x="243" y="368"/>
                      <a:pt x="243" y="370"/>
                    </a:cubicBezTo>
                    <a:close/>
                    <a:moveTo>
                      <a:pt x="241" y="363"/>
                    </a:moveTo>
                    <a:cubicBezTo>
                      <a:pt x="240" y="363"/>
                      <a:pt x="239" y="362"/>
                      <a:pt x="239" y="361"/>
                    </a:cubicBezTo>
                    <a:cubicBezTo>
                      <a:pt x="239" y="361"/>
                      <a:pt x="239" y="359"/>
                      <a:pt x="241" y="360"/>
                    </a:cubicBezTo>
                    <a:cubicBezTo>
                      <a:pt x="241" y="357"/>
                      <a:pt x="241" y="355"/>
                      <a:pt x="239" y="353"/>
                    </a:cubicBezTo>
                    <a:cubicBezTo>
                      <a:pt x="242" y="351"/>
                      <a:pt x="242" y="346"/>
                      <a:pt x="240" y="343"/>
                    </a:cubicBezTo>
                    <a:cubicBezTo>
                      <a:pt x="245" y="348"/>
                      <a:pt x="244" y="358"/>
                      <a:pt x="241" y="363"/>
                    </a:cubicBezTo>
                    <a:close/>
                    <a:moveTo>
                      <a:pt x="242" y="226"/>
                    </a:moveTo>
                    <a:cubicBezTo>
                      <a:pt x="243" y="225"/>
                      <a:pt x="242" y="223"/>
                      <a:pt x="242" y="222"/>
                    </a:cubicBezTo>
                    <a:cubicBezTo>
                      <a:pt x="244" y="222"/>
                      <a:pt x="243" y="227"/>
                      <a:pt x="242" y="226"/>
                    </a:cubicBezTo>
                    <a:close/>
                    <a:moveTo>
                      <a:pt x="239" y="180"/>
                    </a:moveTo>
                    <a:cubicBezTo>
                      <a:pt x="237" y="180"/>
                      <a:pt x="237" y="178"/>
                      <a:pt x="237" y="176"/>
                    </a:cubicBezTo>
                    <a:cubicBezTo>
                      <a:pt x="237" y="176"/>
                      <a:pt x="238" y="176"/>
                      <a:pt x="239" y="176"/>
                    </a:cubicBezTo>
                    <a:cubicBezTo>
                      <a:pt x="238" y="173"/>
                      <a:pt x="239" y="171"/>
                      <a:pt x="241" y="169"/>
                    </a:cubicBezTo>
                    <a:cubicBezTo>
                      <a:pt x="243" y="170"/>
                      <a:pt x="241" y="171"/>
                      <a:pt x="243" y="172"/>
                    </a:cubicBezTo>
                    <a:cubicBezTo>
                      <a:pt x="242" y="175"/>
                      <a:pt x="240" y="177"/>
                      <a:pt x="239" y="180"/>
                    </a:cubicBezTo>
                    <a:close/>
                    <a:moveTo>
                      <a:pt x="242" y="164"/>
                    </a:moveTo>
                    <a:cubicBezTo>
                      <a:pt x="241" y="164"/>
                      <a:pt x="240" y="163"/>
                      <a:pt x="240" y="162"/>
                    </a:cubicBezTo>
                    <a:cubicBezTo>
                      <a:pt x="241" y="162"/>
                      <a:pt x="242" y="162"/>
                      <a:pt x="243" y="162"/>
                    </a:cubicBezTo>
                    <a:cubicBezTo>
                      <a:pt x="244" y="163"/>
                      <a:pt x="242" y="163"/>
                      <a:pt x="242" y="164"/>
                    </a:cubicBezTo>
                    <a:close/>
                    <a:moveTo>
                      <a:pt x="241" y="149"/>
                    </a:moveTo>
                    <a:cubicBezTo>
                      <a:pt x="242" y="146"/>
                      <a:pt x="244" y="149"/>
                      <a:pt x="243" y="152"/>
                    </a:cubicBezTo>
                    <a:cubicBezTo>
                      <a:pt x="242" y="152"/>
                      <a:pt x="241" y="150"/>
                      <a:pt x="241" y="149"/>
                    </a:cubicBezTo>
                    <a:close/>
                    <a:moveTo>
                      <a:pt x="241" y="142"/>
                    </a:moveTo>
                    <a:cubicBezTo>
                      <a:pt x="240" y="140"/>
                      <a:pt x="239" y="139"/>
                      <a:pt x="238" y="138"/>
                    </a:cubicBezTo>
                    <a:cubicBezTo>
                      <a:pt x="240" y="133"/>
                      <a:pt x="242" y="138"/>
                      <a:pt x="244" y="140"/>
                    </a:cubicBezTo>
                    <a:cubicBezTo>
                      <a:pt x="243" y="141"/>
                      <a:pt x="242" y="142"/>
                      <a:pt x="241" y="142"/>
                    </a:cubicBezTo>
                    <a:close/>
                    <a:moveTo>
                      <a:pt x="242" y="132"/>
                    </a:moveTo>
                    <a:cubicBezTo>
                      <a:pt x="243" y="133"/>
                      <a:pt x="243" y="134"/>
                      <a:pt x="244" y="135"/>
                    </a:cubicBezTo>
                    <a:cubicBezTo>
                      <a:pt x="242" y="135"/>
                      <a:pt x="241" y="133"/>
                      <a:pt x="242" y="132"/>
                    </a:cubicBezTo>
                    <a:close/>
                    <a:moveTo>
                      <a:pt x="242" y="96"/>
                    </a:moveTo>
                    <a:cubicBezTo>
                      <a:pt x="240" y="96"/>
                      <a:pt x="240" y="95"/>
                      <a:pt x="239" y="94"/>
                    </a:cubicBezTo>
                    <a:cubicBezTo>
                      <a:pt x="240" y="94"/>
                      <a:pt x="241" y="92"/>
                      <a:pt x="243" y="92"/>
                    </a:cubicBezTo>
                    <a:cubicBezTo>
                      <a:pt x="243" y="92"/>
                      <a:pt x="243" y="92"/>
                      <a:pt x="244" y="92"/>
                    </a:cubicBezTo>
                    <a:cubicBezTo>
                      <a:pt x="243" y="94"/>
                      <a:pt x="242" y="95"/>
                      <a:pt x="242" y="96"/>
                    </a:cubicBezTo>
                    <a:close/>
                    <a:moveTo>
                      <a:pt x="242" y="74"/>
                    </a:moveTo>
                    <a:cubicBezTo>
                      <a:pt x="242" y="73"/>
                      <a:pt x="244" y="73"/>
                      <a:pt x="244" y="72"/>
                    </a:cubicBezTo>
                    <a:cubicBezTo>
                      <a:pt x="244" y="72"/>
                      <a:pt x="244" y="75"/>
                      <a:pt x="244" y="75"/>
                    </a:cubicBezTo>
                    <a:cubicBezTo>
                      <a:pt x="243" y="75"/>
                      <a:pt x="243" y="74"/>
                      <a:pt x="242" y="74"/>
                    </a:cubicBezTo>
                    <a:close/>
                    <a:moveTo>
                      <a:pt x="244" y="59"/>
                    </a:moveTo>
                    <a:cubicBezTo>
                      <a:pt x="245" y="60"/>
                      <a:pt x="244" y="63"/>
                      <a:pt x="244" y="65"/>
                    </a:cubicBezTo>
                    <a:cubicBezTo>
                      <a:pt x="242" y="63"/>
                      <a:pt x="242" y="61"/>
                      <a:pt x="244" y="59"/>
                    </a:cubicBezTo>
                    <a:close/>
                    <a:moveTo>
                      <a:pt x="248" y="29"/>
                    </a:moveTo>
                    <a:cubicBezTo>
                      <a:pt x="245" y="28"/>
                      <a:pt x="246" y="25"/>
                      <a:pt x="246" y="23"/>
                    </a:cubicBezTo>
                    <a:cubicBezTo>
                      <a:pt x="245" y="23"/>
                      <a:pt x="245" y="24"/>
                      <a:pt x="246" y="24"/>
                    </a:cubicBezTo>
                    <a:cubicBezTo>
                      <a:pt x="246" y="24"/>
                      <a:pt x="245" y="24"/>
                      <a:pt x="245" y="24"/>
                    </a:cubicBezTo>
                    <a:cubicBezTo>
                      <a:pt x="243" y="23"/>
                      <a:pt x="246" y="23"/>
                      <a:pt x="246" y="22"/>
                    </a:cubicBezTo>
                    <a:cubicBezTo>
                      <a:pt x="248" y="25"/>
                      <a:pt x="250" y="30"/>
                      <a:pt x="250" y="33"/>
                    </a:cubicBezTo>
                    <a:cubicBezTo>
                      <a:pt x="249" y="32"/>
                      <a:pt x="247" y="31"/>
                      <a:pt x="248" y="29"/>
                    </a:cubicBezTo>
                    <a:close/>
                    <a:moveTo>
                      <a:pt x="248" y="19"/>
                    </a:moveTo>
                    <a:cubicBezTo>
                      <a:pt x="249" y="18"/>
                      <a:pt x="249" y="18"/>
                      <a:pt x="249" y="18"/>
                    </a:cubicBezTo>
                    <a:cubicBezTo>
                      <a:pt x="252" y="21"/>
                      <a:pt x="253" y="26"/>
                      <a:pt x="255" y="30"/>
                    </a:cubicBezTo>
                    <a:cubicBezTo>
                      <a:pt x="252" y="28"/>
                      <a:pt x="250" y="22"/>
                      <a:pt x="248" y="19"/>
                    </a:cubicBezTo>
                    <a:close/>
                    <a:moveTo>
                      <a:pt x="252" y="15"/>
                    </a:moveTo>
                    <a:cubicBezTo>
                      <a:pt x="253" y="15"/>
                      <a:pt x="253" y="16"/>
                      <a:pt x="253" y="17"/>
                    </a:cubicBezTo>
                    <a:cubicBezTo>
                      <a:pt x="252" y="17"/>
                      <a:pt x="251" y="16"/>
                      <a:pt x="252" y="15"/>
                    </a:cubicBezTo>
                    <a:close/>
                    <a:moveTo>
                      <a:pt x="251" y="12"/>
                    </a:moveTo>
                    <a:cubicBezTo>
                      <a:pt x="249" y="11"/>
                      <a:pt x="249" y="9"/>
                      <a:pt x="249" y="7"/>
                    </a:cubicBezTo>
                    <a:cubicBezTo>
                      <a:pt x="250" y="8"/>
                      <a:pt x="252" y="11"/>
                      <a:pt x="251" y="12"/>
                    </a:cubicBezTo>
                    <a:close/>
                    <a:moveTo>
                      <a:pt x="246" y="9"/>
                    </a:moveTo>
                    <a:cubicBezTo>
                      <a:pt x="247" y="11"/>
                      <a:pt x="248" y="13"/>
                      <a:pt x="248" y="15"/>
                    </a:cubicBezTo>
                    <a:cubicBezTo>
                      <a:pt x="248" y="15"/>
                      <a:pt x="248" y="16"/>
                      <a:pt x="247" y="16"/>
                    </a:cubicBezTo>
                    <a:cubicBezTo>
                      <a:pt x="246" y="13"/>
                      <a:pt x="244" y="12"/>
                      <a:pt x="246" y="9"/>
                    </a:cubicBezTo>
                    <a:close/>
                    <a:moveTo>
                      <a:pt x="245" y="5"/>
                    </a:moveTo>
                    <a:cubicBezTo>
                      <a:pt x="244" y="8"/>
                      <a:pt x="241" y="10"/>
                      <a:pt x="238" y="11"/>
                    </a:cubicBezTo>
                    <a:cubicBezTo>
                      <a:pt x="234" y="8"/>
                      <a:pt x="241" y="3"/>
                      <a:pt x="245" y="5"/>
                    </a:cubicBezTo>
                    <a:close/>
                    <a:moveTo>
                      <a:pt x="237" y="16"/>
                    </a:moveTo>
                    <a:cubicBezTo>
                      <a:pt x="237" y="19"/>
                      <a:pt x="236" y="19"/>
                      <a:pt x="235" y="21"/>
                    </a:cubicBezTo>
                    <a:cubicBezTo>
                      <a:pt x="233" y="21"/>
                      <a:pt x="234" y="19"/>
                      <a:pt x="233" y="19"/>
                    </a:cubicBezTo>
                    <a:cubicBezTo>
                      <a:pt x="233" y="18"/>
                      <a:pt x="236" y="17"/>
                      <a:pt x="235" y="16"/>
                    </a:cubicBezTo>
                    <a:cubicBezTo>
                      <a:pt x="236" y="15"/>
                      <a:pt x="236" y="16"/>
                      <a:pt x="237" y="16"/>
                    </a:cubicBezTo>
                    <a:close/>
                    <a:moveTo>
                      <a:pt x="233" y="17"/>
                    </a:moveTo>
                    <a:cubicBezTo>
                      <a:pt x="229" y="16"/>
                      <a:pt x="234" y="13"/>
                      <a:pt x="234" y="11"/>
                    </a:cubicBezTo>
                    <a:cubicBezTo>
                      <a:pt x="237" y="13"/>
                      <a:pt x="234" y="16"/>
                      <a:pt x="233" y="17"/>
                    </a:cubicBezTo>
                    <a:close/>
                    <a:moveTo>
                      <a:pt x="232" y="11"/>
                    </a:moveTo>
                    <a:cubicBezTo>
                      <a:pt x="232" y="11"/>
                      <a:pt x="231" y="13"/>
                      <a:pt x="229" y="13"/>
                    </a:cubicBezTo>
                    <a:cubicBezTo>
                      <a:pt x="229" y="12"/>
                      <a:pt x="232" y="12"/>
                      <a:pt x="232" y="11"/>
                    </a:cubicBezTo>
                    <a:close/>
                    <a:moveTo>
                      <a:pt x="229" y="10"/>
                    </a:moveTo>
                    <a:cubicBezTo>
                      <a:pt x="229" y="12"/>
                      <a:pt x="228" y="12"/>
                      <a:pt x="228" y="10"/>
                    </a:cubicBezTo>
                    <a:cubicBezTo>
                      <a:pt x="228" y="10"/>
                      <a:pt x="229" y="10"/>
                      <a:pt x="229" y="10"/>
                    </a:cubicBezTo>
                    <a:close/>
                    <a:moveTo>
                      <a:pt x="225" y="20"/>
                    </a:moveTo>
                    <a:cubicBezTo>
                      <a:pt x="224" y="20"/>
                      <a:pt x="224" y="19"/>
                      <a:pt x="223" y="18"/>
                    </a:cubicBezTo>
                    <a:cubicBezTo>
                      <a:pt x="225" y="17"/>
                      <a:pt x="226" y="16"/>
                      <a:pt x="227" y="15"/>
                    </a:cubicBezTo>
                    <a:cubicBezTo>
                      <a:pt x="229" y="17"/>
                      <a:pt x="225" y="18"/>
                      <a:pt x="225" y="20"/>
                    </a:cubicBezTo>
                    <a:close/>
                    <a:moveTo>
                      <a:pt x="224" y="10"/>
                    </a:moveTo>
                    <a:cubicBezTo>
                      <a:pt x="225" y="11"/>
                      <a:pt x="226" y="12"/>
                      <a:pt x="226" y="14"/>
                    </a:cubicBezTo>
                    <a:cubicBezTo>
                      <a:pt x="225" y="15"/>
                      <a:pt x="224" y="16"/>
                      <a:pt x="223" y="16"/>
                    </a:cubicBezTo>
                    <a:cubicBezTo>
                      <a:pt x="221" y="14"/>
                      <a:pt x="223" y="12"/>
                      <a:pt x="224" y="10"/>
                    </a:cubicBezTo>
                    <a:close/>
                    <a:moveTo>
                      <a:pt x="221" y="20"/>
                    </a:moveTo>
                    <a:cubicBezTo>
                      <a:pt x="225" y="22"/>
                      <a:pt x="222" y="24"/>
                      <a:pt x="220" y="26"/>
                    </a:cubicBezTo>
                    <a:cubicBezTo>
                      <a:pt x="216" y="24"/>
                      <a:pt x="220" y="21"/>
                      <a:pt x="221" y="20"/>
                    </a:cubicBezTo>
                    <a:close/>
                    <a:moveTo>
                      <a:pt x="221" y="19"/>
                    </a:moveTo>
                    <a:cubicBezTo>
                      <a:pt x="220" y="20"/>
                      <a:pt x="219" y="21"/>
                      <a:pt x="217" y="21"/>
                    </a:cubicBezTo>
                    <a:cubicBezTo>
                      <a:pt x="216" y="19"/>
                      <a:pt x="220" y="14"/>
                      <a:pt x="221" y="19"/>
                    </a:cubicBezTo>
                    <a:close/>
                    <a:moveTo>
                      <a:pt x="212" y="23"/>
                    </a:moveTo>
                    <a:cubicBezTo>
                      <a:pt x="211" y="23"/>
                      <a:pt x="210" y="22"/>
                      <a:pt x="210" y="21"/>
                    </a:cubicBezTo>
                    <a:cubicBezTo>
                      <a:pt x="213" y="19"/>
                      <a:pt x="215" y="17"/>
                      <a:pt x="217" y="14"/>
                    </a:cubicBezTo>
                    <a:cubicBezTo>
                      <a:pt x="217" y="17"/>
                      <a:pt x="213" y="20"/>
                      <a:pt x="212" y="23"/>
                    </a:cubicBezTo>
                    <a:close/>
                    <a:moveTo>
                      <a:pt x="217" y="11"/>
                    </a:moveTo>
                    <a:cubicBezTo>
                      <a:pt x="217" y="14"/>
                      <a:pt x="214" y="15"/>
                      <a:pt x="212" y="16"/>
                    </a:cubicBezTo>
                    <a:cubicBezTo>
                      <a:pt x="209" y="19"/>
                      <a:pt x="207" y="22"/>
                      <a:pt x="203" y="25"/>
                    </a:cubicBezTo>
                    <a:cubicBezTo>
                      <a:pt x="205" y="20"/>
                      <a:pt x="210" y="17"/>
                      <a:pt x="211" y="12"/>
                    </a:cubicBezTo>
                    <a:cubicBezTo>
                      <a:pt x="213" y="12"/>
                      <a:pt x="215" y="10"/>
                      <a:pt x="217" y="11"/>
                    </a:cubicBezTo>
                    <a:close/>
                    <a:moveTo>
                      <a:pt x="189" y="10"/>
                    </a:moveTo>
                    <a:cubicBezTo>
                      <a:pt x="195" y="12"/>
                      <a:pt x="200" y="13"/>
                      <a:pt x="206" y="13"/>
                    </a:cubicBezTo>
                    <a:cubicBezTo>
                      <a:pt x="203" y="15"/>
                      <a:pt x="202" y="18"/>
                      <a:pt x="199" y="19"/>
                    </a:cubicBezTo>
                    <a:cubicBezTo>
                      <a:pt x="197" y="18"/>
                      <a:pt x="200" y="16"/>
                      <a:pt x="200" y="15"/>
                    </a:cubicBezTo>
                    <a:cubicBezTo>
                      <a:pt x="200" y="14"/>
                      <a:pt x="199" y="14"/>
                      <a:pt x="198" y="14"/>
                    </a:cubicBezTo>
                    <a:cubicBezTo>
                      <a:pt x="196" y="15"/>
                      <a:pt x="195" y="17"/>
                      <a:pt x="193" y="18"/>
                    </a:cubicBezTo>
                    <a:cubicBezTo>
                      <a:pt x="192" y="18"/>
                      <a:pt x="192" y="17"/>
                      <a:pt x="191" y="17"/>
                    </a:cubicBezTo>
                    <a:cubicBezTo>
                      <a:pt x="191" y="16"/>
                      <a:pt x="191" y="15"/>
                      <a:pt x="192" y="14"/>
                    </a:cubicBezTo>
                    <a:cubicBezTo>
                      <a:pt x="191" y="12"/>
                      <a:pt x="189" y="14"/>
                      <a:pt x="188" y="13"/>
                    </a:cubicBezTo>
                    <a:cubicBezTo>
                      <a:pt x="187" y="12"/>
                      <a:pt x="189" y="11"/>
                      <a:pt x="189" y="10"/>
                    </a:cubicBezTo>
                    <a:close/>
                    <a:moveTo>
                      <a:pt x="191" y="20"/>
                    </a:moveTo>
                    <a:cubicBezTo>
                      <a:pt x="190" y="21"/>
                      <a:pt x="188" y="21"/>
                      <a:pt x="189" y="22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1"/>
                      <a:pt x="189" y="19"/>
                      <a:pt x="191" y="20"/>
                    </a:cubicBezTo>
                    <a:close/>
                    <a:moveTo>
                      <a:pt x="188" y="32"/>
                    </a:moveTo>
                    <a:cubicBezTo>
                      <a:pt x="186" y="31"/>
                      <a:pt x="185" y="28"/>
                      <a:pt x="187" y="27"/>
                    </a:cubicBezTo>
                    <a:cubicBezTo>
                      <a:pt x="190" y="28"/>
                      <a:pt x="189" y="31"/>
                      <a:pt x="188" y="32"/>
                    </a:cubicBezTo>
                    <a:close/>
                    <a:moveTo>
                      <a:pt x="182" y="8"/>
                    </a:moveTo>
                    <a:cubicBezTo>
                      <a:pt x="182" y="7"/>
                      <a:pt x="183" y="7"/>
                      <a:pt x="183" y="6"/>
                    </a:cubicBezTo>
                    <a:cubicBezTo>
                      <a:pt x="185" y="6"/>
                      <a:pt x="185" y="8"/>
                      <a:pt x="187" y="8"/>
                    </a:cubicBezTo>
                    <a:cubicBezTo>
                      <a:pt x="185" y="11"/>
                      <a:pt x="182" y="13"/>
                      <a:pt x="180" y="16"/>
                    </a:cubicBezTo>
                    <a:cubicBezTo>
                      <a:pt x="179" y="16"/>
                      <a:pt x="179" y="15"/>
                      <a:pt x="178" y="16"/>
                    </a:cubicBezTo>
                    <a:cubicBezTo>
                      <a:pt x="179" y="13"/>
                      <a:pt x="184" y="12"/>
                      <a:pt x="182" y="8"/>
                    </a:cubicBezTo>
                    <a:close/>
                    <a:moveTo>
                      <a:pt x="180" y="9"/>
                    </a:moveTo>
                    <a:cubicBezTo>
                      <a:pt x="177" y="11"/>
                      <a:pt x="177" y="15"/>
                      <a:pt x="174" y="16"/>
                    </a:cubicBezTo>
                    <a:cubicBezTo>
                      <a:pt x="173" y="15"/>
                      <a:pt x="173" y="13"/>
                      <a:pt x="171" y="13"/>
                    </a:cubicBezTo>
                    <a:cubicBezTo>
                      <a:pt x="172" y="9"/>
                      <a:pt x="177" y="7"/>
                      <a:pt x="180" y="9"/>
                    </a:cubicBezTo>
                    <a:close/>
                    <a:moveTo>
                      <a:pt x="176" y="18"/>
                    </a:moveTo>
                    <a:cubicBezTo>
                      <a:pt x="176" y="18"/>
                      <a:pt x="176" y="19"/>
                      <a:pt x="177" y="20"/>
                    </a:cubicBezTo>
                    <a:cubicBezTo>
                      <a:pt x="175" y="22"/>
                      <a:pt x="173" y="24"/>
                      <a:pt x="171" y="26"/>
                    </a:cubicBezTo>
                    <a:cubicBezTo>
                      <a:pt x="170" y="23"/>
                      <a:pt x="174" y="21"/>
                      <a:pt x="176" y="18"/>
                    </a:cubicBezTo>
                    <a:close/>
                    <a:moveTo>
                      <a:pt x="176" y="24"/>
                    </a:moveTo>
                    <a:cubicBezTo>
                      <a:pt x="175" y="28"/>
                      <a:pt x="172" y="30"/>
                      <a:pt x="171" y="32"/>
                    </a:cubicBezTo>
                    <a:cubicBezTo>
                      <a:pt x="170" y="29"/>
                      <a:pt x="174" y="26"/>
                      <a:pt x="176" y="24"/>
                    </a:cubicBezTo>
                    <a:close/>
                    <a:moveTo>
                      <a:pt x="171" y="143"/>
                    </a:moveTo>
                    <a:cubicBezTo>
                      <a:pt x="172" y="144"/>
                      <a:pt x="173" y="145"/>
                      <a:pt x="173" y="147"/>
                    </a:cubicBezTo>
                    <a:cubicBezTo>
                      <a:pt x="173" y="147"/>
                      <a:pt x="173" y="146"/>
                      <a:pt x="172" y="146"/>
                    </a:cubicBezTo>
                    <a:cubicBezTo>
                      <a:pt x="171" y="146"/>
                      <a:pt x="172" y="147"/>
                      <a:pt x="171" y="147"/>
                    </a:cubicBezTo>
                    <a:cubicBezTo>
                      <a:pt x="171" y="148"/>
                      <a:pt x="172" y="150"/>
                      <a:pt x="170" y="150"/>
                    </a:cubicBezTo>
                    <a:cubicBezTo>
                      <a:pt x="171" y="147"/>
                      <a:pt x="170" y="145"/>
                      <a:pt x="171" y="143"/>
                    </a:cubicBezTo>
                    <a:close/>
                    <a:moveTo>
                      <a:pt x="170" y="159"/>
                    </a:moveTo>
                    <a:cubicBezTo>
                      <a:pt x="171" y="160"/>
                      <a:pt x="172" y="161"/>
                      <a:pt x="173" y="162"/>
                    </a:cubicBezTo>
                    <a:cubicBezTo>
                      <a:pt x="173" y="164"/>
                      <a:pt x="171" y="165"/>
                      <a:pt x="171" y="167"/>
                    </a:cubicBezTo>
                    <a:cubicBezTo>
                      <a:pt x="170" y="165"/>
                      <a:pt x="171" y="162"/>
                      <a:pt x="170" y="159"/>
                    </a:cubicBezTo>
                    <a:close/>
                    <a:moveTo>
                      <a:pt x="170" y="171"/>
                    </a:moveTo>
                    <a:cubicBezTo>
                      <a:pt x="172" y="173"/>
                      <a:pt x="171" y="174"/>
                      <a:pt x="171" y="177"/>
                    </a:cubicBezTo>
                    <a:cubicBezTo>
                      <a:pt x="169" y="177"/>
                      <a:pt x="171" y="173"/>
                      <a:pt x="170" y="171"/>
                    </a:cubicBezTo>
                    <a:close/>
                    <a:moveTo>
                      <a:pt x="171" y="204"/>
                    </a:moveTo>
                    <a:cubicBezTo>
                      <a:pt x="171" y="204"/>
                      <a:pt x="171" y="204"/>
                      <a:pt x="171" y="204"/>
                    </a:cubicBezTo>
                    <a:cubicBezTo>
                      <a:pt x="171" y="203"/>
                      <a:pt x="172" y="205"/>
                      <a:pt x="172" y="206"/>
                    </a:cubicBezTo>
                    <a:cubicBezTo>
                      <a:pt x="172" y="207"/>
                      <a:pt x="171" y="206"/>
                      <a:pt x="170" y="207"/>
                    </a:cubicBezTo>
                    <a:cubicBezTo>
                      <a:pt x="169" y="206"/>
                      <a:pt x="170" y="204"/>
                      <a:pt x="171" y="204"/>
                    </a:cubicBezTo>
                    <a:close/>
                    <a:moveTo>
                      <a:pt x="168" y="47"/>
                    </a:moveTo>
                    <a:cubicBezTo>
                      <a:pt x="167" y="46"/>
                      <a:pt x="168" y="46"/>
                      <a:pt x="168" y="45"/>
                    </a:cubicBezTo>
                    <a:cubicBezTo>
                      <a:pt x="169" y="49"/>
                      <a:pt x="167" y="53"/>
                      <a:pt x="165" y="54"/>
                    </a:cubicBezTo>
                    <a:cubicBezTo>
                      <a:pt x="165" y="52"/>
                      <a:pt x="165" y="47"/>
                      <a:pt x="168" y="47"/>
                    </a:cubicBezTo>
                    <a:close/>
                    <a:moveTo>
                      <a:pt x="165" y="59"/>
                    </a:moveTo>
                    <a:cubicBezTo>
                      <a:pt x="166" y="58"/>
                      <a:pt x="166" y="58"/>
                      <a:pt x="167" y="57"/>
                    </a:cubicBezTo>
                    <a:cubicBezTo>
                      <a:pt x="168" y="57"/>
                      <a:pt x="167" y="58"/>
                      <a:pt x="168" y="58"/>
                    </a:cubicBezTo>
                    <a:cubicBezTo>
                      <a:pt x="166" y="64"/>
                      <a:pt x="167" y="74"/>
                      <a:pt x="166" y="81"/>
                    </a:cubicBezTo>
                    <a:cubicBezTo>
                      <a:pt x="166" y="82"/>
                      <a:pt x="166" y="83"/>
                      <a:pt x="167" y="83"/>
                    </a:cubicBezTo>
                    <a:cubicBezTo>
                      <a:pt x="167" y="83"/>
                      <a:pt x="166" y="84"/>
                      <a:pt x="166" y="85"/>
                    </a:cubicBezTo>
                    <a:cubicBezTo>
                      <a:pt x="166" y="92"/>
                      <a:pt x="166" y="99"/>
                      <a:pt x="166" y="106"/>
                    </a:cubicBezTo>
                    <a:cubicBezTo>
                      <a:pt x="166" y="108"/>
                      <a:pt x="167" y="110"/>
                      <a:pt x="165" y="111"/>
                    </a:cubicBezTo>
                    <a:cubicBezTo>
                      <a:pt x="165" y="98"/>
                      <a:pt x="164" y="74"/>
                      <a:pt x="165" y="59"/>
                    </a:cubicBezTo>
                    <a:close/>
                    <a:moveTo>
                      <a:pt x="165" y="113"/>
                    </a:moveTo>
                    <a:cubicBezTo>
                      <a:pt x="166" y="114"/>
                      <a:pt x="166" y="116"/>
                      <a:pt x="167" y="117"/>
                    </a:cubicBezTo>
                    <a:cubicBezTo>
                      <a:pt x="165" y="124"/>
                      <a:pt x="169" y="137"/>
                      <a:pt x="166" y="144"/>
                    </a:cubicBezTo>
                    <a:cubicBezTo>
                      <a:pt x="166" y="135"/>
                      <a:pt x="165" y="124"/>
                      <a:pt x="165" y="113"/>
                    </a:cubicBezTo>
                    <a:close/>
                    <a:moveTo>
                      <a:pt x="167" y="221"/>
                    </a:moveTo>
                    <a:cubicBezTo>
                      <a:pt x="169" y="221"/>
                      <a:pt x="169" y="225"/>
                      <a:pt x="170" y="227"/>
                    </a:cubicBezTo>
                    <a:cubicBezTo>
                      <a:pt x="170" y="227"/>
                      <a:pt x="171" y="227"/>
                      <a:pt x="171" y="228"/>
                    </a:cubicBezTo>
                    <a:cubicBezTo>
                      <a:pt x="171" y="229"/>
                      <a:pt x="171" y="230"/>
                      <a:pt x="171" y="230"/>
                    </a:cubicBezTo>
                    <a:cubicBezTo>
                      <a:pt x="172" y="231"/>
                      <a:pt x="171" y="230"/>
                      <a:pt x="171" y="232"/>
                    </a:cubicBezTo>
                    <a:cubicBezTo>
                      <a:pt x="169" y="233"/>
                      <a:pt x="169" y="237"/>
                      <a:pt x="166" y="238"/>
                    </a:cubicBezTo>
                    <a:cubicBezTo>
                      <a:pt x="167" y="233"/>
                      <a:pt x="167" y="228"/>
                      <a:pt x="167" y="221"/>
                    </a:cubicBezTo>
                    <a:close/>
                    <a:moveTo>
                      <a:pt x="169" y="239"/>
                    </a:moveTo>
                    <a:cubicBezTo>
                      <a:pt x="171" y="239"/>
                      <a:pt x="170" y="241"/>
                      <a:pt x="171" y="243"/>
                    </a:cubicBezTo>
                    <a:cubicBezTo>
                      <a:pt x="171" y="244"/>
                      <a:pt x="170" y="245"/>
                      <a:pt x="169" y="246"/>
                    </a:cubicBezTo>
                    <a:cubicBezTo>
                      <a:pt x="168" y="246"/>
                      <a:pt x="168" y="245"/>
                      <a:pt x="166" y="246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3"/>
                      <a:pt x="168" y="241"/>
                      <a:pt x="169" y="239"/>
                    </a:cubicBezTo>
                    <a:close/>
                    <a:moveTo>
                      <a:pt x="166" y="320"/>
                    </a:moveTo>
                    <a:cubicBezTo>
                      <a:pt x="167" y="321"/>
                      <a:pt x="167" y="324"/>
                      <a:pt x="165" y="324"/>
                    </a:cubicBezTo>
                    <a:cubicBezTo>
                      <a:pt x="166" y="323"/>
                      <a:pt x="165" y="321"/>
                      <a:pt x="166" y="320"/>
                    </a:cubicBezTo>
                    <a:close/>
                    <a:moveTo>
                      <a:pt x="166" y="360"/>
                    </a:moveTo>
                    <a:cubicBezTo>
                      <a:pt x="168" y="361"/>
                      <a:pt x="166" y="364"/>
                      <a:pt x="164" y="364"/>
                    </a:cubicBezTo>
                    <a:cubicBezTo>
                      <a:pt x="164" y="363"/>
                      <a:pt x="165" y="362"/>
                      <a:pt x="166" y="360"/>
                    </a:cubicBezTo>
                    <a:close/>
                    <a:moveTo>
                      <a:pt x="166" y="376"/>
                    </a:moveTo>
                    <a:cubicBezTo>
                      <a:pt x="165" y="376"/>
                      <a:pt x="165" y="375"/>
                      <a:pt x="165" y="375"/>
                    </a:cubicBezTo>
                    <a:cubicBezTo>
                      <a:pt x="166" y="374"/>
                      <a:pt x="166" y="376"/>
                      <a:pt x="166" y="376"/>
                    </a:cubicBezTo>
                    <a:close/>
                    <a:moveTo>
                      <a:pt x="164" y="377"/>
                    </a:moveTo>
                    <a:cubicBezTo>
                      <a:pt x="165" y="377"/>
                      <a:pt x="166" y="378"/>
                      <a:pt x="167" y="378"/>
                    </a:cubicBezTo>
                    <a:cubicBezTo>
                      <a:pt x="166" y="379"/>
                      <a:pt x="166" y="381"/>
                      <a:pt x="165" y="381"/>
                    </a:cubicBezTo>
                    <a:cubicBezTo>
                      <a:pt x="165" y="379"/>
                      <a:pt x="164" y="380"/>
                      <a:pt x="164" y="378"/>
                    </a:cubicBezTo>
                    <a:cubicBezTo>
                      <a:pt x="164" y="378"/>
                      <a:pt x="164" y="377"/>
                      <a:pt x="164" y="377"/>
                    </a:cubicBezTo>
                    <a:close/>
                    <a:moveTo>
                      <a:pt x="165" y="395"/>
                    </a:moveTo>
                    <a:cubicBezTo>
                      <a:pt x="166" y="395"/>
                      <a:pt x="166" y="395"/>
                      <a:pt x="166" y="395"/>
                    </a:cubicBezTo>
                    <a:cubicBezTo>
                      <a:pt x="166" y="397"/>
                      <a:pt x="165" y="398"/>
                      <a:pt x="164" y="397"/>
                    </a:cubicBezTo>
                    <a:cubicBezTo>
                      <a:pt x="164" y="396"/>
                      <a:pt x="165" y="396"/>
                      <a:pt x="165" y="395"/>
                    </a:cubicBezTo>
                    <a:close/>
                    <a:moveTo>
                      <a:pt x="164" y="390"/>
                    </a:moveTo>
                    <a:cubicBezTo>
                      <a:pt x="164" y="389"/>
                      <a:pt x="165" y="389"/>
                      <a:pt x="165" y="388"/>
                    </a:cubicBezTo>
                    <a:cubicBezTo>
                      <a:pt x="166" y="388"/>
                      <a:pt x="166" y="391"/>
                      <a:pt x="164" y="390"/>
                    </a:cubicBezTo>
                    <a:close/>
                    <a:moveTo>
                      <a:pt x="157" y="345"/>
                    </a:moveTo>
                    <a:cubicBezTo>
                      <a:pt x="156" y="344"/>
                      <a:pt x="157" y="344"/>
                      <a:pt x="158" y="343"/>
                    </a:cubicBezTo>
                    <a:cubicBezTo>
                      <a:pt x="158" y="330"/>
                      <a:pt x="159" y="313"/>
                      <a:pt x="160" y="302"/>
                    </a:cubicBezTo>
                    <a:cubicBezTo>
                      <a:pt x="160" y="299"/>
                      <a:pt x="160" y="297"/>
                      <a:pt x="160" y="295"/>
                    </a:cubicBezTo>
                    <a:cubicBezTo>
                      <a:pt x="160" y="293"/>
                      <a:pt x="161" y="290"/>
                      <a:pt x="161" y="287"/>
                    </a:cubicBezTo>
                    <a:cubicBezTo>
                      <a:pt x="162" y="288"/>
                      <a:pt x="162" y="288"/>
                      <a:pt x="164" y="288"/>
                    </a:cubicBezTo>
                    <a:cubicBezTo>
                      <a:pt x="164" y="292"/>
                      <a:pt x="160" y="296"/>
                      <a:pt x="164" y="299"/>
                    </a:cubicBezTo>
                    <a:cubicBezTo>
                      <a:pt x="164" y="304"/>
                      <a:pt x="163" y="308"/>
                      <a:pt x="161" y="313"/>
                    </a:cubicBezTo>
                    <a:cubicBezTo>
                      <a:pt x="161" y="314"/>
                      <a:pt x="162" y="314"/>
                      <a:pt x="163" y="314"/>
                    </a:cubicBezTo>
                    <a:cubicBezTo>
                      <a:pt x="165" y="319"/>
                      <a:pt x="160" y="324"/>
                      <a:pt x="160" y="330"/>
                    </a:cubicBezTo>
                    <a:cubicBezTo>
                      <a:pt x="161" y="331"/>
                      <a:pt x="162" y="332"/>
                      <a:pt x="163" y="332"/>
                    </a:cubicBezTo>
                    <a:cubicBezTo>
                      <a:pt x="162" y="337"/>
                      <a:pt x="159" y="342"/>
                      <a:pt x="158" y="347"/>
                    </a:cubicBezTo>
                    <a:cubicBezTo>
                      <a:pt x="158" y="350"/>
                      <a:pt x="161" y="349"/>
                      <a:pt x="163" y="347"/>
                    </a:cubicBezTo>
                    <a:cubicBezTo>
                      <a:pt x="162" y="351"/>
                      <a:pt x="158" y="355"/>
                      <a:pt x="163" y="357"/>
                    </a:cubicBezTo>
                    <a:cubicBezTo>
                      <a:pt x="162" y="359"/>
                      <a:pt x="163" y="359"/>
                      <a:pt x="162" y="361"/>
                    </a:cubicBezTo>
                    <a:cubicBezTo>
                      <a:pt x="161" y="361"/>
                      <a:pt x="161" y="360"/>
                      <a:pt x="160" y="360"/>
                    </a:cubicBezTo>
                    <a:cubicBezTo>
                      <a:pt x="160" y="359"/>
                      <a:pt x="160" y="357"/>
                      <a:pt x="160" y="355"/>
                    </a:cubicBezTo>
                    <a:cubicBezTo>
                      <a:pt x="157" y="360"/>
                      <a:pt x="161" y="369"/>
                      <a:pt x="157" y="372"/>
                    </a:cubicBezTo>
                    <a:cubicBezTo>
                      <a:pt x="155" y="363"/>
                      <a:pt x="158" y="353"/>
                      <a:pt x="157" y="345"/>
                    </a:cubicBezTo>
                    <a:close/>
                    <a:moveTo>
                      <a:pt x="162" y="342"/>
                    </a:moveTo>
                    <a:cubicBezTo>
                      <a:pt x="163" y="342"/>
                      <a:pt x="163" y="343"/>
                      <a:pt x="162" y="344"/>
                    </a:cubicBezTo>
                    <a:cubicBezTo>
                      <a:pt x="161" y="343"/>
                      <a:pt x="162" y="343"/>
                      <a:pt x="162" y="342"/>
                    </a:cubicBezTo>
                    <a:close/>
                    <a:moveTo>
                      <a:pt x="160" y="378"/>
                    </a:moveTo>
                    <a:cubicBezTo>
                      <a:pt x="160" y="378"/>
                      <a:pt x="160" y="378"/>
                      <a:pt x="161" y="378"/>
                    </a:cubicBezTo>
                    <a:cubicBezTo>
                      <a:pt x="161" y="380"/>
                      <a:pt x="160" y="380"/>
                      <a:pt x="160" y="381"/>
                    </a:cubicBezTo>
                    <a:cubicBezTo>
                      <a:pt x="159" y="380"/>
                      <a:pt x="160" y="379"/>
                      <a:pt x="160" y="378"/>
                    </a:cubicBezTo>
                    <a:close/>
                    <a:moveTo>
                      <a:pt x="160" y="365"/>
                    </a:moveTo>
                    <a:cubicBezTo>
                      <a:pt x="162" y="365"/>
                      <a:pt x="160" y="367"/>
                      <a:pt x="160" y="368"/>
                    </a:cubicBezTo>
                    <a:cubicBezTo>
                      <a:pt x="160" y="367"/>
                      <a:pt x="160" y="365"/>
                      <a:pt x="160" y="365"/>
                    </a:cubicBezTo>
                    <a:close/>
                    <a:moveTo>
                      <a:pt x="156" y="372"/>
                    </a:moveTo>
                    <a:cubicBezTo>
                      <a:pt x="160" y="375"/>
                      <a:pt x="157" y="384"/>
                      <a:pt x="157" y="389"/>
                    </a:cubicBezTo>
                    <a:cubicBezTo>
                      <a:pt x="155" y="384"/>
                      <a:pt x="155" y="378"/>
                      <a:pt x="156" y="372"/>
                    </a:cubicBezTo>
                    <a:close/>
                    <a:moveTo>
                      <a:pt x="155" y="415"/>
                    </a:moveTo>
                    <a:cubicBezTo>
                      <a:pt x="153" y="414"/>
                      <a:pt x="153" y="413"/>
                      <a:pt x="153" y="412"/>
                    </a:cubicBezTo>
                    <a:cubicBezTo>
                      <a:pt x="154" y="412"/>
                      <a:pt x="155" y="414"/>
                      <a:pt x="155" y="415"/>
                    </a:cubicBezTo>
                    <a:close/>
                    <a:moveTo>
                      <a:pt x="152" y="401"/>
                    </a:moveTo>
                    <a:cubicBezTo>
                      <a:pt x="153" y="400"/>
                      <a:pt x="155" y="401"/>
                      <a:pt x="154" y="403"/>
                    </a:cubicBezTo>
                    <a:cubicBezTo>
                      <a:pt x="153" y="403"/>
                      <a:pt x="153" y="401"/>
                      <a:pt x="152" y="401"/>
                    </a:cubicBezTo>
                    <a:close/>
                    <a:moveTo>
                      <a:pt x="155" y="393"/>
                    </a:moveTo>
                    <a:cubicBezTo>
                      <a:pt x="154" y="394"/>
                      <a:pt x="154" y="393"/>
                      <a:pt x="155" y="394"/>
                    </a:cubicBezTo>
                    <a:cubicBezTo>
                      <a:pt x="152" y="395"/>
                      <a:pt x="151" y="399"/>
                      <a:pt x="148" y="399"/>
                    </a:cubicBezTo>
                    <a:cubicBezTo>
                      <a:pt x="149" y="396"/>
                      <a:pt x="152" y="393"/>
                      <a:pt x="155" y="393"/>
                    </a:cubicBezTo>
                    <a:close/>
                    <a:moveTo>
                      <a:pt x="146" y="410"/>
                    </a:moveTo>
                    <a:cubicBezTo>
                      <a:pt x="147" y="411"/>
                      <a:pt x="148" y="413"/>
                      <a:pt x="148" y="414"/>
                    </a:cubicBezTo>
                    <a:cubicBezTo>
                      <a:pt x="147" y="414"/>
                      <a:pt x="145" y="412"/>
                      <a:pt x="146" y="410"/>
                    </a:cubicBezTo>
                    <a:close/>
                    <a:moveTo>
                      <a:pt x="147" y="404"/>
                    </a:moveTo>
                    <a:cubicBezTo>
                      <a:pt x="147" y="405"/>
                      <a:pt x="146" y="405"/>
                      <a:pt x="146" y="406"/>
                    </a:cubicBezTo>
                    <a:cubicBezTo>
                      <a:pt x="145" y="405"/>
                      <a:pt x="145" y="404"/>
                      <a:pt x="147" y="404"/>
                    </a:cubicBezTo>
                    <a:close/>
                    <a:moveTo>
                      <a:pt x="141" y="402"/>
                    </a:moveTo>
                    <a:cubicBezTo>
                      <a:pt x="141" y="399"/>
                      <a:pt x="143" y="397"/>
                      <a:pt x="147" y="396"/>
                    </a:cubicBezTo>
                    <a:cubicBezTo>
                      <a:pt x="145" y="398"/>
                      <a:pt x="143" y="402"/>
                      <a:pt x="141" y="402"/>
                    </a:cubicBezTo>
                    <a:close/>
                    <a:moveTo>
                      <a:pt x="142" y="414"/>
                    </a:moveTo>
                    <a:cubicBezTo>
                      <a:pt x="141" y="414"/>
                      <a:pt x="141" y="413"/>
                      <a:pt x="141" y="412"/>
                    </a:cubicBezTo>
                    <a:cubicBezTo>
                      <a:pt x="142" y="412"/>
                      <a:pt x="142" y="413"/>
                      <a:pt x="142" y="414"/>
                    </a:cubicBezTo>
                    <a:close/>
                    <a:moveTo>
                      <a:pt x="141" y="408"/>
                    </a:moveTo>
                    <a:cubicBezTo>
                      <a:pt x="141" y="407"/>
                      <a:pt x="142" y="407"/>
                      <a:pt x="142" y="406"/>
                    </a:cubicBezTo>
                    <a:cubicBezTo>
                      <a:pt x="144" y="407"/>
                      <a:pt x="142" y="409"/>
                      <a:pt x="143" y="409"/>
                    </a:cubicBezTo>
                    <a:cubicBezTo>
                      <a:pt x="143" y="410"/>
                      <a:pt x="142" y="408"/>
                      <a:pt x="141" y="408"/>
                    </a:cubicBezTo>
                    <a:close/>
                    <a:moveTo>
                      <a:pt x="140" y="430"/>
                    </a:moveTo>
                    <a:cubicBezTo>
                      <a:pt x="141" y="427"/>
                      <a:pt x="147" y="428"/>
                      <a:pt x="149" y="429"/>
                    </a:cubicBezTo>
                    <a:cubicBezTo>
                      <a:pt x="146" y="430"/>
                      <a:pt x="142" y="433"/>
                      <a:pt x="140" y="430"/>
                    </a:cubicBezTo>
                    <a:close/>
                    <a:moveTo>
                      <a:pt x="145" y="425"/>
                    </a:moveTo>
                    <a:cubicBezTo>
                      <a:pt x="145" y="424"/>
                      <a:pt x="148" y="425"/>
                      <a:pt x="149" y="425"/>
                    </a:cubicBezTo>
                    <a:cubicBezTo>
                      <a:pt x="148" y="426"/>
                      <a:pt x="146" y="425"/>
                      <a:pt x="145" y="425"/>
                    </a:cubicBezTo>
                    <a:close/>
                    <a:moveTo>
                      <a:pt x="150" y="412"/>
                    </a:moveTo>
                    <a:cubicBezTo>
                      <a:pt x="148" y="410"/>
                      <a:pt x="147" y="408"/>
                      <a:pt x="149" y="406"/>
                    </a:cubicBezTo>
                    <a:cubicBezTo>
                      <a:pt x="150" y="407"/>
                      <a:pt x="152" y="410"/>
                      <a:pt x="150" y="412"/>
                    </a:cubicBezTo>
                    <a:close/>
                    <a:moveTo>
                      <a:pt x="151" y="403"/>
                    </a:moveTo>
                    <a:cubicBezTo>
                      <a:pt x="153" y="404"/>
                      <a:pt x="151" y="406"/>
                      <a:pt x="151" y="403"/>
                    </a:cubicBezTo>
                    <a:close/>
                    <a:moveTo>
                      <a:pt x="152" y="413"/>
                    </a:moveTo>
                    <a:cubicBezTo>
                      <a:pt x="153" y="414"/>
                      <a:pt x="154" y="416"/>
                      <a:pt x="153" y="417"/>
                    </a:cubicBezTo>
                    <a:cubicBezTo>
                      <a:pt x="152" y="417"/>
                      <a:pt x="151" y="414"/>
                      <a:pt x="152" y="413"/>
                    </a:cubicBezTo>
                    <a:close/>
                    <a:moveTo>
                      <a:pt x="152" y="427"/>
                    </a:moveTo>
                    <a:cubicBezTo>
                      <a:pt x="154" y="426"/>
                      <a:pt x="155" y="428"/>
                      <a:pt x="157" y="427"/>
                    </a:cubicBezTo>
                    <a:cubicBezTo>
                      <a:pt x="157" y="429"/>
                      <a:pt x="154" y="427"/>
                      <a:pt x="152" y="427"/>
                    </a:cubicBezTo>
                    <a:close/>
                    <a:moveTo>
                      <a:pt x="156" y="418"/>
                    </a:moveTo>
                    <a:cubicBezTo>
                      <a:pt x="156" y="417"/>
                      <a:pt x="157" y="417"/>
                      <a:pt x="157" y="416"/>
                    </a:cubicBezTo>
                    <a:cubicBezTo>
                      <a:pt x="157" y="417"/>
                      <a:pt x="157" y="418"/>
                      <a:pt x="158" y="418"/>
                    </a:cubicBezTo>
                    <a:cubicBezTo>
                      <a:pt x="158" y="419"/>
                      <a:pt x="156" y="418"/>
                      <a:pt x="156" y="418"/>
                    </a:cubicBezTo>
                    <a:close/>
                    <a:moveTo>
                      <a:pt x="157" y="409"/>
                    </a:moveTo>
                    <a:cubicBezTo>
                      <a:pt x="156" y="408"/>
                      <a:pt x="155" y="405"/>
                      <a:pt x="156" y="403"/>
                    </a:cubicBezTo>
                    <a:cubicBezTo>
                      <a:pt x="158" y="403"/>
                      <a:pt x="157" y="405"/>
                      <a:pt x="159" y="406"/>
                    </a:cubicBezTo>
                    <a:cubicBezTo>
                      <a:pt x="158" y="407"/>
                      <a:pt x="158" y="408"/>
                      <a:pt x="157" y="409"/>
                    </a:cubicBezTo>
                    <a:close/>
                    <a:moveTo>
                      <a:pt x="161" y="386"/>
                    </a:moveTo>
                    <a:cubicBezTo>
                      <a:pt x="163" y="387"/>
                      <a:pt x="162" y="391"/>
                      <a:pt x="159" y="389"/>
                    </a:cubicBezTo>
                    <a:cubicBezTo>
                      <a:pt x="160" y="388"/>
                      <a:pt x="160" y="387"/>
                      <a:pt x="161" y="386"/>
                    </a:cubicBezTo>
                    <a:close/>
                    <a:moveTo>
                      <a:pt x="160" y="400"/>
                    </a:moveTo>
                    <a:cubicBezTo>
                      <a:pt x="160" y="399"/>
                      <a:pt x="161" y="399"/>
                      <a:pt x="161" y="398"/>
                    </a:cubicBezTo>
                    <a:cubicBezTo>
                      <a:pt x="162" y="397"/>
                      <a:pt x="161" y="400"/>
                      <a:pt x="160" y="400"/>
                    </a:cubicBezTo>
                    <a:close/>
                    <a:moveTo>
                      <a:pt x="161" y="407"/>
                    </a:moveTo>
                    <a:cubicBezTo>
                      <a:pt x="162" y="408"/>
                      <a:pt x="162" y="410"/>
                      <a:pt x="165" y="410"/>
                    </a:cubicBezTo>
                    <a:cubicBezTo>
                      <a:pt x="164" y="411"/>
                      <a:pt x="163" y="413"/>
                      <a:pt x="162" y="415"/>
                    </a:cubicBezTo>
                    <a:cubicBezTo>
                      <a:pt x="158" y="413"/>
                      <a:pt x="159" y="409"/>
                      <a:pt x="161" y="407"/>
                    </a:cubicBezTo>
                    <a:close/>
                    <a:moveTo>
                      <a:pt x="161" y="425"/>
                    </a:moveTo>
                    <a:cubicBezTo>
                      <a:pt x="162" y="425"/>
                      <a:pt x="163" y="424"/>
                      <a:pt x="164" y="424"/>
                    </a:cubicBezTo>
                    <a:cubicBezTo>
                      <a:pt x="165" y="424"/>
                      <a:pt x="164" y="426"/>
                      <a:pt x="166" y="425"/>
                    </a:cubicBezTo>
                    <a:cubicBezTo>
                      <a:pt x="165" y="426"/>
                      <a:pt x="162" y="426"/>
                      <a:pt x="161" y="425"/>
                    </a:cubicBezTo>
                    <a:close/>
                    <a:moveTo>
                      <a:pt x="167" y="425"/>
                    </a:moveTo>
                    <a:cubicBezTo>
                      <a:pt x="167" y="424"/>
                      <a:pt x="170" y="424"/>
                      <a:pt x="172" y="424"/>
                    </a:cubicBezTo>
                    <a:cubicBezTo>
                      <a:pt x="171" y="425"/>
                      <a:pt x="168" y="426"/>
                      <a:pt x="167" y="425"/>
                    </a:cubicBezTo>
                    <a:close/>
                    <a:moveTo>
                      <a:pt x="164" y="419"/>
                    </a:moveTo>
                    <a:cubicBezTo>
                      <a:pt x="163" y="419"/>
                      <a:pt x="164" y="417"/>
                      <a:pt x="163" y="418"/>
                    </a:cubicBezTo>
                    <a:cubicBezTo>
                      <a:pt x="163" y="417"/>
                      <a:pt x="165" y="417"/>
                      <a:pt x="165" y="416"/>
                    </a:cubicBezTo>
                    <a:cubicBezTo>
                      <a:pt x="169" y="417"/>
                      <a:pt x="169" y="410"/>
                      <a:pt x="172" y="408"/>
                    </a:cubicBezTo>
                    <a:cubicBezTo>
                      <a:pt x="171" y="412"/>
                      <a:pt x="170" y="418"/>
                      <a:pt x="164" y="419"/>
                    </a:cubicBezTo>
                    <a:close/>
                    <a:moveTo>
                      <a:pt x="178" y="421"/>
                    </a:moveTo>
                    <a:cubicBezTo>
                      <a:pt x="177" y="421"/>
                      <a:pt x="174" y="421"/>
                      <a:pt x="172" y="421"/>
                    </a:cubicBezTo>
                    <a:cubicBezTo>
                      <a:pt x="174" y="420"/>
                      <a:pt x="177" y="420"/>
                      <a:pt x="178" y="421"/>
                    </a:cubicBezTo>
                    <a:close/>
                    <a:moveTo>
                      <a:pt x="172" y="374"/>
                    </a:moveTo>
                    <a:cubicBezTo>
                      <a:pt x="173" y="374"/>
                      <a:pt x="173" y="374"/>
                      <a:pt x="173" y="376"/>
                    </a:cubicBezTo>
                    <a:cubicBezTo>
                      <a:pt x="172" y="376"/>
                      <a:pt x="172" y="375"/>
                      <a:pt x="172" y="374"/>
                    </a:cubicBezTo>
                    <a:close/>
                    <a:moveTo>
                      <a:pt x="175" y="363"/>
                    </a:moveTo>
                    <a:cubicBezTo>
                      <a:pt x="174" y="362"/>
                      <a:pt x="172" y="360"/>
                      <a:pt x="174" y="358"/>
                    </a:cubicBezTo>
                    <a:cubicBezTo>
                      <a:pt x="174" y="359"/>
                      <a:pt x="175" y="359"/>
                      <a:pt x="175" y="359"/>
                    </a:cubicBezTo>
                    <a:cubicBezTo>
                      <a:pt x="176" y="361"/>
                      <a:pt x="175" y="362"/>
                      <a:pt x="175" y="363"/>
                    </a:cubicBezTo>
                    <a:close/>
                    <a:moveTo>
                      <a:pt x="173" y="373"/>
                    </a:moveTo>
                    <a:cubicBezTo>
                      <a:pt x="173" y="372"/>
                      <a:pt x="174" y="371"/>
                      <a:pt x="174" y="370"/>
                    </a:cubicBezTo>
                    <a:cubicBezTo>
                      <a:pt x="175" y="371"/>
                      <a:pt x="175" y="372"/>
                      <a:pt x="175" y="374"/>
                    </a:cubicBezTo>
                    <a:cubicBezTo>
                      <a:pt x="174" y="374"/>
                      <a:pt x="174" y="373"/>
                      <a:pt x="173" y="373"/>
                    </a:cubicBezTo>
                    <a:close/>
                    <a:moveTo>
                      <a:pt x="174" y="397"/>
                    </a:moveTo>
                    <a:cubicBezTo>
                      <a:pt x="175" y="397"/>
                      <a:pt x="175" y="398"/>
                      <a:pt x="176" y="399"/>
                    </a:cubicBezTo>
                    <a:cubicBezTo>
                      <a:pt x="174" y="399"/>
                      <a:pt x="174" y="398"/>
                      <a:pt x="174" y="397"/>
                    </a:cubicBezTo>
                    <a:close/>
                    <a:moveTo>
                      <a:pt x="176" y="353"/>
                    </a:moveTo>
                    <a:cubicBezTo>
                      <a:pt x="173" y="351"/>
                      <a:pt x="171" y="347"/>
                      <a:pt x="174" y="344"/>
                    </a:cubicBezTo>
                    <a:cubicBezTo>
                      <a:pt x="177" y="346"/>
                      <a:pt x="175" y="350"/>
                      <a:pt x="176" y="353"/>
                    </a:cubicBezTo>
                    <a:close/>
                    <a:moveTo>
                      <a:pt x="178" y="369"/>
                    </a:moveTo>
                    <a:cubicBezTo>
                      <a:pt x="179" y="370"/>
                      <a:pt x="177" y="373"/>
                      <a:pt x="178" y="374"/>
                    </a:cubicBezTo>
                    <a:cubicBezTo>
                      <a:pt x="177" y="374"/>
                      <a:pt x="177" y="375"/>
                      <a:pt x="177" y="375"/>
                    </a:cubicBezTo>
                    <a:cubicBezTo>
                      <a:pt x="177" y="374"/>
                      <a:pt x="177" y="373"/>
                      <a:pt x="177" y="372"/>
                    </a:cubicBezTo>
                    <a:cubicBezTo>
                      <a:pt x="178" y="372"/>
                      <a:pt x="178" y="371"/>
                      <a:pt x="178" y="369"/>
                    </a:cubicBezTo>
                    <a:close/>
                    <a:moveTo>
                      <a:pt x="177" y="327"/>
                    </a:moveTo>
                    <a:cubicBezTo>
                      <a:pt x="176" y="326"/>
                      <a:pt x="177" y="326"/>
                      <a:pt x="177" y="326"/>
                    </a:cubicBezTo>
                    <a:cubicBezTo>
                      <a:pt x="178" y="325"/>
                      <a:pt x="178" y="328"/>
                      <a:pt x="177" y="327"/>
                    </a:cubicBezTo>
                    <a:close/>
                    <a:moveTo>
                      <a:pt x="175" y="323"/>
                    </a:moveTo>
                    <a:cubicBezTo>
                      <a:pt x="174" y="322"/>
                      <a:pt x="174" y="320"/>
                      <a:pt x="173" y="319"/>
                    </a:cubicBezTo>
                    <a:cubicBezTo>
                      <a:pt x="173" y="318"/>
                      <a:pt x="174" y="317"/>
                      <a:pt x="175" y="316"/>
                    </a:cubicBezTo>
                    <a:cubicBezTo>
                      <a:pt x="175" y="318"/>
                      <a:pt x="176" y="320"/>
                      <a:pt x="178" y="321"/>
                    </a:cubicBezTo>
                    <a:cubicBezTo>
                      <a:pt x="177" y="322"/>
                      <a:pt x="175" y="321"/>
                      <a:pt x="175" y="323"/>
                    </a:cubicBezTo>
                    <a:close/>
                    <a:moveTo>
                      <a:pt x="179" y="314"/>
                    </a:moveTo>
                    <a:cubicBezTo>
                      <a:pt x="176" y="314"/>
                      <a:pt x="177" y="308"/>
                      <a:pt x="179" y="309"/>
                    </a:cubicBezTo>
                    <a:cubicBezTo>
                      <a:pt x="179" y="311"/>
                      <a:pt x="179" y="313"/>
                      <a:pt x="179" y="314"/>
                    </a:cubicBezTo>
                    <a:close/>
                    <a:moveTo>
                      <a:pt x="180" y="302"/>
                    </a:moveTo>
                    <a:cubicBezTo>
                      <a:pt x="178" y="302"/>
                      <a:pt x="178" y="298"/>
                      <a:pt x="179" y="297"/>
                    </a:cubicBezTo>
                    <a:cubicBezTo>
                      <a:pt x="180" y="297"/>
                      <a:pt x="180" y="298"/>
                      <a:pt x="181" y="299"/>
                    </a:cubicBezTo>
                    <a:cubicBezTo>
                      <a:pt x="180" y="299"/>
                      <a:pt x="181" y="301"/>
                      <a:pt x="180" y="302"/>
                    </a:cubicBezTo>
                    <a:close/>
                    <a:moveTo>
                      <a:pt x="180" y="290"/>
                    </a:moveTo>
                    <a:cubicBezTo>
                      <a:pt x="179" y="288"/>
                      <a:pt x="178" y="287"/>
                      <a:pt x="178" y="284"/>
                    </a:cubicBezTo>
                    <a:cubicBezTo>
                      <a:pt x="180" y="285"/>
                      <a:pt x="180" y="287"/>
                      <a:pt x="181" y="288"/>
                    </a:cubicBezTo>
                    <a:cubicBezTo>
                      <a:pt x="182" y="289"/>
                      <a:pt x="180" y="289"/>
                      <a:pt x="180" y="290"/>
                    </a:cubicBezTo>
                    <a:close/>
                    <a:moveTo>
                      <a:pt x="181" y="280"/>
                    </a:moveTo>
                    <a:cubicBezTo>
                      <a:pt x="182" y="280"/>
                      <a:pt x="180" y="282"/>
                      <a:pt x="181" y="283"/>
                    </a:cubicBezTo>
                    <a:cubicBezTo>
                      <a:pt x="180" y="284"/>
                      <a:pt x="179" y="281"/>
                      <a:pt x="181" y="280"/>
                    </a:cubicBezTo>
                    <a:close/>
                    <a:moveTo>
                      <a:pt x="181" y="262"/>
                    </a:moveTo>
                    <a:cubicBezTo>
                      <a:pt x="181" y="261"/>
                      <a:pt x="182" y="261"/>
                      <a:pt x="182" y="260"/>
                    </a:cubicBezTo>
                    <a:cubicBezTo>
                      <a:pt x="183" y="261"/>
                      <a:pt x="182" y="262"/>
                      <a:pt x="181" y="262"/>
                    </a:cubicBezTo>
                    <a:close/>
                    <a:moveTo>
                      <a:pt x="183" y="282"/>
                    </a:moveTo>
                    <a:cubicBezTo>
                      <a:pt x="181" y="280"/>
                      <a:pt x="182" y="276"/>
                      <a:pt x="184" y="274"/>
                    </a:cubicBezTo>
                    <a:cubicBezTo>
                      <a:pt x="185" y="276"/>
                      <a:pt x="184" y="280"/>
                      <a:pt x="183" y="282"/>
                    </a:cubicBezTo>
                    <a:close/>
                    <a:moveTo>
                      <a:pt x="186" y="268"/>
                    </a:moveTo>
                    <a:cubicBezTo>
                      <a:pt x="186" y="268"/>
                      <a:pt x="184" y="267"/>
                      <a:pt x="184" y="268"/>
                    </a:cubicBezTo>
                    <a:cubicBezTo>
                      <a:pt x="183" y="267"/>
                      <a:pt x="182" y="265"/>
                      <a:pt x="184" y="263"/>
                    </a:cubicBezTo>
                    <a:cubicBezTo>
                      <a:pt x="184" y="263"/>
                      <a:pt x="185" y="263"/>
                      <a:pt x="186" y="263"/>
                    </a:cubicBezTo>
                    <a:cubicBezTo>
                      <a:pt x="186" y="261"/>
                      <a:pt x="186" y="259"/>
                      <a:pt x="188" y="257"/>
                    </a:cubicBezTo>
                    <a:cubicBezTo>
                      <a:pt x="188" y="261"/>
                      <a:pt x="186" y="264"/>
                      <a:pt x="186" y="268"/>
                    </a:cubicBezTo>
                    <a:close/>
                    <a:moveTo>
                      <a:pt x="190" y="248"/>
                    </a:moveTo>
                    <a:cubicBezTo>
                      <a:pt x="189" y="248"/>
                      <a:pt x="189" y="248"/>
                      <a:pt x="188" y="249"/>
                    </a:cubicBezTo>
                    <a:cubicBezTo>
                      <a:pt x="185" y="245"/>
                      <a:pt x="191" y="244"/>
                      <a:pt x="191" y="240"/>
                    </a:cubicBezTo>
                    <a:cubicBezTo>
                      <a:pt x="192" y="241"/>
                      <a:pt x="190" y="245"/>
                      <a:pt x="190" y="248"/>
                    </a:cubicBezTo>
                    <a:close/>
                    <a:moveTo>
                      <a:pt x="196" y="219"/>
                    </a:moveTo>
                    <a:cubicBezTo>
                      <a:pt x="196" y="223"/>
                      <a:pt x="194" y="227"/>
                      <a:pt x="192" y="230"/>
                    </a:cubicBezTo>
                    <a:cubicBezTo>
                      <a:pt x="189" y="227"/>
                      <a:pt x="195" y="223"/>
                      <a:pt x="196" y="219"/>
                    </a:cubicBezTo>
                    <a:close/>
                    <a:moveTo>
                      <a:pt x="194" y="213"/>
                    </a:moveTo>
                    <a:cubicBezTo>
                      <a:pt x="193" y="213"/>
                      <a:pt x="193" y="211"/>
                      <a:pt x="192" y="210"/>
                    </a:cubicBezTo>
                    <a:cubicBezTo>
                      <a:pt x="193" y="210"/>
                      <a:pt x="193" y="209"/>
                      <a:pt x="193" y="209"/>
                    </a:cubicBezTo>
                    <a:cubicBezTo>
                      <a:pt x="194" y="209"/>
                      <a:pt x="195" y="210"/>
                      <a:pt x="195" y="211"/>
                    </a:cubicBezTo>
                    <a:cubicBezTo>
                      <a:pt x="195" y="212"/>
                      <a:pt x="194" y="212"/>
                      <a:pt x="194" y="213"/>
                    </a:cubicBezTo>
                    <a:close/>
                    <a:moveTo>
                      <a:pt x="195" y="196"/>
                    </a:moveTo>
                    <a:cubicBezTo>
                      <a:pt x="196" y="197"/>
                      <a:pt x="197" y="199"/>
                      <a:pt x="197" y="200"/>
                    </a:cubicBezTo>
                    <a:cubicBezTo>
                      <a:pt x="195" y="200"/>
                      <a:pt x="194" y="198"/>
                      <a:pt x="195" y="196"/>
                    </a:cubicBezTo>
                    <a:close/>
                    <a:moveTo>
                      <a:pt x="196" y="206"/>
                    </a:moveTo>
                    <a:cubicBezTo>
                      <a:pt x="197" y="205"/>
                      <a:pt x="197" y="207"/>
                      <a:pt x="198" y="207"/>
                    </a:cubicBezTo>
                    <a:cubicBezTo>
                      <a:pt x="197" y="208"/>
                      <a:pt x="196" y="206"/>
                      <a:pt x="196" y="206"/>
                    </a:cubicBezTo>
                    <a:close/>
                    <a:moveTo>
                      <a:pt x="196" y="195"/>
                    </a:moveTo>
                    <a:cubicBezTo>
                      <a:pt x="196" y="195"/>
                      <a:pt x="197" y="195"/>
                      <a:pt x="196" y="194"/>
                    </a:cubicBezTo>
                    <a:cubicBezTo>
                      <a:pt x="198" y="194"/>
                      <a:pt x="199" y="196"/>
                      <a:pt x="199" y="197"/>
                    </a:cubicBezTo>
                    <a:cubicBezTo>
                      <a:pt x="198" y="197"/>
                      <a:pt x="198" y="195"/>
                      <a:pt x="196" y="195"/>
                    </a:cubicBezTo>
                    <a:close/>
                    <a:moveTo>
                      <a:pt x="200" y="205"/>
                    </a:moveTo>
                    <a:cubicBezTo>
                      <a:pt x="199" y="204"/>
                      <a:pt x="198" y="204"/>
                      <a:pt x="198" y="202"/>
                    </a:cubicBezTo>
                    <a:cubicBezTo>
                      <a:pt x="200" y="202"/>
                      <a:pt x="199" y="203"/>
                      <a:pt x="200" y="203"/>
                    </a:cubicBezTo>
                    <a:cubicBezTo>
                      <a:pt x="201" y="204"/>
                      <a:pt x="200" y="204"/>
                      <a:pt x="200" y="205"/>
                    </a:cubicBezTo>
                    <a:close/>
                    <a:moveTo>
                      <a:pt x="201" y="199"/>
                    </a:moveTo>
                    <a:cubicBezTo>
                      <a:pt x="202" y="200"/>
                      <a:pt x="202" y="201"/>
                      <a:pt x="202" y="202"/>
                    </a:cubicBezTo>
                    <a:cubicBezTo>
                      <a:pt x="201" y="201"/>
                      <a:pt x="201" y="201"/>
                      <a:pt x="201" y="199"/>
                    </a:cubicBezTo>
                    <a:close/>
                    <a:moveTo>
                      <a:pt x="204" y="210"/>
                    </a:moveTo>
                    <a:cubicBezTo>
                      <a:pt x="203" y="209"/>
                      <a:pt x="202" y="208"/>
                      <a:pt x="201" y="207"/>
                    </a:cubicBezTo>
                    <a:cubicBezTo>
                      <a:pt x="201" y="206"/>
                      <a:pt x="202" y="207"/>
                      <a:pt x="202" y="206"/>
                    </a:cubicBezTo>
                    <a:cubicBezTo>
                      <a:pt x="203" y="207"/>
                      <a:pt x="205" y="208"/>
                      <a:pt x="204" y="210"/>
                    </a:cubicBezTo>
                    <a:close/>
                    <a:moveTo>
                      <a:pt x="203" y="204"/>
                    </a:moveTo>
                    <a:cubicBezTo>
                      <a:pt x="203" y="203"/>
                      <a:pt x="205" y="203"/>
                      <a:pt x="205" y="202"/>
                    </a:cubicBezTo>
                    <a:cubicBezTo>
                      <a:pt x="207" y="202"/>
                      <a:pt x="205" y="203"/>
                      <a:pt x="206" y="204"/>
                    </a:cubicBezTo>
                    <a:cubicBezTo>
                      <a:pt x="206" y="204"/>
                      <a:pt x="206" y="204"/>
                      <a:pt x="206" y="204"/>
                    </a:cubicBezTo>
                    <a:cubicBezTo>
                      <a:pt x="208" y="204"/>
                      <a:pt x="209" y="207"/>
                      <a:pt x="210" y="208"/>
                    </a:cubicBezTo>
                    <a:cubicBezTo>
                      <a:pt x="210" y="209"/>
                      <a:pt x="210" y="209"/>
                      <a:pt x="210" y="210"/>
                    </a:cubicBezTo>
                    <a:cubicBezTo>
                      <a:pt x="210" y="209"/>
                      <a:pt x="210" y="208"/>
                      <a:pt x="208" y="208"/>
                    </a:cubicBezTo>
                    <a:cubicBezTo>
                      <a:pt x="208" y="208"/>
                      <a:pt x="208" y="208"/>
                      <a:pt x="208" y="208"/>
                    </a:cubicBezTo>
                    <a:cubicBezTo>
                      <a:pt x="208" y="209"/>
                      <a:pt x="209" y="210"/>
                      <a:pt x="209" y="210"/>
                    </a:cubicBezTo>
                    <a:cubicBezTo>
                      <a:pt x="209" y="210"/>
                      <a:pt x="210" y="210"/>
                      <a:pt x="210" y="210"/>
                    </a:cubicBezTo>
                    <a:cubicBezTo>
                      <a:pt x="210" y="210"/>
                      <a:pt x="210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10"/>
                      <a:pt x="205" y="205"/>
                      <a:pt x="203" y="204"/>
                    </a:cubicBezTo>
                    <a:close/>
                    <a:moveTo>
                      <a:pt x="211" y="217"/>
                    </a:moveTo>
                    <a:cubicBezTo>
                      <a:pt x="214" y="219"/>
                      <a:pt x="212" y="222"/>
                      <a:pt x="210" y="224"/>
                    </a:cubicBezTo>
                    <a:cubicBezTo>
                      <a:pt x="210" y="221"/>
                      <a:pt x="209" y="218"/>
                      <a:pt x="211" y="217"/>
                    </a:cubicBezTo>
                    <a:close/>
                    <a:moveTo>
                      <a:pt x="214" y="246"/>
                    </a:moveTo>
                    <a:cubicBezTo>
                      <a:pt x="214" y="243"/>
                      <a:pt x="213" y="238"/>
                      <a:pt x="211" y="235"/>
                    </a:cubicBezTo>
                    <a:cubicBezTo>
                      <a:pt x="213" y="234"/>
                      <a:pt x="210" y="231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6" y="233"/>
                      <a:pt x="211" y="236"/>
                      <a:pt x="214" y="239"/>
                    </a:cubicBezTo>
                    <a:cubicBezTo>
                      <a:pt x="216" y="239"/>
                      <a:pt x="217" y="239"/>
                      <a:pt x="217" y="238"/>
                    </a:cubicBezTo>
                    <a:cubicBezTo>
                      <a:pt x="218" y="239"/>
                      <a:pt x="215" y="240"/>
                      <a:pt x="214" y="241"/>
                    </a:cubicBezTo>
                    <a:cubicBezTo>
                      <a:pt x="214" y="243"/>
                      <a:pt x="216" y="245"/>
                      <a:pt x="214" y="246"/>
                    </a:cubicBezTo>
                    <a:close/>
                    <a:moveTo>
                      <a:pt x="215" y="247"/>
                    </a:moveTo>
                    <a:cubicBezTo>
                      <a:pt x="217" y="248"/>
                      <a:pt x="218" y="249"/>
                      <a:pt x="219" y="251"/>
                    </a:cubicBezTo>
                    <a:cubicBezTo>
                      <a:pt x="218" y="254"/>
                      <a:pt x="217" y="258"/>
                      <a:pt x="218" y="261"/>
                    </a:cubicBezTo>
                    <a:cubicBezTo>
                      <a:pt x="220" y="261"/>
                      <a:pt x="220" y="262"/>
                      <a:pt x="221" y="262"/>
                    </a:cubicBezTo>
                    <a:cubicBezTo>
                      <a:pt x="221" y="263"/>
                      <a:pt x="219" y="264"/>
                      <a:pt x="220" y="265"/>
                    </a:cubicBezTo>
                    <a:cubicBezTo>
                      <a:pt x="218" y="265"/>
                      <a:pt x="217" y="261"/>
                      <a:pt x="216" y="259"/>
                    </a:cubicBezTo>
                    <a:cubicBezTo>
                      <a:pt x="217" y="256"/>
                      <a:pt x="215" y="252"/>
                      <a:pt x="215" y="247"/>
                    </a:cubicBezTo>
                    <a:close/>
                    <a:moveTo>
                      <a:pt x="218" y="268"/>
                    </a:moveTo>
                    <a:cubicBezTo>
                      <a:pt x="217" y="267"/>
                      <a:pt x="220" y="271"/>
                      <a:pt x="219" y="271"/>
                    </a:cubicBezTo>
                    <a:cubicBezTo>
                      <a:pt x="217" y="271"/>
                      <a:pt x="219" y="269"/>
                      <a:pt x="218" y="268"/>
                    </a:cubicBezTo>
                    <a:close/>
                    <a:moveTo>
                      <a:pt x="219" y="281"/>
                    </a:moveTo>
                    <a:cubicBezTo>
                      <a:pt x="218" y="280"/>
                      <a:pt x="219" y="277"/>
                      <a:pt x="218" y="276"/>
                    </a:cubicBezTo>
                    <a:cubicBezTo>
                      <a:pt x="221" y="276"/>
                      <a:pt x="220" y="279"/>
                      <a:pt x="219" y="281"/>
                    </a:cubicBezTo>
                    <a:close/>
                    <a:moveTo>
                      <a:pt x="219" y="287"/>
                    </a:moveTo>
                    <a:cubicBezTo>
                      <a:pt x="221" y="287"/>
                      <a:pt x="222" y="287"/>
                      <a:pt x="223" y="285"/>
                    </a:cubicBezTo>
                    <a:cubicBezTo>
                      <a:pt x="224" y="287"/>
                      <a:pt x="222" y="290"/>
                      <a:pt x="220" y="291"/>
                    </a:cubicBezTo>
                    <a:cubicBezTo>
                      <a:pt x="221" y="289"/>
                      <a:pt x="220" y="288"/>
                      <a:pt x="219" y="287"/>
                    </a:cubicBezTo>
                    <a:close/>
                    <a:moveTo>
                      <a:pt x="222" y="296"/>
                    </a:moveTo>
                    <a:cubicBezTo>
                      <a:pt x="223" y="296"/>
                      <a:pt x="223" y="298"/>
                      <a:pt x="224" y="298"/>
                    </a:cubicBezTo>
                    <a:cubicBezTo>
                      <a:pt x="223" y="299"/>
                      <a:pt x="223" y="300"/>
                      <a:pt x="221" y="300"/>
                    </a:cubicBezTo>
                    <a:cubicBezTo>
                      <a:pt x="221" y="298"/>
                      <a:pt x="222" y="297"/>
                      <a:pt x="222" y="296"/>
                    </a:cubicBezTo>
                    <a:close/>
                    <a:moveTo>
                      <a:pt x="222" y="313"/>
                    </a:moveTo>
                    <a:cubicBezTo>
                      <a:pt x="223" y="313"/>
                      <a:pt x="223" y="313"/>
                      <a:pt x="223" y="313"/>
                    </a:cubicBezTo>
                    <a:cubicBezTo>
                      <a:pt x="223" y="314"/>
                      <a:pt x="223" y="314"/>
                      <a:pt x="222" y="314"/>
                    </a:cubicBezTo>
                    <a:cubicBezTo>
                      <a:pt x="222" y="314"/>
                      <a:pt x="222" y="313"/>
                      <a:pt x="222" y="313"/>
                    </a:cubicBezTo>
                    <a:close/>
                    <a:moveTo>
                      <a:pt x="223" y="321"/>
                    </a:moveTo>
                    <a:cubicBezTo>
                      <a:pt x="224" y="321"/>
                      <a:pt x="224" y="321"/>
                      <a:pt x="224" y="321"/>
                    </a:cubicBezTo>
                    <a:cubicBezTo>
                      <a:pt x="224" y="322"/>
                      <a:pt x="223" y="322"/>
                      <a:pt x="223" y="322"/>
                    </a:cubicBezTo>
                    <a:cubicBezTo>
                      <a:pt x="222" y="322"/>
                      <a:pt x="223" y="321"/>
                      <a:pt x="223" y="321"/>
                    </a:cubicBezTo>
                    <a:close/>
                    <a:moveTo>
                      <a:pt x="223" y="324"/>
                    </a:moveTo>
                    <a:cubicBezTo>
                      <a:pt x="224" y="324"/>
                      <a:pt x="224" y="325"/>
                      <a:pt x="224" y="325"/>
                    </a:cubicBezTo>
                    <a:cubicBezTo>
                      <a:pt x="223" y="325"/>
                      <a:pt x="223" y="324"/>
                      <a:pt x="223" y="324"/>
                    </a:cubicBezTo>
                    <a:close/>
                    <a:moveTo>
                      <a:pt x="224" y="329"/>
                    </a:moveTo>
                    <a:cubicBezTo>
                      <a:pt x="227" y="329"/>
                      <a:pt x="227" y="332"/>
                      <a:pt x="226" y="334"/>
                    </a:cubicBezTo>
                    <a:cubicBezTo>
                      <a:pt x="223" y="333"/>
                      <a:pt x="225" y="331"/>
                      <a:pt x="224" y="329"/>
                    </a:cubicBezTo>
                    <a:close/>
                    <a:moveTo>
                      <a:pt x="226" y="343"/>
                    </a:moveTo>
                    <a:cubicBezTo>
                      <a:pt x="225" y="342"/>
                      <a:pt x="225" y="342"/>
                      <a:pt x="225" y="341"/>
                    </a:cubicBezTo>
                    <a:cubicBezTo>
                      <a:pt x="226" y="341"/>
                      <a:pt x="225" y="340"/>
                      <a:pt x="226" y="339"/>
                    </a:cubicBezTo>
                    <a:cubicBezTo>
                      <a:pt x="227" y="340"/>
                      <a:pt x="227" y="342"/>
                      <a:pt x="226" y="343"/>
                    </a:cubicBezTo>
                    <a:close/>
                    <a:moveTo>
                      <a:pt x="227" y="366"/>
                    </a:moveTo>
                    <a:cubicBezTo>
                      <a:pt x="227" y="364"/>
                      <a:pt x="227" y="360"/>
                      <a:pt x="228" y="358"/>
                    </a:cubicBezTo>
                    <a:cubicBezTo>
                      <a:pt x="232" y="359"/>
                      <a:pt x="230" y="366"/>
                      <a:pt x="227" y="366"/>
                    </a:cubicBezTo>
                    <a:close/>
                    <a:moveTo>
                      <a:pt x="230" y="402"/>
                    </a:moveTo>
                    <a:cubicBezTo>
                      <a:pt x="230" y="404"/>
                      <a:pt x="230" y="404"/>
                      <a:pt x="232" y="405"/>
                    </a:cubicBezTo>
                    <a:cubicBezTo>
                      <a:pt x="232" y="407"/>
                      <a:pt x="230" y="409"/>
                      <a:pt x="229" y="411"/>
                    </a:cubicBezTo>
                    <a:cubicBezTo>
                      <a:pt x="227" y="410"/>
                      <a:pt x="227" y="408"/>
                      <a:pt x="226" y="406"/>
                    </a:cubicBezTo>
                    <a:cubicBezTo>
                      <a:pt x="226" y="404"/>
                      <a:pt x="227" y="403"/>
                      <a:pt x="228" y="401"/>
                    </a:cubicBezTo>
                    <a:cubicBezTo>
                      <a:pt x="229" y="401"/>
                      <a:pt x="228" y="403"/>
                      <a:pt x="230" y="402"/>
                    </a:cubicBezTo>
                    <a:close/>
                    <a:moveTo>
                      <a:pt x="231" y="417"/>
                    </a:moveTo>
                    <a:cubicBezTo>
                      <a:pt x="230" y="418"/>
                      <a:pt x="230" y="419"/>
                      <a:pt x="229" y="419"/>
                    </a:cubicBezTo>
                    <a:cubicBezTo>
                      <a:pt x="229" y="418"/>
                      <a:pt x="229" y="417"/>
                      <a:pt x="229" y="417"/>
                    </a:cubicBezTo>
                    <a:cubicBezTo>
                      <a:pt x="230" y="417"/>
                      <a:pt x="230" y="417"/>
                      <a:pt x="231" y="417"/>
                    </a:cubicBezTo>
                    <a:close/>
                    <a:moveTo>
                      <a:pt x="226" y="417"/>
                    </a:moveTo>
                    <a:cubicBezTo>
                      <a:pt x="225" y="415"/>
                      <a:pt x="224" y="414"/>
                      <a:pt x="223" y="412"/>
                    </a:cubicBezTo>
                    <a:cubicBezTo>
                      <a:pt x="223" y="411"/>
                      <a:pt x="224" y="411"/>
                      <a:pt x="223" y="410"/>
                    </a:cubicBezTo>
                    <a:cubicBezTo>
                      <a:pt x="225" y="412"/>
                      <a:pt x="227" y="414"/>
                      <a:pt x="226" y="417"/>
                    </a:cubicBezTo>
                    <a:close/>
                    <a:moveTo>
                      <a:pt x="226" y="399"/>
                    </a:moveTo>
                    <a:cubicBezTo>
                      <a:pt x="225" y="402"/>
                      <a:pt x="223" y="404"/>
                      <a:pt x="221" y="407"/>
                    </a:cubicBezTo>
                    <a:cubicBezTo>
                      <a:pt x="221" y="404"/>
                      <a:pt x="222" y="400"/>
                      <a:pt x="226" y="399"/>
                    </a:cubicBezTo>
                    <a:close/>
                    <a:moveTo>
                      <a:pt x="216" y="429"/>
                    </a:moveTo>
                    <a:cubicBezTo>
                      <a:pt x="217" y="428"/>
                      <a:pt x="216" y="428"/>
                      <a:pt x="216" y="427"/>
                    </a:cubicBezTo>
                    <a:cubicBezTo>
                      <a:pt x="217" y="427"/>
                      <a:pt x="219" y="430"/>
                      <a:pt x="216" y="429"/>
                    </a:cubicBezTo>
                    <a:close/>
                    <a:moveTo>
                      <a:pt x="218" y="423"/>
                    </a:moveTo>
                    <a:cubicBezTo>
                      <a:pt x="219" y="424"/>
                      <a:pt x="219" y="424"/>
                      <a:pt x="219" y="426"/>
                    </a:cubicBezTo>
                    <a:cubicBezTo>
                      <a:pt x="218" y="425"/>
                      <a:pt x="217" y="424"/>
                      <a:pt x="218" y="423"/>
                    </a:cubicBezTo>
                    <a:close/>
                    <a:moveTo>
                      <a:pt x="219" y="421"/>
                    </a:moveTo>
                    <a:cubicBezTo>
                      <a:pt x="220" y="422"/>
                      <a:pt x="221" y="423"/>
                      <a:pt x="221" y="424"/>
                    </a:cubicBezTo>
                    <a:cubicBezTo>
                      <a:pt x="220" y="424"/>
                      <a:pt x="220" y="422"/>
                      <a:pt x="219" y="421"/>
                    </a:cubicBezTo>
                    <a:close/>
                    <a:moveTo>
                      <a:pt x="221" y="416"/>
                    </a:moveTo>
                    <a:cubicBezTo>
                      <a:pt x="222" y="417"/>
                      <a:pt x="223" y="419"/>
                      <a:pt x="223" y="421"/>
                    </a:cubicBezTo>
                    <a:cubicBezTo>
                      <a:pt x="221" y="421"/>
                      <a:pt x="219" y="418"/>
                      <a:pt x="221" y="416"/>
                    </a:cubicBezTo>
                    <a:close/>
                    <a:moveTo>
                      <a:pt x="224" y="433"/>
                    </a:moveTo>
                    <a:cubicBezTo>
                      <a:pt x="224" y="432"/>
                      <a:pt x="225" y="431"/>
                      <a:pt x="226" y="431"/>
                    </a:cubicBezTo>
                    <a:cubicBezTo>
                      <a:pt x="228" y="431"/>
                      <a:pt x="227" y="434"/>
                      <a:pt x="229" y="435"/>
                    </a:cubicBezTo>
                    <a:cubicBezTo>
                      <a:pt x="231" y="435"/>
                      <a:pt x="232" y="433"/>
                      <a:pt x="233" y="431"/>
                    </a:cubicBezTo>
                    <a:cubicBezTo>
                      <a:pt x="234" y="431"/>
                      <a:pt x="234" y="432"/>
                      <a:pt x="236" y="432"/>
                    </a:cubicBezTo>
                    <a:cubicBezTo>
                      <a:pt x="236" y="431"/>
                      <a:pt x="235" y="431"/>
                      <a:pt x="236" y="430"/>
                    </a:cubicBezTo>
                    <a:cubicBezTo>
                      <a:pt x="236" y="430"/>
                      <a:pt x="237" y="430"/>
                      <a:pt x="238" y="430"/>
                    </a:cubicBezTo>
                    <a:cubicBezTo>
                      <a:pt x="238" y="436"/>
                      <a:pt x="227" y="437"/>
                      <a:pt x="224" y="433"/>
                    </a:cubicBezTo>
                    <a:close/>
                    <a:moveTo>
                      <a:pt x="238" y="419"/>
                    </a:moveTo>
                    <a:cubicBezTo>
                      <a:pt x="237" y="418"/>
                      <a:pt x="235" y="416"/>
                      <a:pt x="237" y="414"/>
                    </a:cubicBezTo>
                    <a:cubicBezTo>
                      <a:pt x="239" y="414"/>
                      <a:pt x="239" y="416"/>
                      <a:pt x="240" y="417"/>
                    </a:cubicBezTo>
                    <a:cubicBezTo>
                      <a:pt x="239" y="418"/>
                      <a:pt x="239" y="419"/>
                      <a:pt x="238" y="419"/>
                    </a:cubicBezTo>
                    <a:close/>
                    <a:moveTo>
                      <a:pt x="239" y="411"/>
                    </a:moveTo>
                    <a:cubicBezTo>
                      <a:pt x="239" y="410"/>
                      <a:pt x="239" y="410"/>
                      <a:pt x="240" y="409"/>
                    </a:cubicBezTo>
                    <a:cubicBezTo>
                      <a:pt x="241" y="409"/>
                      <a:pt x="240" y="411"/>
                      <a:pt x="241" y="411"/>
                    </a:cubicBezTo>
                    <a:cubicBezTo>
                      <a:pt x="240" y="412"/>
                      <a:pt x="242" y="412"/>
                      <a:pt x="241" y="414"/>
                    </a:cubicBezTo>
                    <a:cubicBezTo>
                      <a:pt x="239" y="414"/>
                      <a:pt x="239" y="412"/>
                      <a:pt x="239" y="411"/>
                    </a:cubicBezTo>
                    <a:close/>
                    <a:moveTo>
                      <a:pt x="240" y="423"/>
                    </a:moveTo>
                    <a:cubicBezTo>
                      <a:pt x="240" y="422"/>
                      <a:pt x="241" y="422"/>
                      <a:pt x="241" y="421"/>
                    </a:cubicBezTo>
                    <a:cubicBezTo>
                      <a:pt x="242" y="421"/>
                      <a:pt x="241" y="423"/>
                      <a:pt x="240" y="423"/>
                    </a:cubicBezTo>
                    <a:close/>
                    <a:moveTo>
                      <a:pt x="243" y="428"/>
                    </a:moveTo>
                    <a:cubicBezTo>
                      <a:pt x="243" y="428"/>
                      <a:pt x="243" y="427"/>
                      <a:pt x="242" y="427"/>
                    </a:cubicBezTo>
                    <a:cubicBezTo>
                      <a:pt x="242" y="425"/>
                      <a:pt x="244" y="425"/>
                      <a:pt x="244" y="424"/>
                    </a:cubicBezTo>
                    <a:cubicBezTo>
                      <a:pt x="245" y="424"/>
                      <a:pt x="245" y="425"/>
                      <a:pt x="246" y="426"/>
                    </a:cubicBezTo>
                    <a:cubicBezTo>
                      <a:pt x="245" y="427"/>
                      <a:pt x="245" y="428"/>
                      <a:pt x="243" y="428"/>
                    </a:cubicBezTo>
                    <a:close/>
                    <a:moveTo>
                      <a:pt x="245" y="421"/>
                    </a:moveTo>
                    <a:cubicBezTo>
                      <a:pt x="247" y="422"/>
                      <a:pt x="246" y="422"/>
                      <a:pt x="247" y="423"/>
                    </a:cubicBezTo>
                    <a:cubicBezTo>
                      <a:pt x="246" y="423"/>
                      <a:pt x="246" y="422"/>
                      <a:pt x="245" y="421"/>
                    </a:cubicBezTo>
                    <a:close/>
                    <a:moveTo>
                      <a:pt x="255" y="428"/>
                    </a:moveTo>
                    <a:cubicBezTo>
                      <a:pt x="256" y="428"/>
                      <a:pt x="255" y="426"/>
                      <a:pt x="255" y="424"/>
                    </a:cubicBezTo>
                    <a:cubicBezTo>
                      <a:pt x="254" y="423"/>
                      <a:pt x="253" y="425"/>
                      <a:pt x="253" y="424"/>
                    </a:cubicBezTo>
                    <a:cubicBezTo>
                      <a:pt x="252" y="421"/>
                      <a:pt x="254" y="420"/>
                      <a:pt x="255" y="417"/>
                    </a:cubicBezTo>
                    <a:cubicBezTo>
                      <a:pt x="254" y="416"/>
                      <a:pt x="253" y="417"/>
                      <a:pt x="252" y="417"/>
                    </a:cubicBezTo>
                    <a:cubicBezTo>
                      <a:pt x="252" y="414"/>
                      <a:pt x="252" y="412"/>
                      <a:pt x="252" y="410"/>
                    </a:cubicBezTo>
                    <a:cubicBezTo>
                      <a:pt x="253" y="410"/>
                      <a:pt x="253" y="411"/>
                      <a:pt x="254" y="411"/>
                    </a:cubicBezTo>
                    <a:cubicBezTo>
                      <a:pt x="256" y="418"/>
                      <a:pt x="257" y="424"/>
                      <a:pt x="256" y="432"/>
                    </a:cubicBezTo>
                    <a:cubicBezTo>
                      <a:pt x="253" y="433"/>
                      <a:pt x="250" y="431"/>
                      <a:pt x="248" y="431"/>
                    </a:cubicBezTo>
                    <a:cubicBezTo>
                      <a:pt x="248" y="430"/>
                      <a:pt x="249" y="429"/>
                      <a:pt x="251" y="429"/>
                    </a:cubicBezTo>
                    <a:cubicBezTo>
                      <a:pt x="251" y="427"/>
                      <a:pt x="251" y="428"/>
                      <a:pt x="251" y="426"/>
                    </a:cubicBezTo>
                    <a:cubicBezTo>
                      <a:pt x="252" y="426"/>
                      <a:pt x="252" y="428"/>
                      <a:pt x="255" y="428"/>
                    </a:cubicBezTo>
                    <a:close/>
                    <a:moveTo>
                      <a:pt x="249" y="412"/>
                    </a:moveTo>
                    <a:cubicBezTo>
                      <a:pt x="250" y="414"/>
                      <a:pt x="249" y="416"/>
                      <a:pt x="250" y="419"/>
                    </a:cubicBezTo>
                    <a:cubicBezTo>
                      <a:pt x="249" y="419"/>
                      <a:pt x="248" y="417"/>
                      <a:pt x="247" y="416"/>
                    </a:cubicBezTo>
                    <a:cubicBezTo>
                      <a:pt x="248" y="415"/>
                      <a:pt x="248" y="413"/>
                      <a:pt x="249" y="412"/>
                    </a:cubicBezTo>
                    <a:close/>
                    <a:moveTo>
                      <a:pt x="247" y="405"/>
                    </a:moveTo>
                    <a:cubicBezTo>
                      <a:pt x="246" y="406"/>
                      <a:pt x="243" y="404"/>
                      <a:pt x="242" y="406"/>
                    </a:cubicBezTo>
                    <a:cubicBezTo>
                      <a:pt x="242" y="407"/>
                      <a:pt x="242" y="407"/>
                      <a:pt x="243" y="408"/>
                    </a:cubicBezTo>
                    <a:cubicBezTo>
                      <a:pt x="241" y="409"/>
                      <a:pt x="242" y="407"/>
                      <a:pt x="241" y="406"/>
                    </a:cubicBezTo>
                    <a:cubicBezTo>
                      <a:pt x="242" y="405"/>
                      <a:pt x="243" y="403"/>
                      <a:pt x="243" y="401"/>
                    </a:cubicBezTo>
                    <a:cubicBezTo>
                      <a:pt x="242" y="399"/>
                      <a:pt x="239" y="402"/>
                      <a:pt x="239" y="403"/>
                    </a:cubicBezTo>
                    <a:cubicBezTo>
                      <a:pt x="238" y="400"/>
                      <a:pt x="240" y="397"/>
                      <a:pt x="242" y="394"/>
                    </a:cubicBezTo>
                    <a:cubicBezTo>
                      <a:pt x="245" y="396"/>
                      <a:pt x="246" y="401"/>
                      <a:pt x="247" y="405"/>
                    </a:cubicBezTo>
                    <a:close/>
                    <a:moveTo>
                      <a:pt x="245" y="391"/>
                    </a:moveTo>
                    <a:cubicBezTo>
                      <a:pt x="243" y="391"/>
                      <a:pt x="243" y="389"/>
                      <a:pt x="244" y="388"/>
                    </a:cubicBezTo>
                    <a:cubicBezTo>
                      <a:pt x="245" y="389"/>
                      <a:pt x="245" y="390"/>
                      <a:pt x="245" y="391"/>
                    </a:cubicBezTo>
                    <a:close/>
                    <a:moveTo>
                      <a:pt x="243" y="212"/>
                    </a:moveTo>
                    <a:cubicBezTo>
                      <a:pt x="243" y="210"/>
                      <a:pt x="241" y="205"/>
                      <a:pt x="245" y="206"/>
                    </a:cubicBezTo>
                    <a:cubicBezTo>
                      <a:pt x="245" y="208"/>
                      <a:pt x="244" y="210"/>
                      <a:pt x="243" y="212"/>
                    </a:cubicBezTo>
                    <a:close/>
                    <a:moveTo>
                      <a:pt x="245" y="204"/>
                    </a:moveTo>
                    <a:cubicBezTo>
                      <a:pt x="244" y="204"/>
                      <a:pt x="245" y="202"/>
                      <a:pt x="244" y="202"/>
                    </a:cubicBezTo>
                    <a:cubicBezTo>
                      <a:pt x="244" y="200"/>
                      <a:pt x="245" y="200"/>
                      <a:pt x="246" y="198"/>
                    </a:cubicBezTo>
                    <a:cubicBezTo>
                      <a:pt x="246" y="200"/>
                      <a:pt x="245" y="202"/>
                      <a:pt x="245" y="204"/>
                    </a:cubicBezTo>
                    <a:close/>
                    <a:moveTo>
                      <a:pt x="251" y="190"/>
                    </a:moveTo>
                    <a:cubicBezTo>
                      <a:pt x="248" y="191"/>
                      <a:pt x="247" y="189"/>
                      <a:pt x="245" y="189"/>
                    </a:cubicBezTo>
                    <a:cubicBezTo>
                      <a:pt x="245" y="187"/>
                      <a:pt x="246" y="187"/>
                      <a:pt x="246" y="185"/>
                    </a:cubicBezTo>
                    <a:cubicBezTo>
                      <a:pt x="247" y="186"/>
                      <a:pt x="248" y="187"/>
                      <a:pt x="249" y="188"/>
                    </a:cubicBezTo>
                    <a:cubicBezTo>
                      <a:pt x="252" y="188"/>
                      <a:pt x="252" y="184"/>
                      <a:pt x="253" y="181"/>
                    </a:cubicBezTo>
                    <a:cubicBezTo>
                      <a:pt x="253" y="184"/>
                      <a:pt x="252" y="187"/>
                      <a:pt x="251" y="190"/>
                    </a:cubicBezTo>
                    <a:close/>
                    <a:moveTo>
                      <a:pt x="251" y="68"/>
                    </a:moveTo>
                    <a:cubicBezTo>
                      <a:pt x="252" y="69"/>
                      <a:pt x="253" y="72"/>
                      <a:pt x="251" y="73"/>
                    </a:cubicBezTo>
                    <a:cubicBezTo>
                      <a:pt x="250" y="71"/>
                      <a:pt x="251" y="70"/>
                      <a:pt x="251" y="68"/>
                    </a:cubicBezTo>
                    <a:close/>
                    <a:moveTo>
                      <a:pt x="253" y="64"/>
                    </a:moveTo>
                    <a:cubicBezTo>
                      <a:pt x="250" y="61"/>
                      <a:pt x="250" y="58"/>
                      <a:pt x="251" y="54"/>
                    </a:cubicBezTo>
                    <a:cubicBezTo>
                      <a:pt x="252" y="55"/>
                      <a:pt x="252" y="57"/>
                      <a:pt x="254" y="57"/>
                    </a:cubicBezTo>
                    <a:cubicBezTo>
                      <a:pt x="253" y="59"/>
                      <a:pt x="253" y="62"/>
                      <a:pt x="253" y="64"/>
                    </a:cubicBezTo>
                    <a:close/>
                    <a:moveTo>
                      <a:pt x="252" y="51"/>
                    </a:moveTo>
                    <a:cubicBezTo>
                      <a:pt x="252" y="50"/>
                      <a:pt x="251" y="49"/>
                      <a:pt x="251" y="48"/>
                    </a:cubicBezTo>
                    <a:cubicBezTo>
                      <a:pt x="252" y="48"/>
                      <a:pt x="252" y="49"/>
                      <a:pt x="254" y="50"/>
                    </a:cubicBezTo>
                    <a:cubicBezTo>
                      <a:pt x="253" y="50"/>
                      <a:pt x="253" y="51"/>
                      <a:pt x="252" y="51"/>
                    </a:cubicBezTo>
                    <a:close/>
                    <a:moveTo>
                      <a:pt x="255" y="174"/>
                    </a:moveTo>
                    <a:cubicBezTo>
                      <a:pt x="254" y="172"/>
                      <a:pt x="255" y="169"/>
                      <a:pt x="256" y="168"/>
                    </a:cubicBezTo>
                    <a:cubicBezTo>
                      <a:pt x="257" y="170"/>
                      <a:pt x="255" y="172"/>
                      <a:pt x="255" y="174"/>
                    </a:cubicBezTo>
                    <a:close/>
                    <a:moveTo>
                      <a:pt x="258" y="143"/>
                    </a:moveTo>
                    <a:cubicBezTo>
                      <a:pt x="260" y="144"/>
                      <a:pt x="262" y="147"/>
                      <a:pt x="259" y="149"/>
                    </a:cubicBezTo>
                    <a:cubicBezTo>
                      <a:pt x="258" y="148"/>
                      <a:pt x="256" y="145"/>
                      <a:pt x="258" y="143"/>
                    </a:cubicBezTo>
                    <a:close/>
                    <a:moveTo>
                      <a:pt x="260" y="170"/>
                    </a:moveTo>
                    <a:cubicBezTo>
                      <a:pt x="259" y="170"/>
                      <a:pt x="260" y="169"/>
                      <a:pt x="260" y="168"/>
                    </a:cubicBezTo>
                    <a:cubicBezTo>
                      <a:pt x="260" y="169"/>
                      <a:pt x="261" y="169"/>
                      <a:pt x="261" y="169"/>
                    </a:cubicBezTo>
                    <a:cubicBezTo>
                      <a:pt x="261" y="169"/>
                      <a:pt x="260" y="169"/>
                      <a:pt x="260" y="170"/>
                    </a:cubicBezTo>
                    <a:close/>
                    <a:moveTo>
                      <a:pt x="256" y="140"/>
                    </a:moveTo>
                    <a:cubicBezTo>
                      <a:pt x="256" y="141"/>
                      <a:pt x="258" y="141"/>
                      <a:pt x="257" y="142"/>
                    </a:cubicBezTo>
                    <a:cubicBezTo>
                      <a:pt x="256" y="141"/>
                      <a:pt x="256" y="140"/>
                      <a:pt x="256" y="138"/>
                    </a:cubicBezTo>
                    <a:cubicBezTo>
                      <a:pt x="255" y="137"/>
                      <a:pt x="254" y="137"/>
                      <a:pt x="254" y="136"/>
                    </a:cubicBezTo>
                    <a:cubicBezTo>
                      <a:pt x="254" y="135"/>
                      <a:pt x="255" y="133"/>
                      <a:pt x="255" y="131"/>
                    </a:cubicBezTo>
                    <a:cubicBezTo>
                      <a:pt x="255" y="128"/>
                      <a:pt x="255" y="125"/>
                      <a:pt x="255" y="122"/>
                    </a:cubicBezTo>
                    <a:cubicBezTo>
                      <a:pt x="255" y="118"/>
                      <a:pt x="256" y="114"/>
                      <a:pt x="256" y="112"/>
                    </a:cubicBezTo>
                    <a:cubicBezTo>
                      <a:pt x="257" y="112"/>
                      <a:pt x="256" y="114"/>
                      <a:pt x="257" y="114"/>
                    </a:cubicBezTo>
                    <a:cubicBezTo>
                      <a:pt x="260" y="113"/>
                      <a:pt x="259" y="106"/>
                      <a:pt x="256" y="105"/>
                    </a:cubicBezTo>
                    <a:cubicBezTo>
                      <a:pt x="258" y="103"/>
                      <a:pt x="259" y="98"/>
                      <a:pt x="259" y="94"/>
                    </a:cubicBezTo>
                    <a:cubicBezTo>
                      <a:pt x="259" y="92"/>
                      <a:pt x="258" y="93"/>
                      <a:pt x="259" y="92"/>
                    </a:cubicBezTo>
                    <a:cubicBezTo>
                      <a:pt x="258" y="88"/>
                      <a:pt x="261" y="82"/>
                      <a:pt x="259" y="79"/>
                    </a:cubicBezTo>
                    <a:cubicBezTo>
                      <a:pt x="261" y="71"/>
                      <a:pt x="260" y="64"/>
                      <a:pt x="261" y="56"/>
                    </a:cubicBezTo>
                    <a:cubicBezTo>
                      <a:pt x="261" y="54"/>
                      <a:pt x="261" y="52"/>
                      <a:pt x="261" y="50"/>
                    </a:cubicBezTo>
                    <a:cubicBezTo>
                      <a:pt x="261" y="50"/>
                      <a:pt x="261" y="49"/>
                      <a:pt x="261" y="50"/>
                    </a:cubicBezTo>
                    <a:cubicBezTo>
                      <a:pt x="261" y="48"/>
                      <a:pt x="262" y="48"/>
                      <a:pt x="262" y="47"/>
                    </a:cubicBezTo>
                    <a:cubicBezTo>
                      <a:pt x="262" y="46"/>
                      <a:pt x="261" y="46"/>
                      <a:pt x="261" y="45"/>
                    </a:cubicBezTo>
                    <a:cubicBezTo>
                      <a:pt x="261" y="43"/>
                      <a:pt x="262" y="40"/>
                      <a:pt x="262" y="38"/>
                    </a:cubicBezTo>
                    <a:cubicBezTo>
                      <a:pt x="262" y="36"/>
                      <a:pt x="262" y="34"/>
                      <a:pt x="262" y="31"/>
                    </a:cubicBezTo>
                    <a:cubicBezTo>
                      <a:pt x="274" y="48"/>
                      <a:pt x="286" y="65"/>
                      <a:pt x="299" y="81"/>
                    </a:cubicBezTo>
                    <a:cubicBezTo>
                      <a:pt x="299" y="82"/>
                      <a:pt x="298" y="82"/>
                      <a:pt x="297" y="82"/>
                    </a:cubicBezTo>
                    <a:cubicBezTo>
                      <a:pt x="290" y="104"/>
                      <a:pt x="277" y="119"/>
                      <a:pt x="266" y="137"/>
                    </a:cubicBezTo>
                    <a:cubicBezTo>
                      <a:pt x="266" y="138"/>
                      <a:pt x="265" y="139"/>
                      <a:pt x="265" y="140"/>
                    </a:cubicBezTo>
                    <a:cubicBezTo>
                      <a:pt x="264" y="140"/>
                      <a:pt x="263" y="141"/>
                      <a:pt x="263" y="143"/>
                    </a:cubicBezTo>
                    <a:cubicBezTo>
                      <a:pt x="261" y="141"/>
                      <a:pt x="259" y="139"/>
                      <a:pt x="256" y="140"/>
                    </a:cubicBezTo>
                    <a:close/>
                    <a:moveTo>
                      <a:pt x="264" y="162"/>
                    </a:moveTo>
                    <a:cubicBezTo>
                      <a:pt x="264" y="160"/>
                      <a:pt x="265" y="156"/>
                      <a:pt x="267" y="155"/>
                    </a:cubicBezTo>
                    <a:cubicBezTo>
                      <a:pt x="266" y="157"/>
                      <a:pt x="265" y="160"/>
                      <a:pt x="264" y="162"/>
                    </a:cubicBezTo>
                    <a:close/>
                    <a:moveTo>
                      <a:pt x="266" y="146"/>
                    </a:moveTo>
                    <a:cubicBezTo>
                      <a:pt x="266" y="142"/>
                      <a:pt x="271" y="139"/>
                      <a:pt x="272" y="134"/>
                    </a:cubicBezTo>
                    <a:cubicBezTo>
                      <a:pt x="272" y="137"/>
                      <a:pt x="268" y="143"/>
                      <a:pt x="266" y="146"/>
                    </a:cubicBezTo>
                    <a:close/>
                    <a:moveTo>
                      <a:pt x="288" y="112"/>
                    </a:moveTo>
                    <a:cubicBezTo>
                      <a:pt x="287" y="112"/>
                      <a:pt x="288" y="112"/>
                      <a:pt x="287" y="111"/>
                    </a:cubicBezTo>
                    <a:cubicBezTo>
                      <a:pt x="289" y="110"/>
                      <a:pt x="290" y="107"/>
                      <a:pt x="290" y="106"/>
                    </a:cubicBezTo>
                    <a:cubicBezTo>
                      <a:pt x="292" y="108"/>
                      <a:pt x="289" y="111"/>
                      <a:pt x="288" y="112"/>
                    </a:cubicBezTo>
                    <a:close/>
                    <a:moveTo>
                      <a:pt x="296" y="104"/>
                    </a:moveTo>
                    <a:cubicBezTo>
                      <a:pt x="299" y="99"/>
                      <a:pt x="302" y="93"/>
                      <a:pt x="305" y="89"/>
                    </a:cubicBezTo>
                    <a:cubicBezTo>
                      <a:pt x="303" y="94"/>
                      <a:pt x="300" y="99"/>
                      <a:pt x="296" y="104"/>
                    </a:cubicBezTo>
                    <a:close/>
                    <a:moveTo>
                      <a:pt x="305" y="84"/>
                    </a:moveTo>
                    <a:cubicBezTo>
                      <a:pt x="305" y="83"/>
                      <a:pt x="305" y="84"/>
                      <a:pt x="305" y="83"/>
                    </a:cubicBezTo>
                    <a:cubicBezTo>
                      <a:pt x="306" y="84"/>
                      <a:pt x="307" y="84"/>
                      <a:pt x="307" y="86"/>
                    </a:cubicBezTo>
                    <a:cubicBezTo>
                      <a:pt x="307" y="85"/>
                      <a:pt x="306" y="85"/>
                      <a:pt x="305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7843488" y="2270067"/>
            <a:ext cx="3319500" cy="1059971"/>
            <a:chOff x="8291427" y="2152368"/>
            <a:chExt cx="3319500" cy="1059971"/>
          </a:xfrm>
        </p:grpSpPr>
        <p:sp>
          <p:nvSpPr>
            <p:cNvPr id="38" name="矩形 3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029013" y="2270067"/>
            <a:ext cx="3319500" cy="1083374"/>
            <a:chOff x="486239" y="2152368"/>
            <a:chExt cx="3319500" cy="1083374"/>
          </a:xfrm>
        </p:grpSpPr>
        <p:sp>
          <p:nvSpPr>
            <p:cNvPr id="41" name="矩形 4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4" name="矩形 4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7" name="矩形 4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50" name="矩形 4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3" name="矩形 52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06343" y="1725895"/>
            <a:ext cx="2703368" cy="4190436"/>
            <a:chOff x="5110163" y="1903413"/>
            <a:chExt cx="1965325" cy="3046412"/>
          </a:xfrm>
          <a:solidFill>
            <a:schemeClr val="accent1"/>
          </a:solidFill>
        </p:grpSpPr>
        <p:grpSp>
          <p:nvGrpSpPr>
            <p:cNvPr id="39" name="组合 38"/>
            <p:cNvGrpSpPr/>
            <p:nvPr/>
          </p:nvGrpSpPr>
          <p:grpSpPr>
            <a:xfrm>
              <a:off x="5110163" y="1903413"/>
              <a:ext cx="1487487" cy="1311275"/>
              <a:chOff x="5110163" y="1903413"/>
              <a:chExt cx="1487487" cy="1311275"/>
            </a:xfrm>
            <a:grpFill/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359400" y="2454275"/>
                <a:ext cx="96838" cy="104775"/>
              </a:xfrm>
              <a:custGeom>
                <a:avLst/>
                <a:gdLst>
                  <a:gd name="T0" fmla="*/ 9 w 45"/>
                  <a:gd name="T1" fmla="*/ 16 h 49"/>
                  <a:gd name="T2" fmla="*/ 41 w 45"/>
                  <a:gd name="T3" fmla="*/ 23 h 49"/>
                  <a:gd name="T4" fmla="*/ 9 w 45"/>
                  <a:gd name="T5" fmla="*/ 16 h 49"/>
                  <a:gd name="T6" fmla="*/ 27 w 45"/>
                  <a:gd name="T7" fmla="*/ 30 h 49"/>
                  <a:gd name="T8" fmla="*/ 30 w 45"/>
                  <a:gd name="T9" fmla="*/ 25 h 49"/>
                  <a:gd name="T10" fmla="*/ 27 w 45"/>
                  <a:gd name="T11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9">
                    <a:moveTo>
                      <a:pt x="9" y="16"/>
                    </a:moveTo>
                    <a:cubicBezTo>
                      <a:pt x="0" y="42"/>
                      <a:pt x="45" y="49"/>
                      <a:pt x="41" y="23"/>
                    </a:cubicBezTo>
                    <a:cubicBezTo>
                      <a:pt x="34" y="13"/>
                      <a:pt x="14" y="0"/>
                      <a:pt x="9" y="16"/>
                    </a:cubicBezTo>
                    <a:close/>
                    <a:moveTo>
                      <a:pt x="27" y="30"/>
                    </a:moveTo>
                    <a:cubicBezTo>
                      <a:pt x="28" y="28"/>
                      <a:pt x="29" y="27"/>
                      <a:pt x="30" y="25"/>
                    </a:cubicBezTo>
                    <a:cubicBezTo>
                      <a:pt x="34" y="26"/>
                      <a:pt x="31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416550" y="2544763"/>
                <a:ext cx="136525" cy="219075"/>
              </a:xfrm>
              <a:custGeom>
                <a:avLst/>
                <a:gdLst>
                  <a:gd name="T0" fmla="*/ 56 w 63"/>
                  <a:gd name="T1" fmla="*/ 79 h 102"/>
                  <a:gd name="T2" fmla="*/ 20 w 63"/>
                  <a:gd name="T3" fmla="*/ 5 h 102"/>
                  <a:gd name="T4" fmla="*/ 0 w 63"/>
                  <a:gd name="T5" fmla="*/ 17 h 102"/>
                  <a:gd name="T6" fmla="*/ 45 w 63"/>
                  <a:gd name="T7" fmla="*/ 100 h 102"/>
                  <a:gd name="T8" fmla="*/ 50 w 63"/>
                  <a:gd name="T9" fmla="*/ 98 h 102"/>
                  <a:gd name="T10" fmla="*/ 56 w 63"/>
                  <a:gd name="T11" fmla="*/ 102 h 102"/>
                  <a:gd name="T12" fmla="*/ 63 w 63"/>
                  <a:gd name="T13" fmla="*/ 95 h 102"/>
                  <a:gd name="T14" fmla="*/ 56 w 63"/>
                  <a:gd name="T15" fmla="*/ 79 h 102"/>
                  <a:gd name="T16" fmla="*/ 47 w 63"/>
                  <a:gd name="T17" fmla="*/ 84 h 102"/>
                  <a:gd name="T18" fmla="*/ 47 w 63"/>
                  <a:gd name="T19" fmla="*/ 77 h 102"/>
                  <a:gd name="T20" fmla="*/ 51 w 63"/>
                  <a:gd name="T21" fmla="*/ 84 h 102"/>
                  <a:gd name="T22" fmla="*/ 47 w 63"/>
                  <a:gd name="T23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2">
                    <a:moveTo>
                      <a:pt x="56" y="79"/>
                    </a:moveTo>
                    <a:cubicBezTo>
                      <a:pt x="46" y="53"/>
                      <a:pt x="35" y="27"/>
                      <a:pt x="20" y="5"/>
                    </a:cubicBezTo>
                    <a:cubicBezTo>
                      <a:pt x="9" y="0"/>
                      <a:pt x="4" y="10"/>
                      <a:pt x="0" y="17"/>
                    </a:cubicBezTo>
                    <a:cubicBezTo>
                      <a:pt x="13" y="46"/>
                      <a:pt x="30" y="72"/>
                      <a:pt x="45" y="100"/>
                    </a:cubicBezTo>
                    <a:cubicBezTo>
                      <a:pt x="48" y="101"/>
                      <a:pt x="47" y="97"/>
                      <a:pt x="50" y="98"/>
                    </a:cubicBezTo>
                    <a:cubicBezTo>
                      <a:pt x="51" y="101"/>
                      <a:pt x="50" y="102"/>
                      <a:pt x="56" y="102"/>
                    </a:cubicBezTo>
                    <a:cubicBezTo>
                      <a:pt x="56" y="99"/>
                      <a:pt x="61" y="99"/>
                      <a:pt x="63" y="95"/>
                    </a:cubicBezTo>
                    <a:cubicBezTo>
                      <a:pt x="63" y="93"/>
                      <a:pt x="60" y="82"/>
                      <a:pt x="56" y="79"/>
                    </a:cubicBezTo>
                    <a:close/>
                    <a:moveTo>
                      <a:pt x="47" y="84"/>
                    </a:moveTo>
                    <a:cubicBezTo>
                      <a:pt x="47" y="82"/>
                      <a:pt x="47" y="80"/>
                      <a:pt x="47" y="77"/>
                    </a:cubicBezTo>
                    <a:cubicBezTo>
                      <a:pt x="50" y="78"/>
                      <a:pt x="49" y="83"/>
                      <a:pt x="51" y="84"/>
                    </a:cubicBezTo>
                    <a:cubicBezTo>
                      <a:pt x="51" y="86"/>
                      <a:pt x="48" y="84"/>
                      <a:pt x="4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6362700" y="3028950"/>
                <a:ext cx="139700" cy="168275"/>
              </a:xfrm>
              <a:custGeom>
                <a:avLst/>
                <a:gdLst>
                  <a:gd name="T0" fmla="*/ 61 w 65"/>
                  <a:gd name="T1" fmla="*/ 16 h 78"/>
                  <a:gd name="T2" fmla="*/ 15 w 65"/>
                  <a:gd name="T3" fmla="*/ 22 h 78"/>
                  <a:gd name="T4" fmla="*/ 4 w 65"/>
                  <a:gd name="T5" fmla="*/ 42 h 78"/>
                  <a:gd name="T6" fmla="*/ 9 w 65"/>
                  <a:gd name="T7" fmla="*/ 75 h 78"/>
                  <a:gd name="T8" fmla="*/ 17 w 65"/>
                  <a:gd name="T9" fmla="*/ 78 h 78"/>
                  <a:gd name="T10" fmla="*/ 59 w 65"/>
                  <a:gd name="T11" fmla="*/ 48 h 78"/>
                  <a:gd name="T12" fmla="*/ 60 w 65"/>
                  <a:gd name="T13" fmla="*/ 23 h 78"/>
                  <a:gd name="T14" fmla="*/ 61 w 65"/>
                  <a:gd name="T15" fmla="*/ 16 h 78"/>
                  <a:gd name="T16" fmla="*/ 15 w 65"/>
                  <a:gd name="T17" fmla="*/ 70 h 78"/>
                  <a:gd name="T18" fmla="*/ 12 w 65"/>
                  <a:gd name="T19" fmla="*/ 36 h 78"/>
                  <a:gd name="T20" fmla="*/ 18 w 65"/>
                  <a:gd name="T21" fmla="*/ 32 h 78"/>
                  <a:gd name="T22" fmla="*/ 26 w 65"/>
                  <a:gd name="T23" fmla="*/ 19 h 78"/>
                  <a:gd name="T24" fmla="*/ 55 w 65"/>
                  <a:gd name="T25" fmla="*/ 20 h 78"/>
                  <a:gd name="T26" fmla="*/ 15 w 65"/>
                  <a:gd name="T27" fmla="*/ 7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8">
                    <a:moveTo>
                      <a:pt x="61" y="16"/>
                    </a:moveTo>
                    <a:cubicBezTo>
                      <a:pt x="44" y="0"/>
                      <a:pt x="24" y="8"/>
                      <a:pt x="15" y="22"/>
                    </a:cubicBezTo>
                    <a:cubicBezTo>
                      <a:pt x="11" y="28"/>
                      <a:pt x="6" y="36"/>
                      <a:pt x="4" y="42"/>
                    </a:cubicBezTo>
                    <a:cubicBezTo>
                      <a:pt x="0" y="55"/>
                      <a:pt x="4" y="69"/>
                      <a:pt x="9" y="75"/>
                    </a:cubicBezTo>
                    <a:cubicBezTo>
                      <a:pt x="12" y="74"/>
                      <a:pt x="14" y="77"/>
                      <a:pt x="17" y="78"/>
                    </a:cubicBezTo>
                    <a:cubicBezTo>
                      <a:pt x="34" y="77"/>
                      <a:pt x="60" y="68"/>
                      <a:pt x="59" y="48"/>
                    </a:cubicBezTo>
                    <a:cubicBezTo>
                      <a:pt x="65" y="40"/>
                      <a:pt x="63" y="29"/>
                      <a:pt x="60" y="23"/>
                    </a:cubicBezTo>
                    <a:cubicBezTo>
                      <a:pt x="62" y="20"/>
                      <a:pt x="59" y="20"/>
                      <a:pt x="61" y="16"/>
                    </a:cubicBezTo>
                    <a:close/>
                    <a:moveTo>
                      <a:pt x="15" y="70"/>
                    </a:moveTo>
                    <a:cubicBezTo>
                      <a:pt x="8" y="63"/>
                      <a:pt x="5" y="48"/>
                      <a:pt x="12" y="36"/>
                    </a:cubicBezTo>
                    <a:cubicBezTo>
                      <a:pt x="13" y="35"/>
                      <a:pt x="17" y="34"/>
                      <a:pt x="18" y="32"/>
                    </a:cubicBezTo>
                    <a:cubicBezTo>
                      <a:pt x="22" y="28"/>
                      <a:pt x="23" y="21"/>
                      <a:pt x="26" y="19"/>
                    </a:cubicBezTo>
                    <a:cubicBezTo>
                      <a:pt x="33" y="12"/>
                      <a:pt x="47" y="13"/>
                      <a:pt x="55" y="20"/>
                    </a:cubicBezTo>
                    <a:cubicBezTo>
                      <a:pt x="62" y="49"/>
                      <a:pt x="50" y="72"/>
                      <a:pt x="15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6524625" y="3138488"/>
                <a:ext cx="73025" cy="76200"/>
              </a:xfrm>
              <a:custGeom>
                <a:avLst/>
                <a:gdLst>
                  <a:gd name="T0" fmla="*/ 19 w 34"/>
                  <a:gd name="T1" fmla="*/ 1 h 35"/>
                  <a:gd name="T2" fmla="*/ 4 w 34"/>
                  <a:gd name="T3" fmla="*/ 17 h 35"/>
                  <a:gd name="T4" fmla="*/ 17 w 34"/>
                  <a:gd name="T5" fmla="*/ 34 h 35"/>
                  <a:gd name="T6" fmla="*/ 31 w 34"/>
                  <a:gd name="T7" fmla="*/ 6 h 35"/>
                  <a:gd name="T8" fmla="*/ 19 w 34"/>
                  <a:gd name="T9" fmla="*/ 1 h 35"/>
                  <a:gd name="T10" fmla="*/ 8 w 34"/>
                  <a:gd name="T11" fmla="*/ 23 h 35"/>
                  <a:gd name="T12" fmla="*/ 25 w 34"/>
                  <a:gd name="T13" fmla="*/ 10 h 35"/>
                  <a:gd name="T14" fmla="*/ 8 w 34"/>
                  <a:gd name="T15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19" y="1"/>
                    </a:moveTo>
                    <a:cubicBezTo>
                      <a:pt x="17" y="2"/>
                      <a:pt x="5" y="16"/>
                      <a:pt x="4" y="17"/>
                    </a:cubicBezTo>
                    <a:cubicBezTo>
                      <a:pt x="0" y="26"/>
                      <a:pt x="7" y="35"/>
                      <a:pt x="17" y="34"/>
                    </a:cubicBezTo>
                    <a:cubicBezTo>
                      <a:pt x="29" y="33"/>
                      <a:pt x="34" y="19"/>
                      <a:pt x="31" y="6"/>
                    </a:cubicBezTo>
                    <a:cubicBezTo>
                      <a:pt x="27" y="4"/>
                      <a:pt x="24" y="0"/>
                      <a:pt x="19" y="1"/>
                    </a:cubicBezTo>
                    <a:close/>
                    <a:moveTo>
                      <a:pt x="8" y="23"/>
                    </a:moveTo>
                    <a:cubicBezTo>
                      <a:pt x="13" y="19"/>
                      <a:pt x="17" y="8"/>
                      <a:pt x="25" y="10"/>
                    </a:cubicBezTo>
                    <a:cubicBezTo>
                      <a:pt x="30" y="22"/>
                      <a:pt x="16" y="33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535613" y="2317750"/>
                <a:ext cx="852488" cy="558800"/>
              </a:xfrm>
              <a:custGeom>
                <a:avLst/>
                <a:gdLst>
                  <a:gd name="T0" fmla="*/ 393 w 395"/>
                  <a:gd name="T1" fmla="*/ 0 h 260"/>
                  <a:gd name="T2" fmla="*/ 380 w 395"/>
                  <a:gd name="T3" fmla="*/ 5 h 260"/>
                  <a:gd name="T4" fmla="*/ 277 w 395"/>
                  <a:gd name="T5" fmla="*/ 73 h 260"/>
                  <a:gd name="T6" fmla="*/ 247 w 395"/>
                  <a:gd name="T7" fmla="*/ 88 h 260"/>
                  <a:gd name="T8" fmla="*/ 247 w 395"/>
                  <a:gd name="T9" fmla="*/ 92 h 260"/>
                  <a:gd name="T10" fmla="*/ 242 w 395"/>
                  <a:gd name="T11" fmla="*/ 91 h 260"/>
                  <a:gd name="T12" fmla="*/ 159 w 395"/>
                  <a:gd name="T13" fmla="*/ 140 h 260"/>
                  <a:gd name="T14" fmla="*/ 162 w 395"/>
                  <a:gd name="T15" fmla="*/ 143 h 260"/>
                  <a:gd name="T16" fmla="*/ 157 w 395"/>
                  <a:gd name="T17" fmla="*/ 141 h 260"/>
                  <a:gd name="T18" fmla="*/ 77 w 395"/>
                  <a:gd name="T19" fmla="*/ 198 h 260"/>
                  <a:gd name="T20" fmla="*/ 7 w 395"/>
                  <a:gd name="T21" fmla="*/ 248 h 260"/>
                  <a:gd name="T22" fmla="*/ 6 w 395"/>
                  <a:gd name="T23" fmla="*/ 250 h 260"/>
                  <a:gd name="T24" fmla="*/ 5 w 395"/>
                  <a:gd name="T25" fmla="*/ 256 h 260"/>
                  <a:gd name="T26" fmla="*/ 0 w 395"/>
                  <a:gd name="T27" fmla="*/ 260 h 260"/>
                  <a:gd name="T28" fmla="*/ 40 w 395"/>
                  <a:gd name="T29" fmla="*/ 232 h 260"/>
                  <a:gd name="T30" fmla="*/ 39 w 395"/>
                  <a:gd name="T31" fmla="*/ 230 h 260"/>
                  <a:gd name="T32" fmla="*/ 79 w 395"/>
                  <a:gd name="T33" fmla="*/ 203 h 260"/>
                  <a:gd name="T34" fmla="*/ 123 w 395"/>
                  <a:gd name="T35" fmla="*/ 168 h 260"/>
                  <a:gd name="T36" fmla="*/ 181 w 395"/>
                  <a:gd name="T37" fmla="*/ 135 h 260"/>
                  <a:gd name="T38" fmla="*/ 182 w 395"/>
                  <a:gd name="T39" fmla="*/ 132 h 260"/>
                  <a:gd name="T40" fmla="*/ 233 w 395"/>
                  <a:gd name="T41" fmla="*/ 104 h 260"/>
                  <a:gd name="T42" fmla="*/ 238 w 395"/>
                  <a:gd name="T43" fmla="*/ 100 h 260"/>
                  <a:gd name="T44" fmla="*/ 246 w 395"/>
                  <a:gd name="T45" fmla="*/ 97 h 260"/>
                  <a:gd name="T46" fmla="*/ 264 w 395"/>
                  <a:gd name="T47" fmla="*/ 85 h 260"/>
                  <a:gd name="T48" fmla="*/ 262 w 395"/>
                  <a:gd name="T49" fmla="*/ 82 h 260"/>
                  <a:gd name="T50" fmla="*/ 280 w 395"/>
                  <a:gd name="T51" fmla="*/ 73 h 260"/>
                  <a:gd name="T52" fmla="*/ 286 w 395"/>
                  <a:gd name="T53" fmla="*/ 69 h 260"/>
                  <a:gd name="T54" fmla="*/ 289 w 395"/>
                  <a:gd name="T55" fmla="*/ 70 h 260"/>
                  <a:gd name="T56" fmla="*/ 287 w 395"/>
                  <a:gd name="T57" fmla="*/ 72 h 260"/>
                  <a:gd name="T58" fmla="*/ 325 w 395"/>
                  <a:gd name="T59" fmla="*/ 50 h 260"/>
                  <a:gd name="T60" fmla="*/ 321 w 395"/>
                  <a:gd name="T61" fmla="*/ 46 h 260"/>
                  <a:gd name="T62" fmla="*/ 329 w 395"/>
                  <a:gd name="T63" fmla="*/ 44 h 260"/>
                  <a:gd name="T64" fmla="*/ 327 w 395"/>
                  <a:gd name="T65" fmla="*/ 49 h 260"/>
                  <a:gd name="T66" fmla="*/ 350 w 395"/>
                  <a:gd name="T67" fmla="*/ 35 h 260"/>
                  <a:gd name="T68" fmla="*/ 356 w 395"/>
                  <a:gd name="T69" fmla="*/ 28 h 260"/>
                  <a:gd name="T70" fmla="*/ 365 w 395"/>
                  <a:gd name="T71" fmla="*/ 23 h 260"/>
                  <a:gd name="T72" fmla="*/ 395 w 395"/>
                  <a:gd name="T73" fmla="*/ 2 h 260"/>
                  <a:gd name="T74" fmla="*/ 393 w 395"/>
                  <a:gd name="T75" fmla="*/ 0 h 260"/>
                  <a:gd name="T76" fmla="*/ 201 w 395"/>
                  <a:gd name="T77" fmla="*/ 121 h 260"/>
                  <a:gd name="T78" fmla="*/ 198 w 395"/>
                  <a:gd name="T79" fmla="*/ 120 h 260"/>
                  <a:gd name="T80" fmla="*/ 205 w 395"/>
                  <a:gd name="T81" fmla="*/ 118 h 260"/>
                  <a:gd name="T82" fmla="*/ 201 w 395"/>
                  <a:gd name="T83" fmla="*/ 121 h 260"/>
                  <a:gd name="T84" fmla="*/ 204 w 395"/>
                  <a:gd name="T85" fmla="*/ 117 h 260"/>
                  <a:gd name="T86" fmla="*/ 217 w 395"/>
                  <a:gd name="T87" fmla="*/ 107 h 260"/>
                  <a:gd name="T88" fmla="*/ 204 w 395"/>
                  <a:gd name="T89" fmla="*/ 117 h 260"/>
                  <a:gd name="T90" fmla="*/ 228 w 395"/>
                  <a:gd name="T91" fmla="*/ 103 h 260"/>
                  <a:gd name="T92" fmla="*/ 231 w 395"/>
                  <a:gd name="T93" fmla="*/ 102 h 260"/>
                  <a:gd name="T94" fmla="*/ 231 w 395"/>
                  <a:gd name="T95" fmla="*/ 101 h 260"/>
                  <a:gd name="T96" fmla="*/ 232 w 395"/>
                  <a:gd name="T97" fmla="*/ 100 h 260"/>
                  <a:gd name="T98" fmla="*/ 233 w 395"/>
                  <a:gd name="T99" fmla="*/ 101 h 260"/>
                  <a:gd name="T100" fmla="*/ 228 w 395"/>
                  <a:gd name="T101" fmla="*/ 103 h 260"/>
                  <a:gd name="T102" fmla="*/ 236 w 395"/>
                  <a:gd name="T103" fmla="*/ 98 h 260"/>
                  <a:gd name="T104" fmla="*/ 239 w 395"/>
                  <a:gd name="T105" fmla="*/ 94 h 260"/>
                  <a:gd name="T106" fmla="*/ 243 w 395"/>
                  <a:gd name="T107" fmla="*/ 96 h 260"/>
                  <a:gd name="T108" fmla="*/ 236 w 395"/>
                  <a:gd name="T109" fmla="*/ 98 h 260"/>
                  <a:gd name="T110" fmla="*/ 316 w 395"/>
                  <a:gd name="T111" fmla="*/ 51 h 260"/>
                  <a:gd name="T112" fmla="*/ 321 w 395"/>
                  <a:gd name="T113" fmla="*/ 48 h 260"/>
                  <a:gd name="T114" fmla="*/ 316 w 395"/>
                  <a:gd name="T115" fmla="*/ 5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5" h="260">
                    <a:moveTo>
                      <a:pt x="393" y="0"/>
                    </a:moveTo>
                    <a:cubicBezTo>
                      <a:pt x="387" y="0"/>
                      <a:pt x="385" y="4"/>
                      <a:pt x="380" y="5"/>
                    </a:cubicBezTo>
                    <a:cubicBezTo>
                      <a:pt x="347" y="34"/>
                      <a:pt x="309" y="51"/>
                      <a:pt x="277" y="73"/>
                    </a:cubicBezTo>
                    <a:cubicBezTo>
                      <a:pt x="267" y="74"/>
                      <a:pt x="258" y="85"/>
                      <a:pt x="247" y="88"/>
                    </a:cubicBezTo>
                    <a:cubicBezTo>
                      <a:pt x="247" y="90"/>
                      <a:pt x="248" y="90"/>
                      <a:pt x="247" y="92"/>
                    </a:cubicBezTo>
                    <a:cubicBezTo>
                      <a:pt x="244" y="91"/>
                      <a:pt x="245" y="91"/>
                      <a:pt x="242" y="91"/>
                    </a:cubicBezTo>
                    <a:cubicBezTo>
                      <a:pt x="215" y="107"/>
                      <a:pt x="188" y="124"/>
                      <a:pt x="159" y="140"/>
                    </a:cubicBezTo>
                    <a:cubicBezTo>
                      <a:pt x="157" y="143"/>
                      <a:pt x="162" y="141"/>
                      <a:pt x="162" y="143"/>
                    </a:cubicBezTo>
                    <a:cubicBezTo>
                      <a:pt x="160" y="143"/>
                      <a:pt x="158" y="142"/>
                      <a:pt x="157" y="141"/>
                    </a:cubicBezTo>
                    <a:cubicBezTo>
                      <a:pt x="130" y="159"/>
                      <a:pt x="101" y="176"/>
                      <a:pt x="77" y="198"/>
                    </a:cubicBezTo>
                    <a:cubicBezTo>
                      <a:pt x="52" y="213"/>
                      <a:pt x="33" y="235"/>
                      <a:pt x="7" y="248"/>
                    </a:cubicBezTo>
                    <a:cubicBezTo>
                      <a:pt x="7" y="249"/>
                      <a:pt x="7" y="250"/>
                      <a:pt x="6" y="250"/>
                    </a:cubicBezTo>
                    <a:cubicBezTo>
                      <a:pt x="5" y="254"/>
                      <a:pt x="5" y="253"/>
                      <a:pt x="5" y="256"/>
                    </a:cubicBezTo>
                    <a:cubicBezTo>
                      <a:pt x="3" y="257"/>
                      <a:pt x="2" y="260"/>
                      <a:pt x="0" y="260"/>
                    </a:cubicBezTo>
                    <a:cubicBezTo>
                      <a:pt x="16" y="250"/>
                      <a:pt x="26" y="242"/>
                      <a:pt x="40" y="232"/>
                    </a:cubicBezTo>
                    <a:cubicBezTo>
                      <a:pt x="39" y="232"/>
                      <a:pt x="39" y="231"/>
                      <a:pt x="39" y="230"/>
                    </a:cubicBezTo>
                    <a:cubicBezTo>
                      <a:pt x="55" y="225"/>
                      <a:pt x="63" y="209"/>
                      <a:pt x="79" y="203"/>
                    </a:cubicBezTo>
                    <a:cubicBezTo>
                      <a:pt x="92" y="189"/>
                      <a:pt x="109" y="180"/>
                      <a:pt x="123" y="168"/>
                    </a:cubicBezTo>
                    <a:cubicBezTo>
                      <a:pt x="144" y="159"/>
                      <a:pt x="159" y="142"/>
                      <a:pt x="181" y="135"/>
                    </a:cubicBezTo>
                    <a:cubicBezTo>
                      <a:pt x="181" y="134"/>
                      <a:pt x="181" y="132"/>
                      <a:pt x="182" y="132"/>
                    </a:cubicBezTo>
                    <a:cubicBezTo>
                      <a:pt x="199" y="123"/>
                      <a:pt x="215" y="112"/>
                      <a:pt x="233" y="104"/>
                    </a:cubicBezTo>
                    <a:cubicBezTo>
                      <a:pt x="234" y="102"/>
                      <a:pt x="236" y="101"/>
                      <a:pt x="238" y="100"/>
                    </a:cubicBezTo>
                    <a:cubicBezTo>
                      <a:pt x="242" y="100"/>
                      <a:pt x="242" y="96"/>
                      <a:pt x="246" y="97"/>
                    </a:cubicBezTo>
                    <a:cubicBezTo>
                      <a:pt x="250" y="90"/>
                      <a:pt x="258" y="89"/>
                      <a:pt x="264" y="85"/>
                    </a:cubicBezTo>
                    <a:cubicBezTo>
                      <a:pt x="265" y="81"/>
                      <a:pt x="261" y="86"/>
                      <a:pt x="262" y="82"/>
                    </a:cubicBezTo>
                    <a:cubicBezTo>
                      <a:pt x="269" y="84"/>
                      <a:pt x="285" y="75"/>
                      <a:pt x="280" y="73"/>
                    </a:cubicBezTo>
                    <a:cubicBezTo>
                      <a:pt x="285" y="73"/>
                      <a:pt x="284" y="73"/>
                      <a:pt x="286" y="69"/>
                    </a:cubicBezTo>
                    <a:cubicBezTo>
                      <a:pt x="287" y="69"/>
                      <a:pt x="287" y="70"/>
                      <a:pt x="289" y="70"/>
                    </a:cubicBezTo>
                    <a:cubicBezTo>
                      <a:pt x="289" y="71"/>
                      <a:pt x="285" y="72"/>
                      <a:pt x="287" y="72"/>
                    </a:cubicBezTo>
                    <a:cubicBezTo>
                      <a:pt x="300" y="65"/>
                      <a:pt x="310" y="55"/>
                      <a:pt x="325" y="50"/>
                    </a:cubicBezTo>
                    <a:cubicBezTo>
                      <a:pt x="326" y="47"/>
                      <a:pt x="322" y="48"/>
                      <a:pt x="321" y="46"/>
                    </a:cubicBezTo>
                    <a:cubicBezTo>
                      <a:pt x="325" y="48"/>
                      <a:pt x="327" y="42"/>
                      <a:pt x="329" y="44"/>
                    </a:cubicBezTo>
                    <a:cubicBezTo>
                      <a:pt x="329" y="46"/>
                      <a:pt x="322" y="48"/>
                      <a:pt x="327" y="49"/>
                    </a:cubicBezTo>
                    <a:cubicBezTo>
                      <a:pt x="333" y="44"/>
                      <a:pt x="342" y="40"/>
                      <a:pt x="350" y="35"/>
                    </a:cubicBezTo>
                    <a:cubicBezTo>
                      <a:pt x="354" y="32"/>
                      <a:pt x="354" y="29"/>
                      <a:pt x="356" y="28"/>
                    </a:cubicBezTo>
                    <a:cubicBezTo>
                      <a:pt x="356" y="28"/>
                      <a:pt x="362" y="25"/>
                      <a:pt x="365" y="23"/>
                    </a:cubicBezTo>
                    <a:cubicBezTo>
                      <a:pt x="376" y="16"/>
                      <a:pt x="388" y="11"/>
                      <a:pt x="395" y="2"/>
                    </a:cubicBezTo>
                    <a:cubicBezTo>
                      <a:pt x="393" y="2"/>
                      <a:pt x="391" y="2"/>
                      <a:pt x="393" y="0"/>
                    </a:cubicBezTo>
                    <a:close/>
                    <a:moveTo>
                      <a:pt x="201" y="121"/>
                    </a:moveTo>
                    <a:cubicBezTo>
                      <a:pt x="200" y="120"/>
                      <a:pt x="199" y="120"/>
                      <a:pt x="198" y="120"/>
                    </a:cubicBezTo>
                    <a:cubicBezTo>
                      <a:pt x="200" y="118"/>
                      <a:pt x="201" y="118"/>
                      <a:pt x="205" y="118"/>
                    </a:cubicBezTo>
                    <a:cubicBezTo>
                      <a:pt x="204" y="120"/>
                      <a:pt x="200" y="118"/>
                      <a:pt x="201" y="121"/>
                    </a:cubicBezTo>
                    <a:close/>
                    <a:moveTo>
                      <a:pt x="204" y="117"/>
                    </a:moveTo>
                    <a:cubicBezTo>
                      <a:pt x="210" y="113"/>
                      <a:pt x="211" y="111"/>
                      <a:pt x="217" y="107"/>
                    </a:cubicBezTo>
                    <a:cubicBezTo>
                      <a:pt x="218" y="113"/>
                      <a:pt x="209" y="115"/>
                      <a:pt x="204" y="117"/>
                    </a:cubicBezTo>
                    <a:close/>
                    <a:moveTo>
                      <a:pt x="228" y="103"/>
                    </a:moveTo>
                    <a:cubicBezTo>
                      <a:pt x="228" y="101"/>
                      <a:pt x="229" y="101"/>
                      <a:pt x="231" y="102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0"/>
                      <a:pt x="232" y="100"/>
                      <a:pt x="232" y="100"/>
                    </a:cubicBezTo>
                    <a:cubicBezTo>
                      <a:pt x="232" y="101"/>
                      <a:pt x="233" y="101"/>
                      <a:pt x="233" y="101"/>
                    </a:cubicBezTo>
                    <a:cubicBezTo>
                      <a:pt x="231" y="102"/>
                      <a:pt x="229" y="105"/>
                      <a:pt x="228" y="103"/>
                    </a:cubicBezTo>
                    <a:close/>
                    <a:moveTo>
                      <a:pt x="236" y="98"/>
                    </a:moveTo>
                    <a:cubicBezTo>
                      <a:pt x="236" y="95"/>
                      <a:pt x="240" y="97"/>
                      <a:pt x="239" y="94"/>
                    </a:cubicBezTo>
                    <a:cubicBezTo>
                      <a:pt x="240" y="95"/>
                      <a:pt x="241" y="95"/>
                      <a:pt x="243" y="96"/>
                    </a:cubicBezTo>
                    <a:cubicBezTo>
                      <a:pt x="241" y="97"/>
                      <a:pt x="240" y="99"/>
                      <a:pt x="236" y="98"/>
                    </a:cubicBezTo>
                    <a:close/>
                    <a:moveTo>
                      <a:pt x="316" y="51"/>
                    </a:moveTo>
                    <a:cubicBezTo>
                      <a:pt x="318" y="49"/>
                      <a:pt x="320" y="49"/>
                      <a:pt x="321" y="48"/>
                    </a:cubicBezTo>
                    <a:cubicBezTo>
                      <a:pt x="323" y="49"/>
                      <a:pt x="319" y="51"/>
                      <a:pt x="31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"/>
              <p:cNvSpPr>
                <a:spLocks noEditPoints="1"/>
              </p:cNvSpPr>
              <p:nvPr/>
            </p:nvSpPr>
            <p:spPr bwMode="auto">
              <a:xfrm>
                <a:off x="5935663" y="2222500"/>
                <a:ext cx="252413" cy="252413"/>
              </a:xfrm>
              <a:custGeom>
                <a:avLst/>
                <a:gdLst>
                  <a:gd name="T0" fmla="*/ 117 w 117"/>
                  <a:gd name="T1" fmla="*/ 50 h 118"/>
                  <a:gd name="T2" fmla="*/ 97 w 117"/>
                  <a:gd name="T3" fmla="*/ 42 h 118"/>
                  <a:gd name="T4" fmla="*/ 74 w 117"/>
                  <a:gd name="T5" fmla="*/ 27 h 118"/>
                  <a:gd name="T6" fmla="*/ 66 w 117"/>
                  <a:gd name="T7" fmla="*/ 25 h 118"/>
                  <a:gd name="T8" fmla="*/ 48 w 117"/>
                  <a:gd name="T9" fmla="*/ 16 h 118"/>
                  <a:gd name="T10" fmla="*/ 23 w 117"/>
                  <a:gd name="T11" fmla="*/ 5 h 118"/>
                  <a:gd name="T12" fmla="*/ 15 w 117"/>
                  <a:gd name="T13" fmla="*/ 2 h 118"/>
                  <a:gd name="T14" fmla="*/ 0 w 117"/>
                  <a:gd name="T15" fmla="*/ 18 h 118"/>
                  <a:gd name="T16" fmla="*/ 21 w 117"/>
                  <a:gd name="T17" fmla="*/ 107 h 118"/>
                  <a:gd name="T18" fmla="*/ 30 w 117"/>
                  <a:gd name="T19" fmla="*/ 117 h 118"/>
                  <a:gd name="T20" fmla="*/ 47 w 117"/>
                  <a:gd name="T21" fmla="*/ 102 h 118"/>
                  <a:gd name="T22" fmla="*/ 40 w 117"/>
                  <a:gd name="T23" fmla="*/ 100 h 118"/>
                  <a:gd name="T24" fmla="*/ 48 w 117"/>
                  <a:gd name="T25" fmla="*/ 91 h 118"/>
                  <a:gd name="T26" fmla="*/ 39 w 117"/>
                  <a:gd name="T27" fmla="*/ 68 h 118"/>
                  <a:gd name="T28" fmla="*/ 66 w 117"/>
                  <a:gd name="T29" fmla="*/ 47 h 118"/>
                  <a:gd name="T30" fmla="*/ 100 w 117"/>
                  <a:gd name="T31" fmla="*/ 68 h 118"/>
                  <a:gd name="T32" fmla="*/ 106 w 117"/>
                  <a:gd name="T33" fmla="*/ 74 h 118"/>
                  <a:gd name="T34" fmla="*/ 117 w 117"/>
                  <a:gd name="T35" fmla="*/ 52 h 118"/>
                  <a:gd name="T36" fmla="*/ 117 w 117"/>
                  <a:gd name="T37" fmla="*/ 50 h 118"/>
                  <a:gd name="T38" fmla="*/ 34 w 117"/>
                  <a:gd name="T39" fmla="*/ 50 h 118"/>
                  <a:gd name="T40" fmla="*/ 26 w 117"/>
                  <a:gd name="T41" fmla="*/ 25 h 118"/>
                  <a:gd name="T42" fmla="*/ 49 w 117"/>
                  <a:gd name="T43" fmla="*/ 36 h 118"/>
                  <a:gd name="T44" fmla="*/ 34 w 117"/>
                  <a:gd name="T45" fmla="*/ 5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18">
                    <a:moveTo>
                      <a:pt x="117" y="50"/>
                    </a:moveTo>
                    <a:cubicBezTo>
                      <a:pt x="112" y="45"/>
                      <a:pt x="103" y="46"/>
                      <a:pt x="97" y="42"/>
                    </a:cubicBezTo>
                    <a:cubicBezTo>
                      <a:pt x="90" y="38"/>
                      <a:pt x="82" y="30"/>
                      <a:pt x="74" y="27"/>
                    </a:cubicBezTo>
                    <a:cubicBezTo>
                      <a:pt x="71" y="25"/>
                      <a:pt x="68" y="26"/>
                      <a:pt x="66" y="25"/>
                    </a:cubicBezTo>
                    <a:cubicBezTo>
                      <a:pt x="61" y="21"/>
                      <a:pt x="54" y="20"/>
                      <a:pt x="48" y="16"/>
                    </a:cubicBezTo>
                    <a:cubicBezTo>
                      <a:pt x="40" y="11"/>
                      <a:pt x="32" y="4"/>
                      <a:pt x="23" y="5"/>
                    </a:cubicBezTo>
                    <a:cubicBezTo>
                      <a:pt x="24" y="0"/>
                      <a:pt x="17" y="1"/>
                      <a:pt x="15" y="2"/>
                    </a:cubicBezTo>
                    <a:cubicBezTo>
                      <a:pt x="9" y="3"/>
                      <a:pt x="3" y="14"/>
                      <a:pt x="0" y="18"/>
                    </a:cubicBezTo>
                    <a:cubicBezTo>
                      <a:pt x="9" y="46"/>
                      <a:pt x="19" y="78"/>
                      <a:pt x="21" y="107"/>
                    </a:cubicBezTo>
                    <a:cubicBezTo>
                      <a:pt x="25" y="111"/>
                      <a:pt x="24" y="116"/>
                      <a:pt x="30" y="117"/>
                    </a:cubicBezTo>
                    <a:cubicBezTo>
                      <a:pt x="36" y="118"/>
                      <a:pt x="51" y="109"/>
                      <a:pt x="47" y="102"/>
                    </a:cubicBezTo>
                    <a:cubicBezTo>
                      <a:pt x="45" y="101"/>
                      <a:pt x="41" y="102"/>
                      <a:pt x="40" y="100"/>
                    </a:cubicBezTo>
                    <a:cubicBezTo>
                      <a:pt x="45" y="97"/>
                      <a:pt x="42" y="94"/>
                      <a:pt x="48" y="91"/>
                    </a:cubicBezTo>
                    <a:cubicBezTo>
                      <a:pt x="44" y="84"/>
                      <a:pt x="42" y="76"/>
                      <a:pt x="39" y="68"/>
                    </a:cubicBezTo>
                    <a:cubicBezTo>
                      <a:pt x="46" y="58"/>
                      <a:pt x="58" y="55"/>
                      <a:pt x="66" y="47"/>
                    </a:cubicBezTo>
                    <a:cubicBezTo>
                      <a:pt x="79" y="53"/>
                      <a:pt x="85" y="64"/>
                      <a:pt x="100" y="68"/>
                    </a:cubicBezTo>
                    <a:cubicBezTo>
                      <a:pt x="101" y="71"/>
                      <a:pt x="103" y="73"/>
                      <a:pt x="106" y="74"/>
                    </a:cubicBezTo>
                    <a:cubicBezTo>
                      <a:pt x="111" y="67"/>
                      <a:pt x="115" y="63"/>
                      <a:pt x="117" y="52"/>
                    </a:cubicBezTo>
                    <a:cubicBezTo>
                      <a:pt x="117" y="51"/>
                      <a:pt x="116" y="51"/>
                      <a:pt x="117" y="50"/>
                    </a:cubicBezTo>
                    <a:close/>
                    <a:moveTo>
                      <a:pt x="34" y="50"/>
                    </a:moveTo>
                    <a:cubicBezTo>
                      <a:pt x="29" y="43"/>
                      <a:pt x="29" y="33"/>
                      <a:pt x="26" y="25"/>
                    </a:cubicBezTo>
                    <a:cubicBezTo>
                      <a:pt x="35" y="28"/>
                      <a:pt x="44" y="31"/>
                      <a:pt x="49" y="36"/>
                    </a:cubicBezTo>
                    <a:cubicBezTo>
                      <a:pt x="45" y="42"/>
                      <a:pt x="39" y="45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"/>
              <p:cNvSpPr/>
              <p:nvPr/>
            </p:nvSpPr>
            <p:spPr bwMode="auto">
              <a:xfrm>
                <a:off x="5726113" y="2778125"/>
                <a:ext cx="7938" cy="476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2"/>
              <p:cNvSpPr/>
              <p:nvPr/>
            </p:nvSpPr>
            <p:spPr bwMode="auto">
              <a:xfrm>
                <a:off x="5726113" y="2782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622925" y="2441575"/>
                <a:ext cx="646113" cy="433388"/>
              </a:xfrm>
              <a:custGeom>
                <a:avLst/>
                <a:gdLst>
                  <a:gd name="T0" fmla="*/ 253 w 300"/>
                  <a:gd name="T1" fmla="*/ 27 h 202"/>
                  <a:gd name="T2" fmla="*/ 201 w 300"/>
                  <a:gd name="T3" fmla="*/ 59 h 202"/>
                  <a:gd name="T4" fmla="*/ 185 w 300"/>
                  <a:gd name="T5" fmla="*/ 70 h 202"/>
                  <a:gd name="T6" fmla="*/ 101 w 300"/>
                  <a:gd name="T7" fmla="*/ 118 h 202"/>
                  <a:gd name="T8" fmla="*/ 52 w 300"/>
                  <a:gd name="T9" fmla="*/ 155 h 202"/>
                  <a:gd name="T10" fmla="*/ 54 w 300"/>
                  <a:gd name="T11" fmla="*/ 158 h 202"/>
                  <a:gd name="T12" fmla="*/ 51 w 300"/>
                  <a:gd name="T13" fmla="*/ 155 h 202"/>
                  <a:gd name="T14" fmla="*/ 47 w 300"/>
                  <a:gd name="T15" fmla="*/ 160 h 202"/>
                  <a:gd name="T16" fmla="*/ 48 w 300"/>
                  <a:gd name="T17" fmla="*/ 159 h 202"/>
                  <a:gd name="T18" fmla="*/ 28 w 300"/>
                  <a:gd name="T19" fmla="*/ 176 h 202"/>
                  <a:gd name="T20" fmla="*/ 25 w 300"/>
                  <a:gd name="T21" fmla="*/ 175 h 202"/>
                  <a:gd name="T22" fmla="*/ 0 w 300"/>
                  <a:gd name="T23" fmla="*/ 199 h 202"/>
                  <a:gd name="T24" fmla="*/ 3 w 300"/>
                  <a:gd name="T25" fmla="*/ 202 h 202"/>
                  <a:gd name="T26" fmla="*/ 21 w 300"/>
                  <a:gd name="T27" fmla="*/ 193 h 202"/>
                  <a:gd name="T28" fmla="*/ 19 w 300"/>
                  <a:gd name="T29" fmla="*/ 188 h 202"/>
                  <a:gd name="T30" fmla="*/ 46 w 300"/>
                  <a:gd name="T31" fmla="*/ 163 h 202"/>
                  <a:gd name="T32" fmla="*/ 83 w 300"/>
                  <a:gd name="T33" fmla="*/ 140 h 202"/>
                  <a:gd name="T34" fmla="*/ 83 w 300"/>
                  <a:gd name="T35" fmla="*/ 136 h 202"/>
                  <a:gd name="T36" fmla="*/ 88 w 300"/>
                  <a:gd name="T37" fmla="*/ 136 h 202"/>
                  <a:gd name="T38" fmla="*/ 188 w 300"/>
                  <a:gd name="T39" fmla="*/ 73 h 202"/>
                  <a:gd name="T40" fmla="*/ 194 w 300"/>
                  <a:gd name="T41" fmla="*/ 72 h 202"/>
                  <a:gd name="T42" fmla="*/ 229 w 300"/>
                  <a:gd name="T43" fmla="*/ 48 h 202"/>
                  <a:gd name="T44" fmla="*/ 289 w 300"/>
                  <a:gd name="T45" fmla="*/ 9 h 202"/>
                  <a:gd name="T46" fmla="*/ 293 w 300"/>
                  <a:gd name="T47" fmla="*/ 12 h 202"/>
                  <a:gd name="T48" fmla="*/ 297 w 300"/>
                  <a:gd name="T49" fmla="*/ 0 h 202"/>
                  <a:gd name="T50" fmla="*/ 253 w 300"/>
                  <a:gd name="T51" fmla="*/ 27 h 202"/>
                  <a:gd name="T52" fmla="*/ 72 w 300"/>
                  <a:gd name="T53" fmla="*/ 144 h 202"/>
                  <a:gd name="T54" fmla="*/ 77 w 300"/>
                  <a:gd name="T55" fmla="*/ 139 h 202"/>
                  <a:gd name="T56" fmla="*/ 72 w 300"/>
                  <a:gd name="T57" fmla="*/ 144 h 202"/>
                  <a:gd name="T58" fmla="*/ 130 w 300"/>
                  <a:gd name="T59" fmla="*/ 105 h 202"/>
                  <a:gd name="T60" fmla="*/ 128 w 300"/>
                  <a:gd name="T61" fmla="*/ 104 h 202"/>
                  <a:gd name="T62" fmla="*/ 132 w 300"/>
                  <a:gd name="T63" fmla="*/ 100 h 202"/>
                  <a:gd name="T64" fmla="*/ 130 w 300"/>
                  <a:gd name="T65" fmla="*/ 105 h 202"/>
                  <a:gd name="T66" fmla="*/ 199 w 300"/>
                  <a:gd name="T67" fmla="*/ 64 h 202"/>
                  <a:gd name="T68" fmla="*/ 204 w 300"/>
                  <a:gd name="T69" fmla="*/ 59 h 202"/>
                  <a:gd name="T70" fmla="*/ 211 w 300"/>
                  <a:gd name="T71" fmla="*/ 58 h 202"/>
                  <a:gd name="T72" fmla="*/ 199 w 300"/>
                  <a:gd name="T73" fmla="*/ 64 h 202"/>
                  <a:gd name="T74" fmla="*/ 213 w 300"/>
                  <a:gd name="T75" fmla="*/ 55 h 202"/>
                  <a:gd name="T76" fmla="*/ 217 w 300"/>
                  <a:gd name="T77" fmla="*/ 53 h 202"/>
                  <a:gd name="T78" fmla="*/ 219 w 300"/>
                  <a:gd name="T79" fmla="*/ 53 h 202"/>
                  <a:gd name="T80" fmla="*/ 213 w 300"/>
                  <a:gd name="T81" fmla="*/ 5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0" h="202">
                    <a:moveTo>
                      <a:pt x="253" y="27"/>
                    </a:moveTo>
                    <a:cubicBezTo>
                      <a:pt x="238" y="39"/>
                      <a:pt x="218" y="49"/>
                      <a:pt x="201" y="59"/>
                    </a:cubicBezTo>
                    <a:cubicBezTo>
                      <a:pt x="195" y="62"/>
                      <a:pt x="190" y="67"/>
                      <a:pt x="185" y="70"/>
                    </a:cubicBezTo>
                    <a:cubicBezTo>
                      <a:pt x="157" y="86"/>
                      <a:pt x="128" y="100"/>
                      <a:pt x="101" y="118"/>
                    </a:cubicBezTo>
                    <a:cubicBezTo>
                      <a:pt x="84" y="129"/>
                      <a:pt x="69" y="143"/>
                      <a:pt x="52" y="155"/>
                    </a:cubicBezTo>
                    <a:cubicBezTo>
                      <a:pt x="54" y="156"/>
                      <a:pt x="56" y="156"/>
                      <a:pt x="54" y="158"/>
                    </a:cubicBezTo>
                    <a:cubicBezTo>
                      <a:pt x="52" y="157"/>
                      <a:pt x="54" y="154"/>
                      <a:pt x="51" y="155"/>
                    </a:cubicBezTo>
                    <a:cubicBezTo>
                      <a:pt x="53" y="157"/>
                      <a:pt x="52" y="161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1" y="165"/>
                      <a:pt x="29" y="170"/>
                      <a:pt x="28" y="176"/>
                    </a:cubicBezTo>
                    <a:cubicBezTo>
                      <a:pt x="27" y="176"/>
                      <a:pt x="27" y="175"/>
                      <a:pt x="25" y="175"/>
                    </a:cubicBezTo>
                    <a:cubicBezTo>
                      <a:pt x="17" y="184"/>
                      <a:pt x="6" y="188"/>
                      <a:pt x="0" y="199"/>
                    </a:cubicBezTo>
                    <a:cubicBezTo>
                      <a:pt x="1" y="200"/>
                      <a:pt x="1" y="202"/>
                      <a:pt x="3" y="202"/>
                    </a:cubicBezTo>
                    <a:cubicBezTo>
                      <a:pt x="9" y="200"/>
                      <a:pt x="15" y="196"/>
                      <a:pt x="21" y="193"/>
                    </a:cubicBezTo>
                    <a:cubicBezTo>
                      <a:pt x="19" y="192"/>
                      <a:pt x="19" y="190"/>
                      <a:pt x="19" y="188"/>
                    </a:cubicBezTo>
                    <a:cubicBezTo>
                      <a:pt x="28" y="178"/>
                      <a:pt x="39" y="175"/>
                      <a:pt x="46" y="163"/>
                    </a:cubicBezTo>
                    <a:cubicBezTo>
                      <a:pt x="61" y="159"/>
                      <a:pt x="70" y="146"/>
                      <a:pt x="83" y="140"/>
                    </a:cubicBezTo>
                    <a:cubicBezTo>
                      <a:pt x="83" y="139"/>
                      <a:pt x="83" y="138"/>
                      <a:pt x="83" y="136"/>
                    </a:cubicBezTo>
                    <a:cubicBezTo>
                      <a:pt x="85" y="137"/>
                      <a:pt x="87" y="137"/>
                      <a:pt x="88" y="136"/>
                    </a:cubicBezTo>
                    <a:cubicBezTo>
                      <a:pt x="118" y="109"/>
                      <a:pt x="153" y="94"/>
                      <a:pt x="188" y="73"/>
                    </a:cubicBezTo>
                    <a:cubicBezTo>
                      <a:pt x="190" y="72"/>
                      <a:pt x="192" y="72"/>
                      <a:pt x="194" y="72"/>
                    </a:cubicBezTo>
                    <a:cubicBezTo>
                      <a:pt x="204" y="62"/>
                      <a:pt x="220" y="59"/>
                      <a:pt x="229" y="48"/>
                    </a:cubicBezTo>
                    <a:cubicBezTo>
                      <a:pt x="250" y="36"/>
                      <a:pt x="268" y="21"/>
                      <a:pt x="289" y="9"/>
                    </a:cubicBezTo>
                    <a:cubicBezTo>
                      <a:pt x="290" y="11"/>
                      <a:pt x="291" y="12"/>
                      <a:pt x="293" y="12"/>
                    </a:cubicBezTo>
                    <a:cubicBezTo>
                      <a:pt x="294" y="6"/>
                      <a:pt x="300" y="5"/>
                      <a:pt x="297" y="0"/>
                    </a:cubicBezTo>
                    <a:cubicBezTo>
                      <a:pt x="280" y="5"/>
                      <a:pt x="267" y="16"/>
                      <a:pt x="253" y="27"/>
                    </a:cubicBezTo>
                    <a:close/>
                    <a:moveTo>
                      <a:pt x="72" y="144"/>
                    </a:moveTo>
                    <a:cubicBezTo>
                      <a:pt x="70" y="141"/>
                      <a:pt x="76" y="141"/>
                      <a:pt x="77" y="139"/>
                    </a:cubicBezTo>
                    <a:cubicBezTo>
                      <a:pt x="79" y="141"/>
                      <a:pt x="73" y="142"/>
                      <a:pt x="72" y="144"/>
                    </a:cubicBezTo>
                    <a:close/>
                    <a:moveTo>
                      <a:pt x="130" y="105"/>
                    </a:moveTo>
                    <a:cubicBezTo>
                      <a:pt x="129" y="104"/>
                      <a:pt x="129" y="104"/>
                      <a:pt x="128" y="104"/>
                    </a:cubicBezTo>
                    <a:cubicBezTo>
                      <a:pt x="128" y="101"/>
                      <a:pt x="129" y="100"/>
                      <a:pt x="132" y="100"/>
                    </a:cubicBezTo>
                    <a:cubicBezTo>
                      <a:pt x="130" y="102"/>
                      <a:pt x="130" y="102"/>
                      <a:pt x="130" y="105"/>
                    </a:cubicBezTo>
                    <a:close/>
                    <a:moveTo>
                      <a:pt x="199" y="64"/>
                    </a:moveTo>
                    <a:cubicBezTo>
                      <a:pt x="201" y="63"/>
                      <a:pt x="203" y="61"/>
                      <a:pt x="204" y="59"/>
                    </a:cubicBezTo>
                    <a:cubicBezTo>
                      <a:pt x="207" y="62"/>
                      <a:pt x="207" y="58"/>
                      <a:pt x="211" y="58"/>
                    </a:cubicBezTo>
                    <a:cubicBezTo>
                      <a:pt x="210" y="59"/>
                      <a:pt x="203" y="64"/>
                      <a:pt x="199" y="64"/>
                    </a:cubicBezTo>
                    <a:close/>
                    <a:moveTo>
                      <a:pt x="213" y="55"/>
                    </a:moveTo>
                    <a:cubicBezTo>
                      <a:pt x="214" y="52"/>
                      <a:pt x="216" y="56"/>
                      <a:pt x="217" y="53"/>
                    </a:cubicBezTo>
                    <a:cubicBezTo>
                      <a:pt x="218" y="53"/>
                      <a:pt x="219" y="53"/>
                      <a:pt x="219" y="53"/>
                    </a:cubicBezTo>
                    <a:cubicBezTo>
                      <a:pt x="218" y="55"/>
                      <a:pt x="215" y="57"/>
                      <a:pt x="21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4"/>
              <p:cNvSpPr/>
              <p:nvPr/>
            </p:nvSpPr>
            <p:spPr bwMode="auto">
              <a:xfrm>
                <a:off x="5359400" y="2243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5"/>
              <p:cNvSpPr>
                <a:spLocks noEditPoints="1"/>
              </p:cNvSpPr>
              <p:nvPr/>
            </p:nvSpPr>
            <p:spPr bwMode="auto">
              <a:xfrm>
                <a:off x="5110163" y="1903413"/>
                <a:ext cx="1414463" cy="1122363"/>
              </a:xfrm>
              <a:custGeom>
                <a:avLst/>
                <a:gdLst>
                  <a:gd name="T0" fmla="*/ 631 w 655"/>
                  <a:gd name="T1" fmla="*/ 143 h 522"/>
                  <a:gd name="T2" fmla="*/ 626 w 655"/>
                  <a:gd name="T3" fmla="*/ 130 h 522"/>
                  <a:gd name="T4" fmla="*/ 590 w 655"/>
                  <a:gd name="T5" fmla="*/ 93 h 522"/>
                  <a:gd name="T6" fmla="*/ 513 w 655"/>
                  <a:gd name="T7" fmla="*/ 90 h 522"/>
                  <a:gd name="T8" fmla="*/ 497 w 655"/>
                  <a:gd name="T9" fmla="*/ 44 h 522"/>
                  <a:gd name="T10" fmla="*/ 368 w 655"/>
                  <a:gd name="T11" fmla="*/ 6 h 522"/>
                  <a:gd name="T12" fmla="*/ 277 w 655"/>
                  <a:gd name="T13" fmla="*/ 31 h 522"/>
                  <a:gd name="T14" fmla="*/ 178 w 655"/>
                  <a:gd name="T15" fmla="*/ 79 h 522"/>
                  <a:gd name="T16" fmla="*/ 115 w 655"/>
                  <a:gd name="T17" fmla="*/ 158 h 522"/>
                  <a:gd name="T18" fmla="*/ 117 w 655"/>
                  <a:gd name="T19" fmla="*/ 161 h 522"/>
                  <a:gd name="T20" fmla="*/ 106 w 655"/>
                  <a:gd name="T21" fmla="*/ 174 h 522"/>
                  <a:gd name="T22" fmla="*/ 30 w 655"/>
                  <a:gd name="T23" fmla="*/ 275 h 522"/>
                  <a:gd name="T24" fmla="*/ 15 w 655"/>
                  <a:gd name="T25" fmla="*/ 315 h 522"/>
                  <a:gd name="T26" fmla="*/ 42 w 655"/>
                  <a:gd name="T27" fmla="*/ 472 h 522"/>
                  <a:gd name="T28" fmla="*/ 84 w 655"/>
                  <a:gd name="T29" fmla="*/ 497 h 522"/>
                  <a:gd name="T30" fmla="*/ 130 w 655"/>
                  <a:gd name="T31" fmla="*/ 513 h 522"/>
                  <a:gd name="T32" fmla="*/ 263 w 655"/>
                  <a:gd name="T33" fmla="*/ 520 h 522"/>
                  <a:gd name="T34" fmla="*/ 359 w 655"/>
                  <a:gd name="T35" fmla="*/ 484 h 522"/>
                  <a:gd name="T36" fmla="*/ 453 w 655"/>
                  <a:gd name="T37" fmla="*/ 468 h 522"/>
                  <a:gd name="T38" fmla="*/ 574 w 655"/>
                  <a:gd name="T39" fmla="*/ 390 h 522"/>
                  <a:gd name="T40" fmla="*/ 614 w 655"/>
                  <a:gd name="T41" fmla="*/ 341 h 522"/>
                  <a:gd name="T42" fmla="*/ 642 w 655"/>
                  <a:gd name="T43" fmla="*/ 277 h 522"/>
                  <a:gd name="T44" fmla="*/ 654 w 655"/>
                  <a:gd name="T45" fmla="*/ 201 h 522"/>
                  <a:gd name="T46" fmla="*/ 643 w 655"/>
                  <a:gd name="T47" fmla="*/ 255 h 522"/>
                  <a:gd name="T48" fmla="*/ 626 w 655"/>
                  <a:gd name="T49" fmla="*/ 313 h 522"/>
                  <a:gd name="T50" fmla="*/ 562 w 655"/>
                  <a:gd name="T51" fmla="*/ 394 h 522"/>
                  <a:gd name="T52" fmla="*/ 530 w 655"/>
                  <a:gd name="T53" fmla="*/ 422 h 522"/>
                  <a:gd name="T54" fmla="*/ 450 w 655"/>
                  <a:gd name="T55" fmla="*/ 462 h 522"/>
                  <a:gd name="T56" fmla="*/ 368 w 655"/>
                  <a:gd name="T57" fmla="*/ 473 h 522"/>
                  <a:gd name="T58" fmla="*/ 263 w 655"/>
                  <a:gd name="T59" fmla="*/ 514 h 522"/>
                  <a:gd name="T60" fmla="*/ 174 w 655"/>
                  <a:gd name="T61" fmla="*/ 515 h 522"/>
                  <a:gd name="T62" fmla="*/ 87 w 655"/>
                  <a:gd name="T63" fmla="*/ 490 h 522"/>
                  <a:gd name="T64" fmla="*/ 27 w 655"/>
                  <a:gd name="T65" fmla="*/ 448 h 522"/>
                  <a:gd name="T66" fmla="*/ 6 w 655"/>
                  <a:gd name="T67" fmla="*/ 385 h 522"/>
                  <a:gd name="T68" fmla="*/ 8 w 655"/>
                  <a:gd name="T69" fmla="*/ 361 h 522"/>
                  <a:gd name="T70" fmla="*/ 24 w 655"/>
                  <a:gd name="T71" fmla="*/ 305 h 522"/>
                  <a:gd name="T72" fmla="*/ 28 w 655"/>
                  <a:gd name="T73" fmla="*/ 296 h 522"/>
                  <a:gd name="T74" fmla="*/ 54 w 655"/>
                  <a:gd name="T75" fmla="*/ 252 h 522"/>
                  <a:gd name="T76" fmla="*/ 113 w 655"/>
                  <a:gd name="T77" fmla="*/ 201 h 522"/>
                  <a:gd name="T78" fmla="*/ 116 w 655"/>
                  <a:gd name="T79" fmla="*/ 164 h 522"/>
                  <a:gd name="T80" fmla="*/ 148 w 655"/>
                  <a:gd name="T81" fmla="*/ 111 h 522"/>
                  <a:gd name="T82" fmla="*/ 180 w 655"/>
                  <a:gd name="T83" fmla="*/ 85 h 522"/>
                  <a:gd name="T84" fmla="*/ 250 w 655"/>
                  <a:gd name="T85" fmla="*/ 43 h 522"/>
                  <a:gd name="T86" fmla="*/ 387 w 655"/>
                  <a:gd name="T87" fmla="*/ 8 h 522"/>
                  <a:gd name="T88" fmla="*/ 496 w 655"/>
                  <a:gd name="T89" fmla="*/ 53 h 522"/>
                  <a:gd name="T90" fmla="*/ 505 w 655"/>
                  <a:gd name="T91" fmla="*/ 93 h 522"/>
                  <a:gd name="T92" fmla="*/ 495 w 655"/>
                  <a:gd name="T93" fmla="*/ 117 h 522"/>
                  <a:gd name="T94" fmla="*/ 536 w 655"/>
                  <a:gd name="T95" fmla="*/ 89 h 522"/>
                  <a:gd name="T96" fmla="*/ 589 w 655"/>
                  <a:gd name="T97" fmla="*/ 101 h 522"/>
                  <a:gd name="T98" fmla="*/ 606 w 655"/>
                  <a:gd name="T99" fmla="*/ 115 h 522"/>
                  <a:gd name="T100" fmla="*/ 643 w 655"/>
                  <a:gd name="T101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5" h="522">
                    <a:moveTo>
                      <a:pt x="636" y="149"/>
                    </a:moveTo>
                    <a:cubicBezTo>
                      <a:pt x="634" y="147"/>
                      <a:pt x="631" y="144"/>
                      <a:pt x="631" y="143"/>
                    </a:cubicBezTo>
                    <a:cubicBezTo>
                      <a:pt x="630" y="141"/>
                      <a:pt x="632" y="140"/>
                      <a:pt x="631" y="138"/>
                    </a:cubicBezTo>
                    <a:cubicBezTo>
                      <a:pt x="630" y="136"/>
                      <a:pt x="628" y="133"/>
                      <a:pt x="626" y="130"/>
                    </a:cubicBezTo>
                    <a:cubicBezTo>
                      <a:pt x="620" y="122"/>
                      <a:pt x="612" y="115"/>
                      <a:pt x="607" y="109"/>
                    </a:cubicBezTo>
                    <a:cubicBezTo>
                      <a:pt x="604" y="106"/>
                      <a:pt x="595" y="96"/>
                      <a:pt x="590" y="93"/>
                    </a:cubicBezTo>
                    <a:cubicBezTo>
                      <a:pt x="585" y="89"/>
                      <a:pt x="570" y="85"/>
                      <a:pt x="565" y="84"/>
                    </a:cubicBezTo>
                    <a:cubicBezTo>
                      <a:pt x="545" y="79"/>
                      <a:pt x="531" y="87"/>
                      <a:pt x="513" y="90"/>
                    </a:cubicBezTo>
                    <a:cubicBezTo>
                      <a:pt x="514" y="86"/>
                      <a:pt x="511" y="86"/>
                      <a:pt x="510" y="84"/>
                    </a:cubicBezTo>
                    <a:cubicBezTo>
                      <a:pt x="512" y="74"/>
                      <a:pt x="504" y="54"/>
                      <a:pt x="497" y="44"/>
                    </a:cubicBezTo>
                    <a:cubicBezTo>
                      <a:pt x="483" y="27"/>
                      <a:pt x="451" y="12"/>
                      <a:pt x="428" y="6"/>
                    </a:cubicBezTo>
                    <a:cubicBezTo>
                      <a:pt x="406" y="0"/>
                      <a:pt x="388" y="4"/>
                      <a:pt x="368" y="6"/>
                    </a:cubicBezTo>
                    <a:cubicBezTo>
                      <a:pt x="334" y="9"/>
                      <a:pt x="301" y="18"/>
                      <a:pt x="276" y="27"/>
                    </a:cubicBezTo>
                    <a:cubicBezTo>
                      <a:pt x="275" y="30"/>
                      <a:pt x="279" y="31"/>
                      <a:pt x="277" y="31"/>
                    </a:cubicBezTo>
                    <a:cubicBezTo>
                      <a:pt x="276" y="30"/>
                      <a:pt x="275" y="29"/>
                      <a:pt x="274" y="28"/>
                    </a:cubicBezTo>
                    <a:cubicBezTo>
                      <a:pt x="241" y="40"/>
                      <a:pt x="207" y="60"/>
                      <a:pt x="178" y="79"/>
                    </a:cubicBezTo>
                    <a:cubicBezTo>
                      <a:pt x="157" y="93"/>
                      <a:pt x="150" y="101"/>
                      <a:pt x="135" y="125"/>
                    </a:cubicBezTo>
                    <a:cubicBezTo>
                      <a:pt x="128" y="136"/>
                      <a:pt x="122" y="147"/>
                      <a:pt x="115" y="158"/>
                    </a:cubicBezTo>
                    <a:cubicBezTo>
                      <a:pt x="117" y="158"/>
                      <a:pt x="119" y="159"/>
                      <a:pt x="119" y="161"/>
                    </a:cubicBezTo>
                    <a:cubicBezTo>
                      <a:pt x="118" y="161"/>
                      <a:pt x="117" y="161"/>
                      <a:pt x="117" y="161"/>
                    </a:cubicBezTo>
                    <a:cubicBezTo>
                      <a:pt x="116" y="161"/>
                      <a:pt x="115" y="159"/>
                      <a:pt x="115" y="158"/>
                    </a:cubicBezTo>
                    <a:cubicBezTo>
                      <a:pt x="112" y="163"/>
                      <a:pt x="109" y="169"/>
                      <a:pt x="106" y="174"/>
                    </a:cubicBezTo>
                    <a:cubicBezTo>
                      <a:pt x="100" y="181"/>
                      <a:pt x="105" y="191"/>
                      <a:pt x="105" y="198"/>
                    </a:cubicBezTo>
                    <a:cubicBezTo>
                      <a:pt x="75" y="215"/>
                      <a:pt x="48" y="245"/>
                      <a:pt x="30" y="275"/>
                    </a:cubicBezTo>
                    <a:cubicBezTo>
                      <a:pt x="25" y="284"/>
                      <a:pt x="19" y="297"/>
                      <a:pt x="16" y="305"/>
                    </a:cubicBezTo>
                    <a:cubicBezTo>
                      <a:pt x="16" y="308"/>
                      <a:pt x="16" y="312"/>
                      <a:pt x="15" y="315"/>
                    </a:cubicBezTo>
                    <a:cubicBezTo>
                      <a:pt x="11" y="340"/>
                      <a:pt x="1" y="362"/>
                      <a:pt x="1" y="385"/>
                    </a:cubicBezTo>
                    <a:cubicBezTo>
                      <a:pt x="0" y="424"/>
                      <a:pt x="18" y="448"/>
                      <a:pt x="42" y="472"/>
                    </a:cubicBezTo>
                    <a:cubicBezTo>
                      <a:pt x="52" y="478"/>
                      <a:pt x="63" y="488"/>
                      <a:pt x="79" y="492"/>
                    </a:cubicBezTo>
                    <a:cubicBezTo>
                      <a:pt x="79" y="495"/>
                      <a:pt x="83" y="495"/>
                      <a:pt x="84" y="497"/>
                    </a:cubicBezTo>
                    <a:cubicBezTo>
                      <a:pt x="95" y="498"/>
                      <a:pt x="105" y="506"/>
                      <a:pt x="116" y="510"/>
                    </a:cubicBezTo>
                    <a:cubicBezTo>
                      <a:pt x="120" y="512"/>
                      <a:pt x="126" y="512"/>
                      <a:pt x="130" y="513"/>
                    </a:cubicBezTo>
                    <a:cubicBezTo>
                      <a:pt x="147" y="517"/>
                      <a:pt x="161" y="522"/>
                      <a:pt x="178" y="522"/>
                    </a:cubicBezTo>
                    <a:cubicBezTo>
                      <a:pt x="205" y="522"/>
                      <a:pt x="235" y="521"/>
                      <a:pt x="263" y="520"/>
                    </a:cubicBezTo>
                    <a:cubicBezTo>
                      <a:pt x="290" y="512"/>
                      <a:pt x="312" y="496"/>
                      <a:pt x="335" y="483"/>
                    </a:cubicBezTo>
                    <a:cubicBezTo>
                      <a:pt x="341" y="484"/>
                      <a:pt x="351" y="480"/>
                      <a:pt x="359" y="484"/>
                    </a:cubicBezTo>
                    <a:cubicBezTo>
                      <a:pt x="393" y="474"/>
                      <a:pt x="420" y="483"/>
                      <a:pt x="446" y="469"/>
                    </a:cubicBezTo>
                    <a:cubicBezTo>
                      <a:pt x="447" y="467"/>
                      <a:pt x="451" y="468"/>
                      <a:pt x="453" y="468"/>
                    </a:cubicBezTo>
                    <a:cubicBezTo>
                      <a:pt x="477" y="458"/>
                      <a:pt x="503" y="450"/>
                      <a:pt x="522" y="434"/>
                    </a:cubicBezTo>
                    <a:cubicBezTo>
                      <a:pt x="540" y="421"/>
                      <a:pt x="560" y="406"/>
                      <a:pt x="574" y="390"/>
                    </a:cubicBezTo>
                    <a:cubicBezTo>
                      <a:pt x="579" y="389"/>
                      <a:pt x="580" y="385"/>
                      <a:pt x="583" y="382"/>
                    </a:cubicBezTo>
                    <a:cubicBezTo>
                      <a:pt x="595" y="370"/>
                      <a:pt x="604" y="356"/>
                      <a:pt x="614" y="341"/>
                    </a:cubicBezTo>
                    <a:cubicBezTo>
                      <a:pt x="621" y="330"/>
                      <a:pt x="633" y="318"/>
                      <a:pt x="638" y="308"/>
                    </a:cubicBezTo>
                    <a:cubicBezTo>
                      <a:pt x="642" y="298"/>
                      <a:pt x="640" y="287"/>
                      <a:pt x="642" y="277"/>
                    </a:cubicBezTo>
                    <a:cubicBezTo>
                      <a:pt x="644" y="266"/>
                      <a:pt x="650" y="257"/>
                      <a:pt x="652" y="246"/>
                    </a:cubicBezTo>
                    <a:cubicBezTo>
                      <a:pt x="655" y="230"/>
                      <a:pt x="653" y="216"/>
                      <a:pt x="654" y="201"/>
                    </a:cubicBezTo>
                    <a:cubicBezTo>
                      <a:pt x="648" y="185"/>
                      <a:pt x="645" y="166"/>
                      <a:pt x="636" y="149"/>
                    </a:cubicBezTo>
                    <a:close/>
                    <a:moveTo>
                      <a:pt x="643" y="255"/>
                    </a:moveTo>
                    <a:cubicBezTo>
                      <a:pt x="640" y="266"/>
                      <a:pt x="635" y="275"/>
                      <a:pt x="634" y="286"/>
                    </a:cubicBezTo>
                    <a:cubicBezTo>
                      <a:pt x="632" y="298"/>
                      <a:pt x="632" y="304"/>
                      <a:pt x="626" y="313"/>
                    </a:cubicBezTo>
                    <a:cubicBezTo>
                      <a:pt x="621" y="320"/>
                      <a:pt x="619" y="328"/>
                      <a:pt x="612" y="332"/>
                    </a:cubicBezTo>
                    <a:cubicBezTo>
                      <a:pt x="598" y="355"/>
                      <a:pt x="582" y="377"/>
                      <a:pt x="562" y="394"/>
                    </a:cubicBezTo>
                    <a:cubicBezTo>
                      <a:pt x="554" y="401"/>
                      <a:pt x="545" y="406"/>
                      <a:pt x="537" y="413"/>
                    </a:cubicBezTo>
                    <a:cubicBezTo>
                      <a:pt x="534" y="415"/>
                      <a:pt x="533" y="419"/>
                      <a:pt x="530" y="422"/>
                    </a:cubicBezTo>
                    <a:cubicBezTo>
                      <a:pt x="522" y="428"/>
                      <a:pt x="511" y="434"/>
                      <a:pt x="500" y="439"/>
                    </a:cubicBezTo>
                    <a:cubicBezTo>
                      <a:pt x="483" y="448"/>
                      <a:pt x="469" y="454"/>
                      <a:pt x="450" y="462"/>
                    </a:cubicBezTo>
                    <a:cubicBezTo>
                      <a:pt x="434" y="464"/>
                      <a:pt x="418" y="472"/>
                      <a:pt x="401" y="472"/>
                    </a:cubicBezTo>
                    <a:cubicBezTo>
                      <a:pt x="390" y="472"/>
                      <a:pt x="379" y="471"/>
                      <a:pt x="368" y="473"/>
                    </a:cubicBezTo>
                    <a:cubicBezTo>
                      <a:pt x="360" y="474"/>
                      <a:pt x="348" y="476"/>
                      <a:pt x="336" y="472"/>
                    </a:cubicBezTo>
                    <a:cubicBezTo>
                      <a:pt x="314" y="489"/>
                      <a:pt x="290" y="504"/>
                      <a:pt x="263" y="514"/>
                    </a:cubicBezTo>
                    <a:cubicBezTo>
                      <a:pt x="245" y="517"/>
                      <a:pt x="223" y="512"/>
                      <a:pt x="204" y="513"/>
                    </a:cubicBezTo>
                    <a:cubicBezTo>
                      <a:pt x="193" y="514"/>
                      <a:pt x="184" y="516"/>
                      <a:pt x="174" y="515"/>
                    </a:cubicBezTo>
                    <a:cubicBezTo>
                      <a:pt x="156" y="515"/>
                      <a:pt x="136" y="509"/>
                      <a:pt x="119" y="503"/>
                    </a:cubicBezTo>
                    <a:cubicBezTo>
                      <a:pt x="110" y="500"/>
                      <a:pt x="97" y="495"/>
                      <a:pt x="87" y="490"/>
                    </a:cubicBezTo>
                    <a:cubicBezTo>
                      <a:pt x="70" y="482"/>
                      <a:pt x="57" y="471"/>
                      <a:pt x="43" y="463"/>
                    </a:cubicBezTo>
                    <a:cubicBezTo>
                      <a:pt x="39" y="461"/>
                      <a:pt x="34" y="451"/>
                      <a:pt x="27" y="448"/>
                    </a:cubicBezTo>
                    <a:cubicBezTo>
                      <a:pt x="28" y="444"/>
                      <a:pt x="23" y="441"/>
                      <a:pt x="21" y="438"/>
                    </a:cubicBezTo>
                    <a:cubicBezTo>
                      <a:pt x="13" y="419"/>
                      <a:pt x="6" y="405"/>
                      <a:pt x="6" y="385"/>
                    </a:cubicBezTo>
                    <a:cubicBezTo>
                      <a:pt x="7" y="378"/>
                      <a:pt x="8" y="371"/>
                      <a:pt x="9" y="365"/>
                    </a:cubicBezTo>
                    <a:cubicBezTo>
                      <a:pt x="7" y="363"/>
                      <a:pt x="9" y="364"/>
                      <a:pt x="8" y="361"/>
                    </a:cubicBezTo>
                    <a:cubicBezTo>
                      <a:pt x="14" y="351"/>
                      <a:pt x="16" y="329"/>
                      <a:pt x="20" y="324"/>
                    </a:cubicBezTo>
                    <a:cubicBezTo>
                      <a:pt x="20" y="318"/>
                      <a:pt x="22" y="309"/>
                      <a:pt x="24" y="305"/>
                    </a:cubicBezTo>
                    <a:cubicBezTo>
                      <a:pt x="24" y="304"/>
                      <a:pt x="23" y="302"/>
                      <a:pt x="23" y="302"/>
                    </a:cubicBezTo>
                    <a:cubicBezTo>
                      <a:pt x="24" y="300"/>
                      <a:pt x="27" y="299"/>
                      <a:pt x="28" y="296"/>
                    </a:cubicBezTo>
                    <a:cubicBezTo>
                      <a:pt x="35" y="282"/>
                      <a:pt x="36" y="274"/>
                      <a:pt x="45" y="262"/>
                    </a:cubicBezTo>
                    <a:cubicBezTo>
                      <a:pt x="48" y="258"/>
                      <a:pt x="52" y="255"/>
                      <a:pt x="54" y="252"/>
                    </a:cubicBezTo>
                    <a:cubicBezTo>
                      <a:pt x="64" y="239"/>
                      <a:pt x="75" y="227"/>
                      <a:pt x="88" y="217"/>
                    </a:cubicBezTo>
                    <a:cubicBezTo>
                      <a:pt x="96" y="211"/>
                      <a:pt x="109" y="210"/>
                      <a:pt x="113" y="201"/>
                    </a:cubicBezTo>
                    <a:cubicBezTo>
                      <a:pt x="114" y="197"/>
                      <a:pt x="110" y="191"/>
                      <a:pt x="110" y="182"/>
                    </a:cubicBezTo>
                    <a:cubicBezTo>
                      <a:pt x="110" y="174"/>
                      <a:pt x="114" y="171"/>
                      <a:pt x="116" y="164"/>
                    </a:cubicBezTo>
                    <a:cubicBezTo>
                      <a:pt x="124" y="157"/>
                      <a:pt x="125" y="149"/>
                      <a:pt x="131" y="140"/>
                    </a:cubicBezTo>
                    <a:cubicBezTo>
                      <a:pt x="135" y="131"/>
                      <a:pt x="145" y="121"/>
                      <a:pt x="148" y="111"/>
                    </a:cubicBezTo>
                    <a:cubicBezTo>
                      <a:pt x="151" y="111"/>
                      <a:pt x="155" y="106"/>
                      <a:pt x="156" y="101"/>
                    </a:cubicBezTo>
                    <a:cubicBezTo>
                      <a:pt x="164" y="97"/>
                      <a:pt x="172" y="90"/>
                      <a:pt x="180" y="85"/>
                    </a:cubicBezTo>
                    <a:cubicBezTo>
                      <a:pt x="189" y="79"/>
                      <a:pt x="198" y="74"/>
                      <a:pt x="205" y="67"/>
                    </a:cubicBezTo>
                    <a:cubicBezTo>
                      <a:pt x="219" y="61"/>
                      <a:pt x="237" y="49"/>
                      <a:pt x="250" y="43"/>
                    </a:cubicBezTo>
                    <a:cubicBezTo>
                      <a:pt x="283" y="32"/>
                      <a:pt x="318" y="16"/>
                      <a:pt x="358" y="10"/>
                    </a:cubicBezTo>
                    <a:cubicBezTo>
                      <a:pt x="367" y="9"/>
                      <a:pt x="378" y="9"/>
                      <a:pt x="387" y="8"/>
                    </a:cubicBezTo>
                    <a:cubicBezTo>
                      <a:pt x="404" y="6"/>
                      <a:pt x="421" y="9"/>
                      <a:pt x="436" y="14"/>
                    </a:cubicBezTo>
                    <a:cubicBezTo>
                      <a:pt x="460" y="21"/>
                      <a:pt x="479" y="35"/>
                      <a:pt x="496" y="53"/>
                    </a:cubicBezTo>
                    <a:cubicBezTo>
                      <a:pt x="500" y="62"/>
                      <a:pt x="502" y="72"/>
                      <a:pt x="505" y="81"/>
                    </a:cubicBezTo>
                    <a:cubicBezTo>
                      <a:pt x="503" y="86"/>
                      <a:pt x="502" y="88"/>
                      <a:pt x="505" y="93"/>
                    </a:cubicBezTo>
                    <a:cubicBezTo>
                      <a:pt x="499" y="101"/>
                      <a:pt x="483" y="108"/>
                      <a:pt x="488" y="121"/>
                    </a:cubicBezTo>
                    <a:cubicBezTo>
                      <a:pt x="490" y="119"/>
                      <a:pt x="492" y="114"/>
                      <a:pt x="495" y="117"/>
                    </a:cubicBezTo>
                    <a:cubicBezTo>
                      <a:pt x="499" y="105"/>
                      <a:pt x="508" y="98"/>
                      <a:pt x="519" y="94"/>
                    </a:cubicBezTo>
                    <a:cubicBezTo>
                      <a:pt x="525" y="92"/>
                      <a:pt x="535" y="94"/>
                      <a:pt x="536" y="89"/>
                    </a:cubicBezTo>
                    <a:cubicBezTo>
                      <a:pt x="537" y="89"/>
                      <a:pt x="536" y="90"/>
                      <a:pt x="536" y="91"/>
                    </a:cubicBezTo>
                    <a:cubicBezTo>
                      <a:pt x="553" y="87"/>
                      <a:pt x="574" y="89"/>
                      <a:pt x="589" y="101"/>
                    </a:cubicBezTo>
                    <a:cubicBezTo>
                      <a:pt x="592" y="103"/>
                      <a:pt x="593" y="106"/>
                      <a:pt x="596" y="109"/>
                    </a:cubicBezTo>
                    <a:cubicBezTo>
                      <a:pt x="599" y="111"/>
                      <a:pt x="604" y="113"/>
                      <a:pt x="606" y="115"/>
                    </a:cubicBezTo>
                    <a:cubicBezTo>
                      <a:pt x="629" y="139"/>
                      <a:pt x="640" y="176"/>
                      <a:pt x="649" y="205"/>
                    </a:cubicBezTo>
                    <a:cubicBezTo>
                      <a:pt x="647" y="221"/>
                      <a:pt x="648" y="238"/>
                      <a:pt x="643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6"/>
              <p:cNvSpPr/>
              <p:nvPr/>
            </p:nvSpPr>
            <p:spPr bwMode="auto">
              <a:xfrm>
                <a:off x="5738813" y="2303463"/>
                <a:ext cx="227013" cy="277813"/>
              </a:xfrm>
              <a:custGeom>
                <a:avLst/>
                <a:gdLst>
                  <a:gd name="T0" fmla="*/ 60 w 105"/>
                  <a:gd name="T1" fmla="*/ 98 h 129"/>
                  <a:gd name="T2" fmla="*/ 53 w 105"/>
                  <a:gd name="T3" fmla="*/ 83 h 129"/>
                  <a:gd name="T4" fmla="*/ 80 w 105"/>
                  <a:gd name="T5" fmla="*/ 55 h 129"/>
                  <a:gd name="T6" fmla="*/ 73 w 105"/>
                  <a:gd name="T7" fmla="*/ 45 h 129"/>
                  <a:gd name="T8" fmla="*/ 45 w 105"/>
                  <a:gd name="T9" fmla="*/ 62 h 129"/>
                  <a:gd name="T10" fmla="*/ 34 w 105"/>
                  <a:gd name="T11" fmla="*/ 44 h 129"/>
                  <a:gd name="T12" fmla="*/ 68 w 105"/>
                  <a:gd name="T13" fmla="*/ 13 h 129"/>
                  <a:gd name="T14" fmla="*/ 67 w 105"/>
                  <a:gd name="T15" fmla="*/ 11 h 129"/>
                  <a:gd name="T16" fmla="*/ 45 w 105"/>
                  <a:gd name="T17" fmla="*/ 10 h 129"/>
                  <a:gd name="T18" fmla="*/ 8 w 105"/>
                  <a:gd name="T19" fmla="*/ 34 h 129"/>
                  <a:gd name="T20" fmla="*/ 1 w 105"/>
                  <a:gd name="T21" fmla="*/ 41 h 129"/>
                  <a:gd name="T22" fmla="*/ 8 w 105"/>
                  <a:gd name="T23" fmla="*/ 47 h 129"/>
                  <a:gd name="T24" fmla="*/ 25 w 105"/>
                  <a:gd name="T25" fmla="*/ 73 h 129"/>
                  <a:gd name="T26" fmla="*/ 27 w 105"/>
                  <a:gd name="T27" fmla="*/ 83 h 129"/>
                  <a:gd name="T28" fmla="*/ 31 w 105"/>
                  <a:gd name="T29" fmla="*/ 87 h 129"/>
                  <a:gd name="T30" fmla="*/ 47 w 105"/>
                  <a:gd name="T31" fmla="*/ 127 h 129"/>
                  <a:gd name="T32" fmla="*/ 58 w 105"/>
                  <a:gd name="T33" fmla="*/ 129 h 129"/>
                  <a:gd name="T34" fmla="*/ 96 w 105"/>
                  <a:gd name="T35" fmla="*/ 96 h 129"/>
                  <a:gd name="T36" fmla="*/ 101 w 105"/>
                  <a:gd name="T37" fmla="*/ 94 h 129"/>
                  <a:gd name="T38" fmla="*/ 94 w 105"/>
                  <a:gd name="T39" fmla="*/ 73 h 129"/>
                  <a:gd name="T40" fmla="*/ 60 w 105"/>
                  <a:gd name="T41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29">
                    <a:moveTo>
                      <a:pt x="60" y="98"/>
                    </a:moveTo>
                    <a:cubicBezTo>
                      <a:pt x="57" y="93"/>
                      <a:pt x="55" y="88"/>
                      <a:pt x="53" y="83"/>
                    </a:cubicBezTo>
                    <a:cubicBezTo>
                      <a:pt x="62" y="73"/>
                      <a:pt x="75" y="66"/>
                      <a:pt x="80" y="55"/>
                    </a:cubicBezTo>
                    <a:cubicBezTo>
                      <a:pt x="77" y="53"/>
                      <a:pt x="77" y="48"/>
                      <a:pt x="73" y="45"/>
                    </a:cubicBezTo>
                    <a:cubicBezTo>
                      <a:pt x="60" y="46"/>
                      <a:pt x="54" y="56"/>
                      <a:pt x="45" y="62"/>
                    </a:cubicBezTo>
                    <a:cubicBezTo>
                      <a:pt x="42" y="56"/>
                      <a:pt x="37" y="51"/>
                      <a:pt x="34" y="44"/>
                    </a:cubicBezTo>
                    <a:cubicBezTo>
                      <a:pt x="45" y="33"/>
                      <a:pt x="63" y="31"/>
                      <a:pt x="68" y="13"/>
                    </a:cubicBezTo>
                    <a:cubicBezTo>
                      <a:pt x="67" y="13"/>
                      <a:pt x="67" y="12"/>
                      <a:pt x="67" y="11"/>
                    </a:cubicBezTo>
                    <a:cubicBezTo>
                      <a:pt x="59" y="4"/>
                      <a:pt x="52" y="0"/>
                      <a:pt x="45" y="10"/>
                    </a:cubicBezTo>
                    <a:cubicBezTo>
                      <a:pt x="34" y="16"/>
                      <a:pt x="18" y="24"/>
                      <a:pt x="8" y="34"/>
                    </a:cubicBezTo>
                    <a:cubicBezTo>
                      <a:pt x="3" y="34"/>
                      <a:pt x="0" y="37"/>
                      <a:pt x="1" y="41"/>
                    </a:cubicBezTo>
                    <a:cubicBezTo>
                      <a:pt x="1" y="45"/>
                      <a:pt x="5" y="43"/>
                      <a:pt x="8" y="47"/>
                    </a:cubicBezTo>
                    <a:cubicBezTo>
                      <a:pt x="12" y="50"/>
                      <a:pt x="22" y="67"/>
                      <a:pt x="25" y="73"/>
                    </a:cubicBezTo>
                    <a:cubicBezTo>
                      <a:pt x="26" y="75"/>
                      <a:pt x="26" y="80"/>
                      <a:pt x="27" y="83"/>
                    </a:cubicBezTo>
                    <a:cubicBezTo>
                      <a:pt x="28" y="85"/>
                      <a:pt x="30" y="85"/>
                      <a:pt x="31" y="87"/>
                    </a:cubicBezTo>
                    <a:cubicBezTo>
                      <a:pt x="38" y="101"/>
                      <a:pt x="38" y="118"/>
                      <a:pt x="47" y="127"/>
                    </a:cubicBezTo>
                    <a:cubicBezTo>
                      <a:pt x="51" y="127"/>
                      <a:pt x="53" y="129"/>
                      <a:pt x="58" y="129"/>
                    </a:cubicBezTo>
                    <a:cubicBezTo>
                      <a:pt x="72" y="119"/>
                      <a:pt x="84" y="108"/>
                      <a:pt x="96" y="96"/>
                    </a:cubicBezTo>
                    <a:cubicBezTo>
                      <a:pt x="98" y="96"/>
                      <a:pt x="100" y="95"/>
                      <a:pt x="101" y="94"/>
                    </a:cubicBezTo>
                    <a:cubicBezTo>
                      <a:pt x="105" y="84"/>
                      <a:pt x="95" y="81"/>
                      <a:pt x="94" y="73"/>
                    </a:cubicBezTo>
                    <a:cubicBezTo>
                      <a:pt x="80" y="78"/>
                      <a:pt x="74" y="93"/>
                      <a:pt x="6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"/>
              <p:cNvSpPr>
                <a:spLocks noEditPoints="1"/>
              </p:cNvSpPr>
              <p:nvPr/>
            </p:nvSpPr>
            <p:spPr bwMode="auto">
              <a:xfrm>
                <a:off x="5481638" y="2447925"/>
                <a:ext cx="282575" cy="263525"/>
              </a:xfrm>
              <a:custGeom>
                <a:avLst/>
                <a:gdLst>
                  <a:gd name="T0" fmla="*/ 105 w 131"/>
                  <a:gd name="T1" fmla="*/ 10 h 123"/>
                  <a:gd name="T2" fmla="*/ 88 w 131"/>
                  <a:gd name="T3" fmla="*/ 2 h 123"/>
                  <a:gd name="T4" fmla="*/ 38 w 131"/>
                  <a:gd name="T5" fmla="*/ 14 h 123"/>
                  <a:gd name="T6" fmla="*/ 26 w 131"/>
                  <a:gd name="T7" fmla="*/ 35 h 123"/>
                  <a:gd name="T8" fmla="*/ 70 w 131"/>
                  <a:gd name="T9" fmla="*/ 112 h 123"/>
                  <a:gd name="T10" fmla="*/ 77 w 131"/>
                  <a:gd name="T11" fmla="*/ 123 h 123"/>
                  <a:gd name="T12" fmla="*/ 89 w 131"/>
                  <a:gd name="T13" fmla="*/ 110 h 123"/>
                  <a:gd name="T14" fmla="*/ 112 w 131"/>
                  <a:gd name="T15" fmla="*/ 83 h 123"/>
                  <a:gd name="T16" fmla="*/ 124 w 131"/>
                  <a:gd name="T17" fmla="*/ 65 h 123"/>
                  <a:gd name="T18" fmla="*/ 125 w 131"/>
                  <a:gd name="T19" fmla="*/ 21 h 123"/>
                  <a:gd name="T20" fmla="*/ 105 w 131"/>
                  <a:gd name="T21" fmla="*/ 10 h 123"/>
                  <a:gd name="T22" fmla="*/ 79 w 131"/>
                  <a:gd name="T23" fmla="*/ 81 h 123"/>
                  <a:gd name="T24" fmla="*/ 65 w 131"/>
                  <a:gd name="T25" fmla="*/ 63 h 123"/>
                  <a:gd name="T26" fmla="*/ 47 w 131"/>
                  <a:gd name="T27" fmla="*/ 38 h 123"/>
                  <a:gd name="T28" fmla="*/ 65 w 131"/>
                  <a:gd name="T29" fmla="*/ 23 h 123"/>
                  <a:gd name="T30" fmla="*/ 107 w 131"/>
                  <a:gd name="T31" fmla="*/ 40 h 123"/>
                  <a:gd name="T32" fmla="*/ 79 w 131"/>
                  <a:gd name="T33" fmla="*/ 8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23">
                    <a:moveTo>
                      <a:pt x="105" y="10"/>
                    </a:moveTo>
                    <a:cubicBezTo>
                      <a:pt x="99" y="7"/>
                      <a:pt x="94" y="3"/>
                      <a:pt x="88" y="2"/>
                    </a:cubicBezTo>
                    <a:cubicBezTo>
                      <a:pt x="73" y="0"/>
                      <a:pt x="51" y="6"/>
                      <a:pt x="38" y="14"/>
                    </a:cubicBezTo>
                    <a:cubicBezTo>
                      <a:pt x="32" y="18"/>
                      <a:pt x="0" y="37"/>
                      <a:pt x="26" y="35"/>
                    </a:cubicBezTo>
                    <a:cubicBezTo>
                      <a:pt x="42" y="60"/>
                      <a:pt x="60" y="82"/>
                      <a:pt x="70" y="112"/>
                    </a:cubicBezTo>
                    <a:cubicBezTo>
                      <a:pt x="80" y="111"/>
                      <a:pt x="73" y="119"/>
                      <a:pt x="77" y="123"/>
                    </a:cubicBezTo>
                    <a:cubicBezTo>
                      <a:pt x="83" y="121"/>
                      <a:pt x="85" y="115"/>
                      <a:pt x="89" y="110"/>
                    </a:cubicBezTo>
                    <a:cubicBezTo>
                      <a:pt x="96" y="100"/>
                      <a:pt x="106" y="92"/>
                      <a:pt x="112" y="83"/>
                    </a:cubicBezTo>
                    <a:cubicBezTo>
                      <a:pt x="116" y="77"/>
                      <a:pt x="121" y="71"/>
                      <a:pt x="124" y="65"/>
                    </a:cubicBezTo>
                    <a:cubicBezTo>
                      <a:pt x="131" y="52"/>
                      <a:pt x="131" y="31"/>
                      <a:pt x="125" y="21"/>
                    </a:cubicBezTo>
                    <a:cubicBezTo>
                      <a:pt x="120" y="15"/>
                      <a:pt x="113" y="14"/>
                      <a:pt x="105" y="10"/>
                    </a:cubicBezTo>
                    <a:close/>
                    <a:moveTo>
                      <a:pt x="79" y="81"/>
                    </a:moveTo>
                    <a:cubicBezTo>
                      <a:pt x="72" y="76"/>
                      <a:pt x="69" y="68"/>
                      <a:pt x="65" y="63"/>
                    </a:cubicBezTo>
                    <a:cubicBezTo>
                      <a:pt x="60" y="55"/>
                      <a:pt x="45" y="48"/>
                      <a:pt x="47" y="38"/>
                    </a:cubicBezTo>
                    <a:cubicBezTo>
                      <a:pt x="48" y="33"/>
                      <a:pt x="60" y="25"/>
                      <a:pt x="65" y="23"/>
                    </a:cubicBezTo>
                    <a:cubicBezTo>
                      <a:pt x="80" y="17"/>
                      <a:pt x="103" y="24"/>
                      <a:pt x="107" y="40"/>
                    </a:cubicBezTo>
                    <a:cubicBezTo>
                      <a:pt x="101" y="59"/>
                      <a:pt x="90" y="70"/>
                      <a:pt x="7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8"/>
              <p:cNvSpPr>
                <a:spLocks noEditPoints="1"/>
              </p:cNvSpPr>
              <p:nvPr/>
            </p:nvSpPr>
            <p:spPr bwMode="auto">
              <a:xfrm>
                <a:off x="6122988" y="2889250"/>
                <a:ext cx="276225" cy="265113"/>
              </a:xfrm>
              <a:custGeom>
                <a:avLst/>
                <a:gdLst>
                  <a:gd name="T0" fmla="*/ 92 w 128"/>
                  <a:gd name="T1" fmla="*/ 4 h 123"/>
                  <a:gd name="T2" fmla="*/ 89 w 128"/>
                  <a:gd name="T3" fmla="*/ 1 h 123"/>
                  <a:gd name="T4" fmla="*/ 28 w 128"/>
                  <a:gd name="T5" fmla="*/ 32 h 123"/>
                  <a:gd name="T6" fmla="*/ 8 w 128"/>
                  <a:gd name="T7" fmla="*/ 60 h 123"/>
                  <a:gd name="T8" fmla="*/ 1 w 128"/>
                  <a:gd name="T9" fmla="*/ 88 h 123"/>
                  <a:gd name="T10" fmla="*/ 3 w 128"/>
                  <a:gd name="T11" fmla="*/ 103 h 123"/>
                  <a:gd name="T12" fmla="*/ 14 w 128"/>
                  <a:gd name="T13" fmla="*/ 115 h 123"/>
                  <a:gd name="T14" fmla="*/ 46 w 128"/>
                  <a:gd name="T15" fmla="*/ 118 h 123"/>
                  <a:gd name="T16" fmla="*/ 98 w 128"/>
                  <a:gd name="T17" fmla="*/ 86 h 123"/>
                  <a:gd name="T18" fmla="*/ 107 w 128"/>
                  <a:gd name="T19" fmla="*/ 75 h 123"/>
                  <a:gd name="T20" fmla="*/ 110 w 128"/>
                  <a:gd name="T21" fmla="*/ 74 h 123"/>
                  <a:gd name="T22" fmla="*/ 125 w 128"/>
                  <a:gd name="T23" fmla="*/ 43 h 123"/>
                  <a:gd name="T24" fmla="*/ 121 w 128"/>
                  <a:gd name="T25" fmla="*/ 13 h 123"/>
                  <a:gd name="T26" fmla="*/ 92 w 128"/>
                  <a:gd name="T27" fmla="*/ 4 h 123"/>
                  <a:gd name="T28" fmla="*/ 87 w 128"/>
                  <a:gd name="T29" fmla="*/ 89 h 123"/>
                  <a:gd name="T30" fmla="*/ 32 w 128"/>
                  <a:gd name="T31" fmla="*/ 114 h 123"/>
                  <a:gd name="T32" fmla="*/ 8 w 128"/>
                  <a:gd name="T33" fmla="*/ 94 h 123"/>
                  <a:gd name="T34" fmla="*/ 7 w 128"/>
                  <a:gd name="T35" fmla="*/ 82 h 123"/>
                  <a:gd name="T36" fmla="*/ 10 w 128"/>
                  <a:gd name="T37" fmla="*/ 78 h 123"/>
                  <a:gd name="T38" fmla="*/ 17 w 128"/>
                  <a:gd name="T39" fmla="*/ 52 h 123"/>
                  <a:gd name="T40" fmla="*/ 25 w 128"/>
                  <a:gd name="T41" fmla="*/ 44 h 123"/>
                  <a:gd name="T42" fmla="*/ 41 w 128"/>
                  <a:gd name="T43" fmla="*/ 25 h 123"/>
                  <a:gd name="T44" fmla="*/ 81 w 128"/>
                  <a:gd name="T45" fmla="*/ 5 h 123"/>
                  <a:gd name="T46" fmla="*/ 76 w 128"/>
                  <a:gd name="T47" fmla="*/ 13 h 123"/>
                  <a:gd name="T48" fmla="*/ 116 w 128"/>
                  <a:gd name="T49" fmla="*/ 19 h 123"/>
                  <a:gd name="T50" fmla="*/ 87 w 128"/>
                  <a:gd name="T51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3">
                    <a:moveTo>
                      <a:pt x="92" y="4"/>
                    </a:moveTo>
                    <a:cubicBezTo>
                      <a:pt x="89" y="4"/>
                      <a:pt x="92" y="0"/>
                      <a:pt x="89" y="1"/>
                    </a:cubicBezTo>
                    <a:cubicBezTo>
                      <a:pt x="59" y="1"/>
                      <a:pt x="43" y="17"/>
                      <a:pt x="28" y="32"/>
                    </a:cubicBezTo>
                    <a:cubicBezTo>
                      <a:pt x="23" y="38"/>
                      <a:pt x="13" y="48"/>
                      <a:pt x="8" y="60"/>
                    </a:cubicBezTo>
                    <a:cubicBezTo>
                      <a:pt x="6" y="67"/>
                      <a:pt x="3" y="80"/>
                      <a:pt x="1" y="88"/>
                    </a:cubicBezTo>
                    <a:cubicBezTo>
                      <a:pt x="0" y="91"/>
                      <a:pt x="2" y="100"/>
                      <a:pt x="3" y="103"/>
                    </a:cubicBezTo>
                    <a:cubicBezTo>
                      <a:pt x="4" y="104"/>
                      <a:pt x="12" y="114"/>
                      <a:pt x="14" y="115"/>
                    </a:cubicBezTo>
                    <a:cubicBezTo>
                      <a:pt x="23" y="123"/>
                      <a:pt x="35" y="122"/>
                      <a:pt x="46" y="118"/>
                    </a:cubicBezTo>
                    <a:cubicBezTo>
                      <a:pt x="66" y="113"/>
                      <a:pt x="86" y="98"/>
                      <a:pt x="98" y="86"/>
                    </a:cubicBezTo>
                    <a:cubicBezTo>
                      <a:pt x="102" y="82"/>
                      <a:pt x="104" y="78"/>
                      <a:pt x="107" y="75"/>
                    </a:cubicBezTo>
                    <a:cubicBezTo>
                      <a:pt x="108" y="74"/>
                      <a:pt x="109" y="75"/>
                      <a:pt x="110" y="74"/>
                    </a:cubicBezTo>
                    <a:cubicBezTo>
                      <a:pt x="117" y="65"/>
                      <a:pt x="122" y="52"/>
                      <a:pt x="125" y="43"/>
                    </a:cubicBezTo>
                    <a:cubicBezTo>
                      <a:pt x="124" y="31"/>
                      <a:pt x="124" y="20"/>
                      <a:pt x="121" y="13"/>
                    </a:cubicBezTo>
                    <a:cubicBezTo>
                      <a:pt x="112" y="8"/>
                      <a:pt x="102" y="3"/>
                      <a:pt x="92" y="4"/>
                    </a:cubicBezTo>
                    <a:close/>
                    <a:moveTo>
                      <a:pt x="87" y="89"/>
                    </a:moveTo>
                    <a:cubicBezTo>
                      <a:pt x="73" y="102"/>
                      <a:pt x="46" y="114"/>
                      <a:pt x="32" y="114"/>
                    </a:cubicBezTo>
                    <a:cubicBezTo>
                      <a:pt x="19" y="114"/>
                      <a:pt x="12" y="104"/>
                      <a:pt x="8" y="94"/>
                    </a:cubicBezTo>
                    <a:cubicBezTo>
                      <a:pt x="10" y="91"/>
                      <a:pt x="7" y="83"/>
                      <a:pt x="7" y="82"/>
                    </a:cubicBezTo>
                    <a:cubicBezTo>
                      <a:pt x="7" y="81"/>
                      <a:pt x="10" y="80"/>
                      <a:pt x="10" y="78"/>
                    </a:cubicBezTo>
                    <a:cubicBezTo>
                      <a:pt x="12" y="71"/>
                      <a:pt x="14" y="60"/>
                      <a:pt x="17" y="52"/>
                    </a:cubicBezTo>
                    <a:cubicBezTo>
                      <a:pt x="19" y="50"/>
                      <a:pt x="22" y="47"/>
                      <a:pt x="25" y="44"/>
                    </a:cubicBezTo>
                    <a:cubicBezTo>
                      <a:pt x="31" y="35"/>
                      <a:pt x="32" y="33"/>
                      <a:pt x="41" y="25"/>
                    </a:cubicBezTo>
                    <a:cubicBezTo>
                      <a:pt x="51" y="16"/>
                      <a:pt x="66" y="9"/>
                      <a:pt x="81" y="5"/>
                    </a:cubicBezTo>
                    <a:cubicBezTo>
                      <a:pt x="85" y="8"/>
                      <a:pt x="78" y="10"/>
                      <a:pt x="76" y="13"/>
                    </a:cubicBezTo>
                    <a:cubicBezTo>
                      <a:pt x="87" y="12"/>
                      <a:pt x="107" y="10"/>
                      <a:pt x="116" y="19"/>
                    </a:cubicBezTo>
                    <a:cubicBezTo>
                      <a:pt x="128" y="42"/>
                      <a:pt x="106" y="73"/>
                      <a:pt x="8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6427788" y="3338513"/>
              <a:ext cx="647700" cy="1611312"/>
              <a:chOff x="6427788" y="3338513"/>
              <a:chExt cx="647700" cy="1611312"/>
            </a:xfrm>
            <a:grpFill/>
          </p:grpSpPr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6613525" y="3338513"/>
                <a:ext cx="266700" cy="344488"/>
              </a:xfrm>
              <a:custGeom>
                <a:avLst/>
                <a:gdLst>
                  <a:gd name="T0" fmla="*/ 2 w 124"/>
                  <a:gd name="T1" fmla="*/ 93 h 160"/>
                  <a:gd name="T2" fmla="*/ 88 w 124"/>
                  <a:gd name="T3" fmla="*/ 152 h 160"/>
                  <a:gd name="T4" fmla="*/ 94 w 124"/>
                  <a:gd name="T5" fmla="*/ 34 h 160"/>
                  <a:gd name="T6" fmla="*/ 90 w 124"/>
                  <a:gd name="T7" fmla="*/ 94 h 160"/>
                  <a:gd name="T8" fmla="*/ 73 w 124"/>
                  <a:gd name="T9" fmla="*/ 121 h 160"/>
                  <a:gd name="T10" fmla="*/ 30 w 124"/>
                  <a:gd name="T11" fmla="*/ 91 h 160"/>
                  <a:gd name="T12" fmla="*/ 34 w 124"/>
                  <a:gd name="T13" fmla="*/ 91 h 160"/>
                  <a:gd name="T14" fmla="*/ 38 w 124"/>
                  <a:gd name="T15" fmla="*/ 46 h 160"/>
                  <a:gd name="T16" fmla="*/ 38 w 124"/>
                  <a:gd name="T17" fmla="*/ 74 h 160"/>
                  <a:gd name="T18" fmla="*/ 63 w 124"/>
                  <a:gd name="T19" fmla="*/ 44 h 160"/>
                  <a:gd name="T20" fmla="*/ 77 w 124"/>
                  <a:gd name="T21" fmla="*/ 41 h 160"/>
                  <a:gd name="T22" fmla="*/ 88 w 124"/>
                  <a:gd name="T23" fmla="*/ 66 h 160"/>
                  <a:gd name="T24" fmla="*/ 82 w 124"/>
                  <a:gd name="T25" fmla="*/ 89 h 160"/>
                  <a:gd name="T26" fmla="*/ 85 w 124"/>
                  <a:gd name="T27" fmla="*/ 109 h 160"/>
                  <a:gd name="T28" fmla="*/ 80 w 124"/>
                  <a:gd name="T29" fmla="*/ 85 h 160"/>
                  <a:gd name="T30" fmla="*/ 63 w 124"/>
                  <a:gd name="T31" fmla="*/ 97 h 160"/>
                  <a:gd name="T32" fmla="*/ 66 w 124"/>
                  <a:gd name="T33" fmla="*/ 60 h 160"/>
                  <a:gd name="T34" fmla="*/ 68 w 124"/>
                  <a:gd name="T35" fmla="*/ 68 h 160"/>
                  <a:gd name="T36" fmla="*/ 73 w 124"/>
                  <a:gd name="T37" fmla="*/ 68 h 160"/>
                  <a:gd name="T38" fmla="*/ 75 w 124"/>
                  <a:gd name="T39" fmla="*/ 72 h 160"/>
                  <a:gd name="T40" fmla="*/ 73 w 124"/>
                  <a:gd name="T41" fmla="*/ 37 h 160"/>
                  <a:gd name="T42" fmla="*/ 61 w 124"/>
                  <a:gd name="T43" fmla="*/ 49 h 160"/>
                  <a:gd name="T44" fmla="*/ 54 w 124"/>
                  <a:gd name="T45" fmla="*/ 115 h 160"/>
                  <a:gd name="T46" fmla="*/ 55 w 124"/>
                  <a:gd name="T47" fmla="*/ 62 h 160"/>
                  <a:gd name="T48" fmla="*/ 59 w 124"/>
                  <a:gd name="T49" fmla="*/ 77 h 160"/>
                  <a:gd name="T50" fmla="*/ 62 w 124"/>
                  <a:gd name="T51" fmla="*/ 72 h 160"/>
                  <a:gd name="T52" fmla="*/ 53 w 124"/>
                  <a:gd name="T53" fmla="*/ 36 h 160"/>
                  <a:gd name="T54" fmla="*/ 50 w 124"/>
                  <a:gd name="T55" fmla="*/ 71 h 160"/>
                  <a:gd name="T56" fmla="*/ 47 w 124"/>
                  <a:gd name="T57" fmla="*/ 104 h 160"/>
                  <a:gd name="T58" fmla="*/ 53 w 124"/>
                  <a:gd name="T59" fmla="*/ 78 h 160"/>
                  <a:gd name="T60" fmla="*/ 64 w 124"/>
                  <a:gd name="T61" fmla="*/ 116 h 160"/>
                  <a:gd name="T62" fmla="*/ 69 w 124"/>
                  <a:gd name="T63" fmla="*/ 106 h 160"/>
                  <a:gd name="T64" fmla="*/ 77 w 124"/>
                  <a:gd name="T65" fmla="*/ 107 h 160"/>
                  <a:gd name="T66" fmla="*/ 80 w 124"/>
                  <a:gd name="T67" fmla="*/ 103 h 160"/>
                  <a:gd name="T68" fmla="*/ 80 w 124"/>
                  <a:gd name="T69" fmla="*/ 114 h 160"/>
                  <a:gd name="T70" fmla="*/ 86 w 124"/>
                  <a:gd name="T71" fmla="*/ 121 h 160"/>
                  <a:gd name="T72" fmla="*/ 96 w 124"/>
                  <a:gd name="T73" fmla="*/ 73 h 160"/>
                  <a:gd name="T74" fmla="*/ 98 w 124"/>
                  <a:gd name="T75" fmla="*/ 97 h 160"/>
                  <a:gd name="T76" fmla="*/ 91 w 124"/>
                  <a:gd name="T77" fmla="*/ 22 h 160"/>
                  <a:gd name="T78" fmla="*/ 77 w 124"/>
                  <a:gd name="T79" fmla="*/ 22 h 160"/>
                  <a:gd name="T80" fmla="*/ 64 w 124"/>
                  <a:gd name="T81" fmla="*/ 33 h 160"/>
                  <a:gd name="T82" fmla="*/ 61 w 124"/>
                  <a:gd name="T83" fmla="*/ 16 h 160"/>
                  <a:gd name="T84" fmla="*/ 52 w 124"/>
                  <a:gd name="T85" fmla="*/ 24 h 160"/>
                  <a:gd name="T86" fmla="*/ 41 w 124"/>
                  <a:gd name="T87" fmla="*/ 55 h 160"/>
                  <a:gd name="T88" fmla="*/ 26 w 124"/>
                  <a:gd name="T89" fmla="*/ 46 h 160"/>
                  <a:gd name="T90" fmla="*/ 6 w 124"/>
                  <a:gd name="T91" fmla="*/ 85 h 160"/>
                  <a:gd name="T92" fmla="*/ 15 w 124"/>
                  <a:gd name="T93" fmla="*/ 79 h 160"/>
                  <a:gd name="T94" fmla="*/ 24 w 124"/>
                  <a:gd name="T95" fmla="*/ 84 h 160"/>
                  <a:gd name="T96" fmla="*/ 26 w 124"/>
                  <a:gd name="T97" fmla="*/ 98 h 160"/>
                  <a:gd name="T98" fmla="*/ 33 w 124"/>
                  <a:gd name="T99" fmla="*/ 124 h 160"/>
                  <a:gd name="T100" fmla="*/ 41 w 124"/>
                  <a:gd name="T101" fmla="*/ 88 h 160"/>
                  <a:gd name="T102" fmla="*/ 55 w 124"/>
                  <a:gd name="T103" fmla="*/ 154 h 160"/>
                  <a:gd name="T104" fmla="*/ 62 w 124"/>
                  <a:gd name="T105" fmla="*/ 129 h 160"/>
                  <a:gd name="T106" fmla="*/ 76 w 124"/>
                  <a:gd name="T107" fmla="*/ 132 h 160"/>
                  <a:gd name="T108" fmla="*/ 90 w 124"/>
                  <a:gd name="T109" fmla="*/ 135 h 160"/>
                  <a:gd name="T110" fmla="*/ 99 w 124"/>
                  <a:gd name="T111" fmla="*/ 104 h 160"/>
                  <a:gd name="T112" fmla="*/ 114 w 124"/>
                  <a:gd name="T113" fmla="*/ 61 h 160"/>
                  <a:gd name="T114" fmla="*/ 107 w 124"/>
                  <a:gd name="T115" fmla="*/ 101 h 160"/>
                  <a:gd name="T116" fmla="*/ 103 w 124"/>
                  <a:gd name="T117" fmla="*/ 11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60">
                    <a:moveTo>
                      <a:pt x="94" y="19"/>
                    </a:moveTo>
                    <a:cubicBezTo>
                      <a:pt x="94" y="18"/>
                      <a:pt x="94" y="17"/>
                      <a:pt x="93" y="17"/>
                    </a:cubicBezTo>
                    <a:cubicBezTo>
                      <a:pt x="91" y="16"/>
                      <a:pt x="89" y="16"/>
                      <a:pt x="89" y="13"/>
                    </a:cubicBezTo>
                    <a:cubicBezTo>
                      <a:pt x="82" y="13"/>
                      <a:pt x="79" y="5"/>
                      <a:pt x="74" y="6"/>
                    </a:cubicBezTo>
                    <a:cubicBezTo>
                      <a:pt x="68" y="0"/>
                      <a:pt x="50" y="2"/>
                      <a:pt x="42" y="5"/>
                    </a:cubicBezTo>
                    <a:cubicBezTo>
                      <a:pt x="37" y="10"/>
                      <a:pt x="31" y="15"/>
                      <a:pt x="25" y="19"/>
                    </a:cubicBezTo>
                    <a:cubicBezTo>
                      <a:pt x="24" y="19"/>
                      <a:pt x="25" y="21"/>
                      <a:pt x="24" y="21"/>
                    </a:cubicBezTo>
                    <a:cubicBezTo>
                      <a:pt x="22" y="22"/>
                      <a:pt x="21" y="23"/>
                      <a:pt x="18" y="23"/>
                    </a:cubicBezTo>
                    <a:cubicBezTo>
                      <a:pt x="1" y="37"/>
                      <a:pt x="0" y="68"/>
                      <a:pt x="2" y="93"/>
                    </a:cubicBezTo>
                    <a:cubicBezTo>
                      <a:pt x="6" y="105"/>
                      <a:pt x="10" y="114"/>
                      <a:pt x="15" y="124"/>
                    </a:cubicBezTo>
                    <a:cubicBezTo>
                      <a:pt x="18" y="129"/>
                      <a:pt x="21" y="134"/>
                      <a:pt x="25" y="138"/>
                    </a:cubicBezTo>
                    <a:cubicBezTo>
                      <a:pt x="29" y="142"/>
                      <a:pt x="34" y="144"/>
                      <a:pt x="37" y="148"/>
                    </a:cubicBezTo>
                    <a:cubicBezTo>
                      <a:pt x="39" y="147"/>
                      <a:pt x="40" y="151"/>
                      <a:pt x="43" y="150"/>
                    </a:cubicBezTo>
                    <a:cubicBezTo>
                      <a:pt x="48" y="153"/>
                      <a:pt x="51" y="160"/>
                      <a:pt x="59" y="160"/>
                    </a:cubicBezTo>
                    <a:cubicBezTo>
                      <a:pt x="68" y="160"/>
                      <a:pt x="77" y="153"/>
                      <a:pt x="86" y="152"/>
                    </a:cubicBezTo>
                    <a:cubicBezTo>
                      <a:pt x="86" y="153"/>
                      <a:pt x="84" y="155"/>
                      <a:pt x="85" y="155"/>
                    </a:cubicBezTo>
                    <a:cubicBezTo>
                      <a:pt x="87" y="154"/>
                      <a:pt x="89" y="154"/>
                      <a:pt x="90" y="152"/>
                    </a:cubicBezTo>
                    <a:cubicBezTo>
                      <a:pt x="89" y="152"/>
                      <a:pt x="88" y="154"/>
                      <a:pt x="88" y="152"/>
                    </a:cubicBezTo>
                    <a:cubicBezTo>
                      <a:pt x="89" y="151"/>
                      <a:pt x="90" y="149"/>
                      <a:pt x="91" y="151"/>
                    </a:cubicBezTo>
                    <a:cubicBezTo>
                      <a:pt x="92" y="148"/>
                      <a:pt x="94" y="147"/>
                      <a:pt x="96" y="146"/>
                    </a:cubicBezTo>
                    <a:cubicBezTo>
                      <a:pt x="99" y="142"/>
                      <a:pt x="104" y="139"/>
                      <a:pt x="108" y="135"/>
                    </a:cubicBezTo>
                    <a:cubicBezTo>
                      <a:pt x="119" y="121"/>
                      <a:pt x="124" y="98"/>
                      <a:pt x="121" y="77"/>
                    </a:cubicBezTo>
                    <a:cubicBezTo>
                      <a:pt x="121" y="76"/>
                      <a:pt x="123" y="77"/>
                      <a:pt x="122" y="75"/>
                    </a:cubicBezTo>
                    <a:cubicBezTo>
                      <a:pt x="121" y="48"/>
                      <a:pt x="108" y="33"/>
                      <a:pt x="94" y="19"/>
                    </a:cubicBezTo>
                    <a:close/>
                    <a:moveTo>
                      <a:pt x="95" y="27"/>
                    </a:moveTo>
                    <a:cubicBezTo>
                      <a:pt x="97" y="29"/>
                      <a:pt x="98" y="32"/>
                      <a:pt x="98" y="34"/>
                    </a:cubicBezTo>
                    <a:cubicBezTo>
                      <a:pt x="98" y="32"/>
                      <a:pt x="96" y="33"/>
                      <a:pt x="94" y="34"/>
                    </a:cubicBezTo>
                    <a:cubicBezTo>
                      <a:pt x="95" y="38"/>
                      <a:pt x="94" y="39"/>
                      <a:pt x="92" y="41"/>
                    </a:cubicBezTo>
                    <a:cubicBezTo>
                      <a:pt x="90" y="41"/>
                      <a:pt x="91" y="39"/>
                      <a:pt x="89" y="39"/>
                    </a:cubicBezTo>
                    <a:cubicBezTo>
                      <a:pt x="90" y="34"/>
                      <a:pt x="93" y="31"/>
                      <a:pt x="95" y="27"/>
                    </a:cubicBezTo>
                    <a:close/>
                    <a:moveTo>
                      <a:pt x="88" y="95"/>
                    </a:moveTo>
                    <a:cubicBezTo>
                      <a:pt x="87" y="94"/>
                      <a:pt x="88" y="92"/>
                      <a:pt x="90" y="92"/>
                    </a:cubicBezTo>
                    <a:cubicBezTo>
                      <a:pt x="90" y="94"/>
                      <a:pt x="91" y="94"/>
                      <a:pt x="92" y="96"/>
                    </a:cubicBezTo>
                    <a:cubicBezTo>
                      <a:pt x="92" y="97"/>
                      <a:pt x="91" y="98"/>
                      <a:pt x="91" y="99"/>
                    </a:cubicBezTo>
                    <a:cubicBezTo>
                      <a:pt x="90" y="99"/>
                      <a:pt x="89" y="98"/>
                      <a:pt x="89" y="96"/>
                    </a:cubicBezTo>
                    <a:cubicBezTo>
                      <a:pt x="89" y="95"/>
                      <a:pt x="89" y="95"/>
                      <a:pt x="90" y="94"/>
                    </a:cubicBezTo>
                    <a:cubicBezTo>
                      <a:pt x="90" y="93"/>
                      <a:pt x="88" y="94"/>
                      <a:pt x="88" y="95"/>
                    </a:cubicBezTo>
                    <a:close/>
                    <a:moveTo>
                      <a:pt x="74" y="111"/>
                    </a:moveTo>
                    <a:cubicBezTo>
                      <a:pt x="73" y="111"/>
                      <a:pt x="73" y="110"/>
                      <a:pt x="72" y="110"/>
                    </a:cubicBezTo>
                    <a:cubicBezTo>
                      <a:pt x="72" y="110"/>
                      <a:pt x="72" y="109"/>
                      <a:pt x="72" y="10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5" y="108"/>
                      <a:pt x="75" y="110"/>
                      <a:pt x="74" y="111"/>
                    </a:cubicBezTo>
                    <a:close/>
                    <a:moveTo>
                      <a:pt x="73" y="121"/>
                    </a:moveTo>
                    <a:cubicBezTo>
                      <a:pt x="72" y="119"/>
                      <a:pt x="74" y="120"/>
                      <a:pt x="74" y="118"/>
                    </a:cubicBezTo>
                    <a:cubicBezTo>
                      <a:pt x="75" y="119"/>
                      <a:pt x="74" y="121"/>
                      <a:pt x="73" y="121"/>
                    </a:cubicBezTo>
                    <a:close/>
                    <a:moveTo>
                      <a:pt x="43" y="130"/>
                    </a:moveTo>
                    <a:cubicBezTo>
                      <a:pt x="44" y="128"/>
                      <a:pt x="45" y="126"/>
                      <a:pt x="47" y="124"/>
                    </a:cubicBezTo>
                    <a:cubicBezTo>
                      <a:pt x="48" y="124"/>
                      <a:pt x="48" y="126"/>
                      <a:pt x="48" y="126"/>
                    </a:cubicBezTo>
                    <a:cubicBezTo>
                      <a:pt x="47" y="129"/>
                      <a:pt x="45" y="131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2"/>
                      <a:pt x="44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3" y="131"/>
                      <a:pt x="43" y="130"/>
                    </a:cubicBezTo>
                    <a:close/>
                    <a:moveTo>
                      <a:pt x="30" y="91"/>
                    </a:moveTo>
                    <a:cubicBezTo>
                      <a:pt x="31" y="92"/>
                      <a:pt x="33" y="94"/>
                      <a:pt x="32" y="96"/>
                    </a:cubicBezTo>
                    <a:cubicBezTo>
                      <a:pt x="30" y="95"/>
                      <a:pt x="28" y="93"/>
                      <a:pt x="30" y="91"/>
                    </a:cubicBezTo>
                    <a:close/>
                    <a:moveTo>
                      <a:pt x="30" y="73"/>
                    </a:moveTo>
                    <a:cubicBezTo>
                      <a:pt x="31" y="73"/>
                      <a:pt x="31" y="74"/>
                      <a:pt x="32" y="75"/>
                    </a:cubicBezTo>
                    <a:cubicBezTo>
                      <a:pt x="32" y="76"/>
                      <a:pt x="31" y="77"/>
                      <a:pt x="29" y="77"/>
                    </a:cubicBezTo>
                    <a:cubicBezTo>
                      <a:pt x="29" y="76"/>
                      <a:pt x="29" y="74"/>
                      <a:pt x="30" y="73"/>
                    </a:cubicBezTo>
                    <a:close/>
                    <a:moveTo>
                      <a:pt x="32" y="89"/>
                    </a:moveTo>
                    <a:cubicBezTo>
                      <a:pt x="32" y="88"/>
                      <a:pt x="31" y="86"/>
                      <a:pt x="32" y="85"/>
                    </a:cubicBezTo>
                    <a:cubicBezTo>
                      <a:pt x="33" y="87"/>
                      <a:pt x="35" y="89"/>
                      <a:pt x="34" y="91"/>
                    </a:cubicBezTo>
                    <a:cubicBezTo>
                      <a:pt x="33" y="91"/>
                      <a:pt x="34" y="89"/>
                      <a:pt x="32" y="89"/>
                    </a:cubicBezTo>
                    <a:close/>
                    <a:moveTo>
                      <a:pt x="34" y="79"/>
                    </a:moveTo>
                    <a:cubicBezTo>
                      <a:pt x="37" y="79"/>
                      <a:pt x="38" y="82"/>
                      <a:pt x="39" y="83"/>
                    </a:cubicBezTo>
                    <a:cubicBezTo>
                      <a:pt x="38" y="85"/>
                      <a:pt x="37" y="87"/>
                      <a:pt x="35" y="88"/>
                    </a:cubicBezTo>
                    <a:cubicBezTo>
                      <a:pt x="34" y="85"/>
                      <a:pt x="32" y="83"/>
                      <a:pt x="34" y="79"/>
                    </a:cubicBezTo>
                    <a:close/>
                    <a:moveTo>
                      <a:pt x="40" y="60"/>
                    </a:moveTo>
                    <a:cubicBezTo>
                      <a:pt x="39" y="62"/>
                      <a:pt x="38" y="66"/>
                      <a:pt x="35" y="65"/>
                    </a:cubicBezTo>
                    <a:cubicBezTo>
                      <a:pt x="35" y="62"/>
                      <a:pt x="37" y="57"/>
                      <a:pt x="40" y="60"/>
                    </a:cubicBezTo>
                    <a:close/>
                    <a:moveTo>
                      <a:pt x="38" y="46"/>
                    </a:moveTo>
                    <a:cubicBezTo>
                      <a:pt x="38" y="45"/>
                      <a:pt x="39" y="45"/>
                      <a:pt x="40" y="44"/>
                    </a:cubicBezTo>
                    <a:cubicBezTo>
                      <a:pt x="41" y="44"/>
                      <a:pt x="39" y="46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close/>
                    <a:moveTo>
                      <a:pt x="36" y="99"/>
                    </a:moveTo>
                    <a:cubicBezTo>
                      <a:pt x="37" y="100"/>
                      <a:pt x="39" y="102"/>
                      <a:pt x="39" y="103"/>
                    </a:cubicBezTo>
                    <a:cubicBezTo>
                      <a:pt x="39" y="105"/>
                      <a:pt x="38" y="106"/>
                      <a:pt x="37" y="106"/>
                    </a:cubicBezTo>
                    <a:cubicBezTo>
                      <a:pt x="36" y="103"/>
                      <a:pt x="34" y="102"/>
                      <a:pt x="36" y="99"/>
                    </a:cubicBezTo>
                    <a:close/>
                    <a:moveTo>
                      <a:pt x="38" y="74"/>
                    </a:moveTo>
                    <a:cubicBezTo>
                      <a:pt x="40" y="74"/>
                      <a:pt x="42" y="76"/>
                      <a:pt x="40" y="78"/>
                    </a:cubicBezTo>
                    <a:cubicBezTo>
                      <a:pt x="40" y="78"/>
                      <a:pt x="41" y="78"/>
                      <a:pt x="41" y="78"/>
                    </a:cubicBezTo>
                    <a:cubicBezTo>
                      <a:pt x="40" y="79"/>
                      <a:pt x="38" y="76"/>
                      <a:pt x="38" y="74"/>
                    </a:cubicBezTo>
                    <a:close/>
                    <a:moveTo>
                      <a:pt x="42" y="64"/>
                    </a:moveTo>
                    <a:cubicBezTo>
                      <a:pt x="44" y="65"/>
                      <a:pt x="45" y="67"/>
                      <a:pt x="46" y="69"/>
                    </a:cubicBezTo>
                    <a:cubicBezTo>
                      <a:pt x="46" y="71"/>
                      <a:pt x="45" y="73"/>
                      <a:pt x="43" y="74"/>
                    </a:cubicBezTo>
                    <a:cubicBezTo>
                      <a:pt x="39" y="73"/>
                      <a:pt x="38" y="66"/>
                      <a:pt x="42" y="64"/>
                    </a:cubicBezTo>
                    <a:close/>
                    <a:moveTo>
                      <a:pt x="67" y="49"/>
                    </a:moveTo>
                    <a:cubicBezTo>
                      <a:pt x="65" y="48"/>
                      <a:pt x="65" y="45"/>
                      <a:pt x="63" y="44"/>
                    </a:cubicBezTo>
                    <a:cubicBezTo>
                      <a:pt x="64" y="43"/>
                      <a:pt x="63" y="42"/>
                      <a:pt x="65" y="41"/>
                    </a:cubicBezTo>
                    <a:cubicBezTo>
                      <a:pt x="65" y="42"/>
                      <a:pt x="64" y="42"/>
                      <a:pt x="64" y="43"/>
                    </a:cubicBezTo>
                    <a:cubicBezTo>
                      <a:pt x="66" y="42"/>
                      <a:pt x="70" y="46"/>
                      <a:pt x="67" y="49"/>
                    </a:cubicBezTo>
                    <a:close/>
                    <a:moveTo>
                      <a:pt x="77" y="60"/>
                    </a:moveTo>
                    <a:cubicBezTo>
                      <a:pt x="80" y="60"/>
                      <a:pt x="79" y="63"/>
                      <a:pt x="78" y="65"/>
                    </a:cubicBezTo>
                    <a:cubicBezTo>
                      <a:pt x="77" y="65"/>
                      <a:pt x="77" y="63"/>
                      <a:pt x="75" y="64"/>
                    </a:cubicBezTo>
                    <a:cubicBezTo>
                      <a:pt x="75" y="62"/>
                      <a:pt x="77" y="62"/>
                      <a:pt x="77" y="60"/>
                    </a:cubicBezTo>
                    <a:close/>
                    <a:moveTo>
                      <a:pt x="76" y="39"/>
                    </a:moveTo>
                    <a:cubicBezTo>
                      <a:pt x="77" y="40"/>
                      <a:pt x="76" y="41"/>
                      <a:pt x="77" y="41"/>
                    </a:cubicBezTo>
                    <a:cubicBezTo>
                      <a:pt x="77" y="42"/>
                      <a:pt x="77" y="43"/>
                      <a:pt x="76" y="43"/>
                    </a:cubicBezTo>
                    <a:cubicBezTo>
                      <a:pt x="76" y="42"/>
                      <a:pt x="75" y="41"/>
                      <a:pt x="76" y="39"/>
                    </a:cubicBezTo>
                    <a:close/>
                    <a:moveTo>
                      <a:pt x="89" y="46"/>
                    </a:moveTo>
                    <a:cubicBezTo>
                      <a:pt x="87" y="45"/>
                      <a:pt x="85" y="43"/>
                      <a:pt x="87" y="41"/>
                    </a:cubicBezTo>
                    <a:cubicBezTo>
                      <a:pt x="88" y="42"/>
                      <a:pt x="91" y="45"/>
                      <a:pt x="89" y="46"/>
                    </a:cubicBezTo>
                    <a:close/>
                    <a:moveTo>
                      <a:pt x="90" y="57"/>
                    </a:moveTo>
                    <a:cubicBezTo>
                      <a:pt x="93" y="58"/>
                      <a:pt x="91" y="62"/>
                      <a:pt x="90" y="64"/>
                    </a:cubicBezTo>
                    <a:cubicBezTo>
                      <a:pt x="86" y="62"/>
                      <a:pt x="90" y="59"/>
                      <a:pt x="90" y="57"/>
                    </a:cubicBezTo>
                    <a:close/>
                    <a:moveTo>
                      <a:pt x="88" y="66"/>
                    </a:moveTo>
                    <a:cubicBezTo>
                      <a:pt x="87" y="65"/>
                      <a:pt x="85" y="64"/>
                      <a:pt x="86" y="62"/>
                    </a:cubicBezTo>
                    <a:cubicBezTo>
                      <a:pt x="87" y="63"/>
                      <a:pt x="87" y="65"/>
                      <a:pt x="88" y="66"/>
                    </a:cubicBezTo>
                    <a:close/>
                    <a:moveTo>
                      <a:pt x="86" y="71"/>
                    </a:moveTo>
                    <a:cubicBezTo>
                      <a:pt x="86" y="73"/>
                      <a:pt x="85" y="74"/>
                      <a:pt x="84" y="75"/>
                    </a:cubicBezTo>
                    <a:cubicBezTo>
                      <a:pt x="82" y="75"/>
                      <a:pt x="82" y="73"/>
                      <a:pt x="81" y="72"/>
                    </a:cubicBezTo>
                    <a:cubicBezTo>
                      <a:pt x="82" y="70"/>
                      <a:pt x="83" y="69"/>
                      <a:pt x="83" y="67"/>
                    </a:cubicBezTo>
                    <a:cubicBezTo>
                      <a:pt x="85" y="67"/>
                      <a:pt x="85" y="69"/>
                      <a:pt x="86" y="71"/>
                    </a:cubicBezTo>
                    <a:close/>
                    <a:moveTo>
                      <a:pt x="86" y="91"/>
                    </a:moveTo>
                    <a:cubicBezTo>
                      <a:pt x="84" y="91"/>
                      <a:pt x="84" y="89"/>
                      <a:pt x="82" y="89"/>
                    </a:cubicBezTo>
                    <a:cubicBezTo>
                      <a:pt x="83" y="87"/>
                      <a:pt x="83" y="85"/>
                      <a:pt x="84" y="84"/>
                    </a:cubicBezTo>
                    <a:cubicBezTo>
                      <a:pt x="87" y="85"/>
                      <a:pt x="87" y="89"/>
                      <a:pt x="86" y="91"/>
                    </a:cubicBezTo>
                    <a:close/>
                    <a:moveTo>
                      <a:pt x="87" y="106"/>
                    </a:moveTo>
                    <a:cubicBezTo>
                      <a:pt x="85" y="106"/>
                      <a:pt x="86" y="104"/>
                      <a:pt x="86" y="103"/>
                    </a:cubicBezTo>
                    <a:cubicBezTo>
                      <a:pt x="87" y="103"/>
                      <a:pt x="87" y="104"/>
                      <a:pt x="87" y="106"/>
                    </a:cubicBezTo>
                    <a:close/>
                    <a:moveTo>
                      <a:pt x="85" y="109"/>
                    </a:moveTo>
                    <a:cubicBezTo>
                      <a:pt x="85" y="109"/>
                      <a:pt x="84" y="109"/>
                      <a:pt x="84" y="110"/>
                    </a:cubicBezTo>
                    <a:cubicBezTo>
                      <a:pt x="84" y="110"/>
                      <a:pt x="84" y="108"/>
                      <a:pt x="83" y="107"/>
                    </a:cubicBezTo>
                    <a:cubicBezTo>
                      <a:pt x="85" y="107"/>
                      <a:pt x="85" y="108"/>
                      <a:pt x="85" y="109"/>
                    </a:cubicBezTo>
                    <a:close/>
                    <a:moveTo>
                      <a:pt x="84" y="54"/>
                    </a:moveTo>
                    <a:cubicBezTo>
                      <a:pt x="82" y="54"/>
                      <a:pt x="82" y="52"/>
                      <a:pt x="82" y="50"/>
                    </a:cubicBezTo>
                    <a:cubicBezTo>
                      <a:pt x="83" y="50"/>
                      <a:pt x="83" y="49"/>
                      <a:pt x="83" y="48"/>
                    </a:cubicBezTo>
                    <a:cubicBezTo>
                      <a:pt x="86" y="50"/>
                      <a:pt x="85" y="52"/>
                      <a:pt x="84" y="54"/>
                    </a:cubicBezTo>
                    <a:close/>
                    <a:moveTo>
                      <a:pt x="82" y="58"/>
                    </a:moveTo>
                    <a:cubicBezTo>
                      <a:pt x="80" y="57"/>
                      <a:pt x="79" y="56"/>
                      <a:pt x="79" y="54"/>
                    </a:cubicBezTo>
                    <a:cubicBezTo>
                      <a:pt x="81" y="53"/>
                      <a:pt x="83" y="57"/>
                      <a:pt x="82" y="58"/>
                    </a:cubicBezTo>
                    <a:close/>
                    <a:moveTo>
                      <a:pt x="82" y="81"/>
                    </a:moveTo>
                    <a:cubicBezTo>
                      <a:pt x="82" y="82"/>
                      <a:pt x="81" y="83"/>
                      <a:pt x="80" y="85"/>
                    </a:cubicBezTo>
                    <a:cubicBezTo>
                      <a:pt x="79" y="84"/>
                      <a:pt x="78" y="82"/>
                      <a:pt x="77" y="81"/>
                    </a:cubicBezTo>
                    <a:cubicBezTo>
                      <a:pt x="77" y="79"/>
                      <a:pt x="78" y="78"/>
                      <a:pt x="78" y="76"/>
                    </a:cubicBezTo>
                    <a:cubicBezTo>
                      <a:pt x="80" y="77"/>
                      <a:pt x="80" y="80"/>
                      <a:pt x="82" y="81"/>
                    </a:cubicBezTo>
                    <a:close/>
                    <a:moveTo>
                      <a:pt x="82" y="99"/>
                    </a:moveTo>
                    <a:cubicBezTo>
                      <a:pt x="80" y="98"/>
                      <a:pt x="80" y="96"/>
                      <a:pt x="79" y="94"/>
                    </a:cubicBezTo>
                    <a:cubicBezTo>
                      <a:pt x="81" y="95"/>
                      <a:pt x="82" y="96"/>
                      <a:pt x="82" y="99"/>
                    </a:cubicBezTo>
                    <a:close/>
                    <a:moveTo>
                      <a:pt x="63" y="94"/>
                    </a:moveTo>
                    <a:cubicBezTo>
                      <a:pt x="64" y="94"/>
                      <a:pt x="64" y="95"/>
                      <a:pt x="65" y="95"/>
                    </a:cubicBezTo>
                    <a:cubicBezTo>
                      <a:pt x="64" y="96"/>
                      <a:pt x="64" y="97"/>
                      <a:pt x="63" y="97"/>
                    </a:cubicBezTo>
                    <a:cubicBezTo>
                      <a:pt x="62" y="96"/>
                      <a:pt x="63" y="95"/>
                      <a:pt x="63" y="94"/>
                    </a:cubicBezTo>
                    <a:close/>
                    <a:moveTo>
                      <a:pt x="63" y="66"/>
                    </a:moveTo>
                    <a:cubicBezTo>
                      <a:pt x="64" y="66"/>
                      <a:pt x="64" y="66"/>
                      <a:pt x="64" y="68"/>
                    </a:cubicBezTo>
                    <a:cubicBezTo>
                      <a:pt x="63" y="68"/>
                      <a:pt x="63" y="67"/>
                      <a:pt x="63" y="66"/>
                    </a:cubicBezTo>
                    <a:close/>
                    <a:moveTo>
                      <a:pt x="64" y="85"/>
                    </a:moveTo>
                    <a:cubicBezTo>
                      <a:pt x="65" y="84"/>
                      <a:pt x="65" y="83"/>
                      <a:pt x="66" y="82"/>
                    </a:cubicBezTo>
                    <a:cubicBezTo>
                      <a:pt x="69" y="82"/>
                      <a:pt x="67" y="87"/>
                      <a:pt x="64" y="85"/>
                    </a:cubicBezTo>
                    <a:close/>
                    <a:moveTo>
                      <a:pt x="65" y="64"/>
                    </a:moveTo>
                    <a:cubicBezTo>
                      <a:pt x="64" y="62"/>
                      <a:pt x="65" y="62"/>
                      <a:pt x="66" y="60"/>
                    </a:cubicBezTo>
                    <a:cubicBezTo>
                      <a:pt x="67" y="59"/>
                      <a:pt x="66" y="62"/>
                      <a:pt x="68" y="61"/>
                    </a:cubicBezTo>
                    <a:cubicBezTo>
                      <a:pt x="67" y="63"/>
                      <a:pt x="67" y="64"/>
                      <a:pt x="65" y="64"/>
                    </a:cubicBezTo>
                    <a:close/>
                    <a:moveTo>
                      <a:pt x="68" y="86"/>
                    </a:move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7"/>
                      <a:pt x="69" y="89"/>
                      <a:pt x="68" y="89"/>
                    </a:cubicBezTo>
                    <a:cubicBezTo>
                      <a:pt x="68" y="87"/>
                      <a:pt x="67" y="87"/>
                      <a:pt x="68" y="86"/>
                    </a:cubicBezTo>
                    <a:close/>
                    <a:moveTo>
                      <a:pt x="68" y="68"/>
                    </a:moveTo>
                    <a:cubicBezTo>
                      <a:pt x="68" y="67"/>
                      <a:pt x="69" y="66"/>
                      <a:pt x="70" y="65"/>
                    </a:cubicBezTo>
                    <a:cubicBezTo>
                      <a:pt x="71" y="64"/>
                      <a:pt x="69" y="69"/>
                      <a:pt x="68" y="68"/>
                    </a:cubicBezTo>
                    <a:close/>
                    <a:moveTo>
                      <a:pt x="68" y="54"/>
                    </a:moveTo>
                    <a:cubicBezTo>
                      <a:pt x="69" y="53"/>
                      <a:pt x="70" y="52"/>
                      <a:pt x="70" y="51"/>
                    </a:cubicBezTo>
                    <a:cubicBezTo>
                      <a:pt x="73" y="50"/>
                      <a:pt x="73" y="53"/>
                      <a:pt x="72" y="55"/>
                    </a:cubicBezTo>
                    <a:cubicBezTo>
                      <a:pt x="70" y="56"/>
                      <a:pt x="70" y="55"/>
                      <a:pt x="68" y="54"/>
                    </a:cubicBezTo>
                    <a:close/>
                    <a:moveTo>
                      <a:pt x="73" y="68"/>
                    </a:moveTo>
                    <a:cubicBezTo>
                      <a:pt x="74" y="68"/>
                      <a:pt x="74" y="70"/>
                      <a:pt x="75" y="70"/>
                    </a:cubicBezTo>
                    <a:cubicBezTo>
                      <a:pt x="75" y="72"/>
                      <a:pt x="73" y="71"/>
                      <a:pt x="73" y="73"/>
                    </a:cubicBezTo>
                    <a:cubicBezTo>
                      <a:pt x="72" y="73"/>
                      <a:pt x="72" y="72"/>
                      <a:pt x="71" y="72"/>
                    </a:cubicBezTo>
                    <a:cubicBezTo>
                      <a:pt x="71" y="71"/>
                      <a:pt x="72" y="70"/>
                      <a:pt x="73" y="68"/>
                    </a:cubicBezTo>
                    <a:close/>
                    <a:moveTo>
                      <a:pt x="72" y="90"/>
                    </a:moveTo>
                    <a:cubicBezTo>
                      <a:pt x="74" y="91"/>
                      <a:pt x="76" y="94"/>
                      <a:pt x="75" y="96"/>
                    </a:cubicBezTo>
                    <a:cubicBezTo>
                      <a:pt x="72" y="97"/>
                      <a:pt x="73" y="94"/>
                      <a:pt x="70" y="94"/>
                    </a:cubicBezTo>
                    <a:cubicBezTo>
                      <a:pt x="70" y="92"/>
                      <a:pt x="71" y="91"/>
                      <a:pt x="72" y="90"/>
                    </a:cubicBezTo>
                    <a:close/>
                    <a:moveTo>
                      <a:pt x="73" y="87"/>
                    </a:moveTo>
                    <a:cubicBezTo>
                      <a:pt x="75" y="86"/>
                      <a:pt x="75" y="90"/>
                      <a:pt x="76" y="90"/>
                    </a:cubicBezTo>
                    <a:cubicBezTo>
                      <a:pt x="75" y="91"/>
                      <a:pt x="74" y="88"/>
                      <a:pt x="73" y="87"/>
                    </a:cubicBezTo>
                    <a:close/>
                    <a:moveTo>
                      <a:pt x="75" y="77"/>
                    </a:moveTo>
                    <a:cubicBezTo>
                      <a:pt x="72" y="76"/>
                      <a:pt x="75" y="73"/>
                      <a:pt x="75" y="72"/>
                    </a:cubicBezTo>
                    <a:cubicBezTo>
                      <a:pt x="76" y="72"/>
                      <a:pt x="76" y="73"/>
                      <a:pt x="76" y="73"/>
                    </a:cubicBezTo>
                    <a:cubicBezTo>
                      <a:pt x="76" y="74"/>
                      <a:pt x="75" y="75"/>
                      <a:pt x="75" y="77"/>
                    </a:cubicBezTo>
                    <a:close/>
                    <a:moveTo>
                      <a:pt x="75" y="48"/>
                    </a:moveTo>
                    <a:cubicBezTo>
                      <a:pt x="74" y="48"/>
                      <a:pt x="73" y="47"/>
                      <a:pt x="73" y="46"/>
                    </a:cubicBezTo>
                    <a:cubicBezTo>
                      <a:pt x="72" y="45"/>
                      <a:pt x="73" y="44"/>
                      <a:pt x="74" y="43"/>
                    </a:cubicBezTo>
                    <a:cubicBezTo>
                      <a:pt x="73" y="45"/>
                      <a:pt x="77" y="45"/>
                      <a:pt x="75" y="48"/>
                    </a:cubicBezTo>
                    <a:close/>
                    <a:moveTo>
                      <a:pt x="73" y="37"/>
                    </a:moveTo>
                    <a:cubicBezTo>
                      <a:pt x="72" y="36"/>
                      <a:pt x="71" y="35"/>
                      <a:pt x="71" y="34"/>
                    </a:cubicBezTo>
                    <a:cubicBezTo>
                      <a:pt x="73" y="34"/>
                      <a:pt x="74" y="35"/>
                      <a:pt x="73" y="37"/>
                    </a:cubicBezTo>
                    <a:close/>
                    <a:moveTo>
                      <a:pt x="71" y="26"/>
                    </a:moveTo>
                    <a:cubicBezTo>
                      <a:pt x="71" y="25"/>
                      <a:pt x="72" y="25"/>
                      <a:pt x="72" y="24"/>
                    </a:cubicBezTo>
                    <a:cubicBezTo>
                      <a:pt x="73" y="25"/>
                      <a:pt x="75" y="27"/>
                      <a:pt x="73" y="28"/>
                    </a:cubicBezTo>
                    <a:cubicBezTo>
                      <a:pt x="71" y="28"/>
                      <a:pt x="72" y="26"/>
                      <a:pt x="71" y="26"/>
                    </a:cubicBezTo>
                    <a:close/>
                    <a:moveTo>
                      <a:pt x="70" y="42"/>
                    </a:moveTo>
                    <a:cubicBezTo>
                      <a:pt x="67" y="41"/>
                      <a:pt x="67" y="38"/>
                      <a:pt x="68" y="36"/>
                    </a:cubicBezTo>
                    <a:cubicBezTo>
                      <a:pt x="71" y="37"/>
                      <a:pt x="72" y="40"/>
                      <a:pt x="70" y="42"/>
                    </a:cubicBezTo>
                    <a:close/>
                    <a:moveTo>
                      <a:pt x="65" y="53"/>
                    </a:moveTo>
                    <a:cubicBezTo>
                      <a:pt x="64" y="52"/>
                      <a:pt x="63" y="49"/>
                      <a:pt x="61" y="49"/>
                    </a:cubicBezTo>
                    <a:cubicBezTo>
                      <a:pt x="61" y="48"/>
                      <a:pt x="62" y="48"/>
                      <a:pt x="62" y="47"/>
                    </a:cubicBezTo>
                    <a:cubicBezTo>
                      <a:pt x="64" y="47"/>
                      <a:pt x="64" y="50"/>
                      <a:pt x="65" y="53"/>
                    </a:cubicBezTo>
                    <a:close/>
                    <a:moveTo>
                      <a:pt x="64" y="57"/>
                    </a:moveTo>
                    <a:cubicBezTo>
                      <a:pt x="64" y="58"/>
                      <a:pt x="63" y="58"/>
                      <a:pt x="63" y="60"/>
                    </a:cubicBezTo>
                    <a:cubicBezTo>
                      <a:pt x="61" y="58"/>
                      <a:pt x="58" y="55"/>
                      <a:pt x="59" y="52"/>
                    </a:cubicBezTo>
                    <a:cubicBezTo>
                      <a:pt x="61" y="53"/>
                      <a:pt x="62" y="55"/>
                      <a:pt x="64" y="57"/>
                    </a:cubicBezTo>
                    <a:close/>
                    <a:moveTo>
                      <a:pt x="56" y="107"/>
                    </a:moveTo>
                    <a:cubicBezTo>
                      <a:pt x="57" y="107"/>
                      <a:pt x="57" y="108"/>
                      <a:pt x="58" y="108"/>
                    </a:cubicBezTo>
                    <a:cubicBezTo>
                      <a:pt x="57" y="111"/>
                      <a:pt x="56" y="113"/>
                      <a:pt x="54" y="115"/>
                    </a:cubicBezTo>
                    <a:cubicBezTo>
                      <a:pt x="52" y="112"/>
                      <a:pt x="56" y="109"/>
                      <a:pt x="56" y="107"/>
                    </a:cubicBezTo>
                    <a:close/>
                    <a:moveTo>
                      <a:pt x="55" y="83"/>
                    </a:moveTo>
                    <a:cubicBezTo>
                      <a:pt x="58" y="83"/>
                      <a:pt x="56" y="86"/>
                      <a:pt x="55" y="87"/>
                    </a:cubicBezTo>
                    <a:cubicBezTo>
                      <a:pt x="52" y="87"/>
                      <a:pt x="55" y="84"/>
                      <a:pt x="55" y="83"/>
                    </a:cubicBezTo>
                    <a:close/>
                    <a:moveTo>
                      <a:pt x="56" y="79"/>
                    </a:moveTo>
                    <a:cubicBezTo>
                      <a:pt x="58" y="79"/>
                      <a:pt x="59" y="81"/>
                      <a:pt x="58" y="82"/>
                    </a:cubicBezTo>
                    <a:cubicBezTo>
                      <a:pt x="57" y="82"/>
                      <a:pt x="56" y="81"/>
                      <a:pt x="56" y="79"/>
                    </a:cubicBezTo>
                    <a:close/>
                    <a:moveTo>
                      <a:pt x="57" y="66"/>
                    </a:moveTo>
                    <a:cubicBezTo>
                      <a:pt x="56" y="66"/>
                      <a:pt x="56" y="63"/>
                      <a:pt x="55" y="62"/>
                    </a:cubicBezTo>
                    <a:cubicBezTo>
                      <a:pt x="55" y="62"/>
                      <a:pt x="58" y="64"/>
                      <a:pt x="57" y="66"/>
                    </a:cubicBezTo>
                    <a:close/>
                    <a:moveTo>
                      <a:pt x="53" y="43"/>
                    </a:moveTo>
                    <a:cubicBezTo>
                      <a:pt x="54" y="44"/>
                      <a:pt x="57" y="47"/>
                      <a:pt x="56" y="49"/>
                    </a:cubicBezTo>
                    <a:cubicBezTo>
                      <a:pt x="54" y="48"/>
                      <a:pt x="52" y="45"/>
                      <a:pt x="53" y="43"/>
                    </a:cubicBezTo>
                    <a:close/>
                    <a:moveTo>
                      <a:pt x="57" y="56"/>
                    </a:moveTo>
                    <a:cubicBezTo>
                      <a:pt x="59" y="58"/>
                      <a:pt x="62" y="60"/>
                      <a:pt x="61" y="63"/>
                    </a:cubicBezTo>
                    <a:cubicBezTo>
                      <a:pt x="59" y="62"/>
                      <a:pt x="55" y="59"/>
                      <a:pt x="57" y="56"/>
                    </a:cubicBezTo>
                    <a:close/>
                    <a:moveTo>
                      <a:pt x="59" y="73"/>
                    </a:moveTo>
                    <a:cubicBezTo>
                      <a:pt x="61" y="73"/>
                      <a:pt x="61" y="78"/>
                      <a:pt x="59" y="77"/>
                    </a:cubicBezTo>
                    <a:cubicBezTo>
                      <a:pt x="58" y="76"/>
                      <a:pt x="59" y="75"/>
                      <a:pt x="59" y="73"/>
                    </a:cubicBezTo>
                    <a:close/>
                    <a:moveTo>
                      <a:pt x="60" y="100"/>
                    </a:moveTo>
                    <a:cubicBezTo>
                      <a:pt x="62" y="100"/>
                      <a:pt x="61" y="104"/>
                      <a:pt x="60" y="104"/>
                    </a:cubicBezTo>
                    <a:cubicBezTo>
                      <a:pt x="58" y="103"/>
                      <a:pt x="60" y="102"/>
                      <a:pt x="60" y="100"/>
                    </a:cubicBezTo>
                    <a:close/>
                    <a:moveTo>
                      <a:pt x="60" y="95"/>
                    </a:moveTo>
                    <a:cubicBezTo>
                      <a:pt x="60" y="93"/>
                      <a:pt x="61" y="92"/>
                      <a:pt x="62" y="91"/>
                    </a:cubicBezTo>
                    <a:cubicBezTo>
                      <a:pt x="63" y="92"/>
                      <a:pt x="62" y="95"/>
                      <a:pt x="60" y="95"/>
                    </a:cubicBezTo>
                    <a:close/>
                    <a:moveTo>
                      <a:pt x="61" y="70"/>
                    </a:moveTo>
                    <a:cubicBezTo>
                      <a:pt x="62" y="70"/>
                      <a:pt x="62" y="71"/>
                      <a:pt x="62" y="72"/>
                    </a:cubicBezTo>
                    <a:cubicBezTo>
                      <a:pt x="61" y="72"/>
                      <a:pt x="60" y="71"/>
                      <a:pt x="61" y="70"/>
                    </a:cubicBezTo>
                    <a:close/>
                    <a:moveTo>
                      <a:pt x="55" y="40"/>
                    </a:moveTo>
                    <a:cubicBezTo>
                      <a:pt x="55" y="38"/>
                      <a:pt x="56" y="37"/>
                      <a:pt x="55" y="35"/>
                    </a:cubicBezTo>
                    <a:cubicBezTo>
                      <a:pt x="58" y="37"/>
                      <a:pt x="59" y="41"/>
                      <a:pt x="59" y="44"/>
                    </a:cubicBezTo>
                    <a:cubicBezTo>
                      <a:pt x="56" y="44"/>
                      <a:pt x="57" y="40"/>
                      <a:pt x="55" y="40"/>
                    </a:cubicBezTo>
                    <a:close/>
                    <a:moveTo>
                      <a:pt x="53" y="36"/>
                    </a:moveTo>
                    <a:cubicBezTo>
                      <a:pt x="51" y="36"/>
                      <a:pt x="52" y="34"/>
                      <a:pt x="50" y="34"/>
                    </a:cubicBezTo>
                    <a:cubicBezTo>
                      <a:pt x="50" y="32"/>
                      <a:pt x="51" y="30"/>
                      <a:pt x="55" y="31"/>
                    </a:cubicBezTo>
                    <a:cubicBezTo>
                      <a:pt x="54" y="33"/>
                      <a:pt x="53" y="34"/>
                      <a:pt x="53" y="36"/>
                    </a:cubicBezTo>
                    <a:close/>
                    <a:moveTo>
                      <a:pt x="55" y="54"/>
                    </a:moveTo>
                    <a:cubicBezTo>
                      <a:pt x="51" y="53"/>
                      <a:pt x="48" y="49"/>
                      <a:pt x="50" y="46"/>
                    </a:cubicBezTo>
                    <a:cubicBezTo>
                      <a:pt x="52" y="48"/>
                      <a:pt x="55" y="51"/>
                      <a:pt x="55" y="54"/>
                    </a:cubicBezTo>
                    <a:close/>
                    <a:moveTo>
                      <a:pt x="53" y="65"/>
                    </a:moveTo>
                    <a:cubicBezTo>
                      <a:pt x="55" y="65"/>
                      <a:pt x="56" y="68"/>
                      <a:pt x="57" y="70"/>
                    </a:cubicBezTo>
                    <a:cubicBezTo>
                      <a:pt x="56" y="75"/>
                      <a:pt x="54" y="69"/>
                      <a:pt x="51" y="68"/>
                    </a:cubicBezTo>
                    <a:cubicBezTo>
                      <a:pt x="51" y="67"/>
                      <a:pt x="53" y="67"/>
                      <a:pt x="53" y="65"/>
                    </a:cubicBezTo>
                    <a:close/>
                    <a:moveTo>
                      <a:pt x="54" y="75"/>
                    </a:moveTo>
                    <a:cubicBezTo>
                      <a:pt x="52" y="77"/>
                      <a:pt x="50" y="73"/>
                      <a:pt x="50" y="71"/>
                    </a:cubicBezTo>
                    <a:cubicBezTo>
                      <a:pt x="52" y="72"/>
                      <a:pt x="52" y="74"/>
                      <a:pt x="54" y="75"/>
                    </a:cubicBezTo>
                    <a:close/>
                    <a:moveTo>
                      <a:pt x="50" y="118"/>
                    </a:moveTo>
                    <a:cubicBezTo>
                      <a:pt x="51" y="118"/>
                      <a:pt x="51" y="118"/>
                      <a:pt x="52" y="118"/>
                    </a:cubicBezTo>
                    <a:cubicBezTo>
                      <a:pt x="52" y="120"/>
                      <a:pt x="51" y="122"/>
                      <a:pt x="49" y="122"/>
                    </a:cubicBezTo>
                    <a:cubicBezTo>
                      <a:pt x="48" y="120"/>
                      <a:pt x="50" y="119"/>
                      <a:pt x="50" y="118"/>
                    </a:cubicBezTo>
                    <a:close/>
                    <a:moveTo>
                      <a:pt x="47" y="104"/>
                    </a:moveTo>
                    <a:cubicBezTo>
                      <a:pt x="44" y="102"/>
                      <a:pt x="48" y="99"/>
                      <a:pt x="48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51" y="100"/>
                      <a:pt x="48" y="102"/>
                      <a:pt x="47" y="104"/>
                    </a:cubicBezTo>
                    <a:close/>
                    <a:moveTo>
                      <a:pt x="52" y="90"/>
                    </a:move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1"/>
                      <a:pt x="53" y="91"/>
                      <a:pt x="53" y="92"/>
                    </a:cubicBezTo>
                    <a:cubicBezTo>
                      <a:pt x="52" y="92"/>
                      <a:pt x="51" y="91"/>
                      <a:pt x="52" y="90"/>
                    </a:cubicBezTo>
                    <a:close/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49" y="81"/>
                      <a:pt x="48" y="79"/>
                      <a:pt x="46" y="78"/>
                    </a:cubicBezTo>
                    <a:cubicBezTo>
                      <a:pt x="46" y="76"/>
                      <a:pt x="48" y="76"/>
                      <a:pt x="48" y="73"/>
                    </a:cubicBezTo>
                    <a:cubicBezTo>
                      <a:pt x="51" y="74"/>
                      <a:pt x="51" y="77"/>
                      <a:pt x="53" y="78"/>
                    </a:cubicBezTo>
                    <a:close/>
                    <a:moveTo>
                      <a:pt x="51" y="129"/>
                    </a:moveTo>
                    <a:cubicBezTo>
                      <a:pt x="52" y="129"/>
                      <a:pt x="52" y="128"/>
                      <a:pt x="54" y="128"/>
                    </a:cubicBezTo>
                    <a:cubicBezTo>
                      <a:pt x="54" y="127"/>
                      <a:pt x="53" y="124"/>
                      <a:pt x="55" y="124"/>
                    </a:cubicBezTo>
                    <a:cubicBezTo>
                      <a:pt x="57" y="124"/>
                      <a:pt x="56" y="126"/>
                      <a:pt x="58" y="127"/>
                    </a:cubicBezTo>
                    <a:cubicBezTo>
                      <a:pt x="55" y="132"/>
                      <a:pt x="53" y="136"/>
                      <a:pt x="50" y="140"/>
                    </a:cubicBezTo>
                    <a:cubicBezTo>
                      <a:pt x="44" y="138"/>
                      <a:pt x="50" y="133"/>
                      <a:pt x="51" y="129"/>
                    </a:cubicBezTo>
                    <a:close/>
                    <a:moveTo>
                      <a:pt x="57" y="119"/>
                    </a:moveTo>
                    <a:cubicBezTo>
                      <a:pt x="58" y="117"/>
                      <a:pt x="59" y="114"/>
                      <a:pt x="61" y="112"/>
                    </a:cubicBezTo>
                    <a:cubicBezTo>
                      <a:pt x="62" y="113"/>
                      <a:pt x="63" y="114"/>
                      <a:pt x="64" y="116"/>
                    </a:cubicBezTo>
                    <a:cubicBezTo>
                      <a:pt x="63" y="119"/>
                      <a:pt x="62" y="121"/>
                      <a:pt x="59" y="123"/>
                    </a:cubicBezTo>
                    <a:cubicBezTo>
                      <a:pt x="59" y="121"/>
                      <a:pt x="58" y="120"/>
                      <a:pt x="57" y="119"/>
                    </a:cubicBezTo>
                    <a:close/>
                    <a:moveTo>
                      <a:pt x="63" y="105"/>
                    </a:moveTo>
                    <a:cubicBezTo>
                      <a:pt x="66" y="106"/>
                      <a:pt x="67" y="108"/>
                      <a:pt x="68" y="111"/>
                    </a:cubicBezTo>
                    <a:cubicBezTo>
                      <a:pt x="67" y="111"/>
                      <a:pt x="66" y="113"/>
                      <a:pt x="66" y="112"/>
                    </a:cubicBezTo>
                    <a:cubicBezTo>
                      <a:pt x="64" y="110"/>
                      <a:pt x="62" y="108"/>
                      <a:pt x="63" y="105"/>
                    </a:cubicBezTo>
                    <a:close/>
                    <a:moveTo>
                      <a:pt x="67" y="99"/>
                    </a:moveTo>
                    <a:cubicBezTo>
                      <a:pt x="69" y="99"/>
                      <a:pt x="69" y="102"/>
                      <a:pt x="71" y="103"/>
                    </a:cubicBezTo>
                    <a:cubicBezTo>
                      <a:pt x="71" y="105"/>
                      <a:pt x="70" y="105"/>
                      <a:pt x="69" y="106"/>
                    </a:cubicBezTo>
                    <a:cubicBezTo>
                      <a:pt x="68" y="104"/>
                      <a:pt x="65" y="102"/>
                      <a:pt x="67" y="99"/>
                    </a:cubicBezTo>
                    <a:close/>
                    <a:moveTo>
                      <a:pt x="70" y="113"/>
                    </a:moveTo>
                    <a:cubicBezTo>
                      <a:pt x="72" y="114"/>
                      <a:pt x="71" y="116"/>
                      <a:pt x="70" y="117"/>
                    </a:cubicBezTo>
                    <a:cubicBezTo>
                      <a:pt x="69" y="117"/>
                      <a:pt x="69" y="114"/>
                      <a:pt x="70" y="113"/>
                    </a:cubicBezTo>
                    <a:close/>
                    <a:moveTo>
                      <a:pt x="68" y="97"/>
                    </a:moveTo>
                    <a:cubicBezTo>
                      <a:pt x="70" y="96"/>
                      <a:pt x="72" y="99"/>
                      <a:pt x="72" y="101"/>
                    </a:cubicBezTo>
                    <a:cubicBezTo>
                      <a:pt x="71" y="100"/>
                      <a:pt x="70" y="99"/>
                      <a:pt x="68" y="97"/>
                    </a:cubicBezTo>
                    <a:close/>
                    <a:moveTo>
                      <a:pt x="74" y="104"/>
                    </a:moveTo>
                    <a:cubicBezTo>
                      <a:pt x="76" y="103"/>
                      <a:pt x="77" y="105"/>
                      <a:pt x="77" y="107"/>
                    </a:cubicBezTo>
                    <a:cubicBezTo>
                      <a:pt x="76" y="107"/>
                      <a:pt x="75" y="105"/>
                      <a:pt x="74" y="104"/>
                    </a:cubicBezTo>
                    <a:close/>
                    <a:moveTo>
                      <a:pt x="76" y="121"/>
                    </a:moveTo>
                    <a:cubicBezTo>
                      <a:pt x="77" y="121"/>
                      <a:pt x="77" y="124"/>
                      <a:pt x="76" y="124"/>
                    </a:cubicBezTo>
                    <a:cubicBezTo>
                      <a:pt x="75" y="123"/>
                      <a:pt x="75" y="122"/>
                      <a:pt x="76" y="121"/>
                    </a:cubicBezTo>
                    <a:close/>
                    <a:moveTo>
                      <a:pt x="76" y="115"/>
                    </a:moveTo>
                    <a:cubicBezTo>
                      <a:pt x="76" y="115"/>
                      <a:pt x="77" y="114"/>
                      <a:pt x="76" y="113"/>
                    </a:cubicBezTo>
                    <a:cubicBezTo>
                      <a:pt x="79" y="112"/>
                      <a:pt x="78" y="116"/>
                      <a:pt x="76" y="115"/>
                    </a:cubicBezTo>
                    <a:close/>
                    <a:moveTo>
                      <a:pt x="77" y="98"/>
                    </a:moveTo>
                    <a:cubicBezTo>
                      <a:pt x="79" y="99"/>
                      <a:pt x="80" y="101"/>
                      <a:pt x="80" y="103"/>
                    </a:cubicBezTo>
                    <a:cubicBezTo>
                      <a:pt x="78" y="102"/>
                      <a:pt x="77" y="100"/>
                      <a:pt x="77" y="98"/>
                    </a:cubicBezTo>
                    <a:close/>
                    <a:moveTo>
                      <a:pt x="79" y="116"/>
                    </a:moveTo>
                    <a:cubicBezTo>
                      <a:pt x="80" y="116"/>
                      <a:pt x="81" y="118"/>
                      <a:pt x="80" y="118"/>
                    </a:cubicBezTo>
                    <a:cubicBezTo>
                      <a:pt x="78" y="119"/>
                      <a:pt x="78" y="116"/>
                      <a:pt x="79" y="116"/>
                    </a:cubicBezTo>
                    <a:close/>
                    <a:moveTo>
                      <a:pt x="80" y="126"/>
                    </a:moveTo>
                    <a:cubicBezTo>
                      <a:pt x="82" y="127"/>
                      <a:pt x="82" y="129"/>
                      <a:pt x="80" y="130"/>
                    </a:cubicBezTo>
                    <a:cubicBezTo>
                      <a:pt x="80" y="128"/>
                      <a:pt x="78" y="127"/>
                      <a:pt x="80" y="126"/>
                    </a:cubicBezTo>
                    <a:close/>
                    <a:moveTo>
                      <a:pt x="82" y="115"/>
                    </a:move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2"/>
                      <a:pt x="81" y="112"/>
                      <a:pt x="83" y="112"/>
                    </a:cubicBezTo>
                    <a:cubicBezTo>
                      <a:pt x="83" y="114"/>
                      <a:pt x="82" y="114"/>
                      <a:pt x="82" y="115"/>
                    </a:cubicBezTo>
                    <a:close/>
                    <a:moveTo>
                      <a:pt x="82" y="121"/>
                    </a:moveTo>
                    <a:cubicBezTo>
                      <a:pt x="84" y="121"/>
                      <a:pt x="85" y="123"/>
                      <a:pt x="84" y="124"/>
                    </a:cubicBezTo>
                    <a:cubicBezTo>
                      <a:pt x="83" y="124"/>
                      <a:pt x="81" y="122"/>
                      <a:pt x="82" y="121"/>
                    </a:cubicBezTo>
                    <a:close/>
                    <a:moveTo>
                      <a:pt x="84" y="118"/>
                    </a:moveTo>
                    <a:cubicBezTo>
                      <a:pt x="84" y="117"/>
                      <a:pt x="85" y="117"/>
                      <a:pt x="85" y="116"/>
                    </a:cubicBezTo>
                    <a:cubicBezTo>
                      <a:pt x="86" y="116"/>
                      <a:pt x="86" y="118"/>
                      <a:pt x="88" y="118"/>
                    </a:cubicBezTo>
                    <a:cubicBezTo>
                      <a:pt x="88" y="120"/>
                      <a:pt x="86" y="120"/>
                      <a:pt x="86" y="121"/>
                    </a:cubicBezTo>
                    <a:cubicBezTo>
                      <a:pt x="85" y="121"/>
                      <a:pt x="85" y="119"/>
                      <a:pt x="84" y="118"/>
                    </a:cubicBezTo>
                    <a:close/>
                    <a:moveTo>
                      <a:pt x="86" y="79"/>
                    </a:moveTo>
                    <a:cubicBezTo>
                      <a:pt x="86" y="77"/>
                      <a:pt x="89" y="77"/>
                      <a:pt x="88" y="74"/>
                    </a:cubicBezTo>
                    <a:cubicBezTo>
                      <a:pt x="91" y="75"/>
                      <a:pt x="91" y="78"/>
                      <a:pt x="92" y="80"/>
                    </a:cubicBezTo>
                    <a:cubicBezTo>
                      <a:pt x="91" y="81"/>
                      <a:pt x="90" y="82"/>
                      <a:pt x="90" y="84"/>
                    </a:cubicBezTo>
                    <a:cubicBezTo>
                      <a:pt x="88" y="83"/>
                      <a:pt x="88" y="81"/>
                      <a:pt x="86" y="79"/>
                    </a:cubicBezTo>
                    <a:close/>
                    <a:moveTo>
                      <a:pt x="93" y="63"/>
                    </a:moveTo>
                    <a:cubicBezTo>
                      <a:pt x="95" y="65"/>
                      <a:pt x="96" y="67"/>
                      <a:pt x="97" y="69"/>
                    </a:cubicBezTo>
                    <a:cubicBezTo>
                      <a:pt x="97" y="71"/>
                      <a:pt x="96" y="71"/>
                      <a:pt x="96" y="73"/>
                    </a:cubicBezTo>
                    <a:cubicBezTo>
                      <a:pt x="93" y="71"/>
                      <a:pt x="89" y="66"/>
                      <a:pt x="93" y="63"/>
                    </a:cubicBezTo>
                    <a:close/>
                    <a:moveTo>
                      <a:pt x="92" y="88"/>
                    </a:moveTo>
                    <a:cubicBezTo>
                      <a:pt x="92" y="85"/>
                      <a:pt x="93" y="84"/>
                      <a:pt x="94" y="82"/>
                    </a:cubicBezTo>
                    <a:cubicBezTo>
                      <a:pt x="96" y="83"/>
                      <a:pt x="96" y="85"/>
                      <a:pt x="97" y="86"/>
                    </a:cubicBezTo>
                    <a:cubicBezTo>
                      <a:pt x="97" y="88"/>
                      <a:pt x="96" y="90"/>
                      <a:pt x="95" y="91"/>
                    </a:cubicBezTo>
                    <a:cubicBezTo>
                      <a:pt x="93" y="90"/>
                      <a:pt x="93" y="88"/>
                      <a:pt x="92" y="88"/>
                    </a:cubicBezTo>
                    <a:close/>
                    <a:moveTo>
                      <a:pt x="100" y="90"/>
                    </a:moveTo>
                    <a:cubicBezTo>
                      <a:pt x="102" y="93"/>
                      <a:pt x="100" y="94"/>
                      <a:pt x="101" y="98"/>
                    </a:cubicBezTo>
                    <a:cubicBezTo>
                      <a:pt x="99" y="98"/>
                      <a:pt x="99" y="97"/>
                      <a:pt x="98" y="97"/>
                    </a:cubicBezTo>
                    <a:cubicBezTo>
                      <a:pt x="97" y="94"/>
                      <a:pt x="98" y="92"/>
                      <a:pt x="100" y="90"/>
                    </a:cubicBezTo>
                    <a:close/>
                    <a:moveTo>
                      <a:pt x="98" y="73"/>
                    </a:moveTo>
                    <a:cubicBezTo>
                      <a:pt x="99" y="73"/>
                      <a:pt x="99" y="73"/>
                      <a:pt x="100" y="73"/>
                    </a:cubicBezTo>
                    <a:cubicBezTo>
                      <a:pt x="100" y="75"/>
                      <a:pt x="101" y="78"/>
                      <a:pt x="101" y="80"/>
                    </a:cubicBezTo>
                    <a:cubicBezTo>
                      <a:pt x="99" y="79"/>
                      <a:pt x="98" y="76"/>
                      <a:pt x="98" y="73"/>
                    </a:cubicBezTo>
                    <a:close/>
                    <a:moveTo>
                      <a:pt x="101" y="64"/>
                    </a:moveTo>
                    <a:cubicBezTo>
                      <a:pt x="99" y="62"/>
                      <a:pt x="97" y="59"/>
                      <a:pt x="98" y="57"/>
                    </a:cubicBezTo>
                    <a:cubicBezTo>
                      <a:pt x="99" y="59"/>
                      <a:pt x="102" y="61"/>
                      <a:pt x="101" y="64"/>
                    </a:cubicBezTo>
                    <a:close/>
                    <a:moveTo>
                      <a:pt x="91" y="22"/>
                    </a:moveTo>
                    <a:cubicBezTo>
                      <a:pt x="93" y="23"/>
                      <a:pt x="94" y="24"/>
                      <a:pt x="94" y="26"/>
                    </a:cubicBezTo>
                    <a:cubicBezTo>
                      <a:pt x="89" y="26"/>
                      <a:pt x="89" y="33"/>
                      <a:pt x="85" y="33"/>
                    </a:cubicBezTo>
                    <a:cubicBezTo>
                      <a:pt x="86" y="31"/>
                      <a:pt x="89" y="25"/>
                      <a:pt x="91" y="22"/>
                    </a:cubicBezTo>
                    <a:close/>
                    <a:moveTo>
                      <a:pt x="85" y="22"/>
                    </a:moveTo>
                    <a:cubicBezTo>
                      <a:pt x="84" y="24"/>
                      <a:pt x="83" y="26"/>
                      <a:pt x="81" y="27"/>
                    </a:cubicBezTo>
                    <a:cubicBezTo>
                      <a:pt x="82" y="25"/>
                      <a:pt x="83" y="22"/>
                      <a:pt x="85" y="22"/>
                    </a:cubicBezTo>
                    <a:close/>
                    <a:moveTo>
                      <a:pt x="75" y="12"/>
                    </a:moveTo>
                    <a:cubicBezTo>
                      <a:pt x="77" y="13"/>
                      <a:pt x="81" y="14"/>
                      <a:pt x="83" y="16"/>
                    </a:cubicBezTo>
                    <a:cubicBezTo>
                      <a:pt x="81" y="18"/>
                      <a:pt x="80" y="21"/>
                      <a:pt x="77" y="22"/>
                    </a:cubicBezTo>
                    <a:cubicBezTo>
                      <a:pt x="76" y="21"/>
                      <a:pt x="76" y="20"/>
                      <a:pt x="74" y="20"/>
                    </a:cubicBezTo>
                    <a:cubicBezTo>
                      <a:pt x="75" y="20"/>
                      <a:pt x="75" y="19"/>
                      <a:pt x="75" y="17"/>
                    </a:cubicBezTo>
                    <a:cubicBezTo>
                      <a:pt x="75" y="16"/>
                      <a:pt x="74" y="16"/>
                      <a:pt x="73" y="16"/>
                    </a:cubicBezTo>
                    <a:cubicBezTo>
                      <a:pt x="71" y="17"/>
                      <a:pt x="69" y="19"/>
                      <a:pt x="67" y="20"/>
                    </a:cubicBezTo>
                    <a:cubicBezTo>
                      <a:pt x="65" y="14"/>
                      <a:pt x="72" y="13"/>
                      <a:pt x="75" y="12"/>
                    </a:cubicBezTo>
                    <a:close/>
                    <a:moveTo>
                      <a:pt x="64" y="33"/>
                    </a:moveTo>
                    <a:cubicBezTo>
                      <a:pt x="63" y="33"/>
                      <a:pt x="62" y="32"/>
                      <a:pt x="62" y="30"/>
                    </a:cubicBezTo>
                    <a:cubicBezTo>
                      <a:pt x="64" y="31"/>
                      <a:pt x="62" y="27"/>
                      <a:pt x="64" y="27"/>
                    </a:cubicBezTo>
                    <a:cubicBezTo>
                      <a:pt x="67" y="28"/>
                      <a:pt x="65" y="31"/>
                      <a:pt x="64" y="33"/>
                    </a:cubicBezTo>
                    <a:close/>
                    <a:moveTo>
                      <a:pt x="61" y="28"/>
                    </a:moveTo>
                    <a:cubicBezTo>
                      <a:pt x="59" y="26"/>
                      <a:pt x="63" y="25"/>
                      <a:pt x="62" y="24"/>
                    </a:cubicBezTo>
                    <a:cubicBezTo>
                      <a:pt x="65" y="25"/>
                      <a:pt x="62" y="27"/>
                      <a:pt x="61" y="28"/>
                    </a:cubicBezTo>
                    <a:close/>
                    <a:moveTo>
                      <a:pt x="64" y="12"/>
                    </a:moveTo>
                    <a:cubicBezTo>
                      <a:pt x="65" y="13"/>
                      <a:pt x="63" y="14"/>
                      <a:pt x="62" y="15"/>
                    </a:cubicBezTo>
                    <a:cubicBezTo>
                      <a:pt x="61" y="14"/>
                      <a:pt x="64" y="13"/>
                      <a:pt x="64" y="12"/>
                    </a:cubicBezTo>
                    <a:close/>
                    <a:moveTo>
                      <a:pt x="61" y="16"/>
                    </a:moveTo>
                    <a:cubicBezTo>
                      <a:pt x="62" y="16"/>
                      <a:pt x="61" y="18"/>
                      <a:pt x="60" y="18"/>
                    </a:cubicBezTo>
                    <a:cubicBezTo>
                      <a:pt x="59" y="18"/>
                      <a:pt x="61" y="16"/>
                      <a:pt x="61" y="16"/>
                    </a:cubicBezTo>
                    <a:close/>
                    <a:moveTo>
                      <a:pt x="62" y="38"/>
                    </a:moveTo>
                    <a:cubicBezTo>
                      <a:pt x="59" y="40"/>
                      <a:pt x="59" y="36"/>
                      <a:pt x="58" y="34"/>
                    </a:cubicBezTo>
                    <a:cubicBezTo>
                      <a:pt x="61" y="34"/>
                      <a:pt x="61" y="36"/>
                      <a:pt x="62" y="38"/>
                    </a:cubicBezTo>
                    <a:close/>
                    <a:moveTo>
                      <a:pt x="58" y="11"/>
                    </a:moveTo>
                    <a:cubicBezTo>
                      <a:pt x="56" y="15"/>
                      <a:pt x="53" y="18"/>
                      <a:pt x="50" y="22"/>
                    </a:cubicBezTo>
                    <a:cubicBezTo>
                      <a:pt x="51" y="19"/>
                      <a:pt x="53" y="11"/>
                      <a:pt x="58" y="11"/>
                    </a:cubicBezTo>
                    <a:close/>
                    <a:moveTo>
                      <a:pt x="52" y="24"/>
                    </a:moveTo>
                    <a:cubicBezTo>
                      <a:pt x="51" y="25"/>
                      <a:pt x="51" y="27"/>
                      <a:pt x="49" y="28"/>
                    </a:cubicBezTo>
                    <a:cubicBezTo>
                      <a:pt x="49" y="28"/>
                      <a:pt x="50" y="24"/>
                      <a:pt x="52" y="24"/>
                    </a:cubicBezTo>
                    <a:close/>
                    <a:moveTo>
                      <a:pt x="46" y="40"/>
                    </a:moveTo>
                    <a:cubicBezTo>
                      <a:pt x="49" y="40"/>
                      <a:pt x="49" y="43"/>
                      <a:pt x="47" y="45"/>
                    </a:cubicBezTo>
                    <a:cubicBezTo>
                      <a:pt x="44" y="45"/>
                      <a:pt x="46" y="42"/>
                      <a:pt x="46" y="40"/>
                    </a:cubicBezTo>
                    <a:close/>
                    <a:moveTo>
                      <a:pt x="46" y="55"/>
                    </a:moveTo>
                    <a:cubicBezTo>
                      <a:pt x="48" y="57"/>
                      <a:pt x="53" y="61"/>
                      <a:pt x="49" y="64"/>
                    </a:cubicBezTo>
                    <a:cubicBezTo>
                      <a:pt x="47" y="62"/>
                      <a:pt x="43" y="59"/>
                      <a:pt x="46" y="55"/>
                    </a:cubicBezTo>
                    <a:close/>
                    <a:moveTo>
                      <a:pt x="42" y="49"/>
                    </a:moveTo>
                    <a:cubicBezTo>
                      <a:pt x="43" y="49"/>
                      <a:pt x="43" y="50"/>
                      <a:pt x="44" y="51"/>
                    </a:cubicBezTo>
                    <a:cubicBezTo>
                      <a:pt x="43" y="52"/>
                      <a:pt x="43" y="55"/>
                      <a:pt x="41" y="55"/>
                    </a:cubicBezTo>
                    <a:cubicBezTo>
                      <a:pt x="41" y="53"/>
                      <a:pt x="40" y="51"/>
                      <a:pt x="42" y="49"/>
                    </a:cubicBezTo>
                    <a:close/>
                    <a:moveTo>
                      <a:pt x="39" y="36"/>
                    </a:moveTo>
                    <a:cubicBezTo>
                      <a:pt x="37" y="35"/>
                      <a:pt x="39" y="33"/>
                      <a:pt x="40" y="33"/>
                    </a:cubicBezTo>
                    <a:cubicBezTo>
                      <a:pt x="40" y="35"/>
                      <a:pt x="39" y="35"/>
                      <a:pt x="39" y="36"/>
                    </a:cubicBezTo>
                    <a:close/>
                    <a:moveTo>
                      <a:pt x="39" y="14"/>
                    </a:moveTo>
                    <a:cubicBezTo>
                      <a:pt x="38" y="15"/>
                      <a:pt x="38" y="16"/>
                      <a:pt x="36" y="16"/>
                    </a:cubicBezTo>
                    <a:cubicBezTo>
                      <a:pt x="36" y="14"/>
                      <a:pt x="38" y="15"/>
                      <a:pt x="39" y="14"/>
                    </a:cubicBezTo>
                    <a:close/>
                    <a:moveTo>
                      <a:pt x="38" y="20"/>
                    </a:moveTo>
                    <a:cubicBezTo>
                      <a:pt x="35" y="28"/>
                      <a:pt x="29" y="37"/>
                      <a:pt x="26" y="46"/>
                    </a:cubicBezTo>
                    <a:cubicBezTo>
                      <a:pt x="28" y="37"/>
                      <a:pt x="32" y="27"/>
                      <a:pt x="38" y="20"/>
                    </a:cubicBezTo>
                    <a:close/>
                    <a:moveTo>
                      <a:pt x="28" y="82"/>
                    </a:moveTo>
                    <a:cubicBezTo>
                      <a:pt x="27" y="82"/>
                      <a:pt x="26" y="80"/>
                      <a:pt x="27" y="78"/>
                    </a:cubicBezTo>
                    <a:cubicBezTo>
                      <a:pt x="29" y="78"/>
                      <a:pt x="29" y="81"/>
                      <a:pt x="28" y="82"/>
                    </a:cubicBezTo>
                    <a:close/>
                    <a:moveTo>
                      <a:pt x="25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1" y="32"/>
                      <a:pt x="16" y="42"/>
                      <a:pt x="12" y="52"/>
                    </a:cubicBezTo>
                    <a:cubicBezTo>
                      <a:pt x="9" y="37"/>
                      <a:pt x="17" y="28"/>
                      <a:pt x="25" y="22"/>
                    </a:cubicBezTo>
                    <a:close/>
                    <a:moveTo>
                      <a:pt x="6" y="85"/>
                    </a:moveTo>
                    <a:cubicBezTo>
                      <a:pt x="5" y="81"/>
                      <a:pt x="5" y="78"/>
                      <a:pt x="5" y="74"/>
                    </a:cubicBezTo>
                    <a:cubicBezTo>
                      <a:pt x="8" y="77"/>
                      <a:pt x="7" y="82"/>
                      <a:pt x="6" y="85"/>
                    </a:cubicBezTo>
                    <a:close/>
                    <a:moveTo>
                      <a:pt x="7" y="67"/>
                    </a:moveTo>
                    <a:cubicBezTo>
                      <a:pt x="5" y="64"/>
                      <a:pt x="7" y="60"/>
                      <a:pt x="7" y="57"/>
                    </a:cubicBezTo>
                    <a:cubicBezTo>
                      <a:pt x="8" y="58"/>
                      <a:pt x="7" y="64"/>
                      <a:pt x="7" y="67"/>
                    </a:cubicBezTo>
                    <a:close/>
                    <a:moveTo>
                      <a:pt x="10" y="87"/>
                    </a:moveTo>
                    <a:cubicBezTo>
                      <a:pt x="12" y="92"/>
                      <a:pt x="14" y="102"/>
                      <a:pt x="14" y="108"/>
                    </a:cubicBezTo>
                    <a:cubicBezTo>
                      <a:pt x="12" y="104"/>
                      <a:pt x="8" y="95"/>
                      <a:pt x="10" y="87"/>
                    </a:cubicBezTo>
                    <a:close/>
                    <a:moveTo>
                      <a:pt x="15" y="79"/>
                    </a:moveTo>
                    <a:cubicBezTo>
                      <a:pt x="15" y="78"/>
                      <a:pt x="16" y="77"/>
                      <a:pt x="15" y="76"/>
                    </a:cubicBezTo>
                    <a:cubicBezTo>
                      <a:pt x="17" y="76"/>
                      <a:pt x="17" y="79"/>
                      <a:pt x="15" y="79"/>
                    </a:cubicBezTo>
                    <a:close/>
                    <a:moveTo>
                      <a:pt x="19" y="102"/>
                    </a:moveTo>
                    <a:cubicBezTo>
                      <a:pt x="18" y="101"/>
                      <a:pt x="18" y="98"/>
                      <a:pt x="17" y="96"/>
                    </a:cubicBezTo>
                    <a:cubicBezTo>
                      <a:pt x="18" y="97"/>
                      <a:pt x="20" y="100"/>
                      <a:pt x="19" y="102"/>
                    </a:cubicBezTo>
                    <a:close/>
                    <a:moveTo>
                      <a:pt x="23" y="112"/>
                    </a:moveTo>
                    <a:cubicBezTo>
                      <a:pt x="20" y="111"/>
                      <a:pt x="21" y="109"/>
                      <a:pt x="22" y="107"/>
                    </a:cubicBezTo>
                    <a:cubicBezTo>
                      <a:pt x="23" y="108"/>
                      <a:pt x="24" y="111"/>
                      <a:pt x="23" y="112"/>
                    </a:cubicBezTo>
                    <a:close/>
                    <a:moveTo>
                      <a:pt x="24" y="84"/>
                    </a:moveTo>
                    <a:cubicBezTo>
                      <a:pt x="25" y="85"/>
                      <a:pt x="27" y="86"/>
                      <a:pt x="26" y="88"/>
                    </a:cubicBezTo>
                    <a:cubicBezTo>
                      <a:pt x="25" y="87"/>
                      <a:pt x="24" y="86"/>
                      <a:pt x="24" y="84"/>
                    </a:cubicBezTo>
                    <a:close/>
                    <a:moveTo>
                      <a:pt x="26" y="104"/>
                    </a:moveTo>
                    <a:cubicBezTo>
                      <a:pt x="27" y="103"/>
                      <a:pt x="26" y="103"/>
                      <a:pt x="26" y="101"/>
                    </a:cubicBezTo>
                    <a:cubicBezTo>
                      <a:pt x="27" y="101"/>
                      <a:pt x="29" y="104"/>
                      <a:pt x="26" y="104"/>
                    </a:cubicBezTo>
                    <a:close/>
                    <a:moveTo>
                      <a:pt x="26" y="98"/>
                    </a:moveTo>
                    <a:cubicBezTo>
                      <a:pt x="26" y="97"/>
                      <a:pt x="27" y="97"/>
                      <a:pt x="27" y="96"/>
                    </a:cubicBezTo>
                    <a:cubicBezTo>
                      <a:pt x="29" y="96"/>
                      <a:pt x="29" y="98"/>
                      <a:pt x="30" y="99"/>
                    </a:cubicBezTo>
                    <a:cubicBezTo>
                      <a:pt x="29" y="100"/>
                      <a:pt x="27" y="97"/>
                      <a:pt x="26" y="98"/>
                    </a:cubicBezTo>
                    <a:close/>
                    <a:moveTo>
                      <a:pt x="31" y="108"/>
                    </a:moveTo>
                    <a:cubicBezTo>
                      <a:pt x="34" y="107"/>
                      <a:pt x="33" y="110"/>
                      <a:pt x="35" y="110"/>
                    </a:cubicBezTo>
                    <a:cubicBezTo>
                      <a:pt x="34" y="112"/>
                      <a:pt x="34" y="114"/>
                      <a:pt x="32" y="114"/>
                    </a:cubicBezTo>
                    <a:cubicBezTo>
                      <a:pt x="31" y="112"/>
                      <a:pt x="29" y="110"/>
                      <a:pt x="31" y="108"/>
                    </a:cubicBezTo>
                    <a:close/>
                    <a:moveTo>
                      <a:pt x="33" y="122"/>
                    </a:moveTo>
                    <a:cubicBezTo>
                      <a:pt x="32" y="123"/>
                      <a:pt x="34" y="125"/>
                      <a:pt x="32" y="125"/>
                    </a:cubicBezTo>
                    <a:cubicBezTo>
                      <a:pt x="32" y="123"/>
                      <a:pt x="31" y="122"/>
                      <a:pt x="33" y="122"/>
                    </a:cubicBezTo>
                    <a:close/>
                    <a:moveTo>
                      <a:pt x="35" y="131"/>
                    </a:moveTo>
                    <a:cubicBezTo>
                      <a:pt x="33" y="130"/>
                      <a:pt x="32" y="126"/>
                      <a:pt x="33" y="124"/>
                    </a:cubicBezTo>
                    <a:cubicBezTo>
                      <a:pt x="36" y="125"/>
                      <a:pt x="36" y="129"/>
                      <a:pt x="35" y="131"/>
                    </a:cubicBezTo>
                    <a:close/>
                    <a:moveTo>
                      <a:pt x="39" y="123"/>
                    </a:moveTo>
                    <a:cubicBezTo>
                      <a:pt x="35" y="122"/>
                      <a:pt x="36" y="118"/>
                      <a:pt x="38" y="116"/>
                    </a:cubicBezTo>
                    <a:cubicBezTo>
                      <a:pt x="40" y="115"/>
                      <a:pt x="40" y="117"/>
                      <a:pt x="41" y="118"/>
                    </a:cubicBezTo>
                    <a:cubicBezTo>
                      <a:pt x="40" y="119"/>
                      <a:pt x="40" y="121"/>
                      <a:pt x="39" y="123"/>
                    </a:cubicBezTo>
                    <a:close/>
                    <a:moveTo>
                      <a:pt x="41" y="88"/>
                    </a:moveTo>
                    <a:cubicBezTo>
                      <a:pt x="43" y="88"/>
                      <a:pt x="44" y="91"/>
                      <a:pt x="45" y="92"/>
                    </a:cubicBezTo>
                    <a:cubicBezTo>
                      <a:pt x="45" y="94"/>
                      <a:pt x="43" y="95"/>
                      <a:pt x="42" y="97"/>
                    </a:cubicBezTo>
                    <a:cubicBezTo>
                      <a:pt x="39" y="95"/>
                      <a:pt x="39" y="91"/>
                      <a:pt x="41" y="88"/>
                    </a:cubicBezTo>
                    <a:close/>
                    <a:moveTo>
                      <a:pt x="42" y="108"/>
                    </a:moveTo>
                    <a:cubicBezTo>
                      <a:pt x="46" y="109"/>
                      <a:pt x="44" y="112"/>
                      <a:pt x="43" y="114"/>
                    </a:cubicBezTo>
                    <a:cubicBezTo>
                      <a:pt x="41" y="113"/>
                      <a:pt x="41" y="110"/>
                      <a:pt x="42" y="108"/>
                    </a:cubicBezTo>
                    <a:close/>
                    <a:moveTo>
                      <a:pt x="42" y="145"/>
                    </a:moveTo>
                    <a:cubicBezTo>
                      <a:pt x="47" y="146"/>
                      <a:pt x="52" y="149"/>
                      <a:pt x="58" y="151"/>
                    </a:cubicBezTo>
                    <a:cubicBezTo>
                      <a:pt x="52" y="152"/>
                      <a:pt x="48" y="148"/>
                      <a:pt x="42" y="145"/>
                    </a:cubicBezTo>
                    <a:close/>
                    <a:moveTo>
                      <a:pt x="55" y="154"/>
                    </a:moveTo>
                    <a:cubicBezTo>
                      <a:pt x="56" y="153"/>
                      <a:pt x="58" y="155"/>
                      <a:pt x="60" y="155"/>
                    </a:cubicBezTo>
                    <a:cubicBezTo>
                      <a:pt x="58" y="157"/>
                      <a:pt x="56" y="154"/>
                      <a:pt x="55" y="154"/>
                    </a:cubicBezTo>
                    <a:close/>
                    <a:moveTo>
                      <a:pt x="65" y="146"/>
                    </a:moveTo>
                    <a:cubicBezTo>
                      <a:pt x="61" y="145"/>
                      <a:pt x="57" y="144"/>
                      <a:pt x="53" y="142"/>
                    </a:cubicBezTo>
                    <a:cubicBezTo>
                      <a:pt x="55" y="139"/>
                      <a:pt x="57" y="135"/>
                      <a:pt x="60" y="131"/>
                    </a:cubicBezTo>
                    <a:cubicBezTo>
                      <a:pt x="63" y="132"/>
                      <a:pt x="62" y="137"/>
                      <a:pt x="61" y="139"/>
                    </a:cubicBezTo>
                    <a:cubicBezTo>
                      <a:pt x="61" y="141"/>
                      <a:pt x="62" y="141"/>
                      <a:pt x="62" y="142"/>
                    </a:cubicBezTo>
                    <a:cubicBezTo>
                      <a:pt x="65" y="142"/>
                      <a:pt x="65" y="138"/>
                      <a:pt x="67" y="139"/>
                    </a:cubicBezTo>
                    <a:cubicBezTo>
                      <a:pt x="68" y="142"/>
                      <a:pt x="66" y="145"/>
                      <a:pt x="65" y="146"/>
                    </a:cubicBezTo>
                    <a:close/>
                    <a:moveTo>
                      <a:pt x="64" y="130"/>
                    </a:moveTo>
                    <a:cubicBezTo>
                      <a:pt x="63" y="130"/>
                      <a:pt x="64" y="128"/>
                      <a:pt x="62" y="129"/>
                    </a:cubicBezTo>
                    <a:cubicBezTo>
                      <a:pt x="63" y="124"/>
                      <a:pt x="65" y="123"/>
                      <a:pt x="66" y="119"/>
                    </a:cubicBezTo>
                    <a:cubicBezTo>
                      <a:pt x="67" y="119"/>
                      <a:pt x="67" y="121"/>
                      <a:pt x="68" y="121"/>
                    </a:cubicBezTo>
                    <a:cubicBezTo>
                      <a:pt x="67" y="124"/>
                      <a:pt x="65" y="126"/>
                      <a:pt x="64" y="130"/>
                    </a:cubicBezTo>
                    <a:close/>
                    <a:moveTo>
                      <a:pt x="72" y="128"/>
                    </a:move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32"/>
                      <a:pt x="70" y="133"/>
                      <a:pt x="69" y="137"/>
                    </a:cubicBezTo>
                    <a:cubicBezTo>
                      <a:pt x="66" y="134"/>
                      <a:pt x="72" y="131"/>
                      <a:pt x="72" y="128"/>
                    </a:cubicBezTo>
                    <a:close/>
                    <a:moveTo>
                      <a:pt x="73" y="140"/>
                    </a:moveTo>
                    <a:cubicBezTo>
                      <a:pt x="70" y="138"/>
                      <a:pt x="75" y="135"/>
                      <a:pt x="76" y="132"/>
                    </a:cubicBezTo>
                    <a:cubicBezTo>
                      <a:pt x="77" y="132"/>
                      <a:pt x="77" y="133"/>
                      <a:pt x="77" y="133"/>
                    </a:cubicBezTo>
                    <a:cubicBezTo>
                      <a:pt x="77" y="137"/>
                      <a:pt x="74" y="139"/>
                      <a:pt x="73" y="140"/>
                    </a:cubicBezTo>
                    <a:close/>
                    <a:moveTo>
                      <a:pt x="81" y="148"/>
                    </a:moveTo>
                    <a:cubicBezTo>
                      <a:pt x="84" y="146"/>
                      <a:pt x="86" y="144"/>
                      <a:pt x="89" y="142"/>
                    </a:cubicBezTo>
                    <a:cubicBezTo>
                      <a:pt x="87" y="145"/>
                      <a:pt x="85" y="147"/>
                      <a:pt x="81" y="148"/>
                    </a:cubicBezTo>
                    <a:close/>
                    <a:moveTo>
                      <a:pt x="75" y="144"/>
                    </a:moveTo>
                    <a:cubicBezTo>
                      <a:pt x="76" y="142"/>
                      <a:pt x="77" y="139"/>
                      <a:pt x="79" y="137"/>
                    </a:cubicBezTo>
                    <a:cubicBezTo>
                      <a:pt x="81" y="137"/>
                      <a:pt x="81" y="140"/>
                      <a:pt x="83" y="140"/>
                    </a:cubicBezTo>
                    <a:cubicBezTo>
                      <a:pt x="86" y="139"/>
                      <a:pt x="86" y="134"/>
                      <a:pt x="90" y="135"/>
                    </a:cubicBezTo>
                    <a:cubicBezTo>
                      <a:pt x="86" y="140"/>
                      <a:pt x="81" y="142"/>
                      <a:pt x="75" y="144"/>
                    </a:cubicBezTo>
                    <a:close/>
                    <a:moveTo>
                      <a:pt x="90" y="109"/>
                    </a:moveTo>
                    <a:cubicBezTo>
                      <a:pt x="91" y="109"/>
                      <a:pt x="94" y="112"/>
                      <a:pt x="93" y="114"/>
                    </a:cubicBezTo>
                    <a:cubicBezTo>
                      <a:pt x="91" y="113"/>
                      <a:pt x="88" y="111"/>
                      <a:pt x="90" y="109"/>
                    </a:cubicBezTo>
                    <a:close/>
                    <a:moveTo>
                      <a:pt x="92" y="130"/>
                    </a:moveTo>
                    <a:cubicBezTo>
                      <a:pt x="93" y="126"/>
                      <a:pt x="96" y="124"/>
                      <a:pt x="97" y="120"/>
                    </a:cubicBezTo>
                    <a:cubicBezTo>
                      <a:pt x="98" y="124"/>
                      <a:pt x="95" y="129"/>
                      <a:pt x="92" y="130"/>
                    </a:cubicBezTo>
                    <a:close/>
                    <a:moveTo>
                      <a:pt x="94" y="99"/>
                    </a:moveTo>
                    <a:cubicBezTo>
                      <a:pt x="97" y="100"/>
                      <a:pt x="98" y="102"/>
                      <a:pt x="99" y="104"/>
                    </a:cubicBezTo>
                    <a:cubicBezTo>
                      <a:pt x="98" y="106"/>
                      <a:pt x="97" y="106"/>
                      <a:pt x="97" y="108"/>
                    </a:cubicBezTo>
                    <a:cubicBezTo>
                      <a:pt x="93" y="106"/>
                      <a:pt x="92" y="103"/>
                      <a:pt x="94" y="99"/>
                    </a:cubicBezTo>
                    <a:close/>
                    <a:moveTo>
                      <a:pt x="119" y="88"/>
                    </a:moveTo>
                    <a:cubicBezTo>
                      <a:pt x="118" y="108"/>
                      <a:pt x="113" y="129"/>
                      <a:pt x="99" y="138"/>
                    </a:cubicBezTo>
                    <a:cubicBezTo>
                      <a:pt x="100" y="129"/>
                      <a:pt x="106" y="123"/>
                      <a:pt x="109" y="115"/>
                    </a:cubicBezTo>
                    <a:cubicBezTo>
                      <a:pt x="110" y="113"/>
                      <a:pt x="110" y="111"/>
                      <a:pt x="110" y="110"/>
                    </a:cubicBezTo>
                    <a:cubicBezTo>
                      <a:pt x="111" y="108"/>
                      <a:pt x="114" y="106"/>
                      <a:pt x="114" y="104"/>
                    </a:cubicBezTo>
                    <a:cubicBezTo>
                      <a:pt x="117" y="94"/>
                      <a:pt x="113" y="83"/>
                      <a:pt x="116" y="75"/>
                    </a:cubicBezTo>
                    <a:cubicBezTo>
                      <a:pt x="115" y="71"/>
                      <a:pt x="113" y="66"/>
                      <a:pt x="114" y="61"/>
                    </a:cubicBezTo>
                    <a:cubicBezTo>
                      <a:pt x="113" y="58"/>
                      <a:pt x="112" y="58"/>
                      <a:pt x="113" y="54"/>
                    </a:cubicBezTo>
                    <a:cubicBezTo>
                      <a:pt x="111" y="48"/>
                      <a:pt x="107" y="43"/>
                      <a:pt x="105" y="37"/>
                    </a:cubicBezTo>
                    <a:cubicBezTo>
                      <a:pt x="117" y="48"/>
                      <a:pt x="120" y="68"/>
                      <a:pt x="119" y="88"/>
                    </a:cubicBezTo>
                    <a:close/>
                    <a:moveTo>
                      <a:pt x="106" y="63"/>
                    </a:moveTo>
                    <a:cubicBezTo>
                      <a:pt x="105" y="61"/>
                      <a:pt x="108" y="58"/>
                      <a:pt x="109" y="55"/>
                    </a:cubicBezTo>
                    <a:cubicBezTo>
                      <a:pt x="112" y="58"/>
                      <a:pt x="110" y="62"/>
                      <a:pt x="106" y="63"/>
                    </a:cubicBezTo>
                    <a:close/>
                    <a:moveTo>
                      <a:pt x="109" y="102"/>
                    </a:moveTo>
                    <a:cubicBezTo>
                      <a:pt x="108" y="103"/>
                      <a:pt x="108" y="106"/>
                      <a:pt x="107" y="107"/>
                    </a:cubicBezTo>
                    <a:cubicBezTo>
                      <a:pt x="103" y="105"/>
                      <a:pt x="107" y="103"/>
                      <a:pt x="107" y="101"/>
                    </a:cubicBezTo>
                    <a:cubicBezTo>
                      <a:pt x="108" y="100"/>
                      <a:pt x="108" y="102"/>
                      <a:pt x="109" y="102"/>
                    </a:cubicBezTo>
                    <a:close/>
                    <a:moveTo>
                      <a:pt x="108" y="84"/>
                    </a:moveTo>
                    <a:cubicBezTo>
                      <a:pt x="108" y="86"/>
                      <a:pt x="107" y="88"/>
                      <a:pt x="105" y="89"/>
                    </a:cubicBezTo>
                    <a:cubicBezTo>
                      <a:pt x="104" y="86"/>
                      <a:pt x="105" y="84"/>
                      <a:pt x="108" y="84"/>
                    </a:cubicBezTo>
                    <a:close/>
                    <a:moveTo>
                      <a:pt x="104" y="85"/>
                    </a:moveTo>
                    <a:cubicBezTo>
                      <a:pt x="102" y="85"/>
                      <a:pt x="104" y="82"/>
                      <a:pt x="104" y="81"/>
                    </a:cubicBezTo>
                    <a:cubicBezTo>
                      <a:pt x="106" y="81"/>
                      <a:pt x="106" y="84"/>
                      <a:pt x="104" y="85"/>
                    </a:cubicBezTo>
                    <a:close/>
                    <a:moveTo>
                      <a:pt x="104" y="111"/>
                    </a:moveTo>
                    <a:cubicBezTo>
                      <a:pt x="104" y="115"/>
                      <a:pt x="104" y="115"/>
                      <a:pt x="103" y="118"/>
                    </a:cubicBezTo>
                    <a:cubicBezTo>
                      <a:pt x="102" y="117"/>
                      <a:pt x="102" y="112"/>
                      <a:pt x="104" y="111"/>
                    </a:cubicBezTo>
                    <a:close/>
                    <a:moveTo>
                      <a:pt x="108" y="49"/>
                    </a:moveTo>
                    <a:cubicBezTo>
                      <a:pt x="106" y="51"/>
                      <a:pt x="104" y="54"/>
                      <a:pt x="104" y="57"/>
                    </a:cubicBezTo>
                    <a:cubicBezTo>
                      <a:pt x="102" y="54"/>
                      <a:pt x="99" y="48"/>
                      <a:pt x="102" y="45"/>
                    </a:cubicBezTo>
                    <a:cubicBezTo>
                      <a:pt x="101" y="44"/>
                      <a:pt x="100" y="44"/>
                      <a:pt x="99" y="43"/>
                    </a:cubicBezTo>
                    <a:cubicBezTo>
                      <a:pt x="99" y="40"/>
                      <a:pt x="99" y="38"/>
                      <a:pt x="100" y="37"/>
                    </a:cubicBezTo>
                    <a:cubicBezTo>
                      <a:pt x="103" y="40"/>
                      <a:pt x="105" y="46"/>
                      <a:pt x="10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"/>
              <p:cNvSpPr>
                <a:spLocks noEditPoints="1"/>
              </p:cNvSpPr>
              <p:nvPr/>
            </p:nvSpPr>
            <p:spPr bwMode="auto">
              <a:xfrm>
                <a:off x="6427788" y="3460750"/>
                <a:ext cx="647700" cy="1489075"/>
              </a:xfrm>
              <a:custGeom>
                <a:avLst/>
                <a:gdLst>
                  <a:gd name="T0" fmla="*/ 90 w 300"/>
                  <a:gd name="T1" fmla="*/ 107 h 693"/>
                  <a:gd name="T2" fmla="*/ 154 w 300"/>
                  <a:gd name="T3" fmla="*/ 627 h 693"/>
                  <a:gd name="T4" fmla="*/ 193 w 300"/>
                  <a:gd name="T5" fmla="*/ 684 h 693"/>
                  <a:gd name="T6" fmla="*/ 246 w 300"/>
                  <a:gd name="T7" fmla="*/ 201 h 693"/>
                  <a:gd name="T8" fmla="*/ 220 w 300"/>
                  <a:gd name="T9" fmla="*/ 585 h 693"/>
                  <a:gd name="T10" fmla="*/ 89 w 300"/>
                  <a:gd name="T11" fmla="*/ 145 h 693"/>
                  <a:gd name="T12" fmla="*/ 139 w 300"/>
                  <a:gd name="T13" fmla="*/ 146 h 693"/>
                  <a:gd name="T14" fmla="*/ 113 w 300"/>
                  <a:gd name="T15" fmla="*/ 182 h 693"/>
                  <a:gd name="T16" fmla="*/ 163 w 300"/>
                  <a:gd name="T17" fmla="*/ 182 h 693"/>
                  <a:gd name="T18" fmla="*/ 205 w 300"/>
                  <a:gd name="T19" fmla="*/ 285 h 693"/>
                  <a:gd name="T20" fmla="*/ 188 w 300"/>
                  <a:gd name="T21" fmla="*/ 319 h 693"/>
                  <a:gd name="T22" fmla="*/ 161 w 300"/>
                  <a:gd name="T23" fmla="*/ 299 h 693"/>
                  <a:gd name="T24" fmla="*/ 121 w 300"/>
                  <a:gd name="T25" fmla="*/ 302 h 693"/>
                  <a:gd name="T26" fmla="*/ 154 w 300"/>
                  <a:gd name="T27" fmla="*/ 290 h 693"/>
                  <a:gd name="T28" fmla="*/ 133 w 300"/>
                  <a:gd name="T29" fmla="*/ 257 h 693"/>
                  <a:gd name="T30" fmla="*/ 150 w 300"/>
                  <a:gd name="T31" fmla="*/ 270 h 693"/>
                  <a:gd name="T32" fmla="*/ 159 w 300"/>
                  <a:gd name="T33" fmla="*/ 237 h 693"/>
                  <a:gd name="T34" fmla="*/ 144 w 300"/>
                  <a:gd name="T35" fmla="*/ 288 h 693"/>
                  <a:gd name="T36" fmla="*/ 176 w 300"/>
                  <a:gd name="T37" fmla="*/ 214 h 693"/>
                  <a:gd name="T38" fmla="*/ 169 w 300"/>
                  <a:gd name="T39" fmla="*/ 212 h 693"/>
                  <a:gd name="T40" fmla="*/ 124 w 300"/>
                  <a:gd name="T41" fmla="*/ 246 h 693"/>
                  <a:gd name="T42" fmla="*/ 141 w 300"/>
                  <a:gd name="T43" fmla="*/ 340 h 693"/>
                  <a:gd name="T44" fmla="*/ 164 w 300"/>
                  <a:gd name="T45" fmla="*/ 285 h 693"/>
                  <a:gd name="T46" fmla="*/ 188 w 300"/>
                  <a:gd name="T47" fmla="*/ 193 h 693"/>
                  <a:gd name="T48" fmla="*/ 202 w 300"/>
                  <a:gd name="T49" fmla="*/ 316 h 693"/>
                  <a:gd name="T50" fmla="*/ 186 w 300"/>
                  <a:gd name="T51" fmla="*/ 182 h 693"/>
                  <a:gd name="T52" fmla="*/ 141 w 300"/>
                  <a:gd name="T53" fmla="*/ 195 h 693"/>
                  <a:gd name="T54" fmla="*/ 111 w 300"/>
                  <a:gd name="T55" fmla="*/ 148 h 693"/>
                  <a:gd name="T56" fmla="*/ 133 w 300"/>
                  <a:gd name="T57" fmla="*/ 338 h 693"/>
                  <a:gd name="T58" fmla="*/ 148 w 300"/>
                  <a:gd name="T59" fmla="*/ 368 h 693"/>
                  <a:gd name="T60" fmla="*/ 168 w 300"/>
                  <a:gd name="T61" fmla="*/ 283 h 693"/>
                  <a:gd name="T62" fmla="*/ 194 w 300"/>
                  <a:gd name="T63" fmla="*/ 342 h 693"/>
                  <a:gd name="T64" fmla="*/ 203 w 300"/>
                  <a:gd name="T65" fmla="*/ 366 h 693"/>
                  <a:gd name="T66" fmla="*/ 210 w 300"/>
                  <a:gd name="T67" fmla="*/ 461 h 693"/>
                  <a:gd name="T68" fmla="*/ 186 w 300"/>
                  <a:gd name="T69" fmla="*/ 142 h 693"/>
                  <a:gd name="T70" fmla="*/ 169 w 300"/>
                  <a:gd name="T71" fmla="*/ 169 h 693"/>
                  <a:gd name="T72" fmla="*/ 143 w 300"/>
                  <a:gd name="T73" fmla="*/ 142 h 693"/>
                  <a:gd name="T74" fmla="*/ 113 w 300"/>
                  <a:gd name="T75" fmla="*/ 151 h 693"/>
                  <a:gd name="T76" fmla="*/ 123 w 300"/>
                  <a:gd name="T77" fmla="*/ 332 h 693"/>
                  <a:gd name="T78" fmla="*/ 137 w 300"/>
                  <a:gd name="T79" fmla="*/ 503 h 693"/>
                  <a:gd name="T80" fmla="*/ 141 w 300"/>
                  <a:gd name="T81" fmla="*/ 444 h 693"/>
                  <a:gd name="T82" fmla="*/ 150 w 300"/>
                  <a:gd name="T83" fmla="*/ 622 h 693"/>
                  <a:gd name="T84" fmla="*/ 147 w 300"/>
                  <a:gd name="T85" fmla="*/ 376 h 693"/>
                  <a:gd name="T86" fmla="*/ 177 w 300"/>
                  <a:gd name="T87" fmla="*/ 326 h 693"/>
                  <a:gd name="T88" fmla="*/ 192 w 300"/>
                  <a:gd name="T89" fmla="*/ 441 h 693"/>
                  <a:gd name="T90" fmla="*/ 211 w 300"/>
                  <a:gd name="T91" fmla="*/ 542 h 693"/>
                  <a:gd name="T92" fmla="*/ 217 w 300"/>
                  <a:gd name="T93" fmla="*/ 583 h 693"/>
                  <a:gd name="T94" fmla="*/ 214 w 300"/>
                  <a:gd name="T95" fmla="*/ 252 h 693"/>
                  <a:gd name="T96" fmla="*/ 169 w 300"/>
                  <a:gd name="T97" fmla="*/ 128 h 693"/>
                  <a:gd name="T98" fmla="*/ 119 w 300"/>
                  <a:gd name="T99" fmla="*/ 114 h 693"/>
                  <a:gd name="T100" fmla="*/ 45 w 300"/>
                  <a:gd name="T101" fmla="*/ 191 h 693"/>
                  <a:gd name="T102" fmla="*/ 97 w 300"/>
                  <a:gd name="T103" fmla="*/ 312 h 693"/>
                  <a:gd name="T104" fmla="*/ 114 w 300"/>
                  <a:gd name="T105" fmla="*/ 370 h 693"/>
                  <a:gd name="T106" fmla="*/ 134 w 300"/>
                  <a:gd name="T107" fmla="*/ 543 h 693"/>
                  <a:gd name="T108" fmla="*/ 150 w 300"/>
                  <a:gd name="T109" fmla="*/ 682 h 693"/>
                  <a:gd name="T110" fmla="*/ 162 w 300"/>
                  <a:gd name="T111" fmla="*/ 643 h 693"/>
                  <a:gd name="T112" fmla="*/ 164 w 300"/>
                  <a:gd name="T113" fmla="*/ 355 h 693"/>
                  <a:gd name="T114" fmla="*/ 192 w 300"/>
                  <a:gd name="T115" fmla="*/ 434 h 693"/>
                  <a:gd name="T116" fmla="*/ 192 w 300"/>
                  <a:gd name="T117" fmla="*/ 663 h 693"/>
                  <a:gd name="T118" fmla="*/ 211 w 300"/>
                  <a:gd name="T119" fmla="*/ 662 h 693"/>
                  <a:gd name="T120" fmla="*/ 238 w 300"/>
                  <a:gd name="T121" fmla="*/ 660 h 693"/>
                  <a:gd name="T122" fmla="*/ 217 w 300"/>
                  <a:gd name="T123" fmla="*/ 384 h 693"/>
                  <a:gd name="T124" fmla="*/ 267 w 300"/>
                  <a:gd name="T125" fmla="*/ 203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" h="693">
                    <a:moveTo>
                      <a:pt x="291" y="55"/>
                    </a:moveTo>
                    <a:cubicBezTo>
                      <a:pt x="289" y="52"/>
                      <a:pt x="288" y="51"/>
                      <a:pt x="287" y="48"/>
                    </a:cubicBezTo>
                    <a:cubicBezTo>
                      <a:pt x="285" y="43"/>
                      <a:pt x="282" y="36"/>
                      <a:pt x="281" y="32"/>
                    </a:cubicBezTo>
                    <a:cubicBezTo>
                      <a:pt x="280" y="23"/>
                      <a:pt x="284" y="12"/>
                      <a:pt x="282" y="3"/>
                    </a:cubicBezTo>
                    <a:cubicBezTo>
                      <a:pt x="280" y="1"/>
                      <a:pt x="280" y="2"/>
                      <a:pt x="277" y="3"/>
                    </a:cubicBezTo>
                    <a:cubicBezTo>
                      <a:pt x="275" y="2"/>
                      <a:pt x="275" y="0"/>
                      <a:pt x="273" y="0"/>
                    </a:cubicBezTo>
                    <a:cubicBezTo>
                      <a:pt x="272" y="1"/>
                      <a:pt x="271" y="1"/>
                      <a:pt x="271" y="2"/>
                    </a:cubicBezTo>
                    <a:cubicBezTo>
                      <a:pt x="272" y="5"/>
                      <a:pt x="275" y="5"/>
                      <a:pt x="277" y="8"/>
                    </a:cubicBezTo>
                    <a:cubicBezTo>
                      <a:pt x="278" y="16"/>
                      <a:pt x="277" y="23"/>
                      <a:pt x="278" y="32"/>
                    </a:cubicBezTo>
                    <a:cubicBezTo>
                      <a:pt x="277" y="32"/>
                      <a:pt x="277" y="33"/>
                      <a:pt x="275" y="33"/>
                    </a:cubicBezTo>
                    <a:cubicBezTo>
                      <a:pt x="274" y="23"/>
                      <a:pt x="276" y="15"/>
                      <a:pt x="273" y="7"/>
                    </a:cubicBezTo>
                    <a:cubicBezTo>
                      <a:pt x="271" y="7"/>
                      <a:pt x="270" y="7"/>
                      <a:pt x="269" y="7"/>
                    </a:cubicBezTo>
                    <a:cubicBezTo>
                      <a:pt x="272" y="22"/>
                      <a:pt x="274" y="42"/>
                      <a:pt x="273" y="57"/>
                    </a:cubicBezTo>
                    <a:cubicBezTo>
                      <a:pt x="273" y="63"/>
                      <a:pt x="270" y="69"/>
                      <a:pt x="274" y="74"/>
                    </a:cubicBezTo>
                    <a:cubicBezTo>
                      <a:pt x="277" y="73"/>
                      <a:pt x="277" y="70"/>
                      <a:pt x="277" y="67"/>
                    </a:cubicBezTo>
                    <a:cubicBezTo>
                      <a:pt x="279" y="69"/>
                      <a:pt x="278" y="66"/>
                      <a:pt x="281" y="67"/>
                    </a:cubicBezTo>
                    <a:cubicBezTo>
                      <a:pt x="280" y="74"/>
                      <a:pt x="281" y="81"/>
                      <a:pt x="280" y="86"/>
                    </a:cubicBezTo>
                    <a:cubicBezTo>
                      <a:pt x="279" y="85"/>
                      <a:pt x="277" y="85"/>
                      <a:pt x="275" y="85"/>
                    </a:cubicBezTo>
                    <a:cubicBezTo>
                      <a:pt x="272" y="87"/>
                      <a:pt x="273" y="89"/>
                      <a:pt x="273" y="92"/>
                    </a:cubicBezTo>
                    <a:cubicBezTo>
                      <a:pt x="273" y="106"/>
                      <a:pt x="275" y="121"/>
                      <a:pt x="274" y="136"/>
                    </a:cubicBezTo>
                    <a:cubicBezTo>
                      <a:pt x="272" y="156"/>
                      <a:pt x="268" y="177"/>
                      <a:pt x="263" y="194"/>
                    </a:cubicBezTo>
                    <a:cubicBezTo>
                      <a:pt x="263" y="192"/>
                      <a:pt x="261" y="194"/>
                      <a:pt x="260" y="194"/>
                    </a:cubicBezTo>
                    <a:cubicBezTo>
                      <a:pt x="254" y="181"/>
                      <a:pt x="248" y="170"/>
                      <a:pt x="243" y="158"/>
                    </a:cubicBezTo>
                    <a:cubicBezTo>
                      <a:pt x="239" y="146"/>
                      <a:pt x="234" y="136"/>
                      <a:pt x="231" y="123"/>
                    </a:cubicBezTo>
                    <a:cubicBezTo>
                      <a:pt x="231" y="123"/>
                      <a:pt x="229" y="123"/>
                      <a:pt x="229" y="122"/>
                    </a:cubicBezTo>
                    <a:cubicBezTo>
                      <a:pt x="228" y="118"/>
                      <a:pt x="227" y="112"/>
                      <a:pt x="226" y="107"/>
                    </a:cubicBezTo>
                    <a:cubicBezTo>
                      <a:pt x="226" y="106"/>
                      <a:pt x="226" y="104"/>
                      <a:pt x="224" y="103"/>
                    </a:cubicBezTo>
                    <a:cubicBezTo>
                      <a:pt x="223" y="103"/>
                      <a:pt x="224" y="105"/>
                      <a:pt x="223" y="104"/>
                    </a:cubicBezTo>
                    <a:cubicBezTo>
                      <a:pt x="223" y="118"/>
                      <a:pt x="230" y="130"/>
                      <a:pt x="234" y="142"/>
                    </a:cubicBezTo>
                    <a:cubicBezTo>
                      <a:pt x="234" y="141"/>
                      <a:pt x="234" y="143"/>
                      <a:pt x="234" y="143"/>
                    </a:cubicBezTo>
                    <a:cubicBezTo>
                      <a:pt x="234" y="150"/>
                      <a:pt x="236" y="155"/>
                      <a:pt x="237" y="161"/>
                    </a:cubicBezTo>
                    <a:cubicBezTo>
                      <a:pt x="231" y="149"/>
                      <a:pt x="230" y="137"/>
                      <a:pt x="226" y="123"/>
                    </a:cubicBezTo>
                    <a:cubicBezTo>
                      <a:pt x="224" y="123"/>
                      <a:pt x="224" y="121"/>
                      <a:pt x="223" y="120"/>
                    </a:cubicBezTo>
                    <a:cubicBezTo>
                      <a:pt x="223" y="118"/>
                      <a:pt x="224" y="117"/>
                      <a:pt x="223" y="116"/>
                    </a:cubicBezTo>
                    <a:cubicBezTo>
                      <a:pt x="222" y="115"/>
                      <a:pt x="221" y="115"/>
                      <a:pt x="220" y="115"/>
                    </a:cubicBezTo>
                    <a:cubicBezTo>
                      <a:pt x="219" y="115"/>
                      <a:pt x="219" y="116"/>
                      <a:pt x="218" y="117"/>
                    </a:cubicBezTo>
                    <a:cubicBezTo>
                      <a:pt x="214" y="117"/>
                      <a:pt x="213" y="111"/>
                      <a:pt x="210" y="109"/>
                    </a:cubicBezTo>
                    <a:cubicBezTo>
                      <a:pt x="209" y="105"/>
                      <a:pt x="206" y="103"/>
                      <a:pt x="204" y="100"/>
                    </a:cubicBezTo>
                    <a:cubicBezTo>
                      <a:pt x="204" y="98"/>
                      <a:pt x="204" y="95"/>
                      <a:pt x="201" y="96"/>
                    </a:cubicBezTo>
                    <a:cubicBezTo>
                      <a:pt x="200" y="98"/>
                      <a:pt x="202" y="100"/>
                      <a:pt x="202" y="103"/>
                    </a:cubicBezTo>
                    <a:cubicBezTo>
                      <a:pt x="182" y="105"/>
                      <a:pt x="170" y="114"/>
                      <a:pt x="148" y="112"/>
                    </a:cubicBezTo>
                    <a:cubicBezTo>
                      <a:pt x="147" y="111"/>
                      <a:pt x="147" y="110"/>
                      <a:pt x="146" y="109"/>
                    </a:cubicBezTo>
                    <a:cubicBezTo>
                      <a:pt x="141" y="113"/>
                      <a:pt x="132" y="111"/>
                      <a:pt x="126" y="111"/>
                    </a:cubicBezTo>
                    <a:cubicBezTo>
                      <a:pt x="127" y="110"/>
                      <a:pt x="126" y="110"/>
                      <a:pt x="126" y="108"/>
                    </a:cubicBezTo>
                    <a:cubicBezTo>
                      <a:pt x="121" y="108"/>
                      <a:pt x="116" y="109"/>
                      <a:pt x="112" y="106"/>
                    </a:cubicBezTo>
                    <a:cubicBezTo>
                      <a:pt x="103" y="106"/>
                      <a:pt x="97" y="109"/>
                      <a:pt x="90" y="107"/>
                    </a:cubicBezTo>
                    <a:cubicBezTo>
                      <a:pt x="88" y="109"/>
                      <a:pt x="86" y="111"/>
                      <a:pt x="84" y="113"/>
                    </a:cubicBezTo>
                    <a:cubicBezTo>
                      <a:pt x="84" y="114"/>
                      <a:pt x="85" y="114"/>
                      <a:pt x="85" y="116"/>
                    </a:cubicBezTo>
                    <a:cubicBezTo>
                      <a:pt x="83" y="119"/>
                      <a:pt x="81" y="121"/>
                      <a:pt x="80" y="125"/>
                    </a:cubicBezTo>
                    <a:cubicBezTo>
                      <a:pt x="73" y="135"/>
                      <a:pt x="68" y="143"/>
                      <a:pt x="61" y="152"/>
                    </a:cubicBezTo>
                    <a:cubicBezTo>
                      <a:pt x="44" y="174"/>
                      <a:pt x="21" y="193"/>
                      <a:pt x="12" y="221"/>
                    </a:cubicBezTo>
                    <a:cubicBezTo>
                      <a:pt x="9" y="222"/>
                      <a:pt x="9" y="226"/>
                      <a:pt x="7" y="227"/>
                    </a:cubicBezTo>
                    <a:cubicBezTo>
                      <a:pt x="7" y="229"/>
                      <a:pt x="8" y="229"/>
                      <a:pt x="8" y="230"/>
                    </a:cubicBezTo>
                    <a:cubicBezTo>
                      <a:pt x="6" y="235"/>
                      <a:pt x="1" y="236"/>
                      <a:pt x="0" y="241"/>
                    </a:cubicBezTo>
                    <a:cubicBezTo>
                      <a:pt x="1" y="241"/>
                      <a:pt x="1" y="242"/>
                      <a:pt x="3" y="242"/>
                    </a:cubicBezTo>
                    <a:cubicBezTo>
                      <a:pt x="4" y="241"/>
                      <a:pt x="5" y="240"/>
                      <a:pt x="6" y="239"/>
                    </a:cubicBezTo>
                    <a:cubicBezTo>
                      <a:pt x="10" y="242"/>
                      <a:pt x="17" y="246"/>
                      <a:pt x="21" y="250"/>
                    </a:cubicBezTo>
                    <a:cubicBezTo>
                      <a:pt x="47" y="269"/>
                      <a:pt x="67" y="297"/>
                      <a:pt x="88" y="321"/>
                    </a:cubicBezTo>
                    <a:cubicBezTo>
                      <a:pt x="88" y="334"/>
                      <a:pt x="84" y="347"/>
                      <a:pt x="79" y="357"/>
                    </a:cubicBezTo>
                    <a:cubicBezTo>
                      <a:pt x="84" y="361"/>
                      <a:pt x="88" y="367"/>
                      <a:pt x="91" y="373"/>
                    </a:cubicBezTo>
                    <a:cubicBezTo>
                      <a:pt x="99" y="380"/>
                      <a:pt x="107" y="391"/>
                      <a:pt x="115" y="399"/>
                    </a:cubicBezTo>
                    <a:cubicBezTo>
                      <a:pt x="113" y="400"/>
                      <a:pt x="112" y="402"/>
                      <a:pt x="113" y="404"/>
                    </a:cubicBezTo>
                    <a:cubicBezTo>
                      <a:pt x="114" y="405"/>
                      <a:pt x="116" y="402"/>
                      <a:pt x="117" y="403"/>
                    </a:cubicBezTo>
                    <a:cubicBezTo>
                      <a:pt x="115" y="420"/>
                      <a:pt x="121" y="433"/>
                      <a:pt x="123" y="449"/>
                    </a:cubicBezTo>
                    <a:cubicBezTo>
                      <a:pt x="124" y="455"/>
                      <a:pt x="124" y="463"/>
                      <a:pt x="124" y="469"/>
                    </a:cubicBezTo>
                    <a:cubicBezTo>
                      <a:pt x="126" y="490"/>
                      <a:pt x="126" y="506"/>
                      <a:pt x="127" y="524"/>
                    </a:cubicBezTo>
                    <a:cubicBezTo>
                      <a:pt x="129" y="556"/>
                      <a:pt x="132" y="587"/>
                      <a:pt x="135" y="618"/>
                    </a:cubicBezTo>
                    <a:cubicBezTo>
                      <a:pt x="134" y="620"/>
                      <a:pt x="133" y="622"/>
                      <a:pt x="133" y="625"/>
                    </a:cubicBezTo>
                    <a:cubicBezTo>
                      <a:pt x="133" y="626"/>
                      <a:pt x="135" y="626"/>
                      <a:pt x="136" y="627"/>
                    </a:cubicBezTo>
                    <a:cubicBezTo>
                      <a:pt x="135" y="629"/>
                      <a:pt x="135" y="633"/>
                      <a:pt x="136" y="635"/>
                    </a:cubicBezTo>
                    <a:cubicBezTo>
                      <a:pt x="128" y="642"/>
                      <a:pt x="121" y="649"/>
                      <a:pt x="111" y="654"/>
                    </a:cubicBezTo>
                    <a:cubicBezTo>
                      <a:pt x="111" y="658"/>
                      <a:pt x="108" y="659"/>
                      <a:pt x="105" y="661"/>
                    </a:cubicBezTo>
                    <a:cubicBezTo>
                      <a:pt x="106" y="667"/>
                      <a:pt x="110" y="670"/>
                      <a:pt x="110" y="675"/>
                    </a:cubicBezTo>
                    <a:cubicBezTo>
                      <a:pt x="109" y="673"/>
                      <a:pt x="108" y="670"/>
                      <a:pt x="106" y="669"/>
                    </a:cubicBezTo>
                    <a:cubicBezTo>
                      <a:pt x="101" y="671"/>
                      <a:pt x="106" y="679"/>
                      <a:pt x="110" y="680"/>
                    </a:cubicBezTo>
                    <a:cubicBezTo>
                      <a:pt x="107" y="681"/>
                      <a:pt x="110" y="682"/>
                      <a:pt x="108" y="684"/>
                    </a:cubicBezTo>
                    <a:cubicBezTo>
                      <a:pt x="112" y="684"/>
                      <a:pt x="113" y="687"/>
                      <a:pt x="116" y="689"/>
                    </a:cubicBezTo>
                    <a:cubicBezTo>
                      <a:pt x="118" y="688"/>
                      <a:pt x="117" y="688"/>
                      <a:pt x="119" y="688"/>
                    </a:cubicBezTo>
                    <a:cubicBezTo>
                      <a:pt x="127" y="692"/>
                      <a:pt x="138" y="687"/>
                      <a:pt x="148" y="687"/>
                    </a:cubicBezTo>
                    <a:cubicBezTo>
                      <a:pt x="157" y="687"/>
                      <a:pt x="170" y="691"/>
                      <a:pt x="169" y="681"/>
                    </a:cubicBezTo>
                    <a:cubicBezTo>
                      <a:pt x="162" y="682"/>
                      <a:pt x="159" y="678"/>
                      <a:pt x="163" y="673"/>
                    </a:cubicBezTo>
                    <a:cubicBezTo>
                      <a:pt x="167" y="675"/>
                      <a:pt x="167" y="679"/>
                      <a:pt x="173" y="679"/>
                    </a:cubicBezTo>
                    <a:cubicBezTo>
                      <a:pt x="173" y="674"/>
                      <a:pt x="169" y="671"/>
                      <a:pt x="172" y="669"/>
                    </a:cubicBezTo>
                    <a:cubicBezTo>
                      <a:pt x="174" y="671"/>
                      <a:pt x="176" y="674"/>
                      <a:pt x="180" y="673"/>
                    </a:cubicBezTo>
                    <a:cubicBezTo>
                      <a:pt x="181" y="672"/>
                      <a:pt x="179" y="670"/>
                      <a:pt x="179" y="669"/>
                    </a:cubicBezTo>
                    <a:cubicBezTo>
                      <a:pt x="177" y="669"/>
                      <a:pt x="175" y="667"/>
                      <a:pt x="174" y="665"/>
                    </a:cubicBezTo>
                    <a:cubicBezTo>
                      <a:pt x="175" y="664"/>
                      <a:pt x="176" y="663"/>
                      <a:pt x="176" y="661"/>
                    </a:cubicBezTo>
                    <a:cubicBezTo>
                      <a:pt x="176" y="660"/>
                      <a:pt x="173" y="660"/>
                      <a:pt x="173" y="659"/>
                    </a:cubicBezTo>
                    <a:cubicBezTo>
                      <a:pt x="175" y="655"/>
                      <a:pt x="173" y="650"/>
                      <a:pt x="175" y="647"/>
                    </a:cubicBezTo>
                    <a:cubicBezTo>
                      <a:pt x="172" y="644"/>
                      <a:pt x="169" y="642"/>
                      <a:pt x="168" y="639"/>
                    </a:cubicBezTo>
                    <a:cubicBezTo>
                      <a:pt x="164" y="640"/>
                      <a:pt x="160" y="636"/>
                      <a:pt x="154" y="635"/>
                    </a:cubicBezTo>
                    <a:cubicBezTo>
                      <a:pt x="155" y="633"/>
                      <a:pt x="149" y="630"/>
                      <a:pt x="154" y="627"/>
                    </a:cubicBezTo>
                    <a:cubicBezTo>
                      <a:pt x="154" y="628"/>
                      <a:pt x="154" y="630"/>
                      <a:pt x="155" y="630"/>
                    </a:cubicBezTo>
                    <a:cubicBezTo>
                      <a:pt x="156" y="630"/>
                      <a:pt x="157" y="630"/>
                      <a:pt x="157" y="630"/>
                    </a:cubicBezTo>
                    <a:cubicBezTo>
                      <a:pt x="159" y="627"/>
                      <a:pt x="156" y="623"/>
                      <a:pt x="157" y="621"/>
                    </a:cubicBezTo>
                    <a:cubicBezTo>
                      <a:pt x="153" y="612"/>
                      <a:pt x="156" y="599"/>
                      <a:pt x="154" y="588"/>
                    </a:cubicBezTo>
                    <a:cubicBezTo>
                      <a:pt x="155" y="589"/>
                      <a:pt x="157" y="590"/>
                      <a:pt x="159" y="590"/>
                    </a:cubicBezTo>
                    <a:cubicBezTo>
                      <a:pt x="160" y="582"/>
                      <a:pt x="153" y="577"/>
                      <a:pt x="153" y="569"/>
                    </a:cubicBezTo>
                    <a:cubicBezTo>
                      <a:pt x="154" y="570"/>
                      <a:pt x="154" y="568"/>
                      <a:pt x="155" y="568"/>
                    </a:cubicBezTo>
                    <a:cubicBezTo>
                      <a:pt x="155" y="565"/>
                      <a:pt x="153" y="562"/>
                      <a:pt x="153" y="558"/>
                    </a:cubicBezTo>
                    <a:cubicBezTo>
                      <a:pt x="152" y="555"/>
                      <a:pt x="153" y="550"/>
                      <a:pt x="153" y="546"/>
                    </a:cubicBezTo>
                    <a:cubicBezTo>
                      <a:pt x="153" y="544"/>
                      <a:pt x="152" y="543"/>
                      <a:pt x="152" y="542"/>
                    </a:cubicBezTo>
                    <a:cubicBezTo>
                      <a:pt x="153" y="539"/>
                      <a:pt x="157" y="537"/>
                      <a:pt x="156" y="533"/>
                    </a:cubicBezTo>
                    <a:cubicBezTo>
                      <a:pt x="155" y="531"/>
                      <a:pt x="153" y="533"/>
                      <a:pt x="152" y="532"/>
                    </a:cubicBezTo>
                    <a:cubicBezTo>
                      <a:pt x="153" y="510"/>
                      <a:pt x="149" y="493"/>
                      <a:pt x="152" y="474"/>
                    </a:cubicBezTo>
                    <a:cubicBezTo>
                      <a:pt x="151" y="470"/>
                      <a:pt x="150" y="466"/>
                      <a:pt x="151" y="461"/>
                    </a:cubicBezTo>
                    <a:cubicBezTo>
                      <a:pt x="152" y="458"/>
                      <a:pt x="156" y="454"/>
                      <a:pt x="153" y="451"/>
                    </a:cubicBezTo>
                    <a:cubicBezTo>
                      <a:pt x="158" y="429"/>
                      <a:pt x="155" y="412"/>
                      <a:pt x="166" y="395"/>
                    </a:cubicBezTo>
                    <a:cubicBezTo>
                      <a:pt x="167" y="395"/>
                      <a:pt x="168" y="395"/>
                      <a:pt x="168" y="395"/>
                    </a:cubicBezTo>
                    <a:cubicBezTo>
                      <a:pt x="168" y="393"/>
                      <a:pt x="168" y="391"/>
                      <a:pt x="169" y="391"/>
                    </a:cubicBezTo>
                    <a:cubicBezTo>
                      <a:pt x="172" y="392"/>
                      <a:pt x="176" y="393"/>
                      <a:pt x="179" y="395"/>
                    </a:cubicBezTo>
                    <a:cubicBezTo>
                      <a:pt x="180" y="395"/>
                      <a:pt x="180" y="392"/>
                      <a:pt x="182" y="393"/>
                    </a:cubicBezTo>
                    <a:cubicBezTo>
                      <a:pt x="184" y="395"/>
                      <a:pt x="181" y="396"/>
                      <a:pt x="181" y="397"/>
                    </a:cubicBezTo>
                    <a:cubicBezTo>
                      <a:pt x="181" y="399"/>
                      <a:pt x="182" y="400"/>
                      <a:pt x="182" y="402"/>
                    </a:cubicBezTo>
                    <a:cubicBezTo>
                      <a:pt x="180" y="404"/>
                      <a:pt x="178" y="407"/>
                      <a:pt x="179" y="409"/>
                    </a:cubicBezTo>
                    <a:cubicBezTo>
                      <a:pt x="180" y="411"/>
                      <a:pt x="183" y="409"/>
                      <a:pt x="183" y="411"/>
                    </a:cubicBezTo>
                    <a:cubicBezTo>
                      <a:pt x="183" y="424"/>
                      <a:pt x="190" y="437"/>
                      <a:pt x="186" y="447"/>
                    </a:cubicBezTo>
                    <a:cubicBezTo>
                      <a:pt x="187" y="449"/>
                      <a:pt x="188" y="449"/>
                      <a:pt x="189" y="449"/>
                    </a:cubicBezTo>
                    <a:cubicBezTo>
                      <a:pt x="191" y="466"/>
                      <a:pt x="194" y="482"/>
                      <a:pt x="195" y="503"/>
                    </a:cubicBezTo>
                    <a:cubicBezTo>
                      <a:pt x="200" y="509"/>
                      <a:pt x="195" y="517"/>
                      <a:pt x="195" y="524"/>
                    </a:cubicBezTo>
                    <a:cubicBezTo>
                      <a:pt x="197" y="524"/>
                      <a:pt x="197" y="522"/>
                      <a:pt x="198" y="521"/>
                    </a:cubicBezTo>
                    <a:cubicBezTo>
                      <a:pt x="198" y="524"/>
                      <a:pt x="199" y="528"/>
                      <a:pt x="200" y="531"/>
                    </a:cubicBezTo>
                    <a:cubicBezTo>
                      <a:pt x="198" y="535"/>
                      <a:pt x="194" y="538"/>
                      <a:pt x="196" y="543"/>
                    </a:cubicBezTo>
                    <a:cubicBezTo>
                      <a:pt x="199" y="543"/>
                      <a:pt x="200" y="540"/>
                      <a:pt x="201" y="541"/>
                    </a:cubicBezTo>
                    <a:cubicBezTo>
                      <a:pt x="201" y="550"/>
                      <a:pt x="205" y="559"/>
                      <a:pt x="203" y="569"/>
                    </a:cubicBezTo>
                    <a:cubicBezTo>
                      <a:pt x="205" y="570"/>
                      <a:pt x="204" y="571"/>
                      <a:pt x="205" y="572"/>
                    </a:cubicBezTo>
                    <a:cubicBezTo>
                      <a:pt x="204" y="584"/>
                      <a:pt x="209" y="596"/>
                      <a:pt x="205" y="609"/>
                    </a:cubicBezTo>
                    <a:cubicBezTo>
                      <a:pt x="209" y="612"/>
                      <a:pt x="208" y="617"/>
                      <a:pt x="210" y="621"/>
                    </a:cubicBezTo>
                    <a:cubicBezTo>
                      <a:pt x="208" y="623"/>
                      <a:pt x="207" y="625"/>
                      <a:pt x="207" y="629"/>
                    </a:cubicBezTo>
                    <a:cubicBezTo>
                      <a:pt x="199" y="637"/>
                      <a:pt x="188" y="641"/>
                      <a:pt x="184" y="653"/>
                    </a:cubicBezTo>
                    <a:cubicBezTo>
                      <a:pt x="185" y="655"/>
                      <a:pt x="186" y="656"/>
                      <a:pt x="185" y="659"/>
                    </a:cubicBezTo>
                    <a:cubicBezTo>
                      <a:pt x="186" y="661"/>
                      <a:pt x="189" y="661"/>
                      <a:pt x="187" y="663"/>
                    </a:cubicBezTo>
                    <a:cubicBezTo>
                      <a:pt x="185" y="662"/>
                      <a:pt x="185" y="659"/>
                      <a:pt x="182" y="659"/>
                    </a:cubicBezTo>
                    <a:cubicBezTo>
                      <a:pt x="182" y="660"/>
                      <a:pt x="182" y="660"/>
                      <a:pt x="181" y="660"/>
                    </a:cubicBezTo>
                    <a:cubicBezTo>
                      <a:pt x="180" y="664"/>
                      <a:pt x="183" y="668"/>
                      <a:pt x="184" y="672"/>
                    </a:cubicBezTo>
                    <a:cubicBezTo>
                      <a:pt x="183" y="673"/>
                      <a:pt x="182" y="673"/>
                      <a:pt x="182" y="674"/>
                    </a:cubicBezTo>
                    <a:cubicBezTo>
                      <a:pt x="184" y="680"/>
                      <a:pt x="186" y="685"/>
                      <a:pt x="192" y="687"/>
                    </a:cubicBezTo>
                    <a:cubicBezTo>
                      <a:pt x="193" y="686"/>
                      <a:pt x="192" y="685"/>
                      <a:pt x="193" y="684"/>
                    </a:cubicBezTo>
                    <a:cubicBezTo>
                      <a:pt x="199" y="683"/>
                      <a:pt x="202" y="678"/>
                      <a:pt x="204" y="675"/>
                    </a:cubicBezTo>
                    <a:cubicBezTo>
                      <a:pt x="205" y="680"/>
                      <a:pt x="196" y="687"/>
                      <a:pt x="201" y="693"/>
                    </a:cubicBezTo>
                    <a:cubicBezTo>
                      <a:pt x="208" y="692"/>
                      <a:pt x="210" y="683"/>
                      <a:pt x="220" y="686"/>
                    </a:cubicBezTo>
                    <a:cubicBezTo>
                      <a:pt x="221" y="684"/>
                      <a:pt x="222" y="682"/>
                      <a:pt x="224" y="682"/>
                    </a:cubicBezTo>
                    <a:cubicBezTo>
                      <a:pt x="226" y="681"/>
                      <a:pt x="228" y="684"/>
                      <a:pt x="231" y="684"/>
                    </a:cubicBezTo>
                    <a:cubicBezTo>
                      <a:pt x="234" y="684"/>
                      <a:pt x="239" y="681"/>
                      <a:pt x="242" y="684"/>
                    </a:cubicBezTo>
                    <a:cubicBezTo>
                      <a:pt x="244" y="681"/>
                      <a:pt x="251" y="682"/>
                      <a:pt x="252" y="678"/>
                    </a:cubicBezTo>
                    <a:cubicBezTo>
                      <a:pt x="252" y="675"/>
                      <a:pt x="248" y="676"/>
                      <a:pt x="248" y="673"/>
                    </a:cubicBezTo>
                    <a:cubicBezTo>
                      <a:pt x="250" y="673"/>
                      <a:pt x="251" y="673"/>
                      <a:pt x="252" y="672"/>
                    </a:cubicBezTo>
                    <a:cubicBezTo>
                      <a:pt x="253" y="669"/>
                      <a:pt x="251" y="668"/>
                      <a:pt x="250" y="666"/>
                    </a:cubicBezTo>
                    <a:cubicBezTo>
                      <a:pt x="253" y="655"/>
                      <a:pt x="242" y="650"/>
                      <a:pt x="237" y="643"/>
                    </a:cubicBezTo>
                    <a:cubicBezTo>
                      <a:pt x="236" y="642"/>
                      <a:pt x="236" y="640"/>
                      <a:pt x="236" y="639"/>
                    </a:cubicBezTo>
                    <a:cubicBezTo>
                      <a:pt x="234" y="637"/>
                      <a:pt x="233" y="637"/>
                      <a:pt x="232" y="635"/>
                    </a:cubicBezTo>
                    <a:cubicBezTo>
                      <a:pt x="232" y="634"/>
                      <a:pt x="232" y="633"/>
                      <a:pt x="232" y="632"/>
                    </a:cubicBezTo>
                    <a:cubicBezTo>
                      <a:pt x="231" y="630"/>
                      <a:pt x="230" y="628"/>
                      <a:pt x="229" y="626"/>
                    </a:cubicBezTo>
                    <a:cubicBezTo>
                      <a:pt x="227" y="615"/>
                      <a:pt x="229" y="607"/>
                      <a:pt x="233" y="598"/>
                    </a:cubicBezTo>
                    <a:cubicBezTo>
                      <a:pt x="232" y="597"/>
                      <a:pt x="230" y="598"/>
                      <a:pt x="229" y="597"/>
                    </a:cubicBezTo>
                    <a:cubicBezTo>
                      <a:pt x="228" y="591"/>
                      <a:pt x="230" y="586"/>
                      <a:pt x="232" y="581"/>
                    </a:cubicBezTo>
                    <a:cubicBezTo>
                      <a:pt x="231" y="581"/>
                      <a:pt x="228" y="582"/>
                      <a:pt x="228" y="581"/>
                    </a:cubicBezTo>
                    <a:cubicBezTo>
                      <a:pt x="227" y="578"/>
                      <a:pt x="227" y="576"/>
                      <a:pt x="227" y="574"/>
                    </a:cubicBezTo>
                    <a:cubicBezTo>
                      <a:pt x="227" y="565"/>
                      <a:pt x="223" y="554"/>
                      <a:pt x="226" y="545"/>
                    </a:cubicBezTo>
                    <a:cubicBezTo>
                      <a:pt x="225" y="544"/>
                      <a:pt x="224" y="544"/>
                      <a:pt x="223" y="543"/>
                    </a:cubicBezTo>
                    <a:cubicBezTo>
                      <a:pt x="224" y="538"/>
                      <a:pt x="221" y="534"/>
                      <a:pt x="224" y="530"/>
                    </a:cubicBezTo>
                    <a:cubicBezTo>
                      <a:pt x="222" y="527"/>
                      <a:pt x="222" y="524"/>
                      <a:pt x="224" y="520"/>
                    </a:cubicBezTo>
                    <a:cubicBezTo>
                      <a:pt x="220" y="498"/>
                      <a:pt x="223" y="477"/>
                      <a:pt x="222" y="450"/>
                    </a:cubicBezTo>
                    <a:cubicBezTo>
                      <a:pt x="223" y="448"/>
                      <a:pt x="224" y="447"/>
                      <a:pt x="225" y="445"/>
                    </a:cubicBezTo>
                    <a:cubicBezTo>
                      <a:pt x="223" y="444"/>
                      <a:pt x="222" y="444"/>
                      <a:pt x="221" y="444"/>
                    </a:cubicBezTo>
                    <a:cubicBezTo>
                      <a:pt x="222" y="434"/>
                      <a:pt x="219" y="420"/>
                      <a:pt x="222" y="413"/>
                    </a:cubicBezTo>
                    <a:cubicBezTo>
                      <a:pt x="222" y="412"/>
                      <a:pt x="220" y="412"/>
                      <a:pt x="221" y="411"/>
                    </a:cubicBezTo>
                    <a:cubicBezTo>
                      <a:pt x="220" y="389"/>
                      <a:pt x="218" y="372"/>
                      <a:pt x="218" y="349"/>
                    </a:cubicBezTo>
                    <a:cubicBezTo>
                      <a:pt x="216" y="347"/>
                      <a:pt x="216" y="351"/>
                      <a:pt x="215" y="349"/>
                    </a:cubicBezTo>
                    <a:cubicBezTo>
                      <a:pt x="215" y="345"/>
                      <a:pt x="216" y="343"/>
                      <a:pt x="215" y="340"/>
                    </a:cubicBezTo>
                    <a:cubicBezTo>
                      <a:pt x="216" y="339"/>
                      <a:pt x="218" y="341"/>
                      <a:pt x="218" y="339"/>
                    </a:cubicBezTo>
                    <a:cubicBezTo>
                      <a:pt x="218" y="330"/>
                      <a:pt x="218" y="320"/>
                      <a:pt x="218" y="311"/>
                    </a:cubicBezTo>
                    <a:cubicBezTo>
                      <a:pt x="220" y="306"/>
                      <a:pt x="217" y="302"/>
                      <a:pt x="218" y="299"/>
                    </a:cubicBezTo>
                    <a:cubicBezTo>
                      <a:pt x="218" y="297"/>
                      <a:pt x="220" y="297"/>
                      <a:pt x="218" y="296"/>
                    </a:cubicBezTo>
                    <a:cubicBezTo>
                      <a:pt x="222" y="292"/>
                      <a:pt x="220" y="286"/>
                      <a:pt x="221" y="281"/>
                    </a:cubicBezTo>
                    <a:cubicBezTo>
                      <a:pt x="224" y="282"/>
                      <a:pt x="223" y="287"/>
                      <a:pt x="228" y="286"/>
                    </a:cubicBezTo>
                    <a:cubicBezTo>
                      <a:pt x="227" y="282"/>
                      <a:pt x="221" y="281"/>
                      <a:pt x="220" y="276"/>
                    </a:cubicBezTo>
                    <a:cubicBezTo>
                      <a:pt x="219" y="269"/>
                      <a:pt x="223" y="265"/>
                      <a:pt x="222" y="259"/>
                    </a:cubicBezTo>
                    <a:cubicBezTo>
                      <a:pt x="223" y="260"/>
                      <a:pt x="224" y="261"/>
                      <a:pt x="225" y="260"/>
                    </a:cubicBezTo>
                    <a:cubicBezTo>
                      <a:pt x="224" y="259"/>
                      <a:pt x="224" y="256"/>
                      <a:pt x="223" y="256"/>
                    </a:cubicBezTo>
                    <a:cubicBezTo>
                      <a:pt x="225" y="232"/>
                      <a:pt x="227" y="199"/>
                      <a:pt x="229" y="176"/>
                    </a:cubicBezTo>
                    <a:cubicBezTo>
                      <a:pt x="228" y="172"/>
                      <a:pt x="227" y="163"/>
                      <a:pt x="229" y="160"/>
                    </a:cubicBezTo>
                    <a:cubicBezTo>
                      <a:pt x="231" y="169"/>
                      <a:pt x="236" y="175"/>
                      <a:pt x="238" y="183"/>
                    </a:cubicBezTo>
                    <a:cubicBezTo>
                      <a:pt x="242" y="188"/>
                      <a:pt x="243" y="195"/>
                      <a:pt x="246" y="201"/>
                    </a:cubicBezTo>
                    <a:cubicBezTo>
                      <a:pt x="250" y="210"/>
                      <a:pt x="256" y="220"/>
                      <a:pt x="260" y="230"/>
                    </a:cubicBezTo>
                    <a:cubicBezTo>
                      <a:pt x="261" y="234"/>
                      <a:pt x="260" y="240"/>
                      <a:pt x="266" y="241"/>
                    </a:cubicBezTo>
                    <a:cubicBezTo>
                      <a:pt x="266" y="240"/>
                      <a:pt x="265" y="239"/>
                      <a:pt x="267" y="239"/>
                    </a:cubicBezTo>
                    <a:cubicBezTo>
                      <a:pt x="267" y="237"/>
                      <a:pt x="265" y="237"/>
                      <a:pt x="265" y="235"/>
                    </a:cubicBezTo>
                    <a:cubicBezTo>
                      <a:pt x="266" y="235"/>
                      <a:pt x="268" y="234"/>
                      <a:pt x="268" y="235"/>
                    </a:cubicBezTo>
                    <a:cubicBezTo>
                      <a:pt x="266" y="240"/>
                      <a:pt x="271" y="242"/>
                      <a:pt x="274" y="239"/>
                    </a:cubicBezTo>
                    <a:cubicBezTo>
                      <a:pt x="273" y="237"/>
                      <a:pt x="272" y="234"/>
                      <a:pt x="272" y="232"/>
                    </a:cubicBezTo>
                    <a:cubicBezTo>
                      <a:pt x="281" y="218"/>
                      <a:pt x="278" y="198"/>
                      <a:pt x="277" y="186"/>
                    </a:cubicBezTo>
                    <a:cubicBezTo>
                      <a:pt x="280" y="163"/>
                      <a:pt x="278" y="135"/>
                      <a:pt x="283" y="117"/>
                    </a:cubicBezTo>
                    <a:cubicBezTo>
                      <a:pt x="284" y="117"/>
                      <a:pt x="286" y="121"/>
                      <a:pt x="286" y="119"/>
                    </a:cubicBezTo>
                    <a:cubicBezTo>
                      <a:pt x="289" y="117"/>
                      <a:pt x="288" y="112"/>
                      <a:pt x="288" y="109"/>
                    </a:cubicBezTo>
                    <a:cubicBezTo>
                      <a:pt x="289" y="104"/>
                      <a:pt x="292" y="100"/>
                      <a:pt x="293" y="96"/>
                    </a:cubicBezTo>
                    <a:cubicBezTo>
                      <a:pt x="296" y="86"/>
                      <a:pt x="299" y="74"/>
                      <a:pt x="300" y="63"/>
                    </a:cubicBezTo>
                    <a:cubicBezTo>
                      <a:pt x="298" y="62"/>
                      <a:pt x="294" y="61"/>
                      <a:pt x="292" y="59"/>
                    </a:cubicBezTo>
                    <a:cubicBezTo>
                      <a:pt x="292" y="58"/>
                      <a:pt x="292" y="56"/>
                      <a:pt x="291" y="55"/>
                    </a:cubicBezTo>
                    <a:close/>
                    <a:moveTo>
                      <a:pt x="278" y="53"/>
                    </a:moveTo>
                    <a:cubicBezTo>
                      <a:pt x="277" y="53"/>
                      <a:pt x="277" y="51"/>
                      <a:pt x="276" y="52"/>
                    </a:cubicBezTo>
                    <a:cubicBezTo>
                      <a:pt x="277" y="49"/>
                      <a:pt x="277" y="44"/>
                      <a:pt x="278" y="41"/>
                    </a:cubicBezTo>
                    <a:cubicBezTo>
                      <a:pt x="279" y="45"/>
                      <a:pt x="278" y="49"/>
                      <a:pt x="278" y="53"/>
                    </a:cubicBezTo>
                    <a:close/>
                    <a:moveTo>
                      <a:pt x="219" y="136"/>
                    </a:moveTo>
                    <a:cubicBezTo>
                      <a:pt x="217" y="137"/>
                      <a:pt x="216" y="133"/>
                      <a:pt x="215" y="132"/>
                    </a:cubicBezTo>
                    <a:cubicBezTo>
                      <a:pt x="217" y="131"/>
                      <a:pt x="219" y="135"/>
                      <a:pt x="219" y="136"/>
                    </a:cubicBezTo>
                    <a:close/>
                    <a:moveTo>
                      <a:pt x="219" y="145"/>
                    </a:moveTo>
                    <a:cubicBezTo>
                      <a:pt x="217" y="144"/>
                      <a:pt x="215" y="139"/>
                      <a:pt x="213" y="137"/>
                    </a:cubicBezTo>
                    <a:cubicBezTo>
                      <a:pt x="215" y="137"/>
                      <a:pt x="218" y="141"/>
                      <a:pt x="219" y="145"/>
                    </a:cubicBezTo>
                    <a:close/>
                    <a:moveTo>
                      <a:pt x="210" y="125"/>
                    </a:moveTo>
                    <a:cubicBezTo>
                      <a:pt x="212" y="125"/>
                      <a:pt x="211" y="127"/>
                      <a:pt x="213" y="127"/>
                    </a:cubicBezTo>
                    <a:cubicBezTo>
                      <a:pt x="213" y="128"/>
                      <a:pt x="212" y="128"/>
                      <a:pt x="212" y="129"/>
                    </a:cubicBezTo>
                    <a:cubicBezTo>
                      <a:pt x="212" y="129"/>
                      <a:pt x="211" y="129"/>
                      <a:pt x="211" y="129"/>
                    </a:cubicBezTo>
                    <a:cubicBezTo>
                      <a:pt x="211" y="127"/>
                      <a:pt x="210" y="127"/>
                      <a:pt x="209" y="126"/>
                    </a:cubicBezTo>
                    <a:cubicBezTo>
                      <a:pt x="209" y="126"/>
                      <a:pt x="210" y="126"/>
                      <a:pt x="210" y="125"/>
                    </a:cubicBezTo>
                    <a:close/>
                    <a:moveTo>
                      <a:pt x="214" y="227"/>
                    </a:moveTo>
                    <a:cubicBezTo>
                      <a:pt x="215" y="227"/>
                      <a:pt x="214" y="232"/>
                      <a:pt x="214" y="234"/>
                    </a:cubicBezTo>
                    <a:cubicBezTo>
                      <a:pt x="213" y="235"/>
                      <a:pt x="215" y="230"/>
                      <a:pt x="213" y="230"/>
                    </a:cubicBezTo>
                    <a:cubicBezTo>
                      <a:pt x="213" y="229"/>
                      <a:pt x="214" y="229"/>
                      <a:pt x="214" y="227"/>
                    </a:cubicBezTo>
                    <a:close/>
                    <a:moveTo>
                      <a:pt x="219" y="508"/>
                    </a:moveTo>
                    <a:cubicBezTo>
                      <a:pt x="218" y="507"/>
                      <a:pt x="217" y="507"/>
                      <a:pt x="216" y="507"/>
                    </a:cubicBezTo>
                    <a:cubicBezTo>
                      <a:pt x="216" y="504"/>
                      <a:pt x="218" y="502"/>
                      <a:pt x="218" y="500"/>
                    </a:cubicBezTo>
                    <a:cubicBezTo>
                      <a:pt x="220" y="502"/>
                      <a:pt x="219" y="504"/>
                      <a:pt x="219" y="508"/>
                    </a:cubicBezTo>
                    <a:close/>
                    <a:moveTo>
                      <a:pt x="217" y="555"/>
                    </a:moveTo>
                    <a:cubicBezTo>
                      <a:pt x="217" y="556"/>
                      <a:pt x="217" y="556"/>
                      <a:pt x="218" y="556"/>
                    </a:cubicBezTo>
                    <a:cubicBezTo>
                      <a:pt x="218" y="558"/>
                      <a:pt x="217" y="559"/>
                      <a:pt x="216" y="560"/>
                    </a:cubicBezTo>
                    <a:cubicBezTo>
                      <a:pt x="213" y="559"/>
                      <a:pt x="217" y="558"/>
                      <a:pt x="217" y="555"/>
                    </a:cubicBezTo>
                    <a:close/>
                    <a:moveTo>
                      <a:pt x="221" y="591"/>
                    </a:moveTo>
                    <a:cubicBezTo>
                      <a:pt x="219" y="590"/>
                      <a:pt x="220" y="588"/>
                      <a:pt x="218" y="588"/>
                    </a:cubicBezTo>
                    <a:cubicBezTo>
                      <a:pt x="219" y="586"/>
                      <a:pt x="220" y="587"/>
                      <a:pt x="220" y="585"/>
                    </a:cubicBezTo>
                    <a:cubicBezTo>
                      <a:pt x="221" y="586"/>
                      <a:pt x="220" y="588"/>
                      <a:pt x="221" y="591"/>
                    </a:cubicBezTo>
                    <a:close/>
                    <a:moveTo>
                      <a:pt x="185" y="363"/>
                    </a:moveTo>
                    <a:cubicBezTo>
                      <a:pt x="183" y="363"/>
                      <a:pt x="183" y="361"/>
                      <a:pt x="184" y="361"/>
                    </a:cubicBezTo>
                    <a:cubicBezTo>
                      <a:pt x="186" y="360"/>
                      <a:pt x="185" y="362"/>
                      <a:pt x="185" y="363"/>
                    </a:cubicBezTo>
                    <a:close/>
                    <a:moveTo>
                      <a:pt x="171" y="348"/>
                    </a:moveTo>
                    <a:cubicBezTo>
                      <a:pt x="170" y="348"/>
                      <a:pt x="169" y="347"/>
                      <a:pt x="168" y="347"/>
                    </a:cubicBezTo>
                    <a:cubicBezTo>
                      <a:pt x="168" y="346"/>
                      <a:pt x="169" y="345"/>
                      <a:pt x="168" y="345"/>
                    </a:cubicBezTo>
                    <a:cubicBezTo>
                      <a:pt x="170" y="343"/>
                      <a:pt x="171" y="341"/>
                      <a:pt x="172" y="339"/>
                    </a:cubicBezTo>
                    <a:cubicBezTo>
                      <a:pt x="174" y="340"/>
                      <a:pt x="172" y="343"/>
                      <a:pt x="174" y="345"/>
                    </a:cubicBezTo>
                    <a:cubicBezTo>
                      <a:pt x="173" y="346"/>
                      <a:pt x="172" y="347"/>
                      <a:pt x="171" y="348"/>
                    </a:cubicBezTo>
                    <a:close/>
                    <a:moveTo>
                      <a:pt x="172" y="363"/>
                    </a:moveTo>
                    <a:cubicBezTo>
                      <a:pt x="171" y="362"/>
                      <a:pt x="172" y="361"/>
                      <a:pt x="172" y="360"/>
                    </a:cubicBezTo>
                    <a:cubicBezTo>
                      <a:pt x="174" y="360"/>
                      <a:pt x="174" y="363"/>
                      <a:pt x="172" y="363"/>
                    </a:cubicBezTo>
                    <a:close/>
                    <a:moveTo>
                      <a:pt x="152" y="377"/>
                    </a:moveTo>
                    <a:cubicBezTo>
                      <a:pt x="152" y="376"/>
                      <a:pt x="153" y="375"/>
                      <a:pt x="154" y="375"/>
                    </a:cubicBezTo>
                    <a:cubicBezTo>
                      <a:pt x="155" y="376"/>
                      <a:pt x="153" y="377"/>
                      <a:pt x="152" y="377"/>
                    </a:cubicBezTo>
                    <a:close/>
                    <a:moveTo>
                      <a:pt x="154" y="380"/>
                    </a:moveTo>
                    <a:cubicBezTo>
                      <a:pt x="156" y="381"/>
                      <a:pt x="153" y="382"/>
                      <a:pt x="153" y="383"/>
                    </a:cubicBezTo>
                    <a:cubicBezTo>
                      <a:pt x="152" y="382"/>
                      <a:pt x="154" y="381"/>
                      <a:pt x="154" y="380"/>
                    </a:cubicBezTo>
                    <a:close/>
                    <a:moveTo>
                      <a:pt x="150" y="536"/>
                    </a:moveTo>
                    <a:cubicBezTo>
                      <a:pt x="149" y="538"/>
                      <a:pt x="149" y="535"/>
                      <a:pt x="148" y="535"/>
                    </a:cubicBezTo>
                    <a:cubicBezTo>
                      <a:pt x="148" y="534"/>
                      <a:pt x="148" y="532"/>
                      <a:pt x="149" y="531"/>
                    </a:cubicBezTo>
                    <a:cubicBezTo>
                      <a:pt x="150" y="532"/>
                      <a:pt x="149" y="535"/>
                      <a:pt x="150" y="536"/>
                    </a:cubicBezTo>
                    <a:close/>
                    <a:moveTo>
                      <a:pt x="150" y="554"/>
                    </a:moveTo>
                    <a:cubicBezTo>
                      <a:pt x="147" y="553"/>
                      <a:pt x="149" y="550"/>
                      <a:pt x="149" y="548"/>
                    </a:cubicBezTo>
                    <a:cubicBezTo>
                      <a:pt x="150" y="550"/>
                      <a:pt x="150" y="552"/>
                      <a:pt x="150" y="554"/>
                    </a:cubicBezTo>
                    <a:close/>
                    <a:moveTo>
                      <a:pt x="124" y="329"/>
                    </a:move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3" y="329"/>
                    </a:cubicBezTo>
                    <a:cubicBezTo>
                      <a:pt x="123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8"/>
                      <a:pt x="123" y="328"/>
                      <a:pt x="122" y="327"/>
                    </a:cubicBezTo>
                    <a:cubicBezTo>
                      <a:pt x="122" y="324"/>
                      <a:pt x="124" y="323"/>
                      <a:pt x="125" y="321"/>
                    </a:cubicBezTo>
                    <a:cubicBezTo>
                      <a:pt x="129" y="323"/>
                      <a:pt x="127" y="327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lose/>
                    <a:moveTo>
                      <a:pt x="113" y="322"/>
                    </a:moveTo>
                    <a:cubicBezTo>
                      <a:pt x="116" y="323"/>
                      <a:pt x="116" y="327"/>
                      <a:pt x="116" y="328"/>
                    </a:cubicBezTo>
                    <a:cubicBezTo>
                      <a:pt x="115" y="329"/>
                      <a:pt x="115" y="327"/>
                      <a:pt x="113" y="327"/>
                    </a:cubicBezTo>
                    <a:cubicBezTo>
                      <a:pt x="115" y="326"/>
                      <a:pt x="112" y="323"/>
                      <a:pt x="113" y="322"/>
                    </a:cubicBezTo>
                    <a:close/>
                    <a:moveTo>
                      <a:pt x="90" y="150"/>
                    </a:moveTo>
                    <a:cubicBezTo>
                      <a:pt x="91" y="150"/>
                      <a:pt x="90" y="151"/>
                      <a:pt x="90" y="152"/>
                    </a:cubicBezTo>
                    <a:cubicBezTo>
                      <a:pt x="87" y="153"/>
                      <a:pt x="88" y="150"/>
                      <a:pt x="90" y="150"/>
                    </a:cubicBezTo>
                    <a:close/>
                    <a:moveTo>
                      <a:pt x="89" y="145"/>
                    </a:moveTo>
                    <a:cubicBezTo>
                      <a:pt x="90" y="144"/>
                      <a:pt x="89" y="140"/>
                      <a:pt x="92" y="140"/>
                    </a:cubicBezTo>
                    <a:cubicBezTo>
                      <a:pt x="92" y="142"/>
                      <a:pt x="92" y="143"/>
                      <a:pt x="92" y="144"/>
                    </a:cubicBezTo>
                    <a:cubicBezTo>
                      <a:pt x="90" y="144"/>
                      <a:pt x="92" y="146"/>
                      <a:pt x="89" y="145"/>
                    </a:cubicBezTo>
                    <a:close/>
                    <a:moveTo>
                      <a:pt x="92" y="171"/>
                    </a:moveTo>
                    <a:cubicBezTo>
                      <a:pt x="94" y="186"/>
                      <a:pt x="100" y="203"/>
                      <a:pt x="100" y="222"/>
                    </a:cubicBezTo>
                    <a:cubicBezTo>
                      <a:pt x="99" y="223"/>
                      <a:pt x="98" y="224"/>
                      <a:pt x="97" y="226"/>
                    </a:cubicBezTo>
                    <a:cubicBezTo>
                      <a:pt x="98" y="228"/>
                      <a:pt x="98" y="229"/>
                      <a:pt x="100" y="229"/>
                    </a:cubicBezTo>
                    <a:cubicBezTo>
                      <a:pt x="100" y="232"/>
                      <a:pt x="99" y="235"/>
                      <a:pt x="97" y="236"/>
                    </a:cubicBezTo>
                    <a:cubicBezTo>
                      <a:pt x="94" y="209"/>
                      <a:pt x="92" y="174"/>
                      <a:pt x="89" y="153"/>
                    </a:cubicBezTo>
                    <a:cubicBezTo>
                      <a:pt x="92" y="158"/>
                      <a:pt x="92" y="164"/>
                      <a:pt x="92" y="171"/>
                    </a:cubicBezTo>
                    <a:close/>
                    <a:moveTo>
                      <a:pt x="97" y="143"/>
                    </a:moveTo>
                    <a:cubicBezTo>
                      <a:pt x="97" y="146"/>
                      <a:pt x="98" y="146"/>
                      <a:pt x="97" y="148"/>
                    </a:cubicBezTo>
                    <a:cubicBezTo>
                      <a:pt x="94" y="145"/>
                      <a:pt x="97" y="141"/>
                      <a:pt x="95" y="138"/>
                    </a:cubicBezTo>
                    <a:cubicBezTo>
                      <a:pt x="96" y="138"/>
                      <a:pt x="96" y="138"/>
                      <a:pt x="97" y="138"/>
                    </a:cubicBezTo>
                    <a:cubicBezTo>
                      <a:pt x="96" y="141"/>
                      <a:pt x="98" y="141"/>
                      <a:pt x="98" y="144"/>
                    </a:cubicBezTo>
                    <a:cubicBezTo>
                      <a:pt x="98" y="143"/>
                      <a:pt x="98" y="143"/>
                      <a:pt x="97" y="143"/>
                    </a:cubicBezTo>
                    <a:close/>
                    <a:moveTo>
                      <a:pt x="98" y="161"/>
                    </a:moveTo>
                    <a:cubicBezTo>
                      <a:pt x="96" y="159"/>
                      <a:pt x="96" y="155"/>
                      <a:pt x="98" y="153"/>
                    </a:cubicBezTo>
                    <a:cubicBezTo>
                      <a:pt x="100" y="155"/>
                      <a:pt x="99" y="159"/>
                      <a:pt x="98" y="161"/>
                    </a:cubicBezTo>
                    <a:close/>
                    <a:moveTo>
                      <a:pt x="99" y="241"/>
                    </a:moveTo>
                    <a:cubicBezTo>
                      <a:pt x="101" y="242"/>
                      <a:pt x="99" y="243"/>
                      <a:pt x="99" y="243"/>
                    </a:cubicBezTo>
                    <a:cubicBezTo>
                      <a:pt x="99" y="243"/>
                      <a:pt x="99" y="243"/>
                      <a:pt x="98" y="243"/>
                    </a:cubicBezTo>
                    <a:cubicBezTo>
                      <a:pt x="98" y="242"/>
                      <a:pt x="100" y="242"/>
                      <a:pt x="99" y="241"/>
                    </a:cubicBezTo>
                    <a:close/>
                    <a:moveTo>
                      <a:pt x="101" y="247"/>
                    </a:moveTo>
                    <a:cubicBezTo>
                      <a:pt x="101" y="249"/>
                      <a:pt x="101" y="250"/>
                      <a:pt x="101" y="252"/>
                    </a:cubicBezTo>
                    <a:cubicBezTo>
                      <a:pt x="100" y="251"/>
                      <a:pt x="99" y="248"/>
                      <a:pt x="99" y="247"/>
                    </a:cubicBezTo>
                    <a:cubicBezTo>
                      <a:pt x="100" y="247"/>
                      <a:pt x="100" y="247"/>
                      <a:pt x="101" y="247"/>
                    </a:cubicBezTo>
                    <a:close/>
                    <a:moveTo>
                      <a:pt x="102" y="276"/>
                    </a:moveTo>
                    <a:cubicBezTo>
                      <a:pt x="100" y="274"/>
                      <a:pt x="100" y="265"/>
                      <a:pt x="99" y="260"/>
                    </a:cubicBezTo>
                    <a:cubicBezTo>
                      <a:pt x="101" y="266"/>
                      <a:pt x="103" y="272"/>
                      <a:pt x="102" y="276"/>
                    </a:cubicBezTo>
                    <a:close/>
                    <a:moveTo>
                      <a:pt x="101" y="200"/>
                    </a:moveTo>
                    <a:cubicBezTo>
                      <a:pt x="101" y="196"/>
                      <a:pt x="99" y="193"/>
                      <a:pt x="101" y="190"/>
                    </a:cubicBezTo>
                    <a:cubicBezTo>
                      <a:pt x="106" y="191"/>
                      <a:pt x="104" y="198"/>
                      <a:pt x="101" y="200"/>
                    </a:cubicBezTo>
                    <a:close/>
                    <a:moveTo>
                      <a:pt x="107" y="139"/>
                    </a:moveTo>
                    <a:cubicBezTo>
                      <a:pt x="108" y="140"/>
                      <a:pt x="112" y="143"/>
                      <a:pt x="108" y="144"/>
                    </a:cubicBezTo>
                    <a:cubicBezTo>
                      <a:pt x="109" y="142"/>
                      <a:pt x="106" y="141"/>
                      <a:pt x="107" y="139"/>
                    </a:cubicBezTo>
                    <a:close/>
                    <a:moveTo>
                      <a:pt x="106" y="134"/>
                    </a:moveTo>
                    <a:cubicBezTo>
                      <a:pt x="106" y="133"/>
                      <a:pt x="106" y="133"/>
                      <a:pt x="106" y="132"/>
                    </a:cubicBezTo>
                    <a:cubicBezTo>
                      <a:pt x="106" y="131"/>
                      <a:pt x="108" y="132"/>
                      <a:pt x="108" y="131"/>
                    </a:cubicBezTo>
                    <a:cubicBezTo>
                      <a:pt x="108" y="131"/>
                      <a:pt x="107" y="134"/>
                      <a:pt x="106" y="134"/>
                    </a:cubicBezTo>
                    <a:close/>
                    <a:moveTo>
                      <a:pt x="140" y="152"/>
                    </a:moveTo>
                    <a:cubicBezTo>
                      <a:pt x="141" y="152"/>
                      <a:pt x="141" y="153"/>
                      <a:pt x="141" y="154"/>
                    </a:cubicBezTo>
                    <a:cubicBezTo>
                      <a:pt x="141" y="156"/>
                      <a:pt x="140" y="157"/>
                      <a:pt x="139" y="158"/>
                    </a:cubicBezTo>
                    <a:cubicBezTo>
                      <a:pt x="137" y="158"/>
                      <a:pt x="138" y="157"/>
                      <a:pt x="137" y="157"/>
                    </a:cubicBezTo>
                    <a:cubicBezTo>
                      <a:pt x="136" y="154"/>
                      <a:pt x="139" y="155"/>
                      <a:pt x="140" y="152"/>
                    </a:cubicBezTo>
                    <a:close/>
                    <a:moveTo>
                      <a:pt x="138" y="146"/>
                    </a:moveTo>
                    <a:cubicBezTo>
                      <a:pt x="138" y="144"/>
                      <a:pt x="139" y="143"/>
                      <a:pt x="140" y="143"/>
                    </a:cubicBezTo>
                    <a:cubicBezTo>
                      <a:pt x="141" y="143"/>
                      <a:pt x="141" y="144"/>
                      <a:pt x="141" y="145"/>
                    </a:cubicBezTo>
                    <a:cubicBezTo>
                      <a:pt x="140" y="145"/>
                      <a:pt x="140" y="147"/>
                      <a:pt x="139" y="146"/>
                    </a:cubicBezTo>
                    <a:cubicBezTo>
                      <a:pt x="139" y="146"/>
                      <a:pt x="139" y="146"/>
                      <a:pt x="138" y="146"/>
                    </a:cubicBezTo>
                    <a:close/>
                    <a:moveTo>
                      <a:pt x="163" y="137"/>
                    </a:moveTo>
                    <a:cubicBezTo>
                      <a:pt x="163" y="138"/>
                      <a:pt x="164" y="139"/>
                      <a:pt x="164" y="140"/>
                    </a:cubicBezTo>
                    <a:cubicBezTo>
                      <a:pt x="163" y="141"/>
                      <a:pt x="162" y="141"/>
                      <a:pt x="161" y="141"/>
                    </a:cubicBezTo>
                    <a:cubicBezTo>
                      <a:pt x="161" y="139"/>
                      <a:pt x="163" y="139"/>
                      <a:pt x="163" y="137"/>
                    </a:cubicBezTo>
                    <a:close/>
                    <a:moveTo>
                      <a:pt x="159" y="127"/>
                    </a:moveTo>
                    <a:cubicBezTo>
                      <a:pt x="160" y="126"/>
                      <a:pt x="162" y="129"/>
                      <a:pt x="163" y="130"/>
                    </a:cubicBezTo>
                    <a:cubicBezTo>
                      <a:pt x="162" y="130"/>
                      <a:pt x="162" y="131"/>
                      <a:pt x="162" y="131"/>
                    </a:cubicBezTo>
                    <a:cubicBezTo>
                      <a:pt x="161" y="130"/>
                      <a:pt x="161" y="128"/>
                      <a:pt x="159" y="127"/>
                    </a:cubicBezTo>
                    <a:close/>
                    <a:moveTo>
                      <a:pt x="170" y="138"/>
                    </a:moveTo>
                    <a:cubicBezTo>
                      <a:pt x="171" y="138"/>
                      <a:pt x="171" y="139"/>
                      <a:pt x="172" y="139"/>
                    </a:cubicBezTo>
                    <a:cubicBezTo>
                      <a:pt x="171" y="141"/>
                      <a:pt x="170" y="141"/>
                      <a:pt x="169" y="143"/>
                    </a:cubicBezTo>
                    <a:cubicBezTo>
                      <a:pt x="169" y="143"/>
                      <a:pt x="169" y="141"/>
                      <a:pt x="168" y="141"/>
                    </a:cubicBezTo>
                    <a:cubicBezTo>
                      <a:pt x="168" y="140"/>
                      <a:pt x="170" y="139"/>
                      <a:pt x="170" y="138"/>
                    </a:cubicBezTo>
                    <a:close/>
                    <a:moveTo>
                      <a:pt x="169" y="132"/>
                    </a:moveTo>
                    <a:cubicBezTo>
                      <a:pt x="168" y="130"/>
                      <a:pt x="170" y="129"/>
                      <a:pt x="171" y="129"/>
                    </a:cubicBezTo>
                    <a:cubicBezTo>
                      <a:pt x="172" y="131"/>
                      <a:pt x="171" y="132"/>
                      <a:pt x="169" y="132"/>
                    </a:cubicBezTo>
                    <a:close/>
                    <a:moveTo>
                      <a:pt x="211" y="417"/>
                    </a:moveTo>
                    <a:cubicBezTo>
                      <a:pt x="209" y="416"/>
                      <a:pt x="209" y="415"/>
                      <a:pt x="209" y="414"/>
                    </a:cubicBezTo>
                    <a:cubicBezTo>
                      <a:pt x="208" y="413"/>
                      <a:pt x="210" y="413"/>
                      <a:pt x="210" y="412"/>
                    </a:cubicBezTo>
                    <a:cubicBezTo>
                      <a:pt x="211" y="413"/>
                      <a:pt x="210" y="414"/>
                      <a:pt x="211" y="417"/>
                    </a:cubicBezTo>
                    <a:close/>
                    <a:moveTo>
                      <a:pt x="174" y="313"/>
                    </a:moveTo>
                    <a:cubicBezTo>
                      <a:pt x="174" y="310"/>
                      <a:pt x="176" y="309"/>
                      <a:pt x="177" y="307"/>
                    </a:cubicBezTo>
                    <a:cubicBezTo>
                      <a:pt x="179" y="309"/>
                      <a:pt x="176" y="312"/>
                      <a:pt x="174" y="313"/>
                    </a:cubicBezTo>
                    <a:close/>
                    <a:moveTo>
                      <a:pt x="177" y="320"/>
                    </a:moveTo>
                    <a:cubicBezTo>
                      <a:pt x="176" y="321"/>
                      <a:pt x="174" y="320"/>
                      <a:pt x="175" y="318"/>
                    </a:cubicBezTo>
                    <a:cubicBezTo>
                      <a:pt x="177" y="318"/>
                      <a:pt x="177" y="319"/>
                      <a:pt x="177" y="320"/>
                    </a:cubicBezTo>
                    <a:close/>
                    <a:moveTo>
                      <a:pt x="139" y="419"/>
                    </a:moveTo>
                    <a:cubicBezTo>
                      <a:pt x="138" y="420"/>
                      <a:pt x="138" y="418"/>
                      <a:pt x="138" y="417"/>
                    </a:cubicBezTo>
                    <a:cubicBezTo>
                      <a:pt x="139" y="417"/>
                      <a:pt x="139" y="417"/>
                      <a:pt x="140" y="417"/>
                    </a:cubicBezTo>
                    <a:cubicBezTo>
                      <a:pt x="139" y="418"/>
                      <a:pt x="139" y="418"/>
                      <a:pt x="139" y="419"/>
                    </a:cubicBezTo>
                    <a:close/>
                    <a:moveTo>
                      <a:pt x="115" y="248"/>
                    </a:moveTo>
                    <a:cubicBezTo>
                      <a:pt x="118" y="248"/>
                      <a:pt x="117" y="251"/>
                      <a:pt x="119" y="251"/>
                    </a:cubicBezTo>
                    <a:cubicBezTo>
                      <a:pt x="118" y="254"/>
                      <a:pt x="117" y="256"/>
                      <a:pt x="115" y="257"/>
                    </a:cubicBezTo>
                    <a:cubicBezTo>
                      <a:pt x="116" y="253"/>
                      <a:pt x="114" y="250"/>
                      <a:pt x="115" y="248"/>
                    </a:cubicBezTo>
                    <a:close/>
                    <a:moveTo>
                      <a:pt x="110" y="167"/>
                    </a:moveTo>
                    <a:cubicBezTo>
                      <a:pt x="112" y="170"/>
                      <a:pt x="109" y="173"/>
                      <a:pt x="106" y="174"/>
                    </a:cubicBezTo>
                    <a:cubicBezTo>
                      <a:pt x="107" y="173"/>
                      <a:pt x="106" y="173"/>
                      <a:pt x="106" y="172"/>
                    </a:cubicBezTo>
                    <a:cubicBezTo>
                      <a:pt x="108" y="172"/>
                      <a:pt x="109" y="169"/>
                      <a:pt x="110" y="167"/>
                    </a:cubicBezTo>
                    <a:close/>
                    <a:moveTo>
                      <a:pt x="105" y="170"/>
                    </a:moveTo>
                    <a:cubicBezTo>
                      <a:pt x="104" y="167"/>
                      <a:pt x="107" y="166"/>
                      <a:pt x="108" y="164"/>
                    </a:cubicBezTo>
                    <a:cubicBezTo>
                      <a:pt x="108" y="164"/>
                      <a:pt x="109" y="165"/>
                      <a:pt x="109" y="165"/>
                    </a:cubicBezTo>
                    <a:cubicBezTo>
                      <a:pt x="108" y="167"/>
                      <a:pt x="106" y="168"/>
                      <a:pt x="105" y="170"/>
                    </a:cubicBezTo>
                    <a:close/>
                    <a:moveTo>
                      <a:pt x="116" y="173"/>
                    </a:moveTo>
                    <a:cubicBezTo>
                      <a:pt x="117" y="173"/>
                      <a:pt x="117" y="175"/>
                      <a:pt x="118" y="175"/>
                    </a:cubicBezTo>
                    <a:cubicBezTo>
                      <a:pt x="117" y="178"/>
                      <a:pt x="114" y="179"/>
                      <a:pt x="113" y="182"/>
                    </a:cubicBezTo>
                    <a:cubicBezTo>
                      <a:pt x="109" y="181"/>
                      <a:pt x="112" y="177"/>
                      <a:pt x="114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7" y="176"/>
                      <a:pt x="116" y="174"/>
                      <a:pt x="116" y="173"/>
                    </a:cubicBezTo>
                    <a:close/>
                    <a:moveTo>
                      <a:pt x="121" y="178"/>
                    </a:moveTo>
                    <a:cubicBezTo>
                      <a:pt x="122" y="181"/>
                      <a:pt x="119" y="186"/>
                      <a:pt x="116" y="186"/>
                    </a:cubicBezTo>
                    <a:cubicBezTo>
                      <a:pt x="116" y="183"/>
                      <a:pt x="118" y="179"/>
                      <a:pt x="121" y="178"/>
                    </a:cubicBezTo>
                    <a:close/>
                    <a:moveTo>
                      <a:pt x="119" y="169"/>
                    </a:moveTo>
                    <a:cubicBezTo>
                      <a:pt x="120" y="169"/>
                      <a:pt x="120" y="171"/>
                      <a:pt x="121" y="172"/>
                    </a:cubicBezTo>
                    <a:cubicBezTo>
                      <a:pt x="119" y="172"/>
                      <a:pt x="118" y="170"/>
                      <a:pt x="119" y="169"/>
                    </a:cubicBezTo>
                    <a:close/>
                    <a:moveTo>
                      <a:pt x="123" y="150"/>
                    </a:moveTo>
                    <a:cubicBezTo>
                      <a:pt x="124" y="150"/>
                      <a:pt x="125" y="150"/>
                      <a:pt x="125" y="148"/>
                    </a:cubicBezTo>
                    <a:cubicBezTo>
                      <a:pt x="126" y="148"/>
                      <a:pt x="126" y="149"/>
                      <a:pt x="126" y="150"/>
                    </a:cubicBezTo>
                    <a:cubicBezTo>
                      <a:pt x="126" y="151"/>
                      <a:pt x="125" y="152"/>
                      <a:pt x="123" y="152"/>
                    </a:cubicBezTo>
                    <a:cubicBezTo>
                      <a:pt x="124" y="151"/>
                      <a:pt x="124" y="152"/>
                      <a:pt x="123" y="150"/>
                    </a:cubicBezTo>
                    <a:close/>
                    <a:moveTo>
                      <a:pt x="126" y="160"/>
                    </a:moveTo>
                    <a:cubicBezTo>
                      <a:pt x="129" y="164"/>
                      <a:pt x="125" y="167"/>
                      <a:pt x="123" y="168"/>
                    </a:cubicBezTo>
                    <a:cubicBezTo>
                      <a:pt x="124" y="166"/>
                      <a:pt x="122" y="166"/>
                      <a:pt x="122" y="165"/>
                    </a:cubicBezTo>
                    <a:cubicBezTo>
                      <a:pt x="123" y="163"/>
                      <a:pt x="124" y="161"/>
                      <a:pt x="126" y="160"/>
                    </a:cubicBezTo>
                    <a:close/>
                    <a:moveTo>
                      <a:pt x="146" y="159"/>
                    </a:moveTo>
                    <a:cubicBezTo>
                      <a:pt x="148" y="161"/>
                      <a:pt x="145" y="164"/>
                      <a:pt x="143" y="164"/>
                    </a:cubicBezTo>
                    <a:cubicBezTo>
                      <a:pt x="143" y="162"/>
                      <a:pt x="145" y="161"/>
                      <a:pt x="146" y="159"/>
                    </a:cubicBezTo>
                    <a:close/>
                    <a:moveTo>
                      <a:pt x="143" y="151"/>
                    </a:moveTo>
                    <a:cubicBezTo>
                      <a:pt x="141" y="149"/>
                      <a:pt x="144" y="146"/>
                      <a:pt x="145" y="149"/>
                    </a:cubicBezTo>
                    <a:cubicBezTo>
                      <a:pt x="145" y="151"/>
                      <a:pt x="144" y="152"/>
                      <a:pt x="143" y="151"/>
                    </a:cubicBezTo>
                    <a:close/>
                    <a:moveTo>
                      <a:pt x="146" y="173"/>
                    </a:moveTo>
                    <a:cubicBezTo>
                      <a:pt x="145" y="172"/>
                      <a:pt x="145" y="173"/>
                      <a:pt x="144" y="173"/>
                    </a:cubicBezTo>
                    <a:cubicBezTo>
                      <a:pt x="142" y="171"/>
                      <a:pt x="146" y="169"/>
                      <a:pt x="146" y="173"/>
                    </a:cubicBezTo>
                    <a:close/>
                    <a:moveTo>
                      <a:pt x="151" y="191"/>
                    </a:moveTo>
                    <a:cubicBezTo>
                      <a:pt x="151" y="193"/>
                      <a:pt x="149" y="195"/>
                      <a:pt x="148" y="196"/>
                    </a:cubicBezTo>
                    <a:cubicBezTo>
                      <a:pt x="147" y="195"/>
                      <a:pt x="145" y="194"/>
                      <a:pt x="144" y="192"/>
                    </a:cubicBezTo>
                    <a:cubicBezTo>
                      <a:pt x="146" y="188"/>
                      <a:pt x="149" y="187"/>
                      <a:pt x="151" y="191"/>
                    </a:cubicBezTo>
                    <a:close/>
                    <a:moveTo>
                      <a:pt x="160" y="188"/>
                    </a:moveTo>
                    <a:cubicBezTo>
                      <a:pt x="162" y="189"/>
                      <a:pt x="163" y="190"/>
                      <a:pt x="163" y="192"/>
                    </a:cubicBezTo>
                    <a:cubicBezTo>
                      <a:pt x="163" y="192"/>
                      <a:pt x="163" y="192"/>
                      <a:pt x="162" y="193"/>
                    </a:cubicBezTo>
                    <a:cubicBezTo>
                      <a:pt x="161" y="192"/>
                      <a:pt x="160" y="191"/>
                      <a:pt x="159" y="191"/>
                    </a:cubicBezTo>
                    <a:cubicBezTo>
                      <a:pt x="159" y="190"/>
                      <a:pt x="161" y="190"/>
                      <a:pt x="160" y="188"/>
                    </a:cubicBezTo>
                    <a:close/>
                    <a:moveTo>
                      <a:pt x="164" y="183"/>
                    </a:moveTo>
                    <a:cubicBezTo>
                      <a:pt x="166" y="183"/>
                      <a:pt x="166" y="182"/>
                      <a:pt x="167" y="181"/>
                    </a:cubicBezTo>
                    <a:cubicBezTo>
                      <a:pt x="167" y="182"/>
                      <a:pt x="168" y="183"/>
                      <a:pt x="169" y="183"/>
                    </a:cubicBezTo>
                    <a:cubicBezTo>
                      <a:pt x="168" y="185"/>
                      <a:pt x="167" y="188"/>
                      <a:pt x="164" y="188"/>
                    </a:cubicBezTo>
                    <a:cubicBezTo>
                      <a:pt x="165" y="186"/>
                      <a:pt x="162" y="187"/>
                      <a:pt x="163" y="185"/>
                    </a:cubicBezTo>
                    <a:cubicBezTo>
                      <a:pt x="164" y="185"/>
                      <a:pt x="164" y="187"/>
                      <a:pt x="166" y="187"/>
                    </a:cubicBezTo>
                    <a:cubicBezTo>
                      <a:pt x="167" y="186"/>
                      <a:pt x="164" y="185"/>
                      <a:pt x="164" y="183"/>
                    </a:cubicBezTo>
                    <a:close/>
                    <a:moveTo>
                      <a:pt x="163" y="182"/>
                    </a:moveTo>
                    <a:cubicBezTo>
                      <a:pt x="163" y="181"/>
                      <a:pt x="165" y="181"/>
                      <a:pt x="165" y="179"/>
                    </a:cubicBezTo>
                    <a:cubicBezTo>
                      <a:pt x="167" y="180"/>
                      <a:pt x="164" y="182"/>
                      <a:pt x="163" y="182"/>
                    </a:cubicBezTo>
                    <a:close/>
                    <a:moveTo>
                      <a:pt x="169" y="163"/>
                    </a:moveTo>
                    <a:cubicBezTo>
                      <a:pt x="169" y="161"/>
                      <a:pt x="172" y="164"/>
                      <a:pt x="172" y="166"/>
                    </a:cubicBezTo>
                    <a:cubicBezTo>
                      <a:pt x="170" y="165"/>
                      <a:pt x="169" y="166"/>
                      <a:pt x="169" y="164"/>
                    </a:cubicBezTo>
                    <a:cubicBezTo>
                      <a:pt x="169" y="164"/>
                      <a:pt x="169" y="164"/>
                      <a:pt x="169" y="165"/>
                    </a:cubicBezTo>
                    <a:cubicBezTo>
                      <a:pt x="171" y="164"/>
                      <a:pt x="170" y="162"/>
                      <a:pt x="169" y="163"/>
                    </a:cubicBezTo>
                    <a:close/>
                    <a:moveTo>
                      <a:pt x="168" y="153"/>
                    </a:moveTo>
                    <a:cubicBezTo>
                      <a:pt x="169" y="153"/>
                      <a:pt x="169" y="153"/>
                      <a:pt x="170" y="153"/>
                    </a:cubicBezTo>
                    <a:cubicBezTo>
                      <a:pt x="170" y="155"/>
                      <a:pt x="169" y="155"/>
                      <a:pt x="169" y="156"/>
                    </a:cubicBezTo>
                    <a:cubicBezTo>
                      <a:pt x="167" y="156"/>
                      <a:pt x="167" y="154"/>
                      <a:pt x="168" y="153"/>
                    </a:cubicBezTo>
                    <a:close/>
                    <a:moveTo>
                      <a:pt x="173" y="157"/>
                    </a:moveTo>
                    <a:cubicBezTo>
                      <a:pt x="175" y="158"/>
                      <a:pt x="176" y="161"/>
                      <a:pt x="174" y="163"/>
                    </a:cubicBezTo>
                    <a:cubicBezTo>
                      <a:pt x="172" y="161"/>
                      <a:pt x="172" y="161"/>
                      <a:pt x="171" y="159"/>
                    </a:cubicBezTo>
                    <a:cubicBezTo>
                      <a:pt x="174" y="159"/>
                      <a:pt x="172" y="158"/>
                      <a:pt x="173" y="157"/>
                    </a:cubicBezTo>
                    <a:close/>
                    <a:moveTo>
                      <a:pt x="207" y="405"/>
                    </a:moveTo>
                    <a:cubicBezTo>
                      <a:pt x="208" y="404"/>
                      <a:pt x="209" y="405"/>
                      <a:pt x="210" y="405"/>
                    </a:cubicBezTo>
                    <a:cubicBezTo>
                      <a:pt x="209" y="407"/>
                      <a:pt x="209" y="408"/>
                      <a:pt x="207" y="408"/>
                    </a:cubicBezTo>
                    <a:cubicBezTo>
                      <a:pt x="208" y="406"/>
                      <a:pt x="207" y="407"/>
                      <a:pt x="207" y="405"/>
                    </a:cubicBezTo>
                    <a:close/>
                    <a:moveTo>
                      <a:pt x="209" y="389"/>
                    </a:moveTo>
                    <a:cubicBezTo>
                      <a:pt x="209" y="391"/>
                      <a:pt x="209" y="393"/>
                      <a:pt x="207" y="393"/>
                    </a:cubicBezTo>
                    <a:cubicBezTo>
                      <a:pt x="207" y="391"/>
                      <a:pt x="208" y="390"/>
                      <a:pt x="209" y="389"/>
                    </a:cubicBezTo>
                    <a:close/>
                    <a:moveTo>
                      <a:pt x="208" y="183"/>
                    </a:moveTo>
                    <a:cubicBezTo>
                      <a:pt x="207" y="181"/>
                      <a:pt x="208" y="182"/>
                      <a:pt x="208" y="180"/>
                    </a:cubicBezTo>
                    <a:cubicBezTo>
                      <a:pt x="210" y="180"/>
                      <a:pt x="209" y="184"/>
                      <a:pt x="208" y="183"/>
                    </a:cubicBezTo>
                    <a:close/>
                    <a:moveTo>
                      <a:pt x="206" y="449"/>
                    </a:moveTo>
                    <a:cubicBezTo>
                      <a:pt x="209" y="449"/>
                      <a:pt x="206" y="451"/>
                      <a:pt x="206" y="452"/>
                    </a:cubicBezTo>
                    <a:cubicBezTo>
                      <a:pt x="204" y="451"/>
                      <a:pt x="207" y="450"/>
                      <a:pt x="206" y="449"/>
                    </a:cubicBezTo>
                    <a:close/>
                    <a:moveTo>
                      <a:pt x="204" y="430"/>
                    </a:moveTo>
                    <a:cubicBezTo>
                      <a:pt x="206" y="430"/>
                      <a:pt x="207" y="432"/>
                      <a:pt x="206" y="433"/>
                    </a:cubicBezTo>
                    <a:cubicBezTo>
                      <a:pt x="205" y="432"/>
                      <a:pt x="204" y="431"/>
                      <a:pt x="204" y="430"/>
                    </a:cubicBezTo>
                    <a:close/>
                    <a:moveTo>
                      <a:pt x="207" y="443"/>
                    </a:moveTo>
                    <a:cubicBezTo>
                      <a:pt x="208" y="440"/>
                      <a:pt x="210" y="438"/>
                      <a:pt x="211" y="435"/>
                    </a:cubicBezTo>
                    <a:cubicBezTo>
                      <a:pt x="212" y="437"/>
                      <a:pt x="210" y="442"/>
                      <a:pt x="207" y="443"/>
                    </a:cubicBezTo>
                    <a:close/>
                    <a:moveTo>
                      <a:pt x="206" y="425"/>
                    </a:moveTo>
                    <a:cubicBezTo>
                      <a:pt x="206" y="423"/>
                      <a:pt x="203" y="421"/>
                      <a:pt x="205" y="419"/>
                    </a:cubicBezTo>
                    <a:cubicBezTo>
                      <a:pt x="207" y="420"/>
                      <a:pt x="208" y="424"/>
                      <a:pt x="206" y="425"/>
                    </a:cubicBezTo>
                    <a:close/>
                    <a:moveTo>
                      <a:pt x="204" y="306"/>
                    </a:moveTo>
                    <a:cubicBezTo>
                      <a:pt x="204" y="303"/>
                      <a:pt x="204" y="302"/>
                      <a:pt x="204" y="299"/>
                    </a:cubicBezTo>
                    <a:cubicBezTo>
                      <a:pt x="207" y="300"/>
                      <a:pt x="207" y="306"/>
                      <a:pt x="204" y="306"/>
                    </a:cubicBezTo>
                    <a:close/>
                    <a:moveTo>
                      <a:pt x="205" y="292"/>
                    </a:moveTo>
                    <a:cubicBezTo>
                      <a:pt x="207" y="294"/>
                      <a:pt x="206" y="296"/>
                      <a:pt x="206" y="297"/>
                    </a:cubicBezTo>
                    <a:cubicBezTo>
                      <a:pt x="205" y="296"/>
                      <a:pt x="204" y="293"/>
                      <a:pt x="205" y="292"/>
                    </a:cubicBezTo>
                    <a:close/>
                    <a:moveTo>
                      <a:pt x="205" y="231"/>
                    </a:moveTo>
                    <a:cubicBezTo>
                      <a:pt x="205" y="228"/>
                      <a:pt x="204" y="226"/>
                      <a:pt x="205" y="224"/>
                    </a:cubicBezTo>
                    <a:cubicBezTo>
                      <a:pt x="207" y="224"/>
                      <a:pt x="206" y="226"/>
                      <a:pt x="207" y="225"/>
                    </a:cubicBezTo>
                    <a:cubicBezTo>
                      <a:pt x="207" y="227"/>
                      <a:pt x="207" y="230"/>
                      <a:pt x="205" y="231"/>
                    </a:cubicBezTo>
                    <a:close/>
                    <a:moveTo>
                      <a:pt x="205" y="285"/>
                    </a:moveTo>
                    <a:cubicBezTo>
                      <a:pt x="203" y="286"/>
                      <a:pt x="204" y="281"/>
                      <a:pt x="205" y="280"/>
                    </a:cubicBezTo>
                    <a:cubicBezTo>
                      <a:pt x="206" y="282"/>
                      <a:pt x="206" y="284"/>
                      <a:pt x="205" y="285"/>
                    </a:cubicBezTo>
                    <a:close/>
                    <a:moveTo>
                      <a:pt x="204" y="377"/>
                    </a:moveTo>
                    <a:cubicBezTo>
                      <a:pt x="203" y="379"/>
                      <a:pt x="204" y="379"/>
                      <a:pt x="203" y="380"/>
                    </a:cubicBezTo>
                    <a:cubicBezTo>
                      <a:pt x="203" y="380"/>
                      <a:pt x="202" y="380"/>
                      <a:pt x="202" y="378"/>
                    </a:cubicBezTo>
                    <a:cubicBezTo>
                      <a:pt x="203" y="378"/>
                      <a:pt x="203" y="377"/>
                      <a:pt x="204" y="377"/>
                    </a:cubicBezTo>
                    <a:close/>
                    <a:moveTo>
                      <a:pt x="203" y="387"/>
                    </a:moveTo>
                    <a:cubicBezTo>
                      <a:pt x="205" y="387"/>
                      <a:pt x="203" y="390"/>
                      <a:pt x="203" y="391"/>
                    </a:cubicBezTo>
                    <a:cubicBezTo>
                      <a:pt x="202" y="390"/>
                      <a:pt x="202" y="389"/>
                      <a:pt x="202" y="388"/>
                    </a:cubicBezTo>
                    <a:cubicBezTo>
                      <a:pt x="203" y="388"/>
                      <a:pt x="203" y="388"/>
                      <a:pt x="203" y="387"/>
                    </a:cubicBezTo>
                    <a:close/>
                    <a:moveTo>
                      <a:pt x="204" y="402"/>
                    </a:moveTo>
                    <a:cubicBezTo>
                      <a:pt x="205" y="403"/>
                      <a:pt x="203" y="407"/>
                      <a:pt x="202" y="405"/>
                    </a:cubicBezTo>
                    <a:cubicBezTo>
                      <a:pt x="202" y="404"/>
                      <a:pt x="204" y="403"/>
                      <a:pt x="204" y="402"/>
                    </a:cubicBezTo>
                    <a:close/>
                    <a:moveTo>
                      <a:pt x="208" y="384"/>
                    </a:moveTo>
                    <a:cubicBezTo>
                      <a:pt x="206" y="384"/>
                      <a:pt x="207" y="382"/>
                      <a:pt x="208" y="381"/>
                    </a:cubicBezTo>
                    <a:cubicBezTo>
                      <a:pt x="209" y="382"/>
                      <a:pt x="208" y="383"/>
                      <a:pt x="208" y="384"/>
                    </a:cubicBezTo>
                    <a:close/>
                    <a:moveTo>
                      <a:pt x="206" y="379"/>
                    </a:moveTo>
                    <a:cubicBezTo>
                      <a:pt x="207" y="377"/>
                      <a:pt x="205" y="374"/>
                      <a:pt x="207" y="372"/>
                    </a:cubicBezTo>
                    <a:cubicBezTo>
                      <a:pt x="209" y="373"/>
                      <a:pt x="209" y="379"/>
                      <a:pt x="206" y="379"/>
                    </a:cubicBezTo>
                    <a:close/>
                    <a:moveTo>
                      <a:pt x="206" y="365"/>
                    </a:moveTo>
                    <a:cubicBezTo>
                      <a:pt x="207" y="363"/>
                      <a:pt x="205" y="360"/>
                      <a:pt x="206" y="357"/>
                    </a:cubicBezTo>
                    <a:cubicBezTo>
                      <a:pt x="208" y="358"/>
                      <a:pt x="209" y="364"/>
                      <a:pt x="206" y="365"/>
                    </a:cubicBezTo>
                    <a:close/>
                    <a:moveTo>
                      <a:pt x="204" y="217"/>
                    </a:moveTo>
                    <a:cubicBezTo>
                      <a:pt x="205" y="215"/>
                      <a:pt x="204" y="213"/>
                      <a:pt x="206" y="212"/>
                    </a:cubicBezTo>
                    <a:cubicBezTo>
                      <a:pt x="207" y="212"/>
                      <a:pt x="208" y="213"/>
                      <a:pt x="208" y="214"/>
                    </a:cubicBezTo>
                    <a:cubicBezTo>
                      <a:pt x="207" y="215"/>
                      <a:pt x="206" y="216"/>
                      <a:pt x="204" y="217"/>
                    </a:cubicBezTo>
                    <a:close/>
                    <a:moveTo>
                      <a:pt x="205" y="272"/>
                    </a:moveTo>
                    <a:cubicBezTo>
                      <a:pt x="202" y="271"/>
                      <a:pt x="206" y="266"/>
                      <a:pt x="203" y="263"/>
                    </a:cubicBezTo>
                    <a:cubicBezTo>
                      <a:pt x="203" y="263"/>
                      <a:pt x="203" y="264"/>
                      <a:pt x="202" y="264"/>
                    </a:cubicBezTo>
                    <a:cubicBezTo>
                      <a:pt x="207" y="261"/>
                      <a:pt x="206" y="268"/>
                      <a:pt x="205" y="272"/>
                    </a:cubicBezTo>
                    <a:close/>
                    <a:moveTo>
                      <a:pt x="202" y="355"/>
                    </a:moveTo>
                    <a:cubicBezTo>
                      <a:pt x="205" y="356"/>
                      <a:pt x="202" y="359"/>
                      <a:pt x="201" y="360"/>
                    </a:cubicBezTo>
                    <a:cubicBezTo>
                      <a:pt x="200" y="360"/>
                      <a:pt x="200" y="358"/>
                      <a:pt x="199" y="358"/>
                    </a:cubicBezTo>
                    <a:cubicBezTo>
                      <a:pt x="200" y="356"/>
                      <a:pt x="202" y="356"/>
                      <a:pt x="202" y="355"/>
                    </a:cubicBezTo>
                    <a:close/>
                    <a:moveTo>
                      <a:pt x="200" y="341"/>
                    </a:moveTo>
                    <a:cubicBezTo>
                      <a:pt x="201" y="341"/>
                      <a:pt x="201" y="340"/>
                      <a:pt x="203" y="340"/>
                    </a:cubicBezTo>
                    <a:cubicBezTo>
                      <a:pt x="203" y="342"/>
                      <a:pt x="203" y="343"/>
                      <a:pt x="202" y="344"/>
                    </a:cubicBezTo>
                    <a:cubicBezTo>
                      <a:pt x="201" y="343"/>
                      <a:pt x="200" y="342"/>
                      <a:pt x="200" y="341"/>
                    </a:cubicBezTo>
                    <a:close/>
                    <a:moveTo>
                      <a:pt x="189" y="306"/>
                    </a:moveTo>
                    <a:cubicBezTo>
                      <a:pt x="187" y="305"/>
                      <a:pt x="188" y="304"/>
                      <a:pt x="188" y="303"/>
                    </a:cubicBezTo>
                    <a:cubicBezTo>
                      <a:pt x="188" y="303"/>
                      <a:pt x="189" y="303"/>
                      <a:pt x="189" y="303"/>
                    </a:cubicBezTo>
                    <a:cubicBezTo>
                      <a:pt x="190" y="304"/>
                      <a:pt x="189" y="305"/>
                      <a:pt x="189" y="306"/>
                    </a:cubicBezTo>
                    <a:close/>
                    <a:moveTo>
                      <a:pt x="191" y="306"/>
                    </a:moveTo>
                    <a:cubicBezTo>
                      <a:pt x="190" y="307"/>
                      <a:pt x="190" y="309"/>
                      <a:pt x="188" y="310"/>
                    </a:cubicBezTo>
                    <a:cubicBezTo>
                      <a:pt x="189" y="308"/>
                      <a:pt x="190" y="306"/>
                      <a:pt x="191" y="306"/>
                    </a:cubicBezTo>
                    <a:close/>
                    <a:moveTo>
                      <a:pt x="188" y="319"/>
                    </a:moveTo>
                    <a:cubicBezTo>
                      <a:pt x="189" y="319"/>
                      <a:pt x="190" y="321"/>
                      <a:pt x="191" y="321"/>
                    </a:cubicBezTo>
                    <a:cubicBezTo>
                      <a:pt x="191" y="323"/>
                      <a:pt x="189" y="324"/>
                      <a:pt x="189" y="326"/>
                    </a:cubicBezTo>
                    <a:cubicBezTo>
                      <a:pt x="186" y="324"/>
                      <a:pt x="188" y="321"/>
                      <a:pt x="188" y="319"/>
                    </a:cubicBezTo>
                    <a:close/>
                    <a:moveTo>
                      <a:pt x="191" y="313"/>
                    </a:moveTo>
                    <a:cubicBezTo>
                      <a:pt x="192" y="311"/>
                      <a:pt x="193" y="310"/>
                      <a:pt x="194" y="308"/>
                    </a:cubicBezTo>
                    <a:cubicBezTo>
                      <a:pt x="195" y="310"/>
                      <a:pt x="193" y="312"/>
                      <a:pt x="194" y="315"/>
                    </a:cubicBezTo>
                    <a:cubicBezTo>
                      <a:pt x="193" y="315"/>
                      <a:pt x="191" y="314"/>
                      <a:pt x="191" y="313"/>
                    </a:cubicBezTo>
                    <a:close/>
                    <a:moveTo>
                      <a:pt x="194" y="299"/>
                    </a:moveTo>
                    <a:cubicBezTo>
                      <a:pt x="192" y="299"/>
                      <a:pt x="193" y="297"/>
                      <a:pt x="192" y="298"/>
                    </a:cubicBezTo>
                    <a:cubicBezTo>
                      <a:pt x="192" y="296"/>
                      <a:pt x="193" y="296"/>
                      <a:pt x="194" y="294"/>
                    </a:cubicBezTo>
                    <a:cubicBezTo>
                      <a:pt x="196" y="295"/>
                      <a:pt x="194" y="298"/>
                      <a:pt x="194" y="299"/>
                    </a:cubicBezTo>
                    <a:close/>
                    <a:moveTo>
                      <a:pt x="189" y="294"/>
                    </a:moveTo>
                    <a:cubicBezTo>
                      <a:pt x="189" y="291"/>
                      <a:pt x="191" y="291"/>
                      <a:pt x="192" y="290"/>
                    </a:cubicBezTo>
                    <a:cubicBezTo>
                      <a:pt x="194" y="290"/>
                      <a:pt x="191" y="294"/>
                      <a:pt x="189" y="294"/>
                    </a:cubicBezTo>
                    <a:close/>
                    <a:moveTo>
                      <a:pt x="189" y="281"/>
                    </a:moveTo>
                    <a:cubicBezTo>
                      <a:pt x="190" y="281"/>
                      <a:pt x="190" y="283"/>
                      <a:pt x="191" y="283"/>
                    </a:cubicBezTo>
                    <a:cubicBezTo>
                      <a:pt x="191" y="284"/>
                      <a:pt x="189" y="282"/>
                      <a:pt x="189" y="281"/>
                    </a:cubicBezTo>
                    <a:close/>
                    <a:moveTo>
                      <a:pt x="188" y="290"/>
                    </a:moveTo>
                    <a:cubicBezTo>
                      <a:pt x="189" y="289"/>
                      <a:pt x="189" y="287"/>
                      <a:pt x="188" y="286"/>
                    </a:cubicBezTo>
                    <a:cubicBezTo>
                      <a:pt x="191" y="287"/>
                      <a:pt x="191" y="290"/>
                      <a:pt x="188" y="290"/>
                    </a:cubicBezTo>
                    <a:close/>
                    <a:moveTo>
                      <a:pt x="187" y="236"/>
                    </a:moveTo>
                    <a:cubicBezTo>
                      <a:pt x="190" y="235"/>
                      <a:pt x="192" y="237"/>
                      <a:pt x="190" y="240"/>
                    </a:cubicBezTo>
                    <a:cubicBezTo>
                      <a:pt x="188" y="240"/>
                      <a:pt x="187" y="239"/>
                      <a:pt x="187" y="236"/>
                    </a:cubicBezTo>
                    <a:close/>
                    <a:moveTo>
                      <a:pt x="189" y="229"/>
                    </a:moveTo>
                    <a:cubicBezTo>
                      <a:pt x="187" y="229"/>
                      <a:pt x="188" y="227"/>
                      <a:pt x="186" y="227"/>
                    </a:cubicBezTo>
                    <a:cubicBezTo>
                      <a:pt x="186" y="221"/>
                      <a:pt x="193" y="225"/>
                      <a:pt x="189" y="229"/>
                    </a:cubicBezTo>
                    <a:close/>
                    <a:moveTo>
                      <a:pt x="176" y="259"/>
                    </a:moveTo>
                    <a:cubicBezTo>
                      <a:pt x="175" y="258"/>
                      <a:pt x="174" y="257"/>
                      <a:pt x="174" y="256"/>
                    </a:cubicBezTo>
                    <a:cubicBezTo>
                      <a:pt x="174" y="253"/>
                      <a:pt x="178" y="252"/>
                      <a:pt x="179" y="249"/>
                    </a:cubicBezTo>
                    <a:cubicBezTo>
                      <a:pt x="180" y="249"/>
                      <a:pt x="181" y="251"/>
                      <a:pt x="182" y="252"/>
                    </a:cubicBezTo>
                    <a:cubicBezTo>
                      <a:pt x="180" y="254"/>
                      <a:pt x="179" y="257"/>
                      <a:pt x="176" y="259"/>
                    </a:cubicBezTo>
                    <a:close/>
                    <a:moveTo>
                      <a:pt x="177" y="270"/>
                    </a:moveTo>
                    <a:cubicBezTo>
                      <a:pt x="176" y="269"/>
                      <a:pt x="175" y="268"/>
                      <a:pt x="175" y="266"/>
                    </a:cubicBezTo>
                    <a:cubicBezTo>
                      <a:pt x="175" y="266"/>
                      <a:pt x="176" y="266"/>
                      <a:pt x="176" y="266"/>
                    </a:cubicBezTo>
                    <a:cubicBezTo>
                      <a:pt x="176" y="268"/>
                      <a:pt x="179" y="268"/>
                      <a:pt x="177" y="270"/>
                    </a:cubicBezTo>
                    <a:close/>
                    <a:moveTo>
                      <a:pt x="172" y="276"/>
                    </a:moveTo>
                    <a:cubicBezTo>
                      <a:pt x="170" y="276"/>
                      <a:pt x="170" y="275"/>
                      <a:pt x="169" y="274"/>
                    </a:cubicBezTo>
                    <a:cubicBezTo>
                      <a:pt x="171" y="272"/>
                      <a:pt x="173" y="275"/>
                      <a:pt x="172" y="276"/>
                    </a:cubicBezTo>
                    <a:close/>
                    <a:moveTo>
                      <a:pt x="175" y="284"/>
                    </a:moveTo>
                    <a:cubicBezTo>
                      <a:pt x="172" y="283"/>
                      <a:pt x="171" y="281"/>
                      <a:pt x="171" y="279"/>
                    </a:cubicBezTo>
                    <a:cubicBezTo>
                      <a:pt x="173" y="280"/>
                      <a:pt x="175" y="281"/>
                      <a:pt x="175" y="284"/>
                    </a:cubicBezTo>
                    <a:close/>
                    <a:moveTo>
                      <a:pt x="161" y="299"/>
                    </a:moveTo>
                    <a:cubicBezTo>
                      <a:pt x="160" y="298"/>
                      <a:pt x="159" y="297"/>
                      <a:pt x="159" y="296"/>
                    </a:cubicBezTo>
                    <a:cubicBezTo>
                      <a:pt x="159" y="294"/>
                      <a:pt x="161" y="293"/>
                      <a:pt x="162" y="291"/>
                    </a:cubicBezTo>
                    <a:cubicBezTo>
                      <a:pt x="163" y="292"/>
                      <a:pt x="164" y="293"/>
                      <a:pt x="165" y="294"/>
                    </a:cubicBezTo>
                    <a:cubicBezTo>
                      <a:pt x="164" y="296"/>
                      <a:pt x="163" y="298"/>
                      <a:pt x="161" y="299"/>
                    </a:cubicBezTo>
                    <a:close/>
                    <a:moveTo>
                      <a:pt x="164" y="304"/>
                    </a:moveTo>
                    <a:cubicBezTo>
                      <a:pt x="164" y="305"/>
                      <a:pt x="163" y="306"/>
                      <a:pt x="162" y="306"/>
                    </a:cubicBezTo>
                    <a:cubicBezTo>
                      <a:pt x="161" y="305"/>
                      <a:pt x="162" y="305"/>
                      <a:pt x="162" y="304"/>
                    </a:cubicBezTo>
                    <a:cubicBezTo>
                      <a:pt x="163" y="303"/>
                      <a:pt x="164" y="304"/>
                      <a:pt x="164" y="304"/>
                    </a:cubicBezTo>
                    <a:close/>
                    <a:moveTo>
                      <a:pt x="147" y="344"/>
                    </a:moveTo>
                    <a:cubicBezTo>
                      <a:pt x="145" y="344"/>
                      <a:pt x="145" y="342"/>
                      <a:pt x="144" y="342"/>
                    </a:cubicBezTo>
                    <a:cubicBezTo>
                      <a:pt x="145" y="341"/>
                      <a:pt x="146" y="340"/>
                      <a:pt x="146" y="339"/>
                    </a:cubicBezTo>
                    <a:cubicBezTo>
                      <a:pt x="147" y="340"/>
                      <a:pt x="149" y="341"/>
                      <a:pt x="149" y="342"/>
                    </a:cubicBezTo>
                    <a:cubicBezTo>
                      <a:pt x="148" y="343"/>
                      <a:pt x="148" y="344"/>
                      <a:pt x="147" y="344"/>
                    </a:cubicBezTo>
                    <a:close/>
                    <a:moveTo>
                      <a:pt x="148" y="348"/>
                    </a:moveTo>
                    <a:cubicBezTo>
                      <a:pt x="149" y="350"/>
                      <a:pt x="147" y="350"/>
                      <a:pt x="147" y="351"/>
                    </a:cubicBezTo>
                    <a:cubicBezTo>
                      <a:pt x="145" y="351"/>
                      <a:pt x="146" y="347"/>
                      <a:pt x="148" y="348"/>
                    </a:cubicBezTo>
                    <a:close/>
                    <a:moveTo>
                      <a:pt x="133" y="390"/>
                    </a:moveTo>
                    <a:cubicBezTo>
                      <a:pt x="131" y="389"/>
                      <a:pt x="131" y="387"/>
                      <a:pt x="130" y="386"/>
                    </a:cubicBezTo>
                    <a:cubicBezTo>
                      <a:pt x="130" y="385"/>
                      <a:pt x="131" y="384"/>
                      <a:pt x="132" y="383"/>
                    </a:cubicBezTo>
                    <a:cubicBezTo>
                      <a:pt x="136" y="383"/>
                      <a:pt x="135" y="388"/>
                      <a:pt x="133" y="390"/>
                    </a:cubicBezTo>
                    <a:close/>
                    <a:moveTo>
                      <a:pt x="133" y="398"/>
                    </a:moveTo>
                    <a:cubicBezTo>
                      <a:pt x="131" y="397"/>
                      <a:pt x="133" y="396"/>
                      <a:pt x="133" y="395"/>
                    </a:cubicBezTo>
                    <a:cubicBezTo>
                      <a:pt x="134" y="396"/>
                      <a:pt x="133" y="397"/>
                      <a:pt x="133" y="398"/>
                    </a:cubicBezTo>
                    <a:close/>
                    <a:moveTo>
                      <a:pt x="135" y="354"/>
                    </a:moveTo>
                    <a:cubicBezTo>
                      <a:pt x="136" y="354"/>
                      <a:pt x="136" y="356"/>
                      <a:pt x="137" y="356"/>
                    </a:cubicBezTo>
                    <a:cubicBezTo>
                      <a:pt x="137" y="358"/>
                      <a:pt x="136" y="358"/>
                      <a:pt x="135" y="359"/>
                    </a:cubicBezTo>
                    <a:cubicBezTo>
                      <a:pt x="134" y="359"/>
                      <a:pt x="135" y="358"/>
                      <a:pt x="134" y="357"/>
                    </a:cubicBezTo>
                    <a:cubicBezTo>
                      <a:pt x="132" y="358"/>
                      <a:pt x="135" y="360"/>
                      <a:pt x="133" y="362"/>
                    </a:cubicBezTo>
                    <a:cubicBezTo>
                      <a:pt x="132" y="361"/>
                      <a:pt x="132" y="360"/>
                      <a:pt x="132" y="359"/>
                    </a:cubicBezTo>
                    <a:cubicBezTo>
                      <a:pt x="133" y="358"/>
                      <a:pt x="134" y="356"/>
                      <a:pt x="135" y="354"/>
                    </a:cubicBezTo>
                    <a:close/>
                    <a:moveTo>
                      <a:pt x="132" y="346"/>
                    </a:moveTo>
                    <a:cubicBezTo>
                      <a:pt x="131" y="345"/>
                      <a:pt x="132" y="344"/>
                      <a:pt x="133" y="344"/>
                    </a:cubicBezTo>
                    <a:cubicBezTo>
                      <a:pt x="133" y="345"/>
                      <a:pt x="133" y="346"/>
                      <a:pt x="132" y="346"/>
                    </a:cubicBezTo>
                    <a:close/>
                    <a:moveTo>
                      <a:pt x="132" y="320"/>
                    </a:moveTo>
                    <a:cubicBezTo>
                      <a:pt x="131" y="319"/>
                      <a:pt x="131" y="319"/>
                      <a:pt x="132" y="319"/>
                    </a:cubicBezTo>
                    <a:cubicBezTo>
                      <a:pt x="131" y="318"/>
                      <a:pt x="130" y="318"/>
                      <a:pt x="129" y="317"/>
                    </a:cubicBezTo>
                    <a:cubicBezTo>
                      <a:pt x="129" y="315"/>
                      <a:pt x="130" y="315"/>
                      <a:pt x="131" y="314"/>
                    </a:cubicBezTo>
                    <a:cubicBezTo>
                      <a:pt x="132" y="314"/>
                      <a:pt x="133" y="315"/>
                      <a:pt x="133" y="317"/>
                    </a:cubicBezTo>
                    <a:cubicBezTo>
                      <a:pt x="133" y="318"/>
                      <a:pt x="132" y="319"/>
                      <a:pt x="132" y="320"/>
                    </a:cubicBezTo>
                    <a:close/>
                    <a:moveTo>
                      <a:pt x="131" y="327"/>
                    </a:moveTo>
                    <a:cubicBezTo>
                      <a:pt x="131" y="325"/>
                      <a:pt x="132" y="325"/>
                      <a:pt x="132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close/>
                    <a:moveTo>
                      <a:pt x="121" y="296"/>
                    </a:moveTo>
                    <a:cubicBezTo>
                      <a:pt x="122" y="293"/>
                      <a:pt x="126" y="286"/>
                      <a:pt x="129" y="292"/>
                    </a:cubicBezTo>
                    <a:cubicBezTo>
                      <a:pt x="128" y="294"/>
                      <a:pt x="126" y="296"/>
                      <a:pt x="124" y="298"/>
                    </a:cubicBezTo>
                    <a:cubicBezTo>
                      <a:pt x="122" y="297"/>
                      <a:pt x="122" y="298"/>
                      <a:pt x="121" y="296"/>
                    </a:cubicBezTo>
                    <a:close/>
                    <a:moveTo>
                      <a:pt x="121" y="302"/>
                    </a:moveTo>
                    <a:cubicBezTo>
                      <a:pt x="121" y="304"/>
                      <a:pt x="120" y="305"/>
                      <a:pt x="119" y="306"/>
                    </a:cubicBezTo>
                    <a:cubicBezTo>
                      <a:pt x="115" y="305"/>
                      <a:pt x="117" y="300"/>
                      <a:pt x="119" y="299"/>
                    </a:cubicBezTo>
                    <a:cubicBezTo>
                      <a:pt x="120" y="300"/>
                      <a:pt x="121" y="301"/>
                      <a:pt x="121" y="302"/>
                    </a:cubicBezTo>
                    <a:close/>
                    <a:moveTo>
                      <a:pt x="119" y="266"/>
                    </a:moveTo>
                    <a:cubicBezTo>
                      <a:pt x="120" y="267"/>
                      <a:pt x="123" y="269"/>
                      <a:pt x="122" y="271"/>
                    </a:cubicBezTo>
                    <a:cubicBezTo>
                      <a:pt x="120" y="270"/>
                      <a:pt x="117" y="268"/>
                      <a:pt x="119" y="266"/>
                    </a:cubicBezTo>
                    <a:close/>
                    <a:moveTo>
                      <a:pt x="119" y="275"/>
                    </a:moveTo>
                    <a:cubicBezTo>
                      <a:pt x="117" y="274"/>
                      <a:pt x="114" y="271"/>
                      <a:pt x="116" y="269"/>
                    </a:cubicBezTo>
                    <a:cubicBezTo>
                      <a:pt x="118" y="270"/>
                      <a:pt x="121" y="272"/>
                      <a:pt x="119" y="275"/>
                    </a:cubicBezTo>
                    <a:close/>
                    <a:moveTo>
                      <a:pt x="126" y="225"/>
                    </a:moveTo>
                    <a:cubicBezTo>
                      <a:pt x="125" y="227"/>
                      <a:pt x="123" y="228"/>
                      <a:pt x="123" y="230"/>
                    </a:cubicBezTo>
                    <a:cubicBezTo>
                      <a:pt x="120" y="229"/>
                      <a:pt x="120" y="227"/>
                      <a:pt x="118" y="226"/>
                    </a:cubicBezTo>
                    <a:cubicBezTo>
                      <a:pt x="119" y="221"/>
                      <a:pt x="124" y="219"/>
                      <a:pt x="126" y="225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6" y="221"/>
                      <a:pt x="116" y="222"/>
                    </a:cubicBezTo>
                    <a:cubicBezTo>
                      <a:pt x="114" y="220"/>
                      <a:pt x="118" y="218"/>
                      <a:pt x="119" y="215"/>
                    </a:cubicBezTo>
                    <a:cubicBezTo>
                      <a:pt x="121" y="217"/>
                      <a:pt x="117" y="219"/>
                      <a:pt x="117" y="221"/>
                    </a:cubicBezTo>
                    <a:close/>
                    <a:moveTo>
                      <a:pt x="129" y="205"/>
                    </a:moveTo>
                    <a:cubicBezTo>
                      <a:pt x="127" y="208"/>
                      <a:pt x="125" y="210"/>
                      <a:pt x="124" y="213"/>
                    </a:cubicBezTo>
                    <a:cubicBezTo>
                      <a:pt x="122" y="210"/>
                      <a:pt x="126" y="204"/>
                      <a:pt x="129" y="205"/>
                    </a:cubicBezTo>
                    <a:close/>
                    <a:moveTo>
                      <a:pt x="124" y="177"/>
                    </a:moveTo>
                    <a:cubicBezTo>
                      <a:pt x="123" y="176"/>
                      <a:pt x="122" y="176"/>
                      <a:pt x="122" y="175"/>
                    </a:cubicBezTo>
                    <a:cubicBezTo>
                      <a:pt x="124" y="173"/>
                      <a:pt x="126" y="175"/>
                      <a:pt x="124" y="177"/>
                    </a:cubicBezTo>
                    <a:close/>
                    <a:moveTo>
                      <a:pt x="134" y="195"/>
                    </a:moveTo>
                    <a:cubicBezTo>
                      <a:pt x="135" y="194"/>
                      <a:pt x="135" y="196"/>
                      <a:pt x="136" y="196"/>
                    </a:cubicBezTo>
                    <a:cubicBezTo>
                      <a:pt x="134" y="199"/>
                      <a:pt x="133" y="202"/>
                      <a:pt x="130" y="203"/>
                    </a:cubicBezTo>
                    <a:cubicBezTo>
                      <a:pt x="129" y="200"/>
                      <a:pt x="133" y="198"/>
                      <a:pt x="134" y="195"/>
                    </a:cubicBezTo>
                    <a:close/>
                    <a:moveTo>
                      <a:pt x="133" y="185"/>
                    </a:moveTo>
                    <a:cubicBezTo>
                      <a:pt x="133" y="185"/>
                      <a:pt x="133" y="185"/>
                      <a:pt x="134" y="185"/>
                    </a:cubicBezTo>
                    <a:cubicBezTo>
                      <a:pt x="134" y="186"/>
                      <a:pt x="134" y="188"/>
                      <a:pt x="133" y="187"/>
                    </a:cubicBezTo>
                    <a:cubicBezTo>
                      <a:pt x="132" y="187"/>
                      <a:pt x="133" y="186"/>
                      <a:pt x="133" y="185"/>
                    </a:cubicBezTo>
                    <a:close/>
                    <a:moveTo>
                      <a:pt x="160" y="224"/>
                    </a:moveTo>
                    <a:cubicBezTo>
                      <a:pt x="158" y="227"/>
                      <a:pt x="156" y="229"/>
                      <a:pt x="154" y="231"/>
                    </a:cubicBezTo>
                    <a:cubicBezTo>
                      <a:pt x="151" y="231"/>
                      <a:pt x="151" y="228"/>
                      <a:pt x="149" y="226"/>
                    </a:cubicBezTo>
                    <a:cubicBezTo>
                      <a:pt x="150" y="224"/>
                      <a:pt x="153" y="222"/>
                      <a:pt x="154" y="219"/>
                    </a:cubicBezTo>
                    <a:cubicBezTo>
                      <a:pt x="156" y="220"/>
                      <a:pt x="158" y="223"/>
                      <a:pt x="160" y="224"/>
                    </a:cubicBezTo>
                    <a:close/>
                    <a:moveTo>
                      <a:pt x="155" y="212"/>
                    </a:moveTo>
                    <a:cubicBezTo>
                      <a:pt x="155" y="211"/>
                      <a:pt x="156" y="211"/>
                      <a:pt x="155" y="210"/>
                    </a:cubicBezTo>
                    <a:cubicBezTo>
                      <a:pt x="156" y="210"/>
                      <a:pt x="156" y="210"/>
                      <a:pt x="157" y="210"/>
                    </a:cubicBezTo>
                    <a:cubicBezTo>
                      <a:pt x="157" y="211"/>
                      <a:pt x="157" y="212"/>
                      <a:pt x="156" y="212"/>
                    </a:cubicBezTo>
                    <a:cubicBezTo>
                      <a:pt x="156" y="212"/>
                      <a:pt x="156" y="212"/>
                      <a:pt x="155" y="212"/>
                    </a:cubicBezTo>
                    <a:close/>
                    <a:moveTo>
                      <a:pt x="161" y="280"/>
                    </a:moveTo>
                    <a:cubicBezTo>
                      <a:pt x="157" y="279"/>
                      <a:pt x="158" y="277"/>
                      <a:pt x="160" y="275"/>
                    </a:cubicBezTo>
                    <a:cubicBezTo>
                      <a:pt x="162" y="275"/>
                      <a:pt x="162" y="277"/>
                      <a:pt x="163" y="277"/>
                    </a:cubicBezTo>
                    <a:cubicBezTo>
                      <a:pt x="163" y="279"/>
                      <a:pt x="162" y="279"/>
                      <a:pt x="161" y="280"/>
                    </a:cubicBezTo>
                    <a:close/>
                    <a:moveTo>
                      <a:pt x="163" y="287"/>
                    </a:moveTo>
                    <a:cubicBezTo>
                      <a:pt x="162" y="287"/>
                      <a:pt x="162" y="286"/>
                      <a:pt x="162" y="285"/>
                    </a:cubicBezTo>
                    <a:cubicBezTo>
                      <a:pt x="163" y="285"/>
                      <a:pt x="163" y="286"/>
                      <a:pt x="163" y="287"/>
                    </a:cubicBezTo>
                    <a:close/>
                    <a:moveTo>
                      <a:pt x="154" y="290"/>
                    </a:moveTo>
                    <a:cubicBezTo>
                      <a:pt x="152" y="290"/>
                      <a:pt x="152" y="288"/>
                      <a:pt x="150" y="288"/>
                    </a:cubicBezTo>
                    <a:cubicBezTo>
                      <a:pt x="151" y="286"/>
                      <a:pt x="153" y="285"/>
                      <a:pt x="154" y="283"/>
                    </a:cubicBezTo>
                    <a:cubicBezTo>
                      <a:pt x="155" y="283"/>
                      <a:pt x="155" y="285"/>
                      <a:pt x="156" y="285"/>
                    </a:cubicBezTo>
                    <a:cubicBezTo>
                      <a:pt x="156" y="288"/>
                      <a:pt x="154" y="288"/>
                      <a:pt x="154" y="290"/>
                    </a:cubicBezTo>
                    <a:close/>
                    <a:moveTo>
                      <a:pt x="153" y="297"/>
                    </a:moveTo>
                    <a:cubicBezTo>
                      <a:pt x="153" y="296"/>
                      <a:pt x="154" y="295"/>
                      <a:pt x="154" y="294"/>
                    </a:cubicBezTo>
                    <a:cubicBezTo>
                      <a:pt x="157" y="295"/>
                      <a:pt x="155" y="299"/>
                      <a:pt x="153" y="297"/>
                    </a:cubicBezTo>
                    <a:close/>
                    <a:moveTo>
                      <a:pt x="144" y="322"/>
                    </a:moveTo>
                    <a:cubicBezTo>
                      <a:pt x="144" y="320"/>
                      <a:pt x="143" y="319"/>
                      <a:pt x="141" y="319"/>
                    </a:cubicBezTo>
                    <a:cubicBezTo>
                      <a:pt x="143" y="315"/>
                      <a:pt x="148" y="308"/>
                      <a:pt x="150" y="315"/>
                    </a:cubicBezTo>
                    <a:cubicBezTo>
                      <a:pt x="148" y="317"/>
                      <a:pt x="147" y="320"/>
                      <a:pt x="144" y="322"/>
                    </a:cubicBezTo>
                    <a:close/>
                    <a:moveTo>
                      <a:pt x="143" y="332"/>
                    </a:moveTo>
                    <a:cubicBezTo>
                      <a:pt x="142" y="330"/>
                      <a:pt x="143" y="330"/>
                      <a:pt x="144" y="329"/>
                    </a:cubicBezTo>
                    <a:cubicBezTo>
                      <a:pt x="146" y="329"/>
                      <a:pt x="144" y="332"/>
                      <a:pt x="143" y="332"/>
                    </a:cubicBezTo>
                    <a:close/>
                    <a:moveTo>
                      <a:pt x="137" y="312"/>
                    </a:moveTo>
                    <a:cubicBezTo>
                      <a:pt x="135" y="312"/>
                      <a:pt x="134" y="311"/>
                      <a:pt x="133" y="311"/>
                    </a:cubicBezTo>
                    <a:cubicBezTo>
                      <a:pt x="134" y="307"/>
                      <a:pt x="138" y="306"/>
                      <a:pt x="138" y="303"/>
                    </a:cubicBezTo>
                    <a:cubicBezTo>
                      <a:pt x="141" y="302"/>
                      <a:pt x="141" y="305"/>
                      <a:pt x="142" y="306"/>
                    </a:cubicBezTo>
                    <a:cubicBezTo>
                      <a:pt x="140" y="308"/>
                      <a:pt x="138" y="310"/>
                      <a:pt x="137" y="312"/>
                    </a:cubicBezTo>
                    <a:close/>
                    <a:moveTo>
                      <a:pt x="138" y="322"/>
                    </a:moveTo>
                    <a:cubicBezTo>
                      <a:pt x="141" y="322"/>
                      <a:pt x="142" y="326"/>
                      <a:pt x="141" y="328"/>
                    </a:cubicBezTo>
                    <a:cubicBezTo>
                      <a:pt x="139" y="327"/>
                      <a:pt x="138" y="326"/>
                      <a:pt x="137" y="326"/>
                    </a:cubicBezTo>
                    <a:cubicBezTo>
                      <a:pt x="137" y="324"/>
                      <a:pt x="137" y="324"/>
                      <a:pt x="138" y="322"/>
                    </a:cubicBezTo>
                    <a:close/>
                    <a:moveTo>
                      <a:pt x="134" y="323"/>
                    </a:moveTo>
                    <a:cubicBezTo>
                      <a:pt x="134" y="321"/>
                      <a:pt x="135" y="320"/>
                      <a:pt x="136" y="319"/>
                    </a:cubicBezTo>
                    <a:cubicBezTo>
                      <a:pt x="137" y="320"/>
                      <a:pt x="136" y="323"/>
                      <a:pt x="134" y="323"/>
                    </a:cubicBezTo>
                    <a:close/>
                    <a:moveTo>
                      <a:pt x="127" y="223"/>
                    </a:moveTo>
                    <a:cubicBezTo>
                      <a:pt x="125" y="223"/>
                      <a:pt x="124" y="220"/>
                      <a:pt x="123" y="218"/>
                    </a:cubicBezTo>
                    <a:cubicBezTo>
                      <a:pt x="126" y="219"/>
                      <a:pt x="128" y="221"/>
                      <a:pt x="127" y="223"/>
                    </a:cubicBezTo>
                    <a:close/>
                    <a:moveTo>
                      <a:pt x="126" y="215"/>
                    </a:moveTo>
                    <a:cubicBezTo>
                      <a:pt x="127" y="213"/>
                      <a:pt x="128" y="212"/>
                      <a:pt x="129" y="210"/>
                    </a:cubicBezTo>
                    <a:cubicBezTo>
                      <a:pt x="131" y="212"/>
                      <a:pt x="131" y="215"/>
                      <a:pt x="132" y="217"/>
                    </a:cubicBezTo>
                    <a:cubicBezTo>
                      <a:pt x="131" y="218"/>
                      <a:pt x="131" y="219"/>
                      <a:pt x="129" y="220"/>
                    </a:cubicBezTo>
                    <a:cubicBezTo>
                      <a:pt x="128" y="218"/>
                      <a:pt x="127" y="216"/>
                      <a:pt x="126" y="215"/>
                    </a:cubicBezTo>
                    <a:close/>
                    <a:moveTo>
                      <a:pt x="129" y="229"/>
                    </a:moveTo>
                    <a:cubicBezTo>
                      <a:pt x="130" y="230"/>
                      <a:pt x="130" y="230"/>
                      <a:pt x="131" y="231"/>
                    </a:cubicBezTo>
                    <a:cubicBezTo>
                      <a:pt x="133" y="230"/>
                      <a:pt x="130" y="229"/>
                      <a:pt x="130" y="227"/>
                    </a:cubicBezTo>
                    <a:cubicBezTo>
                      <a:pt x="131" y="227"/>
                      <a:pt x="131" y="227"/>
                      <a:pt x="131" y="226"/>
                    </a:cubicBezTo>
                    <a:cubicBezTo>
                      <a:pt x="134" y="226"/>
                      <a:pt x="136" y="230"/>
                      <a:pt x="133" y="232"/>
                    </a:cubicBezTo>
                    <a:cubicBezTo>
                      <a:pt x="132" y="232"/>
                      <a:pt x="133" y="231"/>
                      <a:pt x="131" y="231"/>
                    </a:cubicBezTo>
                    <a:cubicBezTo>
                      <a:pt x="133" y="233"/>
                      <a:pt x="132" y="236"/>
                      <a:pt x="130" y="238"/>
                    </a:cubicBezTo>
                    <a:cubicBezTo>
                      <a:pt x="128" y="237"/>
                      <a:pt x="127" y="235"/>
                      <a:pt x="126" y="234"/>
                    </a:cubicBezTo>
                    <a:cubicBezTo>
                      <a:pt x="127" y="232"/>
                      <a:pt x="128" y="230"/>
                      <a:pt x="129" y="229"/>
                    </a:cubicBezTo>
                    <a:close/>
                    <a:moveTo>
                      <a:pt x="133" y="246"/>
                    </a:moveTo>
                    <a:cubicBezTo>
                      <a:pt x="135" y="247"/>
                      <a:pt x="136" y="249"/>
                      <a:pt x="138" y="251"/>
                    </a:cubicBezTo>
                    <a:cubicBezTo>
                      <a:pt x="136" y="253"/>
                      <a:pt x="135" y="255"/>
                      <a:pt x="133" y="257"/>
                    </a:cubicBezTo>
                    <a:cubicBezTo>
                      <a:pt x="128" y="255"/>
                      <a:pt x="129" y="250"/>
                      <a:pt x="133" y="246"/>
                    </a:cubicBezTo>
                    <a:close/>
                    <a:moveTo>
                      <a:pt x="136" y="235"/>
                    </a:moveTo>
                    <a:cubicBezTo>
                      <a:pt x="136" y="234"/>
                      <a:pt x="137" y="234"/>
                      <a:pt x="138" y="234"/>
                    </a:cubicBezTo>
                    <a:cubicBezTo>
                      <a:pt x="138" y="235"/>
                      <a:pt x="137" y="236"/>
                      <a:pt x="136" y="236"/>
                    </a:cubicBezTo>
                    <a:cubicBezTo>
                      <a:pt x="136" y="236"/>
                      <a:pt x="136" y="235"/>
                      <a:pt x="136" y="235"/>
                    </a:cubicBezTo>
                    <a:close/>
                    <a:moveTo>
                      <a:pt x="137" y="240"/>
                    </a:moveTo>
                    <a:cubicBezTo>
                      <a:pt x="139" y="240"/>
                      <a:pt x="139" y="242"/>
                      <a:pt x="141" y="242"/>
                    </a:cubicBezTo>
                    <a:cubicBezTo>
                      <a:pt x="140" y="241"/>
                      <a:pt x="140" y="240"/>
                      <a:pt x="139" y="239"/>
                    </a:cubicBezTo>
                    <a:cubicBezTo>
                      <a:pt x="139" y="238"/>
                      <a:pt x="140" y="237"/>
                      <a:pt x="141" y="236"/>
                    </a:cubicBezTo>
                    <a:cubicBezTo>
                      <a:pt x="143" y="237"/>
                      <a:pt x="144" y="239"/>
                      <a:pt x="146" y="241"/>
                    </a:cubicBezTo>
                    <a:cubicBezTo>
                      <a:pt x="145" y="243"/>
                      <a:pt x="143" y="243"/>
                      <a:pt x="143" y="245"/>
                    </a:cubicBezTo>
                    <a:cubicBezTo>
                      <a:pt x="142" y="245"/>
                      <a:pt x="143" y="243"/>
                      <a:pt x="142" y="243"/>
                    </a:cubicBezTo>
                    <a:cubicBezTo>
                      <a:pt x="141" y="244"/>
                      <a:pt x="143" y="245"/>
                      <a:pt x="142" y="246"/>
                    </a:cubicBezTo>
                    <a:cubicBezTo>
                      <a:pt x="141" y="246"/>
                      <a:pt x="141" y="247"/>
                      <a:pt x="140" y="249"/>
                    </a:cubicBezTo>
                    <a:cubicBezTo>
                      <a:pt x="138" y="247"/>
                      <a:pt x="136" y="246"/>
                      <a:pt x="135" y="244"/>
                    </a:cubicBezTo>
                    <a:cubicBezTo>
                      <a:pt x="135" y="243"/>
                      <a:pt x="137" y="242"/>
                      <a:pt x="137" y="240"/>
                    </a:cubicBezTo>
                    <a:close/>
                    <a:moveTo>
                      <a:pt x="141" y="229"/>
                    </a:moveTo>
                    <a:cubicBezTo>
                      <a:pt x="143" y="229"/>
                      <a:pt x="141" y="230"/>
                      <a:pt x="141" y="231"/>
                    </a:cubicBezTo>
                    <a:cubicBezTo>
                      <a:pt x="138" y="231"/>
                      <a:pt x="141" y="230"/>
                      <a:pt x="141" y="229"/>
                    </a:cubicBezTo>
                    <a:close/>
                    <a:moveTo>
                      <a:pt x="166" y="233"/>
                    </a:moveTo>
                    <a:cubicBezTo>
                      <a:pt x="168" y="234"/>
                      <a:pt x="168" y="236"/>
                      <a:pt x="170" y="237"/>
                    </a:cubicBezTo>
                    <a:cubicBezTo>
                      <a:pt x="169" y="240"/>
                      <a:pt x="166" y="242"/>
                      <a:pt x="165" y="244"/>
                    </a:cubicBezTo>
                    <a:cubicBezTo>
                      <a:pt x="163" y="244"/>
                      <a:pt x="162" y="242"/>
                      <a:pt x="161" y="241"/>
                    </a:cubicBezTo>
                    <a:cubicBezTo>
                      <a:pt x="162" y="237"/>
                      <a:pt x="164" y="235"/>
                      <a:pt x="166" y="233"/>
                    </a:cubicBezTo>
                    <a:close/>
                    <a:moveTo>
                      <a:pt x="164" y="226"/>
                    </a:moveTo>
                    <a:cubicBezTo>
                      <a:pt x="165" y="226"/>
                      <a:pt x="165" y="225"/>
                      <a:pt x="165" y="224"/>
                    </a:cubicBezTo>
                    <a:cubicBezTo>
                      <a:pt x="166" y="224"/>
                      <a:pt x="166" y="226"/>
                      <a:pt x="168" y="226"/>
                    </a:cubicBezTo>
                    <a:cubicBezTo>
                      <a:pt x="167" y="227"/>
                      <a:pt x="165" y="227"/>
                      <a:pt x="164" y="226"/>
                    </a:cubicBezTo>
                    <a:close/>
                    <a:moveTo>
                      <a:pt x="141" y="269"/>
                    </a:moveTo>
                    <a:cubicBezTo>
                      <a:pt x="142" y="269"/>
                      <a:pt x="143" y="271"/>
                      <a:pt x="144" y="272"/>
                    </a:cubicBezTo>
                    <a:cubicBezTo>
                      <a:pt x="142" y="275"/>
                      <a:pt x="141" y="278"/>
                      <a:pt x="138" y="280"/>
                    </a:cubicBezTo>
                    <a:cubicBezTo>
                      <a:pt x="130" y="278"/>
                      <a:pt x="138" y="273"/>
                      <a:pt x="141" y="269"/>
                    </a:cubicBezTo>
                    <a:close/>
                    <a:moveTo>
                      <a:pt x="140" y="258"/>
                    </a:moveTo>
                    <a:cubicBezTo>
                      <a:pt x="139" y="255"/>
                      <a:pt x="143" y="255"/>
                      <a:pt x="144" y="257"/>
                    </a:cubicBezTo>
                    <a:cubicBezTo>
                      <a:pt x="143" y="261"/>
                      <a:pt x="141" y="260"/>
                      <a:pt x="140" y="263"/>
                    </a:cubicBezTo>
                    <a:cubicBezTo>
                      <a:pt x="137" y="262"/>
                      <a:pt x="136" y="258"/>
                      <a:pt x="140" y="258"/>
                    </a:cubicBezTo>
                    <a:close/>
                    <a:moveTo>
                      <a:pt x="143" y="264"/>
                    </a:moveTo>
                    <a:cubicBezTo>
                      <a:pt x="145" y="265"/>
                      <a:pt x="147" y="267"/>
                      <a:pt x="146" y="269"/>
                    </a:cubicBezTo>
                    <a:cubicBezTo>
                      <a:pt x="144" y="268"/>
                      <a:pt x="141" y="267"/>
                      <a:pt x="143" y="264"/>
                    </a:cubicBezTo>
                    <a:close/>
                    <a:moveTo>
                      <a:pt x="152" y="261"/>
                    </a:moveTo>
                    <a:cubicBezTo>
                      <a:pt x="151" y="259"/>
                      <a:pt x="148" y="259"/>
                      <a:pt x="148" y="256"/>
                    </a:cubicBezTo>
                    <a:cubicBezTo>
                      <a:pt x="151" y="254"/>
                      <a:pt x="152" y="258"/>
                      <a:pt x="154" y="259"/>
                    </a:cubicBezTo>
                    <a:cubicBezTo>
                      <a:pt x="154" y="260"/>
                      <a:pt x="152" y="260"/>
                      <a:pt x="152" y="261"/>
                    </a:cubicBezTo>
                    <a:close/>
                    <a:moveTo>
                      <a:pt x="150" y="270"/>
                    </a:moveTo>
                    <a:cubicBezTo>
                      <a:pt x="150" y="267"/>
                      <a:pt x="152" y="268"/>
                      <a:pt x="152" y="267"/>
                    </a:cubicBezTo>
                    <a:cubicBezTo>
                      <a:pt x="153" y="268"/>
                      <a:pt x="151" y="269"/>
                      <a:pt x="150" y="270"/>
                    </a:cubicBezTo>
                    <a:close/>
                    <a:moveTo>
                      <a:pt x="149" y="250"/>
                    </a:moveTo>
                    <a:cubicBezTo>
                      <a:pt x="143" y="250"/>
                      <a:pt x="149" y="242"/>
                      <a:pt x="151" y="247"/>
                    </a:cubicBezTo>
                    <a:cubicBezTo>
                      <a:pt x="150" y="248"/>
                      <a:pt x="150" y="249"/>
                      <a:pt x="149" y="250"/>
                    </a:cubicBezTo>
                    <a:close/>
                    <a:moveTo>
                      <a:pt x="146" y="255"/>
                    </a:moveTo>
                    <a:cubicBezTo>
                      <a:pt x="143" y="254"/>
                      <a:pt x="144" y="251"/>
                      <a:pt x="145" y="250"/>
                    </a:cubicBezTo>
                    <a:cubicBezTo>
                      <a:pt x="148" y="250"/>
                      <a:pt x="148" y="253"/>
                      <a:pt x="146" y="255"/>
                    </a:cubicBezTo>
                    <a:close/>
                    <a:moveTo>
                      <a:pt x="144" y="263"/>
                    </a:moveTo>
                    <a:cubicBezTo>
                      <a:pt x="146" y="259"/>
                      <a:pt x="149" y="261"/>
                      <a:pt x="150" y="264"/>
                    </a:cubicBezTo>
                    <a:cubicBezTo>
                      <a:pt x="149" y="265"/>
                      <a:pt x="148" y="266"/>
                      <a:pt x="148" y="266"/>
                    </a:cubicBezTo>
                    <a:cubicBezTo>
                      <a:pt x="146" y="266"/>
                      <a:pt x="145" y="264"/>
                      <a:pt x="144" y="263"/>
                    </a:cubicBezTo>
                    <a:close/>
                    <a:moveTo>
                      <a:pt x="151" y="273"/>
                    </a:moveTo>
                    <a:cubicBezTo>
                      <a:pt x="152" y="273"/>
                      <a:pt x="154" y="275"/>
                      <a:pt x="153" y="277"/>
                    </a:cubicBezTo>
                    <a:cubicBezTo>
                      <a:pt x="151" y="276"/>
                      <a:pt x="151" y="275"/>
                      <a:pt x="150" y="274"/>
                    </a:cubicBezTo>
                    <a:cubicBezTo>
                      <a:pt x="150" y="274"/>
                      <a:pt x="151" y="274"/>
                      <a:pt x="151" y="273"/>
                    </a:cubicBezTo>
                    <a:close/>
                    <a:moveTo>
                      <a:pt x="152" y="272"/>
                    </a:moveTo>
                    <a:cubicBezTo>
                      <a:pt x="152" y="270"/>
                      <a:pt x="154" y="270"/>
                      <a:pt x="154" y="268"/>
                    </a:cubicBezTo>
                    <a:cubicBezTo>
                      <a:pt x="156" y="269"/>
                      <a:pt x="157" y="270"/>
                      <a:pt x="157" y="272"/>
                    </a:cubicBezTo>
                    <a:cubicBezTo>
                      <a:pt x="155" y="272"/>
                      <a:pt x="156" y="275"/>
                      <a:pt x="154" y="274"/>
                    </a:cubicBezTo>
                    <a:cubicBezTo>
                      <a:pt x="154" y="273"/>
                      <a:pt x="153" y="272"/>
                      <a:pt x="152" y="272"/>
                    </a:cubicBezTo>
                    <a:close/>
                    <a:moveTo>
                      <a:pt x="157" y="245"/>
                    </a:moveTo>
                    <a:cubicBezTo>
                      <a:pt x="158" y="246"/>
                      <a:pt x="161" y="248"/>
                      <a:pt x="160" y="251"/>
                    </a:cubicBezTo>
                    <a:cubicBezTo>
                      <a:pt x="158" y="250"/>
                      <a:pt x="155" y="248"/>
                      <a:pt x="157" y="245"/>
                    </a:cubicBezTo>
                    <a:close/>
                    <a:moveTo>
                      <a:pt x="160" y="258"/>
                    </a:moveTo>
                    <a:cubicBezTo>
                      <a:pt x="160" y="260"/>
                      <a:pt x="158" y="259"/>
                      <a:pt x="158" y="261"/>
                    </a:cubicBezTo>
                    <a:cubicBezTo>
                      <a:pt x="156" y="260"/>
                      <a:pt x="159" y="259"/>
                      <a:pt x="158" y="258"/>
                    </a:cubicBezTo>
                    <a:cubicBezTo>
                      <a:pt x="159" y="258"/>
                      <a:pt x="159" y="258"/>
                      <a:pt x="160" y="258"/>
                    </a:cubicBezTo>
                    <a:close/>
                    <a:moveTo>
                      <a:pt x="157" y="262"/>
                    </a:moveTo>
                    <a:cubicBezTo>
                      <a:pt x="156" y="263"/>
                      <a:pt x="156" y="264"/>
                      <a:pt x="154" y="264"/>
                    </a:cubicBezTo>
                    <a:cubicBezTo>
                      <a:pt x="155" y="263"/>
                      <a:pt x="155" y="262"/>
                      <a:pt x="157" y="262"/>
                    </a:cubicBezTo>
                    <a:close/>
                    <a:moveTo>
                      <a:pt x="160" y="283"/>
                    </a:moveTo>
                    <a:cubicBezTo>
                      <a:pt x="157" y="283"/>
                      <a:pt x="156" y="281"/>
                      <a:pt x="156" y="279"/>
                    </a:cubicBezTo>
                    <a:cubicBezTo>
                      <a:pt x="158" y="280"/>
                      <a:pt x="159" y="281"/>
                      <a:pt x="160" y="283"/>
                    </a:cubicBezTo>
                    <a:close/>
                    <a:moveTo>
                      <a:pt x="156" y="265"/>
                    </a:moveTo>
                    <a:cubicBezTo>
                      <a:pt x="157" y="265"/>
                      <a:pt x="157" y="264"/>
                      <a:pt x="158" y="264"/>
                    </a:cubicBezTo>
                    <a:cubicBezTo>
                      <a:pt x="159" y="264"/>
                      <a:pt x="162" y="267"/>
                      <a:pt x="160" y="269"/>
                    </a:cubicBezTo>
                    <a:cubicBezTo>
                      <a:pt x="158" y="268"/>
                      <a:pt x="157" y="267"/>
                      <a:pt x="156" y="265"/>
                    </a:cubicBezTo>
                    <a:close/>
                    <a:moveTo>
                      <a:pt x="159" y="263"/>
                    </a:moveTo>
                    <a:cubicBezTo>
                      <a:pt x="159" y="262"/>
                      <a:pt x="160" y="261"/>
                      <a:pt x="161" y="260"/>
                    </a:cubicBezTo>
                    <a:cubicBezTo>
                      <a:pt x="162" y="261"/>
                      <a:pt x="162" y="262"/>
                      <a:pt x="163" y="263"/>
                    </a:cubicBezTo>
                    <a:cubicBezTo>
                      <a:pt x="163" y="265"/>
                      <a:pt x="162" y="264"/>
                      <a:pt x="162" y="265"/>
                    </a:cubicBezTo>
                    <a:cubicBezTo>
                      <a:pt x="160" y="265"/>
                      <a:pt x="159" y="264"/>
                      <a:pt x="159" y="263"/>
                    </a:cubicBezTo>
                    <a:close/>
                    <a:moveTo>
                      <a:pt x="159" y="237"/>
                    </a:moveTo>
                    <a:cubicBezTo>
                      <a:pt x="157" y="237"/>
                      <a:pt x="158" y="235"/>
                      <a:pt x="156" y="236"/>
                    </a:cubicBezTo>
                    <a:cubicBezTo>
                      <a:pt x="157" y="233"/>
                      <a:pt x="160" y="231"/>
                      <a:pt x="162" y="228"/>
                    </a:cubicBezTo>
                    <a:cubicBezTo>
                      <a:pt x="163" y="227"/>
                      <a:pt x="163" y="229"/>
                      <a:pt x="164" y="230"/>
                    </a:cubicBezTo>
                    <a:cubicBezTo>
                      <a:pt x="162" y="233"/>
                      <a:pt x="160" y="235"/>
                      <a:pt x="159" y="237"/>
                    </a:cubicBezTo>
                    <a:close/>
                    <a:moveTo>
                      <a:pt x="154" y="258"/>
                    </a:moveTo>
                    <a:cubicBezTo>
                      <a:pt x="153" y="257"/>
                      <a:pt x="153" y="254"/>
                      <a:pt x="151" y="254"/>
                    </a:cubicBezTo>
                    <a:cubicBezTo>
                      <a:pt x="151" y="252"/>
                      <a:pt x="153" y="252"/>
                      <a:pt x="153" y="250"/>
                    </a:cubicBezTo>
                    <a:cubicBezTo>
                      <a:pt x="155" y="252"/>
                      <a:pt x="159" y="256"/>
                      <a:pt x="154" y="258"/>
                    </a:cubicBezTo>
                    <a:close/>
                    <a:moveTo>
                      <a:pt x="154" y="244"/>
                    </a:moveTo>
                    <a:cubicBezTo>
                      <a:pt x="152" y="244"/>
                      <a:pt x="152" y="243"/>
                      <a:pt x="151" y="243"/>
                    </a:cubicBezTo>
                    <a:cubicBezTo>
                      <a:pt x="151" y="239"/>
                      <a:pt x="155" y="242"/>
                      <a:pt x="154" y="244"/>
                    </a:cubicBezTo>
                    <a:close/>
                    <a:moveTo>
                      <a:pt x="147" y="229"/>
                    </a:moveTo>
                    <a:cubicBezTo>
                      <a:pt x="148" y="230"/>
                      <a:pt x="151" y="232"/>
                      <a:pt x="152" y="235"/>
                    </a:cubicBezTo>
                    <a:cubicBezTo>
                      <a:pt x="149" y="234"/>
                      <a:pt x="146" y="231"/>
                      <a:pt x="147" y="229"/>
                    </a:cubicBezTo>
                    <a:close/>
                    <a:moveTo>
                      <a:pt x="149" y="238"/>
                    </a:moveTo>
                    <a:cubicBezTo>
                      <a:pt x="148" y="238"/>
                      <a:pt x="147" y="238"/>
                      <a:pt x="146" y="238"/>
                    </a:cubicBezTo>
                    <a:cubicBezTo>
                      <a:pt x="146" y="236"/>
                      <a:pt x="145" y="237"/>
                      <a:pt x="144" y="236"/>
                    </a:cubicBezTo>
                    <a:cubicBezTo>
                      <a:pt x="140" y="230"/>
                      <a:pt x="149" y="232"/>
                      <a:pt x="149" y="238"/>
                    </a:cubicBezTo>
                    <a:close/>
                    <a:moveTo>
                      <a:pt x="146" y="223"/>
                    </a:moveTo>
                    <a:cubicBezTo>
                      <a:pt x="148" y="220"/>
                      <a:pt x="150" y="217"/>
                      <a:pt x="152" y="215"/>
                    </a:cubicBezTo>
                    <a:cubicBezTo>
                      <a:pt x="153" y="217"/>
                      <a:pt x="149" y="221"/>
                      <a:pt x="146" y="223"/>
                    </a:cubicBezTo>
                    <a:close/>
                    <a:moveTo>
                      <a:pt x="135" y="263"/>
                    </a:moveTo>
                    <a:cubicBezTo>
                      <a:pt x="136" y="263"/>
                      <a:pt x="137" y="264"/>
                      <a:pt x="138" y="265"/>
                    </a:cubicBezTo>
                    <a:cubicBezTo>
                      <a:pt x="136" y="269"/>
                      <a:pt x="134" y="273"/>
                      <a:pt x="131" y="274"/>
                    </a:cubicBezTo>
                    <a:cubicBezTo>
                      <a:pt x="131" y="273"/>
                      <a:pt x="128" y="273"/>
                      <a:pt x="128" y="272"/>
                    </a:cubicBezTo>
                    <a:cubicBezTo>
                      <a:pt x="130" y="268"/>
                      <a:pt x="133" y="267"/>
                      <a:pt x="135" y="263"/>
                    </a:cubicBezTo>
                    <a:close/>
                    <a:moveTo>
                      <a:pt x="129" y="277"/>
                    </a:moveTo>
                    <a:cubicBezTo>
                      <a:pt x="129" y="279"/>
                      <a:pt x="129" y="280"/>
                      <a:pt x="126" y="280"/>
                    </a:cubicBezTo>
                    <a:cubicBezTo>
                      <a:pt x="126" y="278"/>
                      <a:pt x="126" y="277"/>
                      <a:pt x="125" y="277"/>
                    </a:cubicBezTo>
                    <a:cubicBezTo>
                      <a:pt x="124" y="275"/>
                      <a:pt x="126" y="276"/>
                      <a:pt x="126" y="274"/>
                    </a:cubicBezTo>
                    <a:cubicBezTo>
                      <a:pt x="127" y="275"/>
                      <a:pt x="129" y="276"/>
                      <a:pt x="129" y="277"/>
                    </a:cubicBezTo>
                    <a:close/>
                    <a:moveTo>
                      <a:pt x="129" y="285"/>
                    </a:moveTo>
                    <a:cubicBezTo>
                      <a:pt x="130" y="286"/>
                      <a:pt x="131" y="287"/>
                      <a:pt x="132" y="289"/>
                    </a:cubicBezTo>
                    <a:cubicBezTo>
                      <a:pt x="130" y="289"/>
                      <a:pt x="130" y="287"/>
                      <a:pt x="128" y="286"/>
                    </a:cubicBezTo>
                    <a:cubicBezTo>
                      <a:pt x="127" y="285"/>
                      <a:pt x="129" y="286"/>
                      <a:pt x="129" y="285"/>
                    </a:cubicBezTo>
                    <a:close/>
                    <a:moveTo>
                      <a:pt x="130" y="283"/>
                    </a:moveTo>
                    <a:cubicBezTo>
                      <a:pt x="131" y="279"/>
                      <a:pt x="134" y="280"/>
                      <a:pt x="135" y="283"/>
                    </a:cubicBezTo>
                    <a:cubicBezTo>
                      <a:pt x="135" y="284"/>
                      <a:pt x="134" y="285"/>
                      <a:pt x="133" y="286"/>
                    </a:cubicBezTo>
                    <a:cubicBezTo>
                      <a:pt x="131" y="286"/>
                      <a:pt x="131" y="284"/>
                      <a:pt x="130" y="283"/>
                    </a:cubicBezTo>
                    <a:close/>
                    <a:moveTo>
                      <a:pt x="138" y="296"/>
                    </a:moveTo>
                    <a:cubicBezTo>
                      <a:pt x="137" y="295"/>
                      <a:pt x="135" y="295"/>
                      <a:pt x="135" y="293"/>
                    </a:cubicBezTo>
                    <a:cubicBezTo>
                      <a:pt x="137" y="293"/>
                      <a:pt x="138" y="295"/>
                      <a:pt x="138" y="296"/>
                    </a:cubicBezTo>
                    <a:close/>
                    <a:moveTo>
                      <a:pt x="140" y="295"/>
                    </a:moveTo>
                    <a:cubicBezTo>
                      <a:pt x="137" y="294"/>
                      <a:pt x="137" y="290"/>
                      <a:pt x="139" y="288"/>
                    </a:cubicBezTo>
                    <a:cubicBezTo>
                      <a:pt x="141" y="288"/>
                      <a:pt x="142" y="289"/>
                      <a:pt x="143" y="290"/>
                    </a:cubicBezTo>
                    <a:cubicBezTo>
                      <a:pt x="142" y="292"/>
                      <a:pt x="141" y="293"/>
                      <a:pt x="140" y="295"/>
                    </a:cubicBezTo>
                    <a:close/>
                    <a:moveTo>
                      <a:pt x="141" y="285"/>
                    </a:moveTo>
                    <a:cubicBezTo>
                      <a:pt x="143" y="282"/>
                      <a:pt x="146" y="279"/>
                      <a:pt x="148" y="277"/>
                    </a:cubicBezTo>
                    <a:cubicBezTo>
                      <a:pt x="149" y="277"/>
                      <a:pt x="150" y="278"/>
                      <a:pt x="151" y="279"/>
                    </a:cubicBezTo>
                    <a:cubicBezTo>
                      <a:pt x="149" y="283"/>
                      <a:pt x="147" y="286"/>
                      <a:pt x="144" y="288"/>
                    </a:cubicBezTo>
                    <a:cubicBezTo>
                      <a:pt x="144" y="286"/>
                      <a:pt x="143" y="286"/>
                      <a:pt x="141" y="285"/>
                    </a:cubicBezTo>
                    <a:close/>
                    <a:moveTo>
                      <a:pt x="147" y="294"/>
                    </a:moveTo>
                    <a:cubicBezTo>
                      <a:pt x="147" y="295"/>
                      <a:pt x="148" y="295"/>
                      <a:pt x="148" y="296"/>
                    </a:cubicBezTo>
                    <a:cubicBezTo>
                      <a:pt x="148" y="299"/>
                      <a:pt x="146" y="299"/>
                      <a:pt x="145" y="301"/>
                    </a:cubicBezTo>
                    <a:cubicBezTo>
                      <a:pt x="141" y="300"/>
                      <a:pt x="143" y="295"/>
                      <a:pt x="147" y="294"/>
                    </a:cubicBezTo>
                    <a:close/>
                    <a:moveTo>
                      <a:pt x="148" y="305"/>
                    </a:moveTo>
                    <a:cubicBezTo>
                      <a:pt x="146" y="303"/>
                      <a:pt x="150" y="301"/>
                      <a:pt x="151" y="299"/>
                    </a:cubicBezTo>
                    <a:cubicBezTo>
                      <a:pt x="151" y="299"/>
                      <a:pt x="151" y="299"/>
                      <a:pt x="152" y="300"/>
                    </a:cubicBezTo>
                    <a:cubicBezTo>
                      <a:pt x="152" y="302"/>
                      <a:pt x="150" y="304"/>
                      <a:pt x="148" y="305"/>
                    </a:cubicBezTo>
                    <a:close/>
                    <a:moveTo>
                      <a:pt x="152" y="292"/>
                    </a:moveTo>
                    <a:cubicBezTo>
                      <a:pt x="151" y="294"/>
                      <a:pt x="149" y="292"/>
                      <a:pt x="148" y="292"/>
                    </a:cubicBezTo>
                    <a:cubicBezTo>
                      <a:pt x="148" y="290"/>
                      <a:pt x="149" y="290"/>
                      <a:pt x="150" y="289"/>
                    </a:cubicBezTo>
                    <a:cubicBezTo>
                      <a:pt x="151" y="289"/>
                      <a:pt x="152" y="290"/>
                      <a:pt x="153" y="291"/>
                    </a:cubicBezTo>
                    <a:cubicBezTo>
                      <a:pt x="153" y="292"/>
                      <a:pt x="151" y="292"/>
                      <a:pt x="152" y="292"/>
                    </a:cubicBezTo>
                    <a:close/>
                    <a:moveTo>
                      <a:pt x="159" y="288"/>
                    </a:moveTo>
                    <a:cubicBezTo>
                      <a:pt x="160" y="288"/>
                      <a:pt x="160" y="290"/>
                      <a:pt x="161" y="290"/>
                    </a:cubicBezTo>
                    <a:cubicBezTo>
                      <a:pt x="160" y="292"/>
                      <a:pt x="159" y="294"/>
                      <a:pt x="156" y="294"/>
                    </a:cubicBezTo>
                    <a:cubicBezTo>
                      <a:pt x="155" y="292"/>
                      <a:pt x="158" y="291"/>
                      <a:pt x="159" y="288"/>
                    </a:cubicBezTo>
                    <a:close/>
                    <a:moveTo>
                      <a:pt x="162" y="272"/>
                    </a:moveTo>
                    <a:cubicBezTo>
                      <a:pt x="162" y="271"/>
                      <a:pt x="163" y="271"/>
                      <a:pt x="163" y="270"/>
                    </a:cubicBezTo>
                    <a:cubicBezTo>
                      <a:pt x="165" y="270"/>
                      <a:pt x="165" y="273"/>
                      <a:pt x="167" y="273"/>
                    </a:cubicBezTo>
                    <a:cubicBezTo>
                      <a:pt x="167" y="274"/>
                      <a:pt x="165" y="274"/>
                      <a:pt x="165" y="275"/>
                    </a:cubicBezTo>
                    <a:cubicBezTo>
                      <a:pt x="164" y="274"/>
                      <a:pt x="163" y="273"/>
                      <a:pt x="162" y="272"/>
                    </a:cubicBezTo>
                    <a:close/>
                    <a:moveTo>
                      <a:pt x="164" y="255"/>
                    </a:moveTo>
                    <a:cubicBezTo>
                      <a:pt x="164" y="255"/>
                      <a:pt x="165" y="255"/>
                      <a:pt x="167" y="255"/>
                    </a:cubicBezTo>
                    <a:cubicBezTo>
                      <a:pt x="166" y="256"/>
                      <a:pt x="167" y="256"/>
                      <a:pt x="167" y="258"/>
                    </a:cubicBezTo>
                    <a:cubicBezTo>
                      <a:pt x="166" y="257"/>
                      <a:pt x="164" y="257"/>
                      <a:pt x="164" y="255"/>
                    </a:cubicBezTo>
                    <a:close/>
                    <a:moveTo>
                      <a:pt x="167" y="248"/>
                    </a:moveTo>
                    <a:cubicBezTo>
                      <a:pt x="168" y="245"/>
                      <a:pt x="170" y="241"/>
                      <a:pt x="173" y="241"/>
                    </a:cubicBezTo>
                    <a:cubicBezTo>
                      <a:pt x="171" y="243"/>
                      <a:pt x="170" y="247"/>
                      <a:pt x="167" y="248"/>
                    </a:cubicBezTo>
                    <a:close/>
                    <a:moveTo>
                      <a:pt x="171" y="235"/>
                    </a:moveTo>
                    <a:cubicBezTo>
                      <a:pt x="170" y="234"/>
                      <a:pt x="170" y="232"/>
                      <a:pt x="168" y="231"/>
                    </a:cubicBezTo>
                    <a:cubicBezTo>
                      <a:pt x="168" y="230"/>
                      <a:pt x="169" y="228"/>
                      <a:pt x="170" y="228"/>
                    </a:cubicBezTo>
                    <a:cubicBezTo>
                      <a:pt x="171" y="230"/>
                      <a:pt x="173" y="231"/>
                      <a:pt x="174" y="232"/>
                    </a:cubicBezTo>
                    <a:cubicBezTo>
                      <a:pt x="173" y="233"/>
                      <a:pt x="173" y="234"/>
                      <a:pt x="171" y="235"/>
                    </a:cubicBezTo>
                    <a:close/>
                    <a:moveTo>
                      <a:pt x="170" y="220"/>
                    </a:moveTo>
                    <a:cubicBezTo>
                      <a:pt x="170" y="220"/>
                      <a:pt x="170" y="219"/>
                      <a:pt x="169" y="219"/>
                    </a:cubicBezTo>
                    <a:cubicBezTo>
                      <a:pt x="170" y="218"/>
                      <a:pt x="171" y="217"/>
                      <a:pt x="171" y="215"/>
                    </a:cubicBezTo>
                    <a:cubicBezTo>
                      <a:pt x="172" y="216"/>
                      <a:pt x="173" y="216"/>
                      <a:pt x="174" y="217"/>
                    </a:cubicBezTo>
                    <a:cubicBezTo>
                      <a:pt x="173" y="218"/>
                      <a:pt x="172" y="220"/>
                      <a:pt x="170" y="220"/>
                    </a:cubicBezTo>
                    <a:close/>
                    <a:moveTo>
                      <a:pt x="180" y="225"/>
                    </a:moveTo>
                    <a:cubicBezTo>
                      <a:pt x="179" y="225"/>
                      <a:pt x="179" y="226"/>
                      <a:pt x="178" y="227"/>
                    </a:cubicBezTo>
                    <a:cubicBezTo>
                      <a:pt x="176" y="227"/>
                      <a:pt x="175" y="225"/>
                      <a:pt x="174" y="223"/>
                    </a:cubicBezTo>
                    <a:cubicBezTo>
                      <a:pt x="174" y="218"/>
                      <a:pt x="179" y="221"/>
                      <a:pt x="180" y="225"/>
                    </a:cubicBezTo>
                    <a:close/>
                    <a:moveTo>
                      <a:pt x="175" y="210"/>
                    </a:moveTo>
                    <a:cubicBezTo>
                      <a:pt x="176" y="211"/>
                      <a:pt x="178" y="212"/>
                      <a:pt x="176" y="214"/>
                    </a:cubicBezTo>
                    <a:cubicBezTo>
                      <a:pt x="175" y="214"/>
                      <a:pt x="174" y="211"/>
                      <a:pt x="175" y="210"/>
                    </a:cubicBezTo>
                    <a:close/>
                    <a:moveTo>
                      <a:pt x="176" y="235"/>
                    </a:moveTo>
                    <a:cubicBezTo>
                      <a:pt x="178" y="235"/>
                      <a:pt x="176" y="238"/>
                      <a:pt x="174" y="238"/>
                    </a:cubicBezTo>
                    <a:cubicBezTo>
                      <a:pt x="173" y="236"/>
                      <a:pt x="175" y="236"/>
                      <a:pt x="176" y="235"/>
                    </a:cubicBezTo>
                    <a:close/>
                    <a:moveTo>
                      <a:pt x="178" y="236"/>
                    </a:moveTo>
                    <a:cubicBezTo>
                      <a:pt x="181" y="237"/>
                      <a:pt x="181" y="242"/>
                      <a:pt x="178" y="243"/>
                    </a:cubicBezTo>
                    <a:cubicBezTo>
                      <a:pt x="175" y="241"/>
                      <a:pt x="176" y="238"/>
                      <a:pt x="178" y="236"/>
                    </a:cubicBezTo>
                    <a:close/>
                    <a:moveTo>
                      <a:pt x="180" y="230"/>
                    </a:moveTo>
                    <a:cubicBezTo>
                      <a:pt x="180" y="229"/>
                      <a:pt x="181" y="228"/>
                      <a:pt x="183" y="227"/>
                    </a:cubicBezTo>
                    <a:cubicBezTo>
                      <a:pt x="183" y="229"/>
                      <a:pt x="182" y="231"/>
                      <a:pt x="180" y="230"/>
                    </a:cubicBezTo>
                    <a:close/>
                    <a:moveTo>
                      <a:pt x="183" y="229"/>
                    </a:moveTo>
                    <a:cubicBezTo>
                      <a:pt x="186" y="230"/>
                      <a:pt x="188" y="234"/>
                      <a:pt x="184" y="235"/>
                    </a:cubicBezTo>
                    <a:cubicBezTo>
                      <a:pt x="183" y="233"/>
                      <a:pt x="183" y="232"/>
                      <a:pt x="182" y="232"/>
                    </a:cubicBezTo>
                    <a:cubicBezTo>
                      <a:pt x="182" y="231"/>
                      <a:pt x="183" y="230"/>
                      <a:pt x="183" y="229"/>
                    </a:cubicBezTo>
                    <a:close/>
                    <a:moveTo>
                      <a:pt x="186" y="221"/>
                    </a:moveTo>
                    <a:cubicBezTo>
                      <a:pt x="186" y="221"/>
                      <a:pt x="187" y="222"/>
                      <a:pt x="187" y="222"/>
                    </a:cubicBezTo>
                    <a:cubicBezTo>
                      <a:pt x="187" y="223"/>
                      <a:pt x="186" y="224"/>
                      <a:pt x="185" y="225"/>
                    </a:cubicBezTo>
                    <a:cubicBezTo>
                      <a:pt x="183" y="224"/>
                      <a:pt x="185" y="222"/>
                      <a:pt x="186" y="221"/>
                    </a:cubicBezTo>
                    <a:close/>
                    <a:moveTo>
                      <a:pt x="184" y="210"/>
                    </a:moveTo>
                    <a:cubicBezTo>
                      <a:pt x="185" y="209"/>
                      <a:pt x="186" y="211"/>
                      <a:pt x="186" y="212"/>
                    </a:cubicBezTo>
                    <a:cubicBezTo>
                      <a:pt x="185" y="213"/>
                      <a:pt x="184" y="210"/>
                      <a:pt x="184" y="210"/>
                    </a:cubicBezTo>
                    <a:close/>
                    <a:moveTo>
                      <a:pt x="182" y="205"/>
                    </a:moveTo>
                    <a:cubicBezTo>
                      <a:pt x="180" y="203"/>
                      <a:pt x="182" y="201"/>
                      <a:pt x="183" y="200"/>
                    </a:cubicBezTo>
                    <a:cubicBezTo>
                      <a:pt x="184" y="199"/>
                      <a:pt x="184" y="201"/>
                      <a:pt x="185" y="201"/>
                    </a:cubicBezTo>
                    <a:cubicBezTo>
                      <a:pt x="185" y="203"/>
                      <a:pt x="184" y="204"/>
                      <a:pt x="182" y="205"/>
                    </a:cubicBezTo>
                    <a:close/>
                    <a:moveTo>
                      <a:pt x="181" y="221"/>
                    </a:moveTo>
                    <a:cubicBezTo>
                      <a:pt x="180" y="219"/>
                      <a:pt x="179" y="218"/>
                      <a:pt x="178" y="217"/>
                    </a:cubicBezTo>
                    <a:cubicBezTo>
                      <a:pt x="178" y="216"/>
                      <a:pt x="179" y="215"/>
                      <a:pt x="179" y="215"/>
                    </a:cubicBezTo>
                    <a:cubicBezTo>
                      <a:pt x="182" y="216"/>
                      <a:pt x="186" y="220"/>
                      <a:pt x="181" y="221"/>
                    </a:cubicBezTo>
                    <a:close/>
                    <a:moveTo>
                      <a:pt x="172" y="197"/>
                    </a:moveTo>
                    <a:cubicBezTo>
                      <a:pt x="174" y="197"/>
                      <a:pt x="177" y="200"/>
                      <a:pt x="178" y="202"/>
                    </a:cubicBezTo>
                    <a:cubicBezTo>
                      <a:pt x="175" y="201"/>
                      <a:pt x="174" y="198"/>
                      <a:pt x="172" y="197"/>
                    </a:cubicBezTo>
                    <a:close/>
                    <a:moveTo>
                      <a:pt x="170" y="192"/>
                    </a:moveTo>
                    <a:cubicBezTo>
                      <a:pt x="170" y="189"/>
                      <a:pt x="172" y="186"/>
                      <a:pt x="174" y="188"/>
                    </a:cubicBezTo>
                    <a:cubicBezTo>
                      <a:pt x="173" y="190"/>
                      <a:pt x="173" y="192"/>
                      <a:pt x="170" y="192"/>
                    </a:cubicBezTo>
                    <a:close/>
                    <a:moveTo>
                      <a:pt x="176" y="205"/>
                    </a:moveTo>
                    <a:cubicBezTo>
                      <a:pt x="173" y="206"/>
                      <a:pt x="169" y="202"/>
                      <a:pt x="170" y="199"/>
                    </a:cubicBezTo>
                    <a:cubicBezTo>
                      <a:pt x="173" y="200"/>
                      <a:pt x="174" y="203"/>
                      <a:pt x="176" y="205"/>
                    </a:cubicBezTo>
                    <a:close/>
                    <a:moveTo>
                      <a:pt x="173" y="208"/>
                    </a:moveTo>
                    <a:cubicBezTo>
                      <a:pt x="171" y="209"/>
                      <a:pt x="169" y="205"/>
                      <a:pt x="168" y="203"/>
                    </a:cubicBezTo>
                    <a:cubicBezTo>
                      <a:pt x="170" y="204"/>
                      <a:pt x="171" y="206"/>
                      <a:pt x="173" y="208"/>
                    </a:cubicBezTo>
                    <a:close/>
                    <a:moveTo>
                      <a:pt x="167" y="198"/>
                    </a:moveTo>
                    <a:cubicBezTo>
                      <a:pt x="166" y="198"/>
                      <a:pt x="166" y="196"/>
                      <a:pt x="167" y="195"/>
                    </a:cubicBezTo>
                    <a:cubicBezTo>
                      <a:pt x="167" y="196"/>
                      <a:pt x="167" y="196"/>
                      <a:pt x="168" y="196"/>
                    </a:cubicBezTo>
                    <a:cubicBezTo>
                      <a:pt x="168" y="197"/>
                      <a:pt x="167" y="197"/>
                      <a:pt x="167" y="198"/>
                    </a:cubicBezTo>
                    <a:close/>
                    <a:moveTo>
                      <a:pt x="169" y="212"/>
                    </a:moveTo>
                    <a:cubicBezTo>
                      <a:pt x="169" y="214"/>
                      <a:pt x="168" y="216"/>
                      <a:pt x="166" y="216"/>
                    </a:cubicBezTo>
                    <a:cubicBezTo>
                      <a:pt x="165" y="213"/>
                      <a:pt x="163" y="213"/>
                      <a:pt x="162" y="211"/>
                    </a:cubicBezTo>
                    <a:cubicBezTo>
                      <a:pt x="162" y="209"/>
                      <a:pt x="163" y="209"/>
                      <a:pt x="164" y="208"/>
                    </a:cubicBezTo>
                    <a:cubicBezTo>
                      <a:pt x="167" y="208"/>
                      <a:pt x="167" y="211"/>
                      <a:pt x="169" y="212"/>
                    </a:cubicBezTo>
                    <a:close/>
                    <a:moveTo>
                      <a:pt x="165" y="219"/>
                    </a:move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6"/>
                      <a:pt x="160" y="216"/>
                      <a:pt x="159" y="215"/>
                    </a:cubicBezTo>
                    <a:cubicBezTo>
                      <a:pt x="159" y="214"/>
                      <a:pt x="159" y="213"/>
                      <a:pt x="159" y="213"/>
                    </a:cubicBezTo>
                    <a:cubicBezTo>
                      <a:pt x="160" y="213"/>
                      <a:pt x="161" y="214"/>
                      <a:pt x="160" y="215"/>
                    </a:cubicBezTo>
                    <a:cubicBezTo>
                      <a:pt x="163" y="215"/>
                      <a:pt x="163" y="217"/>
                      <a:pt x="165" y="219"/>
                    </a:cubicBezTo>
                    <a:close/>
                    <a:moveTo>
                      <a:pt x="158" y="207"/>
                    </a:moveTo>
                    <a:cubicBezTo>
                      <a:pt x="159" y="205"/>
                      <a:pt x="159" y="204"/>
                      <a:pt x="162" y="204"/>
                    </a:cubicBezTo>
                    <a:cubicBezTo>
                      <a:pt x="161" y="206"/>
                      <a:pt x="160" y="208"/>
                      <a:pt x="158" y="207"/>
                    </a:cubicBezTo>
                    <a:close/>
                    <a:moveTo>
                      <a:pt x="162" y="221"/>
                    </a:moveTo>
                    <a:cubicBezTo>
                      <a:pt x="162" y="222"/>
                      <a:pt x="162" y="222"/>
                      <a:pt x="161" y="222"/>
                    </a:cubicBezTo>
                    <a:cubicBezTo>
                      <a:pt x="161" y="220"/>
                      <a:pt x="158" y="219"/>
                      <a:pt x="157" y="216"/>
                    </a:cubicBezTo>
                    <a:cubicBezTo>
                      <a:pt x="159" y="218"/>
                      <a:pt x="160" y="220"/>
                      <a:pt x="162" y="221"/>
                    </a:cubicBezTo>
                    <a:close/>
                    <a:moveTo>
                      <a:pt x="151" y="207"/>
                    </a:moveTo>
                    <a:cubicBezTo>
                      <a:pt x="150" y="206"/>
                      <a:pt x="149" y="205"/>
                      <a:pt x="148" y="203"/>
                    </a:cubicBezTo>
                    <a:cubicBezTo>
                      <a:pt x="149" y="203"/>
                      <a:pt x="149" y="203"/>
                      <a:pt x="149" y="202"/>
                    </a:cubicBezTo>
                    <a:cubicBezTo>
                      <a:pt x="151" y="202"/>
                      <a:pt x="151" y="205"/>
                      <a:pt x="153" y="205"/>
                    </a:cubicBezTo>
                    <a:cubicBezTo>
                      <a:pt x="153" y="206"/>
                      <a:pt x="151" y="206"/>
                      <a:pt x="151" y="207"/>
                    </a:cubicBezTo>
                    <a:close/>
                    <a:moveTo>
                      <a:pt x="148" y="212"/>
                    </a:moveTo>
                    <a:cubicBezTo>
                      <a:pt x="146" y="214"/>
                      <a:pt x="145" y="216"/>
                      <a:pt x="143" y="219"/>
                    </a:cubicBezTo>
                    <a:cubicBezTo>
                      <a:pt x="138" y="215"/>
                      <a:pt x="142" y="211"/>
                      <a:pt x="145" y="208"/>
                    </a:cubicBezTo>
                    <a:cubicBezTo>
                      <a:pt x="147" y="208"/>
                      <a:pt x="148" y="210"/>
                      <a:pt x="148" y="212"/>
                    </a:cubicBezTo>
                    <a:close/>
                    <a:moveTo>
                      <a:pt x="141" y="222"/>
                    </a:moveTo>
                    <a:cubicBezTo>
                      <a:pt x="138" y="222"/>
                      <a:pt x="138" y="220"/>
                      <a:pt x="138" y="217"/>
                    </a:cubicBezTo>
                    <a:cubicBezTo>
                      <a:pt x="140" y="218"/>
                      <a:pt x="141" y="220"/>
                      <a:pt x="141" y="222"/>
                    </a:cubicBezTo>
                    <a:close/>
                    <a:moveTo>
                      <a:pt x="137" y="227"/>
                    </a:moveTo>
                    <a:cubicBezTo>
                      <a:pt x="134" y="226"/>
                      <a:pt x="135" y="224"/>
                      <a:pt x="133" y="223"/>
                    </a:cubicBezTo>
                    <a:cubicBezTo>
                      <a:pt x="133" y="222"/>
                      <a:pt x="135" y="222"/>
                      <a:pt x="135" y="220"/>
                    </a:cubicBezTo>
                    <a:cubicBezTo>
                      <a:pt x="137" y="222"/>
                      <a:pt x="140" y="224"/>
                      <a:pt x="137" y="227"/>
                    </a:cubicBezTo>
                    <a:close/>
                    <a:moveTo>
                      <a:pt x="134" y="214"/>
                    </a:moveTo>
                    <a:cubicBezTo>
                      <a:pt x="133" y="214"/>
                      <a:pt x="133" y="213"/>
                      <a:pt x="133" y="212"/>
                    </a:cubicBezTo>
                    <a:cubicBezTo>
                      <a:pt x="134" y="212"/>
                      <a:pt x="135" y="213"/>
                      <a:pt x="134" y="214"/>
                    </a:cubicBezTo>
                    <a:close/>
                    <a:moveTo>
                      <a:pt x="128" y="199"/>
                    </a:moveTo>
                    <a:cubicBezTo>
                      <a:pt x="129" y="198"/>
                      <a:pt x="130" y="197"/>
                      <a:pt x="130" y="196"/>
                    </a:cubicBezTo>
                    <a:cubicBezTo>
                      <a:pt x="131" y="197"/>
                      <a:pt x="130" y="199"/>
                      <a:pt x="128" y="199"/>
                    </a:cubicBezTo>
                    <a:close/>
                    <a:moveTo>
                      <a:pt x="125" y="197"/>
                    </a:moveTo>
                    <a:cubicBezTo>
                      <a:pt x="125" y="193"/>
                      <a:pt x="128" y="192"/>
                      <a:pt x="130" y="189"/>
                    </a:cubicBezTo>
                    <a:cubicBezTo>
                      <a:pt x="132" y="192"/>
                      <a:pt x="127" y="195"/>
                      <a:pt x="125" y="197"/>
                    </a:cubicBezTo>
                    <a:close/>
                    <a:moveTo>
                      <a:pt x="126" y="243"/>
                    </a:moveTo>
                    <a:cubicBezTo>
                      <a:pt x="125" y="241"/>
                      <a:pt x="122" y="239"/>
                      <a:pt x="123" y="236"/>
                    </a:cubicBezTo>
                    <a:cubicBezTo>
                      <a:pt x="125" y="237"/>
                      <a:pt x="126" y="239"/>
                      <a:pt x="127" y="240"/>
                    </a:cubicBezTo>
                    <a:cubicBezTo>
                      <a:pt x="127" y="243"/>
                      <a:pt x="125" y="244"/>
                      <a:pt x="124" y="246"/>
                    </a:cubicBezTo>
                    <a:cubicBezTo>
                      <a:pt x="122" y="246"/>
                      <a:pt x="122" y="243"/>
                      <a:pt x="120" y="242"/>
                    </a:cubicBezTo>
                    <a:cubicBezTo>
                      <a:pt x="120" y="241"/>
                      <a:pt x="121" y="240"/>
                      <a:pt x="121" y="239"/>
                    </a:cubicBezTo>
                    <a:cubicBezTo>
                      <a:pt x="124" y="240"/>
                      <a:pt x="124" y="242"/>
                      <a:pt x="126" y="243"/>
                    </a:cubicBezTo>
                    <a:close/>
                    <a:moveTo>
                      <a:pt x="122" y="249"/>
                    </a:moveTo>
                    <a:cubicBezTo>
                      <a:pt x="121" y="250"/>
                      <a:pt x="121" y="250"/>
                      <a:pt x="119" y="250"/>
                    </a:cubicBezTo>
                    <a:cubicBezTo>
                      <a:pt x="119" y="249"/>
                      <a:pt x="117" y="246"/>
                      <a:pt x="117" y="245"/>
                    </a:cubicBezTo>
                    <a:cubicBezTo>
                      <a:pt x="119" y="244"/>
                      <a:pt x="120" y="247"/>
                      <a:pt x="122" y="249"/>
                    </a:cubicBezTo>
                    <a:close/>
                    <a:moveTo>
                      <a:pt x="127" y="254"/>
                    </a:moveTo>
                    <a:cubicBezTo>
                      <a:pt x="128" y="256"/>
                      <a:pt x="130" y="257"/>
                      <a:pt x="132" y="259"/>
                    </a:cubicBezTo>
                    <a:cubicBezTo>
                      <a:pt x="130" y="262"/>
                      <a:pt x="127" y="265"/>
                      <a:pt x="125" y="268"/>
                    </a:cubicBezTo>
                    <a:cubicBezTo>
                      <a:pt x="117" y="264"/>
                      <a:pt x="124" y="259"/>
                      <a:pt x="127" y="254"/>
                    </a:cubicBezTo>
                    <a:close/>
                    <a:moveTo>
                      <a:pt x="123" y="278"/>
                    </a:moveTo>
                    <a:cubicBezTo>
                      <a:pt x="124" y="278"/>
                      <a:pt x="124" y="278"/>
                      <a:pt x="125" y="278"/>
                    </a:cubicBezTo>
                    <a:cubicBezTo>
                      <a:pt x="125" y="280"/>
                      <a:pt x="126" y="280"/>
                      <a:pt x="126" y="282"/>
                    </a:cubicBezTo>
                    <a:cubicBezTo>
                      <a:pt x="126" y="283"/>
                      <a:pt x="126" y="283"/>
                      <a:pt x="126" y="284"/>
                    </a:cubicBezTo>
                    <a:cubicBezTo>
                      <a:pt x="124" y="283"/>
                      <a:pt x="125" y="280"/>
                      <a:pt x="122" y="280"/>
                    </a:cubicBezTo>
                    <a:cubicBezTo>
                      <a:pt x="122" y="279"/>
                      <a:pt x="124" y="280"/>
                      <a:pt x="123" y="278"/>
                    </a:cubicBezTo>
                    <a:close/>
                    <a:moveTo>
                      <a:pt x="133" y="296"/>
                    </a:moveTo>
                    <a:cubicBezTo>
                      <a:pt x="134" y="297"/>
                      <a:pt x="135" y="299"/>
                      <a:pt x="136" y="300"/>
                    </a:cubicBezTo>
                    <a:cubicBezTo>
                      <a:pt x="134" y="302"/>
                      <a:pt x="134" y="307"/>
                      <a:pt x="129" y="306"/>
                    </a:cubicBezTo>
                    <a:cubicBezTo>
                      <a:pt x="128" y="305"/>
                      <a:pt x="129" y="305"/>
                      <a:pt x="127" y="302"/>
                    </a:cubicBezTo>
                    <a:cubicBezTo>
                      <a:pt x="130" y="301"/>
                      <a:pt x="131" y="298"/>
                      <a:pt x="133" y="296"/>
                    </a:cubicBezTo>
                    <a:close/>
                    <a:moveTo>
                      <a:pt x="138" y="331"/>
                    </a:moveTo>
                    <a:cubicBezTo>
                      <a:pt x="138" y="331"/>
                      <a:pt x="137" y="332"/>
                      <a:pt x="137" y="333"/>
                    </a:cubicBezTo>
                    <a:cubicBezTo>
                      <a:pt x="135" y="332"/>
                      <a:pt x="135" y="330"/>
                      <a:pt x="133" y="329"/>
                    </a:cubicBezTo>
                    <a:cubicBezTo>
                      <a:pt x="134" y="325"/>
                      <a:pt x="138" y="329"/>
                      <a:pt x="138" y="331"/>
                    </a:cubicBezTo>
                    <a:close/>
                    <a:moveTo>
                      <a:pt x="138" y="337"/>
                    </a:moveTo>
                    <a:cubicBezTo>
                      <a:pt x="140" y="338"/>
                      <a:pt x="137" y="341"/>
                      <a:pt x="135" y="341"/>
                    </a:cubicBezTo>
                    <a:cubicBezTo>
                      <a:pt x="135" y="339"/>
                      <a:pt x="137" y="339"/>
                      <a:pt x="138" y="337"/>
                    </a:cubicBezTo>
                    <a:close/>
                    <a:moveTo>
                      <a:pt x="132" y="367"/>
                    </a:moveTo>
                    <a:cubicBezTo>
                      <a:pt x="133" y="367"/>
                      <a:pt x="133" y="368"/>
                      <a:pt x="134" y="368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69"/>
                      <a:pt x="131" y="368"/>
                      <a:pt x="132" y="367"/>
                    </a:cubicBezTo>
                    <a:close/>
                    <a:moveTo>
                      <a:pt x="139" y="389"/>
                    </a:moveTo>
                    <a:cubicBezTo>
                      <a:pt x="139" y="392"/>
                      <a:pt x="136" y="395"/>
                      <a:pt x="134" y="394"/>
                    </a:cubicBezTo>
                    <a:cubicBezTo>
                      <a:pt x="135" y="391"/>
                      <a:pt x="136" y="388"/>
                      <a:pt x="139" y="389"/>
                    </a:cubicBezTo>
                    <a:close/>
                    <a:moveTo>
                      <a:pt x="135" y="380"/>
                    </a:moveTo>
                    <a:cubicBezTo>
                      <a:pt x="136" y="378"/>
                      <a:pt x="137" y="381"/>
                      <a:pt x="138" y="380"/>
                    </a:cubicBezTo>
                    <a:cubicBezTo>
                      <a:pt x="138" y="384"/>
                      <a:pt x="135" y="381"/>
                      <a:pt x="135" y="380"/>
                    </a:cubicBezTo>
                    <a:close/>
                    <a:moveTo>
                      <a:pt x="139" y="358"/>
                    </a:moveTo>
                    <a:cubicBezTo>
                      <a:pt x="139" y="358"/>
                      <a:pt x="139" y="359"/>
                      <a:pt x="140" y="359"/>
                    </a:cubicBezTo>
                    <a:cubicBezTo>
                      <a:pt x="140" y="361"/>
                      <a:pt x="139" y="361"/>
                      <a:pt x="139" y="363"/>
                    </a:cubicBezTo>
                    <a:cubicBezTo>
                      <a:pt x="137" y="362"/>
                      <a:pt x="137" y="362"/>
                      <a:pt x="137" y="361"/>
                    </a:cubicBezTo>
                    <a:cubicBezTo>
                      <a:pt x="138" y="360"/>
                      <a:pt x="139" y="360"/>
                      <a:pt x="139" y="358"/>
                    </a:cubicBezTo>
                    <a:close/>
                    <a:moveTo>
                      <a:pt x="138" y="343"/>
                    </a:moveTo>
                    <a:cubicBezTo>
                      <a:pt x="138" y="341"/>
                      <a:pt x="139" y="341"/>
                      <a:pt x="141" y="340"/>
                    </a:cubicBezTo>
                    <a:cubicBezTo>
                      <a:pt x="140" y="342"/>
                      <a:pt x="140" y="343"/>
                      <a:pt x="138" y="343"/>
                    </a:cubicBezTo>
                    <a:close/>
                    <a:moveTo>
                      <a:pt x="140" y="336"/>
                    </a:moveTo>
                    <a:cubicBezTo>
                      <a:pt x="138" y="336"/>
                      <a:pt x="140" y="334"/>
                      <a:pt x="141" y="334"/>
                    </a:cubicBezTo>
                    <a:cubicBezTo>
                      <a:pt x="143" y="334"/>
                      <a:pt x="140" y="335"/>
                      <a:pt x="140" y="336"/>
                    </a:cubicBezTo>
                    <a:close/>
                    <a:moveTo>
                      <a:pt x="139" y="316"/>
                    </a:moveTo>
                    <a:cubicBezTo>
                      <a:pt x="140" y="312"/>
                      <a:pt x="143" y="311"/>
                      <a:pt x="144" y="308"/>
                    </a:cubicBezTo>
                    <a:cubicBezTo>
                      <a:pt x="145" y="308"/>
                      <a:pt x="145" y="309"/>
                      <a:pt x="146" y="309"/>
                    </a:cubicBezTo>
                    <a:cubicBezTo>
                      <a:pt x="143" y="312"/>
                      <a:pt x="142" y="315"/>
                      <a:pt x="139" y="316"/>
                    </a:cubicBezTo>
                    <a:close/>
                    <a:moveTo>
                      <a:pt x="143" y="343"/>
                    </a:moveTo>
                    <a:cubicBezTo>
                      <a:pt x="146" y="344"/>
                      <a:pt x="146" y="347"/>
                      <a:pt x="144" y="349"/>
                    </a:cubicBezTo>
                    <a:cubicBezTo>
                      <a:pt x="142" y="349"/>
                      <a:pt x="142" y="347"/>
                      <a:pt x="141" y="347"/>
                    </a:cubicBezTo>
                    <a:cubicBezTo>
                      <a:pt x="141" y="345"/>
                      <a:pt x="143" y="345"/>
                      <a:pt x="143" y="343"/>
                    </a:cubicBezTo>
                    <a:close/>
                    <a:moveTo>
                      <a:pt x="151" y="345"/>
                    </a:moveTo>
                    <a:cubicBezTo>
                      <a:pt x="151" y="346"/>
                      <a:pt x="150" y="346"/>
                      <a:pt x="150" y="347"/>
                    </a:cubicBezTo>
                    <a:cubicBezTo>
                      <a:pt x="147" y="347"/>
                      <a:pt x="150" y="343"/>
                      <a:pt x="151" y="345"/>
                    </a:cubicBezTo>
                    <a:close/>
                    <a:moveTo>
                      <a:pt x="150" y="351"/>
                    </a:moveTo>
                    <a:cubicBezTo>
                      <a:pt x="152" y="352"/>
                      <a:pt x="152" y="354"/>
                      <a:pt x="151" y="355"/>
                    </a:cubicBezTo>
                    <a:cubicBezTo>
                      <a:pt x="150" y="355"/>
                      <a:pt x="150" y="354"/>
                      <a:pt x="149" y="354"/>
                    </a:cubicBezTo>
                    <a:cubicBezTo>
                      <a:pt x="149" y="353"/>
                      <a:pt x="150" y="352"/>
                      <a:pt x="150" y="351"/>
                    </a:cubicBezTo>
                    <a:close/>
                    <a:moveTo>
                      <a:pt x="151" y="339"/>
                    </a:moveTo>
                    <a:cubicBezTo>
                      <a:pt x="150" y="338"/>
                      <a:pt x="147" y="337"/>
                      <a:pt x="149" y="335"/>
                    </a:cubicBezTo>
                    <a:cubicBezTo>
                      <a:pt x="151" y="335"/>
                      <a:pt x="153" y="338"/>
                      <a:pt x="151" y="339"/>
                    </a:cubicBezTo>
                    <a:close/>
                    <a:moveTo>
                      <a:pt x="148" y="325"/>
                    </a:moveTo>
                    <a:cubicBezTo>
                      <a:pt x="149" y="322"/>
                      <a:pt x="151" y="320"/>
                      <a:pt x="153" y="317"/>
                    </a:cubicBezTo>
                    <a:cubicBezTo>
                      <a:pt x="153" y="317"/>
                      <a:pt x="153" y="317"/>
                      <a:pt x="154" y="318"/>
                    </a:cubicBezTo>
                    <a:cubicBezTo>
                      <a:pt x="152" y="321"/>
                      <a:pt x="151" y="324"/>
                      <a:pt x="148" y="325"/>
                    </a:cubicBezTo>
                    <a:close/>
                    <a:moveTo>
                      <a:pt x="150" y="307"/>
                    </a:moveTo>
                    <a:cubicBezTo>
                      <a:pt x="151" y="304"/>
                      <a:pt x="153" y="304"/>
                      <a:pt x="154" y="302"/>
                    </a:cubicBezTo>
                    <a:cubicBezTo>
                      <a:pt x="155" y="303"/>
                      <a:pt x="156" y="304"/>
                      <a:pt x="157" y="305"/>
                    </a:cubicBezTo>
                    <a:cubicBezTo>
                      <a:pt x="156" y="307"/>
                      <a:pt x="155" y="309"/>
                      <a:pt x="154" y="310"/>
                    </a:cubicBezTo>
                    <a:cubicBezTo>
                      <a:pt x="151" y="310"/>
                      <a:pt x="151" y="308"/>
                      <a:pt x="150" y="307"/>
                    </a:cubicBezTo>
                    <a:close/>
                    <a:moveTo>
                      <a:pt x="156" y="298"/>
                    </a:moveTo>
                    <a:cubicBezTo>
                      <a:pt x="157" y="298"/>
                      <a:pt x="158" y="297"/>
                      <a:pt x="159" y="298"/>
                    </a:cubicBezTo>
                    <a:cubicBezTo>
                      <a:pt x="159" y="299"/>
                      <a:pt x="160" y="300"/>
                      <a:pt x="161" y="301"/>
                    </a:cubicBezTo>
                    <a:cubicBezTo>
                      <a:pt x="159" y="303"/>
                      <a:pt x="155" y="300"/>
                      <a:pt x="156" y="298"/>
                    </a:cubicBezTo>
                    <a:close/>
                    <a:moveTo>
                      <a:pt x="167" y="297"/>
                    </a:moveTo>
                    <a:cubicBezTo>
                      <a:pt x="168" y="297"/>
                      <a:pt x="168" y="298"/>
                      <a:pt x="169" y="298"/>
                    </a:cubicBezTo>
                    <a:cubicBezTo>
                      <a:pt x="168" y="300"/>
                      <a:pt x="166" y="303"/>
                      <a:pt x="164" y="303"/>
                    </a:cubicBezTo>
                    <a:cubicBezTo>
                      <a:pt x="165" y="300"/>
                      <a:pt x="167" y="299"/>
                      <a:pt x="167" y="297"/>
                    </a:cubicBezTo>
                    <a:close/>
                    <a:moveTo>
                      <a:pt x="164" y="288"/>
                    </a:moveTo>
                    <a:cubicBezTo>
                      <a:pt x="166" y="288"/>
                      <a:pt x="167" y="290"/>
                      <a:pt x="168" y="292"/>
                    </a:cubicBezTo>
                    <a:cubicBezTo>
                      <a:pt x="166" y="291"/>
                      <a:pt x="164" y="291"/>
                      <a:pt x="164" y="288"/>
                    </a:cubicBezTo>
                    <a:close/>
                    <a:moveTo>
                      <a:pt x="164" y="285"/>
                    </a:moveTo>
                    <a:cubicBezTo>
                      <a:pt x="163" y="283"/>
                      <a:pt x="165" y="282"/>
                      <a:pt x="165" y="280"/>
                    </a:cubicBezTo>
                    <a:cubicBezTo>
                      <a:pt x="166" y="280"/>
                      <a:pt x="166" y="281"/>
                      <a:pt x="167" y="281"/>
                    </a:cubicBezTo>
                    <a:cubicBezTo>
                      <a:pt x="167" y="283"/>
                      <a:pt x="166" y="284"/>
                      <a:pt x="164" y="285"/>
                    </a:cubicBezTo>
                    <a:close/>
                    <a:moveTo>
                      <a:pt x="165" y="267"/>
                    </a:moveTo>
                    <a:cubicBezTo>
                      <a:pt x="167" y="267"/>
                      <a:pt x="167" y="269"/>
                      <a:pt x="169" y="270"/>
                    </a:cubicBezTo>
                    <a:cubicBezTo>
                      <a:pt x="168" y="270"/>
                      <a:pt x="168" y="271"/>
                      <a:pt x="168" y="271"/>
                    </a:cubicBezTo>
                    <a:cubicBezTo>
                      <a:pt x="166" y="271"/>
                      <a:pt x="164" y="269"/>
                      <a:pt x="165" y="267"/>
                    </a:cubicBezTo>
                    <a:close/>
                    <a:moveTo>
                      <a:pt x="170" y="279"/>
                    </a:moveTo>
                    <a:cubicBezTo>
                      <a:pt x="169" y="279"/>
                      <a:pt x="167" y="278"/>
                      <a:pt x="168" y="277"/>
                    </a:cubicBezTo>
                    <a:cubicBezTo>
                      <a:pt x="169" y="275"/>
                      <a:pt x="171" y="277"/>
                      <a:pt x="170" y="279"/>
                    </a:cubicBezTo>
                    <a:close/>
                    <a:moveTo>
                      <a:pt x="169" y="263"/>
                    </a:moveTo>
                    <a:cubicBezTo>
                      <a:pt x="170" y="262"/>
                      <a:pt x="170" y="261"/>
                      <a:pt x="172" y="261"/>
                    </a:cubicBezTo>
                    <a:cubicBezTo>
                      <a:pt x="172" y="263"/>
                      <a:pt x="175" y="264"/>
                      <a:pt x="172" y="264"/>
                    </a:cubicBezTo>
                    <a:cubicBezTo>
                      <a:pt x="172" y="263"/>
                      <a:pt x="171" y="263"/>
                      <a:pt x="169" y="263"/>
                    </a:cubicBezTo>
                    <a:close/>
                    <a:moveTo>
                      <a:pt x="171" y="252"/>
                    </a:moveTo>
                    <a:cubicBezTo>
                      <a:pt x="170" y="253"/>
                      <a:pt x="170" y="251"/>
                      <a:pt x="169" y="251"/>
                    </a:cubicBezTo>
                    <a:cubicBezTo>
                      <a:pt x="168" y="247"/>
                      <a:pt x="175" y="239"/>
                      <a:pt x="176" y="245"/>
                    </a:cubicBezTo>
                    <a:cubicBezTo>
                      <a:pt x="177" y="249"/>
                      <a:pt x="172" y="249"/>
                      <a:pt x="171" y="252"/>
                    </a:cubicBezTo>
                    <a:close/>
                    <a:moveTo>
                      <a:pt x="181" y="248"/>
                    </a:moveTo>
                    <a:cubicBezTo>
                      <a:pt x="180" y="245"/>
                      <a:pt x="183" y="245"/>
                      <a:pt x="183" y="243"/>
                    </a:cubicBezTo>
                    <a:cubicBezTo>
                      <a:pt x="185" y="242"/>
                      <a:pt x="185" y="244"/>
                      <a:pt x="186" y="244"/>
                    </a:cubicBezTo>
                    <a:cubicBezTo>
                      <a:pt x="186" y="246"/>
                      <a:pt x="185" y="248"/>
                      <a:pt x="184" y="249"/>
                    </a:cubicBezTo>
                    <a:cubicBezTo>
                      <a:pt x="182" y="249"/>
                      <a:pt x="182" y="248"/>
                      <a:pt x="181" y="248"/>
                    </a:cubicBezTo>
                    <a:close/>
                    <a:moveTo>
                      <a:pt x="188" y="212"/>
                    </a:moveTo>
                    <a:cubicBezTo>
                      <a:pt x="187" y="210"/>
                      <a:pt x="186" y="209"/>
                      <a:pt x="185" y="208"/>
                    </a:cubicBezTo>
                    <a:cubicBezTo>
                      <a:pt x="185" y="206"/>
                      <a:pt x="187" y="205"/>
                      <a:pt x="187" y="204"/>
                    </a:cubicBezTo>
                    <a:cubicBezTo>
                      <a:pt x="189" y="205"/>
                      <a:pt x="189" y="207"/>
                      <a:pt x="191" y="208"/>
                    </a:cubicBezTo>
                    <a:cubicBezTo>
                      <a:pt x="191" y="209"/>
                      <a:pt x="190" y="211"/>
                      <a:pt x="188" y="212"/>
                    </a:cubicBezTo>
                    <a:close/>
                    <a:moveTo>
                      <a:pt x="195" y="181"/>
                    </a:moveTo>
                    <a:cubicBezTo>
                      <a:pt x="193" y="182"/>
                      <a:pt x="193" y="183"/>
                      <a:pt x="192" y="184"/>
                    </a:cubicBezTo>
                    <a:cubicBezTo>
                      <a:pt x="190" y="184"/>
                      <a:pt x="191" y="181"/>
                      <a:pt x="189" y="181"/>
                    </a:cubicBezTo>
                    <a:cubicBezTo>
                      <a:pt x="189" y="178"/>
                      <a:pt x="193" y="178"/>
                      <a:pt x="195" y="181"/>
                    </a:cubicBezTo>
                    <a:close/>
                    <a:moveTo>
                      <a:pt x="190" y="168"/>
                    </a:moveTo>
                    <a:cubicBezTo>
                      <a:pt x="188" y="168"/>
                      <a:pt x="188" y="166"/>
                      <a:pt x="189" y="165"/>
                    </a:cubicBezTo>
                    <a:cubicBezTo>
                      <a:pt x="190" y="166"/>
                      <a:pt x="191" y="166"/>
                      <a:pt x="190" y="168"/>
                    </a:cubicBezTo>
                    <a:close/>
                    <a:moveTo>
                      <a:pt x="192" y="165"/>
                    </a:moveTo>
                    <a:cubicBezTo>
                      <a:pt x="192" y="164"/>
                      <a:pt x="192" y="163"/>
                      <a:pt x="192" y="163"/>
                    </a:cubicBezTo>
                    <a:cubicBezTo>
                      <a:pt x="194" y="162"/>
                      <a:pt x="194" y="165"/>
                      <a:pt x="192" y="165"/>
                    </a:cubicBezTo>
                    <a:close/>
                    <a:moveTo>
                      <a:pt x="196" y="173"/>
                    </a:moveTo>
                    <a:cubicBezTo>
                      <a:pt x="194" y="174"/>
                      <a:pt x="194" y="172"/>
                      <a:pt x="192" y="172"/>
                    </a:cubicBezTo>
                    <a:cubicBezTo>
                      <a:pt x="192" y="171"/>
                      <a:pt x="192" y="170"/>
                      <a:pt x="192" y="170"/>
                    </a:cubicBezTo>
                    <a:cubicBezTo>
                      <a:pt x="195" y="170"/>
                      <a:pt x="195" y="172"/>
                      <a:pt x="196" y="173"/>
                    </a:cubicBezTo>
                    <a:close/>
                    <a:moveTo>
                      <a:pt x="190" y="201"/>
                    </a:moveTo>
                    <a:cubicBezTo>
                      <a:pt x="190" y="199"/>
                      <a:pt x="192" y="198"/>
                      <a:pt x="192" y="197"/>
                    </a:cubicBezTo>
                    <a:cubicBezTo>
                      <a:pt x="194" y="198"/>
                      <a:pt x="191" y="200"/>
                      <a:pt x="190" y="201"/>
                    </a:cubicBezTo>
                    <a:close/>
                    <a:moveTo>
                      <a:pt x="190" y="187"/>
                    </a:moveTo>
                    <a:cubicBezTo>
                      <a:pt x="188" y="186"/>
                      <a:pt x="187" y="185"/>
                      <a:pt x="187" y="183"/>
                    </a:cubicBezTo>
                    <a:cubicBezTo>
                      <a:pt x="188" y="184"/>
                      <a:pt x="189" y="185"/>
                      <a:pt x="190" y="187"/>
                    </a:cubicBezTo>
                    <a:close/>
                    <a:moveTo>
                      <a:pt x="188" y="193"/>
                    </a:moveTo>
                    <a:cubicBezTo>
                      <a:pt x="190" y="193"/>
                      <a:pt x="190" y="194"/>
                      <a:pt x="190" y="194"/>
                    </a:cubicBezTo>
                    <a:cubicBezTo>
                      <a:pt x="190" y="196"/>
                      <a:pt x="189" y="196"/>
                      <a:pt x="188" y="198"/>
                    </a:cubicBezTo>
                    <a:cubicBezTo>
                      <a:pt x="187" y="198"/>
                      <a:pt x="187" y="197"/>
                      <a:pt x="186" y="197"/>
                    </a:cubicBezTo>
                    <a:cubicBezTo>
                      <a:pt x="186" y="195"/>
                      <a:pt x="188" y="195"/>
                      <a:pt x="188" y="193"/>
                    </a:cubicBezTo>
                    <a:close/>
                    <a:moveTo>
                      <a:pt x="193" y="211"/>
                    </a:moveTo>
                    <a:cubicBezTo>
                      <a:pt x="195" y="211"/>
                      <a:pt x="195" y="212"/>
                      <a:pt x="196" y="213"/>
                    </a:cubicBezTo>
                    <a:cubicBezTo>
                      <a:pt x="195" y="214"/>
                      <a:pt x="194" y="215"/>
                      <a:pt x="193" y="216"/>
                    </a:cubicBezTo>
                    <a:cubicBezTo>
                      <a:pt x="191" y="216"/>
                      <a:pt x="192" y="215"/>
                      <a:pt x="191" y="215"/>
                    </a:cubicBezTo>
                    <a:cubicBezTo>
                      <a:pt x="191" y="213"/>
                      <a:pt x="193" y="212"/>
                      <a:pt x="193" y="211"/>
                    </a:cubicBezTo>
                    <a:close/>
                    <a:moveTo>
                      <a:pt x="194" y="205"/>
                    </a:moveTo>
                    <a:cubicBezTo>
                      <a:pt x="192" y="205"/>
                      <a:pt x="192" y="203"/>
                      <a:pt x="191" y="202"/>
                    </a:cubicBezTo>
                    <a:cubicBezTo>
                      <a:pt x="191" y="201"/>
                      <a:pt x="193" y="200"/>
                      <a:pt x="194" y="199"/>
                    </a:cubicBezTo>
                    <a:cubicBezTo>
                      <a:pt x="195" y="200"/>
                      <a:pt x="196" y="200"/>
                      <a:pt x="196" y="202"/>
                    </a:cubicBezTo>
                    <a:cubicBezTo>
                      <a:pt x="196" y="203"/>
                      <a:pt x="195" y="204"/>
                      <a:pt x="194" y="205"/>
                    </a:cubicBezTo>
                    <a:close/>
                    <a:moveTo>
                      <a:pt x="196" y="174"/>
                    </a:moveTo>
                    <a:cubicBezTo>
                      <a:pt x="197" y="174"/>
                      <a:pt x="198" y="175"/>
                      <a:pt x="197" y="176"/>
                    </a:cubicBezTo>
                    <a:cubicBezTo>
                      <a:pt x="196" y="176"/>
                      <a:pt x="196" y="175"/>
                      <a:pt x="196" y="174"/>
                    </a:cubicBezTo>
                    <a:close/>
                    <a:moveTo>
                      <a:pt x="198" y="204"/>
                    </a:moveTo>
                    <a:cubicBezTo>
                      <a:pt x="199" y="205"/>
                      <a:pt x="199" y="209"/>
                      <a:pt x="198" y="210"/>
                    </a:cubicBezTo>
                    <a:cubicBezTo>
                      <a:pt x="197" y="210"/>
                      <a:pt x="197" y="208"/>
                      <a:pt x="196" y="208"/>
                    </a:cubicBezTo>
                    <a:cubicBezTo>
                      <a:pt x="196" y="206"/>
                      <a:pt x="198" y="206"/>
                      <a:pt x="198" y="204"/>
                    </a:cubicBezTo>
                    <a:close/>
                    <a:moveTo>
                      <a:pt x="200" y="236"/>
                    </a:moveTo>
                    <a:cubicBezTo>
                      <a:pt x="203" y="237"/>
                      <a:pt x="201" y="240"/>
                      <a:pt x="202" y="242"/>
                    </a:cubicBezTo>
                    <a:cubicBezTo>
                      <a:pt x="201" y="243"/>
                      <a:pt x="201" y="241"/>
                      <a:pt x="199" y="241"/>
                    </a:cubicBezTo>
                    <a:cubicBezTo>
                      <a:pt x="201" y="239"/>
                      <a:pt x="199" y="237"/>
                      <a:pt x="200" y="236"/>
                    </a:cubicBezTo>
                    <a:close/>
                    <a:moveTo>
                      <a:pt x="201" y="268"/>
                    </a:moveTo>
                    <a:cubicBezTo>
                      <a:pt x="200" y="268"/>
                      <a:pt x="200" y="267"/>
                      <a:pt x="199" y="267"/>
                    </a:cubicBezTo>
                    <a:cubicBezTo>
                      <a:pt x="199" y="266"/>
                      <a:pt x="201" y="266"/>
                      <a:pt x="201" y="264"/>
                    </a:cubicBezTo>
                    <a:cubicBezTo>
                      <a:pt x="202" y="265"/>
                      <a:pt x="202" y="267"/>
                      <a:pt x="201" y="268"/>
                    </a:cubicBezTo>
                    <a:close/>
                    <a:moveTo>
                      <a:pt x="197" y="195"/>
                    </a:moveTo>
                    <a:cubicBezTo>
                      <a:pt x="199" y="195"/>
                      <a:pt x="199" y="196"/>
                      <a:pt x="199" y="198"/>
                    </a:cubicBezTo>
                    <a:cubicBezTo>
                      <a:pt x="198" y="198"/>
                      <a:pt x="197" y="197"/>
                      <a:pt x="197" y="195"/>
                    </a:cubicBezTo>
                    <a:close/>
                    <a:moveTo>
                      <a:pt x="202" y="275"/>
                    </a:moveTo>
                    <a:cubicBezTo>
                      <a:pt x="201" y="277"/>
                      <a:pt x="199" y="278"/>
                      <a:pt x="198" y="279"/>
                    </a:cubicBezTo>
                    <a:cubicBezTo>
                      <a:pt x="197" y="278"/>
                      <a:pt x="197" y="273"/>
                      <a:pt x="198" y="271"/>
                    </a:cubicBezTo>
                    <a:cubicBezTo>
                      <a:pt x="200" y="272"/>
                      <a:pt x="200" y="274"/>
                      <a:pt x="202" y="275"/>
                    </a:cubicBezTo>
                    <a:close/>
                    <a:moveTo>
                      <a:pt x="200" y="287"/>
                    </a:moveTo>
                    <a:cubicBezTo>
                      <a:pt x="200" y="287"/>
                      <a:pt x="201" y="287"/>
                      <a:pt x="201" y="287"/>
                    </a:cubicBezTo>
                    <a:cubicBezTo>
                      <a:pt x="202" y="289"/>
                      <a:pt x="202" y="291"/>
                      <a:pt x="200" y="291"/>
                    </a:cubicBezTo>
                    <a:cubicBezTo>
                      <a:pt x="199" y="290"/>
                      <a:pt x="200" y="289"/>
                      <a:pt x="200" y="287"/>
                    </a:cubicBezTo>
                    <a:close/>
                    <a:moveTo>
                      <a:pt x="202" y="307"/>
                    </a:moveTo>
                    <a:cubicBezTo>
                      <a:pt x="200" y="306"/>
                      <a:pt x="199" y="305"/>
                      <a:pt x="197" y="304"/>
                    </a:cubicBezTo>
                    <a:cubicBezTo>
                      <a:pt x="199" y="302"/>
                      <a:pt x="199" y="299"/>
                      <a:pt x="202" y="298"/>
                    </a:cubicBezTo>
                    <a:cubicBezTo>
                      <a:pt x="201" y="301"/>
                      <a:pt x="202" y="305"/>
                      <a:pt x="202" y="307"/>
                    </a:cubicBezTo>
                    <a:close/>
                    <a:moveTo>
                      <a:pt x="197" y="322"/>
                    </a:moveTo>
                    <a:cubicBezTo>
                      <a:pt x="198" y="321"/>
                      <a:pt x="200" y="319"/>
                      <a:pt x="202" y="316"/>
                    </a:cubicBezTo>
                    <a:cubicBezTo>
                      <a:pt x="203" y="319"/>
                      <a:pt x="199" y="323"/>
                      <a:pt x="197" y="322"/>
                    </a:cubicBezTo>
                    <a:close/>
                    <a:moveTo>
                      <a:pt x="201" y="213"/>
                    </a:moveTo>
                    <a:cubicBezTo>
                      <a:pt x="199" y="212"/>
                      <a:pt x="201" y="209"/>
                      <a:pt x="203" y="209"/>
                    </a:cubicBezTo>
                    <a:cubicBezTo>
                      <a:pt x="203" y="211"/>
                      <a:pt x="202" y="212"/>
                      <a:pt x="201" y="213"/>
                    </a:cubicBezTo>
                    <a:close/>
                    <a:moveTo>
                      <a:pt x="203" y="194"/>
                    </a:moveTo>
                    <a:cubicBezTo>
                      <a:pt x="201" y="193"/>
                      <a:pt x="202" y="192"/>
                      <a:pt x="202" y="191"/>
                    </a:cubicBezTo>
                    <a:cubicBezTo>
                      <a:pt x="204" y="191"/>
                      <a:pt x="203" y="193"/>
                      <a:pt x="203" y="194"/>
                    </a:cubicBezTo>
                    <a:close/>
                    <a:moveTo>
                      <a:pt x="202" y="160"/>
                    </a:moveTo>
                    <a:cubicBezTo>
                      <a:pt x="203" y="162"/>
                      <a:pt x="203" y="163"/>
                      <a:pt x="203" y="165"/>
                    </a:cubicBezTo>
                    <a:cubicBezTo>
                      <a:pt x="199" y="165"/>
                      <a:pt x="198" y="159"/>
                      <a:pt x="202" y="160"/>
                    </a:cubicBezTo>
                    <a:close/>
                    <a:moveTo>
                      <a:pt x="200" y="171"/>
                    </a:moveTo>
                    <a:cubicBezTo>
                      <a:pt x="202" y="171"/>
                      <a:pt x="200" y="174"/>
                      <a:pt x="199" y="173"/>
                    </a:cubicBezTo>
                    <a:cubicBezTo>
                      <a:pt x="199" y="172"/>
                      <a:pt x="200" y="172"/>
                      <a:pt x="200" y="171"/>
                    </a:cubicBezTo>
                    <a:close/>
                    <a:moveTo>
                      <a:pt x="200" y="179"/>
                    </a:moveTo>
                    <a:cubicBezTo>
                      <a:pt x="201" y="178"/>
                      <a:pt x="201" y="179"/>
                      <a:pt x="201" y="179"/>
                    </a:cubicBezTo>
                    <a:cubicBezTo>
                      <a:pt x="201" y="181"/>
                      <a:pt x="200" y="181"/>
                      <a:pt x="199" y="181"/>
                    </a:cubicBezTo>
                    <a:cubicBezTo>
                      <a:pt x="198" y="179"/>
                      <a:pt x="200" y="180"/>
                      <a:pt x="200" y="179"/>
                    </a:cubicBezTo>
                    <a:close/>
                    <a:moveTo>
                      <a:pt x="199" y="187"/>
                    </a:moveTo>
                    <a:cubicBezTo>
                      <a:pt x="200" y="187"/>
                      <a:pt x="200" y="187"/>
                      <a:pt x="200" y="187"/>
                    </a:cubicBezTo>
                    <a:cubicBezTo>
                      <a:pt x="201" y="190"/>
                      <a:pt x="199" y="191"/>
                      <a:pt x="198" y="193"/>
                    </a:cubicBezTo>
                    <a:cubicBezTo>
                      <a:pt x="196" y="191"/>
                      <a:pt x="198" y="189"/>
                      <a:pt x="199" y="187"/>
                    </a:cubicBezTo>
                    <a:close/>
                    <a:moveTo>
                      <a:pt x="198" y="171"/>
                    </a:moveTo>
                    <a:cubicBezTo>
                      <a:pt x="196" y="170"/>
                      <a:pt x="196" y="168"/>
                      <a:pt x="195" y="166"/>
                    </a:cubicBezTo>
                    <a:cubicBezTo>
                      <a:pt x="197" y="167"/>
                      <a:pt x="199" y="169"/>
                      <a:pt x="198" y="171"/>
                    </a:cubicBezTo>
                    <a:close/>
                    <a:moveTo>
                      <a:pt x="193" y="143"/>
                    </a:moveTo>
                    <a:cubicBezTo>
                      <a:pt x="196" y="143"/>
                      <a:pt x="196" y="146"/>
                      <a:pt x="197" y="148"/>
                    </a:cubicBezTo>
                    <a:cubicBezTo>
                      <a:pt x="195" y="147"/>
                      <a:pt x="192" y="145"/>
                      <a:pt x="193" y="143"/>
                    </a:cubicBezTo>
                    <a:close/>
                    <a:moveTo>
                      <a:pt x="193" y="152"/>
                    </a:move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0" y="152"/>
                      <a:pt x="189" y="150"/>
                      <a:pt x="189" y="148"/>
                    </a:cubicBezTo>
                    <a:cubicBezTo>
                      <a:pt x="189" y="148"/>
                      <a:pt x="189" y="148"/>
                      <a:pt x="189" y="147"/>
                    </a:cubicBezTo>
                    <a:cubicBezTo>
                      <a:pt x="191" y="148"/>
                      <a:pt x="193" y="149"/>
                      <a:pt x="193" y="152"/>
                    </a:cubicBezTo>
                    <a:close/>
                    <a:moveTo>
                      <a:pt x="186" y="179"/>
                    </a:moveTo>
                    <a:cubicBezTo>
                      <a:pt x="187" y="177"/>
                      <a:pt x="188" y="176"/>
                      <a:pt x="189" y="174"/>
                    </a:cubicBezTo>
                    <a:cubicBezTo>
                      <a:pt x="192" y="176"/>
                      <a:pt x="191" y="180"/>
                      <a:pt x="186" y="179"/>
                    </a:cubicBezTo>
                    <a:close/>
                    <a:moveTo>
                      <a:pt x="186" y="163"/>
                    </a:moveTo>
                    <a:cubicBezTo>
                      <a:pt x="185" y="163"/>
                      <a:pt x="186" y="162"/>
                      <a:pt x="186" y="161"/>
                    </a:cubicBezTo>
                    <a:cubicBezTo>
                      <a:pt x="187" y="161"/>
                      <a:pt x="186" y="162"/>
                      <a:pt x="187" y="162"/>
                    </a:cubicBezTo>
                    <a:cubicBezTo>
                      <a:pt x="187" y="163"/>
                      <a:pt x="186" y="163"/>
                      <a:pt x="186" y="163"/>
                    </a:cubicBezTo>
                    <a:close/>
                    <a:moveTo>
                      <a:pt x="186" y="173"/>
                    </a:moveTo>
                    <a:cubicBezTo>
                      <a:pt x="186" y="174"/>
                      <a:pt x="185" y="174"/>
                      <a:pt x="184" y="175"/>
                    </a:cubicBezTo>
                    <a:cubicBezTo>
                      <a:pt x="182" y="174"/>
                      <a:pt x="185" y="173"/>
                      <a:pt x="185" y="171"/>
                    </a:cubicBezTo>
                    <a:cubicBezTo>
                      <a:pt x="186" y="171"/>
                      <a:pt x="186" y="171"/>
                      <a:pt x="186" y="173"/>
                    </a:cubicBezTo>
                    <a:close/>
                    <a:moveTo>
                      <a:pt x="186" y="182"/>
                    </a:moveTo>
                    <a:cubicBezTo>
                      <a:pt x="185" y="182"/>
                      <a:pt x="184" y="181"/>
                      <a:pt x="184" y="180"/>
                    </a:cubicBezTo>
                    <a:cubicBezTo>
                      <a:pt x="185" y="180"/>
                      <a:pt x="186" y="181"/>
                      <a:pt x="186" y="182"/>
                    </a:cubicBezTo>
                    <a:close/>
                    <a:moveTo>
                      <a:pt x="187" y="190"/>
                    </a:moveTo>
                    <a:cubicBezTo>
                      <a:pt x="186" y="191"/>
                      <a:pt x="185" y="193"/>
                      <a:pt x="184" y="194"/>
                    </a:cubicBezTo>
                    <a:cubicBezTo>
                      <a:pt x="182" y="193"/>
                      <a:pt x="181" y="191"/>
                      <a:pt x="180" y="190"/>
                    </a:cubicBezTo>
                    <a:cubicBezTo>
                      <a:pt x="181" y="185"/>
                      <a:pt x="186" y="187"/>
                      <a:pt x="187" y="190"/>
                    </a:cubicBezTo>
                    <a:close/>
                    <a:moveTo>
                      <a:pt x="178" y="188"/>
                    </a:moveTo>
                    <a:cubicBezTo>
                      <a:pt x="179" y="187"/>
                      <a:pt x="180" y="183"/>
                      <a:pt x="183" y="185"/>
                    </a:cubicBezTo>
                    <a:cubicBezTo>
                      <a:pt x="181" y="186"/>
                      <a:pt x="180" y="189"/>
                      <a:pt x="178" y="188"/>
                    </a:cubicBezTo>
                    <a:close/>
                    <a:moveTo>
                      <a:pt x="179" y="201"/>
                    </a:moveTo>
                    <a:cubicBezTo>
                      <a:pt x="177" y="199"/>
                      <a:pt x="174" y="197"/>
                      <a:pt x="176" y="195"/>
                    </a:cubicBezTo>
                    <a:cubicBezTo>
                      <a:pt x="175" y="195"/>
                      <a:pt x="175" y="196"/>
                      <a:pt x="174" y="195"/>
                    </a:cubicBezTo>
                    <a:cubicBezTo>
                      <a:pt x="174" y="194"/>
                      <a:pt x="175" y="193"/>
                      <a:pt x="176" y="192"/>
                    </a:cubicBezTo>
                    <a:cubicBezTo>
                      <a:pt x="179" y="194"/>
                      <a:pt x="184" y="198"/>
                      <a:pt x="179" y="201"/>
                    </a:cubicBezTo>
                    <a:close/>
                    <a:moveTo>
                      <a:pt x="170" y="180"/>
                    </a:moveTo>
                    <a:cubicBezTo>
                      <a:pt x="169" y="180"/>
                      <a:pt x="170" y="179"/>
                      <a:pt x="169" y="179"/>
                    </a:cubicBezTo>
                    <a:cubicBezTo>
                      <a:pt x="170" y="177"/>
                      <a:pt x="172" y="176"/>
                      <a:pt x="173" y="174"/>
                    </a:cubicBezTo>
                    <a:cubicBezTo>
                      <a:pt x="174" y="174"/>
                      <a:pt x="174" y="175"/>
                      <a:pt x="175" y="176"/>
                    </a:cubicBezTo>
                    <a:cubicBezTo>
                      <a:pt x="174" y="179"/>
                      <a:pt x="173" y="181"/>
                      <a:pt x="170" y="180"/>
                    </a:cubicBezTo>
                    <a:close/>
                    <a:moveTo>
                      <a:pt x="172" y="172"/>
                    </a:moveTo>
                    <a:cubicBezTo>
                      <a:pt x="171" y="174"/>
                      <a:pt x="169" y="175"/>
                      <a:pt x="168" y="177"/>
                    </a:cubicBezTo>
                    <a:cubicBezTo>
                      <a:pt x="167" y="176"/>
                      <a:pt x="170" y="173"/>
                      <a:pt x="172" y="172"/>
                    </a:cubicBezTo>
                    <a:close/>
                    <a:moveTo>
                      <a:pt x="160" y="181"/>
                    </a:moveTo>
                    <a:cubicBezTo>
                      <a:pt x="157" y="182"/>
                      <a:pt x="157" y="179"/>
                      <a:pt x="156" y="179"/>
                    </a:cubicBezTo>
                    <a:cubicBezTo>
                      <a:pt x="156" y="178"/>
                      <a:pt x="156" y="178"/>
                      <a:pt x="156" y="177"/>
                    </a:cubicBezTo>
                    <a:cubicBezTo>
                      <a:pt x="159" y="177"/>
                      <a:pt x="160" y="179"/>
                      <a:pt x="160" y="181"/>
                    </a:cubicBezTo>
                    <a:close/>
                    <a:moveTo>
                      <a:pt x="157" y="185"/>
                    </a:moveTo>
                    <a:cubicBezTo>
                      <a:pt x="157" y="186"/>
                      <a:pt x="156" y="185"/>
                      <a:pt x="156" y="187"/>
                    </a:cubicBezTo>
                    <a:cubicBezTo>
                      <a:pt x="154" y="186"/>
                      <a:pt x="154" y="185"/>
                      <a:pt x="152" y="184"/>
                    </a:cubicBezTo>
                    <a:cubicBezTo>
                      <a:pt x="152" y="182"/>
                      <a:pt x="153" y="181"/>
                      <a:pt x="154" y="180"/>
                    </a:cubicBezTo>
                    <a:cubicBezTo>
                      <a:pt x="155" y="182"/>
                      <a:pt x="156" y="183"/>
                      <a:pt x="157" y="185"/>
                    </a:cubicBezTo>
                    <a:close/>
                    <a:moveTo>
                      <a:pt x="154" y="195"/>
                    </a:moveTo>
                    <a:cubicBezTo>
                      <a:pt x="156" y="196"/>
                      <a:pt x="156" y="198"/>
                      <a:pt x="157" y="199"/>
                    </a:cubicBezTo>
                    <a:cubicBezTo>
                      <a:pt x="157" y="203"/>
                      <a:pt x="152" y="203"/>
                      <a:pt x="152" y="200"/>
                    </a:cubicBezTo>
                    <a:cubicBezTo>
                      <a:pt x="152" y="198"/>
                      <a:pt x="154" y="197"/>
                      <a:pt x="154" y="195"/>
                    </a:cubicBezTo>
                    <a:close/>
                    <a:moveTo>
                      <a:pt x="151" y="155"/>
                    </a:moveTo>
                    <a:cubicBezTo>
                      <a:pt x="150" y="153"/>
                      <a:pt x="151" y="151"/>
                      <a:pt x="153" y="151"/>
                    </a:cubicBezTo>
                    <a:cubicBezTo>
                      <a:pt x="154" y="153"/>
                      <a:pt x="153" y="154"/>
                      <a:pt x="151" y="155"/>
                    </a:cubicBezTo>
                    <a:close/>
                    <a:moveTo>
                      <a:pt x="151" y="164"/>
                    </a:moveTo>
                    <a:cubicBezTo>
                      <a:pt x="151" y="167"/>
                      <a:pt x="150" y="168"/>
                      <a:pt x="148" y="169"/>
                    </a:cubicBezTo>
                    <a:cubicBezTo>
                      <a:pt x="146" y="167"/>
                      <a:pt x="150" y="166"/>
                      <a:pt x="150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lose/>
                    <a:moveTo>
                      <a:pt x="151" y="178"/>
                    </a:moveTo>
                    <a:cubicBezTo>
                      <a:pt x="151" y="179"/>
                      <a:pt x="151" y="179"/>
                      <a:pt x="150" y="180"/>
                    </a:cubicBezTo>
                    <a:cubicBezTo>
                      <a:pt x="145" y="179"/>
                      <a:pt x="150" y="174"/>
                      <a:pt x="151" y="178"/>
                    </a:cubicBezTo>
                    <a:close/>
                    <a:moveTo>
                      <a:pt x="146" y="198"/>
                    </a:moveTo>
                    <a:cubicBezTo>
                      <a:pt x="146" y="199"/>
                      <a:pt x="146" y="200"/>
                      <a:pt x="145" y="200"/>
                    </a:cubicBezTo>
                    <a:cubicBezTo>
                      <a:pt x="143" y="199"/>
                      <a:pt x="140" y="198"/>
                      <a:pt x="141" y="195"/>
                    </a:cubicBezTo>
                    <a:cubicBezTo>
                      <a:pt x="144" y="195"/>
                      <a:pt x="144" y="198"/>
                      <a:pt x="146" y="198"/>
                    </a:cubicBezTo>
                    <a:close/>
                    <a:moveTo>
                      <a:pt x="142" y="204"/>
                    </a:moveTo>
                    <a:cubicBezTo>
                      <a:pt x="140" y="206"/>
                      <a:pt x="139" y="209"/>
                      <a:pt x="137" y="210"/>
                    </a:cubicBezTo>
                    <a:cubicBezTo>
                      <a:pt x="135" y="210"/>
                      <a:pt x="135" y="207"/>
                      <a:pt x="133" y="207"/>
                    </a:cubicBezTo>
                    <a:cubicBezTo>
                      <a:pt x="135" y="202"/>
                      <a:pt x="140" y="196"/>
                      <a:pt x="142" y="204"/>
                    </a:cubicBezTo>
                    <a:close/>
                    <a:moveTo>
                      <a:pt x="137" y="193"/>
                    </a:moveTo>
                    <a:cubicBezTo>
                      <a:pt x="136" y="191"/>
                      <a:pt x="137" y="191"/>
                      <a:pt x="138" y="190"/>
                    </a:cubicBezTo>
                    <a:cubicBezTo>
                      <a:pt x="139" y="190"/>
                      <a:pt x="139" y="192"/>
                      <a:pt x="140" y="192"/>
                    </a:cubicBezTo>
                    <a:cubicBezTo>
                      <a:pt x="139" y="193"/>
                      <a:pt x="139" y="193"/>
                      <a:pt x="137" y="193"/>
                    </a:cubicBezTo>
                    <a:close/>
                    <a:moveTo>
                      <a:pt x="136" y="183"/>
                    </a:moveTo>
                    <a:cubicBezTo>
                      <a:pt x="135" y="181"/>
                      <a:pt x="138" y="177"/>
                      <a:pt x="141" y="178"/>
                    </a:cubicBezTo>
                    <a:cubicBezTo>
                      <a:pt x="139" y="180"/>
                      <a:pt x="138" y="182"/>
                      <a:pt x="136" y="183"/>
                    </a:cubicBezTo>
                    <a:close/>
                    <a:moveTo>
                      <a:pt x="134" y="164"/>
                    </a:moveTo>
                    <a:cubicBezTo>
                      <a:pt x="133" y="164"/>
                      <a:pt x="133" y="163"/>
                      <a:pt x="132" y="163"/>
                    </a:cubicBezTo>
                    <a:cubicBezTo>
                      <a:pt x="133" y="161"/>
                      <a:pt x="135" y="158"/>
                      <a:pt x="136" y="160"/>
                    </a:cubicBezTo>
                    <a:cubicBezTo>
                      <a:pt x="136" y="162"/>
                      <a:pt x="135" y="163"/>
                      <a:pt x="134" y="164"/>
                    </a:cubicBezTo>
                    <a:close/>
                    <a:moveTo>
                      <a:pt x="130" y="160"/>
                    </a:moveTo>
                    <a:cubicBezTo>
                      <a:pt x="129" y="159"/>
                      <a:pt x="129" y="158"/>
                      <a:pt x="128" y="158"/>
                    </a:cubicBezTo>
                    <a:cubicBezTo>
                      <a:pt x="128" y="155"/>
                      <a:pt x="131" y="153"/>
                      <a:pt x="133" y="156"/>
                    </a:cubicBezTo>
                    <a:cubicBezTo>
                      <a:pt x="132" y="158"/>
                      <a:pt x="131" y="159"/>
                      <a:pt x="130" y="160"/>
                    </a:cubicBezTo>
                    <a:close/>
                    <a:moveTo>
                      <a:pt x="131" y="165"/>
                    </a:moveTo>
                    <a:cubicBezTo>
                      <a:pt x="133" y="168"/>
                      <a:pt x="128" y="171"/>
                      <a:pt x="127" y="173"/>
                    </a:cubicBezTo>
                    <a:cubicBezTo>
                      <a:pt x="123" y="170"/>
                      <a:pt x="129" y="167"/>
                      <a:pt x="131" y="165"/>
                    </a:cubicBezTo>
                    <a:close/>
                    <a:moveTo>
                      <a:pt x="124" y="200"/>
                    </a:moveTo>
                    <a:cubicBezTo>
                      <a:pt x="123" y="202"/>
                      <a:pt x="120" y="204"/>
                      <a:pt x="119" y="207"/>
                    </a:cubicBezTo>
                    <a:cubicBezTo>
                      <a:pt x="115" y="204"/>
                      <a:pt x="121" y="202"/>
                      <a:pt x="122" y="199"/>
                    </a:cubicBezTo>
                    <a:cubicBezTo>
                      <a:pt x="123" y="198"/>
                      <a:pt x="123" y="200"/>
                      <a:pt x="124" y="200"/>
                    </a:cubicBezTo>
                    <a:close/>
                    <a:moveTo>
                      <a:pt x="109" y="194"/>
                    </a:moveTo>
                    <a:cubicBezTo>
                      <a:pt x="110" y="192"/>
                      <a:pt x="112" y="191"/>
                      <a:pt x="112" y="188"/>
                    </a:cubicBezTo>
                    <a:cubicBezTo>
                      <a:pt x="113" y="188"/>
                      <a:pt x="114" y="189"/>
                      <a:pt x="114" y="189"/>
                    </a:cubicBezTo>
                    <a:cubicBezTo>
                      <a:pt x="113" y="191"/>
                      <a:pt x="112" y="193"/>
                      <a:pt x="109" y="194"/>
                    </a:cubicBezTo>
                    <a:close/>
                    <a:moveTo>
                      <a:pt x="109" y="229"/>
                    </a:moveTo>
                    <a:cubicBezTo>
                      <a:pt x="109" y="228"/>
                      <a:pt x="109" y="228"/>
                      <a:pt x="110" y="227"/>
                    </a:cubicBezTo>
                    <a:cubicBezTo>
                      <a:pt x="111" y="228"/>
                      <a:pt x="110" y="229"/>
                      <a:pt x="109" y="229"/>
                    </a:cubicBezTo>
                    <a:close/>
                    <a:moveTo>
                      <a:pt x="114" y="209"/>
                    </a:moveTo>
                    <a:cubicBezTo>
                      <a:pt x="115" y="209"/>
                      <a:pt x="115" y="209"/>
                      <a:pt x="115" y="210"/>
                    </a:cubicBezTo>
                    <a:cubicBezTo>
                      <a:pt x="114" y="212"/>
                      <a:pt x="114" y="214"/>
                      <a:pt x="112" y="215"/>
                    </a:cubicBezTo>
                    <a:cubicBezTo>
                      <a:pt x="111" y="212"/>
                      <a:pt x="113" y="211"/>
                      <a:pt x="114" y="209"/>
                    </a:cubicBezTo>
                    <a:close/>
                    <a:moveTo>
                      <a:pt x="113" y="164"/>
                    </a:moveTo>
                    <a:cubicBezTo>
                      <a:pt x="113" y="163"/>
                      <a:pt x="115" y="163"/>
                      <a:pt x="115" y="165"/>
                    </a:cubicBezTo>
                    <a:cubicBezTo>
                      <a:pt x="114" y="166"/>
                      <a:pt x="114" y="164"/>
                      <a:pt x="113" y="164"/>
                    </a:cubicBezTo>
                    <a:close/>
                    <a:moveTo>
                      <a:pt x="112" y="158"/>
                    </a:moveTo>
                    <a:cubicBezTo>
                      <a:pt x="113" y="157"/>
                      <a:pt x="113" y="157"/>
                      <a:pt x="113" y="157"/>
                    </a:cubicBezTo>
                    <a:cubicBezTo>
                      <a:pt x="114" y="157"/>
                      <a:pt x="115" y="157"/>
                      <a:pt x="115" y="159"/>
                    </a:cubicBezTo>
                    <a:cubicBezTo>
                      <a:pt x="114" y="159"/>
                      <a:pt x="113" y="158"/>
                      <a:pt x="112" y="158"/>
                    </a:cubicBezTo>
                    <a:close/>
                    <a:moveTo>
                      <a:pt x="111" y="148"/>
                    </a:moveTo>
                    <a:cubicBezTo>
                      <a:pt x="111" y="147"/>
                      <a:pt x="111" y="145"/>
                      <a:pt x="113" y="145"/>
                    </a:cubicBezTo>
                    <a:cubicBezTo>
                      <a:pt x="113" y="147"/>
                      <a:pt x="112" y="148"/>
                      <a:pt x="111" y="148"/>
                    </a:cubicBezTo>
                    <a:close/>
                    <a:moveTo>
                      <a:pt x="109" y="182"/>
                    </a:moveTo>
                    <a:cubicBezTo>
                      <a:pt x="110" y="183"/>
                      <a:pt x="110" y="184"/>
                      <a:pt x="111" y="185"/>
                    </a:cubicBezTo>
                    <a:cubicBezTo>
                      <a:pt x="110" y="186"/>
                      <a:pt x="110" y="188"/>
                      <a:pt x="108" y="188"/>
                    </a:cubicBezTo>
                    <a:cubicBezTo>
                      <a:pt x="108" y="186"/>
                      <a:pt x="107" y="183"/>
                      <a:pt x="109" y="182"/>
                    </a:cubicBezTo>
                    <a:close/>
                    <a:moveTo>
                      <a:pt x="109" y="238"/>
                    </a:moveTo>
                    <a:cubicBezTo>
                      <a:pt x="113" y="240"/>
                      <a:pt x="111" y="246"/>
                      <a:pt x="109" y="249"/>
                    </a:cubicBezTo>
                    <a:cubicBezTo>
                      <a:pt x="104" y="247"/>
                      <a:pt x="106" y="240"/>
                      <a:pt x="109" y="238"/>
                    </a:cubicBezTo>
                    <a:close/>
                    <a:moveTo>
                      <a:pt x="114" y="266"/>
                    </a:moveTo>
                    <a:cubicBezTo>
                      <a:pt x="113" y="266"/>
                      <a:pt x="114" y="267"/>
                      <a:pt x="113" y="267"/>
                    </a:cubicBezTo>
                    <a:cubicBezTo>
                      <a:pt x="108" y="266"/>
                      <a:pt x="108" y="260"/>
                      <a:pt x="108" y="257"/>
                    </a:cubicBezTo>
                    <a:cubicBezTo>
                      <a:pt x="111" y="259"/>
                      <a:pt x="113" y="263"/>
                      <a:pt x="114" y="266"/>
                    </a:cubicBezTo>
                    <a:close/>
                    <a:moveTo>
                      <a:pt x="112" y="276"/>
                    </a:moveTo>
                    <a:cubicBezTo>
                      <a:pt x="116" y="277"/>
                      <a:pt x="115" y="283"/>
                      <a:pt x="112" y="284"/>
                    </a:cubicBezTo>
                    <a:cubicBezTo>
                      <a:pt x="111" y="282"/>
                      <a:pt x="110" y="278"/>
                      <a:pt x="112" y="276"/>
                    </a:cubicBezTo>
                    <a:close/>
                    <a:moveTo>
                      <a:pt x="114" y="230"/>
                    </a:moveTo>
                    <a:cubicBezTo>
                      <a:pt x="116" y="231"/>
                      <a:pt x="116" y="234"/>
                      <a:pt x="119" y="234"/>
                    </a:cubicBezTo>
                    <a:cubicBezTo>
                      <a:pt x="118" y="231"/>
                      <a:pt x="116" y="231"/>
                      <a:pt x="115" y="229"/>
                    </a:cubicBezTo>
                    <a:cubicBezTo>
                      <a:pt x="118" y="227"/>
                      <a:pt x="119" y="231"/>
                      <a:pt x="120" y="232"/>
                    </a:cubicBezTo>
                    <a:cubicBezTo>
                      <a:pt x="120" y="240"/>
                      <a:pt x="111" y="237"/>
                      <a:pt x="114" y="230"/>
                    </a:cubicBezTo>
                    <a:close/>
                    <a:moveTo>
                      <a:pt x="116" y="286"/>
                    </a:moveTo>
                    <a:cubicBezTo>
                      <a:pt x="117" y="286"/>
                      <a:pt x="118" y="286"/>
                      <a:pt x="118" y="285"/>
                    </a:cubicBezTo>
                    <a:cubicBezTo>
                      <a:pt x="119" y="284"/>
                      <a:pt x="119" y="285"/>
                      <a:pt x="119" y="285"/>
                    </a:cubicBezTo>
                    <a:cubicBezTo>
                      <a:pt x="120" y="285"/>
                      <a:pt x="119" y="284"/>
                      <a:pt x="120" y="282"/>
                    </a:cubicBezTo>
                    <a:cubicBezTo>
                      <a:pt x="122" y="283"/>
                      <a:pt x="122" y="285"/>
                      <a:pt x="123" y="286"/>
                    </a:cubicBezTo>
                    <a:cubicBezTo>
                      <a:pt x="122" y="288"/>
                      <a:pt x="120" y="291"/>
                      <a:pt x="118" y="293"/>
                    </a:cubicBezTo>
                    <a:cubicBezTo>
                      <a:pt x="118" y="291"/>
                      <a:pt x="116" y="291"/>
                      <a:pt x="115" y="289"/>
                    </a:cubicBezTo>
                    <a:cubicBezTo>
                      <a:pt x="116" y="287"/>
                      <a:pt x="116" y="288"/>
                      <a:pt x="116" y="286"/>
                    </a:cubicBezTo>
                    <a:close/>
                    <a:moveTo>
                      <a:pt x="119" y="315"/>
                    </a:moveTo>
                    <a:cubicBezTo>
                      <a:pt x="120" y="318"/>
                      <a:pt x="119" y="320"/>
                      <a:pt x="120" y="322"/>
                    </a:cubicBezTo>
                    <a:cubicBezTo>
                      <a:pt x="117" y="322"/>
                      <a:pt x="113" y="316"/>
                      <a:pt x="119" y="315"/>
                    </a:cubicBezTo>
                    <a:close/>
                    <a:moveTo>
                      <a:pt x="119" y="315"/>
                    </a:moveTo>
                    <a:cubicBezTo>
                      <a:pt x="121" y="314"/>
                      <a:pt x="123" y="319"/>
                      <a:pt x="123" y="319"/>
                    </a:cubicBezTo>
                    <a:cubicBezTo>
                      <a:pt x="123" y="320"/>
                      <a:pt x="121" y="319"/>
                      <a:pt x="121" y="320"/>
                    </a:cubicBezTo>
                    <a:cubicBezTo>
                      <a:pt x="121" y="320"/>
                      <a:pt x="120" y="317"/>
                      <a:pt x="119" y="315"/>
                    </a:cubicBezTo>
                    <a:close/>
                    <a:moveTo>
                      <a:pt x="122" y="310"/>
                    </a:moveTo>
                    <a:cubicBezTo>
                      <a:pt x="122" y="308"/>
                      <a:pt x="124" y="308"/>
                      <a:pt x="124" y="306"/>
                    </a:cubicBezTo>
                    <a:cubicBezTo>
                      <a:pt x="127" y="307"/>
                      <a:pt x="127" y="309"/>
                      <a:pt x="128" y="311"/>
                    </a:cubicBezTo>
                    <a:cubicBezTo>
                      <a:pt x="127" y="311"/>
                      <a:pt x="128" y="313"/>
                      <a:pt x="126" y="313"/>
                    </a:cubicBezTo>
                    <a:cubicBezTo>
                      <a:pt x="124" y="313"/>
                      <a:pt x="124" y="311"/>
                      <a:pt x="122" y="310"/>
                    </a:cubicBezTo>
                    <a:close/>
                    <a:moveTo>
                      <a:pt x="126" y="319"/>
                    </a:moveTo>
                    <a:cubicBezTo>
                      <a:pt x="128" y="320"/>
                      <a:pt x="129" y="321"/>
                      <a:pt x="130" y="322"/>
                    </a:cubicBezTo>
                    <a:cubicBezTo>
                      <a:pt x="128" y="324"/>
                      <a:pt x="126" y="320"/>
                      <a:pt x="126" y="319"/>
                    </a:cubicBezTo>
                    <a:close/>
                    <a:moveTo>
                      <a:pt x="136" y="334"/>
                    </a:moveTo>
                    <a:cubicBezTo>
                      <a:pt x="135" y="335"/>
                      <a:pt x="134" y="336"/>
                      <a:pt x="133" y="338"/>
                    </a:cubicBezTo>
                    <a:cubicBezTo>
                      <a:pt x="131" y="337"/>
                      <a:pt x="131" y="335"/>
                      <a:pt x="129" y="335"/>
                    </a:cubicBezTo>
                    <a:cubicBezTo>
                      <a:pt x="129" y="330"/>
                      <a:pt x="134" y="330"/>
                      <a:pt x="136" y="334"/>
                    </a:cubicBezTo>
                    <a:close/>
                    <a:moveTo>
                      <a:pt x="132" y="350"/>
                    </a:moveTo>
                    <a:cubicBezTo>
                      <a:pt x="132" y="350"/>
                      <a:pt x="132" y="351"/>
                      <a:pt x="133" y="351"/>
                    </a:cubicBezTo>
                    <a:cubicBezTo>
                      <a:pt x="132" y="353"/>
                      <a:pt x="130" y="355"/>
                      <a:pt x="129" y="356"/>
                    </a:cubicBezTo>
                    <a:cubicBezTo>
                      <a:pt x="127" y="355"/>
                      <a:pt x="131" y="352"/>
                      <a:pt x="132" y="350"/>
                    </a:cubicBezTo>
                    <a:close/>
                    <a:moveTo>
                      <a:pt x="129" y="370"/>
                    </a:moveTo>
                    <a:cubicBezTo>
                      <a:pt x="131" y="370"/>
                      <a:pt x="131" y="371"/>
                      <a:pt x="131" y="372"/>
                    </a:cubicBezTo>
                    <a:cubicBezTo>
                      <a:pt x="131" y="373"/>
                      <a:pt x="130" y="373"/>
                      <a:pt x="130" y="373"/>
                    </a:cubicBezTo>
                    <a:cubicBezTo>
                      <a:pt x="129" y="373"/>
                      <a:pt x="128" y="372"/>
                      <a:pt x="128" y="371"/>
                    </a:cubicBezTo>
                    <a:cubicBezTo>
                      <a:pt x="129" y="371"/>
                      <a:pt x="129" y="370"/>
                      <a:pt x="129" y="370"/>
                    </a:cubicBezTo>
                    <a:close/>
                    <a:moveTo>
                      <a:pt x="130" y="394"/>
                    </a:moveTo>
                    <a:cubicBezTo>
                      <a:pt x="127" y="393"/>
                      <a:pt x="126" y="390"/>
                      <a:pt x="128" y="388"/>
                    </a:cubicBezTo>
                    <a:cubicBezTo>
                      <a:pt x="129" y="389"/>
                      <a:pt x="132" y="392"/>
                      <a:pt x="130" y="394"/>
                    </a:cubicBezTo>
                    <a:close/>
                    <a:moveTo>
                      <a:pt x="131" y="403"/>
                    </a:moveTo>
                    <a:cubicBezTo>
                      <a:pt x="132" y="403"/>
                      <a:pt x="132" y="403"/>
                      <a:pt x="133" y="404"/>
                    </a:cubicBezTo>
                    <a:cubicBezTo>
                      <a:pt x="133" y="406"/>
                      <a:pt x="132" y="406"/>
                      <a:pt x="132" y="407"/>
                    </a:cubicBezTo>
                    <a:cubicBezTo>
                      <a:pt x="131" y="406"/>
                      <a:pt x="130" y="404"/>
                      <a:pt x="131" y="403"/>
                    </a:cubicBezTo>
                    <a:close/>
                    <a:moveTo>
                      <a:pt x="133" y="421"/>
                    </a:moveTo>
                    <a:cubicBezTo>
                      <a:pt x="132" y="419"/>
                      <a:pt x="133" y="418"/>
                      <a:pt x="133" y="417"/>
                    </a:cubicBezTo>
                    <a:cubicBezTo>
                      <a:pt x="136" y="417"/>
                      <a:pt x="136" y="421"/>
                      <a:pt x="133" y="421"/>
                    </a:cubicBezTo>
                    <a:close/>
                    <a:moveTo>
                      <a:pt x="134" y="428"/>
                    </a:moveTo>
                    <a:cubicBezTo>
                      <a:pt x="133" y="429"/>
                      <a:pt x="133" y="432"/>
                      <a:pt x="131" y="432"/>
                    </a:cubicBezTo>
                    <a:cubicBezTo>
                      <a:pt x="131" y="430"/>
                      <a:pt x="132" y="429"/>
                      <a:pt x="133" y="427"/>
                    </a:cubicBezTo>
                    <a:cubicBezTo>
                      <a:pt x="133" y="427"/>
                      <a:pt x="133" y="428"/>
                      <a:pt x="134" y="428"/>
                    </a:cubicBezTo>
                    <a:close/>
                    <a:moveTo>
                      <a:pt x="134" y="400"/>
                    </a:moveTo>
                    <a:cubicBezTo>
                      <a:pt x="134" y="400"/>
                      <a:pt x="135" y="400"/>
                      <a:pt x="135" y="399"/>
                    </a:cubicBezTo>
                    <a:cubicBezTo>
                      <a:pt x="136" y="399"/>
                      <a:pt x="136" y="400"/>
                      <a:pt x="136" y="400"/>
                    </a:cubicBezTo>
                    <a:cubicBezTo>
                      <a:pt x="136" y="401"/>
                      <a:pt x="135" y="401"/>
                      <a:pt x="134" y="400"/>
                    </a:cubicBezTo>
                    <a:close/>
                    <a:moveTo>
                      <a:pt x="137" y="409"/>
                    </a:moveTo>
                    <a:cubicBezTo>
                      <a:pt x="139" y="410"/>
                      <a:pt x="140" y="415"/>
                      <a:pt x="136" y="416"/>
                    </a:cubicBezTo>
                    <a:cubicBezTo>
                      <a:pt x="135" y="414"/>
                      <a:pt x="136" y="411"/>
                      <a:pt x="137" y="409"/>
                    </a:cubicBezTo>
                    <a:close/>
                    <a:moveTo>
                      <a:pt x="137" y="397"/>
                    </a:moveTo>
                    <a:cubicBezTo>
                      <a:pt x="138" y="396"/>
                      <a:pt x="138" y="394"/>
                      <a:pt x="140" y="393"/>
                    </a:cubicBezTo>
                    <a:cubicBezTo>
                      <a:pt x="140" y="394"/>
                      <a:pt x="139" y="398"/>
                      <a:pt x="137" y="397"/>
                    </a:cubicBezTo>
                    <a:close/>
                    <a:moveTo>
                      <a:pt x="137" y="376"/>
                    </a:moveTo>
                    <a:cubicBezTo>
                      <a:pt x="139" y="374"/>
                      <a:pt x="141" y="377"/>
                      <a:pt x="140" y="379"/>
                    </a:cubicBezTo>
                    <a:cubicBezTo>
                      <a:pt x="138" y="379"/>
                      <a:pt x="137" y="378"/>
                      <a:pt x="137" y="376"/>
                    </a:cubicBezTo>
                    <a:close/>
                    <a:moveTo>
                      <a:pt x="139" y="349"/>
                    </a:moveTo>
                    <a:cubicBezTo>
                      <a:pt x="139" y="349"/>
                      <a:pt x="142" y="350"/>
                      <a:pt x="142" y="352"/>
                    </a:cubicBezTo>
                    <a:cubicBezTo>
                      <a:pt x="140" y="353"/>
                      <a:pt x="140" y="350"/>
                      <a:pt x="139" y="349"/>
                    </a:cubicBezTo>
                    <a:close/>
                    <a:moveTo>
                      <a:pt x="142" y="362"/>
                    </a:moveTo>
                    <a:cubicBezTo>
                      <a:pt x="143" y="362"/>
                      <a:pt x="143" y="363"/>
                      <a:pt x="144" y="363"/>
                    </a:cubicBezTo>
                    <a:cubicBezTo>
                      <a:pt x="143" y="365"/>
                      <a:pt x="142" y="367"/>
                      <a:pt x="141" y="367"/>
                    </a:cubicBezTo>
                    <a:cubicBezTo>
                      <a:pt x="140" y="364"/>
                      <a:pt x="142" y="364"/>
                      <a:pt x="142" y="362"/>
                    </a:cubicBezTo>
                    <a:close/>
                    <a:moveTo>
                      <a:pt x="148" y="368"/>
                    </a:moveTo>
                    <a:cubicBezTo>
                      <a:pt x="147" y="369"/>
                      <a:pt x="146" y="371"/>
                      <a:pt x="145" y="372"/>
                    </a:cubicBezTo>
                    <a:cubicBezTo>
                      <a:pt x="143" y="372"/>
                      <a:pt x="143" y="371"/>
                      <a:pt x="142" y="370"/>
                    </a:cubicBezTo>
                    <a:cubicBezTo>
                      <a:pt x="143" y="368"/>
                      <a:pt x="146" y="364"/>
                      <a:pt x="148" y="368"/>
                    </a:cubicBezTo>
                    <a:close/>
                    <a:moveTo>
                      <a:pt x="148" y="360"/>
                    </a:moveTo>
                    <a:cubicBezTo>
                      <a:pt x="146" y="359"/>
                      <a:pt x="145" y="358"/>
                      <a:pt x="146" y="356"/>
                    </a:cubicBezTo>
                    <a:cubicBezTo>
                      <a:pt x="149" y="357"/>
                      <a:pt x="149" y="358"/>
                      <a:pt x="148" y="360"/>
                    </a:cubicBezTo>
                    <a:close/>
                    <a:moveTo>
                      <a:pt x="150" y="360"/>
                    </a:moveTo>
                    <a:cubicBezTo>
                      <a:pt x="151" y="360"/>
                      <a:pt x="152" y="361"/>
                      <a:pt x="152" y="362"/>
                    </a:cubicBezTo>
                    <a:cubicBezTo>
                      <a:pt x="152" y="363"/>
                      <a:pt x="150" y="363"/>
                      <a:pt x="150" y="364"/>
                    </a:cubicBezTo>
                    <a:cubicBezTo>
                      <a:pt x="149" y="365"/>
                      <a:pt x="149" y="363"/>
                      <a:pt x="148" y="363"/>
                    </a:cubicBezTo>
                    <a:cubicBezTo>
                      <a:pt x="148" y="361"/>
                      <a:pt x="149" y="361"/>
                      <a:pt x="150" y="360"/>
                    </a:cubicBezTo>
                    <a:close/>
                    <a:moveTo>
                      <a:pt x="152" y="350"/>
                    </a:moveTo>
                    <a:cubicBezTo>
                      <a:pt x="152" y="349"/>
                      <a:pt x="153" y="349"/>
                      <a:pt x="154" y="348"/>
                    </a:cubicBezTo>
                    <a:cubicBezTo>
                      <a:pt x="155" y="348"/>
                      <a:pt x="155" y="349"/>
                      <a:pt x="155" y="349"/>
                    </a:cubicBezTo>
                    <a:cubicBezTo>
                      <a:pt x="156" y="350"/>
                      <a:pt x="154" y="350"/>
                      <a:pt x="154" y="351"/>
                    </a:cubicBezTo>
                    <a:cubicBezTo>
                      <a:pt x="153" y="352"/>
                      <a:pt x="153" y="350"/>
                      <a:pt x="152" y="350"/>
                    </a:cubicBezTo>
                    <a:close/>
                    <a:moveTo>
                      <a:pt x="153" y="342"/>
                    </a:moveTo>
                    <a:cubicBezTo>
                      <a:pt x="153" y="341"/>
                      <a:pt x="153" y="340"/>
                      <a:pt x="154" y="339"/>
                    </a:cubicBezTo>
                    <a:cubicBezTo>
                      <a:pt x="155" y="340"/>
                      <a:pt x="154" y="342"/>
                      <a:pt x="153" y="342"/>
                    </a:cubicBezTo>
                    <a:close/>
                    <a:moveTo>
                      <a:pt x="153" y="330"/>
                    </a:moveTo>
                    <a:cubicBezTo>
                      <a:pt x="154" y="327"/>
                      <a:pt x="157" y="326"/>
                      <a:pt x="158" y="323"/>
                    </a:cubicBezTo>
                    <a:cubicBezTo>
                      <a:pt x="159" y="323"/>
                      <a:pt x="160" y="325"/>
                      <a:pt x="161" y="326"/>
                    </a:cubicBezTo>
                    <a:cubicBezTo>
                      <a:pt x="160" y="329"/>
                      <a:pt x="158" y="330"/>
                      <a:pt x="156" y="333"/>
                    </a:cubicBezTo>
                    <a:cubicBezTo>
                      <a:pt x="154" y="333"/>
                      <a:pt x="154" y="331"/>
                      <a:pt x="153" y="330"/>
                    </a:cubicBezTo>
                    <a:close/>
                    <a:moveTo>
                      <a:pt x="156" y="314"/>
                    </a:moveTo>
                    <a:cubicBezTo>
                      <a:pt x="155" y="311"/>
                      <a:pt x="159" y="310"/>
                      <a:pt x="159" y="308"/>
                    </a:cubicBezTo>
                    <a:cubicBezTo>
                      <a:pt x="160" y="308"/>
                      <a:pt x="160" y="309"/>
                      <a:pt x="161" y="309"/>
                    </a:cubicBezTo>
                    <a:cubicBezTo>
                      <a:pt x="160" y="311"/>
                      <a:pt x="158" y="313"/>
                      <a:pt x="156" y="314"/>
                    </a:cubicBezTo>
                    <a:close/>
                    <a:moveTo>
                      <a:pt x="169" y="318"/>
                    </a:moveTo>
                    <a:cubicBezTo>
                      <a:pt x="166" y="318"/>
                      <a:pt x="166" y="321"/>
                      <a:pt x="163" y="322"/>
                    </a:cubicBezTo>
                    <a:cubicBezTo>
                      <a:pt x="163" y="321"/>
                      <a:pt x="162" y="320"/>
                      <a:pt x="161" y="319"/>
                    </a:cubicBezTo>
                    <a:cubicBezTo>
                      <a:pt x="162" y="315"/>
                      <a:pt x="167" y="311"/>
                      <a:pt x="169" y="318"/>
                    </a:cubicBezTo>
                    <a:close/>
                    <a:moveTo>
                      <a:pt x="168" y="319"/>
                    </a:moveTo>
                    <a:cubicBezTo>
                      <a:pt x="169" y="319"/>
                      <a:pt x="170" y="319"/>
                      <a:pt x="170" y="319"/>
                    </a:cubicBezTo>
                    <a:cubicBezTo>
                      <a:pt x="171" y="321"/>
                      <a:pt x="167" y="322"/>
                      <a:pt x="167" y="325"/>
                    </a:cubicBezTo>
                    <a:cubicBezTo>
                      <a:pt x="164" y="323"/>
                      <a:pt x="168" y="321"/>
                      <a:pt x="168" y="319"/>
                    </a:cubicBezTo>
                    <a:close/>
                    <a:moveTo>
                      <a:pt x="172" y="323"/>
                    </a:moveTo>
                    <a:cubicBezTo>
                      <a:pt x="173" y="323"/>
                      <a:pt x="172" y="325"/>
                      <a:pt x="173" y="325"/>
                    </a:cubicBezTo>
                    <a:cubicBezTo>
                      <a:pt x="172" y="325"/>
                      <a:pt x="172" y="327"/>
                      <a:pt x="171" y="328"/>
                    </a:cubicBezTo>
                    <a:cubicBezTo>
                      <a:pt x="170" y="329"/>
                      <a:pt x="170" y="328"/>
                      <a:pt x="169" y="328"/>
                    </a:cubicBezTo>
                    <a:cubicBezTo>
                      <a:pt x="170" y="326"/>
                      <a:pt x="171" y="325"/>
                      <a:pt x="172" y="323"/>
                    </a:cubicBezTo>
                    <a:close/>
                    <a:moveTo>
                      <a:pt x="169" y="313"/>
                    </a:moveTo>
                    <a:cubicBezTo>
                      <a:pt x="168" y="312"/>
                      <a:pt x="167" y="310"/>
                      <a:pt x="168" y="309"/>
                    </a:cubicBezTo>
                    <a:cubicBezTo>
                      <a:pt x="169" y="310"/>
                      <a:pt x="171" y="311"/>
                      <a:pt x="171" y="313"/>
                    </a:cubicBezTo>
                    <a:cubicBezTo>
                      <a:pt x="170" y="313"/>
                      <a:pt x="169" y="313"/>
                      <a:pt x="169" y="313"/>
                    </a:cubicBezTo>
                    <a:close/>
                    <a:moveTo>
                      <a:pt x="168" y="283"/>
                    </a:moveTo>
                    <a:cubicBezTo>
                      <a:pt x="170" y="284"/>
                      <a:pt x="171" y="285"/>
                      <a:pt x="172" y="287"/>
                    </a:cubicBezTo>
                    <a:cubicBezTo>
                      <a:pt x="171" y="287"/>
                      <a:pt x="170" y="289"/>
                      <a:pt x="169" y="289"/>
                    </a:cubicBezTo>
                    <a:cubicBezTo>
                      <a:pt x="166" y="289"/>
                      <a:pt x="166" y="285"/>
                      <a:pt x="168" y="283"/>
                    </a:cubicBezTo>
                    <a:close/>
                    <a:moveTo>
                      <a:pt x="174" y="289"/>
                    </a:moveTo>
                    <a:cubicBezTo>
                      <a:pt x="176" y="290"/>
                      <a:pt x="174" y="293"/>
                      <a:pt x="172" y="293"/>
                    </a:cubicBezTo>
                    <a:cubicBezTo>
                      <a:pt x="171" y="291"/>
                      <a:pt x="173" y="290"/>
                      <a:pt x="174" y="289"/>
                    </a:cubicBezTo>
                    <a:close/>
                    <a:moveTo>
                      <a:pt x="174" y="273"/>
                    </a:moveTo>
                    <a:cubicBezTo>
                      <a:pt x="173" y="272"/>
                      <a:pt x="173" y="271"/>
                      <a:pt x="172" y="271"/>
                    </a:cubicBezTo>
                    <a:cubicBezTo>
                      <a:pt x="172" y="269"/>
                      <a:pt x="175" y="271"/>
                      <a:pt x="175" y="273"/>
                    </a:cubicBezTo>
                    <a:cubicBezTo>
                      <a:pt x="175" y="273"/>
                      <a:pt x="174" y="273"/>
                      <a:pt x="174" y="273"/>
                    </a:cubicBezTo>
                    <a:close/>
                    <a:moveTo>
                      <a:pt x="179" y="277"/>
                    </a:moveTo>
                    <a:cubicBezTo>
                      <a:pt x="178" y="276"/>
                      <a:pt x="179" y="278"/>
                      <a:pt x="178" y="278"/>
                    </a:cubicBezTo>
                    <a:cubicBezTo>
                      <a:pt x="176" y="278"/>
                      <a:pt x="176" y="276"/>
                      <a:pt x="175" y="274"/>
                    </a:cubicBezTo>
                    <a:cubicBezTo>
                      <a:pt x="177" y="273"/>
                      <a:pt x="179" y="275"/>
                      <a:pt x="179" y="277"/>
                    </a:cubicBezTo>
                    <a:close/>
                    <a:moveTo>
                      <a:pt x="183" y="312"/>
                    </a:moveTo>
                    <a:cubicBezTo>
                      <a:pt x="182" y="314"/>
                      <a:pt x="181" y="317"/>
                      <a:pt x="178" y="318"/>
                    </a:cubicBezTo>
                    <a:cubicBezTo>
                      <a:pt x="176" y="316"/>
                      <a:pt x="180" y="310"/>
                      <a:pt x="183" y="312"/>
                    </a:cubicBezTo>
                    <a:close/>
                    <a:moveTo>
                      <a:pt x="184" y="315"/>
                    </a:moveTo>
                    <a:cubicBezTo>
                      <a:pt x="185" y="317"/>
                      <a:pt x="183" y="320"/>
                      <a:pt x="181" y="320"/>
                    </a:cubicBezTo>
                    <a:cubicBezTo>
                      <a:pt x="180" y="318"/>
                      <a:pt x="183" y="317"/>
                      <a:pt x="184" y="315"/>
                    </a:cubicBezTo>
                    <a:close/>
                    <a:moveTo>
                      <a:pt x="185" y="327"/>
                    </a:moveTo>
                    <a:cubicBezTo>
                      <a:pt x="184" y="329"/>
                      <a:pt x="183" y="326"/>
                      <a:pt x="182" y="325"/>
                    </a:cubicBezTo>
                    <a:cubicBezTo>
                      <a:pt x="184" y="325"/>
                      <a:pt x="183" y="327"/>
                      <a:pt x="185" y="327"/>
                    </a:cubicBezTo>
                    <a:close/>
                    <a:moveTo>
                      <a:pt x="182" y="304"/>
                    </a:moveTo>
                    <a:cubicBezTo>
                      <a:pt x="180" y="302"/>
                      <a:pt x="183" y="301"/>
                      <a:pt x="183" y="299"/>
                    </a:cubicBezTo>
                    <a:cubicBezTo>
                      <a:pt x="184" y="299"/>
                      <a:pt x="184" y="299"/>
                      <a:pt x="185" y="299"/>
                    </a:cubicBezTo>
                    <a:cubicBezTo>
                      <a:pt x="185" y="302"/>
                      <a:pt x="183" y="303"/>
                      <a:pt x="182" y="304"/>
                    </a:cubicBezTo>
                    <a:close/>
                    <a:moveTo>
                      <a:pt x="180" y="301"/>
                    </a:moveTo>
                    <a:cubicBezTo>
                      <a:pt x="178" y="301"/>
                      <a:pt x="178" y="299"/>
                      <a:pt x="176" y="298"/>
                    </a:cubicBezTo>
                    <a:cubicBezTo>
                      <a:pt x="177" y="296"/>
                      <a:pt x="178" y="295"/>
                      <a:pt x="179" y="294"/>
                    </a:cubicBezTo>
                    <a:cubicBezTo>
                      <a:pt x="183" y="295"/>
                      <a:pt x="183" y="299"/>
                      <a:pt x="180" y="301"/>
                    </a:cubicBezTo>
                    <a:close/>
                    <a:moveTo>
                      <a:pt x="181" y="283"/>
                    </a:moveTo>
                    <a:cubicBezTo>
                      <a:pt x="179" y="282"/>
                      <a:pt x="180" y="279"/>
                      <a:pt x="183" y="279"/>
                    </a:cubicBezTo>
                    <a:cubicBezTo>
                      <a:pt x="183" y="281"/>
                      <a:pt x="182" y="282"/>
                      <a:pt x="181" y="283"/>
                    </a:cubicBezTo>
                    <a:close/>
                    <a:moveTo>
                      <a:pt x="182" y="264"/>
                    </a:moveTo>
                    <a:cubicBezTo>
                      <a:pt x="176" y="262"/>
                      <a:pt x="182" y="258"/>
                      <a:pt x="183" y="255"/>
                    </a:cubicBezTo>
                    <a:cubicBezTo>
                      <a:pt x="189" y="257"/>
                      <a:pt x="184" y="262"/>
                      <a:pt x="182" y="264"/>
                    </a:cubicBezTo>
                    <a:close/>
                    <a:moveTo>
                      <a:pt x="186" y="250"/>
                    </a:moveTo>
                    <a:cubicBezTo>
                      <a:pt x="187" y="251"/>
                      <a:pt x="186" y="252"/>
                      <a:pt x="187" y="253"/>
                    </a:cubicBezTo>
                    <a:cubicBezTo>
                      <a:pt x="185" y="253"/>
                      <a:pt x="186" y="251"/>
                      <a:pt x="186" y="250"/>
                    </a:cubicBezTo>
                    <a:close/>
                    <a:moveTo>
                      <a:pt x="189" y="338"/>
                    </a:moveTo>
                    <a:cubicBezTo>
                      <a:pt x="189" y="338"/>
                      <a:pt x="189" y="339"/>
                      <a:pt x="190" y="339"/>
                    </a:cubicBezTo>
                    <a:cubicBezTo>
                      <a:pt x="189" y="341"/>
                      <a:pt x="189" y="343"/>
                      <a:pt x="187" y="343"/>
                    </a:cubicBezTo>
                    <a:cubicBezTo>
                      <a:pt x="187" y="341"/>
                      <a:pt x="188" y="341"/>
                      <a:pt x="189" y="338"/>
                    </a:cubicBezTo>
                    <a:close/>
                    <a:moveTo>
                      <a:pt x="192" y="342"/>
                    </a:moveTo>
                    <a:cubicBezTo>
                      <a:pt x="193" y="342"/>
                      <a:pt x="193" y="342"/>
                      <a:pt x="194" y="342"/>
                    </a:cubicBezTo>
                    <a:cubicBezTo>
                      <a:pt x="194" y="346"/>
                      <a:pt x="191" y="349"/>
                      <a:pt x="189" y="349"/>
                    </a:cubicBezTo>
                    <a:cubicBezTo>
                      <a:pt x="188" y="346"/>
                      <a:pt x="192" y="344"/>
                      <a:pt x="192" y="342"/>
                    </a:cubicBezTo>
                    <a:close/>
                    <a:moveTo>
                      <a:pt x="193" y="349"/>
                    </a:moveTo>
                    <a:cubicBezTo>
                      <a:pt x="194" y="349"/>
                      <a:pt x="193" y="351"/>
                      <a:pt x="194" y="352"/>
                    </a:cubicBezTo>
                    <a:cubicBezTo>
                      <a:pt x="193" y="352"/>
                      <a:pt x="193" y="351"/>
                      <a:pt x="192" y="351"/>
                    </a:cubicBezTo>
                    <a:cubicBezTo>
                      <a:pt x="192" y="350"/>
                      <a:pt x="193" y="350"/>
                      <a:pt x="193" y="349"/>
                    </a:cubicBezTo>
                    <a:close/>
                    <a:moveTo>
                      <a:pt x="194" y="393"/>
                    </a:moveTo>
                    <a:cubicBezTo>
                      <a:pt x="193" y="393"/>
                      <a:pt x="193" y="391"/>
                      <a:pt x="192" y="391"/>
                    </a:cubicBezTo>
                    <a:cubicBezTo>
                      <a:pt x="192" y="391"/>
                      <a:pt x="193" y="391"/>
                      <a:pt x="193" y="391"/>
                    </a:cubicBezTo>
                    <a:cubicBezTo>
                      <a:pt x="194" y="390"/>
                      <a:pt x="195" y="392"/>
                      <a:pt x="194" y="393"/>
                    </a:cubicBezTo>
                    <a:close/>
                    <a:moveTo>
                      <a:pt x="193" y="397"/>
                    </a:moveTo>
                    <a:cubicBezTo>
                      <a:pt x="194" y="397"/>
                      <a:pt x="194" y="398"/>
                      <a:pt x="195" y="398"/>
                    </a:cubicBezTo>
                    <a:cubicBezTo>
                      <a:pt x="195" y="399"/>
                      <a:pt x="194" y="399"/>
                      <a:pt x="194" y="400"/>
                    </a:cubicBezTo>
                    <a:cubicBezTo>
                      <a:pt x="194" y="399"/>
                      <a:pt x="192" y="398"/>
                      <a:pt x="193" y="397"/>
                    </a:cubicBezTo>
                    <a:close/>
                    <a:moveTo>
                      <a:pt x="191" y="279"/>
                    </a:moveTo>
                    <a:cubicBezTo>
                      <a:pt x="192" y="279"/>
                      <a:pt x="194" y="280"/>
                      <a:pt x="195" y="282"/>
                    </a:cubicBezTo>
                    <a:cubicBezTo>
                      <a:pt x="193" y="281"/>
                      <a:pt x="192" y="280"/>
                      <a:pt x="191" y="279"/>
                    </a:cubicBezTo>
                    <a:close/>
                    <a:moveTo>
                      <a:pt x="194" y="273"/>
                    </a:moveTo>
                    <a:cubicBezTo>
                      <a:pt x="195" y="274"/>
                      <a:pt x="194" y="276"/>
                      <a:pt x="195" y="277"/>
                    </a:cubicBezTo>
                    <a:cubicBezTo>
                      <a:pt x="192" y="277"/>
                      <a:pt x="193" y="274"/>
                      <a:pt x="194" y="273"/>
                    </a:cubicBezTo>
                    <a:close/>
                    <a:moveTo>
                      <a:pt x="189" y="271"/>
                    </a:moveTo>
                    <a:cubicBezTo>
                      <a:pt x="188" y="269"/>
                      <a:pt x="190" y="267"/>
                      <a:pt x="191" y="264"/>
                    </a:cubicBezTo>
                    <a:cubicBezTo>
                      <a:pt x="193" y="264"/>
                      <a:pt x="193" y="265"/>
                      <a:pt x="193" y="266"/>
                    </a:cubicBezTo>
                    <a:cubicBezTo>
                      <a:pt x="192" y="268"/>
                      <a:pt x="190" y="269"/>
                      <a:pt x="189" y="271"/>
                    </a:cubicBezTo>
                    <a:close/>
                    <a:moveTo>
                      <a:pt x="190" y="250"/>
                    </a:moveTo>
                    <a:cubicBezTo>
                      <a:pt x="191" y="249"/>
                      <a:pt x="191" y="250"/>
                      <a:pt x="192" y="250"/>
                    </a:cubicBezTo>
                    <a:cubicBezTo>
                      <a:pt x="193" y="253"/>
                      <a:pt x="191" y="254"/>
                      <a:pt x="189" y="254"/>
                    </a:cubicBezTo>
                    <a:cubicBezTo>
                      <a:pt x="190" y="253"/>
                      <a:pt x="189" y="251"/>
                      <a:pt x="190" y="250"/>
                    </a:cubicBezTo>
                    <a:close/>
                    <a:moveTo>
                      <a:pt x="190" y="232"/>
                    </a:moveTo>
                    <a:cubicBezTo>
                      <a:pt x="192" y="232"/>
                      <a:pt x="193" y="231"/>
                      <a:pt x="194" y="230"/>
                    </a:cubicBezTo>
                    <a:cubicBezTo>
                      <a:pt x="195" y="230"/>
                      <a:pt x="196" y="230"/>
                      <a:pt x="196" y="232"/>
                    </a:cubicBezTo>
                    <a:cubicBezTo>
                      <a:pt x="195" y="233"/>
                      <a:pt x="194" y="234"/>
                      <a:pt x="194" y="236"/>
                    </a:cubicBezTo>
                    <a:cubicBezTo>
                      <a:pt x="193" y="234"/>
                      <a:pt x="191" y="234"/>
                      <a:pt x="190" y="232"/>
                    </a:cubicBezTo>
                    <a:close/>
                    <a:moveTo>
                      <a:pt x="196" y="220"/>
                    </a:moveTo>
                    <a:cubicBezTo>
                      <a:pt x="195" y="219"/>
                      <a:pt x="194" y="218"/>
                      <a:pt x="194" y="217"/>
                    </a:cubicBezTo>
                    <a:cubicBezTo>
                      <a:pt x="196" y="211"/>
                      <a:pt x="200" y="217"/>
                      <a:pt x="196" y="220"/>
                    </a:cubicBezTo>
                    <a:close/>
                    <a:moveTo>
                      <a:pt x="201" y="330"/>
                    </a:moveTo>
                    <a:cubicBezTo>
                      <a:pt x="203" y="330"/>
                      <a:pt x="202" y="334"/>
                      <a:pt x="203" y="335"/>
                    </a:cubicBezTo>
                    <a:cubicBezTo>
                      <a:pt x="201" y="337"/>
                      <a:pt x="199" y="340"/>
                      <a:pt x="197" y="338"/>
                    </a:cubicBezTo>
                    <a:cubicBezTo>
                      <a:pt x="197" y="334"/>
                      <a:pt x="200" y="333"/>
                      <a:pt x="201" y="330"/>
                    </a:cubicBezTo>
                    <a:close/>
                    <a:moveTo>
                      <a:pt x="199" y="347"/>
                    </a:moveTo>
                    <a:cubicBezTo>
                      <a:pt x="199" y="348"/>
                      <a:pt x="199" y="348"/>
                      <a:pt x="198" y="349"/>
                    </a:cubicBezTo>
                    <a:cubicBezTo>
                      <a:pt x="198" y="349"/>
                      <a:pt x="197" y="348"/>
                      <a:pt x="197" y="347"/>
                    </a:cubicBezTo>
                    <a:cubicBezTo>
                      <a:pt x="198" y="347"/>
                      <a:pt x="198" y="347"/>
                      <a:pt x="199" y="347"/>
                    </a:cubicBezTo>
                    <a:close/>
                    <a:moveTo>
                      <a:pt x="200" y="365"/>
                    </a:moveTo>
                    <a:cubicBezTo>
                      <a:pt x="201" y="366"/>
                      <a:pt x="202" y="365"/>
                      <a:pt x="203" y="366"/>
                    </a:cubicBezTo>
                    <a:cubicBezTo>
                      <a:pt x="203" y="370"/>
                      <a:pt x="201" y="371"/>
                      <a:pt x="199" y="373"/>
                    </a:cubicBezTo>
                    <a:cubicBezTo>
                      <a:pt x="198" y="373"/>
                      <a:pt x="199" y="372"/>
                      <a:pt x="198" y="372"/>
                    </a:cubicBezTo>
                    <a:cubicBezTo>
                      <a:pt x="198" y="369"/>
                      <a:pt x="201" y="368"/>
                      <a:pt x="200" y="365"/>
                    </a:cubicBezTo>
                    <a:close/>
                    <a:moveTo>
                      <a:pt x="200" y="384"/>
                    </a:moveTo>
                    <a:cubicBezTo>
                      <a:pt x="201" y="384"/>
                      <a:pt x="202" y="386"/>
                      <a:pt x="200" y="386"/>
                    </a:cubicBezTo>
                    <a:cubicBezTo>
                      <a:pt x="201" y="385"/>
                      <a:pt x="199" y="385"/>
                      <a:pt x="200" y="384"/>
                    </a:cubicBezTo>
                    <a:close/>
                    <a:moveTo>
                      <a:pt x="201" y="399"/>
                    </a:moveTo>
                    <a:cubicBezTo>
                      <a:pt x="203" y="399"/>
                      <a:pt x="201" y="402"/>
                      <a:pt x="199" y="402"/>
                    </a:cubicBezTo>
                    <a:cubicBezTo>
                      <a:pt x="199" y="401"/>
                      <a:pt x="201" y="401"/>
                      <a:pt x="201" y="399"/>
                    </a:cubicBezTo>
                    <a:close/>
                    <a:moveTo>
                      <a:pt x="202" y="424"/>
                    </a:moveTo>
                    <a:cubicBezTo>
                      <a:pt x="203" y="424"/>
                      <a:pt x="203" y="426"/>
                      <a:pt x="204" y="427"/>
                    </a:cubicBezTo>
                    <a:cubicBezTo>
                      <a:pt x="204" y="428"/>
                      <a:pt x="203" y="427"/>
                      <a:pt x="203" y="429"/>
                    </a:cubicBezTo>
                    <a:cubicBezTo>
                      <a:pt x="202" y="429"/>
                      <a:pt x="202" y="427"/>
                      <a:pt x="200" y="426"/>
                    </a:cubicBezTo>
                    <a:cubicBezTo>
                      <a:pt x="200" y="425"/>
                      <a:pt x="202" y="425"/>
                      <a:pt x="202" y="424"/>
                    </a:cubicBezTo>
                    <a:close/>
                    <a:moveTo>
                      <a:pt x="201" y="433"/>
                    </a:moveTo>
                    <a:cubicBezTo>
                      <a:pt x="203" y="434"/>
                      <a:pt x="203" y="438"/>
                      <a:pt x="205" y="437"/>
                    </a:cubicBezTo>
                    <a:cubicBezTo>
                      <a:pt x="206" y="437"/>
                      <a:pt x="205" y="439"/>
                      <a:pt x="204" y="440"/>
                    </a:cubicBezTo>
                    <a:cubicBezTo>
                      <a:pt x="203" y="438"/>
                      <a:pt x="202" y="436"/>
                      <a:pt x="201" y="434"/>
                    </a:cubicBezTo>
                    <a:cubicBezTo>
                      <a:pt x="201" y="434"/>
                      <a:pt x="201" y="434"/>
                      <a:pt x="201" y="433"/>
                    </a:cubicBezTo>
                    <a:close/>
                    <a:moveTo>
                      <a:pt x="203" y="454"/>
                    </a:moveTo>
                    <a:cubicBezTo>
                      <a:pt x="204" y="454"/>
                      <a:pt x="205" y="455"/>
                      <a:pt x="204" y="456"/>
                    </a:cubicBezTo>
                    <a:cubicBezTo>
                      <a:pt x="203" y="456"/>
                      <a:pt x="203" y="454"/>
                      <a:pt x="203" y="454"/>
                    </a:cubicBezTo>
                    <a:close/>
                    <a:moveTo>
                      <a:pt x="207" y="475"/>
                    </a:moveTo>
                    <a:cubicBezTo>
                      <a:pt x="207" y="476"/>
                      <a:pt x="206" y="479"/>
                      <a:pt x="204" y="478"/>
                    </a:cubicBezTo>
                    <a:cubicBezTo>
                      <a:pt x="205" y="477"/>
                      <a:pt x="206" y="475"/>
                      <a:pt x="207" y="475"/>
                    </a:cubicBezTo>
                    <a:close/>
                    <a:moveTo>
                      <a:pt x="206" y="486"/>
                    </a:moveTo>
                    <a:cubicBezTo>
                      <a:pt x="207" y="487"/>
                      <a:pt x="208" y="487"/>
                      <a:pt x="208" y="489"/>
                    </a:cubicBezTo>
                    <a:cubicBezTo>
                      <a:pt x="207" y="489"/>
                      <a:pt x="207" y="489"/>
                      <a:pt x="207" y="489"/>
                    </a:cubicBezTo>
                    <a:cubicBezTo>
                      <a:pt x="206" y="490"/>
                      <a:pt x="206" y="489"/>
                      <a:pt x="205" y="489"/>
                    </a:cubicBezTo>
                    <a:cubicBezTo>
                      <a:pt x="205" y="487"/>
                      <a:pt x="206" y="487"/>
                      <a:pt x="206" y="486"/>
                    </a:cubicBezTo>
                    <a:close/>
                    <a:moveTo>
                      <a:pt x="206" y="459"/>
                    </a:moveTo>
                    <a:cubicBezTo>
                      <a:pt x="207" y="459"/>
                      <a:pt x="208" y="460"/>
                      <a:pt x="209" y="461"/>
                    </a:cubicBezTo>
                    <a:cubicBezTo>
                      <a:pt x="209" y="461"/>
                      <a:pt x="208" y="462"/>
                      <a:pt x="208" y="462"/>
                    </a:cubicBezTo>
                    <a:cubicBezTo>
                      <a:pt x="207" y="462"/>
                      <a:pt x="205" y="460"/>
                      <a:pt x="206" y="459"/>
                    </a:cubicBezTo>
                    <a:close/>
                    <a:moveTo>
                      <a:pt x="208" y="471"/>
                    </a:moveTo>
                    <a:cubicBezTo>
                      <a:pt x="210" y="471"/>
                      <a:pt x="210" y="472"/>
                      <a:pt x="210" y="473"/>
                    </a:cubicBezTo>
                    <a:cubicBezTo>
                      <a:pt x="210" y="474"/>
                      <a:pt x="209" y="473"/>
                      <a:pt x="209" y="474"/>
                    </a:cubicBezTo>
                    <a:cubicBezTo>
                      <a:pt x="207" y="474"/>
                      <a:pt x="208" y="472"/>
                      <a:pt x="208" y="471"/>
                    </a:cubicBezTo>
                    <a:close/>
                    <a:moveTo>
                      <a:pt x="210" y="490"/>
                    </a:moveTo>
                    <a:cubicBezTo>
                      <a:pt x="210" y="491"/>
                      <a:pt x="210" y="494"/>
                      <a:pt x="208" y="494"/>
                    </a:cubicBezTo>
                    <a:cubicBezTo>
                      <a:pt x="207" y="492"/>
                      <a:pt x="208" y="491"/>
                      <a:pt x="210" y="490"/>
                    </a:cubicBezTo>
                    <a:close/>
                    <a:moveTo>
                      <a:pt x="209" y="482"/>
                    </a:moveTo>
                    <a:cubicBezTo>
                      <a:pt x="211" y="481"/>
                      <a:pt x="210" y="483"/>
                      <a:pt x="211" y="483"/>
                    </a:cubicBezTo>
                    <a:cubicBezTo>
                      <a:pt x="211" y="484"/>
                      <a:pt x="211" y="484"/>
                      <a:pt x="211" y="485"/>
                    </a:cubicBezTo>
                    <a:cubicBezTo>
                      <a:pt x="209" y="485"/>
                      <a:pt x="208" y="483"/>
                      <a:pt x="209" y="482"/>
                    </a:cubicBezTo>
                    <a:close/>
                    <a:moveTo>
                      <a:pt x="210" y="461"/>
                    </a:moveTo>
                    <a:cubicBezTo>
                      <a:pt x="208" y="459"/>
                      <a:pt x="208" y="455"/>
                      <a:pt x="210" y="453"/>
                    </a:cubicBezTo>
                    <a:cubicBezTo>
                      <a:pt x="213" y="454"/>
                      <a:pt x="212" y="458"/>
                      <a:pt x="210" y="461"/>
                    </a:cubicBezTo>
                    <a:close/>
                    <a:moveTo>
                      <a:pt x="209" y="430"/>
                    </a:moveTo>
                    <a:cubicBezTo>
                      <a:pt x="209" y="428"/>
                      <a:pt x="207" y="429"/>
                      <a:pt x="207" y="427"/>
                    </a:cubicBezTo>
                    <a:cubicBezTo>
                      <a:pt x="207" y="425"/>
                      <a:pt x="210" y="425"/>
                      <a:pt x="210" y="423"/>
                    </a:cubicBezTo>
                    <a:cubicBezTo>
                      <a:pt x="212" y="425"/>
                      <a:pt x="212" y="429"/>
                      <a:pt x="209" y="430"/>
                    </a:cubicBezTo>
                    <a:close/>
                    <a:moveTo>
                      <a:pt x="208" y="173"/>
                    </a:moveTo>
                    <a:cubicBezTo>
                      <a:pt x="207" y="173"/>
                      <a:pt x="207" y="171"/>
                      <a:pt x="206" y="171"/>
                    </a:cubicBezTo>
                    <a:cubicBezTo>
                      <a:pt x="207" y="166"/>
                      <a:pt x="212" y="171"/>
                      <a:pt x="208" y="173"/>
                    </a:cubicBezTo>
                    <a:close/>
                    <a:moveTo>
                      <a:pt x="207" y="196"/>
                    </a:moveTo>
                    <a:cubicBezTo>
                      <a:pt x="209" y="197"/>
                      <a:pt x="210" y="203"/>
                      <a:pt x="206" y="202"/>
                    </a:cubicBezTo>
                    <a:cubicBezTo>
                      <a:pt x="206" y="200"/>
                      <a:pt x="206" y="198"/>
                      <a:pt x="206" y="196"/>
                    </a:cubicBezTo>
                    <a:cubicBezTo>
                      <a:pt x="206" y="196"/>
                      <a:pt x="207" y="196"/>
                      <a:pt x="207" y="196"/>
                    </a:cubicBezTo>
                    <a:close/>
                    <a:moveTo>
                      <a:pt x="205" y="145"/>
                    </a:move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7" y="144"/>
                      <a:pt x="206" y="145"/>
                      <a:pt x="208" y="145"/>
                    </a:cubicBezTo>
                    <a:cubicBezTo>
                      <a:pt x="207" y="146"/>
                      <a:pt x="207" y="146"/>
                      <a:pt x="207" y="147"/>
                    </a:cubicBezTo>
                    <a:cubicBezTo>
                      <a:pt x="206" y="146"/>
                      <a:pt x="207" y="144"/>
                      <a:pt x="205" y="145"/>
                    </a:cubicBezTo>
                    <a:close/>
                    <a:moveTo>
                      <a:pt x="205" y="165"/>
                    </a:moveTo>
                    <a:cubicBezTo>
                      <a:pt x="204" y="166"/>
                      <a:pt x="204" y="164"/>
                      <a:pt x="204" y="163"/>
                    </a:cubicBezTo>
                    <a:cubicBezTo>
                      <a:pt x="205" y="163"/>
                      <a:pt x="205" y="164"/>
                      <a:pt x="205" y="165"/>
                    </a:cubicBezTo>
                    <a:close/>
                    <a:moveTo>
                      <a:pt x="205" y="186"/>
                    </a:moveTo>
                    <a:cubicBezTo>
                      <a:pt x="204" y="186"/>
                      <a:pt x="204" y="185"/>
                      <a:pt x="202" y="185"/>
                    </a:cubicBezTo>
                    <a:cubicBezTo>
                      <a:pt x="202" y="184"/>
                      <a:pt x="203" y="184"/>
                      <a:pt x="203" y="183"/>
                    </a:cubicBezTo>
                    <a:cubicBezTo>
                      <a:pt x="205" y="183"/>
                      <a:pt x="205" y="184"/>
                      <a:pt x="205" y="186"/>
                    </a:cubicBezTo>
                    <a:close/>
                    <a:moveTo>
                      <a:pt x="201" y="142"/>
                    </a:moveTo>
                    <a:cubicBezTo>
                      <a:pt x="200" y="140"/>
                      <a:pt x="199" y="139"/>
                      <a:pt x="197" y="138"/>
                    </a:cubicBezTo>
                    <a:cubicBezTo>
                      <a:pt x="200" y="134"/>
                      <a:pt x="202" y="137"/>
                      <a:pt x="203" y="140"/>
                    </a:cubicBezTo>
                    <a:cubicBezTo>
                      <a:pt x="203" y="142"/>
                      <a:pt x="202" y="142"/>
                      <a:pt x="201" y="142"/>
                    </a:cubicBezTo>
                    <a:close/>
                    <a:moveTo>
                      <a:pt x="194" y="135"/>
                    </a:moveTo>
                    <a:cubicBezTo>
                      <a:pt x="194" y="134"/>
                      <a:pt x="194" y="132"/>
                      <a:pt x="192" y="133"/>
                    </a:cubicBezTo>
                    <a:cubicBezTo>
                      <a:pt x="192" y="131"/>
                      <a:pt x="194" y="130"/>
                      <a:pt x="195" y="129"/>
                    </a:cubicBezTo>
                    <a:cubicBezTo>
                      <a:pt x="196" y="129"/>
                      <a:pt x="196" y="131"/>
                      <a:pt x="197" y="131"/>
                    </a:cubicBezTo>
                    <a:cubicBezTo>
                      <a:pt x="197" y="133"/>
                      <a:pt x="196" y="134"/>
                      <a:pt x="194" y="135"/>
                    </a:cubicBezTo>
                    <a:close/>
                    <a:moveTo>
                      <a:pt x="189" y="128"/>
                    </a:moveTo>
                    <a:cubicBezTo>
                      <a:pt x="189" y="127"/>
                      <a:pt x="188" y="127"/>
                      <a:pt x="188" y="126"/>
                    </a:cubicBezTo>
                    <a:cubicBezTo>
                      <a:pt x="188" y="124"/>
                      <a:pt x="190" y="123"/>
                      <a:pt x="191" y="122"/>
                    </a:cubicBezTo>
                    <a:cubicBezTo>
                      <a:pt x="194" y="124"/>
                      <a:pt x="193" y="128"/>
                      <a:pt x="189" y="128"/>
                    </a:cubicBezTo>
                    <a:close/>
                    <a:moveTo>
                      <a:pt x="190" y="139"/>
                    </a:moveTo>
                    <a:cubicBezTo>
                      <a:pt x="189" y="139"/>
                      <a:pt x="189" y="140"/>
                      <a:pt x="187" y="139"/>
                    </a:cubicBezTo>
                    <a:cubicBezTo>
                      <a:pt x="187" y="136"/>
                      <a:pt x="191" y="135"/>
                      <a:pt x="190" y="139"/>
                    </a:cubicBezTo>
                    <a:close/>
                    <a:moveTo>
                      <a:pt x="188" y="157"/>
                    </a:moveTo>
                    <a:cubicBezTo>
                      <a:pt x="187" y="158"/>
                      <a:pt x="185" y="156"/>
                      <a:pt x="185" y="155"/>
                    </a:cubicBezTo>
                    <a:cubicBezTo>
                      <a:pt x="185" y="154"/>
                      <a:pt x="187" y="156"/>
                      <a:pt x="188" y="157"/>
                    </a:cubicBezTo>
                    <a:close/>
                    <a:moveTo>
                      <a:pt x="183" y="143"/>
                    </a:moveTo>
                    <a:cubicBezTo>
                      <a:pt x="184" y="142"/>
                      <a:pt x="185" y="141"/>
                      <a:pt x="186" y="142"/>
                    </a:cubicBezTo>
                    <a:cubicBezTo>
                      <a:pt x="185" y="143"/>
                      <a:pt x="184" y="144"/>
                      <a:pt x="183" y="143"/>
                    </a:cubicBezTo>
                    <a:close/>
                    <a:moveTo>
                      <a:pt x="183" y="134"/>
                    </a:moveTo>
                    <a:cubicBezTo>
                      <a:pt x="182" y="134"/>
                      <a:pt x="182" y="134"/>
                      <a:pt x="181" y="133"/>
                    </a:cubicBezTo>
                    <a:cubicBezTo>
                      <a:pt x="182" y="132"/>
                      <a:pt x="183" y="131"/>
                      <a:pt x="184" y="130"/>
                    </a:cubicBezTo>
                    <a:cubicBezTo>
                      <a:pt x="185" y="130"/>
                      <a:pt x="185" y="130"/>
                      <a:pt x="186" y="130"/>
                    </a:cubicBezTo>
                    <a:cubicBezTo>
                      <a:pt x="186" y="133"/>
                      <a:pt x="185" y="133"/>
                      <a:pt x="183" y="134"/>
                    </a:cubicBezTo>
                    <a:close/>
                    <a:moveTo>
                      <a:pt x="183" y="157"/>
                    </a:moveTo>
                    <a:cubicBezTo>
                      <a:pt x="183" y="158"/>
                      <a:pt x="185" y="158"/>
                      <a:pt x="185" y="160"/>
                    </a:cubicBezTo>
                    <a:cubicBezTo>
                      <a:pt x="183" y="161"/>
                      <a:pt x="183" y="160"/>
                      <a:pt x="181" y="159"/>
                    </a:cubicBezTo>
                    <a:cubicBezTo>
                      <a:pt x="181" y="158"/>
                      <a:pt x="182" y="158"/>
                      <a:pt x="183" y="157"/>
                    </a:cubicBezTo>
                    <a:close/>
                    <a:moveTo>
                      <a:pt x="183" y="168"/>
                    </a:moveTo>
                    <a:cubicBezTo>
                      <a:pt x="183" y="170"/>
                      <a:pt x="181" y="169"/>
                      <a:pt x="181" y="171"/>
                    </a:cubicBezTo>
                    <a:cubicBezTo>
                      <a:pt x="179" y="171"/>
                      <a:pt x="179" y="169"/>
                      <a:pt x="178" y="168"/>
                    </a:cubicBezTo>
                    <a:cubicBezTo>
                      <a:pt x="180" y="167"/>
                      <a:pt x="182" y="165"/>
                      <a:pt x="183" y="168"/>
                    </a:cubicBezTo>
                    <a:close/>
                    <a:moveTo>
                      <a:pt x="180" y="164"/>
                    </a:moveTo>
                    <a:cubicBezTo>
                      <a:pt x="179" y="165"/>
                      <a:pt x="179" y="166"/>
                      <a:pt x="177" y="166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76" y="165"/>
                      <a:pt x="176" y="164"/>
                      <a:pt x="176" y="164"/>
                    </a:cubicBezTo>
                    <a:cubicBezTo>
                      <a:pt x="178" y="163"/>
                      <a:pt x="179" y="162"/>
                      <a:pt x="180" y="164"/>
                    </a:cubicBezTo>
                    <a:close/>
                    <a:moveTo>
                      <a:pt x="176" y="153"/>
                    </a:moveTo>
                    <a:cubicBezTo>
                      <a:pt x="177" y="152"/>
                      <a:pt x="178" y="153"/>
                      <a:pt x="178" y="151"/>
                    </a:cubicBezTo>
                    <a:cubicBezTo>
                      <a:pt x="179" y="152"/>
                      <a:pt x="179" y="154"/>
                      <a:pt x="181" y="154"/>
                    </a:cubicBezTo>
                    <a:cubicBezTo>
                      <a:pt x="180" y="156"/>
                      <a:pt x="179" y="156"/>
                      <a:pt x="177" y="156"/>
                    </a:cubicBezTo>
                    <a:cubicBezTo>
                      <a:pt x="177" y="155"/>
                      <a:pt x="177" y="154"/>
                      <a:pt x="176" y="153"/>
                    </a:cubicBezTo>
                    <a:close/>
                    <a:moveTo>
                      <a:pt x="178" y="173"/>
                    </a:moveTo>
                    <a:cubicBezTo>
                      <a:pt x="177" y="173"/>
                      <a:pt x="176" y="172"/>
                      <a:pt x="176" y="170"/>
                    </a:cubicBezTo>
                    <a:cubicBezTo>
                      <a:pt x="178" y="170"/>
                      <a:pt x="178" y="172"/>
                      <a:pt x="178" y="173"/>
                    </a:cubicBezTo>
                    <a:close/>
                    <a:moveTo>
                      <a:pt x="178" y="180"/>
                    </a:moveTo>
                    <a:cubicBezTo>
                      <a:pt x="179" y="180"/>
                      <a:pt x="179" y="181"/>
                      <a:pt x="179" y="181"/>
                    </a:cubicBezTo>
                    <a:cubicBezTo>
                      <a:pt x="178" y="183"/>
                      <a:pt x="177" y="186"/>
                      <a:pt x="175" y="185"/>
                    </a:cubicBezTo>
                    <a:cubicBezTo>
                      <a:pt x="175" y="183"/>
                      <a:pt x="177" y="182"/>
                      <a:pt x="178" y="180"/>
                    </a:cubicBezTo>
                    <a:close/>
                    <a:moveTo>
                      <a:pt x="174" y="150"/>
                    </a:moveTo>
                    <a:cubicBezTo>
                      <a:pt x="172" y="149"/>
                      <a:pt x="173" y="146"/>
                      <a:pt x="176" y="146"/>
                    </a:cubicBezTo>
                    <a:cubicBezTo>
                      <a:pt x="176" y="149"/>
                      <a:pt x="174" y="148"/>
                      <a:pt x="174" y="150"/>
                    </a:cubicBezTo>
                    <a:close/>
                    <a:moveTo>
                      <a:pt x="174" y="142"/>
                    </a:moveTo>
                    <a:cubicBezTo>
                      <a:pt x="175" y="144"/>
                      <a:pt x="173" y="146"/>
                      <a:pt x="171" y="146"/>
                    </a:cubicBezTo>
                    <a:cubicBezTo>
                      <a:pt x="172" y="144"/>
                      <a:pt x="173" y="143"/>
                      <a:pt x="174" y="142"/>
                    </a:cubicBezTo>
                    <a:close/>
                    <a:moveTo>
                      <a:pt x="173" y="136"/>
                    </a:moveTo>
                    <a:cubicBezTo>
                      <a:pt x="173" y="135"/>
                      <a:pt x="174" y="134"/>
                      <a:pt x="173" y="134"/>
                    </a:cubicBezTo>
                    <a:cubicBezTo>
                      <a:pt x="174" y="133"/>
                      <a:pt x="175" y="135"/>
                      <a:pt x="175" y="136"/>
                    </a:cubicBezTo>
                    <a:cubicBezTo>
                      <a:pt x="174" y="137"/>
                      <a:pt x="173" y="137"/>
                      <a:pt x="173" y="136"/>
                    </a:cubicBezTo>
                    <a:close/>
                    <a:moveTo>
                      <a:pt x="166" y="134"/>
                    </a:moveTo>
                    <a:cubicBezTo>
                      <a:pt x="167" y="133"/>
                      <a:pt x="167" y="134"/>
                      <a:pt x="168" y="135"/>
                    </a:cubicBezTo>
                    <a:cubicBezTo>
                      <a:pt x="168" y="139"/>
                      <a:pt x="163" y="137"/>
                      <a:pt x="166" y="134"/>
                    </a:cubicBezTo>
                    <a:close/>
                    <a:moveTo>
                      <a:pt x="166" y="165"/>
                    </a:moveTo>
                    <a:cubicBezTo>
                      <a:pt x="167" y="167"/>
                      <a:pt x="168" y="167"/>
                      <a:pt x="169" y="169"/>
                    </a:cubicBezTo>
                    <a:cubicBezTo>
                      <a:pt x="168" y="171"/>
                      <a:pt x="166" y="172"/>
                      <a:pt x="165" y="174"/>
                    </a:cubicBezTo>
                    <a:cubicBezTo>
                      <a:pt x="163" y="174"/>
                      <a:pt x="165" y="170"/>
                      <a:pt x="162" y="170"/>
                    </a:cubicBezTo>
                    <a:cubicBezTo>
                      <a:pt x="164" y="169"/>
                      <a:pt x="164" y="166"/>
                      <a:pt x="166" y="165"/>
                    </a:cubicBezTo>
                    <a:close/>
                    <a:moveTo>
                      <a:pt x="162" y="149"/>
                    </a:moveTo>
                    <a:cubicBezTo>
                      <a:pt x="162" y="147"/>
                      <a:pt x="165" y="147"/>
                      <a:pt x="165" y="149"/>
                    </a:cubicBezTo>
                    <a:cubicBezTo>
                      <a:pt x="164" y="150"/>
                      <a:pt x="163" y="149"/>
                      <a:pt x="162" y="149"/>
                    </a:cubicBezTo>
                    <a:close/>
                    <a:moveTo>
                      <a:pt x="163" y="163"/>
                    </a:moveTo>
                    <a:cubicBezTo>
                      <a:pt x="162" y="164"/>
                      <a:pt x="162" y="166"/>
                      <a:pt x="160" y="166"/>
                    </a:cubicBezTo>
                    <a:cubicBezTo>
                      <a:pt x="159" y="166"/>
                      <a:pt x="159" y="165"/>
                      <a:pt x="159" y="165"/>
                    </a:cubicBezTo>
                    <a:cubicBezTo>
                      <a:pt x="159" y="162"/>
                      <a:pt x="162" y="160"/>
                      <a:pt x="163" y="163"/>
                    </a:cubicBezTo>
                    <a:close/>
                    <a:moveTo>
                      <a:pt x="159" y="173"/>
                    </a:moveTo>
                    <a:cubicBezTo>
                      <a:pt x="161" y="174"/>
                      <a:pt x="162" y="176"/>
                      <a:pt x="163" y="178"/>
                    </a:cubicBezTo>
                    <a:cubicBezTo>
                      <a:pt x="162" y="178"/>
                      <a:pt x="161" y="180"/>
                      <a:pt x="160" y="179"/>
                    </a:cubicBezTo>
                    <a:cubicBezTo>
                      <a:pt x="160" y="178"/>
                      <a:pt x="159" y="177"/>
                      <a:pt x="157" y="177"/>
                    </a:cubicBezTo>
                    <a:cubicBezTo>
                      <a:pt x="157" y="175"/>
                      <a:pt x="159" y="175"/>
                      <a:pt x="159" y="173"/>
                    </a:cubicBezTo>
                    <a:close/>
                    <a:moveTo>
                      <a:pt x="154" y="160"/>
                    </a:moveTo>
                    <a:cubicBezTo>
                      <a:pt x="154" y="158"/>
                      <a:pt x="156" y="157"/>
                      <a:pt x="157" y="156"/>
                    </a:cubicBezTo>
                    <a:cubicBezTo>
                      <a:pt x="157" y="156"/>
                      <a:pt x="158" y="156"/>
                      <a:pt x="158" y="157"/>
                    </a:cubicBezTo>
                    <a:cubicBezTo>
                      <a:pt x="158" y="159"/>
                      <a:pt x="156" y="161"/>
                      <a:pt x="154" y="160"/>
                    </a:cubicBezTo>
                    <a:close/>
                    <a:moveTo>
                      <a:pt x="157" y="171"/>
                    </a:moveTo>
                    <a:cubicBezTo>
                      <a:pt x="156" y="173"/>
                      <a:pt x="155" y="173"/>
                      <a:pt x="154" y="175"/>
                    </a:cubicBezTo>
                    <a:cubicBezTo>
                      <a:pt x="152" y="175"/>
                      <a:pt x="152" y="174"/>
                      <a:pt x="152" y="173"/>
                    </a:cubicBezTo>
                    <a:cubicBezTo>
                      <a:pt x="153" y="171"/>
                      <a:pt x="154" y="172"/>
                      <a:pt x="154" y="173"/>
                    </a:cubicBezTo>
                    <a:cubicBezTo>
                      <a:pt x="154" y="172"/>
                      <a:pt x="153" y="170"/>
                      <a:pt x="154" y="169"/>
                    </a:cubicBezTo>
                    <a:cubicBezTo>
                      <a:pt x="156" y="169"/>
                      <a:pt x="156" y="170"/>
                      <a:pt x="157" y="171"/>
                    </a:cubicBezTo>
                    <a:close/>
                    <a:moveTo>
                      <a:pt x="154" y="140"/>
                    </a:moveTo>
                    <a:cubicBezTo>
                      <a:pt x="152" y="139"/>
                      <a:pt x="151" y="138"/>
                      <a:pt x="151" y="136"/>
                    </a:cubicBezTo>
                    <a:cubicBezTo>
                      <a:pt x="153" y="135"/>
                      <a:pt x="155" y="138"/>
                      <a:pt x="154" y="140"/>
                    </a:cubicBezTo>
                    <a:close/>
                    <a:moveTo>
                      <a:pt x="152" y="143"/>
                    </a:moveTo>
                    <a:cubicBezTo>
                      <a:pt x="151" y="142"/>
                      <a:pt x="151" y="143"/>
                      <a:pt x="151" y="144"/>
                    </a:cubicBezTo>
                    <a:cubicBezTo>
                      <a:pt x="150" y="143"/>
                      <a:pt x="150" y="142"/>
                      <a:pt x="148" y="142"/>
                    </a:cubicBezTo>
                    <a:cubicBezTo>
                      <a:pt x="148" y="140"/>
                      <a:pt x="148" y="140"/>
                      <a:pt x="149" y="139"/>
                    </a:cubicBezTo>
                    <a:cubicBezTo>
                      <a:pt x="151" y="140"/>
                      <a:pt x="151" y="141"/>
                      <a:pt x="152" y="143"/>
                    </a:cubicBezTo>
                    <a:close/>
                    <a:moveTo>
                      <a:pt x="148" y="146"/>
                    </a:moveTo>
                    <a:cubicBezTo>
                      <a:pt x="148" y="147"/>
                      <a:pt x="147" y="147"/>
                      <a:pt x="147" y="148"/>
                    </a:cubicBezTo>
                    <a:cubicBezTo>
                      <a:pt x="145" y="147"/>
                      <a:pt x="144" y="145"/>
                      <a:pt x="146" y="144"/>
                    </a:cubicBezTo>
                    <a:cubicBezTo>
                      <a:pt x="147" y="144"/>
                      <a:pt x="147" y="146"/>
                      <a:pt x="148" y="146"/>
                    </a:cubicBezTo>
                    <a:close/>
                    <a:moveTo>
                      <a:pt x="145" y="138"/>
                    </a:moveTo>
                    <a:cubicBezTo>
                      <a:pt x="144" y="136"/>
                      <a:pt x="146" y="135"/>
                      <a:pt x="147" y="134"/>
                    </a:cubicBezTo>
                    <a:cubicBezTo>
                      <a:pt x="148" y="135"/>
                      <a:pt x="147" y="138"/>
                      <a:pt x="145" y="138"/>
                    </a:cubicBezTo>
                    <a:close/>
                    <a:moveTo>
                      <a:pt x="143" y="135"/>
                    </a:moveTo>
                    <a:cubicBezTo>
                      <a:pt x="143" y="133"/>
                      <a:pt x="144" y="132"/>
                      <a:pt x="145" y="131"/>
                    </a:cubicBezTo>
                    <a:cubicBezTo>
                      <a:pt x="146" y="133"/>
                      <a:pt x="144" y="135"/>
                      <a:pt x="143" y="135"/>
                    </a:cubicBezTo>
                    <a:close/>
                    <a:moveTo>
                      <a:pt x="143" y="142"/>
                    </a:moveTo>
                    <a:cubicBezTo>
                      <a:pt x="142" y="141"/>
                      <a:pt x="141" y="140"/>
                      <a:pt x="142" y="139"/>
                    </a:cubicBezTo>
                    <a:cubicBezTo>
                      <a:pt x="143" y="140"/>
                      <a:pt x="144" y="141"/>
                      <a:pt x="143" y="142"/>
                    </a:cubicBezTo>
                    <a:close/>
                    <a:moveTo>
                      <a:pt x="145" y="184"/>
                    </a:moveTo>
                    <a:cubicBezTo>
                      <a:pt x="144" y="186"/>
                      <a:pt x="143" y="188"/>
                      <a:pt x="141" y="189"/>
                    </a:cubicBezTo>
                    <a:cubicBezTo>
                      <a:pt x="141" y="188"/>
                      <a:pt x="141" y="188"/>
                      <a:pt x="140" y="188"/>
                    </a:cubicBezTo>
                    <a:cubicBezTo>
                      <a:pt x="141" y="186"/>
                      <a:pt x="143" y="182"/>
                      <a:pt x="145" y="184"/>
                    </a:cubicBezTo>
                    <a:close/>
                    <a:moveTo>
                      <a:pt x="135" y="153"/>
                    </a:moveTo>
                    <a:cubicBezTo>
                      <a:pt x="134" y="154"/>
                      <a:pt x="133" y="153"/>
                      <a:pt x="132" y="152"/>
                    </a:cubicBezTo>
                    <a:cubicBezTo>
                      <a:pt x="133" y="149"/>
                      <a:pt x="135" y="149"/>
                      <a:pt x="136" y="148"/>
                    </a:cubicBezTo>
                    <a:cubicBezTo>
                      <a:pt x="137" y="148"/>
                      <a:pt x="137" y="149"/>
                      <a:pt x="138" y="149"/>
                    </a:cubicBezTo>
                    <a:cubicBezTo>
                      <a:pt x="137" y="151"/>
                      <a:pt x="136" y="152"/>
                      <a:pt x="135" y="153"/>
                    </a:cubicBezTo>
                    <a:close/>
                    <a:moveTo>
                      <a:pt x="133" y="139"/>
                    </a:moveTo>
                    <a:cubicBezTo>
                      <a:pt x="134" y="139"/>
                      <a:pt x="134" y="136"/>
                      <a:pt x="136" y="136"/>
                    </a:cubicBezTo>
                    <a:cubicBezTo>
                      <a:pt x="136" y="138"/>
                      <a:pt x="135" y="141"/>
                      <a:pt x="133" y="139"/>
                    </a:cubicBezTo>
                    <a:close/>
                    <a:moveTo>
                      <a:pt x="132" y="138"/>
                    </a:moveTo>
                    <a:cubicBezTo>
                      <a:pt x="130" y="138"/>
                      <a:pt x="131" y="136"/>
                      <a:pt x="130" y="136"/>
                    </a:cubicBezTo>
                    <a:cubicBezTo>
                      <a:pt x="130" y="134"/>
                      <a:pt x="133" y="134"/>
                      <a:pt x="133" y="131"/>
                    </a:cubicBezTo>
                    <a:cubicBezTo>
                      <a:pt x="133" y="131"/>
                      <a:pt x="133" y="131"/>
                      <a:pt x="134" y="131"/>
                    </a:cubicBezTo>
                    <a:cubicBezTo>
                      <a:pt x="136" y="134"/>
                      <a:pt x="133" y="136"/>
                      <a:pt x="132" y="138"/>
                    </a:cubicBezTo>
                    <a:close/>
                    <a:moveTo>
                      <a:pt x="130" y="143"/>
                    </a:moveTo>
                    <a:cubicBezTo>
                      <a:pt x="133" y="144"/>
                      <a:pt x="129" y="146"/>
                      <a:pt x="129" y="147"/>
                    </a:cubicBezTo>
                    <a:cubicBezTo>
                      <a:pt x="125" y="146"/>
                      <a:pt x="129" y="144"/>
                      <a:pt x="130" y="143"/>
                    </a:cubicBezTo>
                    <a:close/>
                    <a:moveTo>
                      <a:pt x="126" y="144"/>
                    </a:moveTo>
                    <a:cubicBezTo>
                      <a:pt x="126" y="144"/>
                      <a:pt x="125" y="144"/>
                      <a:pt x="125" y="144"/>
                    </a:cubicBezTo>
                    <a:cubicBezTo>
                      <a:pt x="124" y="141"/>
                      <a:pt x="126" y="141"/>
                      <a:pt x="127" y="139"/>
                    </a:cubicBezTo>
                    <a:cubicBezTo>
                      <a:pt x="128" y="139"/>
                      <a:pt x="128" y="140"/>
                      <a:pt x="129" y="140"/>
                    </a:cubicBezTo>
                    <a:cubicBezTo>
                      <a:pt x="128" y="142"/>
                      <a:pt x="127" y="143"/>
                      <a:pt x="126" y="144"/>
                    </a:cubicBezTo>
                    <a:close/>
                    <a:moveTo>
                      <a:pt x="122" y="140"/>
                    </a:moveTo>
                    <a:cubicBezTo>
                      <a:pt x="120" y="138"/>
                      <a:pt x="123" y="137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5" y="138"/>
                      <a:pt x="123" y="138"/>
                      <a:pt x="122" y="140"/>
                    </a:cubicBezTo>
                    <a:close/>
                    <a:moveTo>
                      <a:pt x="123" y="145"/>
                    </a:moveTo>
                    <a:cubicBezTo>
                      <a:pt x="124" y="147"/>
                      <a:pt x="123" y="149"/>
                      <a:pt x="122" y="149"/>
                    </a:cubicBezTo>
                    <a:cubicBezTo>
                      <a:pt x="120" y="149"/>
                      <a:pt x="121" y="145"/>
                      <a:pt x="123" y="145"/>
                    </a:cubicBezTo>
                    <a:close/>
                    <a:moveTo>
                      <a:pt x="121" y="155"/>
                    </a:moveTo>
                    <a:cubicBezTo>
                      <a:pt x="121" y="157"/>
                      <a:pt x="120" y="159"/>
                      <a:pt x="118" y="159"/>
                    </a:cubicBezTo>
                    <a:cubicBezTo>
                      <a:pt x="117" y="157"/>
                      <a:pt x="119" y="157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lose/>
                    <a:moveTo>
                      <a:pt x="118" y="143"/>
                    </a:moveTo>
                    <a:cubicBezTo>
                      <a:pt x="118" y="142"/>
                      <a:pt x="119" y="142"/>
                      <a:pt x="119" y="142"/>
                    </a:cubicBezTo>
                    <a:cubicBezTo>
                      <a:pt x="120" y="142"/>
                      <a:pt x="120" y="142"/>
                      <a:pt x="120" y="144"/>
                    </a:cubicBezTo>
                    <a:cubicBezTo>
                      <a:pt x="119" y="144"/>
                      <a:pt x="119" y="143"/>
                      <a:pt x="118" y="143"/>
                    </a:cubicBezTo>
                    <a:close/>
                    <a:moveTo>
                      <a:pt x="119" y="152"/>
                    </a:moveTo>
                    <a:cubicBezTo>
                      <a:pt x="119" y="154"/>
                      <a:pt x="117" y="155"/>
                      <a:pt x="116" y="156"/>
                    </a:cubicBezTo>
                    <a:cubicBezTo>
                      <a:pt x="115" y="156"/>
                      <a:pt x="116" y="155"/>
                      <a:pt x="115" y="155"/>
                    </a:cubicBezTo>
                    <a:cubicBezTo>
                      <a:pt x="115" y="153"/>
                      <a:pt x="117" y="153"/>
                      <a:pt x="117" y="151"/>
                    </a:cubicBezTo>
                    <a:cubicBezTo>
                      <a:pt x="118" y="151"/>
                      <a:pt x="119" y="152"/>
                      <a:pt x="119" y="152"/>
                    </a:cubicBezTo>
                    <a:close/>
                    <a:moveTo>
                      <a:pt x="113" y="151"/>
                    </a:moveTo>
                    <a:cubicBezTo>
                      <a:pt x="111" y="151"/>
                      <a:pt x="114" y="149"/>
                      <a:pt x="114" y="148"/>
                    </a:cubicBezTo>
                    <a:cubicBezTo>
                      <a:pt x="116" y="149"/>
                      <a:pt x="114" y="150"/>
                      <a:pt x="113" y="151"/>
                    </a:cubicBezTo>
                    <a:close/>
                    <a:moveTo>
                      <a:pt x="111" y="140"/>
                    </a:moveTo>
                    <a:cubicBezTo>
                      <a:pt x="111" y="138"/>
                      <a:pt x="109" y="138"/>
                      <a:pt x="109" y="136"/>
                    </a:cubicBezTo>
                    <a:cubicBezTo>
                      <a:pt x="109" y="136"/>
                      <a:pt x="110" y="136"/>
                      <a:pt x="110" y="135"/>
                    </a:cubicBezTo>
                    <a:cubicBezTo>
                      <a:pt x="111" y="136"/>
                      <a:pt x="113" y="137"/>
                      <a:pt x="113" y="139"/>
                    </a:cubicBezTo>
                    <a:cubicBezTo>
                      <a:pt x="112" y="139"/>
                      <a:pt x="112" y="141"/>
                      <a:pt x="111" y="140"/>
                    </a:cubicBezTo>
                    <a:close/>
                    <a:moveTo>
                      <a:pt x="105" y="162"/>
                    </a:moveTo>
                    <a:cubicBezTo>
                      <a:pt x="105" y="159"/>
                      <a:pt x="107" y="158"/>
                      <a:pt x="107" y="156"/>
                    </a:cubicBezTo>
                    <a:cubicBezTo>
                      <a:pt x="111" y="157"/>
                      <a:pt x="106" y="160"/>
                      <a:pt x="105" y="162"/>
                    </a:cubicBezTo>
                    <a:close/>
                    <a:moveTo>
                      <a:pt x="107" y="202"/>
                    </a:moveTo>
                    <a:cubicBezTo>
                      <a:pt x="108" y="205"/>
                      <a:pt x="104" y="206"/>
                      <a:pt x="105" y="208"/>
                    </a:cubicBezTo>
                    <a:cubicBezTo>
                      <a:pt x="103" y="209"/>
                      <a:pt x="104" y="207"/>
                      <a:pt x="102" y="208"/>
                    </a:cubicBezTo>
                    <a:cubicBezTo>
                      <a:pt x="104" y="206"/>
                      <a:pt x="106" y="205"/>
                      <a:pt x="107" y="202"/>
                    </a:cubicBezTo>
                    <a:close/>
                    <a:moveTo>
                      <a:pt x="104" y="217"/>
                    </a:moveTo>
                    <a:cubicBezTo>
                      <a:pt x="103" y="217"/>
                      <a:pt x="103" y="215"/>
                      <a:pt x="102" y="215"/>
                    </a:cubicBezTo>
                    <a:cubicBezTo>
                      <a:pt x="103" y="214"/>
                      <a:pt x="104" y="217"/>
                      <a:pt x="104" y="217"/>
                    </a:cubicBezTo>
                    <a:close/>
                    <a:moveTo>
                      <a:pt x="105" y="220"/>
                    </a:moveTo>
                    <a:cubicBezTo>
                      <a:pt x="107" y="219"/>
                      <a:pt x="106" y="221"/>
                      <a:pt x="107" y="221"/>
                    </a:cubicBezTo>
                    <a:cubicBezTo>
                      <a:pt x="106" y="223"/>
                      <a:pt x="105" y="224"/>
                      <a:pt x="104" y="226"/>
                    </a:cubicBezTo>
                    <a:cubicBezTo>
                      <a:pt x="103" y="224"/>
                      <a:pt x="105" y="221"/>
                      <a:pt x="105" y="220"/>
                    </a:cubicBezTo>
                    <a:close/>
                    <a:moveTo>
                      <a:pt x="106" y="232"/>
                    </a:moveTo>
                    <a:cubicBezTo>
                      <a:pt x="108" y="233"/>
                      <a:pt x="107" y="235"/>
                      <a:pt x="105" y="235"/>
                    </a:cubicBezTo>
                    <a:cubicBezTo>
                      <a:pt x="104" y="234"/>
                      <a:pt x="106" y="233"/>
                      <a:pt x="106" y="232"/>
                    </a:cubicBezTo>
                    <a:close/>
                    <a:moveTo>
                      <a:pt x="105" y="261"/>
                    </a:moveTo>
                    <a:cubicBezTo>
                      <a:pt x="105" y="261"/>
                      <a:pt x="105" y="261"/>
                      <a:pt x="106" y="261"/>
                    </a:cubicBezTo>
                    <a:cubicBezTo>
                      <a:pt x="105" y="265"/>
                      <a:pt x="109" y="273"/>
                      <a:pt x="106" y="277"/>
                    </a:cubicBezTo>
                    <a:cubicBezTo>
                      <a:pt x="104" y="272"/>
                      <a:pt x="104" y="266"/>
                      <a:pt x="105" y="261"/>
                    </a:cubicBezTo>
                    <a:close/>
                    <a:moveTo>
                      <a:pt x="108" y="280"/>
                    </a:moveTo>
                    <a:cubicBezTo>
                      <a:pt x="110" y="282"/>
                      <a:pt x="110" y="288"/>
                      <a:pt x="108" y="291"/>
                    </a:cubicBezTo>
                    <a:cubicBezTo>
                      <a:pt x="107" y="289"/>
                      <a:pt x="107" y="285"/>
                      <a:pt x="106" y="282"/>
                    </a:cubicBezTo>
                    <a:cubicBezTo>
                      <a:pt x="107" y="281"/>
                      <a:pt x="108" y="281"/>
                      <a:pt x="108" y="280"/>
                    </a:cubicBezTo>
                    <a:close/>
                    <a:moveTo>
                      <a:pt x="111" y="294"/>
                    </a:moveTo>
                    <a:cubicBezTo>
                      <a:pt x="113" y="295"/>
                      <a:pt x="113" y="298"/>
                      <a:pt x="113" y="300"/>
                    </a:cubicBezTo>
                    <a:cubicBezTo>
                      <a:pt x="111" y="299"/>
                      <a:pt x="110" y="297"/>
                      <a:pt x="109" y="295"/>
                    </a:cubicBezTo>
                    <a:cubicBezTo>
                      <a:pt x="110" y="295"/>
                      <a:pt x="111" y="295"/>
                      <a:pt x="111" y="294"/>
                    </a:cubicBezTo>
                    <a:close/>
                    <a:moveTo>
                      <a:pt x="113" y="307"/>
                    </a:moveTo>
                    <a:cubicBezTo>
                      <a:pt x="117" y="309"/>
                      <a:pt x="116" y="313"/>
                      <a:pt x="112" y="314"/>
                    </a:cubicBezTo>
                    <a:cubicBezTo>
                      <a:pt x="112" y="313"/>
                      <a:pt x="112" y="311"/>
                      <a:pt x="111" y="310"/>
                    </a:cubicBezTo>
                    <a:cubicBezTo>
                      <a:pt x="111" y="309"/>
                      <a:pt x="113" y="308"/>
                      <a:pt x="113" y="307"/>
                    </a:cubicBezTo>
                    <a:close/>
                    <a:moveTo>
                      <a:pt x="114" y="334"/>
                    </a:moveTo>
                    <a:cubicBezTo>
                      <a:pt x="117" y="333"/>
                      <a:pt x="116" y="337"/>
                      <a:pt x="119" y="337"/>
                    </a:cubicBezTo>
                    <a:cubicBezTo>
                      <a:pt x="119" y="338"/>
                      <a:pt x="118" y="339"/>
                      <a:pt x="117" y="340"/>
                    </a:cubicBezTo>
                    <a:cubicBezTo>
                      <a:pt x="116" y="337"/>
                      <a:pt x="114" y="337"/>
                      <a:pt x="114" y="334"/>
                    </a:cubicBezTo>
                    <a:close/>
                    <a:moveTo>
                      <a:pt x="117" y="333"/>
                    </a:moveTo>
                    <a:cubicBezTo>
                      <a:pt x="118" y="329"/>
                      <a:pt x="120" y="329"/>
                      <a:pt x="123" y="332"/>
                    </a:cubicBezTo>
                    <a:cubicBezTo>
                      <a:pt x="122" y="333"/>
                      <a:pt x="122" y="333"/>
                      <a:pt x="121" y="334"/>
                    </a:cubicBezTo>
                    <a:cubicBezTo>
                      <a:pt x="119" y="334"/>
                      <a:pt x="120" y="332"/>
                      <a:pt x="117" y="333"/>
                    </a:cubicBezTo>
                    <a:close/>
                    <a:moveTo>
                      <a:pt x="126" y="337"/>
                    </a:moveTo>
                    <a:cubicBezTo>
                      <a:pt x="128" y="338"/>
                      <a:pt x="129" y="340"/>
                      <a:pt x="130" y="342"/>
                    </a:cubicBezTo>
                    <a:cubicBezTo>
                      <a:pt x="129" y="342"/>
                      <a:pt x="130" y="343"/>
                      <a:pt x="128" y="343"/>
                    </a:cubicBezTo>
                    <a:cubicBezTo>
                      <a:pt x="128" y="341"/>
                      <a:pt x="127" y="340"/>
                      <a:pt x="125" y="340"/>
                    </a:cubicBezTo>
                    <a:cubicBezTo>
                      <a:pt x="125" y="338"/>
                      <a:pt x="126" y="338"/>
                      <a:pt x="126" y="337"/>
                    </a:cubicBezTo>
                    <a:close/>
                    <a:moveTo>
                      <a:pt x="130" y="349"/>
                    </a:moveTo>
                    <a:cubicBezTo>
                      <a:pt x="129" y="350"/>
                      <a:pt x="128" y="351"/>
                      <a:pt x="127" y="352"/>
                    </a:cubicBezTo>
                    <a:cubicBezTo>
                      <a:pt x="127" y="352"/>
                      <a:pt x="128" y="349"/>
                      <a:pt x="130" y="349"/>
                    </a:cubicBezTo>
                    <a:close/>
                    <a:moveTo>
                      <a:pt x="127" y="366"/>
                    </a:moveTo>
                    <a:cubicBezTo>
                      <a:pt x="129" y="367"/>
                      <a:pt x="128" y="370"/>
                      <a:pt x="126" y="370"/>
                    </a:cubicBezTo>
                    <a:cubicBezTo>
                      <a:pt x="126" y="368"/>
                      <a:pt x="127" y="367"/>
                      <a:pt x="127" y="366"/>
                    </a:cubicBezTo>
                    <a:close/>
                    <a:moveTo>
                      <a:pt x="124" y="366"/>
                    </a:moveTo>
                    <a:cubicBezTo>
                      <a:pt x="123" y="365"/>
                      <a:pt x="122" y="365"/>
                      <a:pt x="121" y="364"/>
                    </a:cubicBezTo>
                    <a:cubicBezTo>
                      <a:pt x="121" y="362"/>
                      <a:pt x="123" y="362"/>
                      <a:pt x="123" y="360"/>
                    </a:cubicBezTo>
                    <a:cubicBezTo>
                      <a:pt x="125" y="360"/>
                      <a:pt x="125" y="362"/>
                      <a:pt x="126" y="362"/>
                    </a:cubicBezTo>
                    <a:cubicBezTo>
                      <a:pt x="125" y="364"/>
                      <a:pt x="124" y="364"/>
                      <a:pt x="124" y="366"/>
                    </a:cubicBezTo>
                    <a:close/>
                    <a:moveTo>
                      <a:pt x="126" y="375"/>
                    </a:moveTo>
                    <a:cubicBezTo>
                      <a:pt x="127" y="375"/>
                      <a:pt x="127" y="376"/>
                      <a:pt x="128" y="377"/>
                    </a:cubicBezTo>
                    <a:cubicBezTo>
                      <a:pt x="127" y="378"/>
                      <a:pt x="127" y="379"/>
                      <a:pt x="126" y="379"/>
                    </a:cubicBezTo>
                    <a:cubicBezTo>
                      <a:pt x="125" y="378"/>
                      <a:pt x="124" y="376"/>
                      <a:pt x="126" y="375"/>
                    </a:cubicBezTo>
                    <a:close/>
                    <a:moveTo>
                      <a:pt x="130" y="408"/>
                    </a:moveTo>
                    <a:cubicBezTo>
                      <a:pt x="132" y="410"/>
                      <a:pt x="128" y="412"/>
                      <a:pt x="128" y="413"/>
                    </a:cubicBezTo>
                    <a:cubicBezTo>
                      <a:pt x="124" y="412"/>
                      <a:pt x="127" y="407"/>
                      <a:pt x="130" y="408"/>
                    </a:cubicBezTo>
                    <a:close/>
                    <a:moveTo>
                      <a:pt x="131" y="424"/>
                    </a:moveTo>
                    <a:cubicBezTo>
                      <a:pt x="131" y="426"/>
                      <a:pt x="130" y="426"/>
                      <a:pt x="129" y="428"/>
                    </a:cubicBezTo>
                    <a:cubicBezTo>
                      <a:pt x="128" y="427"/>
                      <a:pt x="130" y="424"/>
                      <a:pt x="131" y="424"/>
                    </a:cubicBezTo>
                    <a:close/>
                    <a:moveTo>
                      <a:pt x="133" y="459"/>
                    </a:moveTo>
                    <a:cubicBezTo>
                      <a:pt x="134" y="461"/>
                      <a:pt x="137" y="464"/>
                      <a:pt x="135" y="466"/>
                    </a:cubicBezTo>
                    <a:cubicBezTo>
                      <a:pt x="133" y="466"/>
                      <a:pt x="133" y="463"/>
                      <a:pt x="131" y="462"/>
                    </a:cubicBezTo>
                    <a:cubicBezTo>
                      <a:pt x="131" y="461"/>
                      <a:pt x="132" y="460"/>
                      <a:pt x="133" y="459"/>
                    </a:cubicBezTo>
                    <a:close/>
                    <a:moveTo>
                      <a:pt x="134" y="493"/>
                    </a:moveTo>
                    <a:cubicBezTo>
                      <a:pt x="137" y="493"/>
                      <a:pt x="135" y="497"/>
                      <a:pt x="133" y="498"/>
                    </a:cubicBezTo>
                    <a:cubicBezTo>
                      <a:pt x="133" y="495"/>
                      <a:pt x="134" y="495"/>
                      <a:pt x="134" y="493"/>
                    </a:cubicBezTo>
                    <a:close/>
                    <a:moveTo>
                      <a:pt x="135" y="508"/>
                    </a:moveTo>
                    <a:cubicBezTo>
                      <a:pt x="135" y="509"/>
                      <a:pt x="134" y="510"/>
                      <a:pt x="134" y="510"/>
                    </a:cubicBezTo>
                    <a:cubicBezTo>
                      <a:pt x="133" y="509"/>
                      <a:pt x="133" y="507"/>
                      <a:pt x="133" y="505"/>
                    </a:cubicBezTo>
                    <a:cubicBezTo>
                      <a:pt x="134" y="505"/>
                      <a:pt x="134" y="507"/>
                      <a:pt x="135" y="508"/>
                    </a:cubicBezTo>
                    <a:close/>
                    <a:moveTo>
                      <a:pt x="136" y="521"/>
                    </a:moveTo>
                    <a:cubicBezTo>
                      <a:pt x="137" y="521"/>
                      <a:pt x="137" y="523"/>
                      <a:pt x="136" y="524"/>
                    </a:cubicBezTo>
                    <a:cubicBezTo>
                      <a:pt x="136" y="524"/>
                      <a:pt x="136" y="524"/>
                      <a:pt x="135" y="524"/>
                    </a:cubicBezTo>
                    <a:cubicBezTo>
                      <a:pt x="135" y="522"/>
                      <a:pt x="136" y="523"/>
                      <a:pt x="136" y="521"/>
                    </a:cubicBezTo>
                    <a:close/>
                    <a:moveTo>
                      <a:pt x="137" y="503"/>
                    </a:moveTo>
                    <a:cubicBezTo>
                      <a:pt x="134" y="502"/>
                      <a:pt x="136" y="499"/>
                      <a:pt x="137" y="498"/>
                    </a:cubicBezTo>
                    <a:cubicBezTo>
                      <a:pt x="138" y="499"/>
                      <a:pt x="138" y="502"/>
                      <a:pt x="137" y="503"/>
                    </a:cubicBezTo>
                    <a:close/>
                    <a:moveTo>
                      <a:pt x="137" y="477"/>
                    </a:moveTo>
                    <a:cubicBezTo>
                      <a:pt x="138" y="477"/>
                      <a:pt x="138" y="478"/>
                      <a:pt x="138" y="478"/>
                    </a:cubicBezTo>
                    <a:cubicBezTo>
                      <a:pt x="139" y="479"/>
                      <a:pt x="137" y="479"/>
                      <a:pt x="138" y="481"/>
                    </a:cubicBezTo>
                    <a:cubicBezTo>
                      <a:pt x="137" y="480"/>
                      <a:pt x="137" y="479"/>
                      <a:pt x="137" y="477"/>
                    </a:cubicBezTo>
                    <a:close/>
                    <a:moveTo>
                      <a:pt x="137" y="454"/>
                    </a:moveTo>
                    <a:cubicBezTo>
                      <a:pt x="137" y="452"/>
                      <a:pt x="137" y="451"/>
                      <a:pt x="137" y="450"/>
                    </a:cubicBezTo>
                    <a:cubicBezTo>
                      <a:pt x="138" y="448"/>
                      <a:pt x="141" y="454"/>
                      <a:pt x="137" y="454"/>
                    </a:cubicBezTo>
                    <a:close/>
                    <a:moveTo>
                      <a:pt x="137" y="444"/>
                    </a:moveTo>
                    <a:cubicBezTo>
                      <a:pt x="138" y="441"/>
                      <a:pt x="139" y="439"/>
                      <a:pt x="141" y="437"/>
                    </a:cubicBezTo>
                    <a:cubicBezTo>
                      <a:pt x="142" y="439"/>
                      <a:pt x="139" y="442"/>
                      <a:pt x="137" y="444"/>
                    </a:cubicBezTo>
                    <a:close/>
                    <a:moveTo>
                      <a:pt x="141" y="613"/>
                    </a:moveTo>
                    <a:cubicBezTo>
                      <a:pt x="143" y="613"/>
                      <a:pt x="141" y="615"/>
                      <a:pt x="141" y="616"/>
                    </a:cubicBezTo>
                    <a:cubicBezTo>
                      <a:pt x="140" y="616"/>
                      <a:pt x="140" y="613"/>
                      <a:pt x="141" y="613"/>
                    </a:cubicBezTo>
                    <a:close/>
                    <a:moveTo>
                      <a:pt x="140" y="601"/>
                    </a:moveTo>
                    <a:cubicBezTo>
                      <a:pt x="140" y="600"/>
                      <a:pt x="141" y="599"/>
                      <a:pt x="141" y="598"/>
                    </a:cubicBezTo>
                    <a:cubicBezTo>
                      <a:pt x="143" y="598"/>
                      <a:pt x="142" y="601"/>
                      <a:pt x="140" y="601"/>
                    </a:cubicBezTo>
                    <a:close/>
                    <a:moveTo>
                      <a:pt x="141" y="610"/>
                    </a:moveTo>
                    <a:cubicBezTo>
                      <a:pt x="143" y="609"/>
                      <a:pt x="143" y="612"/>
                      <a:pt x="143" y="613"/>
                    </a:cubicBezTo>
                    <a:cubicBezTo>
                      <a:pt x="142" y="613"/>
                      <a:pt x="142" y="611"/>
                      <a:pt x="141" y="610"/>
                    </a:cubicBezTo>
                    <a:close/>
                    <a:moveTo>
                      <a:pt x="140" y="580"/>
                    </a:moveTo>
                    <a:cubicBezTo>
                      <a:pt x="141" y="581"/>
                      <a:pt x="143" y="583"/>
                      <a:pt x="143" y="585"/>
                    </a:cubicBezTo>
                    <a:cubicBezTo>
                      <a:pt x="141" y="584"/>
                      <a:pt x="140" y="583"/>
                      <a:pt x="140" y="580"/>
                    </a:cubicBezTo>
                    <a:close/>
                    <a:moveTo>
                      <a:pt x="140" y="570"/>
                    </a:moveTo>
                    <a:cubicBezTo>
                      <a:pt x="141" y="570"/>
                      <a:pt x="141" y="571"/>
                      <a:pt x="142" y="571"/>
                    </a:cubicBezTo>
                    <a:cubicBezTo>
                      <a:pt x="142" y="572"/>
                      <a:pt x="142" y="573"/>
                      <a:pt x="140" y="573"/>
                    </a:cubicBezTo>
                    <a:cubicBezTo>
                      <a:pt x="140" y="571"/>
                      <a:pt x="140" y="572"/>
                      <a:pt x="140" y="570"/>
                    </a:cubicBezTo>
                    <a:close/>
                    <a:moveTo>
                      <a:pt x="143" y="562"/>
                    </a:moveTo>
                    <a:cubicBezTo>
                      <a:pt x="145" y="563"/>
                      <a:pt x="145" y="564"/>
                      <a:pt x="146" y="565"/>
                    </a:cubicBezTo>
                    <a:cubicBezTo>
                      <a:pt x="146" y="567"/>
                      <a:pt x="144" y="566"/>
                      <a:pt x="145" y="567"/>
                    </a:cubicBezTo>
                    <a:cubicBezTo>
                      <a:pt x="142" y="567"/>
                      <a:pt x="143" y="564"/>
                      <a:pt x="143" y="562"/>
                    </a:cubicBezTo>
                    <a:close/>
                    <a:moveTo>
                      <a:pt x="142" y="549"/>
                    </a:moveTo>
                    <a:cubicBezTo>
                      <a:pt x="140" y="548"/>
                      <a:pt x="142" y="546"/>
                      <a:pt x="143" y="546"/>
                    </a:cubicBezTo>
                    <a:cubicBezTo>
                      <a:pt x="144" y="547"/>
                      <a:pt x="142" y="548"/>
                      <a:pt x="142" y="549"/>
                    </a:cubicBezTo>
                    <a:close/>
                    <a:moveTo>
                      <a:pt x="145" y="545"/>
                    </a:moveTo>
                    <a:cubicBezTo>
                      <a:pt x="142" y="544"/>
                      <a:pt x="144" y="542"/>
                      <a:pt x="145" y="540"/>
                    </a:cubicBezTo>
                    <a:cubicBezTo>
                      <a:pt x="146" y="540"/>
                      <a:pt x="147" y="541"/>
                      <a:pt x="147" y="543"/>
                    </a:cubicBezTo>
                    <a:cubicBezTo>
                      <a:pt x="146" y="543"/>
                      <a:pt x="145" y="544"/>
                      <a:pt x="145" y="545"/>
                    </a:cubicBezTo>
                    <a:close/>
                    <a:moveTo>
                      <a:pt x="144" y="528"/>
                    </a:moveTo>
                    <a:cubicBezTo>
                      <a:pt x="140" y="526"/>
                      <a:pt x="141" y="522"/>
                      <a:pt x="142" y="518"/>
                    </a:cubicBezTo>
                    <a:cubicBezTo>
                      <a:pt x="147" y="520"/>
                      <a:pt x="147" y="525"/>
                      <a:pt x="144" y="528"/>
                    </a:cubicBezTo>
                    <a:close/>
                    <a:moveTo>
                      <a:pt x="140" y="482"/>
                    </a:moveTo>
                    <a:cubicBezTo>
                      <a:pt x="142" y="483"/>
                      <a:pt x="142" y="486"/>
                      <a:pt x="141" y="487"/>
                    </a:cubicBezTo>
                    <a:cubicBezTo>
                      <a:pt x="140" y="485"/>
                      <a:pt x="139" y="484"/>
                      <a:pt x="140" y="482"/>
                    </a:cubicBezTo>
                    <a:close/>
                    <a:moveTo>
                      <a:pt x="141" y="444"/>
                    </a:moveTo>
                    <a:cubicBezTo>
                      <a:pt x="143" y="445"/>
                      <a:pt x="140" y="446"/>
                      <a:pt x="141" y="448"/>
                    </a:cubicBezTo>
                    <a:cubicBezTo>
                      <a:pt x="139" y="447"/>
                      <a:pt x="140" y="446"/>
                      <a:pt x="141" y="444"/>
                    </a:cubicBezTo>
                    <a:close/>
                    <a:moveTo>
                      <a:pt x="142" y="500"/>
                    </a:moveTo>
                    <a:cubicBezTo>
                      <a:pt x="143" y="500"/>
                      <a:pt x="144" y="502"/>
                      <a:pt x="143" y="503"/>
                    </a:cubicBezTo>
                    <a:cubicBezTo>
                      <a:pt x="141" y="503"/>
                      <a:pt x="141" y="501"/>
                      <a:pt x="142" y="500"/>
                    </a:cubicBezTo>
                    <a:close/>
                    <a:moveTo>
                      <a:pt x="142" y="472"/>
                    </a:moveTo>
                    <a:cubicBezTo>
                      <a:pt x="140" y="471"/>
                      <a:pt x="143" y="468"/>
                      <a:pt x="143" y="466"/>
                    </a:cubicBezTo>
                    <a:cubicBezTo>
                      <a:pt x="146" y="468"/>
                      <a:pt x="142" y="471"/>
                      <a:pt x="142" y="472"/>
                    </a:cubicBezTo>
                    <a:close/>
                    <a:moveTo>
                      <a:pt x="141" y="507"/>
                    </a:moveTo>
                    <a:cubicBezTo>
                      <a:pt x="140" y="508"/>
                      <a:pt x="140" y="507"/>
                      <a:pt x="139" y="507"/>
                    </a:cubicBezTo>
                    <a:cubicBezTo>
                      <a:pt x="139" y="505"/>
                      <a:pt x="141" y="505"/>
                      <a:pt x="141" y="507"/>
                    </a:cubicBezTo>
                    <a:close/>
                    <a:moveTo>
                      <a:pt x="142" y="530"/>
                    </a:moveTo>
                    <a:cubicBezTo>
                      <a:pt x="142" y="528"/>
                      <a:pt x="139" y="529"/>
                      <a:pt x="140" y="527"/>
                    </a:cubicBezTo>
                    <a:cubicBezTo>
                      <a:pt x="141" y="528"/>
                      <a:pt x="143" y="528"/>
                      <a:pt x="142" y="530"/>
                    </a:cubicBezTo>
                    <a:close/>
                    <a:moveTo>
                      <a:pt x="141" y="557"/>
                    </a:moveTo>
                    <a:cubicBezTo>
                      <a:pt x="142" y="557"/>
                      <a:pt x="141" y="558"/>
                      <a:pt x="142" y="558"/>
                    </a:cubicBezTo>
                    <a:cubicBezTo>
                      <a:pt x="142" y="560"/>
                      <a:pt x="141" y="561"/>
                      <a:pt x="141" y="562"/>
                    </a:cubicBezTo>
                    <a:cubicBezTo>
                      <a:pt x="139" y="562"/>
                      <a:pt x="139" y="561"/>
                      <a:pt x="138" y="561"/>
                    </a:cubicBezTo>
                    <a:cubicBezTo>
                      <a:pt x="138" y="559"/>
                      <a:pt x="140" y="558"/>
                      <a:pt x="141" y="557"/>
                    </a:cubicBezTo>
                    <a:close/>
                    <a:moveTo>
                      <a:pt x="137" y="578"/>
                    </a:moveTo>
                    <a:cubicBezTo>
                      <a:pt x="137" y="577"/>
                      <a:pt x="138" y="577"/>
                      <a:pt x="138" y="576"/>
                    </a:cubicBezTo>
                    <a:cubicBezTo>
                      <a:pt x="139" y="575"/>
                      <a:pt x="138" y="578"/>
                      <a:pt x="137" y="578"/>
                    </a:cubicBezTo>
                    <a:close/>
                    <a:moveTo>
                      <a:pt x="138" y="594"/>
                    </a:moveTo>
                    <a:cubicBezTo>
                      <a:pt x="138" y="592"/>
                      <a:pt x="137" y="589"/>
                      <a:pt x="138" y="587"/>
                    </a:cubicBezTo>
                    <a:cubicBezTo>
                      <a:pt x="138" y="589"/>
                      <a:pt x="140" y="592"/>
                      <a:pt x="138" y="594"/>
                    </a:cubicBezTo>
                    <a:close/>
                    <a:moveTo>
                      <a:pt x="142" y="616"/>
                    </a:moveTo>
                    <a:cubicBezTo>
                      <a:pt x="144" y="616"/>
                      <a:pt x="143" y="617"/>
                      <a:pt x="144" y="617"/>
                    </a:cubicBezTo>
                    <a:cubicBezTo>
                      <a:pt x="144" y="622"/>
                      <a:pt x="141" y="624"/>
                      <a:pt x="139" y="628"/>
                    </a:cubicBezTo>
                    <a:cubicBezTo>
                      <a:pt x="137" y="623"/>
                      <a:pt x="142" y="620"/>
                      <a:pt x="142" y="616"/>
                    </a:cubicBezTo>
                    <a:close/>
                    <a:moveTo>
                      <a:pt x="143" y="628"/>
                    </a:moveTo>
                    <a:cubicBezTo>
                      <a:pt x="144" y="628"/>
                      <a:pt x="144" y="629"/>
                      <a:pt x="144" y="629"/>
                    </a:cubicBezTo>
                    <a:cubicBezTo>
                      <a:pt x="143" y="631"/>
                      <a:pt x="142" y="634"/>
                      <a:pt x="140" y="635"/>
                    </a:cubicBezTo>
                    <a:cubicBezTo>
                      <a:pt x="141" y="632"/>
                      <a:pt x="142" y="630"/>
                      <a:pt x="143" y="628"/>
                    </a:cubicBezTo>
                    <a:close/>
                    <a:moveTo>
                      <a:pt x="149" y="637"/>
                    </a:moveTo>
                    <a:cubicBezTo>
                      <a:pt x="147" y="640"/>
                      <a:pt x="145" y="643"/>
                      <a:pt x="141" y="645"/>
                    </a:cubicBezTo>
                    <a:cubicBezTo>
                      <a:pt x="144" y="643"/>
                      <a:pt x="145" y="638"/>
                      <a:pt x="149" y="637"/>
                    </a:cubicBezTo>
                    <a:close/>
                    <a:moveTo>
                      <a:pt x="144" y="614"/>
                    </a:moveTo>
                    <a:cubicBezTo>
                      <a:pt x="146" y="614"/>
                      <a:pt x="146" y="616"/>
                      <a:pt x="146" y="616"/>
                    </a:cubicBezTo>
                    <a:cubicBezTo>
                      <a:pt x="145" y="616"/>
                      <a:pt x="144" y="615"/>
                      <a:pt x="144" y="614"/>
                    </a:cubicBezTo>
                    <a:close/>
                    <a:moveTo>
                      <a:pt x="147" y="647"/>
                    </a:moveTo>
                    <a:cubicBezTo>
                      <a:pt x="148" y="648"/>
                      <a:pt x="148" y="646"/>
                      <a:pt x="150" y="647"/>
                    </a:cubicBezTo>
                    <a:cubicBezTo>
                      <a:pt x="150" y="648"/>
                      <a:pt x="150" y="648"/>
                      <a:pt x="151" y="648"/>
                    </a:cubicBezTo>
                    <a:cubicBezTo>
                      <a:pt x="151" y="650"/>
                      <a:pt x="149" y="651"/>
                      <a:pt x="148" y="652"/>
                    </a:cubicBezTo>
                    <a:cubicBezTo>
                      <a:pt x="146" y="652"/>
                      <a:pt x="144" y="648"/>
                      <a:pt x="147" y="647"/>
                    </a:cubicBezTo>
                    <a:close/>
                    <a:moveTo>
                      <a:pt x="149" y="623"/>
                    </a:moveTo>
                    <a:cubicBezTo>
                      <a:pt x="148" y="623"/>
                      <a:pt x="149" y="621"/>
                      <a:pt x="148" y="621"/>
                    </a:cubicBezTo>
                    <a:cubicBezTo>
                      <a:pt x="147" y="620"/>
                      <a:pt x="148" y="620"/>
                      <a:pt x="148" y="619"/>
                    </a:cubicBezTo>
                    <a:cubicBezTo>
                      <a:pt x="150" y="619"/>
                      <a:pt x="150" y="620"/>
                      <a:pt x="150" y="622"/>
                    </a:cubicBezTo>
                    <a:cubicBezTo>
                      <a:pt x="150" y="622"/>
                      <a:pt x="149" y="623"/>
                      <a:pt x="149" y="623"/>
                    </a:cubicBezTo>
                    <a:close/>
                    <a:moveTo>
                      <a:pt x="145" y="609"/>
                    </a:moveTo>
                    <a:cubicBezTo>
                      <a:pt x="144" y="607"/>
                      <a:pt x="143" y="605"/>
                      <a:pt x="144" y="602"/>
                    </a:cubicBezTo>
                    <a:cubicBezTo>
                      <a:pt x="146" y="604"/>
                      <a:pt x="146" y="607"/>
                      <a:pt x="148" y="607"/>
                    </a:cubicBezTo>
                    <a:cubicBezTo>
                      <a:pt x="148" y="608"/>
                      <a:pt x="147" y="609"/>
                      <a:pt x="145" y="609"/>
                    </a:cubicBezTo>
                    <a:close/>
                    <a:moveTo>
                      <a:pt x="144" y="574"/>
                    </a:moveTo>
                    <a:cubicBezTo>
                      <a:pt x="145" y="574"/>
                      <a:pt x="145" y="576"/>
                      <a:pt x="146" y="577"/>
                    </a:cubicBezTo>
                    <a:cubicBezTo>
                      <a:pt x="145" y="578"/>
                      <a:pt x="145" y="581"/>
                      <a:pt x="144" y="582"/>
                    </a:cubicBezTo>
                    <a:cubicBezTo>
                      <a:pt x="142" y="580"/>
                      <a:pt x="141" y="576"/>
                      <a:pt x="144" y="574"/>
                    </a:cubicBezTo>
                    <a:close/>
                    <a:moveTo>
                      <a:pt x="146" y="569"/>
                    </a:moveTo>
                    <a:cubicBezTo>
                      <a:pt x="146" y="569"/>
                      <a:pt x="147" y="569"/>
                      <a:pt x="148" y="569"/>
                    </a:cubicBezTo>
                    <a:cubicBezTo>
                      <a:pt x="148" y="570"/>
                      <a:pt x="148" y="571"/>
                      <a:pt x="148" y="572"/>
                    </a:cubicBezTo>
                    <a:cubicBezTo>
                      <a:pt x="146" y="572"/>
                      <a:pt x="146" y="571"/>
                      <a:pt x="146" y="569"/>
                    </a:cubicBezTo>
                    <a:close/>
                    <a:moveTo>
                      <a:pt x="149" y="515"/>
                    </a:moveTo>
                    <a:cubicBezTo>
                      <a:pt x="145" y="514"/>
                      <a:pt x="146" y="509"/>
                      <a:pt x="147" y="506"/>
                    </a:cubicBezTo>
                    <a:cubicBezTo>
                      <a:pt x="148" y="506"/>
                      <a:pt x="148" y="506"/>
                      <a:pt x="149" y="506"/>
                    </a:cubicBezTo>
                    <a:cubicBezTo>
                      <a:pt x="149" y="510"/>
                      <a:pt x="149" y="512"/>
                      <a:pt x="149" y="515"/>
                    </a:cubicBezTo>
                    <a:close/>
                    <a:moveTo>
                      <a:pt x="148" y="496"/>
                    </a:moveTo>
                    <a:cubicBezTo>
                      <a:pt x="142" y="494"/>
                      <a:pt x="147" y="489"/>
                      <a:pt x="148" y="484"/>
                    </a:cubicBezTo>
                    <a:cubicBezTo>
                      <a:pt x="148" y="488"/>
                      <a:pt x="150" y="494"/>
                      <a:pt x="148" y="496"/>
                    </a:cubicBezTo>
                    <a:close/>
                    <a:moveTo>
                      <a:pt x="146" y="479"/>
                    </a:moveTo>
                    <a:cubicBezTo>
                      <a:pt x="143" y="477"/>
                      <a:pt x="146" y="472"/>
                      <a:pt x="147" y="468"/>
                    </a:cubicBezTo>
                    <a:cubicBezTo>
                      <a:pt x="150" y="471"/>
                      <a:pt x="147" y="476"/>
                      <a:pt x="146" y="479"/>
                    </a:cubicBezTo>
                    <a:close/>
                    <a:moveTo>
                      <a:pt x="147" y="460"/>
                    </a:moveTo>
                    <a:cubicBezTo>
                      <a:pt x="148" y="461"/>
                      <a:pt x="147" y="462"/>
                      <a:pt x="147" y="463"/>
                    </a:cubicBezTo>
                    <a:cubicBezTo>
                      <a:pt x="145" y="462"/>
                      <a:pt x="146" y="461"/>
                      <a:pt x="147" y="460"/>
                    </a:cubicBezTo>
                    <a:close/>
                    <a:moveTo>
                      <a:pt x="147" y="433"/>
                    </a:moveTo>
                    <a:cubicBezTo>
                      <a:pt x="146" y="432"/>
                      <a:pt x="145" y="431"/>
                      <a:pt x="145" y="429"/>
                    </a:cubicBezTo>
                    <a:cubicBezTo>
                      <a:pt x="146" y="428"/>
                      <a:pt x="146" y="427"/>
                      <a:pt x="147" y="426"/>
                    </a:cubicBezTo>
                    <a:cubicBezTo>
                      <a:pt x="148" y="429"/>
                      <a:pt x="147" y="430"/>
                      <a:pt x="147" y="433"/>
                    </a:cubicBezTo>
                    <a:close/>
                    <a:moveTo>
                      <a:pt x="146" y="442"/>
                    </a:moveTo>
                    <a:cubicBezTo>
                      <a:pt x="149" y="447"/>
                      <a:pt x="141" y="455"/>
                      <a:pt x="144" y="459"/>
                    </a:cubicBezTo>
                    <a:cubicBezTo>
                      <a:pt x="145" y="461"/>
                      <a:pt x="143" y="461"/>
                      <a:pt x="143" y="462"/>
                    </a:cubicBezTo>
                    <a:cubicBezTo>
                      <a:pt x="139" y="457"/>
                      <a:pt x="145" y="450"/>
                      <a:pt x="146" y="442"/>
                    </a:cubicBezTo>
                    <a:close/>
                    <a:moveTo>
                      <a:pt x="141" y="423"/>
                    </a:moveTo>
                    <a:cubicBezTo>
                      <a:pt x="141" y="422"/>
                      <a:pt x="142" y="421"/>
                      <a:pt x="142" y="420"/>
                    </a:cubicBezTo>
                    <a:cubicBezTo>
                      <a:pt x="144" y="420"/>
                      <a:pt x="143" y="424"/>
                      <a:pt x="141" y="423"/>
                    </a:cubicBezTo>
                    <a:close/>
                    <a:moveTo>
                      <a:pt x="143" y="380"/>
                    </a:moveTo>
                    <a:cubicBezTo>
                      <a:pt x="144" y="380"/>
                      <a:pt x="144" y="382"/>
                      <a:pt x="145" y="382"/>
                    </a:cubicBezTo>
                    <a:cubicBezTo>
                      <a:pt x="144" y="383"/>
                      <a:pt x="144" y="384"/>
                      <a:pt x="142" y="384"/>
                    </a:cubicBezTo>
                    <a:cubicBezTo>
                      <a:pt x="142" y="384"/>
                      <a:pt x="142" y="384"/>
                      <a:pt x="141" y="384"/>
                    </a:cubicBezTo>
                    <a:cubicBezTo>
                      <a:pt x="141" y="382"/>
                      <a:pt x="143" y="382"/>
                      <a:pt x="143" y="380"/>
                    </a:cubicBezTo>
                    <a:close/>
                    <a:moveTo>
                      <a:pt x="147" y="385"/>
                    </a:moveTo>
                    <a:cubicBezTo>
                      <a:pt x="147" y="386"/>
                      <a:pt x="145" y="386"/>
                      <a:pt x="145" y="387"/>
                    </a:cubicBezTo>
                    <a:cubicBezTo>
                      <a:pt x="144" y="387"/>
                      <a:pt x="145" y="384"/>
                      <a:pt x="147" y="385"/>
                    </a:cubicBezTo>
                    <a:close/>
                    <a:moveTo>
                      <a:pt x="147" y="376"/>
                    </a:moveTo>
                    <a:cubicBezTo>
                      <a:pt x="147" y="374"/>
                      <a:pt x="149" y="372"/>
                      <a:pt x="150" y="370"/>
                    </a:cubicBezTo>
                    <a:cubicBezTo>
                      <a:pt x="151" y="370"/>
                      <a:pt x="151" y="371"/>
                      <a:pt x="152" y="372"/>
                    </a:cubicBezTo>
                    <a:cubicBezTo>
                      <a:pt x="151" y="375"/>
                      <a:pt x="149" y="379"/>
                      <a:pt x="147" y="376"/>
                    </a:cubicBezTo>
                    <a:close/>
                    <a:moveTo>
                      <a:pt x="154" y="355"/>
                    </a:moveTo>
                    <a:cubicBezTo>
                      <a:pt x="154" y="356"/>
                      <a:pt x="155" y="356"/>
                      <a:pt x="155" y="357"/>
                    </a:cubicBezTo>
                    <a:cubicBezTo>
                      <a:pt x="155" y="357"/>
                      <a:pt x="155" y="358"/>
                      <a:pt x="155" y="358"/>
                    </a:cubicBezTo>
                    <a:cubicBezTo>
                      <a:pt x="153" y="358"/>
                      <a:pt x="153" y="357"/>
                      <a:pt x="152" y="356"/>
                    </a:cubicBezTo>
                    <a:cubicBezTo>
                      <a:pt x="153" y="356"/>
                      <a:pt x="153" y="356"/>
                      <a:pt x="154" y="355"/>
                    </a:cubicBezTo>
                    <a:close/>
                    <a:moveTo>
                      <a:pt x="155" y="354"/>
                    </a:moveTo>
                    <a:cubicBezTo>
                      <a:pt x="155" y="352"/>
                      <a:pt x="156" y="352"/>
                      <a:pt x="156" y="351"/>
                    </a:cubicBezTo>
                    <a:cubicBezTo>
                      <a:pt x="157" y="351"/>
                      <a:pt x="158" y="352"/>
                      <a:pt x="158" y="353"/>
                    </a:cubicBezTo>
                    <a:cubicBezTo>
                      <a:pt x="159" y="354"/>
                      <a:pt x="157" y="354"/>
                      <a:pt x="157" y="355"/>
                    </a:cubicBezTo>
                    <a:cubicBezTo>
                      <a:pt x="156" y="355"/>
                      <a:pt x="156" y="354"/>
                      <a:pt x="155" y="354"/>
                    </a:cubicBezTo>
                    <a:close/>
                    <a:moveTo>
                      <a:pt x="157" y="347"/>
                    </a:moveTo>
                    <a:cubicBezTo>
                      <a:pt x="155" y="346"/>
                      <a:pt x="156" y="344"/>
                      <a:pt x="157" y="343"/>
                    </a:cubicBezTo>
                    <a:cubicBezTo>
                      <a:pt x="158" y="343"/>
                      <a:pt x="158" y="344"/>
                      <a:pt x="159" y="344"/>
                    </a:cubicBezTo>
                    <a:cubicBezTo>
                      <a:pt x="159" y="346"/>
                      <a:pt x="157" y="346"/>
                      <a:pt x="157" y="347"/>
                    </a:cubicBezTo>
                    <a:close/>
                    <a:moveTo>
                      <a:pt x="158" y="335"/>
                    </a:moveTo>
                    <a:cubicBezTo>
                      <a:pt x="160" y="333"/>
                      <a:pt x="160" y="329"/>
                      <a:pt x="163" y="328"/>
                    </a:cubicBezTo>
                    <a:cubicBezTo>
                      <a:pt x="163" y="331"/>
                      <a:pt x="160" y="333"/>
                      <a:pt x="158" y="335"/>
                    </a:cubicBezTo>
                    <a:close/>
                    <a:moveTo>
                      <a:pt x="160" y="347"/>
                    </a:moveTo>
                    <a:cubicBezTo>
                      <a:pt x="161" y="346"/>
                      <a:pt x="161" y="347"/>
                      <a:pt x="162" y="347"/>
                    </a:cubicBezTo>
                    <a:cubicBezTo>
                      <a:pt x="162" y="348"/>
                      <a:pt x="161" y="348"/>
                      <a:pt x="161" y="349"/>
                    </a:cubicBezTo>
                    <a:cubicBezTo>
                      <a:pt x="159" y="350"/>
                      <a:pt x="159" y="348"/>
                      <a:pt x="160" y="347"/>
                    </a:cubicBezTo>
                    <a:close/>
                    <a:moveTo>
                      <a:pt x="161" y="339"/>
                    </a:moveTo>
                    <a:cubicBezTo>
                      <a:pt x="162" y="336"/>
                      <a:pt x="165" y="330"/>
                      <a:pt x="168" y="332"/>
                    </a:cubicBezTo>
                    <a:cubicBezTo>
                      <a:pt x="166" y="335"/>
                      <a:pt x="165" y="338"/>
                      <a:pt x="162" y="340"/>
                    </a:cubicBezTo>
                    <a:cubicBezTo>
                      <a:pt x="162" y="339"/>
                      <a:pt x="161" y="339"/>
                      <a:pt x="161" y="339"/>
                    </a:cubicBezTo>
                    <a:close/>
                    <a:moveTo>
                      <a:pt x="169" y="334"/>
                    </a:moveTo>
                    <a:cubicBezTo>
                      <a:pt x="170" y="334"/>
                      <a:pt x="170" y="335"/>
                      <a:pt x="171" y="335"/>
                    </a:cubicBezTo>
                    <a:cubicBezTo>
                      <a:pt x="168" y="338"/>
                      <a:pt x="168" y="342"/>
                      <a:pt x="164" y="343"/>
                    </a:cubicBezTo>
                    <a:cubicBezTo>
                      <a:pt x="163" y="339"/>
                      <a:pt x="168" y="337"/>
                      <a:pt x="169" y="334"/>
                    </a:cubicBezTo>
                    <a:close/>
                    <a:moveTo>
                      <a:pt x="170" y="365"/>
                    </a:moveTo>
                    <a:cubicBezTo>
                      <a:pt x="170" y="367"/>
                      <a:pt x="169" y="368"/>
                      <a:pt x="168" y="368"/>
                    </a:cubicBezTo>
                    <a:cubicBezTo>
                      <a:pt x="167" y="366"/>
                      <a:pt x="169" y="364"/>
                      <a:pt x="170" y="365"/>
                    </a:cubicBezTo>
                    <a:close/>
                    <a:moveTo>
                      <a:pt x="167" y="358"/>
                    </a:moveTo>
                    <a:cubicBezTo>
                      <a:pt x="168" y="357"/>
                      <a:pt x="168" y="357"/>
                      <a:pt x="168" y="355"/>
                    </a:cubicBezTo>
                    <a:cubicBezTo>
                      <a:pt x="170" y="355"/>
                      <a:pt x="168" y="358"/>
                      <a:pt x="167" y="358"/>
                    </a:cubicBezTo>
                    <a:close/>
                    <a:moveTo>
                      <a:pt x="173" y="311"/>
                    </a:moveTo>
                    <a:cubicBezTo>
                      <a:pt x="171" y="310"/>
                      <a:pt x="170" y="309"/>
                      <a:pt x="169" y="307"/>
                    </a:cubicBezTo>
                    <a:cubicBezTo>
                      <a:pt x="170" y="305"/>
                      <a:pt x="172" y="305"/>
                      <a:pt x="172" y="303"/>
                    </a:cubicBezTo>
                    <a:cubicBezTo>
                      <a:pt x="175" y="303"/>
                      <a:pt x="174" y="305"/>
                      <a:pt x="176" y="306"/>
                    </a:cubicBezTo>
                    <a:cubicBezTo>
                      <a:pt x="175" y="308"/>
                      <a:pt x="173" y="309"/>
                      <a:pt x="173" y="311"/>
                    </a:cubicBezTo>
                    <a:close/>
                    <a:moveTo>
                      <a:pt x="177" y="326"/>
                    </a:moveTo>
                    <a:cubicBezTo>
                      <a:pt x="177" y="328"/>
                      <a:pt x="175" y="328"/>
                      <a:pt x="175" y="330"/>
                    </a:cubicBezTo>
                    <a:cubicBezTo>
                      <a:pt x="173" y="328"/>
                      <a:pt x="175" y="324"/>
                      <a:pt x="177" y="326"/>
                    </a:cubicBezTo>
                    <a:close/>
                    <a:moveTo>
                      <a:pt x="176" y="364"/>
                    </a:moveTo>
                    <a:cubicBezTo>
                      <a:pt x="177" y="363"/>
                      <a:pt x="176" y="366"/>
                      <a:pt x="176" y="366"/>
                    </a:cubicBezTo>
                    <a:cubicBezTo>
                      <a:pt x="175" y="366"/>
                      <a:pt x="175" y="365"/>
                      <a:pt x="176" y="364"/>
                    </a:cubicBezTo>
                    <a:close/>
                    <a:moveTo>
                      <a:pt x="176" y="335"/>
                    </a:moveTo>
                    <a:cubicBezTo>
                      <a:pt x="176" y="332"/>
                      <a:pt x="179" y="331"/>
                      <a:pt x="179" y="328"/>
                    </a:cubicBezTo>
                    <a:cubicBezTo>
                      <a:pt x="181" y="329"/>
                      <a:pt x="183" y="331"/>
                      <a:pt x="183" y="333"/>
                    </a:cubicBezTo>
                    <a:cubicBezTo>
                      <a:pt x="182" y="335"/>
                      <a:pt x="180" y="336"/>
                      <a:pt x="178" y="338"/>
                    </a:cubicBezTo>
                    <a:cubicBezTo>
                      <a:pt x="176" y="338"/>
                      <a:pt x="177" y="336"/>
                      <a:pt x="176" y="335"/>
                    </a:cubicBezTo>
                    <a:close/>
                    <a:moveTo>
                      <a:pt x="184" y="354"/>
                    </a:moveTo>
                    <a:cubicBezTo>
                      <a:pt x="184" y="354"/>
                      <a:pt x="185" y="354"/>
                      <a:pt x="185" y="354"/>
                    </a:cubicBezTo>
                    <a:cubicBezTo>
                      <a:pt x="184" y="357"/>
                      <a:pt x="183" y="359"/>
                      <a:pt x="181" y="360"/>
                    </a:cubicBezTo>
                    <a:cubicBezTo>
                      <a:pt x="180" y="356"/>
                      <a:pt x="183" y="356"/>
                      <a:pt x="184" y="354"/>
                    </a:cubicBezTo>
                    <a:close/>
                    <a:moveTo>
                      <a:pt x="183" y="369"/>
                    </a:moveTo>
                    <a:cubicBezTo>
                      <a:pt x="183" y="368"/>
                      <a:pt x="181" y="367"/>
                      <a:pt x="180" y="365"/>
                    </a:cubicBezTo>
                    <a:cubicBezTo>
                      <a:pt x="182" y="362"/>
                      <a:pt x="186" y="369"/>
                      <a:pt x="183" y="369"/>
                    </a:cubicBezTo>
                    <a:close/>
                    <a:moveTo>
                      <a:pt x="182" y="291"/>
                    </a:moveTo>
                    <a:cubicBezTo>
                      <a:pt x="183" y="291"/>
                      <a:pt x="185" y="293"/>
                      <a:pt x="185" y="295"/>
                    </a:cubicBezTo>
                    <a:cubicBezTo>
                      <a:pt x="184" y="294"/>
                      <a:pt x="182" y="293"/>
                      <a:pt x="182" y="291"/>
                    </a:cubicBezTo>
                    <a:close/>
                    <a:moveTo>
                      <a:pt x="185" y="285"/>
                    </a:moveTo>
                    <a:cubicBezTo>
                      <a:pt x="187" y="286"/>
                      <a:pt x="186" y="287"/>
                      <a:pt x="186" y="289"/>
                    </a:cubicBezTo>
                    <a:cubicBezTo>
                      <a:pt x="184" y="289"/>
                      <a:pt x="185" y="286"/>
                      <a:pt x="185" y="285"/>
                    </a:cubicBezTo>
                    <a:close/>
                    <a:moveTo>
                      <a:pt x="186" y="268"/>
                    </a:moveTo>
                    <a:cubicBezTo>
                      <a:pt x="184" y="268"/>
                      <a:pt x="185" y="266"/>
                      <a:pt x="183" y="266"/>
                    </a:cubicBezTo>
                    <a:cubicBezTo>
                      <a:pt x="182" y="264"/>
                      <a:pt x="185" y="264"/>
                      <a:pt x="185" y="262"/>
                    </a:cubicBezTo>
                    <a:cubicBezTo>
                      <a:pt x="186" y="261"/>
                      <a:pt x="186" y="263"/>
                      <a:pt x="187" y="263"/>
                    </a:cubicBezTo>
                    <a:cubicBezTo>
                      <a:pt x="187" y="265"/>
                      <a:pt x="186" y="266"/>
                      <a:pt x="186" y="268"/>
                    </a:cubicBezTo>
                    <a:close/>
                    <a:moveTo>
                      <a:pt x="188" y="379"/>
                    </a:moveTo>
                    <a:cubicBezTo>
                      <a:pt x="187" y="379"/>
                      <a:pt x="187" y="378"/>
                      <a:pt x="186" y="377"/>
                    </a:cubicBezTo>
                    <a:cubicBezTo>
                      <a:pt x="188" y="377"/>
                      <a:pt x="188" y="378"/>
                      <a:pt x="188" y="379"/>
                    </a:cubicBezTo>
                    <a:close/>
                    <a:moveTo>
                      <a:pt x="189" y="355"/>
                    </a:moveTo>
                    <a:cubicBezTo>
                      <a:pt x="191" y="355"/>
                      <a:pt x="191" y="357"/>
                      <a:pt x="193" y="357"/>
                    </a:cubicBezTo>
                    <a:cubicBezTo>
                      <a:pt x="191" y="359"/>
                      <a:pt x="191" y="362"/>
                      <a:pt x="188" y="363"/>
                    </a:cubicBezTo>
                    <a:cubicBezTo>
                      <a:pt x="187" y="360"/>
                      <a:pt x="187" y="357"/>
                      <a:pt x="189" y="355"/>
                    </a:cubicBezTo>
                    <a:close/>
                    <a:moveTo>
                      <a:pt x="191" y="393"/>
                    </a:moveTo>
                    <a:cubicBezTo>
                      <a:pt x="192" y="393"/>
                      <a:pt x="191" y="395"/>
                      <a:pt x="192" y="395"/>
                    </a:cubicBezTo>
                    <a:cubicBezTo>
                      <a:pt x="192" y="396"/>
                      <a:pt x="191" y="396"/>
                      <a:pt x="190" y="396"/>
                    </a:cubicBezTo>
                    <a:cubicBezTo>
                      <a:pt x="189" y="394"/>
                      <a:pt x="191" y="394"/>
                      <a:pt x="191" y="393"/>
                    </a:cubicBezTo>
                    <a:close/>
                    <a:moveTo>
                      <a:pt x="193" y="405"/>
                    </a:moveTo>
                    <a:cubicBezTo>
                      <a:pt x="192" y="404"/>
                      <a:pt x="191" y="403"/>
                      <a:pt x="191" y="402"/>
                    </a:cubicBezTo>
                    <a:cubicBezTo>
                      <a:pt x="192" y="403"/>
                      <a:pt x="193" y="403"/>
                      <a:pt x="193" y="405"/>
                    </a:cubicBezTo>
                    <a:close/>
                    <a:moveTo>
                      <a:pt x="194" y="413"/>
                    </a:moveTo>
                    <a:cubicBezTo>
                      <a:pt x="194" y="413"/>
                      <a:pt x="194" y="413"/>
                      <a:pt x="194" y="412"/>
                    </a:cubicBezTo>
                    <a:cubicBezTo>
                      <a:pt x="195" y="414"/>
                      <a:pt x="195" y="418"/>
                      <a:pt x="195" y="420"/>
                    </a:cubicBezTo>
                    <a:cubicBezTo>
                      <a:pt x="193" y="420"/>
                      <a:pt x="193" y="418"/>
                      <a:pt x="191" y="418"/>
                    </a:cubicBezTo>
                    <a:cubicBezTo>
                      <a:pt x="192" y="416"/>
                      <a:pt x="193" y="413"/>
                      <a:pt x="194" y="413"/>
                    </a:cubicBezTo>
                    <a:close/>
                    <a:moveTo>
                      <a:pt x="192" y="441"/>
                    </a:moveTo>
                    <a:cubicBezTo>
                      <a:pt x="193" y="439"/>
                      <a:pt x="194" y="438"/>
                      <a:pt x="195" y="436"/>
                    </a:cubicBezTo>
                    <a:cubicBezTo>
                      <a:pt x="197" y="437"/>
                      <a:pt x="194" y="440"/>
                      <a:pt x="192" y="441"/>
                    </a:cubicBezTo>
                    <a:close/>
                    <a:moveTo>
                      <a:pt x="191" y="259"/>
                    </a:moveTo>
                    <a:cubicBezTo>
                      <a:pt x="190" y="259"/>
                      <a:pt x="191" y="257"/>
                      <a:pt x="190" y="257"/>
                    </a:cubicBezTo>
                    <a:cubicBezTo>
                      <a:pt x="191" y="255"/>
                      <a:pt x="192" y="253"/>
                      <a:pt x="195" y="253"/>
                    </a:cubicBezTo>
                    <a:cubicBezTo>
                      <a:pt x="195" y="254"/>
                      <a:pt x="195" y="254"/>
                      <a:pt x="196" y="254"/>
                    </a:cubicBezTo>
                    <a:cubicBezTo>
                      <a:pt x="194" y="256"/>
                      <a:pt x="193" y="258"/>
                      <a:pt x="191" y="259"/>
                    </a:cubicBezTo>
                    <a:close/>
                    <a:moveTo>
                      <a:pt x="192" y="243"/>
                    </a:moveTo>
                    <a:cubicBezTo>
                      <a:pt x="192" y="242"/>
                      <a:pt x="193" y="242"/>
                      <a:pt x="192" y="241"/>
                    </a:cubicBezTo>
                    <a:cubicBezTo>
                      <a:pt x="194" y="241"/>
                      <a:pt x="197" y="244"/>
                      <a:pt x="196" y="246"/>
                    </a:cubicBezTo>
                    <a:cubicBezTo>
                      <a:pt x="194" y="245"/>
                      <a:pt x="193" y="244"/>
                      <a:pt x="192" y="243"/>
                    </a:cubicBezTo>
                    <a:close/>
                    <a:moveTo>
                      <a:pt x="196" y="395"/>
                    </a:moveTo>
                    <a:cubicBezTo>
                      <a:pt x="198" y="395"/>
                      <a:pt x="198" y="396"/>
                      <a:pt x="198" y="398"/>
                    </a:cubicBezTo>
                    <a:cubicBezTo>
                      <a:pt x="197" y="399"/>
                      <a:pt x="194" y="396"/>
                      <a:pt x="196" y="395"/>
                    </a:cubicBezTo>
                    <a:close/>
                    <a:moveTo>
                      <a:pt x="197" y="410"/>
                    </a:moveTo>
                    <a:cubicBezTo>
                      <a:pt x="199" y="410"/>
                      <a:pt x="199" y="412"/>
                      <a:pt x="198" y="413"/>
                    </a:cubicBezTo>
                    <a:cubicBezTo>
                      <a:pt x="198" y="412"/>
                      <a:pt x="196" y="411"/>
                      <a:pt x="197" y="410"/>
                    </a:cubicBezTo>
                    <a:close/>
                    <a:moveTo>
                      <a:pt x="198" y="430"/>
                    </a:moveTo>
                    <a:cubicBezTo>
                      <a:pt x="199" y="430"/>
                      <a:pt x="199" y="431"/>
                      <a:pt x="200" y="431"/>
                    </a:cubicBezTo>
                    <a:cubicBezTo>
                      <a:pt x="200" y="432"/>
                      <a:pt x="199" y="432"/>
                      <a:pt x="200" y="433"/>
                    </a:cubicBezTo>
                    <a:cubicBezTo>
                      <a:pt x="198" y="433"/>
                      <a:pt x="197" y="433"/>
                      <a:pt x="197" y="431"/>
                    </a:cubicBezTo>
                    <a:cubicBezTo>
                      <a:pt x="197" y="431"/>
                      <a:pt x="198" y="430"/>
                      <a:pt x="198" y="430"/>
                    </a:cubicBezTo>
                    <a:close/>
                    <a:moveTo>
                      <a:pt x="202" y="445"/>
                    </a:moveTo>
                    <a:cubicBezTo>
                      <a:pt x="200" y="443"/>
                      <a:pt x="199" y="441"/>
                      <a:pt x="198" y="437"/>
                    </a:cubicBezTo>
                    <a:cubicBezTo>
                      <a:pt x="199" y="440"/>
                      <a:pt x="203" y="441"/>
                      <a:pt x="202" y="445"/>
                    </a:cubicBezTo>
                    <a:close/>
                    <a:moveTo>
                      <a:pt x="203" y="467"/>
                    </a:moveTo>
                    <a:cubicBezTo>
                      <a:pt x="205" y="468"/>
                      <a:pt x="202" y="470"/>
                      <a:pt x="201" y="471"/>
                    </a:cubicBezTo>
                    <a:cubicBezTo>
                      <a:pt x="200" y="470"/>
                      <a:pt x="203" y="468"/>
                      <a:pt x="203" y="467"/>
                    </a:cubicBezTo>
                    <a:close/>
                    <a:moveTo>
                      <a:pt x="203" y="491"/>
                    </a:moveTo>
                    <a:cubicBezTo>
                      <a:pt x="206" y="492"/>
                      <a:pt x="202" y="494"/>
                      <a:pt x="202" y="496"/>
                    </a:cubicBezTo>
                    <a:cubicBezTo>
                      <a:pt x="201" y="494"/>
                      <a:pt x="203" y="492"/>
                      <a:pt x="203" y="491"/>
                    </a:cubicBezTo>
                    <a:close/>
                    <a:moveTo>
                      <a:pt x="205" y="494"/>
                    </a:moveTo>
                    <a:cubicBezTo>
                      <a:pt x="206" y="494"/>
                      <a:pt x="207" y="495"/>
                      <a:pt x="208" y="496"/>
                    </a:cubicBezTo>
                    <a:cubicBezTo>
                      <a:pt x="208" y="497"/>
                      <a:pt x="207" y="498"/>
                      <a:pt x="206" y="498"/>
                    </a:cubicBezTo>
                    <a:cubicBezTo>
                      <a:pt x="205" y="498"/>
                      <a:pt x="204" y="497"/>
                      <a:pt x="204" y="496"/>
                    </a:cubicBezTo>
                    <a:cubicBezTo>
                      <a:pt x="205" y="495"/>
                      <a:pt x="206" y="495"/>
                      <a:pt x="205" y="494"/>
                    </a:cubicBezTo>
                    <a:close/>
                    <a:moveTo>
                      <a:pt x="210" y="510"/>
                    </a:moveTo>
                    <a:cubicBezTo>
                      <a:pt x="210" y="512"/>
                      <a:pt x="209" y="512"/>
                      <a:pt x="209" y="513"/>
                    </a:cubicBezTo>
                    <a:cubicBezTo>
                      <a:pt x="208" y="511"/>
                      <a:pt x="205" y="508"/>
                      <a:pt x="206" y="505"/>
                    </a:cubicBezTo>
                    <a:cubicBezTo>
                      <a:pt x="208" y="506"/>
                      <a:pt x="209" y="508"/>
                      <a:pt x="210" y="510"/>
                    </a:cubicBezTo>
                    <a:close/>
                    <a:moveTo>
                      <a:pt x="208" y="526"/>
                    </a:moveTo>
                    <a:cubicBezTo>
                      <a:pt x="208" y="526"/>
                      <a:pt x="209" y="526"/>
                      <a:pt x="209" y="526"/>
                    </a:cubicBezTo>
                    <a:cubicBezTo>
                      <a:pt x="209" y="527"/>
                      <a:pt x="211" y="529"/>
                      <a:pt x="210" y="530"/>
                    </a:cubicBezTo>
                    <a:cubicBezTo>
                      <a:pt x="208" y="530"/>
                      <a:pt x="207" y="528"/>
                      <a:pt x="208" y="526"/>
                    </a:cubicBezTo>
                    <a:close/>
                    <a:moveTo>
                      <a:pt x="210" y="539"/>
                    </a:moveTo>
                    <a:cubicBezTo>
                      <a:pt x="211" y="539"/>
                      <a:pt x="211" y="541"/>
                      <a:pt x="211" y="542"/>
                    </a:cubicBezTo>
                    <a:cubicBezTo>
                      <a:pt x="209" y="541"/>
                      <a:pt x="210" y="541"/>
                      <a:pt x="210" y="539"/>
                    </a:cubicBezTo>
                    <a:close/>
                    <a:moveTo>
                      <a:pt x="211" y="522"/>
                    </a:moveTo>
                    <a:cubicBezTo>
                      <a:pt x="212" y="522"/>
                      <a:pt x="212" y="523"/>
                      <a:pt x="212" y="524"/>
                    </a:cubicBezTo>
                    <a:cubicBezTo>
                      <a:pt x="212" y="524"/>
                      <a:pt x="209" y="524"/>
                      <a:pt x="211" y="524"/>
                    </a:cubicBezTo>
                    <a:cubicBezTo>
                      <a:pt x="211" y="523"/>
                      <a:pt x="210" y="523"/>
                      <a:pt x="211" y="522"/>
                    </a:cubicBezTo>
                    <a:close/>
                    <a:moveTo>
                      <a:pt x="213" y="612"/>
                    </a:moveTo>
                    <a:cubicBezTo>
                      <a:pt x="213" y="612"/>
                      <a:pt x="212" y="613"/>
                      <a:pt x="212" y="613"/>
                    </a:cubicBezTo>
                    <a:cubicBezTo>
                      <a:pt x="211" y="613"/>
                      <a:pt x="212" y="611"/>
                      <a:pt x="211" y="611"/>
                    </a:cubicBezTo>
                    <a:cubicBezTo>
                      <a:pt x="211" y="610"/>
                      <a:pt x="212" y="610"/>
                      <a:pt x="213" y="610"/>
                    </a:cubicBezTo>
                    <a:cubicBezTo>
                      <a:pt x="212" y="611"/>
                      <a:pt x="214" y="611"/>
                      <a:pt x="213" y="612"/>
                    </a:cubicBezTo>
                    <a:close/>
                    <a:moveTo>
                      <a:pt x="213" y="588"/>
                    </a:moveTo>
                    <a:cubicBezTo>
                      <a:pt x="213" y="586"/>
                      <a:pt x="214" y="586"/>
                      <a:pt x="214" y="585"/>
                    </a:cubicBezTo>
                    <a:cubicBezTo>
                      <a:pt x="215" y="585"/>
                      <a:pt x="215" y="585"/>
                      <a:pt x="216" y="585"/>
                    </a:cubicBezTo>
                    <a:cubicBezTo>
                      <a:pt x="216" y="587"/>
                      <a:pt x="214" y="587"/>
                      <a:pt x="215" y="588"/>
                    </a:cubicBezTo>
                    <a:cubicBezTo>
                      <a:pt x="213" y="589"/>
                      <a:pt x="214" y="588"/>
                      <a:pt x="213" y="588"/>
                    </a:cubicBezTo>
                    <a:close/>
                    <a:moveTo>
                      <a:pt x="214" y="575"/>
                    </a:moveTo>
                    <a:cubicBezTo>
                      <a:pt x="215" y="576"/>
                      <a:pt x="216" y="576"/>
                      <a:pt x="216" y="577"/>
                    </a:cubicBezTo>
                    <a:cubicBezTo>
                      <a:pt x="214" y="579"/>
                      <a:pt x="212" y="576"/>
                      <a:pt x="214" y="575"/>
                    </a:cubicBezTo>
                    <a:close/>
                    <a:moveTo>
                      <a:pt x="214" y="596"/>
                    </a:moveTo>
                    <a:cubicBezTo>
                      <a:pt x="215" y="596"/>
                      <a:pt x="215" y="598"/>
                      <a:pt x="216" y="597"/>
                    </a:cubicBezTo>
                    <a:cubicBezTo>
                      <a:pt x="216" y="599"/>
                      <a:pt x="216" y="599"/>
                      <a:pt x="215" y="600"/>
                    </a:cubicBezTo>
                    <a:cubicBezTo>
                      <a:pt x="215" y="599"/>
                      <a:pt x="213" y="597"/>
                      <a:pt x="214" y="596"/>
                    </a:cubicBezTo>
                    <a:close/>
                    <a:moveTo>
                      <a:pt x="213" y="567"/>
                    </a:moveTo>
                    <a:cubicBezTo>
                      <a:pt x="212" y="567"/>
                      <a:pt x="212" y="566"/>
                      <a:pt x="211" y="566"/>
                    </a:cubicBezTo>
                    <a:cubicBezTo>
                      <a:pt x="212" y="564"/>
                      <a:pt x="213" y="563"/>
                      <a:pt x="213" y="561"/>
                    </a:cubicBezTo>
                    <a:cubicBezTo>
                      <a:pt x="214" y="562"/>
                      <a:pt x="214" y="563"/>
                      <a:pt x="216" y="562"/>
                    </a:cubicBezTo>
                    <a:cubicBezTo>
                      <a:pt x="215" y="564"/>
                      <a:pt x="214" y="566"/>
                      <a:pt x="213" y="567"/>
                    </a:cubicBezTo>
                    <a:close/>
                    <a:moveTo>
                      <a:pt x="211" y="580"/>
                    </a:moveTo>
                    <a:cubicBezTo>
                      <a:pt x="214" y="581"/>
                      <a:pt x="211" y="584"/>
                      <a:pt x="211" y="584"/>
                    </a:cubicBezTo>
                    <a:cubicBezTo>
                      <a:pt x="210" y="582"/>
                      <a:pt x="211" y="582"/>
                      <a:pt x="211" y="580"/>
                    </a:cubicBezTo>
                    <a:close/>
                    <a:moveTo>
                      <a:pt x="212" y="593"/>
                    </a:moveTo>
                    <a:cubicBezTo>
                      <a:pt x="211" y="593"/>
                      <a:pt x="210" y="591"/>
                      <a:pt x="210" y="590"/>
                    </a:cubicBezTo>
                    <a:cubicBezTo>
                      <a:pt x="212" y="590"/>
                      <a:pt x="212" y="592"/>
                      <a:pt x="212" y="593"/>
                    </a:cubicBezTo>
                    <a:close/>
                    <a:moveTo>
                      <a:pt x="215" y="616"/>
                    </a:moveTo>
                    <a:cubicBezTo>
                      <a:pt x="219" y="619"/>
                      <a:pt x="213" y="624"/>
                      <a:pt x="211" y="626"/>
                    </a:cubicBezTo>
                    <a:cubicBezTo>
                      <a:pt x="212" y="623"/>
                      <a:pt x="214" y="619"/>
                      <a:pt x="215" y="616"/>
                    </a:cubicBezTo>
                    <a:close/>
                    <a:moveTo>
                      <a:pt x="217" y="604"/>
                    </a:moveTo>
                    <a:cubicBezTo>
                      <a:pt x="217" y="603"/>
                      <a:pt x="217" y="601"/>
                      <a:pt x="219" y="601"/>
                    </a:cubicBezTo>
                    <a:cubicBezTo>
                      <a:pt x="219" y="603"/>
                      <a:pt x="219" y="604"/>
                      <a:pt x="217" y="604"/>
                    </a:cubicBezTo>
                    <a:close/>
                    <a:moveTo>
                      <a:pt x="221" y="628"/>
                    </a:moveTo>
                    <a:cubicBezTo>
                      <a:pt x="220" y="627"/>
                      <a:pt x="219" y="627"/>
                      <a:pt x="219" y="625"/>
                    </a:cubicBezTo>
                    <a:cubicBezTo>
                      <a:pt x="221" y="625"/>
                      <a:pt x="221" y="627"/>
                      <a:pt x="221" y="628"/>
                    </a:cubicBezTo>
                    <a:close/>
                    <a:moveTo>
                      <a:pt x="219" y="595"/>
                    </a:moveTo>
                    <a:cubicBezTo>
                      <a:pt x="218" y="595"/>
                      <a:pt x="215" y="592"/>
                      <a:pt x="217" y="591"/>
                    </a:cubicBezTo>
                    <a:cubicBezTo>
                      <a:pt x="219" y="591"/>
                      <a:pt x="219" y="593"/>
                      <a:pt x="219" y="595"/>
                    </a:cubicBezTo>
                    <a:close/>
                    <a:moveTo>
                      <a:pt x="217" y="583"/>
                    </a:moveTo>
                    <a:cubicBezTo>
                      <a:pt x="215" y="583"/>
                      <a:pt x="216" y="579"/>
                      <a:pt x="218" y="580"/>
                    </a:cubicBezTo>
                    <a:cubicBezTo>
                      <a:pt x="219" y="582"/>
                      <a:pt x="217" y="581"/>
                      <a:pt x="217" y="583"/>
                    </a:cubicBezTo>
                    <a:close/>
                    <a:moveTo>
                      <a:pt x="215" y="645"/>
                    </a:moveTo>
                    <a:cubicBezTo>
                      <a:pt x="220" y="647"/>
                      <a:pt x="217" y="652"/>
                      <a:pt x="215" y="655"/>
                    </a:cubicBezTo>
                    <a:cubicBezTo>
                      <a:pt x="214" y="655"/>
                      <a:pt x="214" y="654"/>
                      <a:pt x="213" y="654"/>
                    </a:cubicBezTo>
                    <a:cubicBezTo>
                      <a:pt x="213" y="653"/>
                      <a:pt x="213" y="652"/>
                      <a:pt x="211" y="652"/>
                    </a:cubicBezTo>
                    <a:cubicBezTo>
                      <a:pt x="212" y="649"/>
                      <a:pt x="214" y="648"/>
                      <a:pt x="215" y="645"/>
                    </a:cubicBezTo>
                    <a:close/>
                    <a:moveTo>
                      <a:pt x="218" y="642"/>
                    </a:moveTo>
                    <a:cubicBezTo>
                      <a:pt x="218" y="641"/>
                      <a:pt x="219" y="640"/>
                      <a:pt x="219" y="639"/>
                    </a:cubicBezTo>
                    <a:cubicBezTo>
                      <a:pt x="221" y="640"/>
                      <a:pt x="221" y="641"/>
                      <a:pt x="222" y="642"/>
                    </a:cubicBezTo>
                    <a:cubicBezTo>
                      <a:pt x="222" y="644"/>
                      <a:pt x="221" y="644"/>
                      <a:pt x="220" y="645"/>
                    </a:cubicBezTo>
                    <a:cubicBezTo>
                      <a:pt x="219" y="645"/>
                      <a:pt x="219" y="643"/>
                      <a:pt x="218" y="642"/>
                    </a:cubicBezTo>
                    <a:close/>
                    <a:moveTo>
                      <a:pt x="220" y="633"/>
                    </a:moveTo>
                    <a:cubicBezTo>
                      <a:pt x="217" y="634"/>
                      <a:pt x="216" y="637"/>
                      <a:pt x="214" y="638"/>
                    </a:cubicBezTo>
                    <a:cubicBezTo>
                      <a:pt x="214" y="637"/>
                      <a:pt x="215" y="634"/>
                      <a:pt x="216" y="632"/>
                    </a:cubicBezTo>
                    <a:cubicBezTo>
                      <a:pt x="221" y="631"/>
                      <a:pt x="221" y="636"/>
                      <a:pt x="225" y="637"/>
                    </a:cubicBezTo>
                    <a:cubicBezTo>
                      <a:pt x="223" y="639"/>
                      <a:pt x="221" y="635"/>
                      <a:pt x="220" y="633"/>
                    </a:cubicBezTo>
                    <a:close/>
                    <a:moveTo>
                      <a:pt x="222" y="610"/>
                    </a:moveTo>
                    <a:cubicBezTo>
                      <a:pt x="217" y="610"/>
                      <a:pt x="222" y="605"/>
                      <a:pt x="222" y="603"/>
                    </a:cubicBezTo>
                    <a:cubicBezTo>
                      <a:pt x="223" y="606"/>
                      <a:pt x="223" y="608"/>
                      <a:pt x="222" y="610"/>
                    </a:cubicBezTo>
                    <a:close/>
                    <a:moveTo>
                      <a:pt x="218" y="574"/>
                    </a:moveTo>
                    <a:cubicBezTo>
                      <a:pt x="216" y="573"/>
                      <a:pt x="215" y="571"/>
                      <a:pt x="217" y="569"/>
                    </a:cubicBezTo>
                    <a:cubicBezTo>
                      <a:pt x="218" y="569"/>
                      <a:pt x="217" y="570"/>
                      <a:pt x="219" y="570"/>
                    </a:cubicBezTo>
                    <a:cubicBezTo>
                      <a:pt x="219" y="572"/>
                      <a:pt x="218" y="572"/>
                      <a:pt x="218" y="574"/>
                    </a:cubicBezTo>
                    <a:close/>
                    <a:moveTo>
                      <a:pt x="213" y="528"/>
                    </a:moveTo>
                    <a:cubicBezTo>
                      <a:pt x="214" y="526"/>
                      <a:pt x="216" y="528"/>
                      <a:pt x="216" y="530"/>
                    </a:cubicBezTo>
                    <a:cubicBezTo>
                      <a:pt x="215" y="530"/>
                      <a:pt x="215" y="528"/>
                      <a:pt x="213" y="528"/>
                    </a:cubicBezTo>
                    <a:close/>
                    <a:moveTo>
                      <a:pt x="216" y="510"/>
                    </a:moveTo>
                    <a:cubicBezTo>
                      <a:pt x="215" y="510"/>
                      <a:pt x="214" y="509"/>
                      <a:pt x="215" y="508"/>
                    </a:cubicBezTo>
                    <a:cubicBezTo>
                      <a:pt x="216" y="509"/>
                      <a:pt x="217" y="510"/>
                      <a:pt x="216" y="510"/>
                    </a:cubicBezTo>
                    <a:close/>
                    <a:moveTo>
                      <a:pt x="214" y="521"/>
                    </a:moveTo>
                    <a:cubicBezTo>
                      <a:pt x="212" y="520"/>
                      <a:pt x="213" y="516"/>
                      <a:pt x="214" y="516"/>
                    </a:cubicBezTo>
                    <a:cubicBezTo>
                      <a:pt x="217" y="517"/>
                      <a:pt x="214" y="519"/>
                      <a:pt x="214" y="521"/>
                    </a:cubicBezTo>
                    <a:close/>
                    <a:moveTo>
                      <a:pt x="212" y="538"/>
                    </a:moveTo>
                    <a:cubicBezTo>
                      <a:pt x="211" y="536"/>
                      <a:pt x="211" y="534"/>
                      <a:pt x="212" y="532"/>
                    </a:cubicBezTo>
                    <a:cubicBezTo>
                      <a:pt x="215" y="533"/>
                      <a:pt x="216" y="538"/>
                      <a:pt x="212" y="538"/>
                    </a:cubicBezTo>
                    <a:close/>
                    <a:moveTo>
                      <a:pt x="210" y="502"/>
                    </a:moveTo>
                    <a:cubicBezTo>
                      <a:pt x="212" y="502"/>
                      <a:pt x="212" y="504"/>
                      <a:pt x="212" y="506"/>
                    </a:cubicBezTo>
                    <a:cubicBezTo>
                      <a:pt x="211" y="505"/>
                      <a:pt x="209" y="504"/>
                      <a:pt x="210" y="502"/>
                    </a:cubicBezTo>
                    <a:close/>
                    <a:moveTo>
                      <a:pt x="214" y="475"/>
                    </a:moveTo>
                    <a:cubicBezTo>
                      <a:pt x="215" y="477"/>
                      <a:pt x="215" y="482"/>
                      <a:pt x="212" y="482"/>
                    </a:cubicBezTo>
                    <a:cubicBezTo>
                      <a:pt x="211" y="479"/>
                      <a:pt x="212" y="477"/>
                      <a:pt x="214" y="475"/>
                    </a:cubicBezTo>
                    <a:close/>
                    <a:moveTo>
                      <a:pt x="213" y="463"/>
                    </a:moveTo>
                    <a:cubicBezTo>
                      <a:pt x="214" y="464"/>
                      <a:pt x="214" y="466"/>
                      <a:pt x="214" y="467"/>
                    </a:cubicBezTo>
                    <a:cubicBezTo>
                      <a:pt x="213" y="466"/>
                      <a:pt x="212" y="464"/>
                      <a:pt x="213" y="463"/>
                    </a:cubicBezTo>
                    <a:close/>
                    <a:moveTo>
                      <a:pt x="214" y="252"/>
                    </a:moveTo>
                    <a:cubicBezTo>
                      <a:pt x="213" y="254"/>
                      <a:pt x="212" y="252"/>
                      <a:pt x="212" y="253"/>
                    </a:cubicBezTo>
                    <a:cubicBezTo>
                      <a:pt x="210" y="252"/>
                      <a:pt x="213" y="252"/>
                      <a:pt x="212" y="250"/>
                    </a:cubicBezTo>
                    <a:cubicBezTo>
                      <a:pt x="214" y="250"/>
                      <a:pt x="213" y="252"/>
                      <a:pt x="214" y="252"/>
                    </a:cubicBezTo>
                    <a:close/>
                    <a:moveTo>
                      <a:pt x="209" y="161"/>
                    </a:moveTo>
                    <a:cubicBezTo>
                      <a:pt x="211" y="158"/>
                      <a:pt x="205" y="156"/>
                      <a:pt x="206" y="153"/>
                    </a:cubicBezTo>
                    <a:cubicBezTo>
                      <a:pt x="209" y="154"/>
                      <a:pt x="210" y="157"/>
                      <a:pt x="213" y="159"/>
                    </a:cubicBezTo>
                    <a:cubicBezTo>
                      <a:pt x="211" y="159"/>
                      <a:pt x="211" y="161"/>
                      <a:pt x="209" y="161"/>
                    </a:cubicBezTo>
                    <a:close/>
                    <a:moveTo>
                      <a:pt x="203" y="131"/>
                    </a:moveTo>
                    <a:cubicBezTo>
                      <a:pt x="203" y="130"/>
                      <a:pt x="205" y="131"/>
                      <a:pt x="205" y="130"/>
                    </a:cubicBezTo>
                    <a:cubicBezTo>
                      <a:pt x="208" y="130"/>
                      <a:pt x="207" y="135"/>
                      <a:pt x="209" y="136"/>
                    </a:cubicBezTo>
                    <a:cubicBezTo>
                      <a:pt x="207" y="136"/>
                      <a:pt x="205" y="133"/>
                      <a:pt x="203" y="131"/>
                    </a:cubicBezTo>
                    <a:close/>
                    <a:moveTo>
                      <a:pt x="204" y="108"/>
                    </a:moveTo>
                    <a:cubicBezTo>
                      <a:pt x="204" y="109"/>
                      <a:pt x="204" y="110"/>
                      <a:pt x="205" y="110"/>
                    </a:cubicBezTo>
                    <a:cubicBezTo>
                      <a:pt x="200" y="113"/>
                      <a:pt x="207" y="117"/>
                      <a:pt x="206" y="120"/>
                    </a:cubicBezTo>
                    <a:cubicBezTo>
                      <a:pt x="207" y="122"/>
                      <a:pt x="207" y="119"/>
                      <a:pt x="208" y="120"/>
                    </a:cubicBezTo>
                    <a:cubicBezTo>
                      <a:pt x="208" y="121"/>
                      <a:pt x="208" y="122"/>
                      <a:pt x="208" y="123"/>
                    </a:cubicBezTo>
                    <a:cubicBezTo>
                      <a:pt x="203" y="122"/>
                      <a:pt x="204" y="115"/>
                      <a:pt x="199" y="115"/>
                    </a:cubicBezTo>
                    <a:cubicBezTo>
                      <a:pt x="199" y="115"/>
                      <a:pt x="199" y="116"/>
                      <a:pt x="198" y="116"/>
                    </a:cubicBezTo>
                    <a:cubicBezTo>
                      <a:pt x="198" y="121"/>
                      <a:pt x="202" y="122"/>
                      <a:pt x="203" y="125"/>
                    </a:cubicBezTo>
                    <a:cubicBezTo>
                      <a:pt x="203" y="127"/>
                      <a:pt x="202" y="127"/>
                      <a:pt x="202" y="129"/>
                    </a:cubicBezTo>
                    <a:cubicBezTo>
                      <a:pt x="199" y="127"/>
                      <a:pt x="199" y="123"/>
                      <a:pt x="196" y="123"/>
                    </a:cubicBezTo>
                    <a:cubicBezTo>
                      <a:pt x="196" y="121"/>
                      <a:pt x="196" y="120"/>
                      <a:pt x="194" y="120"/>
                    </a:cubicBezTo>
                    <a:cubicBezTo>
                      <a:pt x="193" y="118"/>
                      <a:pt x="195" y="118"/>
                      <a:pt x="195" y="116"/>
                    </a:cubicBezTo>
                    <a:cubicBezTo>
                      <a:pt x="195" y="115"/>
                      <a:pt x="194" y="116"/>
                      <a:pt x="194" y="115"/>
                    </a:cubicBezTo>
                    <a:cubicBezTo>
                      <a:pt x="193" y="115"/>
                      <a:pt x="192" y="115"/>
                      <a:pt x="191" y="115"/>
                    </a:cubicBezTo>
                    <a:cubicBezTo>
                      <a:pt x="191" y="114"/>
                      <a:pt x="190" y="113"/>
                      <a:pt x="189" y="112"/>
                    </a:cubicBezTo>
                    <a:cubicBezTo>
                      <a:pt x="193" y="110"/>
                      <a:pt x="198" y="109"/>
                      <a:pt x="204" y="108"/>
                    </a:cubicBezTo>
                    <a:close/>
                    <a:moveTo>
                      <a:pt x="186" y="115"/>
                    </a:moveTo>
                    <a:cubicBezTo>
                      <a:pt x="187" y="115"/>
                      <a:pt x="187" y="117"/>
                      <a:pt x="188" y="117"/>
                    </a:cubicBezTo>
                    <a:cubicBezTo>
                      <a:pt x="188" y="119"/>
                      <a:pt x="186" y="120"/>
                      <a:pt x="184" y="121"/>
                    </a:cubicBezTo>
                    <a:cubicBezTo>
                      <a:pt x="183" y="118"/>
                      <a:pt x="185" y="117"/>
                      <a:pt x="186" y="115"/>
                    </a:cubicBezTo>
                    <a:close/>
                    <a:moveTo>
                      <a:pt x="181" y="126"/>
                    </a:moveTo>
                    <a:cubicBezTo>
                      <a:pt x="181" y="126"/>
                      <a:pt x="182" y="126"/>
                      <a:pt x="182" y="126"/>
                    </a:cubicBezTo>
                    <a:cubicBezTo>
                      <a:pt x="182" y="126"/>
                      <a:pt x="182" y="126"/>
                      <a:pt x="183" y="126"/>
                    </a:cubicBezTo>
                    <a:cubicBezTo>
                      <a:pt x="181" y="128"/>
                      <a:pt x="181" y="130"/>
                      <a:pt x="178" y="130"/>
                    </a:cubicBezTo>
                    <a:cubicBezTo>
                      <a:pt x="178" y="127"/>
                      <a:pt x="181" y="128"/>
                      <a:pt x="181" y="126"/>
                    </a:cubicBezTo>
                    <a:close/>
                    <a:moveTo>
                      <a:pt x="176" y="141"/>
                    </a:moveTo>
                    <a:cubicBezTo>
                      <a:pt x="177" y="140"/>
                      <a:pt x="177" y="140"/>
                      <a:pt x="177" y="138"/>
                    </a:cubicBezTo>
                    <a:cubicBezTo>
                      <a:pt x="179" y="138"/>
                      <a:pt x="178" y="141"/>
                      <a:pt x="176" y="141"/>
                    </a:cubicBezTo>
                    <a:close/>
                    <a:moveTo>
                      <a:pt x="177" y="115"/>
                    </a:moveTo>
                    <a:cubicBezTo>
                      <a:pt x="176" y="117"/>
                      <a:pt x="178" y="117"/>
                      <a:pt x="178" y="118"/>
                    </a:cubicBezTo>
                    <a:cubicBezTo>
                      <a:pt x="177" y="120"/>
                      <a:pt x="176" y="122"/>
                      <a:pt x="174" y="123"/>
                    </a:cubicBezTo>
                    <a:cubicBezTo>
                      <a:pt x="171" y="121"/>
                      <a:pt x="170" y="118"/>
                      <a:pt x="169" y="116"/>
                    </a:cubicBezTo>
                    <a:cubicBezTo>
                      <a:pt x="172" y="116"/>
                      <a:pt x="174" y="115"/>
                      <a:pt x="177" y="115"/>
                    </a:cubicBezTo>
                    <a:close/>
                    <a:moveTo>
                      <a:pt x="164" y="116"/>
                    </a:moveTo>
                    <a:cubicBezTo>
                      <a:pt x="165" y="121"/>
                      <a:pt x="169" y="123"/>
                      <a:pt x="169" y="128"/>
                    </a:cubicBezTo>
                    <a:cubicBezTo>
                      <a:pt x="162" y="127"/>
                      <a:pt x="160" y="122"/>
                      <a:pt x="157" y="117"/>
                    </a:cubicBezTo>
                    <a:cubicBezTo>
                      <a:pt x="160" y="117"/>
                      <a:pt x="161" y="116"/>
                      <a:pt x="164" y="116"/>
                    </a:cubicBezTo>
                    <a:close/>
                    <a:moveTo>
                      <a:pt x="157" y="128"/>
                    </a:moveTo>
                    <a:cubicBezTo>
                      <a:pt x="158" y="129"/>
                      <a:pt x="159" y="131"/>
                      <a:pt x="161" y="132"/>
                    </a:cubicBezTo>
                    <a:cubicBezTo>
                      <a:pt x="160" y="134"/>
                      <a:pt x="158" y="135"/>
                      <a:pt x="157" y="136"/>
                    </a:cubicBezTo>
                    <a:cubicBezTo>
                      <a:pt x="152" y="135"/>
                      <a:pt x="155" y="130"/>
                      <a:pt x="157" y="128"/>
                    </a:cubicBezTo>
                    <a:close/>
                    <a:moveTo>
                      <a:pt x="154" y="121"/>
                    </a:moveTo>
                    <a:cubicBezTo>
                      <a:pt x="154" y="122"/>
                      <a:pt x="155" y="123"/>
                      <a:pt x="155" y="124"/>
                    </a:cubicBezTo>
                    <a:cubicBezTo>
                      <a:pt x="152" y="125"/>
                      <a:pt x="152" y="128"/>
                      <a:pt x="149" y="128"/>
                    </a:cubicBezTo>
                    <a:cubicBezTo>
                      <a:pt x="149" y="124"/>
                      <a:pt x="152" y="123"/>
                      <a:pt x="154" y="121"/>
                    </a:cubicBezTo>
                    <a:close/>
                    <a:moveTo>
                      <a:pt x="149" y="119"/>
                    </a:moveTo>
                    <a:cubicBezTo>
                      <a:pt x="148" y="120"/>
                      <a:pt x="147" y="122"/>
                      <a:pt x="145" y="123"/>
                    </a:cubicBezTo>
                    <a:cubicBezTo>
                      <a:pt x="145" y="121"/>
                      <a:pt x="143" y="121"/>
                      <a:pt x="143" y="118"/>
                    </a:cubicBezTo>
                    <a:cubicBezTo>
                      <a:pt x="145" y="118"/>
                      <a:pt x="146" y="120"/>
                      <a:pt x="149" y="119"/>
                    </a:cubicBezTo>
                    <a:close/>
                    <a:moveTo>
                      <a:pt x="141" y="131"/>
                    </a:moveTo>
                    <a:cubicBezTo>
                      <a:pt x="140" y="130"/>
                      <a:pt x="142" y="129"/>
                      <a:pt x="142" y="128"/>
                    </a:cubicBezTo>
                    <a:cubicBezTo>
                      <a:pt x="144" y="129"/>
                      <a:pt x="141" y="130"/>
                      <a:pt x="141" y="131"/>
                    </a:cubicBezTo>
                    <a:close/>
                    <a:moveTo>
                      <a:pt x="139" y="129"/>
                    </a:moveTo>
                    <a:cubicBezTo>
                      <a:pt x="138" y="129"/>
                      <a:pt x="138" y="127"/>
                      <a:pt x="137" y="127"/>
                    </a:cubicBezTo>
                    <a:cubicBezTo>
                      <a:pt x="138" y="125"/>
                      <a:pt x="141" y="121"/>
                      <a:pt x="142" y="125"/>
                    </a:cubicBezTo>
                    <a:cubicBezTo>
                      <a:pt x="142" y="127"/>
                      <a:pt x="140" y="128"/>
                      <a:pt x="139" y="129"/>
                    </a:cubicBezTo>
                    <a:close/>
                    <a:moveTo>
                      <a:pt x="134" y="124"/>
                    </a:moveTo>
                    <a:cubicBezTo>
                      <a:pt x="135" y="121"/>
                      <a:pt x="138" y="117"/>
                      <a:pt x="142" y="116"/>
                    </a:cubicBezTo>
                    <a:cubicBezTo>
                      <a:pt x="139" y="118"/>
                      <a:pt x="137" y="121"/>
                      <a:pt x="134" y="124"/>
                    </a:cubicBezTo>
                    <a:close/>
                    <a:moveTo>
                      <a:pt x="139" y="115"/>
                    </a:moveTo>
                    <a:cubicBezTo>
                      <a:pt x="137" y="118"/>
                      <a:pt x="135" y="119"/>
                      <a:pt x="133" y="121"/>
                    </a:cubicBezTo>
                    <a:cubicBezTo>
                      <a:pt x="132" y="122"/>
                      <a:pt x="132" y="120"/>
                      <a:pt x="131" y="120"/>
                    </a:cubicBezTo>
                    <a:cubicBezTo>
                      <a:pt x="131" y="116"/>
                      <a:pt x="135" y="115"/>
                      <a:pt x="139" y="115"/>
                    </a:cubicBezTo>
                    <a:close/>
                    <a:moveTo>
                      <a:pt x="132" y="127"/>
                    </a:moveTo>
                    <a:cubicBezTo>
                      <a:pt x="130" y="130"/>
                      <a:pt x="129" y="132"/>
                      <a:pt x="126" y="133"/>
                    </a:cubicBezTo>
                    <a:cubicBezTo>
                      <a:pt x="127" y="130"/>
                      <a:pt x="129" y="129"/>
                      <a:pt x="130" y="127"/>
                    </a:cubicBezTo>
                    <a:cubicBezTo>
                      <a:pt x="131" y="127"/>
                      <a:pt x="131" y="127"/>
                      <a:pt x="132" y="127"/>
                    </a:cubicBezTo>
                    <a:close/>
                    <a:moveTo>
                      <a:pt x="125" y="130"/>
                    </a:moveTo>
                    <a:cubicBezTo>
                      <a:pt x="125" y="127"/>
                      <a:pt x="127" y="126"/>
                      <a:pt x="128" y="123"/>
                    </a:cubicBezTo>
                    <a:cubicBezTo>
                      <a:pt x="132" y="125"/>
                      <a:pt x="127" y="129"/>
                      <a:pt x="125" y="130"/>
                    </a:cubicBezTo>
                    <a:close/>
                    <a:moveTo>
                      <a:pt x="126" y="115"/>
                    </a:moveTo>
                    <a:cubicBezTo>
                      <a:pt x="126" y="116"/>
                      <a:pt x="124" y="117"/>
                      <a:pt x="124" y="118"/>
                    </a:cubicBezTo>
                    <a:cubicBezTo>
                      <a:pt x="123" y="117"/>
                      <a:pt x="125" y="115"/>
                      <a:pt x="126" y="115"/>
                    </a:cubicBezTo>
                    <a:close/>
                    <a:moveTo>
                      <a:pt x="126" y="118"/>
                    </a:moveTo>
                    <a:cubicBezTo>
                      <a:pt x="127" y="120"/>
                      <a:pt x="124" y="125"/>
                      <a:pt x="121" y="126"/>
                    </a:cubicBezTo>
                    <a:cubicBezTo>
                      <a:pt x="119" y="123"/>
                      <a:pt x="125" y="121"/>
                      <a:pt x="126" y="118"/>
                    </a:cubicBezTo>
                    <a:close/>
                    <a:moveTo>
                      <a:pt x="122" y="132"/>
                    </a:moveTo>
                    <a:cubicBezTo>
                      <a:pt x="124" y="134"/>
                      <a:pt x="121" y="136"/>
                      <a:pt x="120" y="137"/>
                    </a:cubicBezTo>
                    <a:cubicBezTo>
                      <a:pt x="118" y="135"/>
                      <a:pt x="122" y="134"/>
                      <a:pt x="122" y="132"/>
                    </a:cubicBezTo>
                    <a:close/>
                    <a:moveTo>
                      <a:pt x="116" y="114"/>
                    </a:moveTo>
                    <a:cubicBezTo>
                      <a:pt x="117" y="114"/>
                      <a:pt x="118" y="114"/>
                      <a:pt x="119" y="114"/>
                    </a:cubicBezTo>
                    <a:cubicBezTo>
                      <a:pt x="119" y="116"/>
                      <a:pt x="118" y="117"/>
                      <a:pt x="115" y="117"/>
                    </a:cubicBezTo>
                    <a:cubicBezTo>
                      <a:pt x="115" y="115"/>
                      <a:pt x="117" y="115"/>
                      <a:pt x="116" y="114"/>
                    </a:cubicBezTo>
                    <a:close/>
                    <a:moveTo>
                      <a:pt x="118" y="128"/>
                    </a:moveTo>
                    <a:cubicBezTo>
                      <a:pt x="122" y="128"/>
                      <a:pt x="118" y="132"/>
                      <a:pt x="117" y="133"/>
                    </a:cubicBezTo>
                    <a:cubicBezTo>
                      <a:pt x="115" y="133"/>
                      <a:pt x="116" y="131"/>
                      <a:pt x="114" y="130"/>
                    </a:cubicBezTo>
                    <a:cubicBezTo>
                      <a:pt x="114" y="128"/>
                      <a:pt x="117" y="129"/>
                      <a:pt x="118" y="128"/>
                    </a:cubicBezTo>
                    <a:close/>
                    <a:moveTo>
                      <a:pt x="114" y="123"/>
                    </a:moveTo>
                    <a:cubicBezTo>
                      <a:pt x="115" y="124"/>
                      <a:pt x="112" y="125"/>
                      <a:pt x="112" y="127"/>
                    </a:cubicBezTo>
                    <a:cubicBezTo>
                      <a:pt x="110" y="125"/>
                      <a:pt x="114" y="124"/>
                      <a:pt x="114" y="123"/>
                    </a:cubicBezTo>
                    <a:close/>
                    <a:moveTo>
                      <a:pt x="106" y="115"/>
                    </a:moveTo>
                    <a:cubicBezTo>
                      <a:pt x="106" y="115"/>
                      <a:pt x="107" y="115"/>
                      <a:pt x="107" y="114"/>
                    </a:cubicBezTo>
                    <a:cubicBezTo>
                      <a:pt x="108" y="114"/>
                      <a:pt x="106" y="115"/>
                      <a:pt x="107" y="116"/>
                    </a:cubicBezTo>
                    <a:cubicBezTo>
                      <a:pt x="108" y="116"/>
                      <a:pt x="109" y="114"/>
                      <a:pt x="108" y="114"/>
                    </a:cubicBezTo>
                    <a:cubicBezTo>
                      <a:pt x="109" y="113"/>
                      <a:pt x="110" y="114"/>
                      <a:pt x="110" y="116"/>
                    </a:cubicBezTo>
                    <a:cubicBezTo>
                      <a:pt x="108" y="116"/>
                      <a:pt x="108" y="118"/>
                      <a:pt x="105" y="119"/>
                    </a:cubicBezTo>
                    <a:cubicBezTo>
                      <a:pt x="106" y="117"/>
                      <a:pt x="107" y="116"/>
                      <a:pt x="106" y="115"/>
                    </a:cubicBezTo>
                    <a:close/>
                    <a:moveTo>
                      <a:pt x="108" y="146"/>
                    </a:moveTo>
                    <a:cubicBezTo>
                      <a:pt x="108" y="147"/>
                      <a:pt x="106" y="147"/>
                      <a:pt x="106" y="148"/>
                    </a:cubicBezTo>
                    <a:cubicBezTo>
                      <a:pt x="105" y="148"/>
                      <a:pt x="104" y="147"/>
                      <a:pt x="104" y="146"/>
                    </a:cubicBezTo>
                    <a:cubicBezTo>
                      <a:pt x="104" y="143"/>
                      <a:pt x="107" y="144"/>
                      <a:pt x="108" y="146"/>
                    </a:cubicBezTo>
                    <a:close/>
                    <a:moveTo>
                      <a:pt x="100" y="186"/>
                    </a:moveTo>
                    <a:cubicBezTo>
                      <a:pt x="99" y="184"/>
                      <a:pt x="99" y="181"/>
                      <a:pt x="99" y="180"/>
                    </a:cubicBezTo>
                    <a:cubicBezTo>
                      <a:pt x="101" y="179"/>
                      <a:pt x="102" y="179"/>
                      <a:pt x="103" y="177"/>
                    </a:cubicBezTo>
                    <a:cubicBezTo>
                      <a:pt x="106" y="179"/>
                      <a:pt x="101" y="183"/>
                      <a:pt x="100" y="186"/>
                    </a:cubicBezTo>
                    <a:close/>
                    <a:moveTo>
                      <a:pt x="99" y="171"/>
                    </a:moveTo>
                    <a:cubicBezTo>
                      <a:pt x="97" y="170"/>
                      <a:pt x="98" y="167"/>
                      <a:pt x="98" y="165"/>
                    </a:cubicBezTo>
                    <a:cubicBezTo>
                      <a:pt x="98" y="165"/>
                      <a:pt x="100" y="165"/>
                      <a:pt x="100" y="164"/>
                    </a:cubicBezTo>
                    <a:cubicBezTo>
                      <a:pt x="103" y="166"/>
                      <a:pt x="100" y="169"/>
                      <a:pt x="99" y="171"/>
                    </a:cubicBezTo>
                    <a:close/>
                    <a:moveTo>
                      <a:pt x="101" y="118"/>
                    </a:moveTo>
                    <a:cubicBezTo>
                      <a:pt x="100" y="120"/>
                      <a:pt x="99" y="122"/>
                      <a:pt x="97" y="123"/>
                    </a:cubicBezTo>
                    <a:cubicBezTo>
                      <a:pt x="96" y="120"/>
                      <a:pt x="99" y="119"/>
                      <a:pt x="99" y="116"/>
                    </a:cubicBezTo>
                    <a:cubicBezTo>
                      <a:pt x="101" y="116"/>
                      <a:pt x="101" y="118"/>
                      <a:pt x="101" y="118"/>
                    </a:cubicBezTo>
                    <a:close/>
                    <a:moveTo>
                      <a:pt x="100" y="111"/>
                    </a:moveTo>
                    <a:cubicBezTo>
                      <a:pt x="98" y="113"/>
                      <a:pt x="94" y="113"/>
                      <a:pt x="92" y="116"/>
                    </a:cubicBezTo>
                    <a:cubicBezTo>
                      <a:pt x="91" y="117"/>
                      <a:pt x="91" y="114"/>
                      <a:pt x="91" y="116"/>
                    </a:cubicBezTo>
                    <a:cubicBezTo>
                      <a:pt x="90" y="113"/>
                      <a:pt x="97" y="111"/>
                      <a:pt x="100" y="111"/>
                    </a:cubicBezTo>
                    <a:close/>
                    <a:moveTo>
                      <a:pt x="91" y="123"/>
                    </a:moveTo>
                    <a:cubicBezTo>
                      <a:pt x="91" y="124"/>
                      <a:pt x="88" y="126"/>
                      <a:pt x="89" y="128"/>
                    </a:cubicBezTo>
                    <a:cubicBezTo>
                      <a:pt x="89" y="129"/>
                      <a:pt x="88" y="127"/>
                      <a:pt x="87" y="127"/>
                    </a:cubicBezTo>
                    <a:cubicBezTo>
                      <a:pt x="88" y="126"/>
                      <a:pt x="89" y="123"/>
                      <a:pt x="91" y="123"/>
                    </a:cubicBezTo>
                    <a:close/>
                    <a:moveTo>
                      <a:pt x="63" y="155"/>
                    </a:moveTo>
                    <a:cubicBezTo>
                      <a:pt x="62" y="158"/>
                      <a:pt x="57" y="169"/>
                      <a:pt x="51" y="170"/>
                    </a:cubicBezTo>
                    <a:cubicBezTo>
                      <a:pt x="54" y="164"/>
                      <a:pt x="60" y="161"/>
                      <a:pt x="63" y="155"/>
                    </a:cubicBezTo>
                    <a:close/>
                    <a:moveTo>
                      <a:pt x="45" y="191"/>
                    </a:moveTo>
                    <a:cubicBezTo>
                      <a:pt x="44" y="194"/>
                      <a:pt x="41" y="196"/>
                      <a:pt x="39" y="198"/>
                    </a:cubicBezTo>
                    <a:cubicBezTo>
                      <a:pt x="39" y="196"/>
                      <a:pt x="42" y="192"/>
                      <a:pt x="45" y="191"/>
                    </a:cubicBezTo>
                    <a:close/>
                    <a:moveTo>
                      <a:pt x="35" y="205"/>
                    </a:moveTo>
                    <a:cubicBezTo>
                      <a:pt x="35" y="204"/>
                      <a:pt x="36" y="204"/>
                      <a:pt x="36" y="204"/>
                    </a:cubicBezTo>
                    <a:cubicBezTo>
                      <a:pt x="34" y="209"/>
                      <a:pt x="30" y="213"/>
                      <a:pt x="27" y="217"/>
                    </a:cubicBezTo>
                    <a:cubicBezTo>
                      <a:pt x="24" y="221"/>
                      <a:pt x="22" y="226"/>
                      <a:pt x="17" y="227"/>
                    </a:cubicBezTo>
                    <a:cubicBezTo>
                      <a:pt x="22" y="219"/>
                      <a:pt x="29" y="212"/>
                      <a:pt x="35" y="205"/>
                    </a:cubicBezTo>
                    <a:close/>
                    <a:moveTo>
                      <a:pt x="19" y="244"/>
                    </a:moveTo>
                    <a:cubicBezTo>
                      <a:pt x="20" y="242"/>
                      <a:pt x="17" y="240"/>
                      <a:pt x="16" y="241"/>
                    </a:cubicBezTo>
                    <a:cubicBezTo>
                      <a:pt x="15" y="240"/>
                      <a:pt x="14" y="238"/>
                      <a:pt x="14" y="236"/>
                    </a:cubicBezTo>
                    <a:cubicBezTo>
                      <a:pt x="14" y="236"/>
                      <a:pt x="15" y="235"/>
                      <a:pt x="15" y="235"/>
                    </a:cubicBezTo>
                    <a:cubicBezTo>
                      <a:pt x="22" y="239"/>
                      <a:pt x="28" y="247"/>
                      <a:pt x="31" y="253"/>
                    </a:cubicBezTo>
                    <a:cubicBezTo>
                      <a:pt x="27" y="250"/>
                      <a:pt x="24" y="244"/>
                      <a:pt x="19" y="244"/>
                    </a:cubicBezTo>
                    <a:close/>
                    <a:moveTo>
                      <a:pt x="56" y="271"/>
                    </a:moveTo>
                    <a:cubicBezTo>
                      <a:pt x="52" y="265"/>
                      <a:pt x="46" y="262"/>
                      <a:pt x="42" y="257"/>
                    </a:cubicBezTo>
                    <a:cubicBezTo>
                      <a:pt x="42" y="256"/>
                      <a:pt x="41" y="256"/>
                      <a:pt x="42" y="255"/>
                    </a:cubicBezTo>
                    <a:cubicBezTo>
                      <a:pt x="40" y="254"/>
                      <a:pt x="38" y="252"/>
                      <a:pt x="37" y="250"/>
                    </a:cubicBezTo>
                    <a:cubicBezTo>
                      <a:pt x="45" y="255"/>
                      <a:pt x="53" y="265"/>
                      <a:pt x="60" y="272"/>
                    </a:cubicBezTo>
                    <a:cubicBezTo>
                      <a:pt x="58" y="274"/>
                      <a:pt x="58" y="270"/>
                      <a:pt x="56" y="271"/>
                    </a:cubicBezTo>
                    <a:close/>
                    <a:moveTo>
                      <a:pt x="62" y="281"/>
                    </a:moveTo>
                    <a:cubicBezTo>
                      <a:pt x="63" y="281"/>
                      <a:pt x="65" y="283"/>
                      <a:pt x="66" y="285"/>
                    </a:cubicBezTo>
                    <a:cubicBezTo>
                      <a:pt x="64" y="284"/>
                      <a:pt x="64" y="282"/>
                      <a:pt x="62" y="281"/>
                    </a:cubicBezTo>
                    <a:close/>
                    <a:moveTo>
                      <a:pt x="56" y="265"/>
                    </a:moveTo>
                    <a:cubicBezTo>
                      <a:pt x="50" y="255"/>
                      <a:pt x="41" y="249"/>
                      <a:pt x="33" y="241"/>
                    </a:cubicBezTo>
                    <a:cubicBezTo>
                      <a:pt x="32" y="241"/>
                      <a:pt x="31" y="241"/>
                      <a:pt x="30" y="241"/>
                    </a:cubicBezTo>
                    <a:cubicBezTo>
                      <a:pt x="28" y="238"/>
                      <a:pt x="27" y="235"/>
                      <a:pt x="24" y="234"/>
                    </a:cubicBezTo>
                    <a:cubicBezTo>
                      <a:pt x="24" y="232"/>
                      <a:pt x="26" y="229"/>
                      <a:pt x="24" y="228"/>
                    </a:cubicBezTo>
                    <a:cubicBezTo>
                      <a:pt x="21" y="228"/>
                      <a:pt x="24" y="230"/>
                      <a:pt x="22" y="231"/>
                    </a:cubicBezTo>
                    <a:cubicBezTo>
                      <a:pt x="18" y="228"/>
                      <a:pt x="27" y="226"/>
                      <a:pt x="27" y="222"/>
                    </a:cubicBezTo>
                    <a:cubicBezTo>
                      <a:pt x="29" y="221"/>
                      <a:pt x="29" y="220"/>
                      <a:pt x="30" y="219"/>
                    </a:cubicBezTo>
                    <a:cubicBezTo>
                      <a:pt x="30" y="219"/>
                      <a:pt x="30" y="218"/>
                      <a:pt x="30" y="217"/>
                    </a:cubicBezTo>
                    <a:cubicBezTo>
                      <a:pt x="32" y="218"/>
                      <a:pt x="31" y="215"/>
                      <a:pt x="33" y="215"/>
                    </a:cubicBezTo>
                    <a:cubicBezTo>
                      <a:pt x="42" y="202"/>
                      <a:pt x="52" y="188"/>
                      <a:pt x="62" y="176"/>
                    </a:cubicBezTo>
                    <a:cubicBezTo>
                      <a:pt x="62" y="175"/>
                      <a:pt x="62" y="174"/>
                      <a:pt x="62" y="174"/>
                    </a:cubicBezTo>
                    <a:cubicBezTo>
                      <a:pt x="63" y="174"/>
                      <a:pt x="63" y="172"/>
                      <a:pt x="65" y="172"/>
                    </a:cubicBezTo>
                    <a:cubicBezTo>
                      <a:pt x="65" y="171"/>
                      <a:pt x="64" y="171"/>
                      <a:pt x="64" y="170"/>
                    </a:cubicBezTo>
                    <a:cubicBezTo>
                      <a:pt x="71" y="164"/>
                      <a:pt x="75" y="156"/>
                      <a:pt x="81" y="149"/>
                    </a:cubicBezTo>
                    <a:cubicBezTo>
                      <a:pt x="82" y="147"/>
                      <a:pt x="82" y="146"/>
                      <a:pt x="84" y="144"/>
                    </a:cubicBezTo>
                    <a:cubicBezTo>
                      <a:pt x="84" y="144"/>
                      <a:pt x="85" y="144"/>
                      <a:pt x="85" y="144"/>
                    </a:cubicBezTo>
                    <a:cubicBezTo>
                      <a:pt x="89" y="170"/>
                      <a:pt x="90" y="197"/>
                      <a:pt x="94" y="219"/>
                    </a:cubicBezTo>
                    <a:cubicBezTo>
                      <a:pt x="93" y="228"/>
                      <a:pt x="95" y="242"/>
                      <a:pt x="96" y="252"/>
                    </a:cubicBezTo>
                    <a:cubicBezTo>
                      <a:pt x="96" y="261"/>
                      <a:pt x="97" y="268"/>
                      <a:pt x="99" y="276"/>
                    </a:cubicBezTo>
                    <a:cubicBezTo>
                      <a:pt x="100" y="286"/>
                      <a:pt x="102" y="295"/>
                      <a:pt x="104" y="303"/>
                    </a:cubicBezTo>
                    <a:cubicBezTo>
                      <a:pt x="103" y="309"/>
                      <a:pt x="106" y="317"/>
                      <a:pt x="106" y="324"/>
                    </a:cubicBezTo>
                    <a:cubicBezTo>
                      <a:pt x="104" y="325"/>
                      <a:pt x="104" y="323"/>
                      <a:pt x="105" y="322"/>
                    </a:cubicBezTo>
                    <a:cubicBezTo>
                      <a:pt x="103" y="322"/>
                      <a:pt x="104" y="323"/>
                      <a:pt x="103" y="324"/>
                    </a:cubicBezTo>
                    <a:cubicBezTo>
                      <a:pt x="100" y="323"/>
                      <a:pt x="99" y="320"/>
                      <a:pt x="98" y="318"/>
                    </a:cubicBezTo>
                    <a:cubicBezTo>
                      <a:pt x="103" y="319"/>
                      <a:pt x="102" y="309"/>
                      <a:pt x="97" y="312"/>
                    </a:cubicBezTo>
                    <a:cubicBezTo>
                      <a:pt x="82" y="298"/>
                      <a:pt x="71" y="279"/>
                      <a:pt x="56" y="265"/>
                    </a:cubicBezTo>
                    <a:close/>
                    <a:moveTo>
                      <a:pt x="95" y="325"/>
                    </a:moveTo>
                    <a:cubicBezTo>
                      <a:pt x="96" y="325"/>
                      <a:pt x="96" y="324"/>
                      <a:pt x="97" y="324"/>
                    </a:cubicBezTo>
                    <a:cubicBezTo>
                      <a:pt x="98" y="325"/>
                      <a:pt x="99" y="327"/>
                      <a:pt x="101" y="327"/>
                    </a:cubicBezTo>
                    <a:cubicBezTo>
                      <a:pt x="100" y="329"/>
                      <a:pt x="100" y="330"/>
                      <a:pt x="99" y="332"/>
                    </a:cubicBezTo>
                    <a:cubicBezTo>
                      <a:pt x="97" y="330"/>
                      <a:pt x="96" y="328"/>
                      <a:pt x="95" y="325"/>
                    </a:cubicBezTo>
                    <a:close/>
                    <a:moveTo>
                      <a:pt x="97" y="340"/>
                    </a:moveTo>
                    <a:cubicBezTo>
                      <a:pt x="96" y="337"/>
                      <a:pt x="95" y="334"/>
                      <a:pt x="95" y="331"/>
                    </a:cubicBezTo>
                    <a:cubicBezTo>
                      <a:pt x="100" y="332"/>
                      <a:pt x="98" y="336"/>
                      <a:pt x="97" y="340"/>
                    </a:cubicBezTo>
                    <a:close/>
                    <a:moveTo>
                      <a:pt x="84" y="354"/>
                    </a:moveTo>
                    <a:cubicBezTo>
                      <a:pt x="85" y="353"/>
                      <a:pt x="85" y="351"/>
                      <a:pt x="86" y="350"/>
                    </a:cubicBezTo>
                    <a:cubicBezTo>
                      <a:pt x="88" y="353"/>
                      <a:pt x="88" y="356"/>
                      <a:pt x="88" y="361"/>
                    </a:cubicBezTo>
                    <a:cubicBezTo>
                      <a:pt x="87" y="359"/>
                      <a:pt x="85" y="357"/>
                      <a:pt x="84" y="354"/>
                    </a:cubicBezTo>
                    <a:close/>
                    <a:moveTo>
                      <a:pt x="91" y="330"/>
                    </a:moveTo>
                    <a:cubicBezTo>
                      <a:pt x="93" y="334"/>
                      <a:pt x="93" y="341"/>
                      <a:pt x="93" y="346"/>
                    </a:cubicBezTo>
                    <a:cubicBezTo>
                      <a:pt x="87" y="345"/>
                      <a:pt x="89" y="336"/>
                      <a:pt x="91" y="330"/>
                    </a:cubicBezTo>
                    <a:close/>
                    <a:moveTo>
                      <a:pt x="90" y="354"/>
                    </a:moveTo>
                    <a:cubicBezTo>
                      <a:pt x="91" y="353"/>
                      <a:pt x="91" y="351"/>
                      <a:pt x="90" y="350"/>
                    </a:cubicBezTo>
                    <a:cubicBezTo>
                      <a:pt x="91" y="349"/>
                      <a:pt x="92" y="352"/>
                      <a:pt x="93" y="353"/>
                    </a:cubicBezTo>
                    <a:cubicBezTo>
                      <a:pt x="94" y="354"/>
                      <a:pt x="95" y="352"/>
                      <a:pt x="96" y="353"/>
                    </a:cubicBezTo>
                    <a:cubicBezTo>
                      <a:pt x="97" y="351"/>
                      <a:pt x="96" y="348"/>
                      <a:pt x="97" y="344"/>
                    </a:cubicBezTo>
                    <a:cubicBezTo>
                      <a:pt x="99" y="343"/>
                      <a:pt x="99" y="339"/>
                      <a:pt x="101" y="336"/>
                    </a:cubicBezTo>
                    <a:cubicBezTo>
                      <a:pt x="101" y="347"/>
                      <a:pt x="98" y="356"/>
                      <a:pt x="95" y="365"/>
                    </a:cubicBezTo>
                    <a:cubicBezTo>
                      <a:pt x="94" y="365"/>
                      <a:pt x="94" y="365"/>
                      <a:pt x="93" y="365"/>
                    </a:cubicBezTo>
                    <a:cubicBezTo>
                      <a:pt x="91" y="362"/>
                      <a:pt x="93" y="355"/>
                      <a:pt x="90" y="354"/>
                    </a:cubicBezTo>
                    <a:close/>
                    <a:moveTo>
                      <a:pt x="99" y="367"/>
                    </a:moveTo>
                    <a:cubicBezTo>
                      <a:pt x="100" y="365"/>
                      <a:pt x="100" y="363"/>
                      <a:pt x="101" y="361"/>
                    </a:cubicBezTo>
                    <a:cubicBezTo>
                      <a:pt x="103" y="362"/>
                      <a:pt x="102" y="368"/>
                      <a:pt x="99" y="367"/>
                    </a:cubicBezTo>
                    <a:close/>
                    <a:moveTo>
                      <a:pt x="100" y="377"/>
                    </a:moveTo>
                    <a:cubicBezTo>
                      <a:pt x="99" y="373"/>
                      <a:pt x="93" y="372"/>
                      <a:pt x="93" y="366"/>
                    </a:cubicBezTo>
                    <a:cubicBezTo>
                      <a:pt x="96" y="368"/>
                      <a:pt x="98" y="370"/>
                      <a:pt x="102" y="371"/>
                    </a:cubicBezTo>
                    <a:cubicBezTo>
                      <a:pt x="104" y="372"/>
                      <a:pt x="103" y="369"/>
                      <a:pt x="105" y="369"/>
                    </a:cubicBezTo>
                    <a:cubicBezTo>
                      <a:pt x="106" y="372"/>
                      <a:pt x="107" y="374"/>
                      <a:pt x="108" y="377"/>
                    </a:cubicBezTo>
                    <a:cubicBezTo>
                      <a:pt x="107" y="378"/>
                      <a:pt x="104" y="376"/>
                      <a:pt x="103" y="376"/>
                    </a:cubicBezTo>
                    <a:cubicBezTo>
                      <a:pt x="102" y="376"/>
                      <a:pt x="102" y="378"/>
                      <a:pt x="100" y="377"/>
                    </a:cubicBezTo>
                    <a:close/>
                    <a:moveTo>
                      <a:pt x="112" y="391"/>
                    </a:moveTo>
                    <a:cubicBezTo>
                      <a:pt x="110" y="387"/>
                      <a:pt x="108" y="385"/>
                      <a:pt x="105" y="383"/>
                    </a:cubicBezTo>
                    <a:cubicBezTo>
                      <a:pt x="110" y="381"/>
                      <a:pt x="112" y="389"/>
                      <a:pt x="113" y="391"/>
                    </a:cubicBezTo>
                    <a:cubicBezTo>
                      <a:pt x="113" y="392"/>
                      <a:pt x="113" y="390"/>
                      <a:pt x="112" y="391"/>
                    </a:cubicBezTo>
                    <a:close/>
                    <a:moveTo>
                      <a:pt x="115" y="381"/>
                    </a:moveTo>
                    <a:cubicBezTo>
                      <a:pt x="111" y="374"/>
                      <a:pt x="109" y="366"/>
                      <a:pt x="106" y="360"/>
                    </a:cubicBezTo>
                    <a:cubicBezTo>
                      <a:pt x="108" y="353"/>
                      <a:pt x="107" y="349"/>
                      <a:pt x="109" y="342"/>
                    </a:cubicBezTo>
                    <a:cubicBezTo>
                      <a:pt x="113" y="346"/>
                      <a:pt x="108" y="351"/>
                      <a:pt x="110" y="355"/>
                    </a:cubicBezTo>
                    <a:cubicBezTo>
                      <a:pt x="112" y="355"/>
                      <a:pt x="113" y="354"/>
                      <a:pt x="115" y="353"/>
                    </a:cubicBezTo>
                    <a:cubicBezTo>
                      <a:pt x="115" y="358"/>
                      <a:pt x="115" y="363"/>
                      <a:pt x="113" y="368"/>
                    </a:cubicBezTo>
                    <a:cubicBezTo>
                      <a:pt x="113" y="369"/>
                      <a:pt x="114" y="369"/>
                      <a:pt x="114" y="370"/>
                    </a:cubicBezTo>
                    <a:cubicBezTo>
                      <a:pt x="115" y="370"/>
                      <a:pt x="115" y="369"/>
                      <a:pt x="116" y="370"/>
                    </a:cubicBezTo>
                    <a:cubicBezTo>
                      <a:pt x="115" y="373"/>
                      <a:pt x="116" y="377"/>
                      <a:pt x="115" y="381"/>
                    </a:cubicBezTo>
                    <a:close/>
                    <a:moveTo>
                      <a:pt x="117" y="359"/>
                    </a:moveTo>
                    <a:cubicBezTo>
                      <a:pt x="117" y="356"/>
                      <a:pt x="115" y="353"/>
                      <a:pt x="117" y="350"/>
                    </a:cubicBezTo>
                    <a:cubicBezTo>
                      <a:pt x="119" y="350"/>
                      <a:pt x="119" y="353"/>
                      <a:pt x="120" y="354"/>
                    </a:cubicBezTo>
                    <a:cubicBezTo>
                      <a:pt x="120" y="356"/>
                      <a:pt x="119" y="358"/>
                      <a:pt x="117" y="359"/>
                    </a:cubicBezTo>
                    <a:close/>
                    <a:moveTo>
                      <a:pt x="123" y="342"/>
                    </a:moveTo>
                    <a:cubicBezTo>
                      <a:pt x="124" y="343"/>
                      <a:pt x="126" y="344"/>
                      <a:pt x="127" y="346"/>
                    </a:cubicBezTo>
                    <a:cubicBezTo>
                      <a:pt x="126" y="348"/>
                      <a:pt x="125" y="349"/>
                      <a:pt x="122" y="349"/>
                    </a:cubicBezTo>
                    <a:cubicBezTo>
                      <a:pt x="124" y="347"/>
                      <a:pt x="121" y="346"/>
                      <a:pt x="120" y="344"/>
                    </a:cubicBezTo>
                    <a:cubicBezTo>
                      <a:pt x="121" y="343"/>
                      <a:pt x="123" y="343"/>
                      <a:pt x="123" y="342"/>
                    </a:cubicBezTo>
                    <a:close/>
                    <a:moveTo>
                      <a:pt x="123" y="378"/>
                    </a:moveTo>
                    <a:cubicBezTo>
                      <a:pt x="125" y="381"/>
                      <a:pt x="126" y="385"/>
                      <a:pt x="121" y="385"/>
                    </a:cubicBezTo>
                    <a:cubicBezTo>
                      <a:pt x="123" y="384"/>
                      <a:pt x="118" y="379"/>
                      <a:pt x="123" y="378"/>
                    </a:cubicBezTo>
                    <a:close/>
                    <a:moveTo>
                      <a:pt x="122" y="395"/>
                    </a:moveTo>
                    <a:cubicBezTo>
                      <a:pt x="124" y="396"/>
                      <a:pt x="125" y="398"/>
                      <a:pt x="126" y="400"/>
                    </a:cubicBezTo>
                    <a:cubicBezTo>
                      <a:pt x="124" y="402"/>
                      <a:pt x="124" y="405"/>
                      <a:pt x="121" y="405"/>
                    </a:cubicBezTo>
                    <a:cubicBezTo>
                      <a:pt x="122" y="403"/>
                      <a:pt x="120" y="397"/>
                      <a:pt x="122" y="395"/>
                    </a:cubicBezTo>
                    <a:close/>
                    <a:moveTo>
                      <a:pt x="123" y="425"/>
                    </a:moveTo>
                    <a:cubicBezTo>
                      <a:pt x="123" y="420"/>
                      <a:pt x="122" y="417"/>
                      <a:pt x="123" y="415"/>
                    </a:cubicBezTo>
                    <a:cubicBezTo>
                      <a:pt x="123" y="419"/>
                      <a:pt x="127" y="418"/>
                      <a:pt x="128" y="421"/>
                    </a:cubicBezTo>
                    <a:cubicBezTo>
                      <a:pt x="128" y="422"/>
                      <a:pt x="126" y="423"/>
                      <a:pt x="126" y="425"/>
                    </a:cubicBezTo>
                    <a:cubicBezTo>
                      <a:pt x="125" y="425"/>
                      <a:pt x="125" y="424"/>
                      <a:pt x="123" y="425"/>
                    </a:cubicBezTo>
                    <a:close/>
                    <a:moveTo>
                      <a:pt x="128" y="437"/>
                    </a:moveTo>
                    <a:cubicBezTo>
                      <a:pt x="129" y="441"/>
                      <a:pt x="126" y="441"/>
                      <a:pt x="126" y="445"/>
                    </a:cubicBezTo>
                    <a:cubicBezTo>
                      <a:pt x="124" y="443"/>
                      <a:pt x="124" y="437"/>
                      <a:pt x="128" y="437"/>
                    </a:cubicBezTo>
                    <a:close/>
                    <a:moveTo>
                      <a:pt x="126" y="456"/>
                    </a:moveTo>
                    <a:cubicBezTo>
                      <a:pt x="126" y="455"/>
                      <a:pt x="127" y="453"/>
                      <a:pt x="126" y="452"/>
                    </a:cubicBezTo>
                    <a:cubicBezTo>
                      <a:pt x="127" y="452"/>
                      <a:pt x="128" y="451"/>
                      <a:pt x="128" y="451"/>
                    </a:cubicBezTo>
                    <a:cubicBezTo>
                      <a:pt x="129" y="451"/>
                      <a:pt x="127" y="455"/>
                      <a:pt x="126" y="456"/>
                    </a:cubicBezTo>
                    <a:close/>
                    <a:moveTo>
                      <a:pt x="128" y="467"/>
                    </a:moveTo>
                    <a:cubicBezTo>
                      <a:pt x="132" y="471"/>
                      <a:pt x="131" y="476"/>
                      <a:pt x="128" y="481"/>
                    </a:cubicBezTo>
                    <a:cubicBezTo>
                      <a:pt x="128" y="476"/>
                      <a:pt x="127" y="473"/>
                      <a:pt x="128" y="467"/>
                    </a:cubicBezTo>
                    <a:close/>
                    <a:moveTo>
                      <a:pt x="130" y="496"/>
                    </a:moveTo>
                    <a:cubicBezTo>
                      <a:pt x="128" y="494"/>
                      <a:pt x="129" y="490"/>
                      <a:pt x="128" y="487"/>
                    </a:cubicBezTo>
                    <a:cubicBezTo>
                      <a:pt x="135" y="482"/>
                      <a:pt x="132" y="493"/>
                      <a:pt x="130" y="496"/>
                    </a:cubicBezTo>
                    <a:close/>
                    <a:moveTo>
                      <a:pt x="133" y="512"/>
                    </a:moveTo>
                    <a:cubicBezTo>
                      <a:pt x="133" y="516"/>
                      <a:pt x="131" y="517"/>
                      <a:pt x="132" y="520"/>
                    </a:cubicBezTo>
                    <a:cubicBezTo>
                      <a:pt x="130" y="517"/>
                      <a:pt x="130" y="511"/>
                      <a:pt x="130" y="506"/>
                    </a:cubicBezTo>
                    <a:cubicBezTo>
                      <a:pt x="131" y="508"/>
                      <a:pt x="130" y="511"/>
                      <a:pt x="133" y="512"/>
                    </a:cubicBezTo>
                    <a:close/>
                    <a:moveTo>
                      <a:pt x="132" y="524"/>
                    </a:moveTo>
                    <a:cubicBezTo>
                      <a:pt x="134" y="526"/>
                      <a:pt x="135" y="530"/>
                      <a:pt x="133" y="533"/>
                    </a:cubicBezTo>
                    <a:cubicBezTo>
                      <a:pt x="131" y="531"/>
                      <a:pt x="132" y="527"/>
                      <a:pt x="132" y="524"/>
                    </a:cubicBezTo>
                    <a:close/>
                    <a:moveTo>
                      <a:pt x="136" y="535"/>
                    </a:moveTo>
                    <a:cubicBezTo>
                      <a:pt x="137" y="535"/>
                      <a:pt x="137" y="536"/>
                      <a:pt x="139" y="535"/>
                    </a:cubicBezTo>
                    <a:cubicBezTo>
                      <a:pt x="138" y="539"/>
                      <a:pt x="136" y="540"/>
                      <a:pt x="134" y="543"/>
                    </a:cubicBezTo>
                    <a:cubicBezTo>
                      <a:pt x="131" y="541"/>
                      <a:pt x="135" y="537"/>
                      <a:pt x="136" y="535"/>
                    </a:cubicBezTo>
                    <a:close/>
                    <a:moveTo>
                      <a:pt x="135" y="553"/>
                    </a:moveTo>
                    <a:cubicBezTo>
                      <a:pt x="133" y="551"/>
                      <a:pt x="135" y="549"/>
                      <a:pt x="133" y="548"/>
                    </a:cubicBezTo>
                    <a:cubicBezTo>
                      <a:pt x="135" y="546"/>
                      <a:pt x="138" y="543"/>
                      <a:pt x="138" y="541"/>
                    </a:cubicBezTo>
                    <a:cubicBezTo>
                      <a:pt x="139" y="540"/>
                      <a:pt x="139" y="541"/>
                      <a:pt x="140" y="541"/>
                    </a:cubicBezTo>
                    <a:cubicBezTo>
                      <a:pt x="139" y="546"/>
                      <a:pt x="136" y="548"/>
                      <a:pt x="135" y="553"/>
                    </a:cubicBezTo>
                    <a:close/>
                    <a:moveTo>
                      <a:pt x="141" y="654"/>
                    </a:moveTo>
                    <a:cubicBezTo>
                      <a:pt x="142" y="655"/>
                      <a:pt x="143" y="656"/>
                      <a:pt x="144" y="658"/>
                    </a:cubicBezTo>
                    <a:cubicBezTo>
                      <a:pt x="145" y="658"/>
                      <a:pt x="145" y="657"/>
                      <a:pt x="146" y="658"/>
                    </a:cubicBezTo>
                    <a:cubicBezTo>
                      <a:pt x="145" y="659"/>
                      <a:pt x="144" y="661"/>
                      <a:pt x="143" y="663"/>
                    </a:cubicBezTo>
                    <a:cubicBezTo>
                      <a:pt x="141" y="662"/>
                      <a:pt x="141" y="660"/>
                      <a:pt x="139" y="660"/>
                    </a:cubicBezTo>
                    <a:cubicBezTo>
                      <a:pt x="138" y="660"/>
                      <a:pt x="138" y="661"/>
                      <a:pt x="137" y="661"/>
                    </a:cubicBezTo>
                    <a:cubicBezTo>
                      <a:pt x="138" y="663"/>
                      <a:pt x="139" y="664"/>
                      <a:pt x="141" y="666"/>
                    </a:cubicBezTo>
                    <a:cubicBezTo>
                      <a:pt x="140" y="668"/>
                      <a:pt x="139" y="669"/>
                      <a:pt x="138" y="670"/>
                    </a:cubicBezTo>
                    <a:cubicBezTo>
                      <a:pt x="137" y="667"/>
                      <a:pt x="135" y="666"/>
                      <a:pt x="133" y="664"/>
                    </a:cubicBezTo>
                    <a:cubicBezTo>
                      <a:pt x="136" y="660"/>
                      <a:pt x="140" y="658"/>
                      <a:pt x="141" y="654"/>
                    </a:cubicBezTo>
                    <a:close/>
                    <a:moveTo>
                      <a:pt x="142" y="675"/>
                    </a:moveTo>
                    <a:cubicBezTo>
                      <a:pt x="142" y="673"/>
                      <a:pt x="144" y="672"/>
                      <a:pt x="145" y="671"/>
                    </a:cubicBezTo>
                    <a:cubicBezTo>
                      <a:pt x="146" y="672"/>
                      <a:pt x="143" y="675"/>
                      <a:pt x="142" y="675"/>
                    </a:cubicBezTo>
                    <a:close/>
                    <a:moveTo>
                      <a:pt x="136" y="672"/>
                    </a:moveTo>
                    <a:cubicBezTo>
                      <a:pt x="135" y="671"/>
                      <a:pt x="133" y="670"/>
                      <a:pt x="133" y="668"/>
                    </a:cubicBezTo>
                    <a:cubicBezTo>
                      <a:pt x="134" y="669"/>
                      <a:pt x="135" y="670"/>
                      <a:pt x="136" y="672"/>
                    </a:cubicBezTo>
                    <a:close/>
                    <a:moveTo>
                      <a:pt x="133" y="643"/>
                    </a:moveTo>
                    <a:cubicBezTo>
                      <a:pt x="136" y="643"/>
                      <a:pt x="135" y="651"/>
                      <a:pt x="132" y="651"/>
                    </a:cubicBezTo>
                    <a:cubicBezTo>
                      <a:pt x="131" y="649"/>
                      <a:pt x="130" y="648"/>
                      <a:pt x="128" y="647"/>
                    </a:cubicBezTo>
                    <a:cubicBezTo>
                      <a:pt x="129" y="645"/>
                      <a:pt x="131" y="644"/>
                      <a:pt x="133" y="643"/>
                    </a:cubicBezTo>
                    <a:close/>
                    <a:moveTo>
                      <a:pt x="123" y="650"/>
                    </a:moveTo>
                    <a:cubicBezTo>
                      <a:pt x="124" y="650"/>
                      <a:pt x="125" y="651"/>
                      <a:pt x="125" y="652"/>
                    </a:cubicBezTo>
                    <a:cubicBezTo>
                      <a:pt x="123" y="652"/>
                      <a:pt x="123" y="653"/>
                      <a:pt x="122" y="652"/>
                    </a:cubicBezTo>
                    <a:cubicBezTo>
                      <a:pt x="122" y="651"/>
                      <a:pt x="124" y="652"/>
                      <a:pt x="123" y="650"/>
                    </a:cubicBezTo>
                    <a:close/>
                    <a:moveTo>
                      <a:pt x="116" y="677"/>
                    </a:moveTo>
                    <a:cubicBezTo>
                      <a:pt x="115" y="674"/>
                      <a:pt x="112" y="671"/>
                      <a:pt x="112" y="669"/>
                    </a:cubicBezTo>
                    <a:cubicBezTo>
                      <a:pt x="113" y="671"/>
                      <a:pt x="115" y="673"/>
                      <a:pt x="117" y="674"/>
                    </a:cubicBezTo>
                    <a:cubicBezTo>
                      <a:pt x="117" y="676"/>
                      <a:pt x="116" y="676"/>
                      <a:pt x="116" y="677"/>
                    </a:cubicBezTo>
                    <a:close/>
                    <a:moveTo>
                      <a:pt x="112" y="661"/>
                    </a:moveTo>
                    <a:cubicBezTo>
                      <a:pt x="112" y="661"/>
                      <a:pt x="112" y="661"/>
                      <a:pt x="113" y="661"/>
                    </a:cubicBezTo>
                    <a:cubicBezTo>
                      <a:pt x="114" y="664"/>
                      <a:pt x="116" y="666"/>
                      <a:pt x="117" y="668"/>
                    </a:cubicBezTo>
                    <a:cubicBezTo>
                      <a:pt x="114" y="667"/>
                      <a:pt x="113" y="664"/>
                      <a:pt x="112" y="661"/>
                    </a:cubicBezTo>
                    <a:close/>
                    <a:moveTo>
                      <a:pt x="118" y="657"/>
                    </a:moveTo>
                    <a:cubicBezTo>
                      <a:pt x="121" y="656"/>
                      <a:pt x="123" y="655"/>
                      <a:pt x="126" y="655"/>
                    </a:cubicBezTo>
                    <a:cubicBezTo>
                      <a:pt x="126" y="657"/>
                      <a:pt x="128" y="658"/>
                      <a:pt x="127" y="660"/>
                    </a:cubicBezTo>
                    <a:cubicBezTo>
                      <a:pt x="125" y="660"/>
                      <a:pt x="125" y="658"/>
                      <a:pt x="123" y="658"/>
                    </a:cubicBezTo>
                    <a:cubicBezTo>
                      <a:pt x="122" y="658"/>
                      <a:pt x="121" y="658"/>
                      <a:pt x="121" y="659"/>
                    </a:cubicBezTo>
                    <a:cubicBezTo>
                      <a:pt x="122" y="661"/>
                      <a:pt x="123" y="662"/>
                      <a:pt x="123" y="665"/>
                    </a:cubicBezTo>
                    <a:cubicBezTo>
                      <a:pt x="121" y="663"/>
                      <a:pt x="118" y="661"/>
                      <a:pt x="118" y="657"/>
                    </a:cubicBezTo>
                    <a:close/>
                    <a:moveTo>
                      <a:pt x="150" y="682"/>
                    </a:moveTo>
                    <a:cubicBezTo>
                      <a:pt x="141" y="684"/>
                      <a:pt x="132" y="684"/>
                      <a:pt x="123" y="684"/>
                    </a:cubicBezTo>
                    <a:cubicBezTo>
                      <a:pt x="123" y="683"/>
                      <a:pt x="124" y="684"/>
                      <a:pt x="124" y="683"/>
                    </a:cubicBezTo>
                    <a:cubicBezTo>
                      <a:pt x="122" y="683"/>
                      <a:pt x="122" y="684"/>
                      <a:pt x="120" y="683"/>
                    </a:cubicBezTo>
                    <a:cubicBezTo>
                      <a:pt x="122" y="682"/>
                      <a:pt x="125" y="679"/>
                      <a:pt x="123" y="678"/>
                    </a:cubicBezTo>
                    <a:cubicBezTo>
                      <a:pt x="129" y="673"/>
                      <a:pt x="130" y="683"/>
                      <a:pt x="136" y="682"/>
                    </a:cubicBezTo>
                    <a:cubicBezTo>
                      <a:pt x="138" y="682"/>
                      <a:pt x="137" y="680"/>
                      <a:pt x="139" y="680"/>
                    </a:cubicBezTo>
                    <a:cubicBezTo>
                      <a:pt x="141" y="681"/>
                      <a:pt x="141" y="682"/>
                      <a:pt x="143" y="683"/>
                    </a:cubicBezTo>
                    <a:cubicBezTo>
                      <a:pt x="147" y="682"/>
                      <a:pt x="148" y="678"/>
                      <a:pt x="151" y="676"/>
                    </a:cubicBezTo>
                    <a:cubicBezTo>
                      <a:pt x="153" y="678"/>
                      <a:pt x="151" y="680"/>
                      <a:pt x="150" y="682"/>
                    </a:cubicBezTo>
                    <a:close/>
                    <a:moveTo>
                      <a:pt x="154" y="652"/>
                    </a:moveTo>
                    <a:cubicBezTo>
                      <a:pt x="155" y="653"/>
                      <a:pt x="152" y="654"/>
                      <a:pt x="152" y="656"/>
                    </a:cubicBezTo>
                    <a:cubicBezTo>
                      <a:pt x="151" y="655"/>
                      <a:pt x="153" y="653"/>
                      <a:pt x="154" y="652"/>
                    </a:cubicBezTo>
                    <a:close/>
                    <a:moveTo>
                      <a:pt x="154" y="664"/>
                    </a:moveTo>
                    <a:cubicBezTo>
                      <a:pt x="156" y="665"/>
                      <a:pt x="154" y="666"/>
                      <a:pt x="154" y="667"/>
                    </a:cubicBezTo>
                    <a:cubicBezTo>
                      <a:pt x="152" y="667"/>
                      <a:pt x="154" y="665"/>
                      <a:pt x="154" y="664"/>
                    </a:cubicBezTo>
                    <a:close/>
                    <a:moveTo>
                      <a:pt x="152" y="673"/>
                    </a:moveTo>
                    <a:cubicBezTo>
                      <a:pt x="152" y="671"/>
                      <a:pt x="155" y="672"/>
                      <a:pt x="154" y="674"/>
                    </a:cubicBezTo>
                    <a:cubicBezTo>
                      <a:pt x="153" y="675"/>
                      <a:pt x="153" y="673"/>
                      <a:pt x="152" y="673"/>
                    </a:cubicBezTo>
                    <a:close/>
                    <a:moveTo>
                      <a:pt x="156" y="671"/>
                    </a:moveTo>
                    <a:cubicBezTo>
                      <a:pt x="155" y="671"/>
                      <a:pt x="155" y="670"/>
                      <a:pt x="154" y="670"/>
                    </a:cubicBezTo>
                    <a:cubicBezTo>
                      <a:pt x="155" y="669"/>
                      <a:pt x="157" y="669"/>
                      <a:pt x="156" y="667"/>
                    </a:cubicBezTo>
                    <a:cubicBezTo>
                      <a:pt x="159" y="668"/>
                      <a:pt x="156" y="669"/>
                      <a:pt x="156" y="671"/>
                    </a:cubicBezTo>
                    <a:close/>
                    <a:moveTo>
                      <a:pt x="157" y="658"/>
                    </a:moveTo>
                    <a:cubicBezTo>
                      <a:pt x="160" y="659"/>
                      <a:pt x="158" y="661"/>
                      <a:pt x="157" y="662"/>
                    </a:cubicBezTo>
                    <a:cubicBezTo>
                      <a:pt x="155" y="662"/>
                      <a:pt x="157" y="660"/>
                      <a:pt x="157" y="658"/>
                    </a:cubicBezTo>
                    <a:close/>
                    <a:moveTo>
                      <a:pt x="158" y="675"/>
                    </a:moveTo>
                    <a:cubicBezTo>
                      <a:pt x="158" y="673"/>
                      <a:pt x="159" y="672"/>
                      <a:pt x="160" y="671"/>
                    </a:cubicBezTo>
                    <a:cubicBezTo>
                      <a:pt x="162" y="672"/>
                      <a:pt x="160" y="676"/>
                      <a:pt x="158" y="675"/>
                    </a:cubicBezTo>
                    <a:close/>
                    <a:moveTo>
                      <a:pt x="162" y="668"/>
                    </a:moveTo>
                    <a:cubicBezTo>
                      <a:pt x="162" y="667"/>
                      <a:pt x="162" y="665"/>
                      <a:pt x="164" y="665"/>
                    </a:cubicBezTo>
                    <a:cubicBezTo>
                      <a:pt x="164" y="666"/>
                      <a:pt x="164" y="667"/>
                      <a:pt x="165" y="667"/>
                    </a:cubicBezTo>
                    <a:cubicBezTo>
                      <a:pt x="165" y="668"/>
                      <a:pt x="163" y="668"/>
                      <a:pt x="162" y="668"/>
                    </a:cubicBezTo>
                    <a:close/>
                    <a:moveTo>
                      <a:pt x="165" y="662"/>
                    </a:moveTo>
                    <a:cubicBezTo>
                      <a:pt x="166" y="663"/>
                      <a:pt x="167" y="664"/>
                      <a:pt x="168" y="665"/>
                    </a:cubicBezTo>
                    <a:cubicBezTo>
                      <a:pt x="166" y="666"/>
                      <a:pt x="163" y="663"/>
                      <a:pt x="165" y="662"/>
                    </a:cubicBezTo>
                    <a:close/>
                    <a:moveTo>
                      <a:pt x="169" y="653"/>
                    </a:moveTo>
                    <a:cubicBezTo>
                      <a:pt x="171" y="655"/>
                      <a:pt x="171" y="659"/>
                      <a:pt x="172" y="661"/>
                    </a:cubicBezTo>
                    <a:cubicBezTo>
                      <a:pt x="166" y="662"/>
                      <a:pt x="167" y="657"/>
                      <a:pt x="169" y="653"/>
                    </a:cubicBezTo>
                    <a:close/>
                    <a:moveTo>
                      <a:pt x="170" y="651"/>
                    </a:moveTo>
                    <a:cubicBezTo>
                      <a:pt x="167" y="650"/>
                      <a:pt x="166" y="652"/>
                      <a:pt x="164" y="654"/>
                    </a:cubicBezTo>
                    <a:cubicBezTo>
                      <a:pt x="163" y="654"/>
                      <a:pt x="163" y="652"/>
                      <a:pt x="162" y="652"/>
                    </a:cubicBezTo>
                    <a:cubicBezTo>
                      <a:pt x="163" y="650"/>
                      <a:pt x="165" y="648"/>
                      <a:pt x="166" y="645"/>
                    </a:cubicBezTo>
                    <a:cubicBezTo>
                      <a:pt x="168" y="647"/>
                      <a:pt x="171" y="647"/>
                      <a:pt x="170" y="651"/>
                    </a:cubicBezTo>
                    <a:close/>
                    <a:moveTo>
                      <a:pt x="154" y="639"/>
                    </a:moveTo>
                    <a:cubicBezTo>
                      <a:pt x="154" y="639"/>
                      <a:pt x="154" y="639"/>
                      <a:pt x="154" y="639"/>
                    </a:cubicBezTo>
                    <a:cubicBezTo>
                      <a:pt x="156" y="639"/>
                      <a:pt x="160" y="641"/>
                      <a:pt x="162" y="643"/>
                    </a:cubicBezTo>
                    <a:cubicBezTo>
                      <a:pt x="160" y="644"/>
                      <a:pt x="159" y="647"/>
                      <a:pt x="157" y="648"/>
                    </a:cubicBezTo>
                    <a:cubicBezTo>
                      <a:pt x="156" y="644"/>
                      <a:pt x="154" y="643"/>
                      <a:pt x="152" y="641"/>
                    </a:cubicBezTo>
                    <a:cubicBezTo>
                      <a:pt x="152" y="640"/>
                      <a:pt x="153" y="639"/>
                      <a:pt x="154" y="639"/>
                    </a:cubicBezTo>
                    <a:close/>
                    <a:moveTo>
                      <a:pt x="151" y="587"/>
                    </a:moveTo>
                    <a:cubicBezTo>
                      <a:pt x="153" y="592"/>
                      <a:pt x="152" y="597"/>
                      <a:pt x="152" y="604"/>
                    </a:cubicBezTo>
                    <a:cubicBezTo>
                      <a:pt x="150" y="604"/>
                      <a:pt x="150" y="606"/>
                      <a:pt x="148" y="606"/>
                    </a:cubicBezTo>
                    <a:cubicBezTo>
                      <a:pt x="147" y="603"/>
                      <a:pt x="144" y="601"/>
                      <a:pt x="147" y="598"/>
                    </a:cubicBezTo>
                    <a:cubicBezTo>
                      <a:pt x="147" y="599"/>
                      <a:pt x="149" y="598"/>
                      <a:pt x="149" y="599"/>
                    </a:cubicBezTo>
                    <a:cubicBezTo>
                      <a:pt x="152" y="595"/>
                      <a:pt x="147" y="591"/>
                      <a:pt x="151" y="587"/>
                    </a:cubicBezTo>
                    <a:close/>
                    <a:moveTo>
                      <a:pt x="143" y="407"/>
                    </a:moveTo>
                    <a:cubicBezTo>
                      <a:pt x="139" y="404"/>
                      <a:pt x="144" y="397"/>
                      <a:pt x="148" y="397"/>
                    </a:cubicBezTo>
                    <a:cubicBezTo>
                      <a:pt x="148" y="394"/>
                      <a:pt x="149" y="391"/>
                      <a:pt x="152" y="389"/>
                    </a:cubicBezTo>
                    <a:cubicBezTo>
                      <a:pt x="152" y="389"/>
                      <a:pt x="153" y="389"/>
                      <a:pt x="153" y="389"/>
                    </a:cubicBezTo>
                    <a:cubicBezTo>
                      <a:pt x="149" y="395"/>
                      <a:pt x="148" y="403"/>
                      <a:pt x="143" y="407"/>
                    </a:cubicBezTo>
                    <a:close/>
                    <a:moveTo>
                      <a:pt x="151" y="451"/>
                    </a:moveTo>
                    <a:cubicBezTo>
                      <a:pt x="151" y="446"/>
                      <a:pt x="151" y="443"/>
                      <a:pt x="151" y="439"/>
                    </a:cubicBezTo>
                    <a:cubicBezTo>
                      <a:pt x="152" y="439"/>
                      <a:pt x="152" y="439"/>
                      <a:pt x="153" y="439"/>
                    </a:cubicBezTo>
                    <a:cubicBezTo>
                      <a:pt x="152" y="442"/>
                      <a:pt x="154" y="449"/>
                      <a:pt x="151" y="451"/>
                    </a:cubicBezTo>
                    <a:close/>
                    <a:moveTo>
                      <a:pt x="154" y="420"/>
                    </a:moveTo>
                    <a:cubicBezTo>
                      <a:pt x="152" y="419"/>
                      <a:pt x="153" y="421"/>
                      <a:pt x="151" y="421"/>
                    </a:cubicBezTo>
                    <a:cubicBezTo>
                      <a:pt x="150" y="419"/>
                      <a:pt x="152" y="420"/>
                      <a:pt x="153" y="419"/>
                    </a:cubicBezTo>
                    <a:cubicBezTo>
                      <a:pt x="153" y="409"/>
                      <a:pt x="155" y="400"/>
                      <a:pt x="157" y="392"/>
                    </a:cubicBezTo>
                    <a:cubicBezTo>
                      <a:pt x="157" y="402"/>
                      <a:pt x="155" y="412"/>
                      <a:pt x="154" y="420"/>
                    </a:cubicBezTo>
                    <a:close/>
                    <a:moveTo>
                      <a:pt x="155" y="370"/>
                    </a:moveTo>
                    <a:cubicBezTo>
                      <a:pt x="154" y="369"/>
                      <a:pt x="153" y="368"/>
                      <a:pt x="153" y="368"/>
                    </a:cubicBezTo>
                    <a:cubicBezTo>
                      <a:pt x="153" y="366"/>
                      <a:pt x="154" y="365"/>
                      <a:pt x="154" y="364"/>
                    </a:cubicBezTo>
                    <a:cubicBezTo>
                      <a:pt x="156" y="364"/>
                      <a:pt x="156" y="365"/>
                      <a:pt x="157" y="366"/>
                    </a:cubicBezTo>
                    <a:cubicBezTo>
                      <a:pt x="157" y="368"/>
                      <a:pt x="155" y="367"/>
                      <a:pt x="155" y="370"/>
                    </a:cubicBezTo>
                    <a:close/>
                    <a:moveTo>
                      <a:pt x="157" y="371"/>
                    </a:moveTo>
                    <a:cubicBezTo>
                      <a:pt x="157" y="371"/>
                      <a:pt x="158" y="368"/>
                      <a:pt x="160" y="368"/>
                    </a:cubicBezTo>
                    <a:cubicBezTo>
                      <a:pt x="159" y="370"/>
                      <a:pt x="158" y="370"/>
                      <a:pt x="157" y="371"/>
                    </a:cubicBezTo>
                    <a:close/>
                    <a:moveTo>
                      <a:pt x="158" y="360"/>
                    </a:moveTo>
                    <a:cubicBezTo>
                      <a:pt x="159" y="360"/>
                      <a:pt x="160" y="361"/>
                      <a:pt x="160" y="363"/>
                    </a:cubicBezTo>
                    <a:cubicBezTo>
                      <a:pt x="159" y="362"/>
                      <a:pt x="157" y="361"/>
                      <a:pt x="158" y="360"/>
                    </a:cubicBezTo>
                    <a:close/>
                    <a:moveTo>
                      <a:pt x="159" y="358"/>
                    </a:moveTo>
                    <a:cubicBezTo>
                      <a:pt x="159" y="357"/>
                      <a:pt x="161" y="357"/>
                      <a:pt x="161" y="356"/>
                    </a:cubicBezTo>
                    <a:cubicBezTo>
                      <a:pt x="164" y="356"/>
                      <a:pt x="165" y="360"/>
                      <a:pt x="161" y="360"/>
                    </a:cubicBezTo>
                    <a:cubicBezTo>
                      <a:pt x="160" y="360"/>
                      <a:pt x="160" y="358"/>
                      <a:pt x="159" y="358"/>
                    </a:cubicBezTo>
                    <a:close/>
                    <a:moveTo>
                      <a:pt x="162" y="388"/>
                    </a:moveTo>
                    <a:cubicBezTo>
                      <a:pt x="162" y="387"/>
                      <a:pt x="163" y="387"/>
                      <a:pt x="163" y="386"/>
                    </a:cubicBezTo>
                    <a:cubicBezTo>
                      <a:pt x="164" y="386"/>
                      <a:pt x="164" y="386"/>
                      <a:pt x="165" y="386"/>
                    </a:cubicBezTo>
                    <a:cubicBezTo>
                      <a:pt x="165" y="388"/>
                      <a:pt x="164" y="388"/>
                      <a:pt x="162" y="388"/>
                    </a:cubicBezTo>
                    <a:close/>
                    <a:moveTo>
                      <a:pt x="164" y="355"/>
                    </a:moveTo>
                    <a:cubicBezTo>
                      <a:pt x="163" y="353"/>
                      <a:pt x="163" y="352"/>
                      <a:pt x="164" y="351"/>
                    </a:cubicBezTo>
                    <a:cubicBezTo>
                      <a:pt x="166" y="351"/>
                      <a:pt x="166" y="352"/>
                      <a:pt x="167" y="354"/>
                    </a:cubicBezTo>
                    <a:cubicBezTo>
                      <a:pt x="166" y="355"/>
                      <a:pt x="165" y="355"/>
                      <a:pt x="164" y="355"/>
                    </a:cubicBezTo>
                    <a:close/>
                    <a:moveTo>
                      <a:pt x="167" y="382"/>
                    </a:moveTo>
                    <a:cubicBezTo>
                      <a:pt x="168" y="377"/>
                      <a:pt x="172" y="378"/>
                      <a:pt x="174" y="382"/>
                    </a:cubicBezTo>
                    <a:cubicBezTo>
                      <a:pt x="172" y="382"/>
                      <a:pt x="170" y="382"/>
                      <a:pt x="170" y="385"/>
                    </a:cubicBezTo>
                    <a:cubicBezTo>
                      <a:pt x="168" y="385"/>
                      <a:pt x="167" y="383"/>
                      <a:pt x="167" y="382"/>
                    </a:cubicBezTo>
                    <a:close/>
                    <a:moveTo>
                      <a:pt x="174" y="390"/>
                    </a:moveTo>
                    <a:cubicBezTo>
                      <a:pt x="174" y="387"/>
                      <a:pt x="171" y="388"/>
                      <a:pt x="170" y="387"/>
                    </a:cubicBezTo>
                    <a:cubicBezTo>
                      <a:pt x="171" y="387"/>
                      <a:pt x="172" y="386"/>
                      <a:pt x="173" y="386"/>
                    </a:cubicBezTo>
                    <a:cubicBezTo>
                      <a:pt x="173" y="387"/>
                      <a:pt x="174" y="387"/>
                      <a:pt x="174" y="389"/>
                    </a:cubicBezTo>
                    <a:cubicBezTo>
                      <a:pt x="174" y="388"/>
                      <a:pt x="175" y="388"/>
                      <a:pt x="176" y="389"/>
                    </a:cubicBezTo>
                    <a:cubicBezTo>
                      <a:pt x="176" y="390"/>
                      <a:pt x="175" y="390"/>
                      <a:pt x="174" y="390"/>
                    </a:cubicBezTo>
                    <a:close/>
                    <a:moveTo>
                      <a:pt x="177" y="378"/>
                    </a:moveTo>
                    <a:cubicBezTo>
                      <a:pt x="175" y="377"/>
                      <a:pt x="174" y="375"/>
                      <a:pt x="173" y="373"/>
                    </a:cubicBezTo>
                    <a:cubicBezTo>
                      <a:pt x="175" y="373"/>
                      <a:pt x="174" y="372"/>
                      <a:pt x="175" y="371"/>
                    </a:cubicBezTo>
                    <a:cubicBezTo>
                      <a:pt x="178" y="371"/>
                      <a:pt x="179" y="376"/>
                      <a:pt x="177" y="378"/>
                    </a:cubicBezTo>
                    <a:close/>
                    <a:moveTo>
                      <a:pt x="182" y="347"/>
                    </a:moveTo>
                    <a:cubicBezTo>
                      <a:pt x="183" y="347"/>
                      <a:pt x="183" y="348"/>
                      <a:pt x="183" y="349"/>
                    </a:cubicBezTo>
                    <a:cubicBezTo>
                      <a:pt x="182" y="352"/>
                      <a:pt x="180" y="354"/>
                      <a:pt x="178" y="356"/>
                    </a:cubicBezTo>
                    <a:cubicBezTo>
                      <a:pt x="176" y="353"/>
                      <a:pt x="181" y="350"/>
                      <a:pt x="182" y="347"/>
                    </a:cubicBezTo>
                    <a:close/>
                    <a:moveTo>
                      <a:pt x="178" y="368"/>
                    </a:moveTo>
                    <a:cubicBezTo>
                      <a:pt x="180" y="368"/>
                      <a:pt x="182" y="369"/>
                      <a:pt x="182" y="372"/>
                    </a:cubicBezTo>
                    <a:cubicBezTo>
                      <a:pt x="179" y="372"/>
                      <a:pt x="179" y="370"/>
                      <a:pt x="178" y="368"/>
                    </a:cubicBezTo>
                    <a:close/>
                    <a:moveTo>
                      <a:pt x="182" y="390"/>
                    </a:moveTo>
                    <a:cubicBezTo>
                      <a:pt x="181" y="390"/>
                      <a:pt x="180" y="389"/>
                      <a:pt x="181" y="387"/>
                    </a:cubicBezTo>
                    <a:cubicBezTo>
                      <a:pt x="182" y="388"/>
                      <a:pt x="183" y="389"/>
                      <a:pt x="182" y="390"/>
                    </a:cubicBezTo>
                    <a:close/>
                    <a:moveTo>
                      <a:pt x="181" y="382"/>
                    </a:moveTo>
                    <a:cubicBezTo>
                      <a:pt x="181" y="380"/>
                      <a:pt x="182" y="380"/>
                      <a:pt x="183" y="378"/>
                    </a:cubicBezTo>
                    <a:cubicBezTo>
                      <a:pt x="184" y="379"/>
                      <a:pt x="185" y="381"/>
                      <a:pt x="187" y="382"/>
                    </a:cubicBezTo>
                    <a:cubicBezTo>
                      <a:pt x="186" y="383"/>
                      <a:pt x="186" y="384"/>
                      <a:pt x="185" y="384"/>
                    </a:cubicBezTo>
                    <a:cubicBezTo>
                      <a:pt x="183" y="384"/>
                      <a:pt x="183" y="382"/>
                      <a:pt x="181" y="382"/>
                    </a:cubicBezTo>
                    <a:close/>
                    <a:moveTo>
                      <a:pt x="188" y="391"/>
                    </a:moveTo>
                    <a:cubicBezTo>
                      <a:pt x="188" y="392"/>
                      <a:pt x="185" y="396"/>
                      <a:pt x="183" y="395"/>
                    </a:cubicBezTo>
                    <a:cubicBezTo>
                      <a:pt x="184" y="393"/>
                      <a:pt x="187" y="393"/>
                      <a:pt x="188" y="391"/>
                    </a:cubicBezTo>
                    <a:close/>
                    <a:moveTo>
                      <a:pt x="186" y="402"/>
                    </a:moveTo>
                    <a:cubicBezTo>
                      <a:pt x="185" y="401"/>
                      <a:pt x="186" y="400"/>
                      <a:pt x="186" y="399"/>
                    </a:cubicBezTo>
                    <a:cubicBezTo>
                      <a:pt x="188" y="400"/>
                      <a:pt x="187" y="401"/>
                      <a:pt x="186" y="402"/>
                    </a:cubicBezTo>
                    <a:close/>
                    <a:moveTo>
                      <a:pt x="187" y="414"/>
                    </a:moveTo>
                    <a:cubicBezTo>
                      <a:pt x="186" y="413"/>
                      <a:pt x="187" y="410"/>
                      <a:pt x="185" y="409"/>
                    </a:cubicBezTo>
                    <a:cubicBezTo>
                      <a:pt x="187" y="407"/>
                      <a:pt x="186" y="405"/>
                      <a:pt x="189" y="403"/>
                    </a:cubicBezTo>
                    <a:cubicBezTo>
                      <a:pt x="190" y="404"/>
                      <a:pt x="190" y="406"/>
                      <a:pt x="191" y="407"/>
                    </a:cubicBezTo>
                    <a:cubicBezTo>
                      <a:pt x="190" y="410"/>
                      <a:pt x="189" y="412"/>
                      <a:pt x="187" y="414"/>
                    </a:cubicBezTo>
                    <a:close/>
                    <a:moveTo>
                      <a:pt x="189" y="421"/>
                    </a:moveTo>
                    <a:cubicBezTo>
                      <a:pt x="191" y="421"/>
                      <a:pt x="191" y="423"/>
                      <a:pt x="192" y="424"/>
                    </a:cubicBezTo>
                    <a:cubicBezTo>
                      <a:pt x="192" y="426"/>
                      <a:pt x="191" y="427"/>
                      <a:pt x="190" y="429"/>
                    </a:cubicBezTo>
                    <a:cubicBezTo>
                      <a:pt x="189" y="427"/>
                      <a:pt x="187" y="424"/>
                      <a:pt x="189" y="421"/>
                    </a:cubicBezTo>
                    <a:close/>
                    <a:moveTo>
                      <a:pt x="189" y="434"/>
                    </a:moveTo>
                    <a:cubicBezTo>
                      <a:pt x="190" y="433"/>
                      <a:pt x="191" y="433"/>
                      <a:pt x="192" y="434"/>
                    </a:cubicBezTo>
                    <a:cubicBezTo>
                      <a:pt x="192" y="435"/>
                      <a:pt x="191" y="435"/>
                      <a:pt x="191" y="436"/>
                    </a:cubicBezTo>
                    <a:cubicBezTo>
                      <a:pt x="190" y="436"/>
                      <a:pt x="190" y="434"/>
                      <a:pt x="189" y="434"/>
                    </a:cubicBezTo>
                    <a:close/>
                    <a:moveTo>
                      <a:pt x="192" y="446"/>
                    </a:moveTo>
                    <a:cubicBezTo>
                      <a:pt x="193" y="443"/>
                      <a:pt x="197" y="443"/>
                      <a:pt x="196" y="439"/>
                    </a:cubicBezTo>
                    <a:cubicBezTo>
                      <a:pt x="198" y="442"/>
                      <a:pt x="200" y="446"/>
                      <a:pt x="201" y="449"/>
                    </a:cubicBezTo>
                    <a:cubicBezTo>
                      <a:pt x="197" y="451"/>
                      <a:pt x="197" y="457"/>
                      <a:pt x="194" y="460"/>
                    </a:cubicBezTo>
                    <a:cubicBezTo>
                      <a:pt x="194" y="458"/>
                      <a:pt x="193" y="455"/>
                      <a:pt x="192" y="452"/>
                    </a:cubicBezTo>
                    <a:cubicBezTo>
                      <a:pt x="192" y="454"/>
                      <a:pt x="192" y="445"/>
                      <a:pt x="192" y="446"/>
                    </a:cubicBezTo>
                    <a:close/>
                    <a:moveTo>
                      <a:pt x="194" y="461"/>
                    </a:moveTo>
                    <a:cubicBezTo>
                      <a:pt x="195" y="461"/>
                      <a:pt x="195" y="462"/>
                      <a:pt x="196" y="463"/>
                    </a:cubicBezTo>
                    <a:cubicBezTo>
                      <a:pt x="197" y="462"/>
                      <a:pt x="198" y="461"/>
                      <a:pt x="199" y="460"/>
                    </a:cubicBezTo>
                    <a:cubicBezTo>
                      <a:pt x="203" y="464"/>
                      <a:pt x="196" y="468"/>
                      <a:pt x="196" y="474"/>
                    </a:cubicBezTo>
                    <a:cubicBezTo>
                      <a:pt x="195" y="470"/>
                      <a:pt x="194" y="464"/>
                      <a:pt x="194" y="461"/>
                    </a:cubicBezTo>
                    <a:close/>
                    <a:moveTo>
                      <a:pt x="197" y="486"/>
                    </a:moveTo>
                    <a:cubicBezTo>
                      <a:pt x="196" y="483"/>
                      <a:pt x="197" y="481"/>
                      <a:pt x="196" y="478"/>
                    </a:cubicBezTo>
                    <a:cubicBezTo>
                      <a:pt x="198" y="477"/>
                      <a:pt x="198" y="480"/>
                      <a:pt x="199" y="481"/>
                    </a:cubicBezTo>
                    <a:cubicBezTo>
                      <a:pt x="199" y="483"/>
                      <a:pt x="198" y="484"/>
                      <a:pt x="197" y="486"/>
                    </a:cubicBezTo>
                    <a:close/>
                    <a:moveTo>
                      <a:pt x="198" y="504"/>
                    </a:moveTo>
                    <a:cubicBezTo>
                      <a:pt x="202" y="497"/>
                      <a:pt x="204" y="507"/>
                      <a:pt x="200" y="510"/>
                    </a:cubicBezTo>
                    <a:cubicBezTo>
                      <a:pt x="198" y="509"/>
                      <a:pt x="199" y="505"/>
                      <a:pt x="198" y="504"/>
                    </a:cubicBezTo>
                    <a:close/>
                    <a:moveTo>
                      <a:pt x="202" y="526"/>
                    </a:moveTo>
                    <a:cubicBezTo>
                      <a:pt x="201" y="524"/>
                      <a:pt x="201" y="520"/>
                      <a:pt x="201" y="517"/>
                    </a:cubicBezTo>
                    <a:cubicBezTo>
                      <a:pt x="201" y="520"/>
                      <a:pt x="204" y="524"/>
                      <a:pt x="202" y="526"/>
                    </a:cubicBezTo>
                    <a:close/>
                    <a:moveTo>
                      <a:pt x="203" y="510"/>
                    </a:moveTo>
                    <a:cubicBezTo>
                      <a:pt x="206" y="511"/>
                      <a:pt x="208" y="514"/>
                      <a:pt x="207" y="517"/>
                    </a:cubicBezTo>
                    <a:cubicBezTo>
                      <a:pt x="206" y="515"/>
                      <a:pt x="202" y="513"/>
                      <a:pt x="203" y="510"/>
                    </a:cubicBezTo>
                    <a:close/>
                    <a:moveTo>
                      <a:pt x="204" y="544"/>
                    </a:moveTo>
                    <a:cubicBezTo>
                      <a:pt x="204" y="538"/>
                      <a:pt x="202" y="532"/>
                      <a:pt x="207" y="531"/>
                    </a:cubicBezTo>
                    <a:cubicBezTo>
                      <a:pt x="210" y="535"/>
                      <a:pt x="206" y="541"/>
                      <a:pt x="204" y="544"/>
                    </a:cubicBezTo>
                    <a:close/>
                    <a:moveTo>
                      <a:pt x="206" y="559"/>
                    </a:moveTo>
                    <a:cubicBezTo>
                      <a:pt x="206" y="556"/>
                      <a:pt x="204" y="551"/>
                      <a:pt x="209" y="551"/>
                    </a:cubicBezTo>
                    <a:cubicBezTo>
                      <a:pt x="210" y="554"/>
                      <a:pt x="209" y="558"/>
                      <a:pt x="206" y="559"/>
                    </a:cubicBezTo>
                    <a:close/>
                    <a:moveTo>
                      <a:pt x="209" y="577"/>
                    </a:moveTo>
                    <a:cubicBezTo>
                      <a:pt x="208" y="576"/>
                      <a:pt x="208" y="574"/>
                      <a:pt x="208" y="573"/>
                    </a:cubicBezTo>
                    <a:cubicBezTo>
                      <a:pt x="209" y="572"/>
                      <a:pt x="209" y="574"/>
                      <a:pt x="210" y="574"/>
                    </a:cubicBezTo>
                    <a:cubicBezTo>
                      <a:pt x="210" y="575"/>
                      <a:pt x="209" y="575"/>
                      <a:pt x="209" y="577"/>
                    </a:cubicBezTo>
                    <a:close/>
                    <a:moveTo>
                      <a:pt x="210" y="634"/>
                    </a:moveTo>
                    <a:cubicBezTo>
                      <a:pt x="209" y="638"/>
                      <a:pt x="206" y="639"/>
                      <a:pt x="206" y="644"/>
                    </a:cubicBezTo>
                    <a:cubicBezTo>
                      <a:pt x="205" y="643"/>
                      <a:pt x="204" y="642"/>
                      <a:pt x="203" y="641"/>
                    </a:cubicBezTo>
                    <a:cubicBezTo>
                      <a:pt x="205" y="639"/>
                      <a:pt x="206" y="635"/>
                      <a:pt x="210" y="634"/>
                    </a:cubicBezTo>
                    <a:close/>
                    <a:moveTo>
                      <a:pt x="198" y="640"/>
                    </a:moveTo>
                    <a:cubicBezTo>
                      <a:pt x="199" y="644"/>
                      <a:pt x="193" y="649"/>
                      <a:pt x="192" y="653"/>
                    </a:cubicBezTo>
                    <a:cubicBezTo>
                      <a:pt x="191" y="653"/>
                      <a:pt x="191" y="651"/>
                      <a:pt x="189" y="651"/>
                    </a:cubicBezTo>
                    <a:cubicBezTo>
                      <a:pt x="191" y="646"/>
                      <a:pt x="195" y="644"/>
                      <a:pt x="198" y="640"/>
                    </a:cubicBezTo>
                    <a:close/>
                    <a:moveTo>
                      <a:pt x="194" y="662"/>
                    </a:moveTo>
                    <a:cubicBezTo>
                      <a:pt x="194" y="663"/>
                      <a:pt x="193" y="663"/>
                      <a:pt x="192" y="663"/>
                    </a:cubicBezTo>
                    <a:cubicBezTo>
                      <a:pt x="192" y="662"/>
                      <a:pt x="192" y="661"/>
                      <a:pt x="192" y="660"/>
                    </a:cubicBezTo>
                    <a:cubicBezTo>
                      <a:pt x="193" y="660"/>
                      <a:pt x="193" y="662"/>
                      <a:pt x="194" y="662"/>
                    </a:cubicBezTo>
                    <a:close/>
                    <a:moveTo>
                      <a:pt x="192" y="678"/>
                    </a:moveTo>
                    <a:cubicBezTo>
                      <a:pt x="190" y="676"/>
                      <a:pt x="189" y="674"/>
                      <a:pt x="188" y="671"/>
                    </a:cubicBezTo>
                    <a:cubicBezTo>
                      <a:pt x="191" y="671"/>
                      <a:pt x="190" y="675"/>
                      <a:pt x="193" y="675"/>
                    </a:cubicBezTo>
                    <a:cubicBezTo>
                      <a:pt x="192" y="676"/>
                      <a:pt x="192" y="677"/>
                      <a:pt x="192" y="678"/>
                    </a:cubicBezTo>
                    <a:close/>
                    <a:moveTo>
                      <a:pt x="192" y="668"/>
                    </a:moveTo>
                    <a:cubicBezTo>
                      <a:pt x="194" y="669"/>
                      <a:pt x="195" y="671"/>
                      <a:pt x="195" y="672"/>
                    </a:cubicBezTo>
                    <a:cubicBezTo>
                      <a:pt x="193" y="671"/>
                      <a:pt x="192" y="670"/>
                      <a:pt x="192" y="668"/>
                    </a:cubicBezTo>
                    <a:close/>
                    <a:moveTo>
                      <a:pt x="196" y="665"/>
                    </a:moveTo>
                    <a:cubicBezTo>
                      <a:pt x="197" y="665"/>
                      <a:pt x="197" y="666"/>
                      <a:pt x="197" y="668"/>
                    </a:cubicBezTo>
                    <a:cubicBezTo>
                      <a:pt x="196" y="668"/>
                      <a:pt x="195" y="666"/>
                      <a:pt x="196" y="665"/>
                    </a:cubicBezTo>
                    <a:close/>
                    <a:moveTo>
                      <a:pt x="197" y="659"/>
                    </a:moveTo>
                    <a:cubicBezTo>
                      <a:pt x="195" y="659"/>
                      <a:pt x="194" y="656"/>
                      <a:pt x="196" y="654"/>
                    </a:cubicBezTo>
                    <a:cubicBezTo>
                      <a:pt x="197" y="655"/>
                      <a:pt x="198" y="656"/>
                      <a:pt x="198" y="658"/>
                    </a:cubicBezTo>
                    <a:cubicBezTo>
                      <a:pt x="198" y="658"/>
                      <a:pt x="198" y="659"/>
                      <a:pt x="197" y="659"/>
                    </a:cubicBezTo>
                    <a:close/>
                    <a:moveTo>
                      <a:pt x="200" y="674"/>
                    </a:moveTo>
                    <a:cubicBezTo>
                      <a:pt x="200" y="673"/>
                      <a:pt x="199" y="672"/>
                      <a:pt x="200" y="670"/>
                    </a:cubicBezTo>
                    <a:cubicBezTo>
                      <a:pt x="201" y="671"/>
                      <a:pt x="202" y="671"/>
                      <a:pt x="202" y="673"/>
                    </a:cubicBezTo>
                    <a:cubicBezTo>
                      <a:pt x="201" y="673"/>
                      <a:pt x="202" y="675"/>
                      <a:pt x="200" y="674"/>
                    </a:cubicBezTo>
                    <a:close/>
                    <a:moveTo>
                      <a:pt x="199" y="659"/>
                    </a:moveTo>
                    <a:cubicBezTo>
                      <a:pt x="200" y="659"/>
                      <a:pt x="201" y="661"/>
                      <a:pt x="201" y="659"/>
                    </a:cubicBezTo>
                    <a:cubicBezTo>
                      <a:pt x="202" y="660"/>
                      <a:pt x="200" y="662"/>
                      <a:pt x="200" y="664"/>
                    </a:cubicBezTo>
                    <a:cubicBezTo>
                      <a:pt x="197" y="663"/>
                      <a:pt x="200" y="661"/>
                      <a:pt x="199" y="659"/>
                    </a:cubicBezTo>
                    <a:close/>
                    <a:moveTo>
                      <a:pt x="198" y="649"/>
                    </a:moveTo>
                    <a:cubicBezTo>
                      <a:pt x="199" y="647"/>
                      <a:pt x="200" y="646"/>
                      <a:pt x="201" y="645"/>
                    </a:cubicBezTo>
                    <a:cubicBezTo>
                      <a:pt x="201" y="646"/>
                      <a:pt x="203" y="646"/>
                      <a:pt x="203" y="646"/>
                    </a:cubicBezTo>
                    <a:cubicBezTo>
                      <a:pt x="204" y="647"/>
                      <a:pt x="203" y="648"/>
                      <a:pt x="203" y="648"/>
                    </a:cubicBezTo>
                    <a:cubicBezTo>
                      <a:pt x="205" y="648"/>
                      <a:pt x="205" y="649"/>
                      <a:pt x="205" y="649"/>
                    </a:cubicBezTo>
                    <a:cubicBezTo>
                      <a:pt x="205" y="651"/>
                      <a:pt x="204" y="652"/>
                      <a:pt x="202" y="653"/>
                    </a:cubicBezTo>
                    <a:cubicBezTo>
                      <a:pt x="201" y="652"/>
                      <a:pt x="200" y="650"/>
                      <a:pt x="198" y="649"/>
                    </a:cubicBezTo>
                    <a:close/>
                    <a:moveTo>
                      <a:pt x="203" y="665"/>
                    </a:moveTo>
                    <a:cubicBezTo>
                      <a:pt x="204" y="666"/>
                      <a:pt x="205" y="668"/>
                      <a:pt x="205" y="669"/>
                    </a:cubicBezTo>
                    <a:cubicBezTo>
                      <a:pt x="204" y="669"/>
                      <a:pt x="202" y="667"/>
                      <a:pt x="203" y="665"/>
                    </a:cubicBezTo>
                    <a:close/>
                    <a:moveTo>
                      <a:pt x="203" y="688"/>
                    </a:moveTo>
                    <a:cubicBezTo>
                      <a:pt x="203" y="687"/>
                      <a:pt x="204" y="686"/>
                      <a:pt x="204" y="685"/>
                    </a:cubicBezTo>
                    <a:cubicBezTo>
                      <a:pt x="205" y="685"/>
                      <a:pt x="205" y="686"/>
                      <a:pt x="206" y="686"/>
                    </a:cubicBezTo>
                    <a:cubicBezTo>
                      <a:pt x="206" y="687"/>
                      <a:pt x="205" y="688"/>
                      <a:pt x="203" y="688"/>
                    </a:cubicBezTo>
                    <a:close/>
                    <a:moveTo>
                      <a:pt x="206" y="665"/>
                    </a:moveTo>
                    <a:cubicBezTo>
                      <a:pt x="206" y="664"/>
                      <a:pt x="206" y="663"/>
                      <a:pt x="205" y="663"/>
                    </a:cubicBezTo>
                    <a:cubicBezTo>
                      <a:pt x="206" y="661"/>
                      <a:pt x="207" y="664"/>
                      <a:pt x="208" y="665"/>
                    </a:cubicBezTo>
                    <a:cubicBezTo>
                      <a:pt x="208" y="666"/>
                      <a:pt x="207" y="665"/>
                      <a:pt x="206" y="665"/>
                    </a:cubicBezTo>
                    <a:close/>
                    <a:moveTo>
                      <a:pt x="207" y="658"/>
                    </a:moveTo>
                    <a:cubicBezTo>
                      <a:pt x="208" y="657"/>
                      <a:pt x="209" y="657"/>
                      <a:pt x="209" y="655"/>
                    </a:cubicBezTo>
                    <a:cubicBezTo>
                      <a:pt x="211" y="656"/>
                      <a:pt x="211" y="657"/>
                      <a:pt x="213" y="658"/>
                    </a:cubicBezTo>
                    <a:cubicBezTo>
                      <a:pt x="211" y="658"/>
                      <a:pt x="211" y="661"/>
                      <a:pt x="211" y="662"/>
                    </a:cubicBezTo>
                    <a:cubicBezTo>
                      <a:pt x="209" y="661"/>
                      <a:pt x="208" y="660"/>
                      <a:pt x="207" y="658"/>
                    </a:cubicBezTo>
                    <a:close/>
                    <a:moveTo>
                      <a:pt x="214" y="678"/>
                    </a:moveTo>
                    <a:cubicBezTo>
                      <a:pt x="213" y="676"/>
                      <a:pt x="212" y="673"/>
                      <a:pt x="211" y="672"/>
                    </a:cubicBezTo>
                    <a:cubicBezTo>
                      <a:pt x="211" y="671"/>
                      <a:pt x="212" y="671"/>
                      <a:pt x="212" y="669"/>
                    </a:cubicBezTo>
                    <a:cubicBezTo>
                      <a:pt x="214" y="670"/>
                      <a:pt x="215" y="673"/>
                      <a:pt x="217" y="674"/>
                    </a:cubicBezTo>
                    <a:cubicBezTo>
                      <a:pt x="216" y="676"/>
                      <a:pt x="215" y="677"/>
                      <a:pt x="214" y="678"/>
                    </a:cubicBezTo>
                    <a:close/>
                    <a:moveTo>
                      <a:pt x="215" y="665"/>
                    </a:moveTo>
                    <a:cubicBezTo>
                      <a:pt x="216" y="666"/>
                      <a:pt x="216" y="667"/>
                      <a:pt x="217" y="668"/>
                    </a:cubicBezTo>
                    <a:cubicBezTo>
                      <a:pt x="216" y="668"/>
                      <a:pt x="214" y="667"/>
                      <a:pt x="215" y="665"/>
                    </a:cubicBezTo>
                    <a:close/>
                    <a:moveTo>
                      <a:pt x="216" y="662"/>
                    </a:moveTo>
                    <a:cubicBezTo>
                      <a:pt x="218" y="664"/>
                      <a:pt x="221" y="665"/>
                      <a:pt x="221" y="668"/>
                    </a:cubicBezTo>
                    <a:cubicBezTo>
                      <a:pt x="218" y="668"/>
                      <a:pt x="216" y="664"/>
                      <a:pt x="216" y="662"/>
                    </a:cubicBezTo>
                    <a:close/>
                    <a:moveTo>
                      <a:pt x="225" y="672"/>
                    </a:moveTo>
                    <a:cubicBezTo>
                      <a:pt x="227" y="672"/>
                      <a:pt x="227" y="673"/>
                      <a:pt x="227" y="673"/>
                    </a:cubicBezTo>
                    <a:cubicBezTo>
                      <a:pt x="226" y="677"/>
                      <a:pt x="223" y="673"/>
                      <a:pt x="225" y="672"/>
                    </a:cubicBezTo>
                    <a:close/>
                    <a:moveTo>
                      <a:pt x="224" y="665"/>
                    </a:moveTo>
                    <a:cubicBezTo>
                      <a:pt x="220" y="662"/>
                      <a:pt x="216" y="658"/>
                      <a:pt x="221" y="653"/>
                    </a:cubicBezTo>
                    <a:cubicBezTo>
                      <a:pt x="224" y="654"/>
                      <a:pt x="225" y="659"/>
                      <a:pt x="227" y="659"/>
                    </a:cubicBezTo>
                    <a:cubicBezTo>
                      <a:pt x="228" y="661"/>
                      <a:pt x="225" y="663"/>
                      <a:pt x="224" y="665"/>
                    </a:cubicBezTo>
                    <a:close/>
                    <a:moveTo>
                      <a:pt x="228" y="679"/>
                    </a:moveTo>
                    <a:cubicBezTo>
                      <a:pt x="227" y="678"/>
                      <a:pt x="229" y="677"/>
                      <a:pt x="230" y="676"/>
                    </a:cubicBezTo>
                    <a:cubicBezTo>
                      <a:pt x="232" y="677"/>
                      <a:pt x="230" y="679"/>
                      <a:pt x="228" y="679"/>
                    </a:cubicBezTo>
                    <a:close/>
                    <a:moveTo>
                      <a:pt x="230" y="671"/>
                    </a:moveTo>
                    <a:cubicBezTo>
                      <a:pt x="227" y="670"/>
                      <a:pt x="227" y="667"/>
                      <a:pt x="229" y="665"/>
                    </a:cubicBezTo>
                    <a:cubicBezTo>
                      <a:pt x="231" y="665"/>
                      <a:pt x="232" y="667"/>
                      <a:pt x="232" y="669"/>
                    </a:cubicBezTo>
                    <a:cubicBezTo>
                      <a:pt x="232" y="669"/>
                      <a:pt x="231" y="670"/>
                      <a:pt x="230" y="671"/>
                    </a:cubicBezTo>
                    <a:close/>
                    <a:moveTo>
                      <a:pt x="231" y="663"/>
                    </a:moveTo>
                    <a:cubicBezTo>
                      <a:pt x="232" y="662"/>
                      <a:pt x="235" y="665"/>
                      <a:pt x="234" y="666"/>
                    </a:cubicBezTo>
                    <a:cubicBezTo>
                      <a:pt x="232" y="666"/>
                      <a:pt x="233" y="663"/>
                      <a:pt x="231" y="663"/>
                    </a:cubicBezTo>
                    <a:close/>
                    <a:moveTo>
                      <a:pt x="235" y="676"/>
                    </a:moveTo>
                    <a:cubicBezTo>
                      <a:pt x="236" y="675"/>
                      <a:pt x="236" y="675"/>
                      <a:pt x="236" y="674"/>
                    </a:cubicBezTo>
                    <a:cubicBezTo>
                      <a:pt x="237" y="675"/>
                      <a:pt x="238" y="676"/>
                      <a:pt x="239" y="678"/>
                    </a:cubicBezTo>
                    <a:cubicBezTo>
                      <a:pt x="237" y="678"/>
                      <a:pt x="237" y="676"/>
                      <a:pt x="235" y="676"/>
                    </a:cubicBezTo>
                    <a:close/>
                    <a:moveTo>
                      <a:pt x="245" y="658"/>
                    </a:moveTo>
                    <a:cubicBezTo>
                      <a:pt x="247" y="659"/>
                      <a:pt x="246" y="660"/>
                      <a:pt x="247" y="662"/>
                    </a:cubicBezTo>
                    <a:cubicBezTo>
                      <a:pt x="246" y="661"/>
                      <a:pt x="244" y="660"/>
                      <a:pt x="245" y="658"/>
                    </a:cubicBezTo>
                    <a:close/>
                    <a:moveTo>
                      <a:pt x="246" y="677"/>
                    </a:moveTo>
                    <a:cubicBezTo>
                      <a:pt x="241" y="681"/>
                      <a:pt x="241" y="672"/>
                      <a:pt x="238" y="672"/>
                    </a:cubicBezTo>
                    <a:cubicBezTo>
                      <a:pt x="241" y="666"/>
                      <a:pt x="243" y="676"/>
                      <a:pt x="246" y="677"/>
                    </a:cubicBezTo>
                    <a:close/>
                    <a:moveTo>
                      <a:pt x="242" y="655"/>
                    </a:moveTo>
                    <a:cubicBezTo>
                      <a:pt x="240" y="653"/>
                      <a:pt x="238" y="651"/>
                      <a:pt x="237" y="648"/>
                    </a:cubicBezTo>
                    <a:cubicBezTo>
                      <a:pt x="238" y="651"/>
                      <a:pt x="243" y="652"/>
                      <a:pt x="242" y="655"/>
                    </a:cubicBezTo>
                    <a:close/>
                    <a:moveTo>
                      <a:pt x="236" y="658"/>
                    </a:moveTo>
                    <a:cubicBezTo>
                      <a:pt x="236" y="659"/>
                      <a:pt x="236" y="659"/>
                      <a:pt x="235" y="659"/>
                    </a:cubicBezTo>
                    <a:cubicBezTo>
                      <a:pt x="235" y="659"/>
                      <a:pt x="235" y="660"/>
                      <a:pt x="236" y="660"/>
                    </a:cubicBezTo>
                    <a:cubicBezTo>
                      <a:pt x="236" y="658"/>
                      <a:pt x="237" y="659"/>
                      <a:pt x="238" y="660"/>
                    </a:cubicBezTo>
                    <a:cubicBezTo>
                      <a:pt x="238" y="661"/>
                      <a:pt x="237" y="661"/>
                      <a:pt x="237" y="662"/>
                    </a:cubicBezTo>
                    <a:cubicBezTo>
                      <a:pt x="235" y="661"/>
                      <a:pt x="235" y="660"/>
                      <a:pt x="233" y="659"/>
                    </a:cubicBezTo>
                    <a:cubicBezTo>
                      <a:pt x="234" y="658"/>
                      <a:pt x="234" y="658"/>
                      <a:pt x="236" y="658"/>
                    </a:cubicBezTo>
                    <a:close/>
                    <a:moveTo>
                      <a:pt x="232" y="648"/>
                    </a:moveTo>
                    <a:cubicBezTo>
                      <a:pt x="231" y="648"/>
                      <a:pt x="229" y="646"/>
                      <a:pt x="228" y="643"/>
                    </a:cubicBezTo>
                    <a:cubicBezTo>
                      <a:pt x="231" y="644"/>
                      <a:pt x="231" y="646"/>
                      <a:pt x="232" y="648"/>
                    </a:cubicBezTo>
                    <a:close/>
                    <a:moveTo>
                      <a:pt x="231" y="655"/>
                    </a:moveTo>
                    <a:cubicBezTo>
                      <a:pt x="227" y="656"/>
                      <a:pt x="226" y="650"/>
                      <a:pt x="223" y="649"/>
                    </a:cubicBezTo>
                    <a:cubicBezTo>
                      <a:pt x="224" y="648"/>
                      <a:pt x="224" y="646"/>
                      <a:pt x="226" y="647"/>
                    </a:cubicBezTo>
                    <a:cubicBezTo>
                      <a:pt x="227" y="650"/>
                      <a:pt x="230" y="652"/>
                      <a:pt x="231" y="655"/>
                    </a:cubicBezTo>
                    <a:close/>
                    <a:moveTo>
                      <a:pt x="225" y="598"/>
                    </a:moveTo>
                    <a:cubicBezTo>
                      <a:pt x="226" y="599"/>
                      <a:pt x="226" y="603"/>
                      <a:pt x="225" y="605"/>
                    </a:cubicBezTo>
                    <a:cubicBezTo>
                      <a:pt x="222" y="603"/>
                      <a:pt x="224" y="599"/>
                      <a:pt x="225" y="598"/>
                    </a:cubicBezTo>
                    <a:close/>
                    <a:moveTo>
                      <a:pt x="223" y="588"/>
                    </a:moveTo>
                    <a:cubicBezTo>
                      <a:pt x="223" y="585"/>
                      <a:pt x="223" y="584"/>
                      <a:pt x="222" y="583"/>
                    </a:cubicBezTo>
                    <a:cubicBezTo>
                      <a:pt x="223" y="582"/>
                      <a:pt x="224" y="582"/>
                      <a:pt x="225" y="582"/>
                    </a:cubicBezTo>
                    <a:cubicBezTo>
                      <a:pt x="225" y="585"/>
                      <a:pt x="226" y="587"/>
                      <a:pt x="223" y="588"/>
                    </a:cubicBezTo>
                    <a:close/>
                    <a:moveTo>
                      <a:pt x="221" y="557"/>
                    </a:moveTo>
                    <a:cubicBezTo>
                      <a:pt x="222" y="559"/>
                      <a:pt x="226" y="568"/>
                      <a:pt x="221" y="568"/>
                    </a:cubicBezTo>
                    <a:cubicBezTo>
                      <a:pt x="222" y="564"/>
                      <a:pt x="220" y="561"/>
                      <a:pt x="221" y="557"/>
                    </a:cubicBezTo>
                    <a:close/>
                    <a:moveTo>
                      <a:pt x="220" y="546"/>
                    </a:moveTo>
                    <a:cubicBezTo>
                      <a:pt x="219" y="544"/>
                      <a:pt x="219" y="542"/>
                      <a:pt x="219" y="538"/>
                    </a:cubicBezTo>
                    <a:cubicBezTo>
                      <a:pt x="221" y="540"/>
                      <a:pt x="221" y="545"/>
                      <a:pt x="220" y="546"/>
                    </a:cubicBezTo>
                    <a:close/>
                    <a:moveTo>
                      <a:pt x="219" y="529"/>
                    </a:moveTo>
                    <a:cubicBezTo>
                      <a:pt x="216" y="526"/>
                      <a:pt x="220" y="522"/>
                      <a:pt x="218" y="519"/>
                    </a:cubicBezTo>
                    <a:cubicBezTo>
                      <a:pt x="218" y="520"/>
                      <a:pt x="219" y="520"/>
                      <a:pt x="219" y="520"/>
                    </a:cubicBezTo>
                    <a:cubicBezTo>
                      <a:pt x="220" y="524"/>
                      <a:pt x="219" y="525"/>
                      <a:pt x="220" y="529"/>
                    </a:cubicBezTo>
                    <a:cubicBezTo>
                      <a:pt x="220" y="529"/>
                      <a:pt x="219" y="529"/>
                      <a:pt x="219" y="529"/>
                    </a:cubicBezTo>
                    <a:close/>
                    <a:moveTo>
                      <a:pt x="219" y="493"/>
                    </a:moveTo>
                    <a:cubicBezTo>
                      <a:pt x="216" y="492"/>
                      <a:pt x="216" y="487"/>
                      <a:pt x="219" y="486"/>
                    </a:cubicBezTo>
                    <a:cubicBezTo>
                      <a:pt x="219" y="489"/>
                      <a:pt x="220" y="490"/>
                      <a:pt x="219" y="493"/>
                    </a:cubicBezTo>
                    <a:close/>
                    <a:moveTo>
                      <a:pt x="217" y="471"/>
                    </a:moveTo>
                    <a:cubicBezTo>
                      <a:pt x="218" y="472"/>
                      <a:pt x="219" y="477"/>
                      <a:pt x="218" y="477"/>
                    </a:cubicBezTo>
                    <a:cubicBezTo>
                      <a:pt x="215" y="476"/>
                      <a:pt x="217" y="473"/>
                      <a:pt x="217" y="471"/>
                    </a:cubicBezTo>
                    <a:close/>
                    <a:moveTo>
                      <a:pt x="218" y="443"/>
                    </a:moveTo>
                    <a:cubicBezTo>
                      <a:pt x="218" y="440"/>
                      <a:pt x="218" y="438"/>
                      <a:pt x="218" y="436"/>
                    </a:cubicBezTo>
                    <a:cubicBezTo>
                      <a:pt x="219" y="437"/>
                      <a:pt x="220" y="442"/>
                      <a:pt x="218" y="443"/>
                    </a:cubicBezTo>
                    <a:close/>
                    <a:moveTo>
                      <a:pt x="218" y="428"/>
                    </a:moveTo>
                    <a:cubicBezTo>
                      <a:pt x="216" y="428"/>
                      <a:pt x="216" y="423"/>
                      <a:pt x="218" y="422"/>
                    </a:cubicBezTo>
                    <a:cubicBezTo>
                      <a:pt x="219" y="425"/>
                      <a:pt x="219" y="427"/>
                      <a:pt x="218" y="428"/>
                    </a:cubicBezTo>
                    <a:close/>
                    <a:moveTo>
                      <a:pt x="217" y="413"/>
                    </a:moveTo>
                    <a:cubicBezTo>
                      <a:pt x="215" y="406"/>
                      <a:pt x="215" y="398"/>
                      <a:pt x="217" y="390"/>
                    </a:cubicBezTo>
                    <a:cubicBezTo>
                      <a:pt x="218" y="398"/>
                      <a:pt x="219" y="407"/>
                      <a:pt x="217" y="413"/>
                    </a:cubicBezTo>
                    <a:close/>
                    <a:moveTo>
                      <a:pt x="217" y="384"/>
                    </a:moveTo>
                    <a:cubicBezTo>
                      <a:pt x="215" y="383"/>
                      <a:pt x="215" y="381"/>
                      <a:pt x="215" y="379"/>
                    </a:cubicBezTo>
                    <a:cubicBezTo>
                      <a:pt x="217" y="379"/>
                      <a:pt x="216" y="382"/>
                      <a:pt x="217" y="384"/>
                    </a:cubicBezTo>
                    <a:close/>
                    <a:moveTo>
                      <a:pt x="213" y="502"/>
                    </a:moveTo>
                    <a:cubicBezTo>
                      <a:pt x="213" y="500"/>
                      <a:pt x="211" y="501"/>
                      <a:pt x="212" y="499"/>
                    </a:cubicBezTo>
                    <a:cubicBezTo>
                      <a:pt x="213" y="499"/>
                      <a:pt x="214" y="498"/>
                      <a:pt x="214" y="497"/>
                    </a:cubicBezTo>
                    <a:cubicBezTo>
                      <a:pt x="216" y="498"/>
                      <a:pt x="215" y="502"/>
                      <a:pt x="213" y="502"/>
                    </a:cubicBezTo>
                    <a:close/>
                    <a:moveTo>
                      <a:pt x="215" y="299"/>
                    </a:moveTo>
                    <a:cubicBezTo>
                      <a:pt x="216" y="288"/>
                      <a:pt x="214" y="285"/>
                      <a:pt x="215" y="274"/>
                    </a:cubicBezTo>
                    <a:cubicBezTo>
                      <a:pt x="216" y="275"/>
                      <a:pt x="217" y="276"/>
                      <a:pt x="218" y="277"/>
                    </a:cubicBezTo>
                    <a:cubicBezTo>
                      <a:pt x="216" y="283"/>
                      <a:pt x="217" y="293"/>
                      <a:pt x="215" y="299"/>
                    </a:cubicBezTo>
                    <a:close/>
                    <a:moveTo>
                      <a:pt x="215" y="271"/>
                    </a:moveTo>
                    <a:cubicBezTo>
                      <a:pt x="216" y="265"/>
                      <a:pt x="215" y="259"/>
                      <a:pt x="216" y="252"/>
                    </a:cubicBezTo>
                    <a:cubicBezTo>
                      <a:pt x="216" y="253"/>
                      <a:pt x="216" y="253"/>
                      <a:pt x="217" y="253"/>
                    </a:cubicBezTo>
                    <a:cubicBezTo>
                      <a:pt x="217" y="261"/>
                      <a:pt x="218" y="266"/>
                      <a:pt x="218" y="274"/>
                    </a:cubicBezTo>
                    <a:cubicBezTo>
                      <a:pt x="216" y="274"/>
                      <a:pt x="217" y="272"/>
                      <a:pt x="215" y="271"/>
                    </a:cubicBezTo>
                    <a:close/>
                    <a:moveTo>
                      <a:pt x="215" y="190"/>
                    </a:moveTo>
                    <a:cubicBezTo>
                      <a:pt x="215" y="189"/>
                      <a:pt x="216" y="187"/>
                      <a:pt x="216" y="186"/>
                    </a:cubicBezTo>
                    <a:cubicBezTo>
                      <a:pt x="217" y="186"/>
                      <a:pt x="217" y="186"/>
                      <a:pt x="218" y="186"/>
                    </a:cubicBezTo>
                    <a:cubicBezTo>
                      <a:pt x="219" y="189"/>
                      <a:pt x="217" y="194"/>
                      <a:pt x="217" y="197"/>
                    </a:cubicBezTo>
                    <a:cubicBezTo>
                      <a:pt x="214" y="196"/>
                      <a:pt x="218" y="191"/>
                      <a:pt x="215" y="190"/>
                    </a:cubicBezTo>
                    <a:close/>
                    <a:moveTo>
                      <a:pt x="218" y="185"/>
                    </a:moveTo>
                    <a:cubicBezTo>
                      <a:pt x="216" y="182"/>
                      <a:pt x="216" y="179"/>
                      <a:pt x="215" y="175"/>
                    </a:cubicBezTo>
                    <a:cubicBezTo>
                      <a:pt x="215" y="174"/>
                      <a:pt x="217" y="174"/>
                      <a:pt x="218" y="174"/>
                    </a:cubicBezTo>
                    <a:cubicBezTo>
                      <a:pt x="217" y="169"/>
                      <a:pt x="215" y="167"/>
                      <a:pt x="212" y="164"/>
                    </a:cubicBezTo>
                    <a:cubicBezTo>
                      <a:pt x="213" y="162"/>
                      <a:pt x="216" y="161"/>
                      <a:pt x="218" y="161"/>
                    </a:cubicBezTo>
                    <a:cubicBezTo>
                      <a:pt x="218" y="155"/>
                      <a:pt x="215" y="153"/>
                      <a:pt x="213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24" y="153"/>
                      <a:pt x="219" y="175"/>
                      <a:pt x="218" y="185"/>
                    </a:cubicBezTo>
                    <a:close/>
                    <a:moveTo>
                      <a:pt x="224" y="215"/>
                    </a:moveTo>
                    <a:cubicBezTo>
                      <a:pt x="223" y="228"/>
                      <a:pt x="221" y="242"/>
                      <a:pt x="219" y="253"/>
                    </a:cubicBezTo>
                    <a:cubicBezTo>
                      <a:pt x="219" y="245"/>
                      <a:pt x="219" y="234"/>
                      <a:pt x="222" y="226"/>
                    </a:cubicBezTo>
                    <a:cubicBezTo>
                      <a:pt x="221" y="225"/>
                      <a:pt x="220" y="227"/>
                      <a:pt x="219" y="226"/>
                    </a:cubicBezTo>
                    <a:cubicBezTo>
                      <a:pt x="219" y="197"/>
                      <a:pt x="222" y="180"/>
                      <a:pt x="223" y="158"/>
                    </a:cubicBezTo>
                    <a:cubicBezTo>
                      <a:pt x="224" y="158"/>
                      <a:pt x="224" y="158"/>
                      <a:pt x="225" y="158"/>
                    </a:cubicBezTo>
                    <a:cubicBezTo>
                      <a:pt x="225" y="158"/>
                      <a:pt x="225" y="158"/>
                      <a:pt x="225" y="159"/>
                    </a:cubicBezTo>
                    <a:cubicBezTo>
                      <a:pt x="225" y="178"/>
                      <a:pt x="226" y="197"/>
                      <a:pt x="224" y="215"/>
                    </a:cubicBezTo>
                    <a:close/>
                    <a:moveTo>
                      <a:pt x="240" y="170"/>
                    </a:moveTo>
                    <a:cubicBezTo>
                      <a:pt x="243" y="175"/>
                      <a:pt x="244" y="184"/>
                      <a:pt x="246" y="189"/>
                    </a:cubicBezTo>
                    <a:cubicBezTo>
                      <a:pt x="250" y="193"/>
                      <a:pt x="252" y="199"/>
                      <a:pt x="253" y="206"/>
                    </a:cubicBezTo>
                    <a:cubicBezTo>
                      <a:pt x="247" y="195"/>
                      <a:pt x="240" y="185"/>
                      <a:pt x="240" y="170"/>
                    </a:cubicBezTo>
                    <a:close/>
                    <a:moveTo>
                      <a:pt x="253" y="208"/>
                    </a:moveTo>
                    <a:cubicBezTo>
                      <a:pt x="255" y="209"/>
                      <a:pt x="255" y="209"/>
                      <a:pt x="257" y="209"/>
                    </a:cubicBezTo>
                    <a:cubicBezTo>
                      <a:pt x="259" y="214"/>
                      <a:pt x="260" y="221"/>
                      <a:pt x="261" y="225"/>
                    </a:cubicBezTo>
                    <a:cubicBezTo>
                      <a:pt x="258" y="220"/>
                      <a:pt x="256" y="214"/>
                      <a:pt x="253" y="208"/>
                    </a:cubicBezTo>
                    <a:close/>
                    <a:moveTo>
                      <a:pt x="254" y="190"/>
                    </a:moveTo>
                    <a:cubicBezTo>
                      <a:pt x="260" y="198"/>
                      <a:pt x="264" y="209"/>
                      <a:pt x="265" y="221"/>
                    </a:cubicBezTo>
                    <a:cubicBezTo>
                      <a:pt x="261" y="210"/>
                      <a:pt x="257" y="201"/>
                      <a:pt x="254" y="190"/>
                    </a:cubicBezTo>
                    <a:close/>
                    <a:moveTo>
                      <a:pt x="267" y="203"/>
                    </a:moveTo>
                    <a:cubicBezTo>
                      <a:pt x="264" y="202"/>
                      <a:pt x="266" y="196"/>
                      <a:pt x="267" y="194"/>
                    </a:cubicBezTo>
                    <a:cubicBezTo>
                      <a:pt x="267" y="193"/>
                      <a:pt x="267" y="192"/>
                      <a:pt x="268" y="192"/>
                    </a:cubicBezTo>
                    <a:cubicBezTo>
                      <a:pt x="267" y="193"/>
                      <a:pt x="267" y="196"/>
                      <a:pt x="270" y="195"/>
                    </a:cubicBezTo>
                    <a:cubicBezTo>
                      <a:pt x="267" y="198"/>
                      <a:pt x="268" y="200"/>
                      <a:pt x="267" y="203"/>
                    </a:cubicBezTo>
                    <a:close/>
                    <a:moveTo>
                      <a:pt x="271" y="197"/>
                    </a:moveTo>
                    <a:cubicBezTo>
                      <a:pt x="271" y="199"/>
                      <a:pt x="272" y="202"/>
                      <a:pt x="270" y="203"/>
                    </a:cubicBezTo>
                    <a:cubicBezTo>
                      <a:pt x="270" y="199"/>
                      <a:pt x="272" y="191"/>
                      <a:pt x="273" y="184"/>
                    </a:cubicBezTo>
                    <a:cubicBezTo>
                      <a:pt x="273" y="182"/>
                      <a:pt x="273" y="180"/>
                      <a:pt x="273" y="179"/>
                    </a:cubicBezTo>
                    <a:cubicBezTo>
                      <a:pt x="273" y="178"/>
                      <a:pt x="273" y="178"/>
                      <a:pt x="274" y="177"/>
                    </a:cubicBezTo>
                    <a:cubicBezTo>
                      <a:pt x="274" y="177"/>
                      <a:pt x="274" y="177"/>
                      <a:pt x="274" y="178"/>
                    </a:cubicBezTo>
                    <a:cubicBezTo>
                      <a:pt x="274" y="185"/>
                      <a:pt x="272" y="191"/>
                      <a:pt x="271" y="197"/>
                    </a:cubicBezTo>
                    <a:close/>
                    <a:moveTo>
                      <a:pt x="281" y="44"/>
                    </a:moveTo>
                    <a:cubicBezTo>
                      <a:pt x="284" y="45"/>
                      <a:pt x="284" y="48"/>
                      <a:pt x="285" y="51"/>
                    </a:cubicBezTo>
                    <a:cubicBezTo>
                      <a:pt x="283" y="51"/>
                      <a:pt x="282" y="52"/>
                      <a:pt x="281" y="52"/>
                    </a:cubicBezTo>
                    <a:cubicBezTo>
                      <a:pt x="281" y="49"/>
                      <a:pt x="281" y="46"/>
                      <a:pt x="281" y="44"/>
                    </a:cubicBezTo>
                    <a:close/>
                    <a:moveTo>
                      <a:pt x="281" y="95"/>
                    </a:moveTo>
                    <a:cubicBezTo>
                      <a:pt x="283" y="96"/>
                      <a:pt x="282" y="99"/>
                      <a:pt x="283" y="101"/>
                    </a:cubicBezTo>
                    <a:cubicBezTo>
                      <a:pt x="282" y="100"/>
                      <a:pt x="280" y="97"/>
                      <a:pt x="281" y="95"/>
                    </a:cubicBezTo>
                    <a:close/>
                    <a:moveTo>
                      <a:pt x="282" y="107"/>
                    </a:moveTo>
                    <a:cubicBezTo>
                      <a:pt x="282" y="105"/>
                      <a:pt x="283" y="105"/>
                      <a:pt x="283" y="103"/>
                    </a:cubicBezTo>
                    <a:cubicBezTo>
                      <a:pt x="284" y="104"/>
                      <a:pt x="284" y="106"/>
                      <a:pt x="284" y="107"/>
                    </a:cubicBezTo>
                    <a:cubicBezTo>
                      <a:pt x="283" y="107"/>
                      <a:pt x="283" y="107"/>
                      <a:pt x="282" y="107"/>
                    </a:cubicBezTo>
                    <a:close/>
                    <a:moveTo>
                      <a:pt x="286" y="93"/>
                    </a:moveTo>
                    <a:cubicBezTo>
                      <a:pt x="282" y="83"/>
                      <a:pt x="284" y="66"/>
                      <a:pt x="284" y="57"/>
                    </a:cubicBezTo>
                    <a:cubicBezTo>
                      <a:pt x="287" y="60"/>
                      <a:pt x="286" y="64"/>
                      <a:pt x="287" y="69"/>
                    </a:cubicBezTo>
                    <a:cubicBezTo>
                      <a:pt x="292" y="75"/>
                      <a:pt x="285" y="84"/>
                      <a:pt x="286" y="93"/>
                    </a:cubicBezTo>
                    <a:close/>
                    <a:moveTo>
                      <a:pt x="295" y="67"/>
                    </a:moveTo>
                    <a:cubicBezTo>
                      <a:pt x="293" y="76"/>
                      <a:pt x="292" y="86"/>
                      <a:pt x="289" y="95"/>
                    </a:cubicBezTo>
                    <a:cubicBezTo>
                      <a:pt x="289" y="88"/>
                      <a:pt x="290" y="70"/>
                      <a:pt x="289" y="62"/>
                    </a:cubicBezTo>
                    <a:cubicBezTo>
                      <a:pt x="291" y="62"/>
                      <a:pt x="292" y="69"/>
                      <a:pt x="295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>
            <a:off x="2582289" y="2935641"/>
            <a:ext cx="4122292" cy="1355436"/>
            <a:chOff x="4617826" y="2614186"/>
            <a:chExt cx="4122292" cy="1355436"/>
          </a:xfrm>
        </p:grpSpPr>
        <p:sp>
          <p:nvSpPr>
            <p:cNvPr id="42" name="矩形 41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582289" y="4456455"/>
            <a:ext cx="4122292" cy="1355436"/>
            <a:chOff x="4617826" y="2614186"/>
            <a:chExt cx="4122292" cy="1355436"/>
          </a:xfrm>
        </p:grpSpPr>
        <p:sp>
          <p:nvSpPr>
            <p:cNvPr id="45" name="矩形 44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8" name="矩形 47"/>
          <p:cNvSpPr/>
          <p:nvPr/>
        </p:nvSpPr>
        <p:spPr>
          <a:xfrm>
            <a:off x="2647628" y="1864188"/>
            <a:ext cx="1527208" cy="94141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737810" y="1950177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bg1"/>
                </a:solidFill>
                <a:latin typeface="+mj-ea"/>
                <a:ea typeface="+mj-ea"/>
              </a:rPr>
              <a:t>80%</a:t>
            </a:r>
            <a:endParaRPr lang="zh-CN" altLang="en-US" sz="4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8" grpId="0" animBg="1"/>
      <p:bldP spid="52" grpId="0"/>
    </p:bldLst>
  </p:timing>
</p:sld>
</file>

<file path=ppt/theme/theme1.xml><?xml version="1.0" encoding="utf-8"?>
<a:theme xmlns:a="http://schemas.openxmlformats.org/drawingml/2006/main" name="Office 主题​​">
  <a:themeElements>
    <a:clrScheme name="自定义 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和微软雅黑light">
      <a:majorFont>
        <a:latin typeface="微软雅黑"/>
        <a:ea typeface="微软雅黑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</TotalTime>
  <Words>1596</Words>
  <Application>Microsoft Office PowerPoint</Application>
  <PresentationFormat>自定义</PresentationFormat>
  <Paragraphs>231</Paragraphs>
  <Slides>32</Slides>
  <Notes>3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34" baseType="lpstr">
      <vt:lpstr>Office 主题​​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创意手绘</dc:title>
  <dc:creator>第一PPT</dc:creator>
  <cp:keywords>www.1ppt.com</cp:keywords>
  <dc:description>www.1ppt.com</dc:description>
  <cp:lastModifiedBy>Windows User</cp:lastModifiedBy>
  <cp:revision>41</cp:revision>
  <dcterms:created xsi:type="dcterms:W3CDTF">2016-06-19T08:11:00Z</dcterms:created>
  <dcterms:modified xsi:type="dcterms:W3CDTF">2018-05-03T07:13:46Z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2052-10.1.0.6135</vt:lpwstr>
  </property>
</Properties>
</file>